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4" r:id="rId7"/>
    <p:sldId id="265" r:id="rId8"/>
    <p:sldId id="266" r:id="rId9"/>
    <p:sldId id="267" r:id="rId10"/>
    <p:sldId id="268" r:id="rId11"/>
    <p:sldId id="269" r:id="rId12"/>
    <p:sldId id="277" r:id="rId13"/>
    <p:sldId id="278" r:id="rId14"/>
    <p:sldId id="279" r:id="rId15"/>
    <p:sldId id="280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5" autoAdjust="0"/>
    <p:restoredTop sz="94660"/>
  </p:normalViewPr>
  <p:slideViewPr>
    <p:cSldViewPr snapToGrid="0">
      <p:cViewPr>
        <p:scale>
          <a:sx n="69" d="100"/>
          <a:sy n="69" d="100"/>
        </p:scale>
        <p:origin x="414" y="7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0:20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845 213 5471 0 0,'93'-59'1254'0'0,"-30"14"1204"0"0,-21 17-82 0 0,42-38 0 0 0,-68 51-204 0 0,-18 16-1901 0 0,-16 4-148 0 0,1 1 1 0 0,0 1 0 0 0,0 0-1 0 0,1 1 1 0 0,-16 12-1 0 0,-323 216-123 0 0,352-234 0 0 0,-29 20 0 0 0,-2-1 0 0 0,0-1 0 0 0,-2-3 0 0 0,0 0 0 0 0,-66 19 0 0 0,-157 31-10 0 0,259-67 8 0 0,0 0 1 0 0,0 0 0 0 0,0 0 0 0 0,0 0 0 0 0,0 0 0 0 0,0 0 0 0 0,0 0 0 0 0,0 0 0 0 0,0 0-1 0 0,-1 0 1 0 0,1 0 0 0 0,0 0 0 0 0,0 0 0 0 0,0 0 0 0 0,0 0 0 0 0,0 0 0 0 0,0 1-1 0 0,0-1 1 0 0,0 0 0 0 0,0 0 0 0 0,0 0 0 0 0,0 0 0 0 0,0 0 0 0 0,0 0 0 0 0,0 0-1 0 0,-1 0 1 0 0,1 0 0 0 0,0 0 0 0 0,0 0 0 0 0,0 0 0 0 0,0 1 0 0 0,0-1 0 0 0,0 0 0 0 0,0 0-1 0 0,0 0 1 0 0,0 0 0 0 0,0 0 0 0 0,0 0 0 0 0,0 0 0 0 0,0 0 0 0 0,0 0 0 0 0,0 1-1 0 0,0-1 1 0 0,0 0 0 0 0,0 0 0 0 0,0 0 0 0 0,1 0 0 0 0,-1 0 0 0 0,0 0 0 0 0,3 14-63 0 0,0-10 55 0 0,-1 1 0 0 0,1-1 0 0 0,0 1 0 0 0,1-1 0 0 0,-1 0 0 0 0,1 0 1 0 0,0 0-1 0 0,0-1 0 0 0,0 0 0 0 0,1 1 0 0 0,-1-1 0 0 0,1-1 0 0 0,-1 1 1 0 0,1-1-1 0 0,8 4 0 0 0,9 1-41 0 0,0 0 0 0 0,30 5 0 0 0,-33-8 4 0 0,25 3-56 0 0,0-1-1 0 0,1-2 0 0 0,0-2 1 0 0,0-2-1 0 0,57-7 0 0 0,-90 6 94 0 0,0 0 1 0 0,0 1-1 0 0,0 1 0 0 0,0 0 0 0 0,0 0 0 0 0,0 1 0 0 0,0 0 0 0 0,19 8 1 0 0,-27-9 4 0 0,1 1-1 0 0,-1 0 1 0 0,0 0 0 0 0,0 0 0 0 0,0 0 0 0 0,0 1 0 0 0,0 0 0 0 0,0 0 0 0 0,-1 0 0 0 0,0 0 0 0 0,1 0 0 0 0,-1 1 0 0 0,0-1 0 0 0,0 1 0 0 0,-1 0 0 0 0,1 0 0 0 0,-1 0-1 0 0,0 0 1 0 0,0 1 0 0 0,0-1 0 0 0,-1 0 0 0 0,0 1 0 0 0,0-1 0 0 0,0 1 0 0 0,1 6 0 0 0,-2-4 40 0 0,0 0 1 0 0,-1-1-1 0 0,0 1 0 0 0,0 0 1 0 0,-1 0-1 0 0,1 0 0 0 0,-6 11 1 0 0,2-6 68 0 0,-1 0 0 0 0,0 0 0 0 0,-11 14 0 0 0,1-5 119 0 0,-1-1 0 0 0,-35 32 1 0 0,-46 31 362 0 0,94-80-573 0 0,-19 14 20 0 0,-2-1-1 0 0,1-1 0 0 0,-2-1 1 0 0,0-1-1 0 0,0-1 0 0 0,-1-2 1 0 0,-1 0-1 0 0,1-2 0 0 0,-2-1 1 0 0,-41 4-1 0 0,58-10-5 0 0,0-1-1 0 0,0 0 1 0 0,-1-1 0 0 0,1 0 0 0 0,0-1 0 0 0,0-1-1 0 0,0 0 1 0 0,-17-6 0 0 0,15 3-15 0 0,1 0 0 0 0,0 0 0 0 0,0-1-1 0 0,1-1 1 0 0,0 0 0 0 0,-20-18 0 0 0,7-1-26 0 0,3 3-3397 0 0,24 23 2865 0 0,7-1-6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0:24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7 7367 0 0,'0'0'1772'0'0,"3"-7"4320"0"0,-18 39-5656 0 0,0-1-1 0 0,-2 0 0 0 0,-34 47 0 0 0,-75 75 143 0 0,11-21-371 0 0,109-126-316 0 0,6-6 130 0 0,-1 0 0 0 0,1 0 1 0 0,-1 1-1 0 0,1-1 0 0 0,0 0 1 0 0,-1 1-1 0 0,1-1 0 0 0,0 0 1 0 0,0 1-1 0 0,-1-1 0 0 0,1 0 1 0 0,0 1-1 0 0,0-1 0 0 0,-1 1 1 0 0,1-1-1 0 0,0 0 0 0 0,0 1 1 0 0,0-1-1 0 0,-1 1 0 0 0,3-1 15 0 0,0 0-1 0 0,0 0 1 0 0,0 0-1 0 0,0 0 1 0 0,0 0-1 0 0,-1-1 0 0 0,1 1 1 0 0,0-1-1 0 0,3-1 1 0 0,86-19 5 0 0,-59 15-24 0 0,41-13-1 0 0,86-29 195 0 0,-146 45-168 0 0,-4 3-83 0 0,-7 0-222 0 0,-1 0 164 0 0,-1 1 0 0 0,1-1-1 0 0,0 1 1 0 0,-1 0 0 0 0,1-1 0 0 0,0 1-1 0 0,-1 0 1 0 0,1-1 0 0 0,-1 1 0 0 0,1 0-1 0 0,-1 0 1 0 0,1-1 0 0 0,-1 1 0 0 0,0 0-1 0 0,1 0 1 0 0,-1 1 0 0 0,7 15-2307 0 0,-7-17 2315 0 0,3 11-1601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27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0 300 4607 0 0,'0'0'630'0'0,"2"-1"186"0"0,7-5 610 0 0,0-1 0 0 0,14-13 1 0 0,-14 11-840 0 0,0 1 1 0 0,18-12-1 0 0,14-7 478 0 0,26-15-81 0 0,203-75 320 0 0,-258 112-1275 0 0,10-4 105 0 0,-1 1 1 0 0,1 1-1 0 0,35-6 1 0 0,-55 13-92 0 0,0 0 0 0 0,0-1 0 0 0,0 1-1 0 0,0 0 1 0 0,0 0 0 0 0,0 1 0 0 0,0-1 0 0 0,0 0 0 0 0,0 1 0 0 0,-1-1 0 0 0,1 1 0 0 0,0-1-1 0 0,0 1 1 0 0,0 0 0 0 0,-1 0 0 0 0,1 0 0 0 0,0 0 0 0 0,-1 0 0 0 0,2 2 0 0 0,-1-1 4 0 0,0 0 1 0 0,0 0 0 0 0,-1 0 0 0 0,1 1 0 0 0,-1-1-1 0 0,0 0 1 0 0,1 1 0 0 0,-1 0 0 0 0,0-1-1 0 0,-1 1 1 0 0,2 5 0 0 0,-1 3 104 0 0,0 0 0 0 0,0 0 0 0 0,-1 0 1 0 0,-1 1-1 0 0,-2 14 0 0 0,-2-3 234 0 0,-14 44 0 0 0,10-38-164 0 0,-9 47 0 0 0,18-74-210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00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10135 0 0,'0'0'778'0'0,"-1"1"-506"0"0,0 10 544 0 0,0-1 1 0 0,1 0-1 0 0,1 1 1 0 0,-1-1 0 0 0,1 0-1 0 0,4 14 1 0 0,19 61 1857 0 0,-16-66-2388 0 0,0-1 0 0 0,2 1 0 0 0,0-2 0 0 0,1 1 0 0 0,0-1 0 0 0,1-1 0 0 0,1 0 0 0 0,1-1-1 0 0,16 14 1 0 0,18 14 185 0 0,83 53-1 0 0,-90-67-351 0 0,131 93 405 0 0,-150-102-557 0 0,-18-15 62 0 0,1-1-1 0 0,0 1 1 0 0,0-1 0 0 0,9 5 0 0 0,-12-8-224 0 0,1 0 0 0 0,-1 0 0 0 0,0 0 0 0 0,1 0 0 0 0,-1-1 0 0 0,0 1 0 0 0,1-1 0 0 0,-1 1 0 0 0,1-1 1 0 0,-1 0-1 0 0,1 0 0 0 0,-1 0 0 0 0,1-1 0 0 0,-1 1 0 0 0,1 0 0 0 0,2-2 0 0 0,8-3-1357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01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0 5527 0 0,'0'0'250'0'0,"-1"0"-2"0"0,-3 0 64 0 0,-1 0 0 0 0,1 1 0 0 0,0-1 0 0 0,-8 3 0 0 0,7-1 738 0 0,0 0 0 0 0,0 1 0 0 0,1-1 0 0 0,-1 1 0 0 0,1 0 0 0 0,-1 0 0 0 0,1 1 0 0 0,-4 3 0 0 0,-6 5-523 0 0,-11 10 31 0 0,1 1 1 0 0,-37 46-1 0 0,11-12 32 0 0,-172 177 1238 0 0,193-203-1707 0 0,2-3-43 0 0,-37 32-1 0 0,49-46-30 0 0,9-8-51 0 0,0 1 1 0 0,-1-1 0 0 0,-13 9-1 0 0,18-14-737 0 0</inkml:trace>
  <inkml:trace contextRef="#ctx0" brushRef="#br0" timeOffset="1">1040 294 7831 0 0,'4'-7'810'0'0,"-3"5"-338"0"0,0 0 1 0 0,0 1 0 0 0,1-1 0 0 0,-1 0-1 0 0,0 1 1 0 0,1-1 0 0 0,-1 1 0 0 0,1 0-1 0 0,-1-1 1 0 0,1 1 0 0 0,0 0 0 0 0,0 0-1 0 0,2-1 1 0 0,2-2 1446 0 0,28-15 2083 0 0,22-3-3145 0 0,-16 6-687 0 0,-37 15-194 0 0,18-9-414 0 0,1 2 0 0 0,0 0 0 0 0,1 1 0 0 0,37-6 0 0 0,-44 11-1396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01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165 111 5063 0 0,'-88'25'58'0'0,"11"-3"11828"0"0,79-22-11640 0 0,0 0 0 0 0,-1-1-1 0 0,1 1 1 0 0,0 0 0 0 0,-1 0 0 0 0,1-1-1 0 0,0 1 1 0 0,-1-1 0 0 0,3 0-1 0 0,3-1 133 0 0,63-19 1043 0 0,90-40 0 0 0,-88 32-1138 0 0,-52 21-265 0 0,1 0 1 0 0,0 2-1 0 0,0 0 0 0 0,1 2 1 0 0,-1 0-1 0 0,1 2 0 0 0,31-1 1 0 0,-50 3-206 0 0,0 0 1 0 0,1 1-1 0 0,-1-1 0 0 0,0 1 1 0 0,0 0-1 0 0,0 0 1 0 0,-1 0-1 0 0,1 0 1 0 0,0 0-1 0 0,0 0 0 0 0,0 1 1 0 0,-1 0-1 0 0,1-1 1 0 0,-1 1-1 0 0,1 0 1 0 0,-1 0-1 0 0,0 0 0 0 0,0 1 1 0 0,0-1-1 0 0,0 0 1 0 0,0 1-1 0 0,0 0 1 0 0,-1-1-1 0 0,1 1 0 0 0,-1 0 1 0 0,0 0-1 0 0,0 0 1 0 0,0-1-1 0 0,0 1 0 0 0,1 4 1 0 0,0 4-1369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01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22 4607 0 0,'0'0'354'0'0,"3"-22"15238"0"0,2 32-12837 0 0,2 16-5016 0 0,-6-19 3732 0 0,0 5-1351 0 0,0 1 1 0 0,-1-1 0 0 0,-1 0-1 0 0,0 1 1 0 0,0-1 0 0 0,-1 0-1 0 0,-7 22 1 0 0,-4 3 40 0 0,-21 40-1 0 0,18-44-124 0 0,-15 49-1 0 0,26-58-306 0 0,5-22 90 0 0,10 1-1074 0 0,-9-3 1136 0 0,1 1 0 0 0,-1-1 0 0 0,0 0-1 0 0,0 1 1 0 0,0-1 0 0 0,0 0 0 0 0,1 0-1 0 0,-1 0 1 0 0,0 0 0 0 0,3 0 0 0 0,14-5-1195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02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12439 0 0,'0'0'1422'0'0,"1"2"-713"0"0,101 142 2682 0 0,62 79-2274 0 0,-164-223-1110 0 0,37 44 788 0 0,37 58-1 0 0,-65-88-619 0 0,-1 0-1 0 0,0 0 1 0 0,-1 1-1 0 0,-1 0 1 0 0,0 1-1 0 0,-1-1 1 0 0,-1 1-1 0 0,0 0 1 0 0,1 17-1 0 0,-5-17-88 0 0,0-1-1 0 0,-2 0 1 0 0,1 0 0 0 0,-2 0-1 0 0,0 0 1 0 0,-1 0 0 0 0,0-1-1 0 0,-1 1 1 0 0,-1-1 0 0 0,0 0-1 0 0,-15 24 1 0 0,-5 1 209 0 0,-1 0 0 0 0,-48 51 0 0 0,-95 78-5630 0 0,152-153-1719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02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1 273 12695 0 0,'0'0'580'0'0,"1"-1"-10"0"0,6-5-366 0 0,-5 3 36 0 0,0 0 0 0 0,1 0 0 0 0,-1 1 0 0 0,1-1 0 0 0,-1 1 0 0 0,1-1 0 0 0,0 1 0 0 0,0 0 0 0 0,0 0 0 0 0,0 0 0 0 0,0 1 0 0 0,0-1 0 0 0,5-1 0 0 0,3 0 472 0 0,0 0 1 0 0,18-3-1 0 0,-11 3-172 0 0,49-8 1097 0 0,-39 7-1388 0 0,0-1-1 0 0,0-1 0 0 0,36-14 0 0 0,-1-4-224 0 0,28-11-157 0 0,114-47-2111 0 0,-168 68 952 0 0,8-3-268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02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7 9671 0 0,'0'0'875'0'0,"2"-1"-719"0"0,-1 0-137 0 0,1-1-36 0 0,11 0 226 0 0,-11 2-17 0 0,0 0 0 0 0,0 0 0 0 0,0 0 0 0 0,0 1-1 0 0,-1-1 1 0 0,1 1 0 0 0,0-1 0 0 0,0 1 0 0 0,0 0 0 0 0,-1-1 0 0 0,1 1 0 0 0,0 0 0 0 0,-1 0 0 0 0,1 1 0 0 0,-1-1 0 0 0,0 0 0 0 0,1 0 0 0 0,-1 1 0 0 0,0-1 0 0 0,1 1 0 0 0,-1-1 0 0 0,0 1 0 0 0,0-1 0 0 0,0 1 0 0 0,1 3 0 0 0,1 1 62 0 0,-1 0 0 0 0,1 1 1 0 0,-1-1-1 0 0,0 1 1 0 0,1 12-1 0 0,-2-7-40 0 0,0 0 0 0 0,-1 0 1 0 0,-1 0-1 0 0,0 0 0 0 0,-3 15 1 0 0,-19 60 524 0 0,17-65-677 0 0,-13 42 171 0 0,5-21-24 0 0,2 0-1 0 0,-8 62 0 0 0,16-68-128 0 0,-7 50-1549 0 0,8-76 530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03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 17015 0 0,'0'0'779'0'0,"-1"2"-15"0"0,-37 59-194 0 0,2 1 0 0 0,-36 91 0 0 0,34-57-339 0 0,-25 105 1 0 0,21-75-313 0 0,18-74-5975 0 0,15-36-219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03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1 475 8287 0 0,'0'-10'623'0'0,"1"-1"0"0"0,0 0 0 0 0,0 0-1 0 0,1 1 1 0 0,1-1 0 0 0,0 1 0 0 0,0 0-1 0 0,1 0 1 0 0,1 0 0 0 0,5-11-1 0 0,-1 8-155 0 0,0 0 0 0 0,0 0 0 0 0,2 1 0 0 0,-1 0 0 0 0,1 1 0 0 0,16-12 0 0 0,8-3-272 0 0,1 2 0 0 0,2 2 1 0 0,0 1-1 0 0,43-16 0 0 0,-44 21-78 0 0,135-56 474 0 0,-147 64-500 0 0,0 1 1 0 0,0 1 0 0 0,0 1-1 0 0,1 1 1 0 0,28-1-1 0 0,-43 5-54 0 0,1 0 1 0 0,-1 1-1 0 0,1 1 0 0 0,-1-1 1 0 0,0 2-1 0 0,0-1 0 0 0,0 2 1 0 0,0-1-1 0 0,18 10 0 0 0,-24-10-8 0 0,0 0-1 0 0,-1 0 0 0 0,1 0 1 0 0,-1 0-1 0 0,0 1 0 0 0,0-1 1 0 0,0 1-1 0 0,-1 0 1 0 0,1 1-1 0 0,-1-1 0 0 0,0 0 1 0 0,0 1-1 0 0,0 0 0 0 0,-1 0 1 0 0,0 0-1 0 0,0 0 0 0 0,0 0 1 0 0,0 0-1 0 0,-1 0 0 0 0,0 1 1 0 0,0-1-1 0 0,0 8 1 0 0,-1 2 54 0 0,-1 0 1 0 0,-1 0-1 0 0,0 0 1 0 0,-1 0 0 0 0,0 0-1 0 0,-1-1 1 0 0,-1 1-1 0 0,0-1 1 0 0,-1 0 0 0 0,-11 18-1 0 0,-1-2 41 0 0,-1 0-1 0 0,-2-1 0 0 0,-32 35 1 0 0,30-40-87 0 0,-1 0 0 0 0,-2-1 0 0 0,0-1 1 0 0,-1-2-1 0 0,-1-1 0 0 0,-1-1 0 0 0,-1-1 1 0 0,0-1-1 0 0,-1-2 0 0 0,-1-2 0 0 0,-58 16 0 0 0,-23-4-204 0 0,95-21-24 0 0,1-1 0 0 0,-1-1 0 0 0,0 0 0 0 0,-26-4 0 0 0,14-4-1065 0 0,4-5-339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03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0 16095 0 0,'0'0'1460'0'0,"-2"3"-1204"0"0,-29 37 1034 0 0,-45 78 0 0 0,38-54-814 0 0,-67 110 383 0 0,-36 56-219 0 0,127-208-618 0 0,-10 13 265 0 0,-35 69-1 0 0,54-94-219 0 0,0 1 1 0 0,1 0-1 0 0,1 0 0 0 0,-1 0 0 0 0,2 1 0 0 0,0-1 0 0 0,0 1 1 0 0,1-1-1 0 0,0 1 0 0 0,1 0 0 0 0,2 17 0 0 0,-1-24-56 0 0,0 0-1 0 0,0 0 1 0 0,1 1-1 0 0,-1-1 1 0 0,1 0-1 0 0,0 0 0 0 0,1 0 1 0 0,-1-1-1 0 0,1 1 1 0 0,0-1-1 0 0,0 1 1 0 0,0-1-1 0 0,1 0 1 0 0,-1 0-1 0 0,7 5 1 0 0,-6-6-218 0 0,0-1 0 0 0,1 1 0 0 0,-1-1 0 0 0,1 0 0 0 0,0 0 0 0 0,-1 0 1 0 0,1 0-1 0 0,0-1 0 0 0,0 0 0 0 0,0 0 0 0 0,0 0 0 0 0,0-1 0 0 0,0 0 0 0 0,0 0 1 0 0,0 0-1 0 0,8-1 0 0 0,8-3-1292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27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 0 11975 0 0,'0'0'2066'0'0,"-1"2"-1208"0"0,-10 28 646 0 0,-30 55-1 0 0,-24 27-605 0 0,5-12-95 0 0,-98 175 119 0 0,-119 228-537 0 0,248-443-309 0 0,-27 56 179 0 0,55-116-363 0 0,-8 21 284 0 0,8-12-4023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04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0 9215 0 0,'-5'7'195'0'0,"0"0"-1"0"0,1-1 1 0 0,0 1-1 0 0,1 1 0 0 0,0-1 1 0 0,0 1-1 0 0,0-1 1 0 0,-3 16-1 0 0,2 2 2304 0 0,-2 39 1 0 0,6-52-2202 0 0,0 0 1 0 0,0 0 0 0 0,2 1-1 0 0,-1-1 1 0 0,2 0-1 0 0,-1 0 1 0 0,1-1-1 0 0,1 1 1 0 0,1 0-1 0 0,-1-1 1 0 0,2 0 0 0 0,-1 0-1 0 0,1-1 1 0 0,1 1-1 0 0,0-1 1 0 0,1-1-1 0 0,9 10 1 0 0,1 1-31 0 0,2-2-1 0 0,1 0 1 0 0,0-1 0 0 0,1-1 0 0 0,0-1-1 0 0,36 17 1 0 0,-13-11 186 0 0,1-2-1 0 0,77 21 1 0 0,-111-36-445 0 0,1-1-1 0 0,0-1 1 0 0,0 0-1 0 0,0 0 1 0 0,18-1-1 0 0,-29-1-88 0 0,-1 0-1 0 0,0-1 0 0 0,0 1 1 0 0,1 0-1 0 0,-1-1 0 0 0,0 1 1 0 0,0-1-1 0 0,0 0 0 0 0,0 1 0 0 0,0-1 1 0 0,0 0-1 0 0,0 0 0 0 0,0 1 1 0 0,0-1-1 0 0,0 0 0 0 0,0 0 1 0 0,0 0-1 0 0,0 0 0 0 0,-1 0 0 0 0,1-1 1 0 0,0 1-1 0 0,-1 0 0 0 0,1 0 1 0 0,-1 0-1 0 0,1-1 0 0 0,-1 1 0 0 0,0 0 1 0 0,1 0-1 0 0,-1-1 0 0 0,0 1 1 0 0,0 0-1 0 0,0-1 0 0 0,0 1 1 0 0,0 0-1 0 0,-1-2 0 0 0,0-9-1654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04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1 5983 0 0,'-21'3'275'0'0,"0"1"-1"0"0,-31 10 0 0 0,40-10 706 0 0,1 1-1 0 0,0 0 0 0 0,0 1 0 0 0,0 0 1 0 0,-18 15-1 0 0,-36 36 5293 0 0,-27 35-4063 0 0,7-6-1609 0 0,22-22-257 0 0,3 2 0 0 0,-57 85 0 0 0,112-145-337 0 0,-12 19 60 0 0,17-24-65 0 0,-1 1 1 0 0,0-1 0 0 0,0 1-1 0 0,1 0 1 0 0,-1-1 0 0 0,1 1-1 0 0,-1 0 1 0 0,1-1 0 0 0,0 1-1 0 0,0 0 1 0 0,0 0 0 0 0,0-1-1 0 0,0 4 1 0 0,0-5-17 0 0,0 1-1 0 0,1 0 0 0 0,-1 0 1 0 0,0-1-1 0 0,0 1 1 0 0,1 0-1 0 0,-1-1 0 0 0,1 1 1 0 0,-1-1-1 0 0,1 1 0 0 0,-1 0 1 0 0,1-1-1 0 0,-1 1 1 0 0,1-1-1 0 0,-1 1 0 0 0,1-1 1 0 0,0 1-1 0 0,-1-1 1 0 0,1 0-1 0 0,0 1 0 0 0,-1-1 1 0 0,1 0-1 0 0,0 0 1 0 0,-1 1-1 0 0,1-1 0 0 0,0 0 1 0 0,0 0-1 0 0,-1 0 1 0 0,3 0-1 0 0,0 0-219 0 0,0 0 0 0 0,0 0 0 0 0,0 0 1 0 0,0-1-1 0 0,6-1 0 0 0,10-4-808 0 0</inkml:trace>
  <inkml:trace contextRef="#ctx0" brushRef="#br0" timeOffset="1">1074 361 7367 0 0,'0'0'568'0'0,"0"-2"-373"0"0,1-4-32 0 0,0 5 30 0 0,-1 0 1 0 0,1 0-1 0 0,0-1 0 0 0,-1 1 1 0 0,1 0-1 0 0,0 0 1 0 0,0 0-1 0 0,0 0 0 0 0,0 0 1 0 0,2-1-1 0 0,1-2 396 0 0,0-2 55 0 0,0 1 1 0 0,1 0-1 0 0,0 1 1 0 0,0-1-1 0 0,0 1 0 0 0,0 0 1 0 0,1 0-1 0 0,-1 0 1 0 0,1 1-1 0 0,0 0 1 0 0,0 0-1 0 0,0 1 1 0 0,8-3-1 0 0,23-7-276 0 0,2 1 0 0 0,0 2-1 0 0,0 2 1 0 0,52-3 0 0 0,-71 9-841 0 0,8 0-1418 0 0,-10 1-2788 0 0,-2 0-1717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04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9 112 10135 0 0,'-9'1'9446'0'0,"16"-11"-7605"0"0,-1 4-1624 0 0,0 0-1 0 0,0 1 1 0 0,0 0 0 0 0,1 0-1 0 0,0 1 1 0 0,0 0 0 0 0,0 0 0 0 0,0 0-1 0 0,1 1 1 0 0,10-3 0 0 0,13-3-36 0 0,39-6 0 0 0,-66 15-173 0 0,61-12 126 0 0,-12 4-1121 0 0,-18 1-2875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05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269 176 9671 0 0,'0'0'875'0'0,"0"-9"-702"0"0,0 5 260 0 0,1 0-1 0 0,-1 0 0 0 0,1-1 1 0 0,0 2-1 0 0,1-1 1 0 0,-1 0-1 0 0,1 0 0 0 0,0 0 1 0 0,-1 0-1 0 0,2 1 1 0 0,-1-1-1 0 0,0 1 0 0 0,1 0 1 0 0,-1 0-1 0 0,1 0 0 0 0,0 0 1 0 0,0 0-1 0 0,4-2 1 0 0,8-7 695 0 0,0 2 0 0 0,28-16 0 0 0,-31 20-1112 0 0,1-1 200 0 0,0 0 1 0 0,0 1-1 0 0,1 1 0 0 0,0 1 1 0 0,27-7-1 0 0,-35 10-210 0 0,0 0 0 0 0,1 1 0 0 0,-1-1 0 0 0,0 1 0 0 0,0 1 1 0 0,1-1-1 0 0,-1 1 0 0 0,0 0 0 0 0,0 0 0 0 0,0 1 0 0 0,0-1 0 0 0,0 1 0 0 0,0 1 0 0 0,-1-1 0 0 0,1 1 0 0 0,7 5 0 0 0,-9-5-24 0 0,-1-1 7 0 0,0 0 1 0 0,-1 0-1 0 0,1 0 0 0 0,-1 0 0 0 0,0 0 0 0 0,0 1 1 0 0,3 2-1 0 0,-5-3 6 0 0,1-1 0 0 0,-1 1 1 0 0,1-1-1 0 0,-1 1 0 0 0,0-1 0 0 0,1 1 0 0 0,-1 0 1 0 0,0-1-1 0 0,0 1 0 0 0,0 0 0 0 0,0-1 1 0 0,0 1-1 0 0,0-1 0 0 0,-1 1 0 0 0,1 0 0 0 0,-1-1 1 0 0,0 2-1 0 0,-2 7 0 0 0,-1-1 1 0 0,0 0-1 0 0,0 0 0 0 0,-1 0 1 0 0,0-1-1 0 0,0 0 0 0 0,-1 0 1 0 0,-13 14-1 0 0,-5 1-11 0 0,-34 26 0 0 0,45-38 15 0 0,-16 11 1 0 0,-39 21 0 0 0,22-15 0 0 0,-35 27 0 0 0,2 3 0 0 0,-84 80 0 0 0,143-116 11 0 0,20-22-6 0 0,0 0 1 0 0,0 1 0 0 0,0-1-1 0 0,0 0 1 0 0,0 1-1 0 0,0-1 1 0 0,0 0 0 0 0,0 1-1 0 0,0-1 1 0 0,0 0-1 0 0,0 1 1 0 0,0-1-1 0 0,0 1 1 0 0,0-1 0 0 0,0 0-1 0 0,0 1 1 0 0,0-1-1 0 0,0 0 1 0 0,1 1 0 0 0,-1-1-1 0 0,0 0 1 0 0,0 0-1 0 0,0 1 1 0 0,1-1 0 0 0,-1 0-1 0 0,0 1 1 0 0,0-1-1 0 0,1 0 1 0 0,-1 0-1 0 0,0 0 1 0 0,1 1 0 0 0,-1-1-1 0 0,1 0 1 0 0,9 7 106 0 0,-6-6-63 0 0,1 0-1 0 0,-1 0 0 0 0,1 0 0 0 0,-1 0 0 0 0,1-1 1 0 0,0 1-1 0 0,-1-1 0 0 0,9-1 0 0 0,40-8 359 0 0,-39 6-296 0 0,75-15 140 0 0,105-17 100 0 0,-155 30-372 0 0,220-36-104 0 0,-255 40-219 0 0,1 0 0 0 0,-1 0 0 0 0,1-1 0 0 0,-1 0 0 0 0,1 0 0 0 0,-1 0 0 0 0,7-5 0 0 0,-5 2-1129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05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 8287 0 0,'0'0'382'0'0,"-1"0"-8"0"0,-7-1-240 0 0,1 0 74 0 0,7 2-107 0 0,-1-1 0 0 0,1 0 0 0 0,0 1 1 0 0,-1-1-1 0 0,1 0 0 0 0,0 1 0 0 0,0-1 1 0 0,0 0-1 0 0,-1 1 0 0 0,1-1 0 0 0,0 1 1 0 0,0-1-1 0 0,0 1 0 0 0,0-1 0 0 0,0 0 1 0 0,0 1-1 0 0,0-1 0 0 0,0 1 0 0 0,0-1 1 0 0,0 1-1 0 0,0-1 0 0 0,0 0 0 0 0,0 1 0 0 0,1 11 1238 0 0,-1-10-1171 0 0,1 1 0 0 0,0-1 0 0 0,1 1 1 0 0,-1-1-1 0 0,0 0 0 0 0,1 1 0 0 0,-1-1 0 0 0,1 0 1 0 0,0 0-1 0 0,0 0 0 0 0,-1 0 0 0 0,4 2 1 0 0,30 20 216 0 0,-19-14-57 0 0,32 24 1070 0 0,45 42 0 0 0,-67-51-558 0 0,-1 1 0 0 0,43 56 0 0 0,111 198 2675 0 0,-155-240-3207 0 0,-14-24-262 0 0,53 94 344 0 0,-55-93-344 0 0,-1 1-1 0 0,0-1 0 0 0,-1 1 1 0 0,6 31-1 0 0,-11-43-42 0 0,-1 0 1 0 0,1 0-1 0 0,-1 0 0 0 0,-1 0 0 0 0,1 0 0 0 0,-1 0 1 0 0,0-1-1 0 0,0 1 0 0 0,0 0 0 0 0,-1 0 0 0 0,0-1 0 0 0,0 1 1 0 0,-1-1-1 0 0,0 0 0 0 0,0 1 0 0 0,0-1 0 0 0,0 0 1 0 0,-1-1-1 0 0,-5 7 0 0 0,-4 2 10 0 0,0-1 0 0 0,-1 0 0 0 0,-1-1-1 0 0,-31 18 1 0 0,22-16 18 0 0,-1-2 0 0 0,0-1 1 0 0,-30 9-1 0 0,32-12 1 0 0,0 0 0 0 0,0 2 0 0 0,1 1 0 0 0,-27 17 0 0 0,33-15-27 0 0,15-11-29 0 0,0-1 0 0 0,0 1 0 0 0,0 0 0 0 0,1 0 0 0 0,-1 0-1 0 0,0-1 1 0 0,1 1 0 0 0,-1 0 0 0 0,0 0 0 0 0,1 0 0 0 0,-1 0 0 0 0,1 1-1 0 0,0-1 1 0 0,-1 2 0 0 0,12 2-1015 0 0,-8-4 697 0 0,1 0-1 0 0,0 0 0 0 0,0-1 0 0 0,0 0 0 0 0,0 1 0 0 0,0-1 0 0 0,-1 0 0 0 0,1-1 0 0 0,0 1 0 0 0,0-1 0 0 0,0 0 0 0 0,0 0 0 0 0,4-1 0 0 0,6-5-1505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06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39 285 17191 0 0,'-23'-3'1558'0'0,"28"-8"-538"0"0,-2 8-789 0 0,-1-1 0 0 0,2 1 0 0 0,-1-1 0 0 0,0 1 1 0 0,1 0-1 0 0,-1 0 0 0 0,1 1 0 0 0,0-1 0 0 0,8-4 1 0 0,5 0 85 0 0,20-7 0 0 0,-30 12-268 0 0,233-89 564 0 0,-53 19-279 0 0,-150 58-344 0 0,60-12-1 0 0,-77 23 3 0 0,0 0 1 0 0,0 1-1 0 0,0 1 0 0 0,38 2 0 0 0,-54-1-6 0 0,-1 1-1 0 0,0-1 0 0 0,1 1 1 0 0,-1 0-1 0 0,0-1 0 0 0,1 2 1 0 0,-1-1-1 0 0,0 0 1 0 0,0 1-1 0 0,0-1 0 0 0,4 3 1 0 0,-6-2 0 0 0,0-1 0 0 0,0 0 1 0 0,1 1-1 0 0,-1-1 1 0 0,0 1-1 0 0,0 0 0 0 0,0-1 1 0 0,-1 1-1 0 0,1 0 0 0 0,0-1 1 0 0,-1 1-1 0 0,1 0 0 0 0,-1 0 1 0 0,1 0-1 0 0,-1-1 0 0 0,0 1 1 0 0,0 0-1 0 0,0 0 0 0 0,0 0 1 0 0,0 0-1 0 0,0-1 0 0 0,-1 3 1 0 0,-1 7-24 0 0,-2 0 0 0 0,1 0 0 0 0,-1 0-1 0 0,-1 0 1 0 0,0-1 0 0 0,0 0 0 0 0,-9 12 0 0 0,-3 7-14 0 0,-44 80-19 0 0,-124 252-89 0 0,168-319 155 0 0,2 0 1 0 0,1 1-1 0 0,3 1 0 0 0,2 1 1 0 0,1-1-1 0 0,-3 90 0 0 0,42 259 545 0 0,-13-236 53 0 0,-16-136-269 0 0,1 0 1 0 0,1 0-1 0 0,8 27 1 0 0,-9-40-198 0 0,0-1-1 0 0,0 1 1 0 0,1-1 0 0 0,0 1 0 0 0,0-1 0 0 0,1-1 0 0 0,0 1-1 0 0,0-1 1 0 0,0 1 0 0 0,1-1 0 0 0,10 7 0 0 0,4 1-10 0 0,0-1 0 0 0,2-2 0 0 0,-1 0 0 0 0,41 14 0 0 0,-17-7-50 0 0,-42-17-67 0 0,0 1 0 0 0,-1-1 0 0 0,1 0-1 0 0,-1 1 1 0 0,1-1 0 0 0,-1 1 0 0 0,0 0-1 0 0,1 0 1 0 0,-1 0 0 0 0,0 0 0 0 0,0 0-1 0 0,-1 0 1 0 0,1 0 0 0 0,0 1 0 0 0,-1-1-1 0 0,1 1 1 0 0,-1-1 0 0 0,0 1 0 0 0,0 0-1 0 0,1 3 1 0 0,-1-3-6 0 0,-1 0-1 0 0,0 1 1 0 0,0-1 0 0 0,0 0-1 0 0,0 0 1 0 0,0 0 0 0 0,-1 1 0 0 0,1-1-1 0 0,-1 0 1 0 0,0 0 0 0 0,0 0-1 0 0,0 0 1 0 0,0 0 0 0 0,0 0-1 0 0,-1 0 1 0 0,0 0 0 0 0,-3 4-1 0 0,-6 7-10 0 0,-1-1-1 0 0,0 0 0 0 0,-1-1 1 0 0,-1 0-1 0 0,0-1 0 0 0,0-1 1 0 0,-20 11-1 0 0,28-18 25 0 0,0 0 0 0 0,0-1 1 0 0,-1 1-1 0 0,1-2 0 0 0,-1 1 0 0 0,0-1 0 0 0,1 0 1 0 0,-1 0-1 0 0,0 0 0 0 0,0-1 0 0 0,1-1 0 0 0,-12 0 1 0 0,-7-4 54 0 0,1 0 0 0 0,-27-10 0 0 0,-19-3 17 0 0,29 11-51 0 0,0 2 1 0 0,-50 1-1 0 0,-83 9-44 0 0,117-2 22 0 0,15-3-23 0 0,40 0-67 0 0,3 2 51 0 0,1 0 0 0 0,-1 0-1 0 0,0 0 1 0 0,1 0 0 0 0,-1 0 0 0 0,1-1-1 0 0,-1 1 1 0 0,1-1 0 0 0,0 1-1 0 0,0-1 1 0 0,0 0 0 0 0,3 2-1 0 0,-5-2 29 0 0,12 5-909 0 0,1 0 0 0 0,-1 0-1 0 0,27 7 1 0 0,-8-4-7551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08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7831 0 0,'0'0'2178'0'0,"2"-1"-677"0"0,7-5-733 0 0,1 1 1 0 0,-1 1-1 0 0,1 0 0 0 0,0 0 0 0 0,0 1 1 0 0,13-3-1 0 0,68-8 112 0 0,-71 11-481 0 0,295-26 768 0 0,-287 27-1150 0 0,65-1-621 0 0,-73 3-486 0 0,-2 0-5256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08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0 129 5527 0 0,'0'0'498'0'0,"1"-2"26"0"0,1-1 292 0 0,0 0 0 0 0,0 0-1 0 0,1 0 1 0 0,-1 1 0 0 0,1-1 0 0 0,0 1 0 0 0,0-1 0 0 0,0 1 0 0 0,0 0 0 0 0,0 0 0 0 0,0 0 0 0 0,7-2-1 0 0,8-4 582 0 0,23-5 0 0 0,-15 5-1309 0 0,33-12 1381 0 0,113-20 0 0 0,-162 38-1352 0 0,-1 1 1 0 0,1 1-1 0 0,0-1 0 0 0,-1 1 1 0 0,1 1-1 0 0,12 2 0 0 0,-16-2-194 0 0,0 1-1 0 0,0-1 0 0 0,0 1 0 0 0,-1 1 0 0 0,1-1 0 0 0,-1 1 1 0 0,1 0-1 0 0,-1 0 0 0 0,0 1 0 0 0,8 6 0 0 0,26 26-3961 0 0,-30-29 2281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09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1 8751 0 0,'0'0'674'0'0,"-1"2"-438"0"0,-91 239 5998 0 0,23-68-4175 0 0,-64 159-912 0 0,105-273-923 0 0,-2-3 1 0 0,-3 0 0 0 0,-61 79-1 0 0,65-102-201 0 0,11-11-18 0 0,-25 36-1 0 0,33-38-2060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09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73 6911 0 0,'-42'21'12410'0'0,"47"-20"-12169"0"0,0 1 0 0 0,0-2 1 0 0,0 1-1 0 0,0 0 1 0 0,1-1-1 0 0,-1 0 1 0 0,0 0-1 0 0,0-1 1 0 0,0 1-1 0 0,9-3 0 0 0,3 0 55 0 0,47-8 292 0 0,120-36 0 0 0,-91 20-1645 0 0,-72 22-4372 0 0,-5 3-1854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28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121 126 6447 0 0,'-42'-6'521'0'0,"-6"-2"1032"0"0,17 6 7945 0 0,33 3-9048 0 0,18 1 44 0 0,1 0 1 0 0,36-2 0 0 0,43-9 67 0 0,-87 7-462 0 0,244-34 772 0 0,-22 0-140 0 0,-146 22-2107 0 0,0 0-3923 0 0,-59 10-1385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18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1 259 11519 0 0,'0'0'887'0'0,"2"0"-408"0"0,78-6 4187 0 0,-28 2-3895 0 0,129-13 40 0 0,281-60-1 0 0,-45-6-744 0 0,-252 52 4 0 0,64-5 183 0 0,-183 33-100 0 0,0 1 1 0 0,84 8 0 0 0,-68 4-1374 0 0,83 23 0 0 0,-94-20-846 0 0,-47-11 1873 0 0,0-1 1 0 0,-1-1-1 0 0,1 1 0 0 0,0-1 0 0 0,0 1 1 0 0,0-1-1 0 0,-1 0 0 0 0,1 0 0 0 0,0-1 1 0 0,0 1-1 0 0,0-1 0 0 0,-1 0 0 0 0,1 0 1 0 0,0 0-1 0 0,-1 0 0 0 0,1-1 0 0 0,-1 1 0 0 0,1-1 1 0 0,-1 0-1 0 0,0 0 0 0 0,0-1 0 0 0,0 1 1 0 0,0 0-1 0 0,0-1 0 0 0,2-3 0 0 0,5-4-3955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18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10 4143 0 0,'0'0'12618'0'0,"-2"0"-12250"0"0,-7 2-305 0 0,1 0 1 0 0,0 1 0 0 0,0 0 0 0 0,0 1-1 0 0,0-1 1 0 0,0 2 0 0 0,1-1-1 0 0,-1 1 1 0 0,1 0 0 0 0,-6 6 0 0 0,-12 12-121 0 0,-27 32 0 0 0,37-39 108 0 0,10-11-51 0 0,-111 127 0 0 0,108-122 14 0 0,0 0-1 0 0,1 1 0 0 0,0 0 1 0 0,1 0-1 0 0,0 1 0 0 0,-7 19 1 0 0,12-27 17 0 0,0-1 1 0 0,0 0 0 0 0,0 0-1 0 0,1 0 1 0 0,-1 0 0 0 0,1 1 0 0 0,0-1-1 0 0,0 0 1 0 0,0 0 0 0 0,0 1-1 0 0,0-1 1 0 0,1 0 0 0 0,0 0-1 0 0,-1 0 1 0 0,1 0 0 0 0,0 0 0 0 0,1 0-1 0 0,-1 0 1 0 0,0 0 0 0 0,1 0-1 0 0,0 0 1 0 0,-1 0 0 0 0,1-1 0 0 0,0 1-1 0 0,1-1 1 0 0,-1 0 0 0 0,0 1-1 0 0,1-1 1 0 0,-1 0 0 0 0,1 0 0 0 0,5 2-1 0 0,4 2 146 0 0,1-1-1 0 0,0-1 0 0 0,0 0 1 0 0,0 0-1 0 0,16 1 1 0 0,-23-4-120 0 0,9 1 85 0 0,0-1 0 0 0,0 0 0 0 0,0-1 0 0 0,0 0 0 0 0,23-4-1 0 0,-15 0-16 0 0,0-1 0 0 0,42-16 0 0 0,-23 2 38 0 0,-2-2 1 0 0,0-1 0 0 0,57-43-1 0 0,-84 56-112 0 0,-2 0 0 0 0,1-1 0 0 0,-1 0 0 0 0,-1 0 0 0 0,0-1 0 0 0,16-23 0 0 0,-24 31-58 0 0,0-1 0 0 0,0 1 0 0 0,0-1 0 0 0,0 1-1 0 0,-1-1 1 0 0,1 1 0 0 0,-1-1 0 0 0,0 0 0 0 0,0 0 0 0 0,-1 0 0 0 0,1 0 0 0 0,-1 1-1 0 0,0-1 1 0 0,0 0 0 0 0,0 0 0 0 0,0 0 0 0 0,-1 0 0 0 0,1 0 0 0 0,-1 0 0 0 0,0 1-1 0 0,-1-1 1 0 0,1 0 0 0 0,0 0 0 0 0,-1 1 0 0 0,0-1 0 0 0,0 1 0 0 0,0 0 0 0 0,0 0-1 0 0,-1-1 1 0 0,-4-4 0 0 0,0 2-147 0 0,0-1-1 0 0,-1 1 1 0 0,0 0-1 0 0,0 1 1 0 0,0 0-1 0 0,-1 0 1 0 0,1 1-1 0 0,-1 0 1 0 0,0 1-1 0 0,-1 0 1 0 0,1 0-1 0 0,-16-2 1 0 0,-9 0-618 0 0,-1 2 0 0 0,-42 2 0 0 0,-8-1 112 0 0,21-5 36 0 0,63 7 596 0 0,1 0 1 0 0,-1 0-1 0 0,1 0 0 0 0,-1 0 0 0 0,1 0 0 0 0,0 0 1 0 0,-1-1-1 0 0,1 1 0 0 0,-1 0 0 0 0,1 0 1 0 0,0-1-1 0 0,-1 1 0 0 0,1 0 0 0 0,0-1 0 0 0,-1 1 1 0 0,1 0-1 0 0,0-1 0 0 0,0 1 0 0 0,-1 0 0 0 0,1-1 1 0 0,0 1-1 0 0,0-1 0 0 0,0 1 0 0 0,-1 0 0 0 0,1-1 1 0 0,0 1-1 0 0,0-1 0 0 0,0 1 0 0 0,0-1 0 0 0,0 1 1 0 0,0-1-1 0 0,0 1 0 0 0,0 0 0 0 0,0-1 0 0 0,0 1 1 0 0,0-1-1 0 0,0 1 0 0 0,0-1 0 0 0,0 1 0 0 0,1 0 1 0 0,-1-1-1 0 0,0 1 0 0 0,1-1 0 0 0,8-17-503 0 0,-7 16 474 0 0,1-1 0 0 0,0 1 0 0 0,0 0 0 0 0,0 0 0 0 0,1 0 0 0 0,-1 0 0 0 0,0 1 0 0 0,1-1 0 0 0,-1 1 0 0 0,1 0 0 0 0,-1 0 0 0 0,1 0 0 0 0,7 0 0 0 0,6-1-159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19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 12463 0 0,'-1'1'572'0'0,"-28"31"197"0"0,1 1-1 0 0,2 1 1 0 0,1 1-1 0 0,1 2 0 0 0,3 0 1 0 0,0 1-1 0 0,3 2 1 0 0,-22 65-1 0 0,37-94-725 0 0,-1 0-1 0 0,2 0 1 0 0,0 0-1 0 0,0 0 0 0 0,1 0 1 0 0,0 0-1 0 0,1 0 1 0 0,0 1-1 0 0,1-1 1 0 0,0 0-1 0 0,4 18 1 0 0,-3-23-211 0 0,3 16-569 0 0,-1-9-4257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19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47 10135 0 0,'0'0'6344'0'0,"-2"0"-4576"0"0,2 0-1719 0 0,0 0-1 0 0,0 0 0 0 0,0 0 1 0 0,0 0-1 0 0,0-1 0 0 0,0 1 1 0 0,0 0-1 0 0,0 0 0 0 0,0 0 1 0 0,0 0-1 0 0,0 0 0 0 0,1 0 1 0 0,-1 0-1 0 0,0 0 1 0 0,0 0-1 0 0,0 0 0 0 0,0-1 1 0 0,0 1-1 0 0,0 0 0 0 0,0 0 1 0 0,0 0-1 0 0,0 0 0 0 0,0 0 1 0 0,0 0-1 0 0,0 0 0 0 0,0 0 1 0 0,0 0-1 0 0,0-1 0 0 0,0 1 1 0 0,0 0-1 0 0,0 0 0 0 0,-1 0 1 0 0,1 0-1 0 0,0 0 1 0 0,0 0-1 0 0,0 0 0 0 0,0 0 1 0 0,0 0-1 0 0,0 0 0 0 0,0 0 1 0 0,0 0-1 0 0,0-1 0 0 0,0 1 1 0 0,0 0-1 0 0,0 0 0 0 0,0 0 1 0 0,0 0-1 0 0,-1 0 0 0 0,1 0 1 0 0,0 0-1 0 0,0 0 1 0 0,0 0-1 0 0,0 0 0 0 0,0 0 1 0 0,0 0-1 0 0,0 0 0 0 0,0 0 1 0 0,0 0-1 0 0,-1 0 0 0 0,1 0 1 0 0,0 0-1 0 0,10-7 3485 0 0,-6 4-4381 0 0,-1-1 1003 0 0,0 1 0 0 0,-1 0 0 0 0,0-1 0 0 0,4-7 0 0 0,-1 4-50 0 0,-7 9-263 0 0,0 1 77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13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289 281 2759 0 0,'3'-6'13160'0'0,"-5"8"-12758"0"0,0 0 1 0 0,0 0-1 0 0,0 1 0 0 0,0-1 0 0 0,0 0 0 0 0,1 1 0 0 0,-2 3 0 0 0,2-5-335 0 0,1 1 1 0 0,-1-1-1 0 0,1 0 0 0 0,0 1 0 0 0,0-1 0 0 0,0 0 0 0 0,0 1 0 0 0,0-1 0 0 0,0 1 0 0 0,0-1 0 0 0,0 0 0 0 0,0 1 0 0 0,1-1 0 0 0,-1 1 0 0 0,0-1 1 0 0,1 0-1 0 0,-1 0 0 0 0,1 1 0 0 0,0 0 0 0 0,1 1-17 0 0,0 0 1 0 0,0 0-1 0 0,0 0 0 0 0,0-1 1 0 0,1 1-1 0 0,-1-1 1 0 0,1 0-1 0 0,-1 1 0 0 0,1-1 1 0 0,0 0-1 0 0,0-1 1 0 0,0 1-1 0 0,0 0 1 0 0,0-1-1 0 0,0 0 0 0 0,1 0 1 0 0,-1 0-1 0 0,0 0 1 0 0,1 0-1 0 0,-1 0 0 0 0,1-1 1 0 0,5 0-1 0 0,2 0 11 0 0,1-1 1 0 0,-1 0-1 0 0,0 0 0 0 0,1-2 0 0 0,15-4 0 0 0,2-2-197 0 0,1-2-1 0 0,-2-1 0 0 0,0-1 0 0 0,0-2 0 0 0,48-33 0 0 0,-75 47 131 0 0,8-5-525 0 0,-1 0-1 0 0,1-1 1 0 0,14-16-1 0 0,-22 21 415 0 0,1 0 0 0 0,0-1-1 0 0,0 1 1 0 0,-1-1-1 0 0,1 1 1 0 0,-1-1 0 0 0,0 0-1 0 0,0 0 1 0 0,0 1-1 0 0,0-1 1 0 0,0 0 0 0 0,-1 0-1 0 0,1 0 1 0 0,-1 0-1 0 0,0 0 1 0 0,0 0-1 0 0,0 0 1 0 0,0 0 0 0 0,-2-5-1 0 0,0-3 68 0 0,-1 1-1 0 0,-1 0 1 0 0,0-1-1 0 0,-1 1 1 0 0,0 1-1 0 0,-7-12 0 0 0,9 16 53 0 0,-1 0-1 0 0,1 1 0 0 0,-1-1 0 0 0,0 1 0 0 0,0 0 0 0 0,0 0 0 0 0,-1 0 0 0 0,1 1 0 0 0,-1 0 0 0 0,0-1 0 0 0,0 2 0 0 0,0-1 0 0 0,-9-3 1 0 0,10 5-29 0 0,0 1 1 0 0,-1-1 0 0 0,1 1 0 0 0,0 0 0 0 0,-1 0 0 0 0,1 0 0 0 0,-1 0 0 0 0,1 1 0 0 0,0 0 0 0 0,-1 0 0 0 0,1 0 0 0 0,0 0-1 0 0,0 1 1 0 0,-7 3 0 0 0,-4 3-25 0 0,-1 1 0 0 0,-16 13 0 0 0,21-14 46 0 0,-90 74 174 0 0,53-40 85 0 0,-9 5-169 0 0,-147 127 122 0 0,198-169-108 0 0,1 0 0 0 0,0 1 1 0 0,0 0-1 0 0,0 0 0 0 0,1 0 0 0 0,0 0 0 0 0,0 0 1 0 0,0 1-1 0 0,1 0 0 0 0,0 0 0 0 0,1 0 0 0 0,-3 9 1 0 0,4-11 31 0 0,0 0 0 0 0,1 1 0 0 0,-1-1 0 0 0,1 0 0 0 0,0 1 1 0 0,1-1-1 0 0,0 0 0 0 0,-1 1 0 0 0,1-1 0 0 0,1 0 0 0 0,-1 0 1 0 0,1 0-1 0 0,0 0 0 0 0,0 0 0 0 0,1 0 0 0 0,-1 0 0 0 0,7 7 1 0 0,-1-2 62 0 0,1 1 1 0 0,0-2-1 0 0,1 1 1 0 0,0-1-1 0 0,0-1 1 0 0,1 0-1 0 0,0 0 1 0 0,0-1-1 0 0,1-1 1 0 0,0 0-1 0 0,0 0 1 0 0,1-1-1 0 0,18 5 1 0 0,-10-5-114 0 0,0-1 0 0 0,-1-1 0 0 0,1-1 0 0 0,0 0-1 0 0,0-2 1 0 0,0 0 0 0 0,40-7 0 0 0,-55 6-81 0 0,93-19 0 0 0,-87 17 0 0 0,0-1 0 0 0,0 0 0 0 0,-1-1 0 0 0,0 0 0 0 0,0-1 0 0 0,12-8 0 0 0,-8 1-16 0 0,-14 12-65 0 0,-13 3-506 0 0,-2 3-225 0 0,1 1 0 0 0,0 0-1 0 0,-16 10 1 0 0,20-10-495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14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3223 0 0,'0'0'14594'0'0,"2"-1"-13950"0"0,15-5-60 0 0,0 0 0 0 0,0-1 0 0 0,26-15 0 0 0,-21 9-287 0 0,26-9 0 0 0,-7 5 247 0 0,-39 17-181 0 0,9 19-3096 0 0,-10-17 1695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15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174 112 1839 0 0,'-41'6'-20'0'0,"-15"2"15951"0"0,64-15-14856 0 0,2 0-928 0 0,0 0 1 0 0,1 1-1 0 0,0 1 1 0 0,0 0 0 0 0,12-4-1 0 0,1 0-106 0 0,9-5-41 0 0,0 2 0 0 0,1 1 0 0 0,0 1 0 0 0,62-8 0 0 0,-78 16 0 0 0,-12 0 0 0 0,0 2 0 0 0,1-1 0 0 0,-1 1 0 0 0,1-1 0 0 0,-1 2 0 0 0,1-1 0 0 0,11 3 0 0 0,-6 3 0 0 0,-11-5 4 0 0,0 1 0 0 0,0-1 0 0 0,0 0 0 0 0,0 1 0 0 0,0-1 0 0 0,0 1 0 0 0,-1-1 0 0 0,1 1 0 0 0,0-1 0 0 0,-1 1 0 0 0,0 0 0 0 0,1-1 1 0 0,-1 1-1 0 0,0 0 0 0 0,0-1 0 0 0,1 1 0 0 0,-1 0 0 0 0,-1-1 0 0 0,1 1 0 0 0,0 0 0 0 0,0-1 0 0 0,-1 1 0 0 0,1 0 0 0 0,-1-1 0 0 0,1 1 0 0 0,-1-1 0 0 0,0 1 0 0 0,1-1 0 0 0,-1 1 0 0 0,-2 1 0 0 0,0 3 47 0 0,0-1 1 0 0,-1 0-1 0 0,0 0 1 0 0,0-1-1 0 0,0 1 0 0 0,0-1 1 0 0,-7 5-1 0 0,-13 7 165 0 0,-50 23 0 0 0,58-31-212 0 0,-26 12 60 0 0,-23 12-4 0 0,45-24-60 0 0,16-6 0 0 0,0-1 0 0 0,-1 1 0 0 0,1 0 0 0 0,0 0 0 0 0,0 1 0 0 0,0-1 0 0 0,0 1 0 0 0,-5 4 0 0 0,9-7 1 0 0,0 1 1 0 0,-1-1-1 0 0,1 0 0 0 0,0 0 1 0 0,0 0-1 0 0,-1 0 0 0 0,1 1 1 0 0,0-1-1 0 0,0 0 0 0 0,-1 0 0 0 0,1 0 1 0 0,0 1-1 0 0,0-1 0 0 0,0 0 1 0 0,0 1-1 0 0,-1-1 0 0 0,1 0 0 0 0,0 0 1 0 0,0 1-1 0 0,0-1 0 0 0,0 0 1 0 0,0 1-1 0 0,0-1 0 0 0,0 0 0 0 0,0 0 1 0 0,0 1-1 0 0,0-1 0 0 0,0 0 1 0 0,0 1-1 0 0,0-1 0 0 0,0 0 0 0 0,0 1 1 0 0,0-1-1 0 0,0 0 0 0 0,0 0 1 0 0,0 1-1 0 0,0-1 0 0 0,1 0 0 0 0,-1 1 1 0 0,0-1-1 0 0,0 0 0 0 0,0 0 1 0 0,1 1-1 0 0,-1-1 0 0 0,0 0 0 0 0,0 0 1 0 0,0 0-1 0 0,1 1 0 0 0,-1-1 1 0 0,0 0-1 0 0,0 0 0 0 0,1 0 1 0 0,-1 0-1 0 0,0 0 0 0 0,1 1 0 0 0,-1-1 1 0 0,0 0-1 0 0,0 0 0 0 0,1 0 1 0 0,4 2 24 0 0,-1 1 1 0 0,1-1 0 0 0,0-1 0 0 0,0 1-1 0 0,-1 0 1 0 0,11 0 0 0 0,35 3 117 0 0,-23-3-97 0 0,-13-1-47 0 0,-10-1 0 0 0,1 1 0 0 0,-1-1 0 0 0,1 1 0 0 0,-1 0 0 0 0,1 0 0 0 0,-1 0 0 0 0,1 1 0 0 0,-1-1 0 0 0,8 5 0 0 0,-9-5 0 0 0,1 1 0 0 0,8 11 0 0 0,-5-4 0 0 0,-6-5 31 0 0,0 0-1 0 0,0 0 1 0 0,0 0 0 0 0,-1 0-1 0 0,0 0 1 0 0,1 0-1 0 0,-1 0 1 0 0,-1 0 0 0 0,1 0-1 0 0,0 0 1 0 0,-1 0-1 0 0,0 0 1 0 0,0 0 0 0 0,0-1-1 0 0,0 1 1 0 0,-1 0-1 0 0,0 0 1 0 0,0-1 0 0 0,0 1-1 0 0,0-1 1 0 0,0 0-1 0 0,0 0 1 0 0,-1 1 0 0 0,-4 3-1 0 0,-2 1 95 0 0,1 0-1 0 0,-1 0 1 0 0,-1-1-1 0 0,1-1 1 0 0,-1 0-1 0 0,0 0 1 0 0,-15 6-1 0 0,-51 19 97 0 0,-116 30 0 0 0,183-60-179 0 0,2-5-75 0 0,6 3-199 0 0,0 0-398 0 0,-2-3 744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16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52 8951 0 0,'0'0'407'0'0,"-1"1"-6"0"0,-10 9 7974 0 0,20-21-7745 0 0,-6 8-514 0 0,0 0 0 0 0,0 0 0 0 0,0 0 0 0 0,6-4 1 0 0,-1 2-29 0 0,1 1 0 0 0,-1-1 0 0 0,1 2 0 0 0,0-1 0 0 0,0 1 0 0 0,0 1 0 0 0,1 0 0 0 0,-1 0 0 0 0,1 1 0 0 0,-1 0 0 0 0,17 0 0 0 0,-6 2-33 0 0,1 1 0 0 0,-1 1 0 0 0,-1 0 0 0 0,31 10 1 0 0,-40-9-46 0 0,-4 3-10 0 0,-5-5 1 0 0,-1-1 1 0 0,0 0-1 0 0,0 1 0 0 0,0-1 0 0 0,0 0 0 0 0,0 1 1 0 0,0-1-1 0 0,0 0 0 0 0,0 1 0 0 0,0-1 0 0 0,-1 0 1 0 0,1 1-1 0 0,0-1 0 0 0,-1 0 0 0 0,1 0 0 0 0,-1 0 1 0 0,0 1-1 0 0,1-1 0 0 0,-1 0 0 0 0,0 0 0 0 0,0 0 1 0 0,-1 1-1 0 0,-24 23 34 0 0,22-21-34 0 0,-105 72 53 0 0,70-50-57 0 0,1-1-25 0 0,-10 8-39 0 0,-55 28-1 0 0,60-37 68 0 0,41-23 0 0 0,6-6 0 0 0,10-6 0 0 0,-2 3 67 0 0,1 1 0 0 0,27-11-1 0 0,-36 16-52 0 0,0 1 0 0 0,0 1 0 0 0,1-1 0 0 0,-1 1 0 0 0,0-1-1 0 0,0 1 1 0 0,0 0 0 0 0,1 1 0 0 0,-1-1 0 0 0,0 1 0 0 0,0 0 0 0 0,0 0 0 0 0,0 0-1 0 0,6 3 1 0 0,7 3 30 0 0,0 1-1 0 0,16 12 0 0 0,-3-3 19 0 0,85 39 418 0 0,-113-56-392 0 0,-2 2-79 0 0,0 0-1 0 0,-1-1 0 0 0,1 1 1 0 0,0 0-1 0 0,-1-1 1 0 0,1 1-1 0 0,-1 0 0 0 0,1-1 1 0 0,-1 1-1 0 0,0-1 1 0 0,0 1-1 0 0,-1 1 1 0 0,-4 5 44 0 0,0-1 1 0 0,0 0 0 0 0,-1-1 0 0 0,0 0-1 0 0,-9 7 1 0 0,-5 4 25 0 0,-154 123 2 0 0,159-130-62 0 0,0 0 0 0 0,0-2 0 0 0,-1 0 0 0 0,0 0 0 0 0,-1-2 0 0 0,0 0 0 0 0,0-1 1 0 0,0-1-1 0 0,0-1 0 0 0,-1 0 0 0 0,1-1 0 0 0,-1-1 0 0 0,-32-3 0 0 0,47 2 7 0 0,0 0 1 0 0,1-1-1 0 0,-1 1 1 0 0,0-1 0 0 0,1 0-1 0 0,-1 0 1 0 0,1 0-1 0 0,-1-1 1 0 0,1 1-1 0 0,-1-1 1 0 0,1 0-1 0 0,0 0 1 0 0,0 0-1 0 0,0 0 1 0 0,0-1-1 0 0,0 1 1 0 0,1-1 0 0 0,-1 1-1 0 0,1-1 1 0 0,-4-6-1 0 0,6 7-26 0 0,0 1 0 0 0,0 0 0 0 0,0-1 0 0 0,1 1 0 0 0,-1-1 1 0 0,1 1-1 0 0,-1-1 0 0 0,1 1 0 0 0,0 0 0 0 0,0-1 0 0 0,-1 1 0 0 0,1 0 0 0 0,0 0 0 0 0,0 0 0 0 0,0-1 0 0 0,0 1 0 0 0,0 0 0 0 0,1 0 0 0 0,-1 1 0 0 0,0-1 1 0 0,0 0-1 0 0,1 0 0 0 0,-1 0 0 0 0,0 1 0 0 0,1-1 0 0 0,-1 1 0 0 0,1-1 0 0 0,1 1 0 0 0,2-2-171 0 0,0 1 1 0 0,0 0-1 0 0,0 1 0 0 0,0-1 0 0 0,0 1 1 0 0,0 0-1 0 0,6 1 0 0 0,35 3-4619 0 0,-30-5 3008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17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 10567 0 0,'-1'1'482'0'0,"-12"8"-241"0"0,0-1-1 0 0,-20 10 1 0 0,-4 1 405 0 0,29-14-397 0 0,-1 0 1 0 0,1 1-1 0 0,0 0 1 0 0,1 0-1 0 0,-1 1 1 0 0,1 0-1 0 0,-9 12 1 0 0,12-14-45 0 0,0 1 1 0 0,1 1-1 0 0,0-1 1 0 0,0 0-1 0 0,0 1 0 0 0,1 0 1 0 0,0-1-1 0 0,0 1 1 0 0,1 0-1 0 0,0 0 0 0 0,-1 10 1 0 0,2-2 49 0 0,0 0-1 0 0,0 0 1 0 0,6 24 0 0 0,-5-32-168 0 0,0 0 1 0 0,1 0-1 0 0,0 0 1 0 0,1-1 0 0 0,0 1-1 0 0,0-1 1 0 0,0 0-1 0 0,0 1 1 0 0,9 9 0 0 0,-11-15-69 0 0,0 0 1 0 0,0 0 0 0 0,0-1 0 0 0,0 1 0 0 0,0 0 0 0 0,0-1-1 0 0,0 1 1 0 0,0 0 0 0 0,0-1 0 0 0,0 1 0 0 0,0-1 0 0 0,1 0 0 0 0,-1 1-1 0 0,0-1 1 0 0,0 0 0 0 0,0 0 0 0 0,1 0 0 0 0,0 0 0 0 0,1 0 21 0 0,1 0 0 0 0,-1-1 0 0 0,0 1 0 0 0,0-1 0 0 0,0 0 0 0 0,0 0 0 0 0,3-1 0 0 0,1-2 62 0 0,-1 1 0 0 0,1-1 0 0 0,-1-1-1 0 0,1 1 1 0 0,6-7 0 0 0,-2 0-72 0 0,0 0-1 0 0,0-1 1 0 0,-1-1 0 0 0,0 0-1 0 0,-1 0 1 0 0,-1-1-1 0 0,0 0 1 0 0,-1 0 0 0 0,-1-1-1 0 0,0 1 1 0 0,-1-2-1 0 0,0 1 1 0 0,-1 0 0 0 0,-1-1-1 0 0,0 0 1 0 0,-2 0-1 0 0,1 0 1 0 0,-2-18 0 0 0,0 32-52 0 0,-1 0 1 0 0,1-1 0 0 0,0 1 0 0 0,-1 0 0 0 0,1 0 0 0 0,-1-1 0 0 0,0 1 0 0 0,1 0-1 0 0,-1 0 1 0 0,0 0 0 0 0,0 0 0 0 0,-1 0 0 0 0,1 0 0 0 0,0 0 0 0 0,-1 0 0 0 0,1 0 0 0 0,-1 1-1 0 0,0-1 1 0 0,1 1 0 0 0,-1-1 0 0 0,0 1 0 0 0,-2-2 0 0 0,2 3-5 0 0,0 0 1 0 0,1 0-1 0 0,-1 0 1 0 0,0 0-1 0 0,0 0 1 0 0,1 1-1 0 0,-1-1 1 0 0,0 0-1 0 0,1 1 0 0 0,-4 1 1 0 0,2-1-41 0 0,2-1-43 0 0,-5 3-1790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19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9215 0 0,'0'0'10920'0'0,"1"0"-10097"0"0,18-2-293 0 0,0-1 1 0 0,0 0 0 0 0,0-2-1 0 0,0 0 1 0 0,25-11-1 0 0,-13 5-144 0 0,39-12 233 0 0,151-47 274 0 0,-211 68-926 0 0,-8 2-142 0 0,-1 1 103 0 0,0 1 1 0 0,0-1-1 0 0,0 1 0 0 0,-1-1 0 0 0,1 1 0 0 0,-1 0 1 0 0,1-1-1 0 0,-1 1 0 0 0,0 0 0 0 0,0-1 0 0 0,1 1 1 0 0,-1 2-1 0 0,-1 1-359 0 0,-1 0 0 0 0,1 0 0 0 0,-1-1 0 0 0,0 1 0 0 0,0 0 0 0 0,0-1-1 0 0,0 0 1 0 0,-5 6 0 0 0,2-1-37 0 0,-4 9-1155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28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0 13359 0 0,'0'0'2534'0'0,"-10"1"1103"0"0,-3 5-3220 0 0,0 0 0 0 0,1 1 1 0 0,0 0-1 0 0,0 1 0 0 0,-17 16 0 0 0,-51 55-365 0 0,11-10-34 0 0,7-16-9 0 0,-26 24-226 0 0,86-76 113 0 0,9 8-252 0 0,-5-7 302 0 0,1 0-1 0 0,0-1 1 0 0,0 1 0 0 0,-1-1-1 0 0,1 1 1 0 0,0-1-1 0 0,0 0 1 0 0,1 0 0 0 0,-1-1-1 0 0,0 1 1 0 0,0-1 0 0 0,4 1-1 0 0,43-1-522 0 0,-28-1 264 0 0,43-2-518 0 0,14 0 105 0 0,-68 4 702 0 0,0-1 1 0 0,0 2 0 0 0,0-1 0 0 0,20 7 0 0 0,-28-7 115 0 0,0 1 0 0 0,0 0 0 0 0,0 0 0 0 0,0 0 0 0 0,0 0 0 0 0,0 0 0 0 0,0 1 0 0 0,-1-1 0 0 0,1 1 0 0 0,-1 0 0 0 0,0-1 0 0 0,0 1 0 0 0,0 0 0 0 0,0 0 0 0 0,0 1 0 0 0,-1-1 0 0 0,1 0 0 0 0,1 7 0 0 0,1 6 329 0 0,0-1 0 0 0,3 30 1 0 0,-5-35-304 0 0,0 4 107 0 0,-1-1 1 0 0,0 1-1 0 0,-1 15 1 0 0,-1-24-169 0 0,1-1 1 0 0,-1 1-1 0 0,-1 0 0 0 0,1 0 1 0 0,0-1-1 0 0,-1 1 1 0 0,0-1-1 0 0,0 1 1 0 0,-1-1-1 0 0,1 0 0 0 0,-1 0 1 0 0,-4 6-1 0 0,-1-2 34 0 0,0 0 0 0 0,-1 0 0 0 0,0-1-1 0 0,0 0 1 0 0,-1-1 0 0 0,-18 11 0 0 0,4-6 98 0 0,-48 16-1 0 0,51-21-149 0 0,0 0 0 0 0,-1-1-1 0 0,0-1 1 0 0,0-1 0 0 0,-42-1-1 0 0,21-2-49 0 0,26 1-235 0 0,-1-1 0 0 0,0-1 1 0 0,-20-4-1 0 0,25 2-456 0 0,8 3 117 0 0,0-1 0 0 0,0 0-1 0 0,0 0 1 0 0,1-1 0 0 0,-9-3 0 0 0,6 0-1197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22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345 282 4143 0 0,'0'0'11519'0'0,"3"0"-10958"0"0,20 3 1462 0 0,-20-2-1446 0 0,8 3-299 0 0,-8-2-223 0 0,0 0 1 0 0,0-1 0 0 0,0 1 0 0 0,0 1 0 0 0,-1-1 0 0 0,1 0 0 0 0,-1 1 0 0 0,3 3 0 0 0,4 4 109 0 0,-2-5-43 0 0,-1 1 1 0 0,1-1 0 0 0,0 0 0 0 0,0-1 0 0 0,0 0 0 0 0,1 0-1 0 0,8 3 1 0 0,-11-5-92 0 0,0-1 1 0 0,0 1-1 0 0,0-1 0 0 0,0 0 0 0 0,0-1 0 0 0,1 1 0 0 0,-1-1 1 0 0,0 0-1 0 0,0-1 0 0 0,1 1 0 0 0,-1-1 0 0 0,7-1 1 0 0,6-4 36 0 0,1-1 1 0 0,-1 0-1 0 0,31-19 1 0 0,47-37 129 0 0,-72 45-185 0 0,28-26 1 0 0,-43 35-104 0 0,-1 1-1 0 0,0-2 0 0 0,0 1 1 0 0,-1-1-1 0 0,0 0 0 0 0,6-12 1 0 0,-12 20 33 0 0,0 0 0 0 0,-1 0 0 0 0,1 0 0 0 0,0 0 0 0 0,0 0 0 0 0,-1 0 1 0 0,1 0-1 0 0,-1 0 0 0 0,0 0 0 0 0,0 0 0 0 0,0 0 0 0 0,0 0 0 0 0,0 0 0 0 0,0 0 0 0 0,0 0 0 0 0,-1 0 1 0 0,1 0-1 0 0,-1 0 0 0 0,1 0 0 0 0,-1 0 0 0 0,0 0 0 0 0,0 0 0 0 0,0 0 0 0 0,0 0 0 0 0,0 0 1 0 0,0 1-1 0 0,-3-4 0 0 0,0 2-61 0 0,0-1 0 0 0,0 1 0 0 0,-1 0 0 0 0,0 0 0 0 0,1 0 0 0 0,-1 1 1 0 0,0 0-1 0 0,0 0 0 0 0,-10-3 0 0 0,-76-21-581 0 0,87 25 684 0 0,0 0 0 0 0,0 1 1 0 0,0-1-1 0 0,-1 1 0 0 0,1 0 0 0 0,0 0 0 0 0,0 0 0 0 0,0 0 0 0 0,0 1 0 0 0,0 0 0 0 0,0 0 0 0 0,0 0 1 0 0,-5 2-1 0 0,-1 0-11 0 0,-2 1-14 0 0,0 1 1 0 0,1 0-1 0 0,-1 1 1 0 0,-15 10 0 0 0,-41 34-68 0 0,33-24 125 0 0,10-8-8 0 0,-144 112 454 0 0,133-99-261 0 0,2 2 0 0 0,-46 54 0 0 0,47-45 185 0 0,1 1 1 0 0,-31 58-1 0 0,60-95-334 0 0,0 0-1 0 0,0 0 0 0 0,1 1 1 0 0,0-1-1 0 0,0 0 0 0 0,0 1 1 0 0,1 0-1 0 0,0-1 1 0 0,-1 14-1 0 0,3-17-16 0 0,-1 0 1 0 0,0-1 0 0 0,1 1-1 0 0,-1 0 1 0 0,1-1-1 0 0,0 1 1 0 0,0-1-1 0 0,0 1 1 0 0,0-1-1 0 0,0 1 1 0 0,1-1 0 0 0,-1 0-1 0 0,1 1 1 0 0,-1-1-1 0 0,1 0 1 0 0,0 0-1 0 0,0 0 1 0 0,0 0-1 0 0,0-1 1 0 0,0 1 0 0 0,0 0-1 0 0,1-1 1 0 0,-1 1-1 0 0,0-1 1 0 0,1 0-1 0 0,-1 0 1 0 0,5 1 0 0 0,4 1 147 0 0,0 0 1 0 0,0-1 0 0 0,1 0-1 0 0,-1-1 1 0 0,16 0 0 0 0,58-6 626 0 0,-7-6-117 0 0,105-28 0 0 0,-94 17-429 0 0,-50 12-156 0 0,-10 3-44 0 0,44-6 1 0 0,-71 13-153 0 0,-4 1-1002 0 0,-1 1 598 0 0,0-1-1 0 0,0 0 0 0 0,0 0 1 0 0,-1 0-1 0 0,-5 1 0 0 0,5-1-1255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22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13103 0 0,'0'0'8464'0'0,"2"1"-8072"0"0,0 1-311 0 0,1 1-1 0 0,1-1 1 0 0,-1-1-1 0 0,0 1 1 0 0,0 0-1 0 0,1-1 0 0 0,-1 0 1 0 0,1 0-1 0 0,-1 0 1 0 0,1 0-1 0 0,-1 0 1 0 0,1-1-1 0 0,0 1 1 0 0,-1-1-1 0 0,1 0 1 0 0,5-1-1 0 0,9 0 88 0 0,0-2 0 0 0,17-4-1 0 0,-35 7-162 0 0,40-9-257 0 0,-1-3 1 0 0,0 0-1 0 0,63-32 0 0 0,-79 33-1081 0 0,0 2-67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23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24 4607 0 0,'-3'-6'14658'0'0,"19"1"-14470"0"0,0 1 0 0 0,1 1 1 0 0,0 0-1 0 0,0 2 1 0 0,0-1-1 0 0,-1 2 0 0 0,1 0 1 0 0,0 2-1 0 0,0-1 1 0 0,0 2-1 0 0,-1 0 0 0 0,18 6 1 0 0,-25-4-137 0 0,-6-2-51 0 0,8 8-1 0 0,-10-6 0 0 0,-1-3 0 0 0,0-1 6 0 0,0 1-1 0 0,0 0 0 0 0,0 0 1 0 0,0 0-1 0 0,0 0 0 0 0,-1 0 1 0 0,1 0-1 0 0,0 0 0 0 0,-1 0 1 0 0,0 0-1 0 0,1-1 0 0 0,-1 1 1 0 0,0 0-1 0 0,0 0 0 0 0,0-1 1 0 0,0 1-1 0 0,0-1 0 0 0,0 1 1 0 0,-3 1-1 0 0,-2 3 31 0 0,0 0-1 0 0,-1 0 1 0 0,-8 5 0 0 0,3-3-23 0 0,-29 23 87 0 0,-128 89-47 0 0,156-110-53 0 0,11-8 1 0 0,-1 1 0 0 0,0-1 1 0 0,0 0-1 0 0,0 0 0 0 0,0 0 0 0 0,0 0 0 0 0,0-1 1 0 0,-4 2-1 0 0,5-2 52 0 0,13-3 11 0 0,2-1-64 0 0,0 2 0 0 0,0-1 0 0 0,0 1 0 0 0,1 1 0 0 0,-1 1 0 0 0,0 0 0 0 0,21 4 0 0 0,-22-2-7 0 0,1 1 0 0 0,-1 0 0 0 0,0 1 0 0 0,0 0 0 0 0,-1 1-1 0 0,1 0 1 0 0,-1 1 0 0 0,18 15 0 0 0,-10-10 7 0 0,-8-2 0 0 0,-10-4 0 0 0,-1-4 0 0 0,1 1 19 0 0,-1 0 0 0 0,0 0 1 0 0,0 1-1 0 0,0-1 0 0 0,0 0 0 0 0,0 0 0 0 0,-1 1 0 0 0,1-1 1 0 0,-1 0-1 0 0,0 0 0 0 0,0 0 0 0 0,0 0 0 0 0,-1 0 0 0 0,1 0 1 0 0,-1 0-1 0 0,1 0 0 0 0,-1-1 0 0 0,0 1 0 0 0,0-1 0 0 0,0 1 1 0 0,0-1-1 0 0,-4 4 0 0 0,-6 4 134 0 0,0-1 1 0 0,-1 0-1 0 0,-19 11 1 0 0,17-11-164 0 0,-103 54 170 0 0,15-9-117 0 0,55-25-55 0 0,47-28-53 0 0,2-3-1339 0 0,0 0 1110 0 0,0 1-1 0 0,0-1 1 0 0,0 1-1 0 0,1-1 1 0 0,-1 1-1 0 0,1-1 1 0 0,-1 1-1 0 0,1 0 1 0 0,-1 0-1 0 0,1 0 1 0 0,3-2 0 0 0,5-2-1316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24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7831 0 0,'0'0'15288'0'0,"-1"1"-15112"0"0,1 1-398 0 0,-1 2 564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25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64 9439 0 0,'-21'7'474'0'0,"-34"8"0"0"0,34-11 1174 0 0,-32 13 2732 0 0,55-18-4294 0 0,0 0 0 0 0,1 1 0 0 0,-1-1 0 0 0,0 0 0 0 0,0 0 0 0 0,0 0 0 0 0,0 0 0 0 0,3-3 0 0 0,5-1 30 0 0,13-6 107 0 0,83-35 72 0 0,-82 37 27 0 0,0 2 1 0 0,39-8 0 0 0,-57 14-258 0 0,-1 0 1 0 0,0 0-1 0 0,0 1 0 0 0,0 0 0 0 0,0 0 0 0 0,1 1 0 0 0,-1-1 1 0 0,0 1-1 0 0,0 0 0 0 0,0 1 0 0 0,0-1 0 0 0,0 1 0 0 0,0 0 0 0 0,6 4 1 0 0,-6-3-2 0 0,-1 0-1 0 0,1 0 1 0 0,-1 1 0 0 0,0 0 0 0 0,0 0 0 0 0,-1 0 0 0 0,1 1 0 0 0,-1-1 0 0 0,0 1 0 0 0,0 0-1 0 0,0-1 1 0 0,-1 1 0 0 0,3 7 0 0 0,-1-3 92 0 0,0 2 129 0 0,-3 21 233 0 0,-2-30-507 0 0,0 1-1 0 0,0-1 1 0 0,0 0 0 0 0,0 0 0 0 0,0 0-1 0 0,0 0 1 0 0,-1 0 0 0 0,1 0 0 0 0,-1 0 0 0 0,0 0-1 0 0,1-1 1 0 0,-4 3 0 0 0,5-4-10 0 0,-7 5 6 0 0,1-1 0 0 0,-1 0 0 0 0,-1 0 0 0 0,1-1-1 0 0,0 0 1 0 0,-1 0 0 0 0,-8 2 0 0 0,-4 2 25 0 0,-23 6 3 0 0,-48 9 1 0 0,-28 8 10 0 0,108-24-37 0 0,11-6-9 0 0,0 0 1 0 0,0 0-1 0 0,0 0 1 0 0,0 0-1 0 0,-1 0 1 0 0,1 0-1 0 0,0 0 0 0 0,0 0 1 0 0,0 0-1 0 0,0 1 1 0 0,0-1-1 0 0,0 0 1 0 0,0 0-1 0 0,0 0 1 0 0,0 0-1 0 0,0 0 0 0 0,0 0 1 0 0,0 0-1 0 0,0 1 1 0 0,0-1-1 0 0,0 0 1 0 0,0 0-1 0 0,0 0 1 0 0,0 0-1 0 0,0 0 1 0 0,0 0-1 0 0,0 0 0 0 0,0 0 1 0 0,0 1-1 0 0,0-1 1 0 0,0 0-1 0 0,0 0 1 0 0,0 0-1 0 0,1 0 1 0 0,-1 0-1 0 0,0 0 0 0 0,0 0 1 0 0,0 0-1 0 0,0 0 1 0 0,0 0-1 0 0,0 1 1 0 0,0-1-1 0 0,0 0 1 0 0,0 0-1 0 0,1 0 0 0 0,20 6 46 0 0,20 1 18 0 0,80 2 0 0 0,-118-9-64 0 0,40 0 53 0 0,-29-1-53 0 0,1 1 0 0 0,0 1 0 0 0,-1 0 0 0 0,0 1 0 0 0,16 4 0 0 0,-27-6 7 0 0,-1 1 0 0 0,1 0 0 0 0,-1-1 0 0 0,1 1 0 0 0,-1 0 0 0 0,0 0 0 0 0,1 0 0 0 0,-1 1 0 0 0,0-1 0 0 0,0 0 0 0 0,0 1 0 0 0,0-1 0 0 0,2 3 0 0 0,-1-1 27 0 0,-2 0-3 0 0,1-1 1 0 0,-1 1-1 0 0,0-1 0 0 0,0 1 1 0 0,0 0-1 0 0,-1 0 0 0 0,1 0 1 0 0,0-1-1 0 0,-1 1 0 0 0,0 0 1 0 0,0 4-1 0 0,0-3 11 0 0,-1 0-1 0 0,0 1 1 0 0,0-1 0 0 0,0 0-1 0 0,-1 0 1 0 0,1 0 0 0 0,-1 0-1 0 0,0 0 1 0 0,0 0-1 0 0,0 0 1 0 0,-1 0 0 0 0,0-1-1 0 0,1 1 1 0 0,-1-1 0 0 0,0 0-1 0 0,-6 5 1 0 0,-5 4 64 0 0,-1-1 0 0 0,-23 14 1 0 0,-12 4-66 0 0,0-3 0 0 0,-1-2 0 0 0,-103 33 0 0 0,152-56-36 0 0,0-1-3 0 0,1 1 1 0 0,-1-1-1 0 0,0 1 0 0 0,1-1 0 0 0,-1 0 0 0 0,0 0 0 0 0,1 0 1 0 0,-1 0-1 0 0,0 0 0 0 0,1 0 0 0 0,-1 0 0 0 0,0-1 0 0 0,1 1 1 0 0,-1-1-1 0 0,1 1 0 0 0,-1-1 0 0 0,0 1 0 0 0,1-1 1 0 0,0 0-1 0 0,-1 0 0 0 0,-1-1 0 0 0,-3-2 9 0 0,5 4-27 0 0,1-1 0 0 0,-1 1 0 0 0,0-1 0 0 0,1 1 0 0 0,-1-1 0 0 0,1 1 0 0 0,-1-1 0 0 0,1 1 0 0 0,-1-1 0 0 0,1 0 0 0 0,0 1 0 0 0,-1-1 0 0 0,1 0 0 0 0,-1 0 1 0 0,1 0-72 0 0,0 1 1 0 0,0 0-1 0 0,0-1 1 0 0,0 1-1 0 0,0 0 1 0 0,0 0-1 0 0,0-1 1 0 0,0 1-1 0 0,1 0 1 0 0,-1-1-1 0 0,0 1 1 0 0,0 0-1 0 0,0 0 1 0 0,0-1-1 0 0,0 1 1 0 0,0 0-1 0 0,1 0 1 0 0,-1-1-1 0 0,0 1 1 0 0,0 0-1 0 0,0 0 1 0 0,1 0-1 0 0,-1-1 1 0 0,1 1-1 0 0,20-8-4588 0 0,-12 6 4659 0 0,15-6-2110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25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18 126 4607 0 0,'2'-2'208'0'0,"18"-25"41"0"0,5-6-59 0 0,-6 13 2819 0 0,27-12 8054 0 0,-25 20-6954 0 0,-18 20-3489 0 0,-3-7-604 0 0,0-1-1 0 0,1 1 1 0 0,-1 0 0 0 0,0 0 0 0 0,0-1 0 0 0,1 1 0 0 0,-1 0 0 0 0,0 0 0 0 0,0-1 0 0 0,0 1 0 0 0,0 0 0 0 0,0 0 0 0 0,0-1 0 0 0,0 2 0 0 0,-4 12 122 0 0,0-1 1 0 0,-1 0 0 0 0,-1 0-1 0 0,-8 17 1 0 0,-5 9 57 0 0,-43 83 88 0 0,35-74-280 0 0,26-45-133 0 0,-1 1-109 0 0,0-1 1 0 0,0 1 0 0 0,0-1-1 0 0,1 1 1 0 0,0-1 0 0 0,0 1-1 0 0,-1 5 1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25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58 277 6447 0 0,'-6'-1'231'0'0,"0"1"0"0"0,0-1 0 0 0,1 1-1 0 0,-12 1 1 0 0,0 2 10406 0 0,20-2-9742 0 0,22 3-334 0 0,1-1 0 0 0,0-2 0 0 0,0 0 0 0 0,45-5 0 0 0,108-25-243 0 0,-112 16-80 0 0,555-90 1443 0 0,-470 88-871 0 0,156 3 0 0 0,-232 11-734 0 0,-30 1-69 0 0,74-12-1 0 0,-106 10-9 0 0,1-1 0 0 0,-1-1-1 0 0,0 0 1 0 0,0-1 0 0 0,0-1-1 0 0,-1 0 1 0 0,0-1 0 0 0,0 0-1 0 0,13-11 1 0 0,-21 15-104 0 0,0-1 0 0 0,0 0-1 0 0,-1 0 1 0 0,1-1 0 0 0,-1 0 0 0 0,5-6-1 0 0,-9 10-364 0 0,-7 2-1394 0 0,3 0 1211 0 0,1 1 1 0 0,-1 0 0 0 0,1 0-1 0 0,0 0 1 0 0,0 0-1 0 0,0 1 1 0 0,0-1 0 0 0,0 1-1 0 0,-3 3 1 0 0,4-3-546 0 0,-14 12-5283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26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 10135 0 0,'-1'2'5116'0'0,"-11"41"647"0"0,8-25-5092 0 0,-13 33 0 0 0,-23 55-468 0 0,21-55-91 0 0,-24 48 0 0 0,-76 116-624 0 0,109-197 466 0 0,-9 22 0 0 0,18-38-81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26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 1839 0 0,'-1'1'13086'0'0,"-4"8"-10639"0"0,0 1 1 0 0,-6 17-1 0 0,-10 51-1629 0 0,16-56-129 0 0,-17 81-353 0 0,11-49-291 0 0,-17 53-1 0 0,17-78-13 0 0,-1 0 0 0 0,-28 48-1 0 0,-42 49-460 0 0,68-106 228 0 0,11-15-567 0 0,-1 1-1 0 0,1 0 1 0 0,0 0 0 0 0,-5 12 0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27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6447 0 0,'0'0'15590'0'0,"2"1"-15188"0"0,1 0-299 0 0,7 2 370 0 0,17-7-9 0 0,-13-1-464 0 0,-11 3 44 0 0,0 0-1 0 0,0-1 0 0 0,0 0 1 0 0,4-5-1 0 0,-6 7-52 0 0,1-1 425 0 0,-4 4-316 0 0,-5 7-80 0 0,-1 0-125 0 0,7-7-438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34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0 5959 0 0,'0'0'8536'0'0,"0"2"-8302"0"0,-5 9-27 0 0,1-1 0 0 0,-2 0 0 0 0,1 0 1 0 0,-2 0-1 0 0,1-1 0 0 0,-1 0 1 0 0,-12 12-1 0 0,-15 22 208 0 0,-34 41-204 0 0,1 0-337 0 0,60-70-454 0 0,5-10-2542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27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68 12551 0 0,'0'0'1135'0'0,"-9"-13"9030"0"0,14 15-10078 0 0,1 1 0 0 0,-1-1 0 0 0,1-1 0 0 0,-1 1-1 0 0,1-1 1 0 0,0 0 0 0 0,-1 0 0 0 0,1-1 0 0 0,0 0 0 0 0,7 0 0 0 0,61-7 370 0 0,54-19-297 0 0,-83 15-252 0 0,0 2-1 0 0,0 3 1 0 0,48-2 0 0 0,-64 10-2812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28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217 307 11055 0 0,'0'0'5768'0'0,"2"0"-5384"0"0,90 15 2304 0 0,-27-4-1568 0 0,118 6 0 0 0,-175-17-1122 0 0,0-1 0 0 0,1 0 1 0 0,-1 0-1 0 0,9-2 0 0 0,-15 1-48 0 0,1 1 1 0 0,-1-1-1 0 0,1 1 1 0 0,-1-1-1 0 0,0 0 1 0 0,0 0-1 0 0,0 0 1 0 0,0-1-1 0 0,0 1 1 0 0,0 0-1 0 0,1-3 1 0 0,17-32-629 0 0,-15 27 477 0 0,8-15-485 0 0,-1 0 1 0 0,9-33-1 0 0,-17 44-184 0 0,0 0 0 0 0,-1-1-1 0 0,-1 1 1 0 0,0-1-1 0 0,-1 1 1 0 0,-1-16-1 0 0,0 25 447 0 0,-1 1-1 0 0,0-1 0 0 0,0 0 0 0 0,0 1 1 0 0,-1-1-1 0 0,-3-7 0 0 0,4 12 381 0 0,1-1 1 0 0,-1 0-1 0 0,1 1 1 0 0,-1-1-1 0 0,1 1 0 0 0,-1-1 1 0 0,0 1-1 0 0,1 0 0 0 0,-1-1 1 0 0,0 1-1 0 0,1 0 1 0 0,-1-1-1 0 0,0 1 0 0 0,0 0 1 0 0,1 0-1 0 0,-1-1 1 0 0,0 1-1 0 0,0 0 0 0 0,1 0 1 0 0,-1 0-1 0 0,0 0 0 0 0,0 0 1 0 0,1 0-1 0 0,-1 0 1 0 0,0 1-1 0 0,-1-1 0 0 0,-18 5 499 0 0,5 2 291 0 0,0 1 0 0 0,0 0 0 0 0,0 1 0 0 0,1 1 0 0 0,-13 11 0 0 0,-17 12 448 0 0,-96 48-389 0 0,13-7-673 0 0,102-58 57 0 0,1 1 1 0 0,-42 40 0 0 0,51-41 156 0 0,0 1 0 0 0,1 0 1 0 0,1 1-1 0 0,1 1 0 0 0,0 0 0 0 0,2 1 0 0 0,0 0 0 0 0,-9 25 0 0 0,14-27-38 0 0,-1-1 0 0 0,2 1 0 0 0,1-1-1 0 0,0 1 1 0 0,1 0 0 0 0,1 0 0 0 0,0 1 0 0 0,2-1 0 0 0,0 0 0 0 0,5 27-1 0 0,-4-39-242 0 0,-1 0 0 0 0,1 0 0 0 0,0-1 0 0 0,0 1-1 0 0,1-1 1 0 0,0 1 0 0 0,0-1 0 0 0,0 0-1 0 0,1 0 1 0 0,-1 0 0 0 0,1-1 0 0 0,0 1 0 0 0,1-1-1 0 0,-1 0 1 0 0,1 0 0 0 0,-1 0 0 0 0,1-1 0 0 0,1 1-1 0 0,8 3 1 0 0,-2-2 5 0 0,0-1-1 0 0,0 0 1 0 0,0-1-1 0 0,0 0 1 0 0,0-1-1 0 0,0-1 1 0 0,1 0-1 0 0,20-1 1 0 0,0-2-3 0 0,-1-1 0 0 0,1-2-1 0 0,-1-1 1 0 0,0-2 0 0 0,45-17 0 0 0,-72 23-121 0 0,-1 0-1 0 0,1 0 1 0 0,-1-1-1 0 0,6-4 1 0 0,0-1-2433 0 0,-1 1-3472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29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75 2303 0 0,'-18'0'14840'0'0,"20"0"-14140"0"0,49-4 363 0 0,-1-1 0 0 0,67-16 0 0 0,-77 13-846 0 0,-25 5-462 0 0,0-1 0 0 0,16-6 0 0 0,-7-1-5086 0 0,-6 2-1197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29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50 4607 0 0,'-1'0'208'0'0,"-3"0"854"0"0,-29 1-2904 0 0,14 2 16054 0 0,147-41-13106 0 0,-124 37-1090 0 0,12-3 76 0 0,0 0 1 0 0,24-1 0 0 0,-34 4-23 0 0,-1 1 0 0 0,0 0 1 0 0,0 0-1 0 0,0 0 0 0 0,1 1 0 0 0,-1 0 1 0 0,0 0-1 0 0,0 0 0 0 0,0 1 1 0 0,0-1-1 0 0,0 1 0 0 0,4 3 1 0 0,-7-4-44 0 0,1 1 1 0 0,-1 0-1 0 0,0 0 1 0 0,0 0-1 0 0,0 0 1 0 0,0 0 0 0 0,0 0-1 0 0,0 1 1 0 0,-1-1-1 0 0,1 1 1 0 0,-1-1-1 0 0,1 1 1 0 0,-1-1-1 0 0,0 1 1 0 0,0 0 0 0 0,0 0-1 0 0,-1-1 1 0 0,1 1-1 0 0,-1 0 1 0 0,1 0-1 0 0,-1 0 1 0 0,0 0 0 0 0,0 0-1 0 0,0 0 1 0 0,-1-1-1 0 0,1 1 1 0 0,-1 0-1 0 0,0 3 1 0 0,-1-1 7 0 0,1 0 0 0 0,-1 0 0 0 0,0 0 0 0 0,0 0 0 0 0,-1-1 0 0 0,1 1 0 0 0,-1-1 0 0 0,0 0 0 0 0,-1 1 0 0 0,1-1 0 0 0,0-1 0 0 0,-1 1 0 0 0,0 0 0 0 0,-7 4 0 0 0,-12 5-261 0 0,-1-1 1 0 0,-42 15-1 0 0,-13 6-1599 0 0,79-33 1767 0 0,-1 1-1 0 0,0-1 1 0 0,1 0 0 0 0,-1 1-1 0 0,1-1 1 0 0,-1 1 0 0 0,0-1-1 0 0,1 1 1 0 0,-1-1-1 0 0,1 1 1 0 0,0-1 0 0 0,-1 1-1 0 0,1-1 1 0 0,-1 1-1 0 0,1-1 1 0 0,0 1 0 0 0,0 0-1 0 0,-1-1 1 0 0,1 1 0 0 0,0 0-1 0 0,0-1 1 0 0,0 1-1 0 0,-1 0 1 0 0,1-1 0 0 0,0 1-1 0 0,0 1 1 0 0,1 1 32 0 0,-1 0 0 0 0,1 0 0 0 0,0 0 0 0 0,0 0 0 0 0,0-1 0 0 0,0 1 0 0 0,2 4 0 0 0,3 2 26 0 0,-5-7 6 0 0,0-1 1 0 0,1 1-1 0 0,0 0 0 0 0,-1-1 0 0 0,1 1 0 0 0,0-1 0 0 0,0 0 1 0 0,0 1-1 0 0,0-1 0 0 0,0 0 0 0 0,0 0 0 0 0,0 0 1 0 0,0 0-1 0 0,0-1 0 0 0,1 1 0 0 0,-1-1 0 0 0,0 1 0 0 0,0-1 1 0 0,1 0-1 0 0,-1 0 0 0 0,0 0 0 0 0,4 0 0 0 0,1 0 64 0 0,65 0 341 0 0,-45-1-66 0 0,47 4-1 0 0,-72-3-303 0 0,0 1-1 0 0,0-1 1 0 0,0 0-1 0 0,-1 1 0 0 0,1-1 1 0 0,0 1-1 0 0,0 0 1 0 0,-1 0-1 0 0,1 0 1 0 0,0 0-1 0 0,-1 0 0 0 0,1 0 1 0 0,-1 0-1 0 0,1 0 1 0 0,-1 0-1 0 0,0 1 1 0 0,0-1-1 0 0,1 1 1 0 0,1 2-1 0 0,-2-1 24 0 0,1 1 1 0 0,-1-1-1 0 0,0 0 1 0 0,0 0-1 0 0,0 1 0 0 0,-1-1 1 0 0,1 1-1 0 0,-1-1 1 0 0,0 1-1 0 0,0 3 0 0 0,0 3 138 0 0,-1 1-1 0 0,-1-1 0 0 0,0 0 0 0 0,-1 0 0 0 0,1 0 0 0 0,-8 14 1 0 0,8-18-140 0 0,-1-1 1 0 0,1 1-1 0 0,-1-1 1 0 0,0 0 0 0 0,-1 0-1 0 0,1 0 1 0 0,-1 0 0 0 0,0-1-1 0 0,0 0 1 0 0,-1 0 0 0 0,1 0-1 0 0,-1 0 1 0 0,-6 3 0 0 0,-4 2-28 0 0,1-1 1 0 0,-1-1 0 0 0,-1-1-1 0 0,0 0 1 0 0,-32 7 0 0 0,16-7-34 0 0,0-1 1 0 0,-36 0-1 0 0,58-4-96 0 0,0-1 1 0 0,0 0-1 0 0,0-1 0 0 0,0 0 0 0 0,0-1 1 0 0,0 0-1 0 0,0 0 0 0 0,1-1 1 0 0,-14-6-1 0 0,12-1-1937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31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4143 0 0,'0'0'2247'0'0,"5"-8"1933"0"0,0 1-1771 0 0,7-9 30 0 0,-10 14-176 0 0,-3 8 1939 0 0,-3 3-4214 0 0,1-2 28 0 0,3-5 313 0 0,1-3-310 0 0,0 0-1 0 0,0 1 1 0 0,0-1-1 0 0,-1 0 0 0 0,1 0 1 0 0,0 0-1 0 0,0 0 1 0 0,0 1-1 0 0,-1-1 0 0 0,1 0 1 0 0,0-2-1 0 0,2-1 98 0 0,-12 37-155 0 0,7-28 16 0 0,1-1 0 0 0,0 1 1 0 0,0 0-1 0 0,0-1 0 0 0,0 1 1 0 0,1 0-1 0 0,0-1 0 0 0,1 7 1 0 0,-1-9-177 0 0,3 1-74 0 0,-3-3 234 0 0,0 0 0 0 0,0 0-1 0 0,1 1 1 0 0,-1-1 0 0 0,0 0-1 0 0,0 1 1 0 0,0-1 0 0 0,1 0-1 0 0,-1 0 1 0 0,0 1 0 0 0,0-1-1 0 0,1 0 1 0 0,-1 0 0 0 0,0 0-1 0 0,0 1 1 0 0,1-1 0 0 0,-1 0 0 0 0,0 0-1 0 0,1 0 1 0 0,-1 0 0 0 0,0 0-1 0 0,1 1 1 0 0,20 1-2195 0 0,-5-6-2660 0 0,-4-4-1073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32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55 7367 0 0,'-7'4'263'0'0,"1"0"-1"0"0,-1 1 1 0 0,-7 7-1 0 0,8-8 335 0 0,1 1 0 0 0,0-1 0 0 0,-1 0 0 0 0,0-1 0 0 0,-6 3 0 0 0,-4 5 4859 0 0,22-21-4604 0 0,0 4-731 0 0,-1 0 0 0 0,2 1-1 0 0,-1-1 1 0 0,1 2 0 0 0,0-1 0 0 0,0 1-1 0 0,0-1 1 0 0,10-3 0 0 0,5 0-129 0 0,39-11 0 0 0,-29 10 207 0 0,0 2 1 0 0,1 1 0 0 0,0 2-1 0 0,1 1 1 0 0,-1 2 0 0 0,53 4-1 0 0,-86-3-193 0 0,0 0 0 0 0,1 1 1 0 0,-1-1-1 0 0,0 0 0 0 0,1 0 0 0 0,-1 1 0 0 0,0-1 0 0 0,0 0 0 0 0,1 0 0 0 0,-1 1 0 0 0,0-1 0 0 0,0 0 1 0 0,0 1-1 0 0,0-1 0 0 0,1 0 0 0 0,-1 1 0 0 0,0-1 0 0 0,0 0 0 0 0,0 1 0 0 0,0-1 0 0 0,0 0 1 0 0,0 1-1 0 0,0-1 0 0 0,0 1 0 0 0,0-1 0 0 0,0 1 0 0 0,0 10 53 0 0,-1-6-33 0 0,-1 0 0 0 0,0 0 0 0 0,0 0-1 0 0,-1-1 1 0 0,1 1 0 0 0,-1-1 0 0 0,0 1 0 0 0,-1-1 0 0 0,1 0-1 0 0,-7 6 1 0 0,-6 4 78 0 0,-22 17 0 0 0,20-17-84 0 0,-20 13 15 0 0,-56 30 1 0 0,1-2-116 0 0,89-52 65 0 0,-22 10-153 0 0,24-12 103 0 0,23 2-6 0 0,-8-1 85 0 0,-1 1-1 0 0,0 1 1 0 0,0 0 0 0 0,0 0-1 0 0,0 1 1 0 0,-1 1-1 0 0,21 13 1 0 0,-25-15-5 0 0,-1 1 0 0 0,0 0 0 0 0,-1 0 0 0 0,1 0 0 0 0,-1 0 1 0 0,0 1-1 0 0,0 0 0 0 0,-1 0 0 0 0,0 1 0 0 0,0-1 0 0 0,0 1 0 0 0,-1 0 0 0 0,0 0 0 0 0,3 10 1 0 0,-5-12 11 0 0,0 0 0 0 0,0 0 0 0 0,-1 0 1 0 0,0 0-1 0 0,0-1 0 0 0,-1 1 0 0 0,1 0 1 0 0,-1 0-1 0 0,0 0 0 0 0,0 0 0 0 0,0-1 1 0 0,-1 1-1 0 0,0-1 0 0 0,0 1 0 0 0,0-1 1 0 0,0 0-1 0 0,-1 1 0 0 0,-3 3 0 0 0,-6 8 145 0 0,-1-1 0 0 0,-1-1-1 0 0,-17 15 1 0 0,10-9-30 0 0,7-7-66 0 0,-1 0 1 0 0,0 0-1 0 0,-1-1 0 0 0,0-1 0 0 0,0-1 0 0 0,-1 0 1 0 0,-1-1-1 0 0,-25 9 0 0 0,19-10-7 0 0,1-2-1 0 0,-43 6 1 0 0,52-10-36 0 0,1-2 1 0 0,0 1 0 0 0,-1-2-1 0 0,1 1 1 0 0,0-2 0 0 0,-22-5-1 0 0,32 7-21 0 0,0-1 0 0 0,0 0-1 0 0,0 0 1 0 0,1 0-1 0 0,-1-1 1 0 0,1 1-1 0 0,-1-1 1 0 0,1 1-1 0 0,-1-1 1 0 0,-2-3-1 0 0,4 4-6 0 0,0 0 0 0 0,0 0-1 0 0,1 0 1 0 0,-1 0 0 0 0,1 0-1 0 0,-1 0 1 0 0,1 0-1 0 0,-1 0 1 0 0,1 0 0 0 0,0 0-1 0 0,-1 0 1 0 0,1 0 0 0 0,0 0-1 0 0,0-1 1 0 0,0 1 0 0 0,0 0-1 0 0,0 0 1 0 0,0 0-1 0 0,0 0 1 0 0,0 0 0 0 0,1 0-1 0 0,-1 0 1 0 0,0-1 0 0 0,1 1-1 0 0,-1 0 1 0 0,0 0 0 0 0,1 0-1 0 0,-1 0 1 0 0,1 0-1 0 0,1-1 1 0 0,2-4-125 0 0,1-1-1 0 0,1 1 0 0 0,-1 0 1 0 0,1 1-1 0 0,10-8 0 0 0,-4 3-577 0 0,16-13-792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32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10 113 13759 0 0,'0'0'630'0'0,"-2"1"-13"0"0,-5 0 2686 0 0,9-1-3144 0 0,0 0 1 0 0,1-1-1 0 0,-1 1 1 0 0,0-1 0 0 0,0 1-1 0 0,0-1 1 0 0,0 0 0 0 0,3-1-1 0 0,2-1 98 0 0,104-44 1206 0 0,-35 15-1041 0 0,-20 12-329 0 0,-50 19-67 0 0,0-1-1 0 0,0 1 0 0 0,0 0 1 0 0,0 0-1 0 0,0 1 0 0 0,0 0 1 0 0,8 0-1 0 0,-11 2 39 0 0,1 5-25 0 0,-3-4-49 0 0,-1 1 0 0 0,1-1-1 0 0,-1 0 1 0 0,0 0 0 0 0,0 1 0 0 0,-1-1 0 0 0,1 0 0 0 0,-1 0 0 0 0,1 1 0 0 0,-1-1 0 0 0,0 0-1 0 0,0 0 1 0 0,-1 0 0 0 0,1 0 0 0 0,-1 0 0 0 0,-2 4 0 0 0,-5 6 51 0 0,0 0 1 0 0,-12 12-1 0 0,20-24-32 0 0,-97 96 223 0 0,7-8-91 0 0,90-87-140 0 0,-1-1 0 0 0,1 1 0 0 0,0-1 0 0 0,0 1 0 0 0,0 0 0 0 0,1 0 0 0 0,-1-1 0 0 0,0 1-1 0 0,1 0 1 0 0,-1 0 0 0 0,0 2 0 0 0,2-1 22 0 0,-1 0-1 0 0,1 0 0 0 0,0-1 1 0 0,-1 1-1 0 0,1 0 1 0 0,0-1-1 0 0,0 1 1 0 0,1-1-1 0 0,-1 1 0 0 0,1-1 1 0 0,-1 0-1 0 0,1 0 1 0 0,0 1-1 0 0,-1-1 1 0 0,1 0-1 0 0,0 0 0 0 0,1-1 1 0 0,-1 1-1 0 0,0 0 1 0 0,0-1-1 0 0,1 1 1 0 0,-1-1-1 0 0,5 2 0 0 0,5 1 125 0 0,-1 0 0 0 0,1-1 0 0 0,0-1-1 0 0,14 2 1 0 0,-11-2-91 0 0,1 0 44 0 0,0-1 1 0 0,1 0-1 0 0,31-4 0 0 0,50-13 117 0 0,4-1-787 0 0,-85 15-891 0 0,-2 1-478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33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56 397 16415 0 0,'-9'-2'344'0'0,"5"2"-169"0"0,1-1 0 0 0,-1 0 1 0 0,0 0-1 0 0,1-1 1 0 0,-1 1-1 0 0,1-1 0 0 0,-5-2 1 0 0,-5-4 210 0 0,12 4-121 0 0,1 3-65 0 0,0 1-124 0 0,0-1 0 0 0,0 0 0 0 0,0 1 1 0 0,0-1-1 0 0,0 0 0 0 0,0 1 0 0 0,0-1 1 0 0,0 1-1 0 0,1-1 0 0 0,-1 0 0 0 0,0 1 1 0 0,0-1-1 0 0,1 1 0 0 0,-1-1 1 0 0,0 1-1 0 0,1-1 0 0 0,-1 1 0 0 0,0-1 1 0 0,1 1-1 0 0,-1-1 0 0 0,1 0 0 0 0,0 1 113 0 0,2-4-3 0 0,0 1 1 0 0,1 0-1 0 0,-1 0 0 0 0,1 0 0 0 0,0 0 0 0 0,0 1 1 0 0,0 0-1 0 0,0 0 0 0 0,9-3 0 0 0,41-12 601 0 0,-54 17-781 0 0,25-5 104 0 0,0 1 1 0 0,0 1-1 0 0,29 0 1 0 0,79 6-94 0 0,-69 0-76 0 0,17-1 51 0 0,145-14 1 0 0,-61-14 12 0 0,0-7 1 0 0,282-95-1 0 0,-124 30 335 0 0,-318 97-398 0 0,1-1-1 0 0,0 1 1 0 0,0 1-1 0 0,0-1 1 0 0,0 1-1 0 0,11 1 1 0 0,-17 0-32 0 0,0 0 1 0 0,0 0-1 0 0,-1 0 1 0 0,1 0 0 0 0,0-1-1 0 0,-1 1 1 0 0,1 0-1 0 0,-1 0 1 0 0,1 0-1 0 0,-1 0 1 0 0,0 0 0 0 0,0 1-1 0 0,-4 3-268 0 0,0 0 0 0 0,0-1 0 0 0,-1 1 0 0 0,0-1 0 0 0,0 0 0 0 0,-7 4 0 0 0,-4 3-596 0 0,-13 8-570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33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415 171 13735 0 0,'0'0'1246'0'0,"2"-1"-1028"0"0,48-27 2049 0 0,-13 7-955 0 0,30-17 215 0 0,40-18 169 0 0,-96 51-1508 0 0,1 0 1 0 0,0 1-1 0 0,0 1 1 0 0,1 0-1 0 0,-1 1 1 0 0,1 0-1 0 0,16 0 0 0 0,-27 2-174 0 0,-1 0-1 0 0,1 1 1 0 0,0-1-1 0 0,0 1 1 0 0,-1 0-1 0 0,1-1 0 0 0,0 1 1 0 0,-1 0-1 0 0,1 0 1 0 0,-1 0-1 0 0,1 0 1 0 0,-1 0-1 0 0,0 1 0 0 0,1-1 1 0 0,-1 0-1 0 0,0 1 1 0 0,0-1-1 0 0,0 1 0 0 0,0-1 1 0 0,0 1-1 0 0,0-1 1 0 0,0 1-1 0 0,0 0 1 0 0,-1-1-1 0 0,1 1 0 0 0,-1 0 1 0 0,1 0-1 0 0,-1-1 1 0 0,1 4-1 0 0,-2 1-16 0 0,1-1 0 0 0,-1 0 0 0 0,0 1 0 0 0,0-1 1 0 0,-1 0-1 0 0,1 0 0 0 0,-1 0 0 0 0,0 0 0 0 0,0 0 0 0 0,-1 0 0 0 0,0 0 0 0 0,0-1 0 0 0,-5 7 0 0 0,-5 4-23 0 0,-1-1 0 0 0,-21 18 0 0 0,3-3-7 0 0,-7 5-168 0 0,0-1-1 0 0,-3-2 1 0 0,0-1 0 0 0,-2-3-1 0 0,-60 28 1 0 0,-154 95-223 0 0,217-124 430 0 0,-51 22-1 0 0,90-47 776 0 0,4-2-576 0 0,43-16 49 0 0,1 3 0 0 0,76-14 0 0 0,228-27 1211 0 0,-328 54-1385 0 0,1 1 0 0 0,0 1 0 0 0,43 7 0 0 0,-37-4-80 0 0,-25-3-144 0 0,1-1 1 0 0,-1 1-1 0 0,1-1 1 0 0,-1 0-1 0 0,0 0 0 0 0,1-1 1 0 0,-1 0-1 0 0,1 1 0 0 0,-1-2 1 0 0,0 1-1 0 0,0 0 0 0 0,0-1 1 0 0,8-3-1 0 0,-6 2-294 0 0,-3 1-36 0 0,0 0 0 0 0,0 1 0 0 0,-1-1 0 0 0,1-1 0 0 0,0 1 0 0 0,-1 0 0 0 0,5-6 0 0 0,-6 7 321 0 0,13-15-1885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34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4 18167 0 0,'0'0'1646'0'0,"-9"-3"92"0"0,6 4-1692 0 0,0 1 0 0 0,0 0-1 0 0,1 0 1 0 0,-1 0 0 0 0,0 0 0 0 0,1 0 0 0 0,-1 0-1 0 0,1 1 1 0 0,0-1 0 0 0,0 1 0 0 0,0 0-1 0 0,-3 4 1 0 0,-2 7 192 0 0,-9 21 0 0 0,12-24-213 0 0,-65 164 411 0 0,-27 62 311 0 0,71-180-771 0 0,2 1 0 0 0,-24 94 0 0 0,42-137-48 0 0,-1 14-4396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35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2303 0 0,'-1'-11'6943'0'0,"3"8"-6929"0"0,1 1-1 0 0,-1-1 1 0 0,1 0-1 0 0,-1 1 0 0 0,1-1 1 0 0,0 1-1 0 0,0 0 1 0 0,-1 0-1 0 0,2 0 1 0 0,-1 0-1 0 0,0 1 1 0 0,0-1-1 0 0,1 1 1 0 0,-1 0-1 0 0,0 0 1 0 0,1 0-1 0 0,-1 0 1 0 0,1 1-1 0 0,0-1 1 0 0,-1 1-1 0 0,1 0 1 0 0,-1 0-1 0 0,1 0 1 0 0,3 1-1 0 0,4 1-221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34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23 5983 0 0,'-3'-1'464'0'0,"-30"-8"-218"0"0,6 2 2435 0 0,-1 1 12136 0 0,41 10-14995 0 0,-11-3-96 0 0,0 0 1 0 0,0 0-1 0 0,0-1 0 0 0,0 1 0 0 0,0 0 1 0 0,1-1-1 0 0,-1 0 0 0 0,0 0 0 0 0,0 1 1 0 0,1-1-1 0 0,-1-1 0 0 0,0 1 0 0 0,4-1 1 0 0,6-2-7125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36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2303 0 0,'1'-2'5880'0'0,"32"-26"1529"0"0,-28 24-7160 0 0,1 0 1 0 0,0 0-1 0 0,0 1 0 0 0,1 0 0 0 0,-1 0 0 0 0,0 1 0 0 0,1 0 0 0 0,0 0 1 0 0,-1 0-1 0 0,1 1 0 0 0,0 0 0 0 0,13 0 0 0 0,168-12 1583 0 0,-81-1-1653 0 0,-102 13-273 0 0,-2 1-115 0 0,0-1-1 0 0,0 1 0 0 0,0 0 1 0 0,0 0-1 0 0,0 0 0 0 0,4 0 1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3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73 2303 0 0,'-12'5'13831'0'0,"13"-5"-13470"0"0,19 10 7218 0 0,-7-6-10446 0 0,-4-3 3001 0 0,-1 0 0 0 0,1-1-1 0 0,0 0 1 0 0,-1 0 0 0 0,1-1-1 0 0,0 0 1 0 0,13-3 0 0 0,61-22 512 0 0,-60 17-498 0 0,21-7 141 0 0,48-15 174 0 0,-63 26-452 0 0,-19 7-97 0 0,-5 0 50 0 0,-3-2-52 0 0,0 1 0 0 0,0 0-1 0 0,0-1 1 0 0,-1 1-1 0 0,1 0 1 0 0,0 0-1 0 0,3 2 1 0 0,9 5-3008 0 0,-1-2-4190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37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33 5983 0 0,'0'0'274'0'0,"1"-2"-6"0"0,1-3-185 0 0,16-20 10770 0 0,-19 44-10390 0 0,-2-1 1 0 0,0 1 0 0 0,-1-1 0 0 0,-10 32 0 0 0,0-3-37 0 0,6-19-234 0 0,-89 315 646 0 0,24-157-765 0 0,53-140-73 0 0,-1 1 38 0 0,-2 0 0 0 0,-30 46 0 0 0,46-83-151 0 0,24-19-1202 0 0,7-8-620 0 0,5-9-4674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37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45 160 919 0 0,'-6'1'23'0'0,"-32"14"15665"0"0,41-15-14977 0 0,9-1-387 0 0,-1 0-1 0 0,1-1 1 0 0,0 0 0 0 0,-1-1 0 0 0,17-6 0 0 0,60-27 795 0 0,-52 20-779 0 0,27-12 113 0 0,96-37 404 0 0,-148 62-1671 0 0,-1 0 0 0 0,1 0 0 0 0,19-1 0 0 0,-17 4-1032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38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227 304 10303 0 0,'0'0'935'0'0,"1"2"-768"0"0,41 77 6497 0 0,-32-70-5302 0 0,-4-4-1210 0 0,0 0-1 0 0,0-1 1 0 0,1 0-1 0 0,-1 0 1 0 0,1 0 0 0 0,0-1-1 0 0,0 0 1 0 0,0-1-1 0 0,0 1 1 0 0,0-1-1 0 0,1-1 1 0 0,-1 1-1 0 0,1-1 1 0 0,-1-1 0 0 0,1 1-1 0 0,0-1 1 0 0,-1-1-1 0 0,1 1 1 0 0,-1-1-1 0 0,9-2 1 0 0,2-1-117 0 0,1-1 0 0 0,-1-1 0 0 0,0 0 0 0 0,0-1 1 0 0,-1-1-1 0 0,0-1 0 0 0,20-14 0 0 0,1-4-23 0 0,62-57 0 0 0,-85 69-134 0 0,1 0 0 0 0,18-27 0 0 0,-29 36-20 0 0,0 0 0 0 0,-1-1 0 0 0,0 1 0 0 0,-1-1 0 0 0,0 0 0 0 0,0 0 0 0 0,0-1 0 0 0,-1 1 0 0 0,0-1 0 0 0,2-10 0 0 0,-4 14 91 0 0,0 1 1 0 0,1-1-1 0 0,-1 1 0 0 0,-1-1 1 0 0,1 0-1 0 0,0 1 0 0 0,-1-1 1 0 0,0 1-1 0 0,0-1 0 0 0,0 1 0 0 0,0 0 1 0 0,0-1-1 0 0,-1 1 0 0 0,0 0 1 0 0,1 0-1 0 0,-1 0 0 0 0,0 0 1 0 0,-1 0-1 0 0,1 0 0 0 0,0 1 0 0 0,-1-1 1 0 0,0 1-1 0 0,1-1 0 0 0,-1 1 1 0 0,0 0-1 0 0,0 0 0 0 0,0 1 1 0 0,0-1-1 0 0,-1 0 0 0 0,1 1 0 0 0,0 0 1 0 0,-1 0-1 0 0,1 0 0 0 0,-1 0 1 0 0,1 0-1 0 0,-1 1 0 0 0,1 0 1 0 0,-1 0-1 0 0,-5 0 0 0 0,-8 1 36 0 0,0 0 0 0 0,0 2-1 0 0,0 0 1 0 0,0 1 0 0 0,1 0 0 0 0,0 2-1 0 0,-28 12 1 0 0,-104 65-128 0 0,109-59 132 0 0,4-3 152 0 0,1 2 0 0 0,-48 42 0 0 0,63-47-43 0 0,2 0 1 0 0,0 0-1 0 0,1 2 0 0 0,1 0 0 0 0,-18 31 0 0 0,-1 14 600 0 0,-36 95-1 0 0,63-141-620 0 0,1 0 0 0 0,0 0 1 0 0,-4 35-1 0 0,9-44-58 0 0,0-1 0 0 0,1 1 1 0 0,0 0-1 0 0,1-1 0 0 0,0 1 0 0 0,0 0 1 0 0,1-1-1 0 0,0 1 0 0 0,6 13 0 0 0,-6-19 15 0 0,0-1 0 0 0,0 1 0 0 0,0-1 0 0 0,0 0 0 0 0,1 0 0 0 0,0 0 0 0 0,-1 0 0 0 0,1 0 0 0 0,0-1 0 0 0,1 1 0 0 0,-1-1 0 0 0,0 0 0 0 0,1 0 0 0 0,-1 0 0 0 0,1 0 0 0 0,-1-1 0 0 0,1 1 0 0 0,0-1 0 0 0,0 0 0 0 0,0 0 0 0 0,5 0 0 0 0,3 1 145 0 0,0-1 0 0 0,0 0 0 0 0,0-1 0 0 0,0 0 0 0 0,21-4-1 0 0,9-5 281 0 0,1-2 0 0 0,-2-2 0 0 0,0-1 0 0 0,70-37 0 0 0,-110 51-460 0 0,44-25-2532 0 0,-42 22 1989 0 0,0 1 1 0 0,0 0 0 0 0,0-1-1 0 0,0 0 1 0 0,0 1-1 0 0,-1-1 1 0 0,1 0 0 0 0,-1-1-1 0 0,1 1 1 0 0,2-7-1 0 0,-2 1-6864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38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30 116 13247 0 0,'-15'2'1408'0'0,"12"-2"-1405"0"0,0 0 184 0 0,-6 0 3565 0 0,24-11-1991 0 0,-8 6-1368 0 0,13-7 34 0 0,2 1 0 0 0,-1 1 0 0 0,33-10 0 0 0,69-14-56 0 0,-102 29-318 0 0,34-4 1 0 0,-47 9-127 0 0,-1-1 0 0 0,0 1 0 0 0,1 0 0 0 0,-1 1 0 0 0,0 0 0 0 0,1 0 0 0 0,-1 0 0 0 0,9 4 0 0 0,-14-4-853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3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 4607 0 0,'0'0'19080'0'0,"2"0"-18883"0"0,41 2 69 0 0,-31-2-184 0 0,1 1 1 0 0,-1 0-1 0 0,19 4 0 0 0,-22-1-82 0 0,-2 3 0 0 0,-2 2 0 0 0,-1 5 0 0 0,-5-8 0 0 0,0-4 0 0 0,-1 5 0 0 0,0 0 0 0 0,0-1 0 0 0,-1 0 0 0 0,0 1 0 0 0,0-1 0 0 0,0 0 0 0 0,-1 0 0 0 0,1-1 0 0 0,-2 1 0 0 0,1-1 0 0 0,-6 6 0 0 0,-9 6 0 0 0,-36 27 0 0 0,9-8 0 0 0,-27 26 0 0 0,69-58 0 0 0,11-6 0 0 0,-5 2-3 0 0,0-1 0 0 0,0 1 0 0 0,-1 0 1 0 0,1-1-1 0 0,0 1 0 0 0,0 0 0 0 0,0 0 0 0 0,0 0 0 0 0,-1 0 0 0 0,1 0 0 0 0,0 1 0 0 0,0-1 0 0 0,0 1 1 0 0,-1-1-1 0 0,1 1 0 0 0,0-1 0 0 0,0 1 0 0 0,1 1 0 0 0,4 1-6 0 0,-2-1 9 0 0,-3-1 0 0 0,0 0 0 0 0,1 0 0 0 0,-1 0 0 0 0,0 0 0 0 0,0 0 0 0 0,0 1 0 0 0,0-1 0 0 0,0 1 0 0 0,0 0 0 0 0,0-1 0 0 0,-1 1 0 0 0,4 4 0 0 0,10 10 0 0 0,24 22 0 0 0,-21-22 0 0 0,-11-7 0 0 0,0 0 0 0 0,-2 0 0 0 0,-4 3 0 0 0,-1-8 5 0 0,-1-1 0 0 0,0 1 0 0 0,1-1 0 0 0,-2 1 0 0 0,1-1 0 0 0,0 1-1 0 0,-1-1 1 0 0,1 0 0 0 0,-5 6 0 0 0,-23 26 69 0 0,15-20-61 0 0,3-3 1 0 0,0 0-1 0 0,-21 13 1 0 0,-7 8 9 0 0,22-17-21 0 0,0-1 0 0 0,-1 0 1 0 0,-1-2-1 0 0,-34 20 0 0 0,46-30 51 0 0,6-3-47 0 0,1 0-1 0 0,0 1 1 0 0,-1-1-1 0 0,1 0 1 0 0,0 0-1 0 0,-1 0 1 0 0,1 0-1 0 0,-1 0 1 0 0,1 0 0 0 0,0 0-1 0 0,-1 0 1 0 0,1 0-1 0 0,0 0 1 0 0,-1 0-1 0 0,1 0 1 0 0,0 0-1 0 0,-1 0 1 0 0,1 0-1 0 0,-1 0 1 0 0,1 0-1 0 0,0 0 1 0 0,-1 0 0 0 0,1-1-1 0 0,0 1 1 0 0,-1 0-1 0 0,0-1 2 0 0,1 0-1 0 0,-1 0 1 0 0,0 0-1 0 0,1 0 1 0 0,-1 0-1 0 0,0 0 1 0 0,1 0-1 0 0,-1 0 1 0 0,1 0-1 0 0,0-1 1 0 0,-1 1-1 0 0,1 0 1 0 0,0 0-1 0 0,0 0 1 0 0,0 0-1 0 0,0-1 1 0 0,0 1-1 0 0,0 0 1 0 0,0 0-1 0 0,0 0 1 0 0,0 0-1 0 0,1-1 1 0 0,-1 0-1 0 0,1-3-21 0 0,0 1-76 0 0,0 1 0 0 0,0-1-1 0 0,0 0 1 0 0,0 0 0 0 0,1 1-1 0 0,0-1 1 0 0,-1 1 0 0 0,1 0-1 0 0,0-1 1 0 0,3-2-1 0 0,16-18-7925 0 0,-13 16 1138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40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1296 85 5983 0 0,'15'-4'324'0'0,"-1"0"-1"0"0,0-2 0 0 0,0 0 0 0 0,16-9 1 0 0,-11 6 2405 0 0,26-10 1 0 0,22-3 4362 0 0,-68 24-6820 0 0,-4 5-171 0 0,0 0 0 0 0,-1-1-1 0 0,0 1 1 0 0,0-1 0 0 0,0-1 0 0 0,-15 11 0 0 0,-48 26 57 0 0,-40 9-172 0 0,-156 50 0 0 0,145-57 2 0 0,112-42 12 0 0,-87 30 0 0 0,82-28 0 0 0,-1-1 0 0 0,0 0 0 0 0,0-1 0 0 0,-28 0 0 0 0,37-3 8 0 0,1 1-1 0 0,-1-1 1 0 0,1 0-1 0 0,0 0 1 0 0,-1-1 0 0 0,1 1-1 0 0,0-1 1 0 0,-6-3-1 0 0,9 4-5 0 0,0 1 0 0 0,0-1 0 0 0,0 1 0 0 0,0-1-1 0 0,0 1 1 0 0,0-1 0 0 0,0 0 0 0 0,1 0 0 0 0,-1 1 0 0 0,0-1-1 0 0,0 0 1 0 0,0 0 0 0 0,1 0 0 0 0,-1 0 0 0 0,1 0 0 0 0,-1 0-1 0 0,0 0 1 0 0,1 0 0 0 0,0 0 0 0 0,-1 0 0 0 0,1-1 0 0 0,0 1-1 0 0,-1 0 1 0 0,1 0 0 0 0,0 0 0 0 0,0 0 0 0 0,0-1 0 0 0,0 1-1 0 0,0 0 1 0 0,0 0 0 0 0,1 0 0 0 0,-1 0 0 0 0,0 0 0 0 0,0-1-1 0 0,1 1 1 0 0,0-2 0 0 0,2-2-18 0 0,1 1 0 0 0,0-1 0 0 0,-1 1-1 0 0,1-1 1 0 0,1 1 0 0 0,-1 0 0 0 0,1 1 0 0 0,-1-1-1 0 0,1 1 1 0 0,0 0 0 0 0,1 0 0 0 0,-1 0-1 0 0,0 1 1 0 0,1 0 0 0 0,6-2 0 0 0,-9 3 4 0 0,-1 0-1 0 0,1 1 1 0 0,0-1 0 0 0,0 1 0 0 0,0 0-1 0 0,0 0 1 0 0,0 0 0 0 0,-1 0-1 0 0,1 1 1 0 0,0-1 0 0 0,0 1 0 0 0,0-1-1 0 0,-1 1 1 0 0,4 2 0 0 0,-4-2 7 0 0,0 0 0 0 0,0 1 0 0 0,0-1 0 0 0,0 1 0 0 0,0-1 0 0 0,0 1 0 0 0,-1 0 0 0 0,1 0 0 0 0,-1 0 0 0 0,1 0 0 0 0,-1 0 0 0 0,0 0 0 0 0,0 0 0 0 0,0 0 0 0 0,0 1 0 0 0,0-1 0 0 0,0 0 0 0 0,0 5 0 0 0,1 4-1 0 0,-1-1 0 0 0,0 0 0 0 0,-1 1 0 0 0,0-1 0 0 0,0 1 0 0 0,-2-1 0 0 0,1 0 0 0 0,-6 19 0 0 0,-4 8-14 0 0,-17 35 1 0 0,24-61 18 0 0,-14 31 12 0 0,-2-1 0 0 0,-1-1-1 0 0,-3 0 1 0 0,-35 45 0 0 0,-103 113 5 0 0,50-64-75 0 0,-6-4-112 0 0,71-81 167 0 0,-57 76 0 0 0,93-110 220 0 0,-15 31 1 0 0,23-40-128 0 0,0 1-1 0 0,0-1 1 0 0,1 1 0 0 0,0 0 0 0 0,1 0 0 0 0,-1 0 0 0 0,1 0-1 0 0,0 7 1 0 0,1-12-60 0 0,0 0 0 0 0,0 0 0 0 0,1 0 0 0 0,-1 0 0 0 0,0 0 0 0 0,1 0 1 0 0,-1-1-1 0 0,1 1 0 0 0,0 0 0 0 0,0 0 0 0 0,0-1 0 0 0,0 1 0 0 0,0 0 0 0 0,0-1 0 0 0,0 1 0 0 0,0-1 0 0 0,2 2 0 0 0,0 0 17 0 0,0-1-1 0 0,-1 0 1 0 0,1 0 0 0 0,1 0-1 0 0,-1-1 1 0 0,0 1 0 0 0,0-1-1 0 0,7 2 1 0 0,2 0 76 0 0,0-1 1 0 0,1 0-1 0 0,-1-1 0 0 0,17 0 0 0 0,28-2 160 0 0,0-3-1 0 0,0-2 0 0 0,-1-2 1 0 0,72-21-1 0 0,3-15 687 0 0,-93 26-536 0 0,-36 17-288 0 0,-1 0-13 0 0,6-3-53 0 0,-5 3-30 0 0,-2 3-95 0 0,1 0-1 0 0,-1-1 1 0 0,0 1-1 0 0,0-1 1 0 0,0 1-1 0 0,-1 0 0 0 0,1-1 1 0 0,0 1-1 0 0,0-1 1 0 0,-1 1-1 0 0,-1 2 1 0 0,1 0-192 0 0,-11 31-2933 0 0,5-18-5072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43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16 9647 0 0,'0'0'868'0'0,"1"-1"-713"0"0,1 0-138 0 0,-2 1-10 0 0,1-1-1 0 0,-1 1 0 0 0,1 0 1 0 0,-1-1-1 0 0,1 1 1 0 0,-1-1-1 0 0,1 0 0 0 0,-1 1 1 0 0,0-1-1 0 0,1 1 1 0 0,-1-1-1 0 0,0 0 0 0 0,2-6 5737 0 0,10 12-5549 0 0,-11-5-172 0 0,0 0 0 0 0,1 1 0 0 0,-1-1 0 0 0,0 0 0 0 0,0 1 0 0 0,0-1 0 0 0,0 1 0 0 0,0-1 0 0 0,0 1 0 0 0,0-1 0 0 0,0 1 0 0 0,0 0 0 0 0,0-1 0 0 0,0 1 0 0 0,0 0 0 0 0,0 0 0 0 0,0 1 0 0 0,1 2 26 0 0,-1-1-1 0 0,0 0 0 0 0,0 1 1 0 0,0-1-1 0 0,-1 1 1 0 0,1-1-1 0 0,-1 1 0 0 0,0-1 1 0 0,0 1-1 0 0,0-1 1 0 0,0 1-1 0 0,-1-1 0 0 0,-1 6 1 0 0,-2 5 165 0 0,-11 28 0 0 0,11-32-149 0 0,-115 231 925 0 0,71-151-740 0 0,-3 5-18 0 0,-50 103 30 0 0,97-190-246 0 0,0 1-1 0 0,1-1 0 0 0,0 0 0 0 0,-3 15 0 0 0,6-20 463 0 0,2-5-410 0 0,9-7-42 0 0,-1-1 23 0 0,-3 1-49 0 0,-5 7-66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3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39 372 2759 0 0,'0'1'207'0'0,"-3"6"1059"0"0,1-1 1 0 0,-1 0-1 0 0,0 1 1 0 0,0-1-1 0 0,0-1 0 0 0,-1 1 1 0 0,0 0-1 0 0,-5 5 0 0 0,5-6 1975 0 0,12-9-2528 0 0,15-13-607 0 0,94-78-64 0 0,-32 24-44 0 0,-2-2 2 0 0,-52 44 0 0 0,64-46 0 0 0,-61 53-40 0 0,42-19 0 0 0,-72 39 35 0 0,1 0 0 0 0,0 1 0 0 0,0-1 0 0 0,0 1 0 0 0,0 0 0 0 0,0 1 0 0 0,0-1 0 0 0,0 1 0 0 0,0 0 0 0 0,0 0 0 0 0,0 0 0 0 0,1 1-1 0 0,-1 0 1 0 0,0 0 0 0 0,8 3 0 0 0,-3-1-3 0 0,-1 1 1 0 0,0 1-1 0 0,0-1 0 0 0,-1 1 0 0 0,0 1 0 0 0,1 0 0 0 0,7 8 0 0 0,-14-12 5 0 0,0 0-1 0 0,0 0 1 0 0,0 1-1 0 0,0-1 0 0 0,0 1 1 0 0,-1 0-1 0 0,1-1 1 0 0,-1 1-1 0 0,0 0 1 0 0,0 0-1 0 0,0 0 0 0 0,0 0 1 0 0,0 0-1 0 0,-1 0 1 0 0,1 0-1 0 0,-1 0 1 0 0,0 0-1 0 0,0 0 0 0 0,0 1 1 0 0,0-1-1 0 0,0 0 1 0 0,-2 5-1 0 0,-2 6-16 0 0,0-1 1 0 0,0 1-1 0 0,-12 21 0 0 0,10-22 37 0 0,-35 71 252 0 0,20-45-6 0 0,3 1 1 0 0,-17 50-1 0 0,33-82-232 0 0,1-4-18 0 0,0 0 0 0 0,0 0 0 0 0,0 0 0 0 0,0 0 1 0 0,1 1-1 0 0,0-1 0 0 0,0 5 0 0 0,1-5 30 0 0,2 5-33 0 0,1-2-870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4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38 231 5527 0 0,'-2'1'250'0'0,"-33"18"9611"0"0,36-20-9806 0 0,0 1 1 0 0,0-1 0 0 0,-1 1-1 0 0,1 0 1 0 0,0-1-1 0 0,0 1 1 0 0,0-1-1 0 0,0 0 1 0 0,-1 1 0 0 0,1-1-1 0 0,1-1 1 0 0,1-1 61 0 0,1 0-1 0 0,0-1 0 0 0,0 1-1 0 0,0 0 1 0 0,1 0 0 0 0,-1 1 0 0 0,1 0 0 0 0,-1-1-1 0 0,1 2 1 0 0,0-1 0 0 0,0 0 0 0 0,0 1 0 0 0,0 0 0 0 0,0 0-1 0 0,6 0 1 0 0,0 1 212 0 0,7 0 248 0 0,-1 0 0 0 0,29 5 0 0 0,-26-2-320 0 0,1-1-1 0 0,-1-1 1 0 0,1-1 0 0 0,-1-1-1 0 0,1-1 1 0 0,37-8 0 0 0,0-4-138 0 0,0-2 0 0 0,0-2 0 0 0,66-33 1 0 0,-95 37 74 0 0,1 0-1 0 0,0 2 1 0 0,0 1 0 0 0,62-12 0 0 0,-83 21-179 0 0,-1 1 1 0 0,0 1-1 0 0,13 0 0 0 0,-17 0-14 0 0,0 0-1 0 0,0 0 0 0 0,0 0 1 0 0,0 0-1 0 0,7-2 0 0 0,76-18-1248 0 0,-56 13-1718 0 0,-40 18 1383 0 0,-23 13-977 0 0,13-11 1250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46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 6447 0 0,'0'1'5760'0'0,"-5"33"-2628"0"0,3-20-2678 0 0,-6 26-1 0 0,-40 99 922 0 0,19-60-1087 0 0,-10 25-142 0 0,-25 78 206 0 0,62-173-334 0 0,-1 0 0 0 0,0-1 0 0 0,-5 12 0 0 0,6-16-11 0 0,-1-1-1 0 0,1 1 1 0 0,0-1-1 0 0,-1 0 1 0 0,0 0-1 0 0,0 0 1 0 0,0 0 0 0 0,0 0-1 0 0,0-1 1 0 0,-4 3-1 0 0,-15 9-277 0 0,-82 56-3223 0 0,103-69 2733 0 0,15-5-8369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49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297 104 1839 0 0,'0'0'1828'0'0,"-19"1"3255"0"0,-12 3-1768 0 0,30-4-2477 0 0,-1 0-345 0 0,0 1-159 0 0,0-1 1 0 0,1 1 0 0 0,-1-1-1 0 0,0 1 1 0 0,1 0-1 0 0,-1-1 1 0 0,0 1 0 0 0,1 0-1 0 0,-1 0 1 0 0,1 0 0 0 0,-2 2-1 0 0,2-2-256 0 0,1 0-1 0 0,-1 0 1 0 0,1 0-1 0 0,-1 0 0 0 0,0 0 1 0 0,1 0-1 0 0,-1 0 1 0 0,0 0-1 0 0,0 0 0 0 0,0 0 1 0 0,-2 2-1 0 0,-1 1 1873 0 0,10-5-1291 0 0,33-14-546 0 0,-14 5-64 0 0,30-8-1 0 0,224-52 159 0 0,-179 50 97 0 0,-87 18-262 0 0,1 1 1 0 0,-1 0 0 0 0,1 1 0 0 0,-1 1 0 0 0,21 3 0 0 0,-22-1-43 0 0,3 5 0 0 0,-13-4 0 0 0,-2-2 0 0 0,1 0 3 0 0,0 0 0 0 0,0 1 0 0 0,-1-1 0 0 0,1 0 0 0 0,-1 1 0 0 0,1-1 0 0 0,-1 0 0 0 0,0 0-1 0 0,0 1 1 0 0,0-1 0 0 0,-1 0 0 0 0,1 1 0 0 0,0-1 0 0 0,-1 0 0 0 0,1 1 0 0 0,-1-1 0 0 0,0 0 0 0 0,0 0 0 0 0,0 0 0 0 0,-1 3-1 0 0,-3 3 18 0 0,1 0-1 0 0,-1-1 1 0 0,-11 14-1 0 0,-12 7 40 0 0,-62 50 0 0 0,65-59-74 0 0,-108 77-354 0 0,41-33 32 0 0,66-44 261 0 0,-1-1 0 0 0,0-1 0 0 0,-1-1 0 0 0,-1-2 0 0 0,-36 13 0 0 0,56-23 76 0 0,2-1 11 0 0,5-3 362 0 0,13-5-201 0 0,18-8-155 0 0,1 1 0 0 0,0 2-1 0 0,0 1 1 0 0,46-7 0 0 0,-56 13-19 0 0,0 1 0 0 0,-1 1 0 0 0,1 1 0 0 0,0 0 0 0 0,-1 2 0 0 0,1 0 0 0 0,0 1 0 0 0,25 8 0 0 0,-38-9-20 0 0,-1 0 18 0 0,-1 0 1 0 0,1 0-1 0 0,0 0 1 0 0,-1 1-1 0 0,0 0 1 0 0,0 0-1 0 0,0 0 1 0 0,9 9-1 0 0,-5-5 4 0 0,-2 0 0 0 0,0 0 0 0 0,2 4 0 0 0,-9-5 0 0 0,0-4 0 0 0,0 4 0 0 0,-1-1-1 0 0,1 0 1 0 0,-1 0 0 0 0,0 1-1 0 0,0-1 1 0 0,0 0-1 0 0,-1 0 1 0 0,-3 7 0 0 0,-21 38 49 0 0,25-48-41 0 0,-7 10 24 0 0,0 0 0 0 0,-1 0 0 0 0,-1 0 0 0 0,1-1 0 0 0,-2-1 0 0 0,1 0 0 0 0,-2 0 0 0 0,1-1 1 0 0,-17 10-1 0 0,4-5 54 0 0,-1-2 0 0 0,-1 0 1 0 0,-51 16-1 0 0,-9-9 30 0 0,-1 1-24 0 0,-102 21-28 0 0,184-40-64 0 0,-19-1 0 0 0,8-1-2 0 0,14-1 3 0 0,0 1 12 0 0,1 0 351 0 0,-6-4 359 0 0,10 8-881 0 0,0-1 1 0 0,1 1-1 0 0,-1-1 1 0 0,1 0-1 0 0,-1 0 1 0 0,1-1-1 0 0,-1 1 1 0 0,1-1-1 0 0,0 0 0 0 0,0 1 1 0 0,0-2-1 0 0,4 2 1 0 0,4-2-1566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51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5 218 1839 0 0,'-4'7'13602'0'0,"7"-5"-10925"0"0,16-8-2849 0 0,1-1 513 0 0,69-7 411 0 0,96-21-40 0 0,-80 9-408 0 0,202-56 648 0 0,-271 70-850 0 0,7-2 8 0 0,85-17 1 0 0,-127 31-194 0 0,-2 2-469 0 0,-23 27-2000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51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29 2759 0 0,'1'-1'126'0'0,"35"-26"12594"0"0,-37 29-12664 0 0,1 0 1 0 0,-1 0-1 0 0,0 0 1 0 0,0-1-1 0 0,0 1 1 0 0,0 0-1 0 0,0 0 1 0 0,-1 0-1 0 0,0 1 1 0 0,-4 4 76 0 0,-5 14 141 0 0,1 0-1 0 0,1 0 1 0 0,-11 39 0 0 0,5-17-85 0 0,-17 51 30 0 0,-72 191 304 0 0,95-266-397 0 0,0 1 1 0 0,-2-1 0 0 0,0-1-1 0 0,-1 0 1 0 0,-1 0 0 0 0,0-2-1 0 0,-1 1 1 0 0,-1-2 0 0 0,-1 0-1 0 0,-19 15 1 0 0,34-30-115 0 0,31 2-5935 0 0,-13-5-17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55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65 919 0 0,'18'-13'-1026'0'0,"8"-16"7907"0"0,-9 10-2306 0 0,-12 15-3112 0 0,-3 5-579 0 0,-5 9-309 0 0,-11 16-351 0 0,-29 48 746 0 0,20-34-608 0 0,-52 71 0 0 0,64-98-365 0 0,-2 3 39 0 0,-1 1-1 0 0,0-2 1 0 0,-1 0-1 0 0,0 0 1 0 0,-26 16-1 0 0,37-28-35 0 0,-42 30 0 0 0,41-30 0 0 0,1 1 0 0 0,-1 0 0 0 0,1 0 0 0 0,1 1 0 0 0,-1-1 0 0 0,1 1 0 0 0,-5 7 0 0 0,-5 16 520 0 0,33-30-318 0 0,0-1 0 0 0,0 0-1 0 0,0-2 1 0 0,35-12 0 0 0,-13 4-36 0 0,-3 2-89 0 0,140-36 239 0 0,-121 32-237 0 0,14-1-43 0 0,-59 14-1393 0 0,23-1 1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5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53 9759 0 0,'17'-37'1278'0'0,"-10"21"3492"0"0,-8 19-4660 0 0,-46 123 944 0 0,15-38-531 0 0,-9 7-154 0 0,-68 110 1 0 0,26-52 396 0 0,3 25 69 0 0,64-144-1123 0 0,-2 0 0 0 0,0-2 0 0 0,-47 61 0 0 0,49-73-225 0 0,-4 11-278 0 0,19-30 542 0 0,14-8-761 0 0,5-2 721 0 0,2-5-6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56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 8751 0 0,'10'-5'10447'0'0,"1"17"-9830"0"0,-10-11-317 0 0,-1 10-16 0 0,-1 0-1 0 0,0 0 0 0 0,0 0 1 0 0,-1-1-1 0 0,-6 21 0 0 0,3-16-167 0 0,2-9-92 0 0,1-1 1 0 0,0 1 0 0 0,1 0-1 0 0,-1 0 1 0 0,1-1 0 0 0,0 12-1 0 0,0-8-82 0 0,1-7-249 0 0,3-3-265 0 0,-1 1 0 0 0,0-1 0 0 0,1 1 0 0 0,-1-1 0 0 0,0 0 0 0 0,0 0 0 0 0,0 0 0 0 0,4-3 0 0 0,-3 3-943 0 0,11-8-4969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56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913 39 14511 0 0,'1'-1'663'0'0,"2"-1"-413"0"0,-2 1-213 0 0,0 0 0 0 0,-1 0 0 0 0,1 0 0 0 0,0 0 0 0 0,0 0-1 0 0,0-1 1 0 0,-1 1 0 0 0,1 0 0 0 0,-1 0 0 0 0,1 0-1 0 0,-1-1 1 0 0,1 1 0 0 0,-1 0 0 0 0,0-1 0 0 0,1 1 0 0 0,-1 0-1 0 0,0-3 1 0 0,0 4-7 0 0,0-9 2757 0 0,-1 7-1077 0 0,-2 7-937 0 0,1-2-763 0 0,0 0-1 0 0,0 0 1 0 0,0 0 0 0 0,-1 0-1 0 0,1 0 1 0 0,-1 0 0 0 0,0-1-1 0 0,0 1 1 0 0,0-1 0 0 0,0 0-1 0 0,0 0 1 0 0,-7 3 0 0 0,-2 1 22 0 0,-1-1 0 0 0,-16 5 1 0 0,-17 3-60 0 0,-70 11 0 0 0,91-21-201 0 0,0-1-1 0 0,-1-1 1 0 0,1-1-1 0 0,-39-5 1 0 0,46 2-33 0 0,-1-1-1 0 0,-18-6 1 0 0,11-3-338 0 0,25 12 387 0 0,-17 6-1216 0 0,14-2 1451 0 0,0 0 0 0 0,0 0-1 0 0,0 0 1 0 0,0 0 0 0 0,1 0-1 0 0,-1 1 1 0 0,1-1-1 0 0,0 1 1 0 0,-3 5 0 0 0,-25 44 361 0 0,14-22-259 0 0,-3-1 101 0 0,0-2 0 0 0,-2 0 0 0 0,-35 35 0 0 0,-86 61 798 0 0,112-97-869 0 0,30-25-38 0 0,14-7 38 0 0,88-39 35 0 0,-40 15-119 0 0,-30 15-76 0 0,-10 4-16 0 0,1 0 0 0 0,0 2 0 0 0,1 0 0 0 0,30-6 0 0 0,-47 13 17 0 0,1 1-1 0 0,-1-1 1 0 0,1 1-1 0 0,-1 0 1 0 0,1 0-1 0 0,-1 1 1 0 0,0 0-1 0 0,1 0 0 0 0,-1 0 1 0 0,0 1-1 0 0,1 0 1 0 0,-1 0-1 0 0,0 1 1 0 0,0-1-1 0 0,-1 1 1 0 0,1 1-1 0 0,-1-1 1 0 0,1 1-1 0 0,-1 0 0 0 0,8 8 1 0 0,4 8-19 0 0,0 0-1 0 0,-1 2 1 0 0,15 28 0 0 0,23 29 108 0 0,-52-77-30 0 0,0 1-1 0 0,0 0 1 0 0,0 0 0 0 0,0 0-1 0 0,0 0 1 0 0,-1 0 0 0 0,3 5-1 0 0,-3 1 58 0 0,-2-5-99 0 0,0-1 0 0 0,-1 0 0 0 0,1 0-1 0 0,-1 0 1 0 0,0 0 0 0 0,1 0 0 0 0,-1 0-1 0 0,0 0 1 0 0,-1-1 0 0 0,-3 5 0 0 0,-29 24 124 0 0,30-27-111 0 0,-21 17 29 0 0,-1-2-1 0 0,-1-2 1 0 0,0 0 0 0 0,-1-2-1 0 0,-1-1 1 0 0,0-1 0 0 0,-34 9 0 0 0,54-19-37 0 0,1 0 1 0 0,-2-1-1 0 0,1 0 1 0 0,0-1 0 0 0,0 0-1 0 0,0-1 1 0 0,-13-1 0 0 0,22 1-17 0 0,1 0 0 0 0,-1 0 0 0 0,1 0 0 0 0,-1 0 0 0 0,1 0 0 0 0,-1 0 1 0 0,1 0-1 0 0,-1 0 0 0 0,1 0 0 0 0,-1 0 0 0 0,1 0 0 0 0,-1 0 0 0 0,1-1 0 0 0,0 1 0 0 0,-1 0 0 0 0,1 0 1 0 0,-1-1-1 0 0,1 1 0 0 0,-1 0 0 0 0,1-1 0 0 0,0 1 0 0 0,-1 0 0 0 0,1-1 0 0 0,0 1 0 0 0,-1 0 1 0 0,1-1-1 0 0,0 1 0 0 0,0-1 0 0 0,-1 1 0 0 0,1-1 0 0 0,0 1 0 0 0,0-1 0 0 0,0 1 0 0 0,-1-1 0 0 0,1 1 1 0 0,0-1-1 0 0,0 1 0 0 0,0-1 0 0 0,0 1 0 0 0,0-1 0 0 0,0 1 0 0 0,0-1 0 0 0,0 1 0 0 0,0-1 0 0 0,1 1 1 0 0,-1-1-1 0 0,0 1 0 0 0,0-1 0 0 0,0 1 0 0 0,1-1 0 0 0,-1 1 0 0 0,0 0 0 0 0,1-1 0 0 0,-1 0 2 0 0,3-5-142 0 0,0 1-1 0 0,1-1 0 0 0,-1 1 1 0 0,1 0-1 0 0,1 0 0 0 0,-1 0 1 0 0,1 1-1 0 0,8-8 0 0 0,-1 1-874 0 0,24-19-5480 0 0,-19 16 719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58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109 232 6911 0 0,'0'0'623'0'0,"-1"1"-284"0"0,-5 3 850 0 0,-7 3 1678 0 0,-19 16 0 0 0,29-21-2654 0 0,0 1 0 0 0,0 0 1 0 0,0 0-1 0 0,1 0 0 0 0,-1 0 0 0 0,1 1 1 0 0,-1-1-1 0 0,1 1 0 0 0,0-1 1 0 0,-2 8-1 0 0,3-10 835 0 0,16 2-723 0 0,-9-3-284 0 0,1 0-1 0 0,-1-1 0 0 0,0 0 0 0 0,1 0 1 0 0,-1 0-1 0 0,0-1 0 0 0,8-3 0 0 0,43-21 322 0 0,-36 16-314 0 0,138-75-403 0 0,9-3-126 0 0,-146 77 420 0 0,90-38-197 0 0,-90 41 214 0 0,0 0-1 0 0,0 2 1 0 0,28-4 0 0 0,-48 9-20 0 0,-2 3-101 0 0,1 6 180 0 0,0 1 0 0 0,-1-1-1 0 0,0 1 1 0 0,-1-1 0 0 0,0 1 0 0 0,0-1 0 0 0,-4 11-1 0 0,2-6 17 0 0,1-1-1 0 0,-1 24 0 0 0,3-36-30 0 0,0 30 54 0 0,0 1 0 0 0,-2 0-1 0 0,-11 52 1 0 0,-11-4 487 0 0,-57 127 0 0 0,6-20 2 0 0,15 8-240 0 0,53-163-268 0 0,1 1 0 0 0,1 1 0 0 0,2-1 0 0 0,1 41 0 0 0,2-64 11 0 0,0 1 1 0 0,1-1-1 0 0,1 0 1 0 0,-1 0-1 0 0,2 1 1 0 0,-1-1 0 0 0,1 0-1 0 0,0-1 1 0 0,1 1-1 0 0,0 0 1 0 0,1-1-1 0 0,-1 0 1 0 0,8 9 0 0 0,-10-14-18 0 0,1 0 0 0 0,-1 0 0 0 0,1 0 1 0 0,0-1-1 0 0,0 1 0 0 0,0-1 1 0 0,1 1-1 0 0,-1-1 0 0 0,0 0 0 0 0,1 0 1 0 0,-1-1-1 0 0,1 1 0 0 0,0-1 0 0 0,0 1 1 0 0,-1-1-1 0 0,1-1 0 0 0,0 1 1 0 0,0 0-1 0 0,0-1 0 0 0,0 0 0 0 0,0 0 1 0 0,0 0-1 0 0,0 0 0 0 0,0-1 1 0 0,0 1-1 0 0,4-2 0 0 0,5-3 17 0 0,0 0-1 0 0,0 0 1 0 0,-1-1 0 0 0,0 0-1 0 0,13-10 1 0 0,-17 12-20 0 0,-6 3 589 0 0,-4 0-482 0 0,-2-1-91 0 0,0 0 0 0 0,0 0-1 0 0,0 1 1 0 0,0-1 0 0 0,-1 1-1 0 0,1 0 1 0 0,-1 1 0 0 0,1-1-1 0 0,-9 1 1 0 0,-5 0-1 0 0,-21 4 0 0 0,4-1 7 0 0,15-2-29 0 0,0 0 1 0 0,0 1-1 0 0,0 2 1 0 0,1 0 0 0 0,-26 8-1 0 0,-4 9 11 0 0,0 3 1 0 0,2 1-1 0 0,1 2 0 0 0,2 3 1 0 0,0 1-1 0 0,-47 45 0 0 0,49-42 129 0 0,42-34-155 0 0,0 0 1 0 0,0 0 0 0 0,-1 0-1 0 0,1 0 1 0 0,0 0 0 0 0,0-1-1 0 0,0 1 1 0 0,0 0 0 0 0,0 0-1 0 0,-1 0 1 0 0,1 0 0 0 0,0 0-1 0 0,0 0 1 0 0,0 0-1 0 0,0 0 1 0 0,0-1 0 0 0,-1 1-1 0 0,1 0 1 0 0,0 0 0 0 0,0 0-1 0 0,0 0 1 0 0,0-1 0 0 0,0 1-1 0 0,0 0 1 0 0,0 0 0 0 0,0 0-1 0 0,0 0 1 0 0,0-1-1 0 0,0 1 1 0 0,0 0 0 0 0,0 0-1 0 0,0 0 1 0 0,0 0 0 0 0,0-1-1 0 0,0 1 1 0 0,0 0 0 0 0,0 0-1 0 0,0 0 1 0 0,0 0 0 0 0,0-1-1 0 0,0 1 1 0 0,0 0 0 0 0,0 0-1 0 0,0-10 60 0 0,3 2-50 0 0,0 0 1 0 0,0 0-1 0 0,1 1 0 0 0,0-1 1 0 0,0 1-1 0 0,0 0 0 0 0,1 0 1 0 0,10-11-1 0 0,-6 8-42 0 0,1 0 0 0 0,0 1-1 0 0,0 1 1 0 0,21-14 0 0 0,-25 19-40 0 0,-1-1 0 0 0,1 1 0 0 0,0 0 0 0 0,0 1 0 0 0,0 0 0 0 0,0 0 0 0 0,1 0 0 0 0,-1 1 1 0 0,1-1-1 0 0,-1 1 0 0 0,1 1 0 0 0,-1 0 0 0 0,1 0 0 0 0,-1 0 0 0 0,1 0 0 0 0,11 3 0 0 0,37 13-3781 0 0,-40-12-3102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04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313 317 3679 0 0,'0'0'284'0'0,"-13"0"2752"0"0,9 1-2344 0 0,0 0 0 0 0,0 0 0 0 0,0 0-1 0 0,0 0 1 0 0,1 1 0 0 0,-6 2 0 0 0,5-2-520 0 0,0 1 0 0 0,1-1 0 0 0,-1 1 0 0 0,1 0 0 0 0,0 0 1 0 0,0 0-1 0 0,0 1 0 0 0,0-1 0 0 0,1 1 0 0 0,-3 3 0 0 0,-20 40 841 0 0,19-34-870 0 0,0-1 0 0 0,-2 0 0 0 0,1 0 0 0 0,-1 0 0 0 0,-14 15 0 0 0,4-8-17 0 0,-23 30 0 0 0,34-40-117 0 0,0-1-1 0 0,-1 0 1 0 0,0-1-1 0 0,0 0 1 0 0,0 0 0 0 0,-11 6-1 0 0,-4 4 60 0 0,22-16-15 0 0,9-13 71 0 0,15-15-191 0 0,2 2 0 0 0,1 1 0 0 0,35-26 0 0 0,-25 21-21 0 0,90-82-374 0 0,-72 60 203 0 0,109-77-1 0 0,-144 116 382 0 0,28-14 1 0 0,-41 24-67 0 0,0-1 0 0 0,0 1 0 0 0,1-1 0 0 0,-1 2 0 0 0,1-1 0 0 0,-1 1 0 0 0,1 0 0 0 0,-1 0 0 0 0,9 1 0 0 0,-4 3 58 0 0,-2 4-92 0 0,-7-4-19 0 0,-1 0 0 0 0,1 0 0 0 0,0 0 0 0 0,-1 0 0 0 0,0 1 0 0 0,0-1 0 0 0,0 0 0 0 0,0 0 0 0 0,0 1 0 0 0,-1-1 0 0 0,0 0-1 0 0,1 1 1 0 0,-1-1 0 0 0,-1 1 0 0 0,1-1 0 0 0,-1 4 0 0 0,-1 8 31 0 0,-1 1 0 0 0,-6 16 0 0 0,6-22-28 0 0,-4 13 26 0 0,-1 0 1 0 0,-2-1 0 0 0,0 0 0 0 0,-1 0-1 0 0,-1-1 1 0 0,-25 33 0 0 0,36-53 171 0 0,2-9-186 0 0,0-1 0 0 0,0 1 0 0 0,0 0 1 0 0,1 0-1 0 0,1 0 0 0 0,-1 0 0 0 0,1 0 0 0 0,7-12 1 0 0,4-5 43 0 0,19-26 1 0 0,-11 22-64 0 0,1 1 0 0 0,1 2-1 0 0,1 0 1 0 0,1 1 0 0 0,2 2-1 0 0,0 1 1 0 0,2 1 0 0 0,52-29-1 0 0,-63 41-1 0 0,-1 0 0 0 0,1 1 0 0 0,0 0 0 0 0,28-6 0 0 0,-39 12 33 0 0,0 1 1 0 0,0 0 0 0 0,0 1 0 0 0,1-1-1 0 0,-1 1 1 0 0,8 2 0 0 0,-11-1 4 0 0,0-1 0 0 0,0 2-1 0 0,-1-1 1 0 0,1 1 0 0 0,-1-1 0 0 0,1 1 0 0 0,-1 0-1 0 0,0 1 1 0 0,1-1 0 0 0,-1 1 0 0 0,4 3 0 0 0,-6-3-22 0 0,1-1 1 0 0,0 1-1 0 0,-1 0 0 0 0,0 0 1 0 0,0 0-1 0 0,0 0 1 0 0,0 0-1 0 0,0 1 1 0 0,0-1-1 0 0,-1 1 1 0 0,0-1-1 0 0,1 4 1 0 0,0 0 7 0 0,-1 0-1 0 0,0 0 1 0 0,0-1 0 0 0,-1 1-1 0 0,0 0 1 0 0,-1 7 0 0 0,-1 3 35 0 0,-2 0 0 0 0,1-1 0 0 0,-2 1 0 0 0,-9 22 0 0 0,5-20-26 0 0,0 0 1 0 0,-2 0-1 0 0,0-1 1 0 0,-1-1 0 0 0,-19 23-1 0 0,-79 71 43 0 0,102-103-148 0 0,7-5-66 0 0,-1-1 0 0 0,0 0 0 0 0,1 0 0 0 0,-1 0 0 0 0,0-1-1 0 0,-1 1 1 0 0,1 0 0 0 0,0-1 0 0 0,-3 2 0 0 0,18-4-1643 0 0,2-3 272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58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62 1375 0 0,'-6'-7'18807'0'0,"21"-2"-15521"0"0,11 0-6124 0 0,-14 6 4575 0 0,40-8-1455 0 0,0 2 0 0 0,0 2 0 0 0,95 0 0 0 0,-91 11-716 0 0,-22 2-3198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59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16 9671 0 0,'-1'1'440'0'0,"-30"19"8051"0"0,46-16-6518 0 0,1-3-1504 0 0,-1-1-1 0 0,1-1 0 0 0,-1 0 1 0 0,31-6-1 0 0,-16 2-162 0 0,69-8-376 0 0,113-2 0 0 0,-201 15-1038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9:41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398 113 919 0 0,'-1'-2'67'0'0,"0"-9"3091"0"0,1 11-3003 0 0,0 0 1 0 0,0-1-1 0 0,0 1 1 0 0,0-1 0 0 0,0 1-1 0 0,0 0 1 0 0,0-1-1 0 0,0 1 1 0 0,0 0-1 0 0,0-1 1 0 0,-1 1-1 0 0,1-1 1 0 0,0 1-1 0 0,0 0 1 0 0,0-1-1 0 0,0 1 1 0 0,-1 0-1 0 0,1-1 1 0 0,0 1-1 0 0,0 0 1 0 0,-1-1-1 0 0,1 1 1 0 0,0 0-1 0 0,-1 0 1 0 0,1-1-1 0 0,0 1 1 0 0,-1 0-1 0 0,1 0 1 0 0,0 0-1 0 0,-1-1 1 0 0,1 1-1 0 0,0 0 1 0 0,-1 0-1 0 0,1 0 1 0 0,-1 0-1 0 0,1 0 1 0 0,0 0-1 0 0,-1 0 1 0 0,1 0-1 0 0,-1 0 1 0 0,1 0-1 0 0,0 0 1 0 0,-1 0-1 0 0,1 0 1 0 0,-1 0-1 0 0,1 0 1 0 0,0 0-1 0 0,-1 0 1 0 0,1 1-1 0 0,0-1 1 0 0,-1 0-1 0 0,1 0 1 0 0,0 0-1 0 0,-1 1 1 0 0,1-1-1 0 0,0 0 1 0 0,-1 0-1 0 0,1 1 1 0 0,0-1-1 0 0,0 0 1 0 0,-1 1-1 0 0,1-1 1 0 0,0 0-1 0 0,0 1 1 0 0,-1 0-1 0 0,-13 18-113 0 0,6-8 36 0 0,0-1 0 0 0,-1 1 0 0 0,-16 14 0 0 0,-41 29 235 0 0,-48 42 265 0 0,93-77-399 0 0,1 2 0 0 0,1 0-1 0 0,-18 27 1 0 0,29-36-106 0 0,1-1 0 0 0,-8 22 0 0 0,10-17-30 0 0,4-13-40 0 0,1-1 1 0 0,0 1-1 0 0,0-1 1 0 0,0 1 0 0 0,0 0-1 0 0,0-1 1 0 0,0 1-1 0 0,1-1 1 0 0,-1 1 0 0 0,1-1-1 0 0,0 1 1 0 0,0-1-1 0 0,0 1 1 0 0,0-1 0 0 0,0 0-1 0 0,0 0 1 0 0,3 4 0 0 0,-1-3 16 0 0,0 0-1 0 0,0 0 1 0 0,0 0 0 0 0,0-1 0 0 0,1 1 0 0 0,-1-1 0 0 0,1 1 0 0 0,0-1 0 0 0,6 2 0 0 0,6 2 87 0 0,1-1 0 0 0,-1-1 0 0 0,1-1-1 0 0,20 2 1 0 0,13 0 234 0 0,0-1 1 0 0,69-5-1 0 0,-93-1-250 0 0,0-1 0 0 0,-1-2 0 0 0,1 0 0 0 0,-1-2-1 0 0,0 0 1 0 0,34-17 0 0 0,-48 19-24 0 0,0 0-1 0 0,-1-1 1 0 0,0 0-1 0 0,0-1 1 0 0,-1 0-1 0 0,1-1 1 0 0,11-13-1 0 0,-16 15 22 0 0,0-1 0 0 0,0 0-1 0 0,0 0 1 0 0,-1-1 0 0 0,0 1-1 0 0,0-1 1 0 0,-1 0 0 0 0,0 0-1 0 0,-1-1 1 0 0,1 1 0 0 0,0-10-1 0 0,-1 2-18 0 0,-1 0 0 0 0,0 0-1 0 0,-1 0 1 0 0,-1 0 0 0 0,-1 0 0 0 0,0 0 0 0 0,-6-20-1 0 0,-2 0-167 0 0,-31-68 0 0 0,37 95-35 0 0,0 0 0 0 0,-1 0 0 0 0,0 1 0 0 0,0 0 0 0 0,-1 0 0 0 0,-6-8 0 0 0,8 13 59 0 0,0-1 0 0 0,1 1 1 0 0,-1 0-1 0 0,0 0 1 0 0,0 1-1 0 0,-1-1 1 0 0,1 1-1 0 0,0 0 0 0 0,-1 0 1 0 0,0 0-1 0 0,1 1 1 0 0,-1 0-1 0 0,-9-2 1 0 0,4 2 4 0 0,0 1 0 0 0,1 0 0 0 0,-1 0 0 0 0,0 1 0 0 0,0 1 0 0 0,0-1 0 0 0,0 2 0 0 0,-14 4 0 0 0,2 2-105 0 0,-1 1 1 0 0,-27 16-1 0 0,46-24 126 0 0,0 0 0 0 0,0 1 0 0 0,0 0 0 0 0,0-1 0 0 0,1 2 0 0 0,-6 4 1 0 0,8-7 36 0 0,1 0 0 0 0,-1 0 0 0 0,0 0 1 0 0,1 1-1 0 0,-1-1 0 0 0,1 0 1 0 0,-1 0-1 0 0,1 0 0 0 0,0 1 0 0 0,-1-1 1 0 0,1 0-1 0 0,0 1 0 0 0,0-1 1 0 0,0 0-1 0 0,0 1 0 0 0,0-1 0 0 0,0 0 1 0 0,0 0-1 0 0,0 1 0 0 0,1-1 1 0 0,-1 0-1 0 0,0 1 0 0 0,1-1 0 0 0,-1 0 1 0 0,1 0-1 0 0,-1 0 0 0 0,2 2 1 0 0,8 11-79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9:42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9215 0 0,'0'0'11088'0'0,"-1"2"-10944"0"0,-4 4-64 0 0,1 4-26 0 0,1 0-33 0 0,2-7 32 0 0,0-2-126 0 0,1 0 1 0 0,-1 1-1 0 0,0-1 0 0 0,0 0 1 0 0,0 0-1 0 0,-1 0 0 0 0,1 0 0 0 0,0 0 1 0 0,0 0-1 0 0,-1 0 0 0 0,1 0 1 0 0,-2 1-1 0 0,1-2-326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9:4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887 25 15951 0 0,'2'-8'1446'0'0,"-2"0"-1192"0"0,0 0 4941 0 0,-6 18-5103 0 0,1-2-65 0 0,-1-1 0 0 0,0-1 1 0 0,-1 1-1 0 0,0-1 0 0 0,0 0 1 0 0,-8 6-1 0 0,-49 26 167 0 0,32-22-299 0 0,-1-2 0 0 0,0-1 0 0 0,-1-2 1 0 0,0-1-1 0 0,-1-1 0 0 0,0-3 0 0 0,0 0 0 0 0,-38 0 0 0 0,63-7-107 0 0,0 1-1 0 0,0-2 0 0 0,0 1 1 0 0,0-1-1 0 0,0-1 1 0 0,0 0-1 0 0,1 0 1 0 0,-11-6-1 0 0,19 9 125 0 0,-1-1-105 0 0,2 3-538 0 0,-1 1 762 0 0,0 1-1 0 0,0-1 1 0 0,0 1 0 0 0,-1-1 0 0 0,1 1 0 0 0,-1-1 0 0 0,0 0-1 0 0,0 0 1 0 0,0 0 0 0 0,0 0 0 0 0,-4 3 0 0 0,-1 1 170 0 0,-1 0 1 0 0,-12 8 0 0 0,2-2-80 0 0,-72 50-80 0 0,64-47-20 0 0,0 1-1 0 0,2 2 1 0 0,-40 37-1 0 0,61-53-21 0 0,-7 12-12 0 0,10-14 9 0 0,0-1-1 0 0,1 1 1 0 0,-1-1-1 0 0,1 1 1 0 0,-1 0-1 0 0,0-1 1 0 0,1 1-1 0 0,0-1 1 0 0,-1 0-1 0 0,1 1 1 0 0,-1-1-1 0 0,1 1 1 0 0,-1-1-1 0 0,1 0 1 0 0,0 1-1 0 0,1-1 1 0 0,-2 0 2 0 0,5 2 1 0 0,0 0 0 0 0,0 0 0 0 0,-1-1 0 0 0,2 0 0 0 0,-1 0 0 0 0,0-1 0 0 0,0 1 0 0 0,0-1 0 0 0,6 0 0 0 0,50-8 0 0 0,-42 5 0 0 0,24-4 7 0 0,-11 2 19 0 0,0 0 0 0 0,0 2 0 0 0,36 2 0 0 0,-59 1-18 0 0,0 1 0 0 0,1 0 0 0 0,-1 1 0 0 0,0 0 0 0 0,0 1 0 0 0,0-1 0 0 0,0 2 0 0 0,0-1 1 0 0,-1 1-1 0 0,1 1 0 0 0,-1 0 0 0 0,0 0 0 0 0,0 0 0 0 0,-1 1 0 0 0,8 7 0 0 0,-13-11 64 0 0,0 0 0 0 0,0 0 0 0 0,0 1 0 0 0,0-1 0 0 0,0 0 0 0 0,-1 1 0 0 0,1-1 0 0 0,-1 1 0 0 0,0-1 0 0 0,1 1 0 0 0,-1 0 0 0 0,0-1 0 0 0,-1 1 0 0 0,1 0 0 0 0,0 3 0 0 0,-1-2 1 0 0,0-1-1 0 0,-1 0 1 0 0,1 1 0 0 0,-1-1-1 0 0,0 0 1 0 0,0 1 0 0 0,0-1-1 0 0,-1 0 1 0 0,1 0-1 0 0,-1 0 1 0 0,1 0 0 0 0,-4 4-1 0 0,-1 1 31 0 0,0 0 0 0 0,0 0 0 0 0,-1-1 0 0 0,-14 12 0 0 0,-37 24 51 0 0,36-28-114 0 0,-64 44 57 0 0,-22 17-136 0 0,95-68-836 0 0,28-28-13201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9:43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207 133 2303 0 0,'-2'0'102'0'0,"-26"5"35"0"0,-26 4 625 0 0,18 2 3516 0 0,26-7-3075 0 0,1 0 1 0 0,0 0-1 0 0,0 1 0 0 0,1 1 0 0 0,-9 5 0 0 0,15-9-1093 0 0,0 0-1 0 0,0-1 1 0 0,0 1-1 0 0,1 0 1 0 0,-1 0-1 0 0,0 0 1 0 0,1 0-1 0 0,-1 1 1 0 0,1-1-1 0 0,0 0 1 0 0,0 0-1 0 0,0 1 0 0 0,0-1 1 0 0,0 1-1 0 0,0-1 1 0 0,1 1-1 0 0,-1 0 1 0 0,1-1-1 0 0,0 1 1 0 0,-1-1-1 0 0,1 1 1 0 0,1 0-1 0 0,-1 4 1 0 0,1-6-63 0 0,-1 1 1 0 0,1-1-1 0 0,-1 0 1 0 0,1 0 0 0 0,0 0-1 0 0,-1 0 1 0 0,1 0 0 0 0,0 0-1 0 0,0 0 1 0 0,0 0 0 0 0,0 0-1 0 0,0 0 1 0 0,0-1-1 0 0,0 1 1 0 0,0 0 0 0 0,0 0-1 0 0,0-1 1 0 0,2 1 0 0 0,21 7 540 0 0,-18-8-458 0 0,0 0 0 0 0,0 0 0 0 0,0-1 0 0 0,0 1 0 0 0,0-1 0 0 0,0-1 0 0 0,0 1 0 0 0,8-4 0 0 0,45-21 465 0 0,-46 19-576 0 0,259-122 1394 0 0,-202 99-817 0 0,144-38 0 0 0,-179 61-596 0 0,-23 8-16 0 0,-11-1 13 0 0,-1 1-1 0 0,1-1 0 0 0,-1 1 1 0 0,1-1-1 0 0,-1 0 0 0 0,1 1 1 0 0,-1-1-1 0 0,0 1 1 0 0,1-1-1 0 0,-1 1 0 0 0,1 0 1 0 0,-1-1-1 0 0,0 1 1 0 0,0-1-1 0 0,1 1 0 0 0,-1 0 1 0 0,0-1-1 0 0,0 1 0 0 0,0-1 1 0 0,0 1-1 0 0,1 0 1 0 0,-1-1-1 0 0,0 2 0 0 0,-1 0-3 0 0,1 0-1 0 0,0 0 0 0 0,-1 0 1 0 0,1 0-1 0 0,-1 0 0 0 0,0 0 0 0 0,-1 3 1 0 0,-2 2-20 0 0,0 0 0 0 0,-10 12 0 0 0,-17 14 5 0 0,-66 56 1 0 0,65-62 10 0 0,1 1 1 0 0,-43 51-1 0 0,-41 86 11 0 0,1 0 0 0 0,99-148 0 0 0,-21 20 1 0 0,15-16 9 0 0,20-20 11 0 0,2-1-183 0 0,0 0 100 0 0,0-1 1 0 0,0 1 0 0 0,-1 0 0 0 0,1-1-1 0 0,0 1 1 0 0,0-1 0 0 0,0 1 0 0 0,-1-1-1 0 0,1 1 1 0 0,0-1 0 0 0,0 0 0 0 0,3-3-942 0 0,15-9-6577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9:44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73 220 6911 0 0,'0'0'528'0'0,"-2"0"-341"0"0,-20 1 609 0 0,18-1 364 0 0,0 0 0 0 0,0 0 1 0 0,0 0-1 0 0,0 1 1 0 0,0-1-1 0 0,-7 3 1 0 0,10-3-229 0 0,0 1-688 0 0,0-1 0 0 0,0 1 0 0 0,0 0 0 0 0,0-1 1 0 0,0 1-1 0 0,0 0 0 0 0,0 0 0 0 0,1-1 0 0 0,-1 1 0 0 0,0 0 1 0 0,0 0-1 0 0,1 0 0 0 0,-2 2 0 0 0,5-1-143 0 0,-1 0 0 0 0,1-1 0 0 0,0 1 0 0 0,0 0-1 0 0,0-1 1 0 0,-1 0 0 0 0,1 1 0 0 0,1-1 0 0 0,-1-1 0 0 0,0 1 0 0 0,0 0-1 0 0,0-1 1 0 0,0 1 0 0 0,0-1 0 0 0,1 0 0 0 0,-1 0 0 0 0,0 0 0 0 0,6-1-1 0 0,7-2 131 0 0,0 0-1 0 0,23-9 0 0 0,-27 8-126 0 0,349-111 969 0 0,-237 69-970 0 0,-41 14-62 0 0,5-6-64 0 0,-87 37-95 0 0,-2 3-503 0 0,0 0 536 0 0,0 0 1 0 0,0 0-1 0 0,0 0 1 0 0,0-1-1 0 0,-1 1 0 0 0,1 0 1 0 0,-1-1-1 0 0,1 1 0 0 0,-1-1 1 0 0,1 0-1 0 0,-5 3 0 0 0,2-1-80 0 0,-12 9-175 0 0,-1-1 0 0 0,-30 17-1 0 0,28-19 190 0 0,1 2 1 0 0,-24 18-1 0 0,-5 11-345 0 0,-48 53 0 0 0,-34 54 66 0 0,86-98 386 0 0,-229 320-770 0 0,270-366 632 0 0,-1 1 35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9:45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8031 0 0,'0'0'6536'0'0,"2"0"-5928"0"0,6-3 155 0 0,5-1-357 0 0,-13 4-322 0 0,0 0 0 0 0,0 0 0 0 0,0 0 0 0 0,0 0 0 0 0,1 0 1 0 0,-1 0-1 0 0,0 0 0 0 0,0 0 0 0 0,0 0 0 0 0,0 0 0 0 0,1 0 0 0 0,-1 0 0 0 0,0 0 0 0 0,0 0 1 0 0,0 0-1 0 0,0 0 0 0 0,1 0 0 0 0,-1 1 0 0 0,0-1 0 0 0,0 0 0 0 0,0 0 0 0 0,0 0 0 0 0,0 0 1 0 0,0 0-1 0 0,1 0 0 0 0,-1 0 0 0 0,0 1 0 0 0,0-1 0 0 0,0 0 0 0 0,0 0 0 0 0,0 0 0 0 0,0 0 1 0 0,0 0-1 0 0,0 1 0 0 0,0-1 0 0 0,0 0 0 0 0,0 0 0 0 0,1 0 0 0 0,-1 0 0 0 0,0 1 0 0 0,0-1 1 0 0,0 0-1 0 0,0 0 0 0 0,0 0 0 0 0,0 0 0 0 0,0 1 0 0 0,-1-1 0 0 0,1 0 0 0 0,0 0 0 0 0,0 0 1 0 0,0 0-1 0 0,0 1 0 0 0,0 0 176 0 0,0 1-159 0 0,-2 4-69 0 0,2-5 1051 0 0,0 1-1029 0 0,-1 5-224 0 0,0-5-774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56:51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321 115 7831 0 0,'0'0'603'0'0,"-4"-8"449"0"0,-5-2 450 0 0,4 3-56 0 0,5 6-1376 0 0,0 0 1 0 0,0 1-1 0 0,0-1 0 0 0,1 0 0 0 0,-1 1 1 0 0,0-1-1 0 0,1 0 0 0 0,-1 1 0 0 0,1-1 1 0 0,-1 0-1 0 0,0 1 0 0 0,1-1 0 0 0,-1 1 0 0 0,1-1 1 0 0,1-1 1808 0 0,-2 4-1719 0 0,-4 5-121 0 0,0 0 0 0 0,0 0 1 0 0,-1-1-1 0 0,0 0 0 0 0,0 1 0 0 0,-1-2 0 0 0,1 1 0 0 0,-11 7 0 0 0,-10 12 99 0 0,-20 24 276 0 0,11-14-86 0 0,2 2 0 0 0,1 1 0 0 0,-26 43 0 0 0,54-76-250 0 0,1 0-1 0 0,0 1 1 0 0,0-1 0 0 0,1 1-1 0 0,-1 0 1 0 0,1 0-1 0 0,0 0 1 0 0,1 0 0 0 0,-2 7-1 0 0,3-12-58 0 0,1-1 0 0 0,-1 1 0 0 0,0-1-1 0 0,0 0 1 0 0,0 1 0 0 0,0-1 0 0 0,0 1 0 0 0,1-1 0 0 0,-1 1-1 0 0,0-1 1 0 0,0 0 0 0 0,1 1 0 0 0,-1-1 0 0 0,0 1-1 0 0,1-1 1 0 0,-1 0 0 0 0,0 1 0 0 0,1-1 0 0 0,-1 0 0 0 0,1 0-1 0 0,-1 1 1 0 0,0-1 0 0 0,1 0 0 0 0,-1 0 0 0 0,1 0-1 0 0,-1 1 1 0 0,1-1 0 0 0,13 2 312 0 0,-6-3-178 0 0,1-1 0 0 0,-1 1 0 0 0,1-2 1 0 0,-1 1-1 0 0,13-6 0 0 0,40-22 227 0 0,-49 24-297 0 0,43-22 132 0 0,70-39-21 0 0,-108 56-172 0 0,-1 0 0 0 0,0-1 0 0 0,0-1 1 0 0,26-28-1 0 0,-39 38-39 0 0,-1 0-1 0 0,1 0 1 0 0,-1-1-1 0 0,0 1 0 0 0,0-1 1 0 0,0 1-1 0 0,0-1 1 0 0,1-5-1 0 0,-3 8-4 0 0,1-1 1 0 0,-1 1-1 0 0,0-1 0 0 0,0 1 0 0 0,0 0 1 0 0,0-1-1 0 0,0 1 0 0 0,0-1 0 0 0,0 1 0 0 0,-1 0 1 0 0,1-1-1 0 0,0 1 0 0 0,-1 0 0 0 0,1-1 0 0 0,-1 1 1 0 0,0 0-1 0 0,1-1 0 0 0,-1 1 0 0 0,0 0 0 0 0,0 0 1 0 0,0 0-1 0 0,0 0 0 0 0,0 0 0 0 0,0 0 1 0 0,0 0-1 0 0,0 0 0 0 0,-1-1 0 0 0,-9-5-279 0 0,0 1-1 0 0,0 0 0 0 0,0 0 1 0 0,-1 1-1 0 0,0 1 1 0 0,-14-5-1 0 0,-78-13-547 0 0,85 18 817 0 0,-80-14-32 0 0,98 18 64 0 0,0 0 0 0 0,-1-1 0 0 0,1 1 0 0 0,0 0 0 0 0,0-1 0 0 0,-1 0 0 0 0,1 1 0 0 0,0-1 0 0 0,0 0 0 0 0,0 1 0 0 0,0-1 0 0 0,-2-2 0 0 0,3 3 0 0 0,-1 0 0 0 0,1 0 0 0 0,0 0 0 0 0,0-1 0 0 0,0 1 0 0 0,0 0 0 0 0,-1 0 0 0 0,1 0 0 0 0,0-1 0 0 0,0 1 0 0 0,0 0 0 0 0,0 0 0 0 0,0 0 0 0 0,0-1 0 0 0,0 1 0 0 0,0 0 0 0 0,0 0 0 0 0,0-1 0 0 0,0 1 0 0 0,0 0 0 0 0,0 0 0 0 0,0-1 0 0 0,0 1 0 0 0,0 0 0 0 0,0 0 0 0 0,0-1 0 0 0,0 1 0 0 0,0 0 0 0 0,2-2 0 0 0,0 0 0 0 0,1 0-1 0 0,-1 0 1 0 0,0 1 0 0 0,1-1-1 0 0,-1 1 1 0 0,0 0 0 0 0,4-1-1 0 0,1-1-25 0 0,20-10-816 0 0,51-15 0 0 0,-27 12-4829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56:52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344 963 11519 0 0,'37'-28'1345'0'0,"-2"-1"1"0"0,44-45-1 0 0,-33 29 825 0 0,17-15-1658 0 0,-4-3 1 0 0,-2-2 0 0 0,-2-3 0 0 0,-4-2 0 0 0,60-110 0 0 0,-48 38-458 0 0,-23 48-57 0 0,-37 86-13 0 0,-1 5-36 0 0,0 0 0 0 0,-1 0 1 0 0,0-1-1 0 0,1 1 0 0 0,-1-1 0 0 0,0 1 1 0 0,-1-1-1 0 0,1-5 0 0 0,-10 12-401 0 0,2 0 301 0 0,-1 1 0 0 0,1 0-1 0 0,0 0 1 0 0,1 1 0 0 0,-12 10-1 0 0,-27 31-89 0 0,28-26 172 0 0,-74 85 376 0 0,-152 230 0 0 0,75-19 312 0 0,157-294-588 0 0,-67 163 231 0 0,15-30-146 0 0,44-115-51 0 0,-43 67 0 0 0,56-98-93 0 0,-80 112-248 0 0,69-99-291 0 0,-2-1-1 0 0,0-1 1 0 0,-27 22-1 0 0,44-41-9 0 0,5-11-1408 0 0,5-5 475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04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0 7831 0 0,'0'0'5251'0'0,"-2"1"-4662"0"0,-105 59 1359 0 0,90-48-1837 0 0,1 0 0 0 0,0 1 0 0 0,0 0 0 0 0,-14 18 0 0 0,13-11-70 0 0,0 1 0 0 0,-22 39 0 0 0,33-50-18 0 0,0 1 0 0 0,1 0 0 0 0,1 0-1 0 0,0 0 1 0 0,0 1 0 0 0,1-1-1 0 0,1 1 1 0 0,-2 16 0 0 0,3-26-3 0 0,1 0 0 0 0,0 1 0 0 0,0-1 0 0 0,0 1 0 0 0,1-1 0 0 0,-1 0 0 0 0,0 1 0 0 0,1-1 0 0 0,0 0 1 0 0,-1 0-1 0 0,1 1 0 0 0,0-1 0 0 0,0 0 0 0 0,0 0 0 0 0,1 0 0 0 0,-1 0 0 0 0,0 0 0 0 0,1 0 0 0 0,-1-1 0 0 0,1 1 0 0 0,0 0 0 0 0,0-1 0 0 0,3 3 0 0 0,-2-2 39 0 0,0-1 0 0 0,0 0 0 0 0,0 1 0 0 0,1-1 0 0 0,-1 0 0 0 0,0 0 0 0 0,1-1 0 0 0,-1 1 0 0 0,1-1 0 0 0,-1 0 0 0 0,1 0 0 0 0,-1 0 0 0 0,1 0 0 0 0,-1-1 0 0 0,6 0 0 0 0,11-3 77 0 0,-1 0 0 0 0,1-2 0 0 0,-1 0 0 0 0,0-1 0 0 0,0-1 0 0 0,-1 0 0 0 0,26-18 0 0 0,-30 16-92 0 0,-1 0 1 0 0,0-1-1 0 0,-1 0 0 0 0,-1-1 0 0 0,20-27 1 0 0,-27 34-50 0 0,0 0 0 0 0,-1-1 0 0 0,1 0 0 0 0,-1 0 0 0 0,-1 0 0 0 0,1 0 0 0 0,-1 0 1 0 0,0-1-1 0 0,-1 1 0 0 0,0 0 0 0 0,0-1 0 0 0,0 1 0 0 0,0-1 0 0 0,-1 0 0 0 0,0 1 0 0 0,-1-1 0 0 0,-2-12 1 0 0,1 14-125 0 0,0 0 1 0 0,0 0 0 0 0,0 0 0 0 0,-1 0 0 0 0,0 1 0 0 0,0-1 0 0 0,0 1 0 0 0,0 0 0 0 0,-1 0 0 0 0,1 0 0 0 0,-1 1 0 0 0,-9-7 0 0 0,6 5-379 0 0,0 0 0 0 0,-1 0 0 0 0,0 1 0 0 0,0 0 0 0 0,0 0 0 0 0,-17-4 0 0 0,21 8 146 0 0,1-1 0 0 0,-1 1 0 0 0,0-1 0 0 0,0 1-1 0 0,1 1 1 0 0,-1-1 0 0 0,0 0 0 0 0,-6 3 0 0 0,2-2-1089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56:52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1 310 14279 0 0,'1'0'5026'0'0,"9"-6"-4537"0"0,0 0 0 0 0,1 1 1 0 0,0 0-1 0 0,0 1 1 0 0,1 1-1 0 0,21-5 1 0 0,-5 1-165 0 0,244-63 739 0 0,157-43-700 0 0,-97 36-2858 0 0,-300 71 103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56:52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519 154 13503 0 0,'-2'-8'365'0'0,"1"0"-1"0"0,0 0 0 0 0,1-11 1 0 0,-2-9-220 0 0,2 21 196 0 0,-1 0 168 0 0,0 0 0 0 0,0 0 0 0 0,0 0 0 0 0,-1 0 0 0 0,-3-8 0 0 0,5 14-423 0 0,-1-1 1 0 0,0 1-1 0 0,0-1 1 0 0,0 0-1 0 0,0 1 1 0 0,0 0-1 0 0,-1-1 0 0 0,1 1 1 0 0,0 0-1 0 0,-1-1 1 0 0,1 1-1 0 0,-1 0 1 0 0,1 0-1 0 0,-1 0 0 0 0,1 0 1 0 0,-1 0-1 0 0,0 1 1 0 0,1-1-1 0 0,-1 0 1 0 0,0 1-1 0 0,0-1 1 0 0,1 1-1 0 0,-1 0 0 0 0,-4-1 1 0 0,-1 2-48 0 0,0-1-1 0 0,0 1 1 0 0,0 0 0 0 0,0 0-1 0 0,1 1 1 0 0,-1 0 0 0 0,0 0-1 0 0,1 0 1 0 0,-1 1 0 0 0,1 0-1 0 0,-7 4 1 0 0,-9 7-45 0 0,-32 27-1 0 0,44-33-7 0 0,-28 23-5 0 0,2 2 0 0 0,2 1-1 0 0,1 2 1 0 0,1 1 0 0 0,-46 72-1 0 0,78-108 20 0 0,-9 14-1 0 0,-11 22 0 0 0,19-34 3 0 0,-1 0-1 0 0,1 0 1 0 0,0 0-1 0 0,0 0 1 0 0,0 0-1 0 0,0 0 1 0 0,1 1-1 0 0,-1-1 0 0 0,1 0 1 0 0,0 1-1 0 0,0-1 1 0 0,0 0-1 0 0,0 1 1 0 0,2 5-1 0 0,-2-8 11 0 0,0-1-1 0 0,1 1 1 0 0,-1-1 0 0 0,1 1-1 0 0,-1-1 1 0 0,1 1-1 0 0,-1-1 1 0 0,1 0-1 0 0,0 1 1 0 0,-1-1 0 0 0,1 0-1 0 0,-1 1 1 0 0,1-1-1 0 0,0 0 1 0 0,-1 0 0 0 0,1 1-1 0 0,0-1 1 0 0,-1 0-1 0 0,1 0 1 0 0,0 0-1 0 0,1 0 1 0 0,14 0 96 0 0,-15-1-91 0 0,22-1 168 0 0,1-2-1 0 0,-2-1 1 0 0,1-1-1 0 0,33-13 1 0 0,-24 6-130 0 0,0-2 0 0 0,40-27 0 0 0,-71 42-55 0 0,13-9-4 0 0,-1 0 0 0 0,0-1-1 0 0,0 0 1 0 0,15-17 0 0 0,-26 25-96 0 0,-2 17-75 0 0,-1 10 136 0 0,0-17 17 0 0,1-1 0 0 0,0 1 0 0 0,0 0 0 0 0,1 0-1 0 0,2 9 1 0 0,-2-14 18 0 0,-1 0 1 0 0,1-1-1 0 0,0 1 0 0 0,1-1 0 0 0,-1 0 0 0 0,0 1 1 0 0,1-1-1 0 0,0 0 0 0 0,-1 0 0 0 0,1 0 0 0 0,0 0 1 0 0,0 0-1 0 0,0 0 0 0 0,0-1 0 0 0,0 1 0 0 0,0-1 1 0 0,1 1-1 0 0,-1-1 0 0 0,5 2 0 0 0,1 0-297 0 0,0 0 0 0 0,1-1 0 0 0,17 3 0 0 0,5-1-1015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56:53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11 7831 0 0,'0'0'356'0'0,"2"-2"-6"0"0,5-7 4811 0 0,-10 17-2812 0 0,-7 11-2001 0 0,-2-1-1 0 0,0 0 1 0 0,-1 0 0 0 0,-15 15-1 0 0,9-10-5 0 0,-56 73 27 0 0,5 2 0 0 0,-64 119 0 0 0,89-128-448 0 0,44-88-35 0 0,5-7-2969 0 0,12-23 1428 0 0,5-14-9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56:54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206 723 6447 0 0,'-25'19'961'0'0,"0"-2"-1"0"0,-2 0 0 0 0,-48 22 1 0 0,60-32-137 0 0,-21 13 1 0 0,35-19-820 0 0,0-1 291 0 0,1-2-260 0 0,1 0 0 0 0,0 0 0 0 0,0 0 0 0 0,-1 0 0 0 0,1 0 0 0 0,1 0 0 0 0,-1 0 0 0 0,0 0 0 0 0,0 0 0 0 0,1 0 0 0 0,1-1-1 0 0,2-4 64 0 0,80-128 1050 0 0,-58 89-399 0 0,53-72 0 0 0,-45 76-654 0 0,2 2 0 0 0,1 1 1 0 0,3 2-1 0 0,0 1 0 0 0,2 3 0 0 0,66-39 0 0 0,-58 42-9 0 0,29-17 400 0 0,145-61-1 0 0,-220 106-455 0 0,15-6 165 0 0,26-5 1 0 0,-41 11-149 0 0,0 1 0 0 0,0 1 0 0 0,0-1 0 0 0,0 0 0 0 0,0 1 0 0 0,0 0 0 0 0,0 0 0 0 0,0 1 0 0 0,0 0 0 0 0,0-1 0 0 0,6 3 0 0 0,-9-2-41 0 0,0 0-1 0 0,-1 0 0 0 0,1 0 1 0 0,0 0-1 0 0,0 1 0 0 0,0-1 1 0 0,-1 0-1 0 0,1 1 1 0 0,-1-1-1 0 0,1 1 0 0 0,-1 0 1 0 0,0-1-1 0 0,1 1 0 0 0,-1 0 1 0 0,0 0-1 0 0,0 0 0 0 0,0 0 1 0 0,0 0-1 0 0,-1 0 1 0 0,1 0-1 0 0,-1 0 0 0 0,1 0 1 0 0,-1 0-1 0 0,0 1 0 0 0,1-1 1 0 0,-1 0-1 0 0,-1 4 0 0 0,1 5 8 0 0,-2-1 0 0 0,1 1 0 0 0,-2 0 0 0 0,-3 12-1 0 0,4-16-12 0 0,-8 24 7 0 0,-1 0 0 0 0,-2-1 0 0 0,0-1 0 0 0,-2 0 0 0 0,-2-1 0 0 0,0 0 0 0 0,-27 31 0 0 0,10-19 8 0 0,-3-2 0 0 0,0-1 0 0 0,-74 56 0 0 0,-45 36-16 0 0,39-30 0 0 0,94-81-555 0 0,-2-1 0 0 0,-49 27 0 0 0,60-37 324 0 0,-1-1-1 0 0,1 0 1 0 0,-1-1 0 0 0,-1-1-1 0 0,1 0 1 0 0,-1-1 0 0 0,-17 1-1 0 0,29-3-37 0 0,0-1-1 0 0,0 0 1 0 0,0 0-1 0 0,0-1 1 0 0,-6-1-1 0 0,1-2-4589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56:54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37 8951 0 0,'0'0'808'0'0,"1"0"-664"0"0,16-1-109 0 0,-16 1 282 0 0,0-1-223 0 0,5-1-17 0 0,-4 1 219 0 0,-19-10 844 0 0,13 11-979 0 0,-1-1 1 0 0,1 0-1 0 0,-1 1 1 0 0,1 0-1 0 0,0 0 1 0 0,-1 1 0 0 0,1-1-1 0 0,-1 1 1 0 0,1 0-1 0 0,0 0 1 0 0,0 0-1 0 0,-1 1 1 0 0,1-1-1 0 0,-7 5 1 0 0,-1 0 302 0 0,-1 2 1 0 0,1 0 0 0 0,-15 12-1 0 0,1 2 229 0 0,1 1-1 0 0,-32 37 1 0 0,49-50-541 0 0,0 0 0 0 0,1 1 0 0 0,0 0 0 0 0,0 1 0 0 0,1-1 0 0 0,1 1 1 0 0,0 0-1 0 0,0 0 0 0 0,-3 20 0 0 0,7-29-110 0 0,1 0 0 0 0,-1 0-1 0 0,1-1 1 0 0,0 1 0 0 0,0 0 0 0 0,0 0 0 0 0,0 0 0 0 0,0 0-1 0 0,1 0 1 0 0,-1-1 0 0 0,1 1 0 0 0,0 0 0 0 0,0 0 0 0 0,0-1-1 0 0,0 1 1 0 0,0-1 0 0 0,1 1 0 0 0,2 3 0 0 0,-3-4 2 0 0,1-1 0 0 0,0 1 0 0 0,1 0 1 0 0,-1-1-1 0 0,0 1 0 0 0,0-1 0 0 0,1 0 0 0 0,-1 0 0 0 0,1 0 1 0 0,-1 0-1 0 0,1 0 0 0 0,-1 0 0 0 0,1-1 0 0 0,-1 1 1 0 0,1-1-1 0 0,0 0 0 0 0,-1 1 0 0 0,1-1 0 0 0,5-1 1 0 0,7-1 95 0 0,1 0 1 0 0,-1-1-1 0 0,0-1 1 0 0,28-11-1 0 0,55-31 137 0 0,-87 41-281 0 0,72-41 57 0 0,-75 40-121 0 0,1 0 1 0 0,-1 0-1 0 0,-1-1 0 0 0,1 0 0 0 0,-1 0 1 0 0,0-1-1 0 0,7-10 0 0 0,-13 16 21 0 0,0-1 0 0 0,0 1 0 0 0,1 0 0 0 0,-1 0 0 0 0,0-1 0 0 0,-1 1 1 0 0,1 0-1 0 0,0-1 0 0 0,-1 1 0 0 0,1-1 0 0 0,-1 1 0 0 0,0-1 0 0 0,0 1 0 0 0,0-1 0 0 0,0 1 0 0 0,-1-5 0 0 0,0 3-10 0 0,0 1 1 0 0,-1-1-1 0 0,1 1 1 0 0,-1 0-1 0 0,0-1 0 0 0,0 1 1 0 0,0 0-1 0 0,0 0 1 0 0,0 0-1 0 0,-4-3 0 0 0,-5-4-42 0 0,0 1-1 0 0,0 0 1 0 0,-2 1-1 0 0,-17-11 1 0 0,23 15 81 0 0,0 0 1 0 0,1 0 0 0 0,0-1 0 0 0,0 0 0 0 0,0 0 0 0 0,1-1 0 0 0,0 0 0 0 0,0 1 0 0 0,-5-10 0 0 0,9 14-150 0 0,13 2-5515 0 0,2 2-328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56:54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48 13823 0 0,'12'-47'5803'0'0,"-23"52"-3742"0"0,2 3-1946 0 0,-1 1-1 0 0,2 0 1 0 0,-1 0-1 0 0,1 0 1 0 0,0 1-1 0 0,1 0 1 0 0,-8 15-1 0 0,1-3-46 0 0,-70 120-57 0 0,28-45-71 0 0,43-76-562 0 0,-9 24 0 0 0,21-43 106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56:55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5063 0 0,'0'0'448'0'0,"9"-3"-352"0"0,2 1-96 0 0,1 2-2240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56:55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37 12895 0 0,'0'0'1172'0'0,"-8"-14"-725"0"0,8 12-97 0 0,-1 1 1 0 0,0 0-1 0 0,0-1 1 0 0,0 1-1 0 0,0 0 1 0 0,0 0-1 0 0,0-1 1 0 0,0 1-1 0 0,0 0 1 0 0,-1 0-1 0 0,1 0 1 0 0,0 0-1 0 0,-1 1 1 0 0,1-1-1 0 0,-1 0 1 0 0,-2 0-1 0 0,1 0-171 0 0,0 0 0 0 0,0 1 0 0 0,0-1 0 0 0,-1 1 0 0 0,1 0 0 0 0,0 0 0 0 0,-6 1 0 0 0,-3 1-248 0 0,0 0 0 0 0,1 2 0 0 0,-16 5 0 0 0,27-9 72 0 0,-17 7-71 0 0,0 0-1 0 0,1 1 0 0 0,0 0 1 0 0,0 1-1 0 0,1 1 1 0 0,0 1-1 0 0,1 0 0 0 0,-22 23 1 0 0,34-33 44 0 0,1 1 1 0 0,0 0-1 0 0,-1-1 1 0 0,1 1-1 0 0,0 0 1 0 0,0 0-1 0 0,1 0 0 0 0,-1 0 1 0 0,0 0-1 0 0,1 0 1 0 0,-1 0-1 0 0,1 0 1 0 0,-1 0-1 0 0,1 0 1 0 0,0 0-1 0 0,0 0 0 0 0,0 0 1 0 0,0 0-1 0 0,0 0 1 0 0,0 0-1 0 0,1 0 1 0 0,-1 0-1 0 0,1 0 1 0 0,0 0-1 0 0,-1 0 0 0 0,1 0 1 0 0,0 0-1 0 0,0 0 1 0 0,0 0-1 0 0,0 0 1 0 0,1-1-1 0 0,1 3 1 0 0,7 9 59 0 0,0-1 0 0 0,2 0 0 0 0,-1-1 0 0 0,24 17 0 0 0,-21-18 65 0 0,-1 2 1 0 0,0-1 0 0 0,20 25-1 0 0,-19-17 43 0 0,-13-18-5 0 0,-9 6 108 0 0,5-6-211 0 0,0 1 0 0 0,0-1 0 0 0,-1 0 0 0 0,1 1 0 0 0,0-2 1 0 0,-1 1-1 0 0,1 0 0 0 0,0-1 0 0 0,-4 1 0 0 0,-35-1 306 0 0,22-1-167 0 0,-150 7-539 0 0,122-5-1812 0 0,39-3 556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56:55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34 11975 0 0,'0'-1'923'0'0,"-1"-1"-858"0"0,1 0 1 0 0,0 0-1 0 0,-1 1 0 0 0,0-1 1 0 0,1 0-1 0 0,-1 0 0 0 0,0 1 1 0 0,0-1-1 0 0,0 0 0 0 0,0 1 0 0 0,0-1 1 0 0,0 1-1 0 0,0-1 0 0 0,-1 1 1 0 0,1 0-1 0 0,0-1 0 0 0,-3 0 1 0 0,3 1 42 0 0,0 1 1 0 0,0-1-1 0 0,0 1 1 0 0,-1 0 0 0 0,1 0-1 0 0,0 0 1 0 0,0 0-1 0 0,0-1 1 0 0,-1 1 0 0 0,1 1-1 0 0,0-1 1 0 0,0 0-1 0 0,0 0 1 0 0,-1 0-1 0 0,1 1 1 0 0,0-1 0 0 0,0 0-1 0 0,0 1 1 0 0,-2 0-1 0 0,-3 3 398 0 0,0 1 0 0 0,0-1-1 0 0,0 1 1 0 0,0 0 0 0 0,-9 11-1 0 0,15-16-505 0 0,-1 1 0 0 0,-5 5 7 0 0,1 0-1 0 0,-1 0 0 0 0,2 0 1 0 0,-1 0-1 0 0,1 1 1 0 0,-1 0-1 0 0,2 0 0 0 0,-1 0 1 0 0,-2 8-1 0 0,5-13-3 0 0,1-1-1 0 0,0 0 1 0 0,-1 0 0 0 0,1 0-1 0 0,0 1 1 0 0,-1-1 0 0 0,1 0-1 0 0,0 0 1 0 0,0 1-1 0 0,0-1 1 0 0,0 0 0 0 0,0 1-1 0 0,0-1 1 0 0,1 0 0 0 0,-1 0-1 0 0,0 0 1 0 0,1 1-1 0 0,-1-1 1 0 0,1 0 0 0 0,-1 0-1 0 0,1 1 1 0 0,2 2 18 0 0,-1 2 3 0 0,0-1 0 0 0,1 0 0 0 0,0 0 1 0 0,0 0-1 0 0,0 0 0 0 0,7 8 0 0 0,2 2-38 0 0,8 14 165 0 0,-1 1 1 0 0,25 58-1 0 0,-41-80-112 0 0,0-1 0 0 0,-1 1 0 0 0,0 0 0 0 0,0 0 0 0 0,-1 0 0 0 0,0 0 0 0 0,0 0 0 0 0,-1 0-1 0 0,0 0 1 0 0,-2 10 0 0 0,1-13-12 0 0,1-1 0 0 0,-1-1 0 0 0,-1 1 0 0 0,1 0 0 0 0,-1 0 0 0 0,1 0 0 0 0,-1-1 0 0 0,0 1 0 0 0,-1-1 0 0 0,1 1 0 0 0,0-1 0 0 0,-1 0 0 0 0,0 0 0 0 0,0 0 0 0 0,0 0 0 0 0,0 0 0 0 0,0-1 0 0 0,0 0 0 0 0,-1 1 0 0 0,1-1 0 0 0,-1 0 0 0 0,-4 1 1 0 0,-5 2 112 0 0,0-1 1 0 0,0 0 0 0 0,0-1 0 0 0,-22 2 0 0 0,-56 0 120 0 0,57-4-209 0 0,18 0-434 0 0,-1-1 0 0 0,1-1 1 0 0,-1 0-1 0 0,1-1 0 0 0,-24-6 0 0 0,40 8 308 0 0,-1 0 0 0 0,1-1-1 0 0,0 1 1 0 0,-1 0 0 0 0,1 0-1 0 0,0 0 1 0 0,-1 0 0 0 0,1-1 0 0 0,0 1-1 0 0,-1 0 1 0 0,1 0 0 0 0,0-1-1 0 0,0 1 1 0 0,-1 0 0 0 0,1-1 0 0 0,0 1-1 0 0,0 0 1 0 0,-1-1 0 0 0,1 1 0 0 0,0 0-1 0 0,0-1 1 0 0,0 1 0 0 0,0 0-1 0 0,0-1 1 0 0,0 1 0 0 0,0 0 0 0 0,0-1-1 0 0,-1 1 1 0 0,1 0 0 0 0,0-1-1 0 0,0 1 1 0 0,1-1 0 0 0,-1 1 0 0 0,0 0-1 0 0,0-1 1 0 0,0 0 0 0 0,8-13-3038 0 0,2 3-2132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56:56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0 4607 0 0,'0'0'1832'0'0,"-2"0"-318"0"0,-7 2-952 0 0,0 1 1 0 0,0 0-1 0 0,0 0 1 0 0,0 0-1 0 0,1 1 1 0 0,0 0-1 0 0,-11 8 1 0 0,-55 43-45 0 0,67-50-272 0 0,-19 16 186 0 0,2 1 0 0 0,1 1 0 0 0,-25 31 0 0 0,34-36-111 0 0,0 1 0 0 0,2 0 0 0 0,0 1 0 0 0,2 1 0 0 0,-12 29 0 0 0,20-45-186 0 0,0 1-1 0 0,0-1 1 0 0,1 1 0 0 0,0 0-1 0 0,-1 7 1 0 0,2-12-96 0 0,0 0 0 0 0,0 0 0 0 0,0 0 0 0 0,0 0 0 0 0,0 0 0 0 0,0 0 0 0 0,1 0 0 0 0,-1 0 0 0 0,0 0 0 0 0,0 0 0 0 0,1 0 0 0 0,-1 0 0 0 0,1 0 0 0 0,-1 0 0 0 0,1 0 0 0 0,-1 0 0 0 0,1 0 0 0 0,-1 0 0 0 0,1 0 0 0 0,0-1 0 0 0,0 1 0 0 0,-1 0 0 0 0,1 0 0 0 0,0-1 0 0 0,0 1 0 0 0,0-1 0 0 0,0 1 0 0 0,0 0 0 0 0,0-1 0 0 0,0 0 0 0 0,0 1 0 0 0,0-1 0 0 0,0 0 0 0 0,0 1 0 0 0,1-1 0 0 0,6 1 196 0 0,1-1 1 0 0,-1 0-1 0 0,0-1 0 0 0,0 0 0 0 0,14-3 0 0 0,39-14 268 0 0,-44 12-439 0 0,1-1 0 0 0,-1 0 0 0 0,-1-2 0 0 0,0 0 1 0 0,0 0-1 0 0,-1-2 0 0 0,0 0 0 0 0,0-1 0 0 0,-1 0 1 0 0,-1-1-1 0 0,19-24 0 0 0,-28 32-50 0 0,-1-1 0 0 0,0 0 0 0 0,0 0 0 0 0,0 0-1 0 0,-1 0 1 0 0,0-1 0 0 0,0 1 0 0 0,0 0 0 0 0,-1-1 0 0 0,0 0-1 0 0,-1 1 1 0 0,1-1 0 0 0,-1 1 0 0 0,0-1 0 0 0,-1 0 0 0 0,0 1 0 0 0,0-1-1 0 0,0 1 1 0 0,-1-1 0 0 0,1 1 0 0 0,-5-8 0 0 0,3 7-50 0 0,0-1 0 0 0,-1 1 1 0 0,0 0-1 0 0,0 0 0 0 0,-1 0 0 0 0,1 1 1 0 0,-2-1-1 0 0,1 1 0 0 0,-1 1 0 0 0,0-1 1 0 0,0 1-1 0 0,0 0 0 0 0,-1 0 0 0 0,1 1 1 0 0,-1-1-1 0 0,-1 2 0 0 0,-7-4 1 0 0,10 5-170 0 0,1 1 1 0 0,-1-1 0 0 0,0 2-1 0 0,1-1 1 0 0,-1 0 0 0 0,0 1 0 0 0,0 0-1 0 0,0 0 1 0 0,1 0 0 0 0,-1 1-1 0 0,0-1 1 0 0,0 1 0 0 0,1 0 0 0 0,-1 1-1 0 0,1-1 1 0 0,-1 1 0 0 0,1 0-1 0 0,-6 3 1 0 0,-6 4-1120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05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368 435 3223 0 0,'-7'5'288'0'0,"0"0"1293"0"0,1-1-1 0 0,-1 0 1 0 0,0 0-1 0 0,-12 4 0 0 0,8-4-487 0 0,0-1 0 0 0,-18 3 0 0 0,-1-3-461 0 0,-45-1 0 0 0,68-2-466 0 0,-11 0 110 0 0,0-1 1 0 0,-18-3-1 0 0,31 3-264 0 0,0 0 0 0 0,-1 0 0 0 0,1-1 0 0 0,0 1 0 0 0,0-1 0 0 0,1 0 0 0 0,-1-1 0 0 0,0 1 0 0 0,1-1 0 0 0,-1 0 0 0 0,-5-5 0 0 0,8 6-30 0 0,1 1-1 0 0,-1-1 0 0 0,1 0 1 0 0,-1 0-1 0 0,1 0 0 0 0,0 0 1 0 0,0 0-1 0 0,0 0 0 0 0,0 0 1 0 0,1-1-1 0 0,-1 1 0 0 0,1 0 1 0 0,-1 0-1 0 0,1-4 0 0 0,-1 1-58 0 0,1 1 0 0 0,1-1 1 0 0,-1 0-1 0 0,1 1 0 0 0,0-1 0 0 0,2-7 0 0 0,1 0-150 0 0,1 0 1 0 0,1 0-1 0 0,0 0 0 0 0,9-13 0 0 0,0 5 93 0 0,0 0-1 0 0,1 1 1 0 0,1 0-1 0 0,1 2 1 0 0,1 0-1 0 0,0 1 1 0 0,37-24 0 0 0,-26 23 138 0 0,1 1-1 0 0,0 1 1 0 0,1 2 0 0 0,1 1 0 0 0,36-8 0 0 0,-69 19-3 0 0,144-31 279 0 0,-123 29-185 0 0,1 1 0 0 0,0 0 0 0 0,0 1 0 0 0,36 4 0 0 0,-54-2-77 0 0,0-1-1 0 0,0 1 0 0 0,-1 0 1 0 0,1 0-1 0 0,0 0 0 0 0,-1 1 0 0 0,1-1 1 0 0,-1 1-1 0 0,1 0 0 0 0,-1 0 1 0 0,0 0-1 0 0,0 0 0 0 0,5 4 1 0 0,-7-4-11 0 0,1 1 0 0 0,0-1 0 0 0,-1 0 0 0 0,0 0 0 0 0,1 1 0 0 0,-1-1 0 0 0,0 1 0 0 0,0-1 0 0 0,0 1 0 0 0,-1-1 0 0 0,1 1 0 0 0,-1 0 0 0 0,1-1 0 0 0,-1 1 0 0 0,0 0 0 0 0,0-1 0 0 0,0 1 0 0 0,0 0 0 0 0,0-1 0 0 0,-1 4 0 0 0,-2 4 56 0 0,0 1 1 0 0,0-1-1 0 0,-1 0 1 0 0,0 0-1 0 0,0-1 1 0 0,-1 1 0 0 0,-12 15-1 0 0,2-4 59 0 0,-2-1 0 0 0,-19 19 0 0 0,15-20-105 0 0,1-2-1 0 0,-2 0 1 0 0,0-1-1 0 0,-39 21 1 0 0,-104 39-876 0 0,104-49 59 0 0,49-22 315 0 0,-1 0-1 0 0,-24 6 0 0 0,21-9-81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56:56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87 425 6911 0 0,'-1'2'528'0'0,"-13"17"-349"0"0,5-6 1769 0 0,-1 0-1 0 0,0-1 0 0 0,0 0 1 0 0,-23 18 1371 0 0,37-43-1968 0 0,1 3-1003 0 0,0 0 0 0 0,0 1 0 0 0,1-1 1 0 0,0 1-1 0 0,12-14 0 0 0,41-40 114 0 0,-46 51-373 0 0,-9 7-71 0 0,132-126 214 0 0,-97 97-232 0 0,70-47-1 0 0,-90 69 2 0 0,78-48-46 0 0,-80 50-46 0 0,0 2 0 0 0,1 0 0 0 0,33-9 0 0 0,-48 16 11 0 0,-4 4 0 0 0,-1 11 49 0 0,-1 0-1 0 0,0 0 1 0 0,-2-1-1 0 0,1 1 0 0 0,-10 16 1 0 0,-38 66-20 0 0,42-78 51 0 0,-11 17-9 0 0,-38 74 43 0 0,53-96-15 0 0,0 2-1 0 0,1-1 1 0 0,0 0-1 0 0,2 1 1 0 0,-5 30-1 0 0,8-41-10 0 0,-1 0 0 0 0,1 0 0 0 0,1 0 0 0 0,-1 0 1 0 0,0 0-1 0 0,1-1 0 0 0,0 1 0 0 0,0 0 0 0 0,0 0 0 0 0,0 0 0 0 0,1-1 0 0 0,-1 1 0 0 0,1 0 0 0 0,0-1 0 0 0,4 6 1 0 0,-2-5 14 0 0,0 0 0 0 0,0 0 0 0 0,0 0 0 0 0,0-1 0 0 0,1 0 0 0 0,0 0 0 0 0,-1 0 0 0 0,1 0 1 0 0,0-1-1 0 0,7 2 0 0 0,9 2 101 0 0,0 0 0 0 0,1-2 0 0 0,-1-1 1 0 0,35 1-1 0 0,-50-4-93 0 0,181 3 261 0 0,-117-4-808 0 0,-33 1 144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56:41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41 10159 0 0,'0'0'464'0'0,"1"-2"-8"0"0,0-5-200 0 0,1-19 3168 0 0,-2 24-2696 0 0,0 2-699 0 0,0 0 1 0 0,0-1-1 0 0,0 1 0 0 0,0 0 0 0 0,1 0 1 0 0,-1-1-1 0 0,0 1 0 0 0,0 0 0 0 0,0 0 1 0 0,1 0-1 0 0,-1-1 0 0 0,0 1 0 0 0,0 0 0 0 0,1 0 1 0 0,-1 0-1 0 0,0 0 0 0 0,0 0 0 0 0,1 0 1 0 0,-1-1-1 0 0,0 1 0 0 0,0 0 0 0 0,1 0 0 0 0,-1 0 1 0 0,0 0-1 0 0,0 0 0 0 0,1 0 0 0 0,-1 0 1 0 0,0 0-1 0 0,1 0 0 0 0,-1 0 0 0 0,0 0 0 0 0,0 0 1 0 0,1 0-1 0 0,-1 0 0 0 0,0 1 0 0 0,0-1 1 0 0,1 0-1 0 0,-1 0 0 0 0,0 0 0 0 0,0 0 0 0 0,1 0 1 0 0,-1 1-1 0 0,0-1 0 0 0,0 0 0 0 0,13 6 552 0 0,-11-4-553 0 0,-1 0 0 0 0,1 0 0 0 0,0 1-1 0 0,-1-1 1 0 0,0 0 0 0 0,0 1 0 0 0,1-1-1 0 0,-1 1 1 0 0,-1-1 0 0 0,1 1 0 0 0,0 0 0 0 0,-1-1-1 0 0,1 1 1 0 0,-1 0 0 0 0,0-1 0 0 0,0 1-1 0 0,0 0 1 0 0,0 3 0 0 0,-1 5 10 0 0,-1 0 0 0 0,1 0 0 0 0,-5 11 0 0 0,1-7 12 0 0,0 0-1 0 0,-1-1 1 0 0,-1 1-1 0 0,-14 21 1 0 0,-40 50 159 0 0,37-54-143 0 0,-182 215 263 0 0,89-113-229 0 0,68-77-46 0 0,79-102-2245 0 0,-12 20 1384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56:41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126 227 8087 0 0,'-126'57'5780'0'0,"149"-55"-4574"0"0,7 0-593 0 0,-8-5-123 0 0,0-1 1 0 0,41-13-1 0 0,-5 1 192 0 0,22-4 33 0 0,124-25 457 0 0,171 11-200 0 0,-328 32-980 0 0,181-13 48 0 0,-172 9-107 0 0,-1-3 1 0 0,59-17 0 0 0,-63 10-860 0 0,90-39-1 0 0,-99 35-624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56:42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927 0 8751 0 0,'0'0'1170'0'0,"-1"3"203"0"0,-39 51 3671 0 0,-18 31-3447 0 0,-6 8-1251 0 0,-272 417 196 0 0,288-436-580 0 0,-70 81 0 0 0,82-112 19 0 0,-3-2 0 0 0,-1-2 0 0 0,-47 35 0 0 0,84-72 19 0 0,-5 4 3 0 0,-1 0 0 0 0,1-1-1 0 0,-20 9 1 0 0,28-14-1 0 0,0 0 1 0 0,-1 0-1 0 0,1-1 1 0 0,0 1-1 0 0,0 0 0 0 0,-1 0 1 0 0,1 0-1 0 0,0-1 1 0 0,0 1-1 0 0,-1 0 1 0 0,1-1-1 0 0,0 1 0 0 0,0 0 1 0 0,0 0-1 0 0,0-1 1 0 0,-1 1-1 0 0,1 0 1 0 0,0-1-1 0 0,0 1 0 0 0,0 0 1 0 0,0-1-1 0 0,0 1 1 0 0,0 0-1 0 0,0-1 1 0 0,0 1-1 0 0,0-1 0 0 0,0 1 1 0 0,0-3 6 0 0,1 1 0 0 0,-1-1 0 0 0,1 1 0 0 0,0-1 1 0 0,0 1-1 0 0,-1-1 0 0 0,1 1 0 0 0,1 0 0 0 0,-1-1 0 0 0,0 1 0 0 0,1 0 0 0 0,2-3 1 0 0,24-25 41 0 0,-22 23-52 0 0,202-192 65 0 0,-184 177-71 0 0,41-30-1 0 0,-52 44 40 0 0,1-1-1 0 0,0 1 1 0 0,0 1 0 0 0,1 1-1 0 0,18-6 1 0 0,-30 11-10 0 0,1-1 0 0 0,0 1 1 0 0,0 1-1 0 0,0-1 0 0 0,-1 1 1 0 0,1-1-1 0 0,0 1 0 0 0,0 0 0 0 0,0 1 1 0 0,0-1-1 0 0,0 1 0 0 0,0-1 0 0 0,-1 1 1 0 0,1 0-1 0 0,0 0 0 0 0,0 1 1 0 0,-1-1-1 0 0,1 1 0 0 0,-1 0 0 0 0,0 0 1 0 0,1 0-1 0 0,-1 0 0 0 0,0 1 1 0 0,0-1-1 0 0,0 1 0 0 0,-1 0 0 0 0,1 0 1 0 0,0 0-1 0 0,-1 0 0 0 0,0 0 0 0 0,0 1 1 0 0,0-1-1 0 0,0 1 0 0 0,-1-1 1 0 0,1 1-1 0 0,-1-1 0 0 0,0 1 0 0 0,0 0 1 0 0,0 0-1 0 0,0 5 0 0 0,0 5 21 0 0,0-1 1 0 0,-1 1-1 0 0,0-1 0 0 0,-2 1 0 0 0,1-1 0 0 0,-2 1 0 0 0,0-1 0 0 0,0 0 1 0 0,-8 20-1 0 0,4-18-144 0 0,0 1 1 0 0,0-1 0 0 0,-1-1 0 0 0,-1 1-1 0 0,-1-1 1 0 0,0-1 0 0 0,-16 17 0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56:42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35 299 8287 0 0,'0'0'639'0'0,"2"1"-415"0"0,5 9-97 0 0,0-1 1171 0 0,0 0 0 0 0,12 10 0 0 0,-17-17-1032 0 0,1 0-1 0 0,0 0 1 0 0,0 0 0 0 0,0 0-1 0 0,0 0 1 0 0,0 0-1 0 0,0-1 1 0 0,0 0-1 0 0,1 1 1 0 0,-1-1-1 0 0,7 1 1 0 0,0-2 15 0 0,0 1 1 0 0,0-2-1 0 0,-1 1 0 0 0,1-1 1 0 0,0-1-1 0 0,-1 0 1 0 0,1 0-1 0 0,-1-1 0 0 0,0 0 1 0 0,0-1-1 0 0,17-8 0 0 0,0-3 77 0 0,-1-2 0 0 0,36-29-1 0 0,-45 33-360 0 0,-1-1 0 0 0,0-1 0 0 0,-1 0 0 0 0,13-19-1 0 0,-22 27-95 0 0,1-1-1 0 0,-2 1 0 0 0,1-1 0 0 0,-1 0 0 0 0,0-1 1 0 0,-1 1-1 0 0,0-1 0 0 0,-1 1 0 0 0,1-1 0 0 0,-1 0 1 0 0,1-16-1 0 0,-3 23 36 0 0,0-1 0 0 0,0 1 0 0 0,0 0 0 0 0,-1 0 0 0 0,1 0 0 0 0,-1-1 0 0 0,1 1 0 0 0,-1 0 0 0 0,1 0 0 0 0,-1 0 0 0 0,0 0 0 0 0,0 0 0 0 0,0 0 0 0 0,0 0 0 0 0,-1 0 0 0 0,1 1 0 0 0,0-1 0 0 0,-4-2 0 0 0,3 2-9 0 0,0 0-1 0 0,-1 1 1 0 0,1 0 0 0 0,-1-1 0 0 0,0 1 0 0 0,1 0 0 0 0,-1 0 0 0 0,0 1-1 0 0,1-1 1 0 0,-1 0 0 0 0,0 1 0 0 0,-5 0 0 0 0,-2 0-28 0 0,0 1 1 0 0,0 0-1 0 0,1 0 1 0 0,-1 1 0 0 0,1 1-1 0 0,-1 0 1 0 0,-11 5-1 0 0,-5 4 130 0 0,2 1 0 0 0,0 1-1 0 0,0 2 1 0 0,1 0 0 0 0,1 1 0 0 0,1 2-1 0 0,1 0 1 0 0,0 1 0 0 0,1 1-1 0 0,1 0 1 0 0,2 2 0 0 0,-24 39 0 0 0,32-46 104 0 0,0 0 0 0 0,1 0 0 0 0,0 0 0 0 0,2 1 0 0 0,0-1 0 0 0,-3 24 0 0 0,6-32-66 0 0,2 0 0 0 0,-1 0-1 0 0,1 0 1 0 0,0 0 0 0 0,1-1 0 0 0,0 1-1 0 0,0 0 1 0 0,0 0 0 0 0,1-1 0 0 0,0 1 0 0 0,1-1-1 0 0,0 1 1 0 0,0-1 0 0 0,1 0 0 0 0,-1 0-1 0 0,8 9 1 0 0,-9-13-48 0 0,1-1-1 0 0,0 1 1 0 0,-1-1-1 0 0,1 1 1 0 0,0-1-1 0 0,1 0 1 0 0,-1 0-1 0 0,0 0 0 0 0,1 0 1 0 0,-1-1-1 0 0,1 0 1 0 0,-1 1-1 0 0,1-1 1 0 0,0 0-1 0 0,-1-1 1 0 0,1 1-1 0 0,0-1 1 0 0,0 1-1 0 0,6-2 1 0 0,6 0-61 0 0,1 0 1 0 0,-1-2 0 0 0,20-4 0 0 0,-21 3-44 0 0,141-21-3412 0 0,-117 22 2282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56:44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155 354 6911 0 0,'0'0'8628'0'0,"0"2"-8274"0"0,-1 7-220 0 0,0 0 1 0 0,0-1 0 0 0,-1 1 0 0 0,0 0-1 0 0,-1-1 1 0 0,1 1 0 0 0,-7 10 0 0 0,-32 59 50 0 0,39-76-176 0 0,-88 132-27 0 0,89-132-80 0 0,3-4-797 0 0,49-61 160 0 0,77-86 302 0 0,-103 122 459 0 0,2 2 0 0 0,1 1 0 0 0,41-28 0 0 0,-47 37-2 0 0,42-25 620 0 0,-56 35-515 0 0,0 1 0 0 0,0 1 0 0 0,1 0 0 0 0,-1 0 1 0 0,1 0-1 0 0,9-1 0 0 0,-16 4 0 0 0,-1 1-22 0 0,2 2-105 0 0,-1 0 1 0 0,0 0-1 0 0,0 0 0 0 0,-1 1 1 0 0,1-1-1 0 0,-1 0 0 0 0,1 1 1 0 0,-1-1-1 0 0,0 1 0 0 0,0-1 1 0 0,0 1-1 0 0,-1-1 0 0 0,0 1 1 0 0,1 0-1 0 0,-1-1 0 0 0,0 1 0 0 0,-1 0 1 0 0,1-1-1 0 0,-2 8 0 0 0,-2 8 21 0 0,-1-1 0 0 0,-12 29 0 0 0,11-29 1 0 0,2-8-26 0 0,-40 99 23 0 0,38-97-34 0 0,-1-1 0 0 0,0 0 1 0 0,0 0-1 0 0,-1 0 0 0 0,0-1 1 0 0,-18 17-1 0 0,24-25 13 0 0,2-1-1 0 0,-1 0 0 0 0,1-1 0 0 0,-1 1 0 0 0,0-1 1 0 0,1 1-1 0 0,-1-1 0 0 0,0 1 0 0 0,1-1 0 0 0,-1 0 0 0 0,0 1 1 0 0,1-1-1 0 0,-1 0 0 0 0,0 0 0 0 0,0 1 0 0 0,0-1 1 0 0,1 0-1 0 0,-1 0 0 0 0,-1 0 0 0 0,1 0-14 0 0,1 1-1 0 0,-1-1 1 0 0,0 0 0 0 0,1 0-1 0 0,-1 0 1 0 0,0 0 0 0 0,1 0-1 0 0,-1 0 1 0 0,1 0-1 0 0,-1 0 1 0 0,0 0 0 0 0,1 0-1 0 0,-1 0 1 0 0,0 0 0 0 0,1 0-1 0 0,-1 0 1 0 0,1-1-1 0 0,-1 1 1 0 0,0 0 0 0 0,1 0-1 0 0,-1-1 1 0 0,1 1 0 0 0,-1 0-1 0 0,1-1 1 0 0,-1 1-1 0 0,0-1 1 0 0,0 0-15 0 0,1 0-1 0 0,-1 0 1 0 0,0-1-1 0 0,1 1 1 0 0,-1 0-1 0 0,1 0 1 0 0,0-1 0 0 0,-1 1-1 0 0,1 0 1 0 0,0 0-1 0 0,0-1 1 0 0,0-1-1 0 0,0-1-58 0 0,0-1-1 0 0,0 0 0 0 0,1 0 1 0 0,0 1-1 0 0,0-1 0 0 0,2-6 1 0 0,5-5-42 0 0,0 1 1 0 0,0-1-1 0 0,2 2 0 0 0,18-24 1 0 0,52-49-69 0 0,-73 80 173 0 0,76-73-192 0 0,126-94 0 0 0,-180 153 559 0 0,54-30 0 0 0,-64 41-24 0 0,0 1 0 0 0,0 1 1 0 0,1 1-1 0 0,26-6 0 0 0,-42 12-242 0 0,0 0-1 0 0,0 1 1 0 0,0-1 0 0 0,0 1-1 0 0,0 0 1 0 0,0 0 0 0 0,0 0-1 0 0,0 1 1 0 0,0-1-1 0 0,0 1 1 0 0,0 0 0 0 0,0 0-1 0 0,6 3 1 0 0,-8-3-36 0 0,0 0 0 0 0,0 1 0 0 0,1 0 1 0 0,-1-1-1 0 0,0 1 0 0 0,0 0 0 0 0,0 0 1 0 0,-1 0-1 0 0,1 1 0 0 0,0-1 0 0 0,-1 0 0 0 0,0 1 1 0 0,1-1-1 0 0,-1 0 0 0 0,0 1 0 0 0,0 0 0 0 0,0-1 1 0 0,-1 1-1 0 0,1 0 0 0 0,0 4 0 0 0,0 4 46 0 0,-1 0 0 0 0,0-1 0 0 0,0 1 0 0 0,-1 0 0 0 0,0 0 0 0 0,-3 10 0 0 0,-20 65 276 0 0,20-75-327 0 0,-12 38 13 0 0,-3-2 0 0 0,-37 69 0 0 0,47-100-196 0 0,-1-1 1 0 0,-1 0-1 0 0,-17 19 0 0 0,-2-5-5635 0 0,23-22 152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56:44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275 193 14599 0 0,'0'0'664'0'0,"0"1"-8"0"0,2 23-415 0 0,-2-19-75 0 0,0-1 0 0 0,0 0 0 0 0,1 1-1 0 0,-1-1 1 0 0,1 0 0 0 0,0 1-1 0 0,0-1 1 0 0,1 0 0 0 0,-1 0 0 0 0,4 7-1 0 0,-4-9-86 0 0,0-1-1 0 0,0 1 0 0 0,0-1 0 0 0,0 0 1 0 0,0 1-1 0 0,1-1 0 0 0,-1 0 0 0 0,0 0 1 0 0,0 1-1 0 0,1-1 0 0 0,-1 0 1 0 0,1 0-1 0 0,-1-1 0 0 0,1 1 0 0 0,0 0 1 0 0,-1 0-1 0 0,1-1 0 0 0,0 1 1 0 0,-1-1-1 0 0,1 0 0 0 0,0 1 0 0 0,0-1 1 0 0,-1 0-1 0 0,1 0 0 0 0,0 0 1 0 0,0 0-1 0 0,3-1 0 0 0,3 0 38 0 0,1 0-1 0 0,-1-1 1 0 0,0 0-1 0 0,0 0 1 0 0,0-1-1 0 0,0 0 1 0 0,8-4-1 0 0,52-33 87 0 0,-50 28-160 0 0,15-10-302 0 0,-2-1-1 0 0,0-2 1 0 0,-2 0-1 0 0,29-33 1 0 0,-53 52-71 0 0,0 0 1 0 0,-1 0 0 0 0,8-12 0 0 0,-12 17 252 0 0,1 0 0 0 0,-1 0 0 0 0,1-1 0 0 0,-1 1-1 0 0,1 0 1 0 0,-1 0 0 0 0,0-1 0 0 0,1 1 0 0 0,-1 0 0 0 0,0-1 0 0 0,0 1 0 0 0,0 0 0 0 0,0-3-1 0 0,-1 4 42 0 0,1-1-1 0 0,0 0 0 0 0,0 1 0 0 0,-1-1 0 0 0,1 1 0 0 0,-1-1 1 0 0,1 0-1 0 0,-1 1 0 0 0,1-1 0 0 0,-1 1 0 0 0,1-1 0 0 0,-1 1 1 0 0,1 0-1 0 0,-1-1 0 0 0,0 1 0 0 0,1-1 0 0 0,-1 1 0 0 0,1 0 1 0 0,-1 0-1 0 0,0-1 0 0 0,0 1 0 0 0,1 0 0 0 0,-1 0 1 0 0,0 0-1 0 0,1 0 0 0 0,-1 0 0 0 0,-1 0 0 0 0,-3-1-97 0 0,0 1 0 0 0,0 1 0 0 0,0-1-1 0 0,0 1 1 0 0,0 0 0 0 0,0 0 0 0 0,0 0-1 0 0,-7 3 1 0 0,-3 3-79 0 0,-20 10 0 0 0,2 1 175 0 0,2 3 0 0 0,-38 30-1 0 0,-53 57 1130 0 0,109-97-1001 0 0,-256 268 2023 0 0,264-272-2056 0 0,-1 1 1 0 0,0-1-1 0 0,1 1 0 0 0,1 0 0 0 0,-1 0 0 0 0,2 0 0 0 0,-1 1 1 0 0,-2 9-1 0 0,5-15-19 0 0,0-1 0 0 0,0 1 0 0 0,1-1 1 0 0,-1 1-1 0 0,1 0 0 0 0,0-1 0 0 0,0 1 0 0 0,0 0 1 0 0,0-1-1 0 0,1 1 0 0 0,-1-1 0 0 0,0 1 0 0 0,1 0 1 0 0,0-1-1 0 0,0 1 0 0 0,0-1 0 0 0,0 0 0 0 0,0 1 1 0 0,0-1-1 0 0,1 0 0 0 0,-1 0 0 0 0,1 1 0 0 0,-1-1 1 0 0,1 0-1 0 0,0 0 0 0 0,0-1 0 0 0,0 1 1 0 0,0 0-1 0 0,0-1 0 0 0,0 1 0 0 0,0-1 0 0 0,3 2 1 0 0,2-1-148 0 0,-1 0 0 0 0,1 0 0 0 0,-1 0 0 0 0,1-1 1 0 0,0 1-1 0 0,0-2 0 0 0,9 1 0 0 0,-10-1-431 0 0,24 2-6053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56:44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48 15199 0 0,'0'-2'1172'0'0,"-1"-1"-1139"0"0,0 1-1 0 0,0 0 0 0 0,0-1 0 0 0,0 1 1 0 0,0 0-1 0 0,0 0 0 0 0,0 0 1 0 0,-1 0-1 0 0,1 0 0 0 0,-1 0 1 0 0,0 0-1 0 0,1 1 0 0 0,-1-1 1 0 0,0 1-1 0 0,0-1 0 0 0,0 1 0 0 0,-3-2 1 0 0,1 1 42 0 0,0 0 0 0 0,0 1 0 0 0,-1 0 0 0 0,1 0 0 0 0,0 0 1 0 0,0 0-1 0 0,-1 1 0 0 0,1 0 0 0 0,-6 0 0 0 0,-4 1 80 0 0,0 1-1 0 0,0 0 1 0 0,1 1-1 0 0,-1 1 1 0 0,-17 7-1 0 0,-27 12-391 0 0,1 3 0 0 0,-83 52-1 0 0,98-51 238 0 0,-41 37 0 0 0,65-49 0 0 0,1 1 0 0 0,1 1 0 0 0,0 1 0 0 0,-20 29 0 0 0,34-44 6 0 0,0-1-1 0 0,0 1 0 0 0,1 0 1 0 0,-1 0-1 0 0,1 0 0 0 0,0 0 1 0 0,0 0-1 0 0,0 0 0 0 0,0 0 1 0 0,1 0-1 0 0,-1 0 0 0 0,1 0 1 0 0,0 0-1 0 0,0 0 0 0 0,0 4 1 0 0,0-7 3 0 0,1 1 1 0 0,-1-1 0 0 0,0 1 0 0 0,1-1 0 0 0,-1 1-1 0 0,1-1 1 0 0,-1 1 0 0 0,1-1 0 0 0,-1 1 0 0 0,1-1 0 0 0,0 0-1 0 0,-1 1 1 0 0,1-1 0 0 0,-1 0 0 0 0,1 0 0 0 0,0 1-1 0 0,-1-1 1 0 0,1 0 0 0 0,1 0 0 0 0,12 3 186 0 0,-6-3-96 0 0,0 0 1 0 0,0-1 0 0 0,0 1 0 0 0,0-1-1 0 0,0-1 1 0 0,0 0 0 0 0,-1 0 0 0 0,1 0 0 0 0,7-4-1 0 0,13-7 183 0 0,27-16 0 0 0,-35 18-147 0 0,21-15-74 0 0,-1-2-1 0 0,41-35 1 0 0,-47 35-254 0 0,-3 7-276 0 0,-30 21 314 0 0,1 21-300 0 0,-4-6 432 0 0,-1-1 0 0 0,0 1-1 0 0,-7 18 1 0 0,3-12 15 0 0,-7 25 23 0 0,2-10 8 0 0,-9 51 0 0 0,20-80-416 0 0,0-1-1 0 0,1 0 0 0 0,0 0 1 0 0,1 1-1 0 0,-1-1 0 0 0,1 0 1 0 0,0 0-1 0 0,1 1 0 0 0,-1-1 1 0 0,1 0-1 0 0,5 10 0 0 0,8 0-4991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56:45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34 346 11055 0 0,'-12'-11'1176'0'0,"10"10"-906"0"0,1 0-1 0 0,-1-1 0 0 0,0 0 1 0 0,1 1-1 0 0,-1-1 0 0 0,1 0 1 0 0,-1 0-1 0 0,1 1 0 0 0,0-1 1 0 0,0 0-1 0 0,0 0 0 0 0,0-1 0 0 0,0 1 1 0 0,1 0-1 0 0,-1 0 0 0 0,1 0 1 0 0,-1-1-1 0 0,1 1 0 0 0,0 0 1 0 0,-1-3-1 0 0,2 2-104 0 0,0-1-1 0 0,0 0 1 0 0,0 0 0 0 0,0 1-1 0 0,0-1 1 0 0,1 1 0 0 0,0-1-1 0 0,-1 1 1 0 0,1-1 0 0 0,0 1 0 0 0,4-4-1 0 0,8-9-93 0 0,0 0-1 0 0,1 0 0 0 0,1 1 1 0 0,0 1-1 0 0,32-20 0 0 0,99-49 252 0 0,-124 72-341 0 0,1 1 0 0 0,29-9 0 0 0,-42 16 8 0 0,1 0 1 0 0,0 1-1 0 0,-1 0 0 0 0,1 1 1 0 0,0 0-1 0 0,23 2 0 0 0,-32-1 8 0 0,0 1-1 0 0,0-1 1 0 0,0 1-1 0 0,0 0 1 0 0,0 0-1 0 0,-1 0 1 0 0,1 0 0 0 0,0 0-1 0 0,0 1 1 0 0,-1-1-1 0 0,1 1 1 0 0,-1-1-1 0 0,1 1 1 0 0,-1 0-1 0 0,0 0 1 0 0,3 4 0 0 0,-2-3 0 0 0,-1 1 0 0 0,1 0 0 0 0,-1 0 0 0 0,0 0 1 0 0,-1 0-1 0 0,1 0 0 0 0,-1 0 0 0 0,1 1 0 0 0,-1-1 1 0 0,0 5-1 0 0,0 7 68 0 0,0 0-1 0 0,-1-1 1 0 0,-1 1 0 0 0,0 0-1 0 0,-5 18 1 0 0,-1 12 224 0 0,4-20-198 0 0,-2 0-1 0 0,-1-1 1 0 0,-10 31 0 0 0,10-46-59 0 0,5-8-153 0 0,0 0-1 0 0,0-1 0 0 0,0 1 0 0 0,1 0 1 0 0,-1 0-1 0 0,0-1 0 0 0,1 1 0 0 0,-1 0 1 0 0,1 0-1 0 0,-1 2 0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56:45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431 374 7367 0 0,'0'-2'334'0'0,"3"-1"-168"0"0,-1-2-123 0 0,1 1 0 0 0,-1 0 0 0 0,1 0 0 0 0,0 0 0 0 0,1 0 0 0 0,6-6-1 0 0,1 2 1416 0 0,-1-2-1 0 0,1 0 0 0 0,-2 0 1 0 0,1-1-1 0 0,10-16 0 0 0,-13 16-1250 0 0,-1 0-1 0 0,-1 0 1 0 0,1 0-1 0 0,-2 0 1 0 0,0-1-1 0 0,5-18 1 0 0,-6 17-149 0 0,-1-1 0 0 0,2-25 0 0 0,-4 33-56 0 0,-1 1 1 0 0,1-1 0 0 0,-1 1-1 0 0,0 0 1 0 0,0-1-1 0 0,-1 1 1 0 0,1 0-1 0 0,-1 0 1 0 0,0 0 0 0 0,-4-7-1 0 0,5 10-52 0 0,-1 0 1 0 0,1 0-1 0 0,0 0 0 0 0,-1 0 0 0 0,0 0 0 0 0,1 0 1 0 0,-1 1-1 0 0,0-1 0 0 0,0 0 0 0 0,0 1 0 0 0,0 0 1 0 0,0-1-1 0 0,0 1 0 0 0,0 0 0 0 0,-1 0 0 0 0,1 0 1 0 0,0 0-1 0 0,-1 1 0 0 0,-3-1 0 0 0,2 0-35 0 0,-1 1-1 0 0,1 0 0 0 0,0 0 1 0 0,0 1-1 0 0,0 0 0 0 0,0-1 1 0 0,0 1-1 0 0,0 0 0 0 0,0 1 1 0 0,0-1-1 0 0,-5 3 0 0 0,-9 6-18 0 0,-1 1 0 0 0,-31 24 0 0 0,-30 33 256 0 0,72-61-133 0 0,-42 38 416 0 0,-65 76 1 0 0,96-98-281 0 0,2 0 0 0 0,0 1 0 0 0,2 1 1 0 0,0 0-1 0 0,2 1 0 0 0,-10 28 0 0 0,21-49-117 0 0,0 0 0 0 0,1 0-1 0 0,-1 0 1 0 0,1 0 0 0 0,0 0-1 0 0,1 0 1 0 0,0 0 0 0 0,-1 0-1 0 0,2 7 1 0 0,-1-10-25 0 0,0-1-1 0 0,1 0 1 0 0,-1 1-1 0 0,1-1 1 0 0,-1 0-1 0 0,1 0 1 0 0,-1 1 0 0 0,1-1-1 0 0,0 0 1 0 0,0 0-1 0 0,-1 0 1 0 0,1 0 0 0 0,0 0-1 0 0,0 0 1 0 0,0 0-1 0 0,1 1 1 0 0,0-1 3 0 0,0 0 0 0 0,0 0 0 0 0,0-1 0 0 0,0 1 0 0 0,0 0 0 0 0,0-1 1 0 0,0 1-1 0 0,0-1 0 0 0,0 0 0 0 0,0 1 0 0 0,0-1 0 0 0,0 0 0 0 0,3-1 0 0 0,11-1 61 0 0,-1 0-1 0 0,1-1 1 0 0,-1-1-1 0 0,0 0 1 0 0,20-10-1 0 0,-1-1-19 0 0,37-24 1 0 0,31-26-1157 0 0,160-134 0 0 0,-241 180 197 0 0,-20 18 476 0 0,-15 9-396 0 0,-3 2 668 0 0,1 1 1 0 0,0 1-1 0 0,0 0 1 0 0,2 1-1 0 0,-15 16 1 0 0,-61 80 517 0 0,47-55-94 0 0,18-25-65 0 0,-20 27 198 0 0,40-50-343 0 0,0 1 0 0 0,1 0 0 0 0,0 0 1 0 0,1 0-1 0 0,0 1 0 0 0,-4 10 0 0 0,7-17-40 0 0,0 0 0 0 0,-1 0-1 0 0,1 0 1 0 0,0-1 0 0 0,0 1 0 0 0,-1 0-1 0 0,1 0 1 0 0,0 0 0 0 0,0 0-1 0 0,0 0 1 0 0,0 0 0 0 0,0 0 0 0 0,1-1-1 0 0,-1 1 1 0 0,0 0 0 0 0,0 0-1 0 0,0 0 1 0 0,1 0 0 0 0,-1 0 0 0 0,0-1-1 0 0,1 1 1 0 0,-1 0 0 0 0,1 0-1 0 0,-1-1 1 0 0,1 1 0 0 0,-1 0 0 0 0,1-1-1 0 0,0 1 1 0 0,-1 0 0 0 0,1-1 0 0 0,0 1-1 0 0,0-1 1 0 0,-1 1 0 0 0,2 0-1 0 0,2 0 36 0 0,-1 0 0 0 0,0-1 0 0 0,0 1-1 0 0,1-1 1 0 0,-1 0 0 0 0,0 0-1 0 0,1 0 1 0 0,4-1 0 0 0,31-5-427 0 0,-13-4-3784 0 0,-2-3-1331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0:24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18 2759 0 0,'0'-1'207'0'0,"7"-16"10032"0"0,-11 35-9951 0 0,-1 0 1 0 0,0-1-1 0 0,-2 0 0 0 0,0-1 1 0 0,-16 28-1 0 0,-119 195 1907 0 0,15-25-1307 0 0,-15 35-515 0 0,136-237-373 0 0,-4 8 33 0 0,1 0 1 0 0,-8 24-1 0 0,14-24-33 0 0,7-13-432 0 0,-3-5 55 0 0,2 0-650 0 0,7 0-69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05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0 8287 0 0,'-2'1'639'0'0,"-17"6"-447"0"0,0 1 0 0 0,1 1 0 0 0,0 1 0 0 0,1 1 0 0 0,0 0 0 0 0,1 1 0 0 0,0 1 0 0 0,-25 27 0 0 0,5-1 310 0 0,2 2-1 0 0,-34 55 1 0 0,23-26-359 0 0,4 3-1 0 0,2 1 1 0 0,4 1-1 0 0,-26 84 0 0 0,60-157-139 0 0,-3 11-292 0 0,-1 0 0 0 0,-11 21 0 0 0,6-18-4031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56:46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18 380 11519 0 0,'0'0'3815'0'0,"-9"1"-67"0"0,8-1-3728 0 0,1-1 0 0 0,-1 1 0 0 0,1 0 1 0 0,-1-1-1 0 0,1 1 0 0 0,-1 0 0 0 0,1-1 1 0 0,0 1-1 0 0,-1 0 0 0 0,1-1 0 0 0,-1 1 0 0 0,1-1 1 0 0,0 1-1 0 0,-1-1 0 0 0,1 1 0 0 0,0-1 0 0 0,0 1 1 0 0,-1-1-1 0 0,1 1 0 0 0,0-1 0 0 0,0 0 0 0 0,0 1 1 0 0,0-1-1 0 0,0 1 0 0 0,-1-1 0 0 0,1 1 0 0 0,0-1 1 0 0,0 0-1 0 0,1 1 0 0 0,-1-1 0 0 0,0 1 0 0 0,0-1 1 0 0,0 0-1 0 0,0 1 0 0 0,0-1 0 0 0,1 1 1 0 0,-1-1-1 0 0,0 1 0 0 0,0-1 0 0 0,1 1 0 0 0,-1-1 1 0 0,0 1-1 0 0,1-1 0 0 0,0 0 0 0 0,14-20 205 0 0,0 1-1 0 0,20-19 1 0 0,-14 15-203 0 0,11-12-69 0 0,1 2 0 0 0,2 1 1 0 0,1 1-1 0 0,1 2 0 0 0,49-29 0 0 0,-75 53-56 0 0,24-11 0 0 0,-32 16 87 0 0,1 0 0 0 0,-1 0 1 0 0,1 0-1 0 0,-1 0 0 0 0,1 0 1 0 0,0 1-1 0 0,-1 0 0 0 0,1 0 0 0 0,0 0 1 0 0,-1 0-1 0 0,6 1 0 0 0,-7 0 13 0 0,-1-1 0 0 0,1 1 0 0 0,-1 0 0 0 0,0 0 0 0 0,1 0 0 0 0,-1 0 0 0 0,0 0 0 0 0,1 0 0 0 0,-1 0 0 0 0,0 0 0 0 0,0 1 0 0 0,0-1 0 0 0,0 0 0 0 0,0 1 0 0 0,-1-1-1 0 0,1 1 1 0 0,0-1 0 0 0,0 1 0 0 0,-1-1 0 0 0,1 1 0 0 0,-1-1 0 0 0,0 1 0 0 0,1 0 0 0 0,-1-1 0 0 0,0 1 0 0 0,0 3 0 0 0,0 5 59 0 0,0 1 0 0 0,-2 19 1 0 0,1-28-34 0 0,-8 49 304 0 0,-2 0 0 0 0,-34 91 1 0 0,28-91-232 0 0,13-32-67 0 0,3-15-28 0 0,0 0 0 0 0,0-1 0 0 0,0 1 0 0 0,-1 0 0 0 0,1 0 0 0 0,-1 0-1 0 0,0-1 1 0 0,0 1 0 0 0,0-1 0 0 0,-5 6 0 0 0,6-8-860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56:46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349 552 11055 0 0,'0'0'852'0'0,"7"-7"4832"0"0,-7 6-5533 0 0,0-1 0 0 0,0 1-1 0 0,0 0 1 0 0,0 0 0 0 0,-1 0-1 0 0,1 0 1 0 0,-1 0 0 0 0,1 0-1 0 0,0 0 1 0 0,-1 0 0 0 0,0 0-1 0 0,1 0 1 0 0,-1 0 0 0 0,0 0-1 0 0,1 0 1 0 0,-1 0 0 0 0,-1-1-1 0 0,-1 0-115 0 0,1 1 0 0 0,-1-1 0 0 0,0 0 0 0 0,1 1 0 0 0,-1-1-1 0 0,0 1 1 0 0,0 0 0 0 0,0 0 0 0 0,0 0 0 0 0,-4 0 0 0 0,-35-3-153 0 0,16 2-18 0 0,20 1 103 0 0,-29-3-421 0 0,-35-10 1 0 0,60 12 260 0 0,0-1-1 0 0,0-1 1 0 0,0 0-1 0 0,0 0 1 0 0,1-1-1 0 0,0 0 0 0 0,0-1 1 0 0,-9-6-1 0 0,15 9 104 0 0,0 0-1 0 0,0 0 1 0 0,0 0-1 0 0,0 0 1 0 0,0 0 0 0 0,1-1-1 0 0,-1 1 1 0 0,1-1-1 0 0,0 0 1 0 0,0 0-1 0 0,1 0 1 0 0,-1 0 0 0 0,1 0-1 0 0,0 0 1 0 0,-1-4-1 0 0,1 2-51 0 0,1 0 0 0 0,0 0 0 0 0,0 0-1 0 0,1 0 1 0 0,-1 0 0 0 0,1 0 0 0 0,0 0-1 0 0,1 0 1 0 0,3-9 0 0 0,1 2-67 0 0,0 0 1 0 0,1 1-1 0 0,0 0 0 0 0,1 0 0 0 0,1 1 1 0 0,-1 0-1 0 0,2 0 0 0 0,13-12 0 0 0,1 3 495 0 0,1 0-1 0 0,1 1 1 0 0,0 2-1 0 0,2 0 1 0 0,-1 2-1 0 0,2 1 0 0 0,0 2 1 0 0,1 0-1 0 0,0 2 1 0 0,48-9-1 0 0,-41 12 375 0 0,-1 2 0 0 0,1 2 1 0 0,57 2-1 0 0,-80 2-552 0 0,1 0 0 0 0,0 1 1 0 0,0 0-1 0 0,-1 2 1 0 0,1 0-1 0 0,-1 0 0 0 0,0 1 1 0 0,-1 1-1 0 0,1 0 1 0 0,-1 1-1 0 0,21 15 1 0 0,-30-19-86 0 0,0 0 0 0 0,0 1 0 0 0,0-1 1 0 0,-1 1-1 0 0,1 0 0 0 0,-1 0 1 0 0,0 0-1 0 0,0 1 0 0 0,-1-1 1 0 0,1 1-1 0 0,1 5 0 0 0,-3-7-7 0 0,0-1 1 0 0,-1 1-1 0 0,1 0 0 0 0,-1-1 0 0 0,1 1 1 0 0,-1 0-1 0 0,0 0 0 0 0,0-1 0 0 0,-1 1 1 0 0,1 0-1 0 0,0-1 0 0 0,-1 1 0 0 0,0 0 1 0 0,0-1-1 0 0,1 1 0 0 0,-2-1 0 0 0,1 1 1 0 0,0-1-1 0 0,0 1 0 0 0,-1-1 0 0 0,1 0 1 0 0,-4 5-1 0 0,-8 5 61 0 0,0-1 0 0 0,-1 0 0 0 0,0 0 0 0 0,-1-1 0 0 0,-25 12 0 0 0,12-6-62 0 0,-19 11-131 0 0,-72 30 0 0 0,27-17-399 0 0,33-12-2791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56:46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14 14223 0 0,'15'-14'1291'0'0,"-16"30"-935"0"0,0-9-320 0 0,0-1 0 0 0,-1 1 0 0 0,0-1 0 0 0,0 0 1 0 0,0 0-1 0 0,-7 12 0 0 0,-25 34 47 0 0,13-21-66 0 0,-58 106 194 0 0,-34 50 290 0 0,-75 97 538 0 0,133-196-814 0 0,-73 107-2047 0 0,115-178-4108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56:48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130 112 4607 0 0,'35'-51'351'0'0,"-22"29"6744"0"0,-33 42-5973 0 0,4 3-793 0 0,1 1-1 0 0,1 1 1 0 0,1 0 0 0 0,-18 53-1 0 0,12-19 401 0 0,-13 74-1 0 0,26-100-657 0 0,1 1-1 0 0,-1 35 0 0 0,6-56-47 0 0,0 0 0 0 0,1 0-1 0 0,0 0 1 0 0,1 0-1 0 0,1 0 1 0 0,0-1 0 0 0,0 1-1 0 0,8 17 1 0 0,-9-27 16 0 0,-1 0-1 0 0,1 0 1 0 0,0-1 0 0 0,0 1 0 0 0,-1-1 0 0 0,2 1-1 0 0,-1-1 1 0 0,0 0 0 0 0,0 0 0 0 0,1 0 0 0 0,-1 0-1 0 0,1 0 1 0 0,0-1 0 0 0,0 1 0 0 0,-1-1 0 0 0,1 1-1 0 0,0-1 1 0 0,0 0 0 0 0,0 0 0 0 0,0-1-1 0 0,4 2 1 0 0,-5-2 152 0 0,7-22-14 0 0,-6 9-138 0 0,5-14 87 0 0,1-1 0 0 0,17-37-1 0 0,-12 41-57 0 0,0 0 0 0 0,2 0 0 0 0,1 2 0 0 0,0 0 0 0 0,28-25-1 0 0,110-88 246 0 0,-126 112-263 0 0,232-170 515 0 0,-236 178-520 0 0,35-16-1 0 0,-51 27-63 0 0,1 0 0 0 0,0 1 0 0 0,0 0 0 0 0,0 1 0 0 0,0 0 0 0 0,0 0 0 0 0,13 1 0 0 0,-21 0-46 0 0,0 1 1 0 0,-1 0-1 0 0,1 0 0 0 0,0 0 1 0 0,-1 1-1 0 0,1-1 0 0 0,0 0 1 0 0,-1 1-1 0 0,1-1 0 0 0,0 1 0 0 0,-1-1 1 0 0,1 1-1 0 0,-1 0 0 0 0,1 0 1 0 0,-1-1-1 0 0,1 1 0 0 0,-1 0 0 0 0,1 0 1 0 0,-1 1-1 0 0,0-1 0 0 0,0 0 1 0 0,0 0-1 0 0,0 1 0 0 0,0-1 0 0 0,0 0 1 0 0,0 1-1 0 0,1 1 0 0 0,2 9-1339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56:48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85 12151 0 0,'0'-2'555'0'0,"54"-71"1098"0"0,-54 73-1646 0 0,0 0 1 0 0,0-1-1 0 0,0 1 0 0 0,0 0 0 0 0,0 0 1 0 0,0-1-1 0 0,0 1 0 0 0,0 0 0 0 0,-1 0 0 0 0,1-1 1 0 0,0 1-1 0 0,0 0 0 0 0,0 0 0 0 0,0-1 0 0 0,0 1 1 0 0,0 0-1 0 0,0 0 0 0 0,-1-1 0 0 0,1 1 0 0 0,0 0 1 0 0,0 0-1 0 0,0 0 0 0 0,0-1 0 0 0,-1 1 0 0 0,1 0 1 0 0,0 0-1 0 0,0 0 0 0 0,-1 0 0 0 0,1 0 1 0 0,0 0-1 0 0,0-1 0 0 0,-1 1 0 0 0,1 0 0 0 0,0 0 1 0 0,0 0-1 0 0,-1 0 0 0 0,-9-3-67 0 0,5 3 32 0 0,1 0-1 0 0,-1 1 1 0 0,0-1 0 0 0,0 1 0 0 0,1 0-1 0 0,-1 1 1 0 0,0-1 0 0 0,1 1 0 0 0,-9 3-1 0 0,-3 4-43 0 0,-18 12 0 0 0,-48 37 573 0 0,-100 92-1 0 0,-55 87 1175 0 0,232-232-1583 0 0,0 1 0 0 0,0 0-1 0 0,1 0 1 0 0,-5 8 0 0 0,9-13-69 0 0,-1-1 1 0 0,1 1-1 0 0,0 0 1 0 0,-1-1-1 0 0,1 1 1 0 0,0 0-1 0 0,0 0 1 0 0,0-1-1 0 0,0 1 1 0 0,-1 0-1 0 0,1 0 1 0 0,0 0-1 0 0,0-1 1 0 0,0 1-1 0 0,1 0 1 0 0,-1 0-1 0 0,0-1 0 0 0,0 1 1 0 0,0 0-1 0 0,1 1 1 0 0,0-1 1 0 0,-1-1-1 0 0,1 1 1 0 0,0 0 0 0 0,0-1 0 0 0,0 1-1 0 0,0-1 1 0 0,0 1 0 0 0,0-1-1 0 0,0 0 1 0 0,0 1 0 0 0,0-1-1 0 0,0 0 1 0 0,0 0 0 0 0,0 1 0 0 0,0-1-1 0 0,0 0 1 0 0,0 0 0 0 0,0 0-1 0 0,0 0 1 0 0,2-1 0 0 0,15-2 155 0 0,-1 0 0 0 0,1-1 0 0 0,-1-1 1 0 0,0-1-1 0 0,23-11 0 0 0,-33 14-138 0 0,69-31-7 0 0,-2-4 0 0 0,94-65 0 0 0,-113 67-217 0 0,93-82 0 0 0,-143 114 142 0 0,-1 0 0 0 0,0 0 0 0 0,0 0-1 0 0,0-1 1 0 0,-1 1 0 0 0,1-1 0 0 0,-1 0 0 0 0,0 0 0 0 0,-1 0 0 0 0,1 0 0 0 0,1-6 0 0 0,-3 9-167 0 0,-14-10-333 0 0,10 11 540 0 0,0 0-1 0 0,0 0 1 0 0,0 1 0 0 0,0-1 0 0 0,0 1 0 0 0,0-1-1 0 0,0 1 1 0 0,0 0 0 0 0,0 1 0 0 0,0-1-1 0 0,-1 0 1 0 0,1 1 0 0 0,0 0 0 0 0,0-1-1 0 0,0 1 1 0 0,1 1 0 0 0,-1-1 0 0 0,0 0 0 0 0,0 1-1 0 0,0-1 1 0 0,1 1 0 0 0,-4 2 0 0 0,-2 2 115 0 0,1 0 0 0 0,-1 0 0 0 0,1 1 0 0 0,0 0 0 0 0,-10 14 0 0 0,8-8-23 0 0,1 1 0 0 0,1-1 0 0 0,0 1 0 0 0,1 1 0 0 0,0-1 0 0 0,1 1 0 0 0,1 0 0 0 0,0 0-1 0 0,1 0 1 0 0,-1 18 0 0 0,3-15-289 0 0,0 1 0 0 0,2 0 0 0 0,2 19 0 0 0,0-19-1498 0 0,0 0 1 0 0,12 34-1 0 0,-9-38-4212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56:49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1 644 13159 0 0,'0'0'6456'0'0,"1"-1"-5756"0"0,2-3-475 0 0,0-1-1 0 0,-1 1 0 0 0,1-1 0 0 0,-1 0 1 0 0,0 1-1 0 0,0-1 0 0 0,0 0 1 0 0,-1-1-1 0 0,1-5 0 0 0,7-19 228 0 0,5-6-480 0 0,2 1 1 0 0,2 1 0 0 0,1 0-1 0 0,1 1 1 0 0,2 2 0 0 0,1 0-1 0 0,45-46 1 0 0,-16 26-864 0 0,2 4-1 0 0,61-42 1 0 0,-100 78 691 0 0,1 2 0 0 0,0 0 0 0 0,21-9 1 0 0,-30 16-124 0 0,0-1 1 0 0,0 1 0 0 0,0 0-1 0 0,0 0 1 0 0,1 1 0 0 0,-1 0 0 0 0,0 1-1 0 0,0-1 1 0 0,1 1 0 0 0,13 2 0 0 0,1 4-5476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56:49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231 564 10135 0 0,'0'0'10568'0'0,"-1"2"-10094"0"0,-4 34 389 0 0,3-19-760 0 0,0 1 0 0 0,-2-1 1 0 0,0 1-1 0 0,-10 25 0 0 0,4-23-163 0 0,-1 1 0 0 0,-1-2 0 0 0,-1 1 0 0 0,0-2-1 0 0,-21 23 1 0 0,10-17-2318 0 0,-32 28-1 0 0,30-32-4132 0 0</inkml:trace>
  <inkml:trace contextRef="#ctx0" brushRef="#br0" timeOffset="1">805 22 6447 0 0,'0'0'688'0'0,"-7"-9"-688"0"0,-7-3 6768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56:49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447 210 11311 0 0,'21'-29'616'0'0,"37"-39"0"0"0,-46 56-260 0 0,19-25-1 0 0,-28 33-291 0 0,-1 0 1 0 0,1 0-1 0 0,-1 0 1 0 0,0 0-1 0 0,0-1 1 0 0,0 1-1 0 0,0 0 0 0 0,-1-1 1 0 0,0 0-1 0 0,0 1 1 0 0,1-7-1 0 0,-3 11-60 0 0,1-1-1 0 0,-1 1 1 0 0,1-1-1 0 0,-1 1 1 0 0,1 0-1 0 0,-1-1 0 0 0,0 1 1 0 0,1 0-1 0 0,-1-1 1 0 0,0 1-1 0 0,1 0 1 0 0,-1 0-1 0 0,0 0 1 0 0,0 0-1 0 0,1 0 0 0 0,-2-1 1 0 0,1 1-3 0 0,-4 0-1 0 0,0-1 0 0 0,-1 1-1 0 0,1 0 1 0 0,0 1 0 0 0,0-1-1 0 0,0 1 1 0 0,-1 0 0 0 0,1 0-1 0 0,-7 3 1 0 0,-8 4 3 0 0,-20 11 0 0 0,18-8 9 0 0,-16 8 218 0 0,1 2 1 0 0,1 2 0 0 0,1 1-1 0 0,1 1 1 0 0,1 2-1 0 0,2 2 1 0 0,1 1-1 0 0,1 1 1 0 0,-40 55-1 0 0,56-68 69 0 0,-18 34-1 0 0,28-45-203 0 0,0 0 0 0 0,0 0-1 0 0,0 0 1 0 0,1 1 0 0 0,0-1 0 0 0,0 1-1 0 0,1 0 1 0 0,-1 11 0 0 0,2-18-60 0 0,0 1 1 0 0,0-1 0 0 0,0 1 0 0 0,0-1-1 0 0,1 1 1 0 0,-1-1 0 0 0,1 0 0 0 0,-1 1-1 0 0,1-1 1 0 0,-1 0 0 0 0,1 1 0 0 0,0-1-1 0 0,-1 0 1 0 0,1 1 0 0 0,0-1 0 0 0,0 0-1 0 0,0 0 1 0 0,0 0 0 0 0,0 0 0 0 0,0 0 0 0 0,0 0-1 0 0,1 0 1 0 0,-1-1 0 0 0,0 1 0 0 0,0 0-1 0 0,1-1 1 0 0,-1 1 0 0 0,0 0 0 0 0,1-1-1 0 0,-1 0 1 0 0,1 1 0 0 0,-1-1 0 0 0,0 0-1 0 0,2 0 1 0 0,5 1 112 0 0,0-1 0 0 0,0 1 0 0 0,0-2-1 0 0,14-2 1 0 0,-9 1-83 0 0,-1-1 0 0 0,0 0-1 0 0,-1-1 1 0 0,1-1 0 0 0,16-8 0 0 0,53-36 285 0 0,-66 40-337 0 0,10-9-273 0 0,-1-2-1 0 0,40-41 1 0 0,-54 51 217 0 0,-9 9-114 0 0,-5 6-1059 0 0,0-1 1193 0 0,1 0-1 0 0,0 0 0 0 0,0 1 1 0 0,0-1-1 0 0,1 1 0 0 0,-1 0 1 0 0,1-1-1 0 0,-2 9 0 0 0,1-2-466 0 0,1 1 0 0 0,0-1 0 0 0,0 17 0 0 0,2-10-1148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56:50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0 568 10135 0 0,'0'0'778'0'0,"0"-1"-506"0"0,0-4 394 0 0,1 1 1 0 0,-1-1 0 0 0,1 0 0 0 0,0 1 0 0 0,0-1 0 0 0,1 1-1 0 0,2-6 1 0 0,-1 2-169 0 0,1 0-1 0 0,0 1 0 0 0,8-10 1 0 0,5-3-425 0 0,32-30 1 0 0,-39 40 116 0 0,62-58-202 0 0,131-95 1 0 0,-162 134-135 0 0,2 3 0 0 0,1 1 0 0 0,1 2 0 0 0,1 2 0 0 0,53-16 0 0 0,-92 34 140 0 0,0 1 0 0 0,0 0 0 0 0,1 1 0 0 0,-1-1 0 0 0,0 1 0 0 0,0 0 0 0 0,1 1 0 0 0,-1 0 0 0 0,12 1 0 0 0,-18-1 11 0 0,0 1-1 0 0,0-1 1 0 0,0 0 0 0 0,0 0-1 0 0,-1 1 1 0 0,1-1 0 0 0,0 1-1 0 0,0-1 1 0 0,0 1 0 0 0,0-1-1 0 0,0 1 1 0 0,-1-1-1 0 0,1 1 1 0 0,0 0 0 0 0,0-1-1 0 0,-1 1 1 0 0,1 0 0 0 0,-1 0-1 0 0,1 0 1 0 0,-1-1 0 0 0,1 1-1 0 0,-1 0 1 0 0,1 0-1 0 0,-1 0 1 0 0,0 0 0 0 0,1 0-1 0 0,-1 0 1 0 0,0 0 0 0 0,0 0-1 0 0,0 0 1 0 0,1 0 0 0 0,-1 0-1 0 0,-1 0 1 0 0,1 0-1 0 0,0 0 1 0 0,0 0 0 0 0,0 0-1 0 0,0 0 1 0 0,-1 0 0 0 0,0 2-1 0 0,-1 4 60 0 0,-1 1 0 0 0,0 0 0 0 0,-1-1 0 0 0,-4 8 0 0 0,4-8-11 0 0,-102 160 920 0 0,31-55-749 0 0,62-91-381 0 0,1 0-1 0 0,1 0 0 0 0,-12 35 1 0 0,19-42-733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56:50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227 135 2303 0 0,'43'-41'-222'0'0,"15"-11"5344"0"0,-51 46-3565 0 0,1 0-1 0 0,0 1 1 0 0,1 0-1 0 0,-1 1 0 0 0,18-7 1 0 0,-2 7 48 0 0,-24 4-1568 0 0,1 0-1 0 0,-1 1 1 0 0,0-1-1 0 0,0 0 1 0 0,1 1 0 0 0,-1-1-1 0 0,0 1 1 0 0,0-1-1 0 0,0 1 1 0 0,1-1-1 0 0,-1 0 1 0 0,0 1-1 0 0,0-1 1 0 0,0 1-1 0 0,0-1 1 0 0,0 1 0 0 0,0-1-1 0 0,0 1 1 0 0,0-1-1 0 0,0 1 1 0 0,0-1-1 0 0,0 1 1 0 0,-1 0-1 0 0,1-1-6 0 0,-1 4-4 0 0,0 0 0 0 0,0 0 0 0 0,0 0 0 0 0,-1 0 0 0 0,1-1 1 0 0,-1 1-1 0 0,0 0 0 0 0,-4 4 0 0 0,-23 28 85 0 0,19-24-72 0 0,-67 84 149 0 0,-61 69 22 0 0,133-160-214 0 0,-75 84 322 0 0,71-77-207 0 0,0 0 1 0 0,0 1 0 0 0,2 0-1 0 0,-1 0 1 0 0,-9 26 0 0 0,16-36-95 0 0,1-1 1 0 0,-1 1 0 0 0,0-1 0 0 0,1 1-1 0 0,-1-1 1 0 0,1 1 0 0 0,0 0-1 0 0,0-1 1 0 0,0 1 0 0 0,0-1 0 0 0,1 1-1 0 0,-1-1 1 0 0,0 1 0 0 0,1-1 0 0 0,0 1-1 0 0,0-1 1 0 0,0 1 0 0 0,0-1 0 0 0,0 0-1 0 0,0 1 1 0 0,0-1 0 0 0,1 0 0 0 0,-1 0-1 0 0,1 0 1 0 0,0 0 0 0 0,-1 0 0 0 0,1 0-1 0 0,3 2 1 0 0,-4-3 70 0 0,0 0-246 0 0,0 1-1 0 0,0-1 0 0 0,0 0 1 0 0,1 1-1 0 0,-1-1 0 0 0,0 0 1 0 0,0 0-1 0 0,1 0 0 0 0,-1 0 1 0 0,1 0-1 0 0,-1 0 0 0 0,2 1 1 0 0,8-2-1844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05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77 248 8751 0 0,'0'0'674'0'0,"1"0"-438"0"0,19 3 728 0 0,1 0-1 0 0,-1-2 1 0 0,1 0 0 0 0,-1-2 0 0 0,34-4 0 0 0,-20 0-414 0 0,1-3 1 0 0,48-17-1 0 0,-65 19-467 0 0,0 0-1 0 0,0-2 0 0 0,-1 0 0 0 0,-1-1 1 0 0,1-1-1 0 0,23-19 0 0 0,-37 27-132 0 0,-1-1 0 0 0,1 0 0 0 0,-1 0-1 0 0,1 0 1 0 0,-1-1 0 0 0,0 1 0 0 0,-1 0 0 0 0,1-1-1 0 0,0 1 1 0 0,-1-1 0 0 0,0 0 0 0 0,0 1 0 0 0,0-1-1 0 0,0 0 1 0 0,-1 0 0 0 0,1 0 0 0 0,-1 0 0 0 0,0 1 0 0 0,0-1-1 0 0,0 0 1 0 0,-2-4 0 0 0,2 5-21 0 0,-1 0 0 0 0,1 0 0 0 0,-1 1 0 0 0,0-1 0 0 0,-1 0 0 0 0,1 1 0 0 0,0-1-1 0 0,-1 1 1 0 0,1-1 0 0 0,-1 1 0 0 0,0 0 0 0 0,1 0 0 0 0,-1 0 0 0 0,0 0 0 0 0,-1 0 0 0 0,1 0 0 0 0,0 0 0 0 0,0 1 0 0 0,-1-1 0 0 0,1 1 0 0 0,-1-1 0 0 0,0 1 0 0 0,1 0 0 0 0,-1 0 0 0 0,0 0-1 0 0,1 1 1 0 0,-1-1 0 0 0,0 1 0 0 0,-3-1 0 0 0,0 1 38 0 0,-1 0-1 0 0,1 1 0 0 0,0 0 1 0 0,0 0-1 0 0,-1 0 0 0 0,1 1 1 0 0,0 0-1 0 0,0 0 0 0 0,1 0 1 0 0,-1 1-1 0 0,-9 5 0 0 0,-6 6 0 0 0,-30 24 0 0 0,45-33 26 0 0,-43 35 64 0 0,1 2-1 0 0,-48 55 1 0 0,78-75 23 0 0,0 0-1 0 0,2 2 1 0 0,0-1 0 0 0,1 2-1 0 0,2 0 1 0 0,1 1 0 0 0,-12 33-1 0 0,22-52-55 0 0,0-1 0 0 0,0 1 0 0 0,1 0 0 0 0,-1 0 0 0 0,2 0 0 0 0,-1 0-1 0 0,1 12 1 0 0,1-17-3 0 0,-1 0 0 0 0,0 0 0 0 0,1 0 0 0 0,-1 0 0 0 0,1 0 0 0 0,0 0 0 0 0,-1-1 0 0 0,1 1 0 0 0,0 0 0 0 0,0-1 0 0 0,0 1 0 0 0,0-1 0 0 0,0 1 0 0 0,1-1 0 0 0,-1 1-1 0 0,0-1 1 0 0,1 0 0 0 0,-1 1 0 0 0,1-1 0 0 0,0 0 0 0 0,-1 0 0 0 0,1 0 0 0 0,0 0 0 0 0,-1-1 0 0 0,1 1 0 0 0,0 0 0 0 0,0-1 0 0 0,0 1 0 0 0,0-1 0 0 0,-1 0 0 0 0,1 1 0 0 0,3-1 0 0 0,13 1 191 0 0,0-1 0 0 0,0-1 0 0 0,30-5 0 0 0,53-16 198 0 0,-72 15-280 0 0,24-7-379 0 0,97-39 0 0 0,-117 38-514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56:50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151 134 14887 0 0,'0'0'1350'0'0,"1"2"-1110"0"0,3 9-369 0 0,-3-4 535 0 0,2-1 0 0 0,-1 1 0 0 0,1-1 0 0 0,5 9 0 0 0,-7-13-291 0 0,0 0-1 0 0,0 0 1 0 0,1-1 0 0 0,-1 1 0 0 0,1-1-1 0 0,0 1 1 0 0,-1-1 0 0 0,1 1-1 0 0,0-1 1 0 0,0 0 0 0 0,0 0 0 0 0,0 0-1 0 0,0 0 1 0 0,0 0 0 0 0,0-1 0 0 0,0 1-1 0 0,0 0 1 0 0,4 0 0 0 0,4-1 128 0 0,-1 0-1 0 0,1 0 1 0 0,-1 0 0 0 0,1-1 0 0 0,-1-1-1 0 0,1 1 1 0 0,13-6 0 0 0,64-28 304 0 0,-51 19-426 0 0,209-90-547 0 0,-234 101 45 0 0,0-1 1 0 0,0 0-1 0 0,-1-1 1 0 0,13-10-1 0 0,-21 15-215 0 0,-4 2 425 0 0,0 0-1 0 0,0-1 0 0 0,0 1 1 0 0,0 0-1 0 0,0 0 1 0 0,0 1-1 0 0,0-1 0 0 0,0 0 1 0 0,-3 1-1 0 0,-27 9-55 0 0,1 1 0 0 0,0 2-1 0 0,1 1 1 0 0,0 1-1 0 0,-29 21 1 0 0,-131 106 603 0 0,180-135-327 0 0,-141 125 940 0 0,126-108-733 0 0,1 1-1 0 0,2 2 1 0 0,-34 49-1 0 0,53-71-219 0 0,0 0-1 0 0,0 0 1 0 0,1 0-1 0 0,0 1 1 0 0,0-1-1 0 0,0 1 1 0 0,1-1-1 0 0,0 1 1 0 0,0 0-1 0 0,-1 10 1 0 0,2-14-28 0 0,0 0 1 0 0,1 0 0 0 0,-1 0 0 0 0,0 0-1 0 0,1 0 1 0 0,-1 0 0 0 0,1 0 0 0 0,0-1-1 0 0,-1 1 1 0 0,1 0 0 0 0,0 0 0 0 0,0-1 0 0 0,0 1-1 0 0,1-1 1 0 0,-1 1 0 0 0,0-1 0 0 0,0 1-1 0 0,1-1 1 0 0,-1 0 0 0 0,1 1 0 0 0,-1-1 0 0 0,1 0-1 0 0,0 0 1 0 0,-1 0 0 0 0,1 0 0 0 0,0-1-1 0 0,0 1 1 0 0,-1 0 0 0 0,1-1 0 0 0,0 1-1 0 0,0-1 1 0 0,0 0 0 0 0,0 1 0 0 0,3-1 0 0 0,9 1 25 0 0,0-1 0 0 0,-1-1 0 0 0,1 0 0 0 0,19-4 0 0 0,54-16-1070 0 0,-82 20 936 0 0,37-11-624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56:58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486 539 9151 0 0,'0'0'831'0'0,"0"9"-670"0"0,0-7-114 0 0,0 1-1 0 0,0 0 0 0 0,0 0 1 0 0,0 0-1 0 0,-1 0 0 0 0,0 0 1 0 0,1-1-1 0 0,-1 1 0 0 0,0 0 1 0 0,-1 0-1 0 0,1-1 0 0 0,0 1 1 0 0,-1-1-1 0 0,1 1 0 0 0,-1-1 1 0 0,0 0-1 0 0,0 0 0 0 0,0 1 1 0 0,0-1-1 0 0,0 0 0 0 0,0-1 1 0 0,0 1-1 0 0,-5 2 0 0 0,-1 1-39 0 0,0-1 0 0 0,-1 0-1 0 0,1-1 1 0 0,-1 0-1 0 0,0 0 1 0 0,1-1 0 0 0,-1 0-1 0 0,0-1 1 0 0,-1 1 0 0 0,1-2-1 0 0,-16 0 1 0 0,8-1 154 0 0,0-1 1 0 0,1 0-1 0 0,-1-2 1 0 0,1 0-1 0 0,-25-9 0 0 0,29 8 267 0 0,1 1-1 0 0,0-1 0 0 0,1-1 0 0 0,-1 0 0 0 0,1 0 0 0 0,0-1 1 0 0,1-1-1 0 0,0 1 0 0 0,-16-18 0 0 0,24 24-393 0 0,-12-14 195 0 0,-1-1 1 0 0,2 0 0 0 0,0-1 0 0 0,-10-19-1 0 0,20 31-226 0 0,0 1 0 0 0,0-1 0 0 0,0 1 0 0 0,1-1 0 0 0,-1 0 0 0 0,1 0-1 0 0,0 1 1 0 0,0-1 0 0 0,1 0 0 0 0,0 0 0 0 0,-1 0 0 0 0,2 0 0 0 0,-1 0-1 0 0,1 0 1 0 0,-1 0 0 0 0,1 0 0 0 0,1 0 0 0 0,-1 1 0 0 0,1-1 0 0 0,-1 0 0 0 0,1 1-1 0 0,4-7 1 0 0,-2 5-10 0 0,1 0-1 0 0,-1 1 0 0 0,1 0 0 0 0,0 0 1 0 0,0 0-1 0 0,1 0 0 0 0,-1 1 1 0 0,1 0-1 0 0,9-5 0 0 0,5-1-60 0 0,35-13 0 0 0,-21 10 4 0 0,70-31-225 0 0,298-111-87 0 0,-389 150 498 0 0,0 2 0 0 0,1 0 0 0 0,16-2 1 0 0,-25 5-41 0 0,-1-1 1 0 0,1 1-1 0 0,-1 0 1 0 0,1 0 0 0 0,0 1-1 0 0,-1 0 1 0 0,1-1-1 0 0,-1 1 1 0 0,1 1 0 0 0,-1-1-1 0 0,0 1 1 0 0,1-1-1 0 0,5 5 1 0 0,-9-5-53 0 0,1 1 1 0 0,0-1-1 0 0,-1 1 1 0 0,1 0-1 0 0,-1 0 0 0 0,1 0 1 0 0,-1 0-1 0 0,0 0 1 0 0,0 0-1 0 0,0 0 1 0 0,0 0-1 0 0,0 0 0 0 0,-1 1 1 0 0,1-1-1 0 0,-1 0 1 0 0,1 1-1 0 0,-1-1 0 0 0,0 0 1 0 0,0 1-1 0 0,0-1 1 0 0,0 0-1 0 0,0 1 1 0 0,0-1-1 0 0,-1 0 0 0 0,1 1 1 0 0,-2 2-1 0 0,-1 7 42 0 0,-1 0 1 0 0,-1 0-1 0 0,-8 16 0 0 0,12-25-61 0 0,-27 51 36 0 0,-2-1 0 0 0,-2-1 0 0 0,-45 55 0 0 0,49-73-295 0 0,-2-1 0 0 0,-1-2 1 0 0,-2-1-1 0 0,0-1 0 0 0,-42 26 1 0 0,58-45 82 0 0,0-1-1 0 0,-1 0 1 0 0,0-1 0 0 0,-1-1 0 0 0,0-1 0 0 0,0 0 0 0 0,0-2 0 0 0,-30 4 0 0 0,40-7 129 0 0,0-1 0 0 0,0 0 0 0 0,-1 0 0 0 0,1-1 0 0 0,-9-2 0 0 0,15 3-77 0 0,1 0-1 0 0,0-1 0 0 0,0 1 0 0 0,0-1 0 0 0,0 1 0 0 0,0-1 0 0 0,1 0 1 0 0,-1 0-1 0 0,0 0 0 0 0,0 0 0 0 0,0 0 0 0 0,1 0 0 0 0,-1-1 1 0 0,1 1-1 0 0,-1 0 0 0 0,1-1 0 0 0,-1 0 0 0 0,1 1 0 0 0,0-1 1 0 0,0 0-1 0 0,0 1 0 0 0,0-1 0 0 0,0 0 0 0 0,0 0 0 0 0,0 0 0 0 0,1 0 1 0 0,-1 0-1 0 0,0-3 0 0 0,2-21-1387 0 0,4-2-17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56:58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808 19 6447 0 0,'1'-1'499'0'0,"1"-8"-328"0"0,-2 9-153 0 0,0-1 0 0 0,0 1 0 0 0,0 0 0 0 0,0-1 0 0 0,0 1 0 0 0,0-1 0 0 0,0 1 0 0 0,0 0 0 0 0,0-1 0 0 0,0 1 0 0 0,0 0 0 0 0,0-1 0 0 0,0 1 0 0 0,-1 0 0 0 0,1-1 0 0 0,0 1 0 0 0,0 0 0 0 0,0 0 0 0 0,-1-1 0 0 0,1 1 0 0 0,0-1 0 0 0,-1 1 186 0 0,0 0 0 0 0,-1-1 0 0 0,1 1 0 0 0,0 0 1 0 0,0 0-1 0 0,0 0 0 0 0,0 0 0 0 0,0 0 0 0 0,0 0 0 0 0,0 0 1 0 0,0 1-1 0 0,0-1 0 0 0,0 0 0 0 0,-1 0 0 0 0,1 1 0 0 0,0-1 1 0 0,0 1-1 0 0,0-1 0 0 0,-1 2 0 0 0,-22 11 2840 0 0,23-12-2811 0 0,-20 14 311 0 0,0 1 1 0 0,1 0 0 0 0,-18 21 0 0 0,-52 63 845 0 0,55-58-1233 0 0,-138 173-157 0 0,132-157 0 0 0,-61 120 0 0 0,-73 229-178 0 0,165-377 91 0 0,1 1 0 0 0,1 0 0 0 0,2 0 0 0 0,1 0 0 0 0,2 1 0 0 0,-1 32 1 0 0,4-39-297 0 0,0-9-4200 0 0,0-5-937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56:59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0 14743 0 0,'-1'2'2947'0'0,"-26"29"1101"0"0,-10 23-2791 0 0,6-9-1029 0 0,25-37-201 0 0,-145 213-71 0 0,136-197-342 0 0,-12 20 218 0 0,18-21-2360 0 0,5-1-3326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56:59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594 115 10591 0 0,'1'-1'819'0'0,"4"-7"-500"0"0,0-1-1 0 0,-1 1 1 0 0,0-1 0 0 0,4-11-1 0 0,3-8 2128 0 0,-1-4 1127 0 0,-14 32-3466 0 0,1 1 0 0 0,0-1 0 0 0,0 1 1 0 0,0 0-1 0 0,0 0 0 0 0,0 0 0 0 0,0 0 0 0 0,0 0 0 0 0,0 1 1 0 0,-3 2-1 0 0,-27 20-6 0 0,30-21-62 0 0,-40 33 7 0 0,-41 48 1 0 0,-31 48 6 0 0,105-120-60 0 0,0 1 0 0 0,-9 14 0 0 0,17-24 5 0 0,0 0-1 0 0,1 1 0 0 0,-1-1 1 0 0,1 1-1 0 0,-1-1 1 0 0,1 1-1 0 0,0-1 0 0 0,0 1 1 0 0,0 0-1 0 0,1 0 1 0 0,0-1-1 0 0,-1 1 0 0 0,1 0 1 0 0,1 5-1 0 0,-1-7 3 0 0,1-1-1 0 0,0 1 0 0 0,-1-1 1 0 0,1 0-1 0 0,0 1 1 0 0,0-1-1 0 0,0 0 1 0 0,0 1-1 0 0,0-1 0 0 0,0 0 1 0 0,0 0-1 0 0,0 0 1 0 0,0 0-1 0 0,0 0 1 0 0,1 0-1 0 0,-1 0 0 0 0,0-1 1 0 0,1 1-1 0 0,-1 0 1 0 0,1-1-1 0 0,-1 1 1 0 0,3 0-1 0 0,4 1 2 0 0,0 0-1 0 0,0-1 1 0 0,8 1-1 0 0,-9-1-1 0 0,27 2-1 0 0,-16-2-9 0 0,1 0-1 0 0,-1 2 1 0 0,1 0-1 0 0,23 9 1 0 0,-37-11 7 0 0,0 1 1 0 0,0 1 0 0 0,-1-1 0 0 0,1 1-1 0 0,-1-1 1 0 0,0 1 0 0 0,0 0 0 0 0,0 1-1 0 0,0-1 1 0 0,0 1 0 0 0,-1-1 0 0 0,1 1-1 0 0,-1 0 1 0 0,0 1 0 0 0,0-1-1 0 0,-1 0 1 0 0,1 1 0 0 0,-1 0 0 0 0,0-1-1 0 0,2 10 1 0 0,-2-9 2 0 0,-1 0 0 0 0,0 1 0 0 0,0-1 0 0 0,-1 0 0 0 0,0 1 0 0 0,1-1 0 0 0,-2 1 0 0 0,1-1 0 0 0,-1 1 0 0 0,0-1 0 0 0,0 0 0 0 0,0 1 0 0 0,-1-1 0 0 0,-3 8 0 0 0,2-6 4 0 0,-1 0 1 0 0,0-1 0 0 0,-1 1 0 0 0,0-1 0 0 0,0 0 0 0 0,0 0 0 0 0,-1 0 0 0 0,0-1 0 0 0,-7 6 0 0 0,-4 0 44 0 0,0 0 0 0 0,-1-1-1 0 0,0-1 1 0 0,-1-1 0 0 0,0 0 0 0 0,-38 9 0 0 0,-15-1-507 0 0,-1-3 1 0 0,-98 4-1 0 0,139-16-6452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56:59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812 42 13359 0 0,'-2'-5'222'0'0,"0"1"0"0"0,1 0 0 0 0,-2 0 0 0 0,1 0 0 0 0,0 0 0 0 0,-5-5 0 0 0,6 9-159 0 0,1-1-1 0 0,-1 0 0 0 0,0 1 0 0 0,0-1 0 0 0,1 1 0 0 0,-1-1 0 0 0,0 0 1 0 0,0 1-1 0 0,0 0 0 0 0,0-1 0 0 0,1 1 0 0 0,-1 0 0 0 0,0-1 0 0 0,0 1 1 0 0,0 0-1 0 0,0 0 0 0 0,0 0 0 0 0,0 0 0 0 0,0 0 0 0 0,0 0 0 0 0,0 0 1 0 0,0 0-1 0 0,0 0 0 0 0,0 0 0 0 0,0 0 0 0 0,0 1 0 0 0,1-1 1 0 0,-1 0-1 0 0,0 1 0 0 0,0-1 0 0 0,0 0 0 0 0,0 1 0 0 0,0-1 0 0 0,1 1 1 0 0,-1 0-1 0 0,0-1 0 0 0,0 1 0 0 0,1 0 0 0 0,-2 0 0 0 0,-9 11 380 0 0,1 1 1 0 0,0 0-1 0 0,-15 24 0 0 0,10-14-196 0 0,-59 97 272 0 0,5 4-1 0 0,-54 137 1 0 0,-54 227-222 0 0,70-176-582 0 0,95-278-355 0 0,-2-1 1 0 0,-2 0-1 0 0,0-1 1 0 0,-2-1-1 0 0,-24 31 1 0 0,32-51-3600 0 0,2-5-1311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57:00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18 316 9671 0 0,'-6'9'749'0'0,"4"-7"-669"0"0,0 1-1 0 0,1 0 0 0 0,-1-1 0 0 0,1 1 1 0 0,0 0-1 0 0,-2 4 0 0 0,4-5 201 0 0,-1-1 0 0 0,1 1 0 0 0,-1-1-1 0 0,1 0 1 0 0,0 1 0 0 0,0-1 0 0 0,0 0-1 0 0,0 0 1 0 0,0 1 0 0 0,0-1 0 0 0,0 0 0 0 0,0 0-1 0 0,0 0 1 0 0,0 0 0 0 0,1 0 0 0 0,1 1-1 0 0,-1-1 240 0 0,4 3-222 0 0,0 0-1 0 0,0-1 1 0 0,1 0-1 0 0,-1-1 1 0 0,1 1-1 0 0,0-1 1 0 0,0 0 0 0 0,-1-1-1 0 0,1 1 1 0 0,0-1-1 0 0,0-1 1 0 0,0 0 0 0 0,1 0-1 0 0,11-1 1 0 0,4-2 44 0 0,1-1 0 0 0,-1-1 0 0 0,24-8 0 0 0,217-93 1495 0 0,-198 78-1568 0 0,132-63 327 0 0,36-15-825 0 0,-157 78-836 0 0,-64 24-2239 0 0,26-3 1 0 0,-9 6-3962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57:00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54 684 9215 0 0,'0'0'1236'0'0,"-5"-7"2259"0"0,1 0-1762 0 0,0-1-1 0 0,-5-13 1 0 0,2-2-551 0 0,-7-46 1 0 0,13 65-1005 0 0,-3-22 130 0 0,1 0 0 0 0,1 0 0 0 0,2 0 0 0 0,0 0 0 0 0,2 0 0 0 0,1 0 0 0 0,0 0 0 0 0,16-50 1 0 0,-14 60-374 0 0,1 1 1 0 0,0 0 0 0 0,1 0-1 0 0,1 0 1 0 0,0 1 0 0 0,1 0 0 0 0,1 1-1 0 0,0-1 1 0 0,0 2 0 0 0,2 0 0 0 0,-1 0-1 0 0,2 1 1 0 0,-1 1 0 0 0,2 0-1 0 0,19-12 1 0 0,-22 16-387 0 0,2 0 1 0 0,-1 1-1 0 0,0 0 0 0 0,1 0 0 0 0,0 2 0 0 0,0 0 0 0 0,0 0 1 0 0,24-1-1 0 0,-1 5-6652 0 0</inkml:trace>
  <inkml:trace contextRef="#ctx0" brushRef="#br0" timeOffset="1">733 289 15663 0 0,'0'0'1418'0'0,"-2"-1"-1168"0"0,1 1-73 0 0,-1 0 0 0 0,1 0 1 0 0,0 0-1 0 0,-1 0 0 0 0,1 0 0 0 0,0 1 0 0 0,-1-1 0 0 0,1 0 0 0 0,0 0 0 0 0,-1 1 1 0 0,1-1-1 0 0,0 1 0 0 0,0-1 0 0 0,-1 1 0 0 0,1 0 0 0 0,0 0 0 0 0,0-1 0 0 0,0 1 0 0 0,0 0 1 0 0,0 0-1 0 0,0 0 0 0 0,0 0 0 0 0,0 0 0 0 0,0 0 0 0 0,1 0 0 0 0,-1 0 0 0 0,0 1 1 0 0,1-1-1 0 0,-1 0 0 0 0,0 0 0 0 0,1 1 0 0 0,-1 1 0 0 0,0 0 81 0 0,-5 11-147 0 0,0 0 1 0 0,1 1 0 0 0,1 0-1 0 0,0 0 1 0 0,1 0 0 0 0,1 0-1 0 0,-1 28 1 0 0,3-27-388 0 0,0-1-1 0 0,4 19 1 0 0,-3-29 107 0 0,0 0-1 0 0,0 0 1 0 0,1 1-1 0 0,0-1 1 0 0,0 0-1 0 0,1-1 1 0 0,-1 1-1 0 0,1 0 1 0 0,5 6-1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57:01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73 14279 0 0,'3'-5'124'0'0,"2"-5"122"0"0,1 1 0 0 0,0 0 0 0 0,1 0 0 0 0,0 1 0 0 0,14-14 0 0 0,-20 22 642 0 0,-3 13-686 0 0,-4 4-288 0 0,-1-1 0 0 0,-10 19 1 0 0,-4 9 27 0 0,-204 576 835 0 0,88-226-411 0 0,88-258-304 0 0,25-68-15 0 0,-3 0 0 0 0,-55 95-1 0 0,82-162-42 0 0,-1 0 1 0 0,0 0-1 0 0,0 0 0 0 0,1 0 0 0 0,-1 0 1 0 0,0 0-1 0 0,0-1 0 0 0,0 1 0 0 0,0 0 1 0 0,-2 1-1 0 0,2-2-87 0 0,-1-1 1 0 0,1 0 47 0 0,-1 0 0 0 0,0 0 1 0 0,0-1-1 0 0,1 1 1 0 0,-1-1-1 0 0,1 1 1 0 0,-1-1-1 0 0,1 0 1 0 0,0 0-1 0 0,0 1 0 0 0,0-1 1 0 0,0 0-1 0 0,0 0 1 0 0,-1-4-1 0 0,0 2-14 0 0,1 0 0 0 0,1 0 0 0 0,-1-1-1 0 0,1 1 1 0 0,-1 0 0 0 0,2-9 0 0 0,1 0-38 0 0,0-1 0 0 0,1 1 0 0 0,8-24 0 0 0,6-9-163 0 0,2 0 1 0 0,2 2-1 0 0,39-64 0 0 0,-49 93 311 0 0,0 0 0 0 0,1 0 0 0 0,1 1-1 0 0,0 1 1 0 0,1 0 0 0 0,0 1 0 0 0,1 0 0 0 0,0 1-1 0 0,1 1 1 0 0,0 1 0 0 0,23-11 0 0 0,-28 16 69 0 0,1 0 0 0 0,-1 0 0 0 0,1 1 0 0 0,-1 0 0 0 0,1 1 0 0 0,0 0 0 0 0,0 1 0 0 0,0 1 0 0 0,0 0 0 0 0,0 0 0 0 0,0 1 0 0 0,0 1 0 0 0,0 0 0 0 0,0 0 0 0 0,-1 2 0 0 0,1-1 0 0 0,-1 1 0 0 0,19 10 0 0 0,-21-9 44 0 0,0 1-1 0 0,0 0 1 0 0,0 0-1 0 0,-1 1 1 0 0,0 0 0 0 0,0 0-1 0 0,0 1 1 0 0,-1 0-1 0 0,-1 1 1 0 0,1-1-1 0 0,-1 1 1 0 0,7 14-1 0 0,-10-17-81 0 0,-1 1 0 0 0,1-1-1 0 0,-1 1 1 0 0,0 0-1 0 0,-1 0 1 0 0,0 0 0 0 0,0 0-1 0 0,0 0 1 0 0,-1 0-1 0 0,0 0 1 0 0,0 0-1 0 0,-1 0 1 0 0,1 0 0 0 0,-2 0-1 0 0,1 0 1 0 0,-1 0-1 0 0,0-1 1 0 0,0 1 0 0 0,-6 10-1 0 0,-1-2 36 0 0,0-1 1 0 0,-1 0-1 0 0,-1 0 0 0 0,0-1 0 0 0,-1-1 0 0 0,0 0 1 0 0,-1 0-1 0 0,-20 13 0 0 0,-2 0-96 0 0,-2-3 0 0 0,-45 21-1 0 0,60-32-299 0 0,-27 8 0 0 0,42-16-12 0 0,-1-1 0 0 0,1-1 1 0 0,-1 1-1 0 0,0-1 0 0 0,0 0 1 0 0,1-1-1 0 0,-14-1 1 0 0,6-2-1010 0 0,3-4-42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57:01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13 1839 0 0,'0'0'83'0'0,"-1"-1"-6"0"0,0 0-12 0 0,0 0 0 0 0,-1 0-1 0 0,1 0 1 0 0,-1 0-1 0 0,1 0 1 0 0,-1 0-1 0 0,1 0 1 0 0,-1 0-1 0 0,0 0 1 0 0,-1 0-1 0 0,1 1 445 0 0,0-1-1 0 0,1 1 0 0 0,-1 0 1 0 0,0 0-1 0 0,1 0 0 0 0,-1 0 0 0 0,0 0 1 0 0,1 1-1 0 0,-1-1 0 0 0,1 0 1 0 0,-1 1-1 0 0,0-1 0 0 0,1 1 1 0 0,-3 1-1 0 0,0 0 740 0 0,1 0 0 0 0,0 0 0 0 0,0 0-1 0 0,0 1 1 0 0,-4 3 0 0 0,-4 6-783 0 0,4-2-225 0 0,0 0 1 0 0,0 0-1 0 0,1 1 1 0 0,0 0-1 0 0,1 0 1 0 0,-5 15-1 0 0,1 4 153 0 0,-8 40-1 0 0,11-38-189 0 0,1 1 1 0 0,2 0-1 0 0,1 54 0 0 0,2-83-149 0 0,1 0 1 0 0,-1 0-1 0 0,0 0 0 0 0,1 0 0 0 0,0 0 0 0 0,0-1 1 0 0,0 1-1 0 0,1 0 0 0 0,-1-1 0 0 0,1 1 1 0 0,3 4-1 0 0,-4-7-13 0 0,0 0 0 0 0,1 0 1 0 0,-1-1-1 0 0,0 1 0 0 0,0-1 0 0 0,1 1 0 0 0,-1-1 1 0 0,1 0-1 0 0,-1 1 0 0 0,0-1 0 0 0,1 0 1 0 0,-1 0-1 0 0,1 0 0 0 0,-1 0 0 0 0,1 0 0 0 0,-1 0 1 0 0,3-1-1 0 0,-3 1 6 0 0,8-2 62 0 0,0 0 0 0 0,1 0 0 0 0,-2-1 0 0 0,1 0 0 0 0,0 0 0 0 0,-1-1 1 0 0,1-1-1 0 0,9-6 0 0 0,0-1 49 0 0,-1-1 0 0 0,23-22 0 0 0,-8 6-13 0 0,-14 13-105 0 0,-1 0-1 0 0,28-35 1 0 0,-13 11-146 0 0,-21 27-149 0 0,0-1-1 0 0,-1 0 1 0 0,10-19-1 0 0,-19 32 179 0 0,6 12-166 0 0,-5-4 235 0 0,1 0-1 0 0,-1 0 1 0 0,-1-1 0 0 0,1 1-1 0 0,-1 0 1 0 0,0 0 0 0 0,-1 1-1 0 0,0 7 1 0 0,-7 60-68 0 0,4-50 67 0 0,0-1 15 0 0,-1 2 30 0 0,0 36-1 0 0,4-56-31 0 0,0 0 0 0 0,1 1 1 0 0,0-1-1 0 0,0 0 0 0 0,0 1 1 0 0,0-1-1 0 0,1 0 0 0 0,0 0 0 0 0,1 0 1 0 0,-1 0-1 0 0,4 5 0 0 0,-5-10-10 0 0,0 0 0 0 0,0 1 0 0 0,0-1-1 0 0,0 0 1 0 0,0 0 0 0 0,0-1 0 0 0,0 1 0 0 0,0 0-1 0 0,1 0 1 0 0,-1 0 0 0 0,0-1 0 0 0,0 1 0 0 0,1-1-1 0 0,-1 1 1 0 0,1-1 0 0 0,-1 1 0 0 0,0-1 0 0 0,1 0-1 0 0,2 1 1 0 0,1-1-484 0 0,-1-1-1 0 0,1 1 1 0 0,0-1 0 0 0,8-1-1 0 0,11-5-6981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06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1 15087 0 0,'0'0'1366'0'0,"0"2"-1126"0"0,-10 25 56 0 0,-1 0 0 0 0,-15 27 0 0 0,6-14-110 0 0,-63 153 378 0 0,2-5-317 0 0,53-131-190 0 0,-42 65-1 0 0,-96 111 100 0 0,155-220-157 0 0,4-5 9 0 0,1 0 1 0 0,0 0 0 0 0,-6 11 0 0 0,12-18-33 0 0,0-1 1 0 0,0 0 0 0 0,1 1-1 0 0,-1-1 1 0 0,0 0 0 0 0,1 1-1 0 0,-1-1 1 0 0,0 0 0 0 0,1 0-1 0 0,-1 1 1 0 0,1-1 0 0 0,-1 0-1 0 0,0 0 1 0 0,1 0 0 0 0,-1 1-1 0 0,1-1 1 0 0,-1 0 0 0 0,1 0-1 0 0,0 0 1 0 0,-1 0-2 0 0,10 2-285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57:01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0 14279 0 0,'-18'10'359'0'0,"1"1"0"0"0,0 0 0 0 0,1 1-1 0 0,0 1 1 0 0,1 1 0 0 0,0 0 0 0 0,-17 23-1 0 0,7-5 111 0 0,1 1 0 0 0,-32 62 1 0 0,34-50-211 0 0,2 2 1 0 0,-21 72-1 0 0,-15 103 268 0 0,33-124-206 0 0,5-16-26 0 0,-27 96 133 0 0,37-157-421 0 0,0 0 1 0 0,-1-1 0 0 0,-1 0-1 0 0,0-1 1 0 0,-2 0 0 0 0,-16 21-1 0 0,10-19-322 0 0,-25 24 0 0 0,14-21-5527 0 0,14-15-390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57:02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35 159 14743 0 0,'-9'-5'566'0'0,"5"3"-373"0"0,1 0 1 0 0,0-1-1 0 0,0 1 0 0 0,0-1 0 0 0,-6-6 4650 0 0,11 8-4348 0 0,5-3-263 0 0,0 0 1 0 0,0 1 0 0 0,0 0-1 0 0,1 0 1 0 0,-1 1 0 0 0,1 0 0 0 0,-1 0-1 0 0,14 0 1 0 0,70-2 749 0 0,-55 4-640 0 0,49-2-176 0 0,277-9 279 0 0,-2-29-2105 0 0,-190 0-3264 0 0,-136 30 3089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57:02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77 631 9671 0 0,'0'0'748'0'0,"-2"1"-492"0"0,-12 7 1645 0 0,12-7-928 0 0,-1 0 0 0 0,1 1 0 0 0,-1-1 0 0 0,1 0-1 0 0,0 1 1 0 0,0 0 0 0 0,0-1 0 0 0,0 1 0 0 0,-4 4-1 0 0,2 0-755 0 0,0 1-1 0 0,0-1 1 0 0,0 1-1 0 0,1 0 1 0 0,0 0-1 0 0,0 1 0 0 0,1-1 1 0 0,0 1-1 0 0,0-1 1 0 0,1 1-1 0 0,0 0 0 0 0,0-1 1 0 0,1 1-1 0 0,0 0 1 0 0,1 11-1 0 0,4-1-540 0 0,1 0 0 0 0,0-1 0 0 0,13 25 0 0 0,1 3-421 0 0,-19-43-161 0 0,-1 0-617 0 0,-2 8-276 0 0,-2-1-52 0 0</inkml:trace>
  <inkml:trace contextRef="#ctx0" brushRef="#br0" timeOffset="1">450 0 10191 0 0,'0'0'1104'0'0,"-3"11"-1104"0"0,-1 0 0 0 0,4 3-3040 0 0,2 4-568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57:03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347 175 3223 0 0,'1'-2'240'0'0,"1"-6"192"0"0,0-1-1 0 0,1-14 0 0 0,-3 16 1462 0 0,1 0 0 0 0,0 0 0 0 0,0 0 0 0 0,1 0 0 0 0,5-12 1863 0 0,-9 19-3673 0 0,-1 1-73 0 0,0-1 0 0 0,0 0 0 0 0,1 1 0 0 0,-1 0 0 0 0,0 0 0 0 0,0 0 0 0 0,0 0 0 0 0,1 0 0 0 0,-1 0 0 0 0,-2 2 0 0 0,-27 20 29 0 0,16-10-26 0 0,-20 14 44 0 0,2 1 0 0 0,-56 58 1 0 0,75-69 255 0 0,1 0 0 0 0,0 2 0 0 0,1-1 1 0 0,1 2-1 0 0,0 0 0 0 0,2 0 0 0 0,-11 30 1 0 0,18-41-105 0 0,0 0 0 0 0,1 1 0 0 0,0-1 0 0 0,0 19 0 0 0,1-25-163 0 0,1 0 0 0 0,0 0 1 0 0,1 0-1 0 0,-1 0 0 0 0,0 0 0 0 0,1 0 1 0 0,0 0-1 0 0,0 0 0 0 0,0 0 1 0 0,0 0-1 0 0,0 0 0 0 0,0 0 0 0 0,1-1 1 0 0,-1 1-1 0 0,1 0 0 0 0,0-1 0 0 0,0 0 1 0 0,0 1-1 0 0,2 1 0 0 0,-2-3-18 0 0,0 1 0 0 0,0-2 0 0 0,0 1 1 0 0,0 0-1 0 0,0 0 0 0 0,0-1 0 0 0,0 1 0 0 0,0-1 0 0 0,0 1 0 0 0,0-1 0 0 0,0 0 0 0 0,0 0 0 0 0,0 0 0 0 0,1 0 1 0 0,-1 0-1 0 0,0 0 0 0 0,3-1 0 0 0,5-2 82 0 0,0 0-1 0 0,12-5 1 0 0,-18 6-81 0 0,32-13 96 0 0,1-1 0 0 0,-2-3 0 0 0,0 0 0 0 0,-1-3 0 0 0,58-48 0 0 0,-76 56-135 0 0,0-2 1 0 0,0 0-1 0 0,-2-1 0 0 0,0 0 1 0 0,-1-1-1 0 0,-1-1 0 0 0,0 0 1 0 0,-2-1-1 0 0,0 0 0 0 0,-1 0 0 0 0,-1-1 1 0 0,5-25-1 0 0,-11 38-222 0 0,0 0-1 0 0,-1 0 1 0 0,0-1-1 0 0,0 1 0 0 0,-1-1 1 0 0,-1 1-1 0 0,1-1 1 0 0,-3-11-1 0 0,2 17 87 0 0,1 1 0 0 0,-1-1 0 0 0,0 1-1 0 0,0-1 1 0 0,0 1 0 0 0,0-1 0 0 0,-1 1-1 0 0,1 0 1 0 0,0 0 0 0 0,-1-1 0 0 0,0 1-1 0 0,1 0 1 0 0,-1 0 0 0 0,0 1 0 0 0,0-1-1 0 0,0 0 1 0 0,-1 1 0 0 0,1-1 0 0 0,0 1-1 0 0,0-1 1 0 0,-1 1 0 0 0,1 0 0 0 0,-1 0-1 0 0,1 0 1 0 0,-1 1 0 0 0,1-1 0 0 0,-1 0-1 0 0,0 1 1 0 0,1 0 0 0 0,-4 0 0 0 0,-5 0-1661 0 0,1 0 1 0 0,-18 4 0 0 0,3 1-3501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57:03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1 649 9215 0 0,'0'0'707'0'0,"1"9"-438"0"0,-1 8 3008 0 0,1-8 2674 0 0,4-21-2602 0 0,4-11-2960 0 0,2 0 0 0 0,0 0 0 0 0,1 1 0 0 0,1 1 0 0 0,23-29 0 0 0,0 8 7 0 0,56-53 0 0 0,123-86-366 0 0,-161 142-762 0 0,3 2-1 0 0,71-35 1 0 0,-111 64 411 0 0,33-16-289 0 0,-45 22 503 0 0,1 0-1 0 0,0 0 1 0 0,0 1-1 0 0,-1-1 0 0 0,1 1 1 0 0,8 0-1 0 0,-13 1 103 0 0,-1 1 0 0 0,1-1 0 0 0,-1 0 0 0 0,1 1 0 0 0,-1-1-1 0 0,1 1 1 0 0,-1-1 0 0 0,0 1 0 0 0,1-1 0 0 0,-1 1 0 0 0,0-1 0 0 0,1 1-1 0 0,-1-1 1 0 0,0 1 0 0 0,0-1 0 0 0,0 1 0 0 0,1-1 0 0 0,-1 1 0 0 0,0 0 0 0 0,0-1-1 0 0,0 1 1 0 0,0 0 0 0 0,0 0-6 0 0,0 3 4 0 0,1 1 0 0 0,-1-1 0 0 0,0 1 1 0 0,-1-1-1 0 0,1 0 0 0 0,-1 1 0 0 0,0-1 0 0 0,0 1 1 0 0,0-1-1 0 0,-3 7 0 0 0,-4 6 43 0 0,-12 19 0 0 0,14-25-1 0 0,-18 31 34 0 0,-66 126 711 0 0,78-142-667 0 0,1 0 0 0 0,2 1 0 0 0,1 0-1 0 0,-9 47 1 0 0,16-66-85 0 0,1-1 1 0 0,-1 1-1 0 0,1-1 0 0 0,0 1 0 0 0,1-1 0 0 0,0 1 1 0 0,0-1-1 0 0,4 13 0 0 0,-3-15 1 0 0,0 1 0 0 0,1-1 0 0 0,-1 1-1 0 0,1-1 1 0 0,1 0 0 0 0,-1 0 0 0 0,1 0 0 0 0,0-1 0 0 0,0 1-1 0 0,0-1 1 0 0,6 5 0 0 0,5 1 59 0 0,0 0 0 0 0,0 0-1 0 0,1-2 1 0 0,0 0 0 0 0,0-1-1 0 0,28 9 1 0 0,106 18 434 0 0,-122-30-761 0 0,0-1-1 0 0,1 0 0 0 0,-1-3 1 0 0,1 0-1 0 0,32-5 1 0 0,-30 0-588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57:04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27 149 10591 0 0,'-6'-37'472'0'0,"5"21"96"0"0,1-4-456 0 0,-6 5-112 0 0,-4-3 0 0 0,6 2 0 0 0,8 2 424 0 0,1 1 64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57:04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13823 0 0,'0'0'8285'0'0,"1"-1"-8106"0"0,17-8-28 0 0,0 0-1 0 0,0 1 1 0 0,30-8 0 0 0,-33 13-626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5:06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735 116 4607 0 0,'1'-1'354'0'0,"3"-5"-192"0"0,-1 0 1 0 0,0 0-1 0 0,0-1 1 0 0,2-9-1 0 0,7-13 2154 0 0,9-15 4034 0 0,-22 58-5834 0 0,-5 19-2 0 0,-1 0 1 0 0,-23 59-1 0 0,14-45-358 0 0,-43 119 141 0 0,-117 231-1 0 0,150-348-296 0 0,-3-2 0 0 0,-1 0 0 0 0,-3-2 0 0 0,-1-2 0 0 0,-57 56 0 0 0,-78 95 0 0 0,91-106-234 0 0,76-86 164 0 0,3-6-65 0 0,0 1 128 0 0,0 0 0 0 0,0 0 0 0 0,1 0 0 0 0,-1 0 0 0 0,1 0-1 0 0,0 0 1 0 0,0 0 0 0 0,3-4 0 0 0,-4 6 4 0 0,8-9 19 0 0,0 0-1 0 0,0 0 1 0 0,2 1 0 0 0,-1 0 0 0 0,1 1 0 0 0,0 0 0 0 0,1 0 0 0 0,-1 1 0 0 0,16-6 0 0 0,16-5 154 0 0,60-16 0 0 0,-88 30-155 0 0,31-8 51 0 0,1 2 0 0 0,0 3 0 0 0,93-3 0 0 0,-120 9-63 0 0,1 2-1 0 0,26 3 1 0 0,-37-2 5 0 0,0 0 0 0 0,0 0 0 0 0,0 1 0 0 0,-1 0 0 0 0,1 1 0 0 0,13 8 0 0 0,-16-8-20 0 0,0 1 1 0 0,-1 0-1 0 0,9 10 0 0 0,-11-11-53 0 0,-3-2-113 0 0,3 1-200 0 0,-4-3 277 0 0,0 0 1 0 0,0 1 0 0 0,1-1-1 0 0,-1 0 1 0 0,0 0 0 0 0,0 0-1 0 0,0 0 1 0 0,0 1-1 0 0,0-1 1 0 0,0 0 0 0 0,1 0-1 0 0,-1 0 1 0 0,0 0 0 0 0,0 1-1 0 0,0-1 1 0 0,1 0 0 0 0,-1 0-1 0 0,0 0 1 0 0,0 0 0 0 0,0 0-1 0 0,1 0 1 0 0,-1 0 0 0 0,0 0-1 0 0,0 0 1 0 0,0 0-1 0 0,1 0 1 0 0,-1 0 0 0 0,0 0-1 0 0,0 0 1 0 0,1 0 0 0 0,-1 0-1 0 0,0 0 1 0 0,0 0 0 0 0,0 0-1 0 0,1 0 1 0 0,8-3-1099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5:07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275 126 4607 0 0,'0'0'354'0'0,"0"1"56"0"0,-7 57 7009 0 0,6-39-6892 0 0,3 23 1 0 0,-1-33-462 0 0,-1-7 58 0 0,1 1 66 0 0,1 0 0 0 0,0-1 0 0 0,-1 1 0 0 0,1 0 0 0 0,0-1 0 0 0,0 1 0 0 0,4 3 0 0 0,-3-5-5 0 0,0-1 0 0 0,-1 1 0 0 0,1-1 0 0 0,0 0 0 0 0,-1 0 0 0 0,1 0 0 0 0,0 0 0 0 0,-1 0 0 0 0,1-1 0 0 0,0 1 0 0 0,2-2 0 0 0,9-2-135 0 0,0 0 0 0 0,0-1-1 0 0,-1-1 1 0 0,1 0 0 0 0,-2-1-1 0 0,1-1 1 0 0,-1 0 0 0 0,0 0-1 0 0,-1-1 1 0 0,1-1 0 0 0,-2 0-1 0 0,0 0 1 0 0,0-1 0 0 0,15-23 0 0 0,-22 31-130 0 0,-1-1 1 0 0,0 0 0 0 0,0 0 0 0 0,0 0 0 0 0,0 0-1 0 0,-1-1 1 0 0,0 1 0 0 0,0 0 0 0 0,0-1 0 0 0,0 1 0 0 0,-1-1-1 0 0,0 1 1 0 0,0-1 0 0 0,0 1 0 0 0,-1-6 0 0 0,0 6 3 0 0,0 1 0 0 0,0 0 1 0 0,0 0-1 0 0,0-1 0 0 0,0 1 1 0 0,-1 0-1 0 0,0 0 0 0 0,0 0 1 0 0,0 1-1 0 0,0-1 0 0 0,0 0 1 0 0,0 1-1 0 0,-1-1 0 0 0,1 1 1 0 0,-1 0-1 0 0,1 0 0 0 0,-1 0 1 0 0,0 0-1 0 0,0 0 0 0 0,-5-2 1 0 0,3 2-21 0 0,0 1 1 0 0,-1-1-1 0 0,1 1 1 0 0,-1 0-1 0 0,0 0 1 0 0,1 0 0 0 0,-1 1-1 0 0,0 0 1 0 0,1 0-1 0 0,-1 0 1 0 0,0 1 0 0 0,1 0-1 0 0,-1 0 1 0 0,1 0-1 0 0,-1 1 1 0 0,-6 3-1 0 0,-9 4-32 0 0,0 1 0 0 0,-32 22 0 0 0,37-23 0 0 0,-9 7 175 0 0,0 0 0 0 0,1 2 1 0 0,1 0-1 0 0,0 2 0 0 0,2 0 0 0 0,-29 36 1 0 0,37-36 198 0 0,2 1 1 0 0,0 1 0 0 0,1-1-1 0 0,1 2 1 0 0,-8 30 0 0 0,13-39-67 0 0,1 0 1 0 0,-4 23 0 0 0,7-32-96 0 0,-1 0 1 0 0,1 0-1 0 0,0 0 0 0 0,1 0 0 0 0,-1 0 1 0 0,1-1-1 0 0,0 1 0 0 0,0 0 0 0 0,1 0 0 0 0,2 7 1 0 0,-2-10-28 0 0,-1 0 0 0 0,0 0 0 0 0,1 0 0 0 0,-1-1 0 0 0,1 1 0 0 0,-1 0 0 0 0,1-1 0 0 0,0 0 0 0 0,-1 1 0 0 0,1-1 0 0 0,0 0 1 0 0,0 0-1 0 0,0 0 0 0 0,0 0 0 0 0,0 0 0 0 0,0 0 0 0 0,1-1 0 0 0,2 2 0 0 0,3-1 61 0 0,-1 0-1 0 0,1-1 0 0 0,14 0 1 0 0,-2-1 28 0 0,1-2 0 0 0,-1 0 1 0 0,23-7-1 0 0,60-23 38 0 0,-65 20-190 0 0,48-18-1005 0 0,-49 16-4237 0 0,-16 6-312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5:0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300 220 6447 0 0,'48'-94'1476'0'0,"-32"68"1063"0"0,27-34 0 0 0,-39 54-2241 0 0,1 0 1 0 0,0 1-1 0 0,0 0 0 0 0,1 0 1 0 0,10-7-1 0 0,-15 11 504 0 0,5 43 0 0 0,-7-17-460 0 0,-2-1 0 0 0,-1 1 0 0 0,-7 24 0 0 0,-27 72 477 0 0,20-66-538 0 0,-106 334 267 0 0,92-292-426 0 0,-4-2-1 0 0,-60 112 0 0 0,82-182-95 0 0,-54 106 84 0 0,66-127-922 0 0,-5 17-4973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06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9 9095 0 0,'0'0'823'0'0,"1"-1"-678"0"0,5-7 5271 0 0,-6 10-5154 0 0,-5 33 116 0 0,-2-1 1 0 0,-1 0 0 0 0,-2-1-1 0 0,-1 1 1 0 0,-2-2 0 0 0,-26 50-1 0 0,-136 183 527 0 0,-22-15-283 0 0,65-86-423 0 0,106-128-232 0 0,2 2 0 0 0,-31 62 0 0 0,54-98-732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5:07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98 176 7831 0 0,'-28'-6'670'0'0,"-14"-3"-327"0"0,15 6 7955 0 0,63 10-7409 0 0,-6-7-450 0 0,-1-1 0 0 0,0-1 0 0 0,46-10 0 0 0,85-30 933 0 0,-32 7-621 0 0,-26 13-663 0 0,2 4 1 0 0,119-5-1 0 0,-121 16-3184 0 0,-73 5 1504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5:08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6447 0 0,'0'0'499'0'0,"0"3"-328"0"0,-6 95 3638 0 0,2-57-2141 0 0,2 48 0 0 0,7-34-1100 0 0,2 0 1 0 0,2 0-1 0 0,32 104 0 0 0,-23-112 744 0 0,42 84-1 0 0,36 38 975 0 0,-40-74-1795 0 0,-39-66-434 0 0,1-1 0 0 0,1 0 0 0 0,2-2-1 0 0,26 28 1 0 0,-44-50-43 0 0,16 8 32 0 0,-10-7-98 0 0,-9-5-18 0 0,1 0-1 0 0,0 0 1 0 0,0-1-1 0 0,0 1 1 0 0,0 0-1 0 0,0 0 1 0 0,0-1 0 0 0,0 1-1 0 0,-1 0 1 0 0,1-1-1 0 0,0 1 1 0 0,0-1-1 0 0,0 1 1 0 0,-1-1-1 0 0,1 0 1 0 0,0 1-1 0 0,-1-1 1 0 0,1 0-1 0 0,0-1 1 0 0,0 2-358 0 0,8-11-4581 0 0,-4-3-1613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5:08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1031 56 12815 0 0,'-2'-9'242'0'0,"1"6"-102"0"0,0 1 0 0 0,0-1 0 0 0,0 0 0 0 0,0 0 0 0 0,-1 0 0 0 0,1 1 0 0 0,-4-5 0 0 0,-1-8 382 0 0,6 14 602 0 0,-11-3-277 0 0,7 4-818 0 0,1 0 0 0 0,-1 0 0 0 0,0 0 1 0 0,0 0-1 0 0,0 1 0 0 0,0-1 0 0 0,0 1 0 0 0,1 0 1 0 0,-1 1-1 0 0,0-1 0 0 0,1 1 0 0 0,-1-1 0 0 0,1 1 0 0 0,-6 4 1 0 0,-6 4 101 0 0,-25 25 0 0 0,21-19-54 0 0,-36 37 212 0 0,2 2-1 0 0,-45 63 0 0 0,39-47-17 0 0,-37 48 104 0 0,44-51-122 0 0,-108 108-1 0 0,120-141-193 0 0,-1-1 0 0 0,-1-2-1 0 0,-88 50 1 0 0,124-79-32 0 0,1 0 1 0 0,-1-1-1 0 0,0 0 1 0 0,-7 2-1 0 0,11-3 47 0 0,3-3-57 0 0,0 1 0 0 0,0-1 1 0 0,0 1-1 0 0,0-1 1 0 0,0 1-1 0 0,1 0 1 0 0,-1 0-1 0 0,0-1 1 0 0,1 1-1 0 0,1-1 1 0 0,6-4-83 0 0,-1 1 0 0 0,1 1 0 0 0,0 0 0 0 0,17-6 0 0 0,38-7-5756 0 0,-30 10-183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5:09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1 380 10735 0 0,'0'0'4831'0'0,"0"-1"-4326"0"0,-1-4-361 0 0,1 0 1 0 0,0 0-1 0 0,1 0 0 0 0,-1 0 0 0 0,1 0 0 0 0,0 1 0 0 0,0-1 0 0 0,0 0 0 0 0,1 1 1 0 0,2-7-1 0 0,27-48 253 0 0,-21 40-342 0 0,10-17 11 0 0,-6 9 28 0 0,1 0-1 0 0,30-40 1 0 0,-38 59-87 0 0,-1 0 0 0 0,2 1 0 0 0,-1 0 0 0 0,1 0 0 0 0,0 1 0 0 0,0 0 0 0 0,1 0 0 0 0,-1 1 0 0 0,1 0 0 0 0,0 1 0 0 0,1 0 0 0 0,10-3 0 0 0,-17 6-3 0 0,1 0-1 0 0,-1 0 1 0 0,0 1 0 0 0,1-1-1 0 0,-1 1 1 0 0,1 0-1 0 0,-1 0 1 0 0,1 0 0 0 0,-1 0-1 0 0,0 1 1 0 0,1 0 0 0 0,-1-1-1 0 0,0 1 1 0 0,1 0-1 0 0,5 3 1 0 0,-5-1-4 0 0,0-1 1 0 0,0 1 0 0 0,0 0-1 0 0,0 0 1 0 0,-1 0-1 0 0,0 1 1 0 0,1-1-1 0 0,-1 1 1 0 0,-1 0-1 0 0,5 5 1 0 0,-1 2 23 0 0,-1 1 1 0 0,0 0-1 0 0,0-1 1 0 0,-1 2 0 0 0,-1-1-1 0 0,0 0 1 0 0,2 23-1 0 0,-3-19 55 0 0,-1 0-1 0 0,-1 0 0 0 0,0 1 1 0 0,-4 18-1 0 0,-2-3 51 0 0,3-14-59 0 0,0 0 0 0 0,1 0 0 0 0,0 26-1 0 0,2-38-58 0 0,1 1-1 0 0,0-1 0 0 0,0 1 1 0 0,1-1-1 0 0,0 0 0 0 0,0 0 1 0 0,0 0-1 0 0,1 0 0 0 0,0 0 1 0 0,0-1-1 0 0,4 7 0 0 0,-5-9 25 0 0,0-1 0 0 0,0 0 0 0 0,0 1 0 0 0,1-1 0 0 0,-1 0 0 0 0,1 0 0 0 0,-1 0 0 0 0,1-1 0 0 0,-1 1 0 0 0,1 0 0 0 0,0-1 0 0 0,0 0 0 0 0,0 0 0 0 0,0 0 0 0 0,0 0 0 0 0,0 0 0 0 0,0-1 0 0 0,0 1 0 0 0,1-1 0 0 0,-1 0 0 0 0,0 0 0 0 0,0 0 0 0 0,0 0 0 0 0,5-1 0 0 0,12-4 285 0 0,0-1 0 0 0,-1-1-1 0 0,1-1 1 0 0,23-14 0 0 0,-6 5-86 0 0,-12 5-104 0 0,14-5 2 0 0,-1-2 0 0 0,43-29-1 0 0,-70 41-140 0 0,24-17-31 0 0,-1-1 1 0 0,-1-2 0 0 0,46-48 0 0 0,-1-21-2300 0 0,-77 95 1339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5:09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29 5983 0 0,'2'-1'274'0'0,"0"0"-146"0"0,0 0-102 0 0,-1 0 1 0 0,0 0-1 0 0,1 0 1 0 0,-1 0-1 0 0,0 0 1 0 0,0 0-1 0 0,0-1 1 0 0,1 1-1 0 0,-1 0 1 0 0,0-1-1 0 0,-1 1 1 0 0,1 0-1 0 0,0-1 1 0 0,0 1-1 0 0,-1-1 1 0 0,2-4 4526 0 0,-1 7-4382 0 0,-1 0 0 0 0,0 0 0 0 0,0 0 1 0 0,0 0-1 0 0,0 0 0 0 0,0 0 0 0 0,0 0 0 0 0,0 0 0 0 0,0 0 1 0 0,0 0-1 0 0,-1 2 0 0 0,1-1 56 0 0,-5 24 136 0 0,0 0-1 0 0,-2-1 1 0 0,-1 0-1 0 0,-12 26 0 0 0,5-11-26 0 0,-104 259 862 0 0,100-260-1146 0 0,-2 0 1 0 0,-1-2 0 0 0,-2 0-1 0 0,-1-2 1 0 0,-2-1 0 0 0,-2 0-1 0 0,-47 42 1 0 0,43-47 1320 0 0,31-27-1114 0 0,2-11-3694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5:10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27 623 7831 0 0,'0'0'603'0'0,"-1"-1"-396"0"0,-1-2 94 0 0,0 0 0 0 0,0 0 0 0 0,0 0 1 0 0,1 0-1 0 0,-1 0 0 0 0,1-1 1 0 0,0 1-1 0 0,0 0 0 0 0,0-1 0 0 0,1 1 1 0 0,-1 0-1 0 0,1-1 0 0 0,-1 1 0 0 0,1-1 1 0 0,1 1-1 0 0,-1-1 0 0 0,0 1 0 0 0,1 0 1 0 0,1-7-1 0 0,1 1 13 0 0,1-1 0 0 0,0 2 0 0 0,1-1 0 0 0,10-15 0 0 0,27-31 60 0 0,-33 44-409 0 0,49-59-49 0 0,4 2 0 0 0,2 4 0 0 0,3 2 0 0 0,75-53 0 0 0,-133 108 128 0 0,-1 2 0 0 0,1-1 1 0 0,0 1-1 0 0,0 1 0 0 0,0-1 0 0 0,19-4 0 0 0,-24 8 4 0 0,0 0 0 0 0,1 0-1 0 0,-1 1 1 0 0,0 0 0 0 0,1 0 0 0 0,-1 0 0 0 0,0 0 0 0 0,1 1-1 0 0,-1-1 1 0 0,0 1 0 0 0,0 0 0 0 0,0 1 0 0 0,1-1-1 0 0,-1 1 1 0 0,-1 0 0 0 0,1 0 0 0 0,0 0 0 0 0,5 4 0 0 0,-3-1-19 0 0,-1-1 0 0 0,0 1 0 0 0,0 1 0 0 0,0-1 0 0 0,-1 1 0 0 0,1 0 0 0 0,-1 0 0 0 0,-1 0 0 0 0,1 0 0 0 0,-1 1 0 0 0,4 11 0 0 0,-2 0-6 0 0,0 1 0 0 0,0 0 0 0 0,1 22 0 0 0,-6-29 67 0 0,1 0 1 0 0,-1 0-1 0 0,-1 0 1 0 0,0 0 0 0 0,-1 0-1 0 0,-1 0 1 0 0,1 0 0 0 0,-2 0-1 0 0,0-1 1 0 0,0 0 0 0 0,-1 1-1 0 0,-11 18 1 0 0,5-12 82 0 0,-1-1 1 0 0,-1-1 0 0 0,0 0-1 0 0,-1-1 1 0 0,0 0-1 0 0,-30 23 1 0 0,-84 49-28 0 0,75-53-110 0 0,-64 54-1 0 0,-30 55 541 0 0,82-62-1516 0 0,51-60-1923 0 0,-23 44 1 0 0,30-50-3305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5:10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17 5983 0 0,'-2'-16'13355'0'0,"2"16"-13189"0"0,-4 2-2313 0 0,-4 2 2061 0 0,-1 0 1 0 0,2 1-1 0 0,-1 0 1 0 0,1 0-1 0 0,-9 8 1 0 0,-33 35-137 0 0,31-29 170 0 0,-15 14 147 0 0,1 1-1 0 0,-29 44 1 0 0,56-71-66 0 0,-9 12 36 0 0,1 0-1 0 0,1 1 0 0 0,1 1 0 0 0,-10 22 1 0 0,20-40-27 0 0,0 0 0 0 0,1-1 0 0 0,-1 1 1 0 0,0 0-1 0 0,1 0 0 0 0,0 0 0 0 0,-1-1 1 0 0,1 1-1 0 0,0 0 0 0 0,1 0 0 0 0,-1 0 1 0 0,0 0-1 0 0,1-1 0 0 0,-1 1 0 0 0,1 0 1 0 0,0 0-1 0 0,2 4 0 0 0,-1-5 30 0 0,-1 0 0 0 0,1 0 0 0 0,0 0 1 0 0,-1 0-1 0 0,1 0 0 0 0,0 0 0 0 0,0-1 0 0 0,0 1 0 0 0,1 0 0 0 0,-1-1 0 0 0,0 0 0 0 0,1 0 1 0 0,-1 1-1 0 0,1-1 0 0 0,-1-1 0 0 0,1 1 0 0 0,-1 0 0 0 0,6 0 0 0 0,2 1 55 0 0,0-1-1 0 0,0-1 0 0 0,0 0 1 0 0,0 0-1 0 0,0-1 1 0 0,15-2-1 0 0,-6-2-1 0 0,0 0 1 0 0,24-12 0 0 0,-30 13-103 0 0,-1-2 0 0 0,0 0 0 0 0,-1 0 0 0 0,1-1 0 0 0,13-11 0 0 0,-21 14-14 0 0,-1 1 0 0 0,1 0 0 0 0,-1-1 0 0 0,0 0 0 0 0,1 0 1 0 0,-2 0-1 0 0,1 0 0 0 0,0-1 0 0 0,-1 1 0 0 0,0-1 0 0 0,0 1 0 0 0,0-1 1 0 0,-1 0-1 0 0,1 0 0 0 0,-1 0 0 0 0,0 0 0 0 0,0-6 0 0 0,-1-1-94 0 0,-1 1-1 0 0,0 0 0 0 0,0 0 1 0 0,-1 0-1 0 0,0 0 1 0 0,-1 0-1 0 0,-7-17 1 0 0,-4-5-368 0 0,-20-32 0 0 0,28 53 421 0 0,6 12-45 0 0,-12-18-425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5:10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23 9215 0 0,'7'-5'950'0'0,"11"-5"-367"0"0,10 2 6290 0 0,-19 18-5333 0 0,-7-8-1466 0 0,0 1 0 0 0,0 0 0 0 0,0 0 0 0 0,-1 0 0 0 0,1 0 0 0 0,-1 1 0 0 0,0-1 0 0 0,1 0 0 0 0,-2 1 0 0 0,1-1 1 0 0,0 0-1 0 0,-1 1 0 0 0,1-1 0 0 0,-1 1 0 0 0,0-1 0 0 0,0 1 0 0 0,-1-1 0 0 0,0 5 0 0 0,-2 7-22 0 0,0 0 0 0 0,-11 27-1 0 0,10-30 57 0 0,-19 51 36 0 0,-41 81 0 0 0,57-131-265 0 0,1 0 0 0 0,1 1 0 0 0,0 0 0 0 0,1 0 0 0 0,-4 26 0 0 0,7-33-458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5:11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34 11975 0 0,'-7'-14'1296'0'0,"7"5"-1296"0"0,-2-2 4696 0 0,12 13-4824 0 0,1 1-48 0 0,2 1-4560 0 0,-1 1-904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5:11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38 7831 0 0,'26'-29'992'0'0,"-23"21"6412"0"0,-7 8-7326 0 0,0 0 0 0 0,1 0 0 0 0,-1 0-1 0 0,0 0 1 0 0,1 1 0 0 0,-1-1 0 0 0,0 1 0 0 0,1 0-1 0 0,-1 0 1 0 0,-5 4 0 0 0,-38 20 25 0 0,29-14-82 0 0,-34 17-15 0 0,-63 39 29 0 0,96-54-29 0 0,0 0 0 0 0,1 1-1 0 0,-27 29 1 0 0,31-25-6 0 0,11-9 0 0 0,4-7 4 0 0,-1-1 0 0 0,1 1-1 0 0,-1 0 1 0 0,1-1 0 0 0,-1 1 0 0 0,1-1 0 0 0,0 0-1 0 0,0 1 1 0 0,0-1 0 0 0,0 0 0 0 0,0 1-1 0 0,0-1 1 0 0,0 0 0 0 0,1 1 0 0 0,22 17 97 0 0,-9-8-56 0 0,-6-3 8 0 0,-1 0 1 0 0,0 1-1 0 0,-1 0 1 0 0,13 20-1 0 0,20 44 178 0 0,-8-13-370 0 0,-18-33 148 0 0,-8-16 69 0 0,0 0-1 0 0,9 13 1 0 0,-13-23 37 0 0,-2 1-10 0 0,0-1-78 0 0,0 0-1 0 0,0 0 0 0 0,0 0 1 0 0,1-1-1 0 0,-1 1 1 0 0,0 0-1 0 0,0 0 0 0 0,0 0 1 0 0,-1 0-1 0 0,1-1 1 0 0,0 1-1 0 0,0 0 1 0 0,0 0-1 0 0,-1 0 0 0 0,1-1 1 0 0,0 1-1 0 0,-1 0 1 0 0,1 0-1 0 0,-1-1 0 0 0,0 2 1 0 0,-16 8 541 0 0,12-8-577 0 0,-19 8 144 0 0,-1-1 0 0 0,-41 8 1 0 0,14-3-946 0 0,20-5-1442 0 0,19-6-3846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07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1 203 12871 0 0,'0'0'1164'0'0,"0"2"-910"0"0,0-2-214 0 0,0 1 1 0 0,0 0-1 0 0,0 0 1 0 0,0-1 0 0 0,0 1-1 0 0,0 0 1 0 0,1 0 0 0 0,-1-1-1 0 0,0 1 1 0 0,1 0-1 0 0,-1-1 1 0 0,0 1 0 0 0,1 0-1 0 0,-1-1 1 0 0,1 1-1 0 0,-1 0 1 0 0,1-1 0 0 0,-1 1-1 0 0,1-1 1 0 0,0 1 0 0 0,-1-1-1 0 0,1 0 1 0 0,0 1-1 0 0,-1-1 1 0 0,1 1 0 0 0,0-1-1 0 0,-1 0 1 0 0,1 0 0 0 0,0 1-1 0 0,0-1 1 0 0,-1 0-1 0 0,1 0 1 0 0,0 0 0 0 0,1 0-1 0 0,4 1 60 0 0,0 0 1 0 0,0 0-1 0 0,10-1 0 0 0,28-4 388 0 0,0-3-1 0 0,72-19 1 0 0,-49 10-165 0 0,169-40 503 0 0,228-45-1226 0 0,-423 94-4052 0 0,-3 0-1508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5:11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1 12895 0 0,'0'0'1296'0'0,"-1"1"-1188"0"0,-77 71 488 0 0,71-66-508 0 0,0 0-1 0 0,0-1 0 0 0,0 0 1 0 0,0-1-1 0 0,-1 1 0 0 0,0-1 1 0 0,1-1-1 0 0,-12 4 0 0 0,-26 14 485 0 0,44-20-558 0 0,-1 0 0 0 0,1 0 0 0 0,-1 1 0 0 0,1-1 0 0 0,0 1 1 0 0,0-1-1 0 0,-1 1 0 0 0,1 0 0 0 0,0-1 0 0 0,0 1 1 0 0,0 0-1 0 0,1 0 0 0 0,-1-1 0 0 0,0 1 0 0 0,1 0 0 0 0,-1 0 1 0 0,1 0-1 0 0,-1 2 0 0 0,1 1 16 0 0,-1-1 1 0 0,1 1-1 0 0,0 0 1 0 0,1-1-1 0 0,-1 1 1 0 0,2 5-1 0 0,1 0-29 0 0,1 1 1 0 0,0-1-1 0 0,1-1 0 0 0,0 1 0 0 0,1-1 0 0 0,0 0 0 0 0,0 0 1 0 0,13 14-1 0 0,-9-12 3 0 0,-1 1 0 0 0,0 0 0 0 0,9 17 0 0 0,-16-24-3 0 0,0 1 1 0 0,0-1-1 0 0,0 0 1 0 0,-1 0-1 0 0,0 1 1 0 0,0-1-1 0 0,0 1 0 0 0,0-1 1 0 0,-1 1-1 0 0,0 0 1 0 0,0-1-1 0 0,-2 11 1 0 0,0-8 24 0 0,0-1 0 0 0,0 1 0 0 0,-1-1 0 0 0,0 1 0 0 0,0-1 0 0 0,-1 0 0 0 0,0-1 0 0 0,0 1 0 0 0,-1-1 0 0 0,0 1 0 0 0,0-1 0 0 0,0-1 0 0 0,-1 1 0 0 0,-7 6 0 0 0,-1-2 47 0 0,0 0 0 0 0,-1-1 0 0 0,0 0 1 0 0,0-1-1 0 0,-24 8 0 0 0,32-13-51 0 0,1-1 0 0 0,-1 0 0 0 0,0-1 0 0 0,-13 2 0 0 0,18-3-43 0 0,-1 0 0 0 0,0 0 1 0 0,1 0-1 0 0,-1 0 0 0 0,0 0 0 0 0,1-1 0 0 0,-1 1 0 0 0,1-1 0 0 0,-1 0 0 0 0,1 0 0 0 0,-1 0 0 0 0,1 0 1 0 0,-1 0-1 0 0,1-1 0 0 0,-4-1 0 0 0,6 2-86 0 0,-1 0 1 0 0,0 0-1 0 0,1 0 1 0 0,-1 1-1 0 0,0-1 0 0 0,1 0 1 0 0,-1 0-1 0 0,1 0 1 0 0,0 0-1 0 0,-1 0 0 0 0,1 0 1 0 0,0 0-1 0 0,0 0 1 0 0,-1 0-1 0 0,1 0 1 0 0,0-2-1 0 0,0-9-5532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5:12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0 8287 0 0,'0'0'6475'0'0,"1"3"-4712"0"0,0 1-1657 0 0,0 1 1 0 0,0 0-1 0 0,-1 0 1 0 0,1-1 0 0 0,-1 1-1 0 0,0 0 1 0 0,-1 0 0 0 0,1 0-1 0 0,-1-1 1 0 0,0 1 0 0 0,0 0-1 0 0,-2 5 1 0 0,-3 5-155 0 0,-1-1 0 0 0,-11 20-1 0 0,7-16 130 0 0,7-8-77 0 0,0-1 1 0 0,1 1-1 0 0,-4 14 0 0 0,-2 6 139 0 0,3-10 117 0 0,-8 35 0 0 0,13-46-216 0 0,0 0 0 0 0,0 0 0 0 0,0 0 1 0 0,1 0-1 0 0,1 0 0 0 0,1 11 1 0 0,-2-19-32 0 0,1 0 0 0 0,-1 0 0 0 0,0-1 0 0 0,1 1 0 0 0,-1 0 1 0 0,1 0-1 0 0,-1-1 0 0 0,1 1 0 0 0,-1-1 0 0 0,1 1 0 0 0,0 0 0 0 0,-1-1 1 0 0,1 1-1 0 0,0-1 0 0 0,-1 0 0 0 0,1 1 0 0 0,0-1 0 0 0,0 1 1 0 0,17 5 319 0 0,-15-5-216 0 0,3 1-6 0 0,-1-1 0 0 0,1 0 0 0 0,-1 0 0 0 0,1-1 0 0 0,-1 0 0 0 0,1 0 1 0 0,-1 0-1 0 0,1 0 0 0 0,-1-1 0 0 0,11-3 0 0 0,5-2 202 0 0,30-13-1 0 0,-8 2-136 0 0,-29 12-144 0 0,-1-1 0 0 0,21-10 0 0 0,-28 12 24 0 0,0 0 0 0 0,0 0 0 0 0,0-1 0 0 0,0 1-1 0 0,-1-1 1 0 0,10-12 0 0 0,-13 16-79 0 0,-1-1 1 0 0,0 0-1 0 0,0-1 0 0 0,0 1 0 0 0,0 0 1 0 0,0 0-1 0 0,0 0 0 0 0,0-1 0 0 0,-1 1 1 0 0,1 0-1 0 0,-1 0 0 0 0,0-1 0 0 0,0 1 1 0 0,0 0-1 0 0,0-5 0 0 0,-1 3-37 0 0,0-1-1 0 0,0 1 1 0 0,0-1-1 0 0,-1 1 1 0 0,1 0-1 0 0,-1 0 1 0 0,-4-7-1 0 0,-2-1-176 0 0,-1-1-1 0 0,-1 1 0 0 0,-19-19 1 0 0,22 25-100 0 0,-1 0 0 0 0,-1 0 0 0 0,1 0 1 0 0,-1 1-1 0 0,0 1 0 0 0,0 0 0 0 0,-1 0 1 0 0,1 0-1 0 0,-1 1 0 0 0,-12-2 1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5:12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1 449 4143 0 0,'0'0'12607'0'0,"2"-2"-11752"0"0,12-8-263 0 0,0-1-1 0 0,0-1 1 0 0,-1 0 0 0 0,17-21 0 0 0,-20 22-431 0 0,2-2-58 0 0,228-232 431 0 0,-225 231-535 0 0,1 0 0 0 0,0 1 0 0 0,1 1 0 0 0,1 1 0 0 0,0 0 0 0 0,27-11 0 0 0,-36 20-21 0 0,-1 4-21 0 0,-6-1 39 0 0,-1 1 0 0 0,0-1 0 0 0,0 0 0 0 0,0 0 0 0 0,0 1 1 0 0,0-1-1 0 0,0 0 0 0 0,-1 1 0 0 0,1-1 0 0 0,0 1 0 0 0,-1-1 0 0 0,1 1 0 0 0,-1 0 1 0 0,1-1-1 0 0,-1 1 0 0 0,0 0 0 0 0,0-1 0 0 0,0 1 0 0 0,0-1 0 0 0,0 4 1 0 0,-1 3-18 0 0,1 0 1 0 0,-5 14-1 0 0,-20 54 46 0 0,16-52 19 0 0,-9 40-1 0 0,17-60-40 0 0,-4 21-2 0 0,1 0-1 0 0,0 0 1 0 0,1 33 0 0 0,4-50 0 0 0,-1 0 1 0 0,1 0 0 0 0,1 0-1 0 0,0 0 1 0 0,0-1 0 0 0,4 11-1 0 0,-4-14 6 0 0,0 1-1 0 0,0-1 1 0 0,1 0 0 0 0,0 0-1 0 0,0 0 1 0 0,0 0-1 0 0,0 0 1 0 0,0 0-1 0 0,1-1 1 0 0,0 0 0 0 0,4 4-1 0 0,1-3 21 0 0,-1 1 0 0 0,0-1 0 0 0,19 5-1 0 0,-6-1 2 0 0,40 14 36 0 0,-26-10-334 0 0,47 23 0 0 0,-7 2-2818 0 0,-57-29-3439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5:13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1 4143 0 0,'0'0'319'0'0,"-1"2"-71"0"0,-7 15 644 0 0,-1-1-1 0 0,-1 0 1 0 0,-1 0-1 0 0,0-1 1 0 0,-14 13 0 0 0,5-2-586 0 0,-76 80 2165 0 0,-29 72-96 0 0,52-69-2212 0 0,-32 49-39 0 0,86-125-92 0 0,1 0-1 0 0,-26 71 1 0 0,40-93 11 0 0,1 0 0 0 0,0 0 0 0 0,0 1 0 0 0,1-1 0 0 0,1 1 0 0 0,0 21 0 0 0,1-27 58 0 0,1-1 1 0 0,0 1 0 0 0,0-1-1 0 0,1 1 1 0 0,-1-1 0 0 0,1 0-1 0 0,0 0 1 0 0,0 1 0 0 0,1-1-1 0 0,0-1 1 0 0,0 1 0 0 0,0 0-1 0 0,0-1 1 0 0,1 1 0 0 0,-1-1 0 0 0,7 5-1 0 0,0-1 108 0 0,1 0 0 0 0,0 0 0 0 0,0-2 0 0 0,0 1 0 0 0,1-1 0 0 0,17 6 0 0 0,80 20 609 0 0,-63-19-636 0 0,-10-4-65 0 0,-22-6-99 0 0,0 0 0 0 0,0 1-1 0 0,0 1 1 0 0,-1 1 0 0 0,1-1-1 0 0,23 16 1 0 0,-20-6 170 0 0,-16-10-1209 0 0,-1 0-3310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5:14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54 7367 0 0,'0'0'568'0'0,"-15"-14"5875"0"0,15 14-6367 0 0,0 0 0 0 0,0 0 0 0 0,0 0 0 0 0,0 0-1 0 0,0 0 1 0 0,0 0 0 0 0,12-4 942 0 0,19-3-922 0 0,19-1 395 0 0,-2-1 114 0 0,66-2 1 0 0,-100 11-520 0 0,0 0 0 0 0,1 1-1 0 0,-1 0 1 0 0,0 1 0 0 0,0 1-1 0 0,0 0 1 0 0,0 1 0 0 0,0 0-1 0 0,15 8 1 0 0,-24-9-76 0 0,-1 0 1 0 0,1-1-1 0 0,-1 2 1 0 0,0-1-1 0 0,0 0 0 0 0,0 1 1 0 0,0 0-1 0 0,-1-1 1 0 0,1 1-1 0 0,-1 1 1 0 0,0-1-1 0 0,3 5 0 0 0,-3-1-7 0 0,1-1 0 0 0,-1 1 0 0 0,-1 0 0 0 0,1 0 0 0 0,-1 0 1 0 0,0 0-1 0 0,0 9 0 0 0,-1 0-8 0 0,-1 0 0 0 0,0 0 0 0 0,-1 0 1 0 0,-1 0-1 0 0,-1 0 0 0 0,-9 32 1 0 0,-4-8-94 0 0,-1 0 1 0 0,-2-2 0 0 0,-32 48 0 0 0,20-34 88 0 0,24-40 4 0 0,1 1 1 0 0,0 0-1 0 0,1 1 0 0 0,1-1 0 0 0,0 1 0 0 0,0 0 1 0 0,2 0-1 0 0,0 0 0 0 0,1 0 0 0 0,1 28 0 0 0,1-20 3 0 0,2 0-1 0 0,0-1 0 0 0,2 1 0 0 0,1-1 1 0 0,0 1-1 0 0,15 30 0 0 0,-13-37 28 0 0,1-1 1 0 0,0 0-1 0 0,1-1 0 0 0,1 0 0 0 0,0 0 1 0 0,1-1-1 0 0,0-1 0 0 0,1 0 0 0 0,1 0 0 0 0,0-2 1 0 0,22 14-1 0 0,-34-23-225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5:15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782 0 2303 0 0,'0'0'12448'0'0,"-2"0"-11998"0"0,-29 1 234 0 0,0 2 0 0 0,1 0 1 0 0,-33 9-1 0 0,-88 33-1575 0 0,112-29 891 0 0,-36 21 0 0 0,-31 13 0 0 0,85-41 0 0 0,0 1 0 0 0,-23 16 0 0 0,30-18 0 0 0,6-2 0 0 0,4 3 0 0 0,4-8 1 0 0,0 1 0 0 0,1 0 0 0 0,-1 0 0 0 0,1 0-1 0 0,-1 0 1 0 0,1 0 0 0 0,0 0 0 0 0,-1 0 0 0 0,1-1 0 0 0,0 1-1 0 0,0 0 1 0 0,1-1 0 0 0,-1 1 0 0 0,3 2 0 0 0,22 22 95 0 0,-23-24-74 0 0,25 22 23 0 0,-19-18-36 0 0,-1 0 0 0 0,0 1 0 0 0,0 0 1 0 0,-1 1-1 0 0,8 9 0 0 0,-14-15 3 0 0,1 1 0 0 0,-1 0-1 0 0,1 0 1 0 0,-1-1 0 0 0,0 1 0 0 0,0 0 0 0 0,0 0 0 0 0,0 0-1 0 0,0 1 1 0 0,-1-1 0 0 0,0 0 0 0 0,1 0 0 0 0,-1 0-1 0 0,0 0 1 0 0,0 0 0 0 0,-1 1 0 0 0,1-1 0 0 0,-1 0-1 0 0,0 0 1 0 0,1 0 0 0 0,-3 5 0 0 0,0-3 81 0 0,0 0 1 0 0,0 0-1 0 0,0 0 1 0 0,0 0-1 0 0,-1 0 1 0 0,0-1-1 0 0,0 0 1 0 0,0 1-1 0 0,-6 4 1 0 0,1-3 22 0 0,1 0-1 0 0,-1 0 1 0 0,0 0 0 0 0,-13 4-1 0 0,10-4-76 0 0,-1-2 0 0 0,0 0 0 0 0,0 0 0 0 0,-15 1 1 0 0,20-3-19 0 0,0-2 0 0 0,1 1 1 0 0,-1-1-1 0 0,0 0 1 0 0,0-1-1 0 0,0 0 0 0 0,0 0 1 0 0,-10-4-1 0 0,17 5-20 0 0,0 0 1 0 0,-1 0-1 0 0,1-1 0 0 0,0 1 0 0 0,1 0 1 0 0,-1-1-1 0 0,0 1 0 0 0,0-1 0 0 0,0 1 1 0 0,0-1-1 0 0,0 0 0 0 0,0 1 0 0 0,0-1 1 0 0,1 0-1 0 0,-2-1 0 0 0,9 4-5419 0 0,5 2 216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5:15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94 5063 0 0,'-3'-5'220'0'0,"-1"-1"-1"0"0,1 1 0 0 0,-1 0 1 0 0,-1 0-1 0 0,1 0 0 0 0,-1 0 1 0 0,1 1-1 0 0,-1 0 0 0 0,-1 0 0 0 0,-10-6 1 0 0,4 3 1095 0 0,-1 1 0 0 0,0 0 0 0 0,-26-7 1 0 0,38 12-1268 0 0,0 1 1 0 0,0-1 0 0 0,0 1 0 0 0,-1 0 0 0 0,1-1 0 0 0,0 1-1 0 0,0 0 1 0 0,-1 0 0 0 0,1 0 0 0 0,0 0 0 0 0,-1 0 0 0 0,1 0-1 0 0,0 0 1 0 0,0 0 0 0 0,-1 1 0 0 0,1-1 0 0 0,0 0 0 0 0,0 1-1 0 0,-1-1 1 0 0,1 1 0 0 0,0-1 0 0 0,0 1 0 0 0,0 0 0 0 0,0 0-1 0 0,0-1 1 0 0,0 1 0 0 0,0 0 0 0 0,0 0 0 0 0,0 0-1 0 0,0 0 1 0 0,0 0 0 0 0,1 0 0 0 0,-1 0 0 0 0,0 0 0 0 0,1 0-1 0 0,-1 2 1 0 0,1-2-37 0 0,-1-1-1 0 0,1 1 1 0 0,0 0 0 0 0,0 0-1 0 0,0-1 1 0 0,0 1-1 0 0,0 0 1 0 0,0-1-1 0 0,0 1 1 0 0,1 0-1 0 0,-1-1 1 0 0,0 1 0 0 0,0 0-1 0 0,0-1 1 0 0,1 1-1 0 0,-1 0 1 0 0,1 0-1 0 0,0 2 21 0 0,7 17 150 0 0,0-1 0 0 0,1-1-1 0 0,16 26 1 0 0,41 49 727 0 0,-27-45-103 0 0,88 81 0 0 0,59 29 206 0 0,-175-149-964 0 0,149 132 429 0 0,-141-122-410 0 0,0 2-1 0 0,-2 0 1 0 0,0 0-1 0 0,-2 2 1 0 0,23 43-1 0 0,-35-59-15 0 0,0 0-1 0 0,0 0 1 0 0,-1 0-1 0 0,0 0 1 0 0,-1 0 0 0 0,0 1-1 0 0,0-1 1 0 0,0 1-1 0 0,-1-1 1 0 0,0 1-1 0 0,-1-1 1 0 0,1 1-1 0 0,-1-1 1 0 0,-1 0 0 0 0,1 1-1 0 0,-2-1 1 0 0,1 0-1 0 0,-6 13 1 0 0,0-6 80 0 0,0-1 1 0 0,-1 1 0 0 0,0-1-1 0 0,-1-1 1 0 0,-1 0-1 0 0,0 0 1 0 0,-23 18-1 0 0,-13 7-48 0 0,-2-2 0 0 0,-1-3-1 0 0,-109 52 1 0 0,135-73-90 0 0,-52 27-91 0 0,75-38-9 0 0,5 11-2033 0 0,3-4 883 0 0,0 0 0 0 0,12 9-1 0 0,-10-9-130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5:18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1234 56 6935 0 0,'74'-55'7118'0'0,"-87"57"-6372"0"0,-7 5-442 0 0,0 0 1 0 0,1 2-1 0 0,-19 11 0 0 0,-3 0-95 0 0,-239 126 45 0 0,73-32-254 0 0,185-103-39 0 0,0 0 1 0 0,-48 14-1 0 0,60-22-17 0 0,0-1 0 0 0,-1 0-1 0 0,1-1 1 0 0,-1 1 0 0 0,1-2 0 0 0,-1 0 0 0 0,1 0 0 0 0,-1-1 0 0 0,-16-3 0 0 0,25 3 36 0 0,0 1 1 0 0,-1-1-1 0 0,1 0 1 0 0,0 0-1 0 0,-1 0 0 0 0,1 0 1 0 0,0 0-1 0 0,0 0 1 0 0,0-1-1 0 0,0 1 0 0 0,0 0 1 0 0,0-1-1 0 0,0 0 1 0 0,1 0-1 0 0,-1 1 0 0 0,1-1 1 0 0,-1 0-1 0 0,1 0 1 0 0,-2-4-1 0 0,1 3-17 0 0,1-1 0 0 0,0 1 0 0 0,1-1 0 0 0,-1 1 0 0 0,1-1 0 0 0,-1 1 0 0 0,1-1 0 0 0,0 1 0 0 0,0-1 0 0 0,1 0 0 0 0,1-6 0 0 0,1-2-54 0 0,0 1 0 0 0,1 0-1 0 0,0 0 1 0 0,1 1 0 0 0,0-1 0 0 0,1 1 0 0 0,8-11 0 0 0,11-12-163 0 0,-17 26 188 0 0,0 6 52 0 0,1 6 4 0 0,-7-2 6 0 0,0 0 0 0 0,-1 0 0 0 0,1 0 0 0 0,0 0 0 0 0,-1 1 0 0 0,0-1 0 0 0,0 0 0 0 0,0 1 0 0 0,0-1 0 0 0,-1 1 0 0 0,1-1 0 0 0,-1 8 0 0 0,0 4 75 0 0,-3 25 0 0 0,-4-3 58 0 0,-1-1 1 0 0,-2-1-1 0 0,-20 47 0 0 0,23-63-99 0 0,-5 11-2 0 0,-1-1 0 0 0,-2-1 0 0 0,-27 40-1 0 0,-64 72 3 0 0,66-89-38 0 0,-6 5 54 0 0,10-12 69 0 0,2 1 0 0 0,-32 56 0 0 0,61-91-38 0 0,0 0 0 0 0,1 0 0 0 0,0 0 0 0 0,-3 16 0 0 0,7-25 90 0 0,2 0-74 0 0,3 0-37 0 0,0-1 0 0 0,1 1 0 0 0,-1-1 0 0 0,0 0 0 0 0,0 0 0 0 0,0-1 0 0 0,1 1 0 0 0,-1-1-1 0 0,5-2 1 0 0,51-18 289 0 0,-26 8-197 0 0,42-11 275 0 0,85-16-1 0 0,-119 32-312 0 0,0 2 0 0 0,1 2 0 0 0,72 3 1 0 0,-114 1-114 0 0,19 1-30 0 0,0 0-1 0 0,0 2 1 0 0,-1 0-1 0 0,1 1 0 0 0,23 9 1 0 0,-34-9-553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5:18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22 302 2303 0 0,'-18'-12'7439'0'0,"18"11"-7294"0"0,-1-1-1 0 0,1 1 1 0 0,-1 0 0 0 0,1 0-1 0 0,-1-1 1 0 0,1 1-1 0 0,0-1 1 0 0,0 1 0 0 0,0 0-1 0 0,0-1 1 0 0,0 1 0 0 0,0 0-1 0 0,0-1 1 0 0,0 1 0 0 0,0 0-1 0 0,1-1 1 0 0,-1 1-1 0 0,2-3 1 0 0,-1 2-36 0 0,0-1 0 0 0,1 1-1 0 0,0-1 1 0 0,-1 1 0 0 0,1 0-1 0 0,0-1 1 0 0,0 1 0 0 0,4-3 0 0 0,-1 1 4 0 0,1 0 0 0 0,0 1 1 0 0,0-1-1 0 0,0 1 0 0 0,0 0 1 0 0,1 0-1 0 0,7-1 0 0 0,13-1 551 0 0,-1 1-1 0 0,48-1 0 0 0,-46 4-430 0 0,0-1 0 0 0,43-9-1 0 0,-11-6-82 0 0,110-50-1 0 0,-109 41-768 0 0,95-29 1 0 0,-117 46-701 0 0,-3 2-80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5:19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 9935 0 0,'0'0'898'0'0,"-1"1"-741"0"0,-171 149 2848 0 0,140-124-2738 0 0,2 2 0 0 0,-42 50 0 0 0,57-60-106 0 0,1 2 0 0 0,0 0 0 0 0,2 1 1 0 0,0 0-1 0 0,-15 40 0 0 0,23-50-119 0 0,1-1-1 0 0,1 1 0 0 0,-1-1 1 0 0,2 1-1 0 0,0 0 1 0 0,0-1-1 0 0,1 1 0 0 0,0 0 1 0 0,1 0-1 0 0,0 0 1 0 0,0-1-1 0 0,5 16 0 0 0,-3-18-66 0 0,-1-1 0 0 0,1 0 0 0 0,0 0 0 0 0,1 0-1 0 0,0 0 1 0 0,0-1 0 0 0,0 0 0 0 0,1 1-1 0 0,0-2 1 0 0,0 1 0 0 0,0 0 0 0 0,1-1-1 0 0,0 0 1 0 0,0 0 0 0 0,0-1 0 0 0,1 0-1 0 0,-1 0 1 0 0,9 4 0 0 0,-3-4-281 0 0,1 1 0 0 0,-1-1 0 0 0,1-1-1 0 0,13 2 1 0 0,4-1-722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07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0 11055 0 0,'0'0'506'0'0,"-1"2"-10"0"0,-51 85-38 0 0,17-30 534 0 0,-262 443 3450 0 0,187-325-3793 0 0,78-129-515 0 0,-64 68 0 0 0,82-99-102 0 0,2-1 14 0 0,-1-1-1 0 0,0-1 0 0 0,-29 21 0 0 0,41-32-42 0 0,0-1 0 0 0,1 1 0 0 0,-1 0-1 0 0,0-1 1 0 0,0 1 0 0 0,0-1 0 0 0,-1 1 0 0 0,1-1 0 0 0,0 0-1 0 0,0 1 1 0 0,0-1 0 0 0,0 0 0 0 0,0 0 0 0 0,0 0-1 0 0,0 0 1 0 0,-1 0 0 0 0,1 0 0 0 0,0 0 0 0 0,0 0-1 0 0,0 0 1 0 0,0 0 0 0 0,0-1 0 0 0,0 1 0 0 0,-1 0 0 0 0,1-1-1 0 0,-1 0 1 0 0,1 0 0 0 0,0 0 1 0 0,1 0-1 0 0,-1 0 0 0 0,0 0 0 0 0,1 0 0 0 0,-1-1 0 0 0,1 1 1 0 0,-1 0-1 0 0,1 0 0 0 0,-1 0 0 0 0,1-1 0 0 0,0 1 0 0 0,0 0 1 0 0,0-1-1 0 0,0 1 0 0 0,0 0 0 0 0,0 0 0 0 0,0-1 0 0 0,0 1 1 0 0,0 0-1 0 0,0-1 0 0 0,1 1 0 0 0,0-2 0 0 0,2-4-31 0 0,-1 0 0 0 0,1 0 0 0 0,1 1 0 0 0,-1-1 0 0 0,1 1 0 0 0,0 0 0 0 0,0 0 0 0 0,1 0 0 0 0,5-5 0 0 0,8-6-152 0 0,26-21 0 0 0,-27 25 79 0 0,0 1 1 0 0,1 0-1 0 0,0 1 0 0 0,0 2 0 0 0,1 0 0 0 0,1 0 0 0 0,0 2 0 0 0,0 1 1 0 0,0 0-1 0 0,32-4 0 0 0,-47 9 111 0 0,-1 1 1 0 0,1 0 0 0 0,-1 0-1 0 0,1 0 1 0 0,0 0-1 0 0,-1 1 1 0 0,1 0-1 0 0,-1 0 1 0 0,1 0-1 0 0,-1 0 1 0 0,1 1 0 0 0,-1 0-1 0 0,0 0 1 0 0,0 0-1 0 0,0 0 1 0 0,0 1-1 0 0,4 2 1 0 0,-4-1 67 0 0,0 0 0 0 0,-1 0-1 0 0,1 0 1 0 0,-1 0 0 0 0,0 1 0 0 0,-1-1 0 0 0,1 1-1 0 0,-1 0 1 0 0,0 0 0 0 0,0-1 0 0 0,0 2 0 0 0,0-1 0 0 0,-1 0-1 0 0,1 9 1 0 0,-1-4 52 0 0,-1-1-1 0 0,1 1 1 0 0,-2-1 0 0 0,0 0-1 0 0,0 1 1 0 0,0-1-1 0 0,-6 17 1 0 0,-3 2-10 0 0,-15 31 0 0 0,4-12-647 0 0,21-46-324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5:19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8751 0 0,'0'0'794'0'0,"0"2"-652"0"0,-2 4 286 0 0,1 1-1 0 0,0-1 1 0 0,0 0-1 0 0,0 1 1 0 0,1-1-1 0 0,0 1 1 0 0,1-1-1 0 0,-1 1 1 0 0,3 10 0 0 0,0-7-128 0 0,0 0 1 0 0,1 0 0 0 0,0-1 0 0 0,0 0 0 0 0,9 14 0 0 0,2-3 40 0 0,-1 0-1 0 0,2-1 1 0 0,1-1 0 0 0,27 23-1 0 0,164 117 2221 0 0,-126-100-2014 0 0,90 69-44 0 0,-167-123-491 0 0,1 1-1 0 0,-1-1 1 0 0,0 1 0 0 0,-1 0 0 0 0,1 0-1 0 0,-1 0 1 0 0,6 11 0 0 0,-8-13-123 0 0,-1 0 1 0 0,1 0-1 0 0,-1 1 1 0 0,0-1-1 0 0,0 0 1 0 0,-1 1-1 0 0,1-1 1 0 0,-1 1-1 0 0,1-1 0 0 0,-1 1 1 0 0,0-1-1 0 0,0 0 1 0 0,-1 1-1 0 0,1-1 1 0 0,-1 1-1 0 0,-1 5 1 0 0,-1-2-874 0 0,-2 3-5415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5:19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28 5063 0 0,'0'-2'232'0'0,"-1"1"197"0"0,1 0-1 0 0,-1-1 0 0 0,1 1 1 0 0,-1 0-1 0 0,1-1 0 0 0,-1 1 0 0 0,0 0 1 0 0,0 0-1 0 0,1 0 0 0 0,-1-1 1 0 0,0 1-1 0 0,0 0 0 0 0,0 0 1 0 0,0 0-1 0 0,-1 1 0 0 0,-1-3 0 0 0,1 2-1167 0 0,1 0 1340 0 0,-10-2 144 0 0,-3 7-470 0 0,10-3-132 0 0,0 0 0 0 0,0 0 0 0 0,0 0-1 0 0,0 1 1 0 0,0 0 0 0 0,-6 4 0 0 0,-79 53 1329 0 0,-109 83-12 0 0,121-75-1310 0 0,2 2-1 0 0,-68 85 1 0 0,132-143-157 0 0,10-10-20 0 0,-1 1 1 0 0,0 0 0 0 0,0-1 0 0 0,1 1 0 0 0,-1 0 0 0 0,1 0-1 0 0,0 0 1 0 0,-1 0 0 0 0,1 0 0 0 0,0 0 0 0 0,0 0 0 0 0,0 0 0 0 0,1 0-1 0 0,-2 3 1 0 0,3-5-51 0 0,0 1 0 0 0,0-1-1 0 0,-1 0 1 0 0,1 1 0 0 0,0-1-1 0 0,0 0 1 0 0,0 0 0 0 0,-1 0-1 0 0,1 1 1 0 0,0-1 0 0 0,0 0-1 0 0,0 0 1 0 0,1-1 0 0 0,-1 1-23 0 0,15-1-1078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5:20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1375 0 0,'-1'1'411'0'0,"-32"32"10618"0"0,32-32-10233 0 0,0 1-150 0 0,0 0-522 0 0,1 1 1 0 0,-1 0 0 0 0,1 0 0 0 0,0 0 0 0 0,0-1 0 0 0,0 1 0 0 0,0 0 0 0 0,0 0-1 0 0,0 0 1 0 0,1 0 0 0 0,-1-1 0 0 0,1 1 0 0 0,0 0 0 0 0,0-1 0 0 0,0 1-1 0 0,0 0 1 0 0,1-1 0 0 0,-1 1 0 0 0,0-1 0 0 0,1 0 0 0 0,0 1 0 0 0,2 1-1 0 0,2 4 60 0 0,1-1 0 0 0,1 1 0 0 0,-1-1 0 0 0,1-1-1 0 0,9 7 1 0 0,118 88 1439 0 0,-112-81-1453 0 0,-1 1 1 0 0,-1 1-1 0 0,28 39 0 0 0,-38-45-150 0 0,-1 0-1 0 0,-1 1 1 0 0,-1 0-1 0 0,0 1 0 0 0,-1-1 1 0 0,-1 2-1 0 0,-1-1 1 0 0,0 1-1 0 0,-2 0 1 0 0,0 0-1 0 0,1 36 1 0 0,-4-34-3 0 0,-2-1 0 0 0,0 1 0 0 0,-1 0 0 0 0,-1-1 0 0 0,0 1 0 0 0,-2-1 0 0 0,0-1 0 0 0,-2 1 0 0 0,0-1 0 0 0,-18 31 1 0 0,12-30 3 0 0,0 0-1 0 0,-32 34 1 0 0,-41 28 56 0 0,76-71-78 0 0,-3 5-151 0 0,14-15-32 0 0,15-3-1370 0 0,5-3 924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5:20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0 155 5983 0 0,'0'0'8288'0'0,"2"-1"-7857"0"0,12-1-57 0 0,0-1-1 0 0,-1-1 1 0 0,0 0-1 0 0,17-7 1 0 0,53-30 604 0 0,-27 13-447 0 0,-35 17-412 0 0,0 2-1 0 0,1 0 0 0 0,1 1 1 0 0,-1 2-1 0 0,1 0 0 0 0,0 1 1 0 0,27-1-1 0 0,-46 5-228 0 0,-1 1 0 0 0,1 0 0 0 0,-1 1 1 0 0,1-1-1 0 0,-1 1 0 0 0,1-1 0 0 0,-1 1 0 0 0,1 0 1 0 0,-1 0-1 0 0,0 0 0 0 0,1 1 0 0 0,-1-1 0 0 0,3 3 1 0 0,4 5-789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5:20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13 5063 0 0,'-28'10'-12'0'0,"-16"6"5113"0"0,40-14-4447 0 0,0 0 0 0 0,1 0-1 0 0,-1 0 1 0 0,1 1 0 0 0,0-1-1 0 0,0 1 1 0 0,0 0 0 0 0,-5 5-1 0 0,7-6-275 0 0,1-1-68 0 0,0 0-302 0 0,0 0 0 0 0,0 0 0 0 0,-1-1 0 0 0,2 1 0 0 0,-1 0-1 0 0,0 0 1 0 0,0 0 0 0 0,0 0 0 0 0,0-1 0 0 0,0 1 0 0 0,1 0 0 0 0,-1 0-1 0 0,0 0 1 0 0,1-1 0 0 0,-1 1 0 0 0,1 0 0 0 0,-1 0 0 0 0,0-1 0 0 0,1 1 0 0 0,0 0-1 0 0,-1-1 1 0 0,1 1 0 0 0,-1-1 0 0 0,1 1 0 0 0,0-1 0 0 0,-1 1 0 0 0,1-1-1 0 0,0 1 1 0 0,0-1 0 0 0,-1 0 0 0 0,1 1 0 0 0,0-1 0 0 0,1 0 0 0 0,0 1 47 0 0,4 2 46 0 0,1-1 0 0 0,0 1 0 0 0,0-2-1 0 0,0 1 1 0 0,0-1 0 0 0,0 0 0 0 0,0 0 0 0 0,10-1 0 0 0,59-6 1076 0 0,-71 6-1094 0 0,68-13 1029 0 0,74-21-1 0 0,-27 4-947 0 0,-115 29-159 0 0,105-19-3042 0 0,-87 18 1435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5:22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1028 49 6447 0 0,'45'-14'751'0'0,"47"-11"4712"0"0,-36 16-885 0 0,-59 9-4512 0 0,1 0 0 0 0,0 0-1 0 0,0 1 1 0 0,0-1 0 0 0,0 1 0 0 0,0-1-1 0 0,0 1 1 0 0,0 0 0 0 0,0 0 0 0 0,-3 1-1 0 0,-2 2 26 0 0,-41 17 45 0 0,-46 28 0 0 0,24-11-134 0 0,-40 24-1 0 0,24-11-12 0 0,59-37-17 0 0,-201 101 2 0 0,49-30 26 0 0,131-60 0 0 0,41-21 0 0 0,2 3-13 0 0,5-6 10 0 0,0 1 0 0 0,0-1 0 0 0,1 1 0 0 0,-1-1 0 0 0,0 1 0 0 0,0-1 0 0 0,1 0 0 0 0,-1 1 0 0 0,1-1 0 0 0,-1 1 0 0 0,1-1 0 0 0,-1 0 0 0 0,1 1 0 0 0,0-1 0 0 0,0 0 0 0 0,0 0 0 0 0,0 0 0 0 0,0 0 0 0 0,0 0 0 0 0,0 0 1 0 0,0 0-1 0 0,0 0 0 0 0,0 0 0 0 0,2 1 0 0 0,3 2 10 0 0,0 0-1 0 0,1-1 1 0 0,9 5 0 0 0,2-1 78 0 0,0-2-1 0 0,1 0 0 0 0,0 0 1 0 0,0-2-1 0 0,0-1 0 0 0,0 0 1 0 0,25-1-1 0 0,137-17 575 0 0,-153 13-541 0 0,3-1-6 0 0,95-10 300 0 0,-96 12-332 0 0,0 2 1 0 0,36 3 0 0 0,-47-1-55 0 0,-14-2-21 0 0,0 0 0 0 0,0 0 0 0 0,-1 1 0 0 0,1-1 0 0 0,0 1 0 0 0,-1 1 0 0 0,7 1 0 0 0,-3 4-5 0 0,-7-5 0 0 0,-1-1 0 0 0,1 1 0 0 0,-1-1 0 0 0,0 1 0 0 0,0 0 0 0 0,0-1 0 0 0,0 1 0 0 0,0 0 0 0 0,0-1 0 0 0,0 1 0 0 0,0 0 0 0 0,-1-1 0 0 0,1 1 0 0 0,-1 0 0 0 0,1-1 0 0 0,-1 1 0 0 0,0-1 0 0 0,1 1 0 0 0,-1-1 0 0 0,0 0 0 0 0,0 1 0 0 0,0-1 0 0 0,0 0 0 0 0,-2 2 0 0 0,-3 5 0 0 0,-2-1 0 0 0,-12 12 0 0 0,16-16 0 0 0,-26 19-11 0 0,0-1 0 0 0,-1-2 0 0 0,-53 24 0 0 0,36-19-5 0 0,-20 7-38 0 0,-79 25 0 0 0,-6 3 22 0 0,143-55 23 0 0,-174 79-51 0 0,136-58 63 0 0,-78 54-1 0 0,115-71-4 0 0,0 0 0 0 0,1 1 0 0 0,1 0 0 0 0,-13 15 0 0 0,15-13-81 0 0,7-7 71 0 0,1-1 0 0 0,1 10 0 0 0,1-10 14 0 0,-2-2-3 0 0,1 0 5 0 0,-1 0 0 0 0,1 0 0 0 0,-1 0 0 0 0,1 0 0 0 0,0 0 0 0 0,-1 0 0 0 0,1 0 0 0 0,0-1 0 0 0,-1 1 0 0 0,1-1 0 0 0,0 1 0 0 0,0-1 0 0 0,0 1 0 0 0,-1-1 1 0 0,3 0-1 0 0,33-1 168 0 0,-24 0-102 0 0,70-7 307 0 0,-19 0-131 0 0,151-11 389 0 0,129-9-16 0 0,-263 27-560 0 0,1 3-1 0 0,103 16 1 0 0,-180-17-147 0 0,1-1-197 0 0,1 1 0 0 0,-1 0 1 0 0,0 1-1 0 0,0-1 1 0 0,0 1-1 0 0,0 0 0 0 0,0 1 1 0 0,0-1-1 0 0,6 5 1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5:58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1375 0 0,'0'2'306'0'0,"2"25"3574"0"0,-1-25-2555 0 0,1 1-576 0 0,0 1-531 0 0,1-1-1 0 0,0 1 1 0 0,0-1-1 0 0,1 0 0 0 0,-1 0 1 0 0,1 0-1 0 0,0 0 0 0 0,6 4 1 0 0,41 18 1425 0 0,-7-4-511 0 0,-32-14-918 0 0,-1 0 1 0 0,0 0-1 0 0,0 1 0 0 0,-1 0 0 0 0,0 1 0 0 0,0 0 1 0 0,-1 1-1 0 0,0 0 0 0 0,-1 0 0 0 0,0 1 0 0 0,0 0 1 0 0,-2 0-1 0 0,7 14 0 0 0,60 142 481 0 0,-72-163-683 0 0,9 11-14 0 0,-5-9-46 0 0,-3-4-205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5:59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1 7831 0 0,'0'0'1836'0'0,"-1"2"-714"0"0,-3 10-774 0 0,-2-1 0 0 0,0 1 0 0 0,0-1 0 0 0,-1 0 0 0 0,0-1 0 0 0,-1 1 0 0 0,0-1 0 0 0,-11 9 0 0 0,-11 10-329 0 0,-40 29 0 0 0,-84 53 549 0 0,140-99-466 0 0,5-6-10 0 0,1 0-1 0 0,-1 1 1 0 0,2 0-1 0 0,-1 1 1 0 0,1 0 0 0 0,0 0-1 0 0,-5 9 1 0 0,6-7-84 0 0,-5 8 84 0 0,1 0 0 0 0,1 0 1 0 0,-12 36-1 0 0,14-25-68 0 0,6-20-101 0 0,-1 0-1 0 0,-1 0 1 0 0,-5 15 0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5:59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9327 0 0,'0'0'3451'0'0,"2"0"-3128"0"0,1 1-156 0 0,1 0-1 0 0,-1-1 1 0 0,1 1 0 0 0,-1-1 0 0 0,1 0 0 0 0,-1 0 0 0 0,0 0 0 0 0,1-1 0 0 0,5 0 0 0 0,35-12 1225 0 0,-15 4-852 0 0,-26 8-551 0 0,9-2 143 0 0,1 0 0 0 0,14-1-1 0 0,-24 4-266 0 0,0 0 0 0 0,1 0 0 0 0,-1 0 0 0 0,0 0 0 0 0,0 0-1 0 0,0 1 1 0 0,0-1 0 0 0,0 1 0 0 0,0 0 0 0 0,0 0 0 0 0,0 0 0 0 0,0 1 0 0 0,0-1-1 0 0,3 3 1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5:59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4143 0 0,'0'0'191'0'0,"2"0"350"0"0,16 0 3792 0 0,32-6 0 0 0,51-17-820 0 0,-68 14-3329 0 0,0 2 0 0 0,59-6 0 0 0,-65 12-1398 0 0,47 5 0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07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0 218 10943 0 0,'2'-1'498'0'0,"121"-38"1286"0"0,-92 30-562 0 0,73-12 933 0 0,-67 16-1865 0 0,42-13 1 0 0,-68 14-295 0 0,-1 1 1 0 0,1-1-1 0 0,-1-1 1 0 0,1 0-1 0 0,-2-1 1 0 0,1 0-1 0 0,0 0 1 0 0,9-9-1 0 0,-16 12-57 0 0,0 1-1 0 0,0-1 0 0 0,-1 0 1 0 0,1 0-1 0 0,-1 0 0 0 0,0 0 1 0 0,1-1-1 0 0,-1 1 0 0 0,-1-1 1 0 0,1 1-1 0 0,0-1 0 0 0,-1 1 1 0 0,0-1-1 0 0,0 0 1 0 0,0 0-1 0 0,0-6 0 0 0,-1 9-42 0 0,-16-5-312 0 0,10 6 371 0 0,-1 1 0 0 0,1 0-1 0 0,-1 0 1 0 0,1 1-1 0 0,-1 0 1 0 0,1 0 0 0 0,0 0-1 0 0,-12 7 1 0 0,-44 31-44 0 0,50-31 98 0 0,-9 5-11 0 0,-136 103 534 0 0,136-99-335 0 0,1 0 0 0 0,1 1 0 0 0,1 1 0 0 0,1 1 0 0 0,-18 28 0 0 0,30-40-84 0 0,-1 1 0 0 0,1 1 0 0 0,1-1 0 0 0,0 1 0 0 0,1 0 0 0 0,0-1 0 0 0,0 1-1 0 0,1 1 1 0 0,-1 18 0 0 0,3-25-45 0 0,0-1-1 0 0,1 1 1 0 0,-1-1 0 0 0,1 0-1 0 0,0 1 1 0 0,0-1 0 0 0,0 0-1 0 0,0 0 1 0 0,1 0-1 0 0,0 0 1 0 0,0 0 0 0 0,2 4-1 0 0,-1-5 2 0 0,-1 0 0 0 0,1 0 0 0 0,-1-1 0 0 0,1 1 0 0 0,0-1 0 0 0,0 0 0 0 0,0 0 0 0 0,0 0 0 0 0,0 0 0 0 0,0 0 0 0 0,1-1 0 0 0,-1 0 0 0 0,1 1 0 0 0,-1-1 0 0 0,1 0 1 0 0,4 0-1 0 0,11 1-208 0 0,1-1 0 0 0,-1 0 0 0 0,0-2 0 0 0,0 0 0 0 0,0-2 1 0 0,0 0-1 0 0,29-8 0 0 0,-35 7-6652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6:00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0 4607 0 0,'-1'1'7024'0'0,"-26"12"-6340"0"0,-42 26 0 0 0,48-26-620 0 0,-1 0 307 0 0,1 1-1 0 0,1 1 0 0 0,0 0 1 0 0,-18 20-1 0 0,30-28-227 0 0,2 1-1 0 0,-1 0 1 0 0,1 0-1 0 0,0 0 1 0 0,1 1-1 0 0,0 0 0 0 0,0 0 1 0 0,1 1-1 0 0,0-1 1 0 0,1 1-1 0 0,0-1 1 0 0,-3 20-1 0 0,5-27-124 0 0,1 0-1 0 0,0 0 0 0 0,0 0 1 0 0,0 0-1 0 0,0 0 1 0 0,0 0-1 0 0,0 0 1 0 0,0 0-1 0 0,1 0 0 0 0,-1 0 1 0 0,1 0-1 0 0,-1 0 1 0 0,1 0-1 0 0,0 0 0 0 0,0-1 1 0 0,0 1-1 0 0,0 0 1 0 0,0 0-1 0 0,0-1 1 0 0,1 1-1 0 0,-1-1 0 0 0,0 1 1 0 0,1-1-1 0 0,2 2 1 0 0,-2-1 22 0 0,1-1-1 0 0,0 1 1 0 0,0-1 0 0 0,0 0 0 0 0,1 0 0 0 0,-1 0 0 0 0,0-1 0 0 0,0 1 0 0 0,0-1 0 0 0,1 1 0 0 0,-1-1 0 0 0,0 0 0 0 0,0 0 0 0 0,6-2 0 0 0,14-1 186 0 0,0-2 0 0 0,-1-1 0 0 0,0 0 0 0 0,0-2 0 0 0,0 0 0 0 0,-1-2 0 0 0,-1 0 0 0 0,38-26 1 0 0,-52 32-223 0 0,-1 0 0 0 0,0-1 0 0 0,0 0 0 0 0,0 0 0 0 0,-1-1 0 0 0,1 1 0 0 0,-1-1 0 0 0,0 0 0 0 0,-1 0 1 0 0,0 0-1 0 0,0 0 0 0 0,3-10 0 0 0,-4 11-45 0 0,-1 0 1 0 0,0 1-1 0 0,-1-1 0 0 0,1 0 1 0 0,-1 1-1 0 0,0-1 1 0 0,0 0-1 0 0,0 0 0 0 0,-1 1 1 0 0,1-1-1 0 0,-1 0 1 0 0,0 1-1 0 0,-1-1 0 0 0,1 1 1 0 0,-1-1-1 0 0,0 1 1 0 0,0-1-1 0 0,0 1 0 0 0,-4-5 1 0 0,-20-32-2816 0 0,22 33-3031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6:02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934 304 1839 0 0,'0'0'9232'0'0,"-2"-9"-7324"0"0,4-2-1676 0 0,1 0 1 0 0,-1 1-1 0 0,2-1 0 0 0,0 1 0 0 0,0 0 0 0 0,7-12 1 0 0,-10 17-190 0 0,-1 0 0 0 0,1 0 0 0 0,0 1 0 0 0,-1-1 0 0 0,0 0 0 0 0,-1-6 0 0 0,-4-8-8 0 0,0 0 1 0 0,-2 1-1 0 0,-10-22 0 0 0,11 20-35 0 0,2-1 0 0 0,2 14 0 0 0,2 0 0 0 0,0 7 0 0 0,0-1 0 0 0,0 1 0 0 0,0-1 0 0 0,0 0 0 0 0,0 1 0 0 0,0-1 0 0 0,0 1 0 0 0,0-1 0 0 0,0 1 0 0 0,-1-1 0 0 0,1 1 0 0 0,0-1 0 0 0,0 1 0 0 0,0-1 0 0 0,-1 1 0 0 0,1-1 0 0 0,0 1 0 0 0,0 0 0 0 0,-1-1 0 0 0,1 1 0 0 0,0-1 0 0 0,-1 1 0 0 0,1 0 0 0 0,0-1 0 0 0,-1 1 0 0 0,0-1 0 0 0,0 0 0 0 0,1 1 0 0 0,-1 0 0 0 0,1-1 0 0 0,0 1 0 0 0,-1 0 0 0 0,1-1 0 0 0,0 1 0 0 0,-1 0 0 0 0,1-1 0 0 0,0 1 0 0 0,-1 0 0 0 0,1 0 0 0 0,0-1 0 0 0,-1 1 0 0 0,1 0 0 0 0,-1 0 0 0 0,1 0 0 0 0,-1 0 0 0 0,1-1 0 0 0,0 1 0 0 0,-1 0 0 0 0,1 0 0 0 0,-1 0 0 0 0,1 0 0 0 0,-1 0 0 0 0,1 0 0 0 0,-1 0 0 0 0,1 0 0 0 0,-1 0 0 0 0,1 1 0 0 0,0-1 0 0 0,-1 0 0 0 0,0 0 0 0 0,-102-1 0 0 0,97 2-1 0 0,-1 0-1 0 0,1 0 0 0 0,0 0 1 0 0,0 1-1 0 0,0 0 1 0 0,0 0-1 0 0,1 0 0 0 0,-1 1 1 0 0,1 0-1 0 0,-1 0 0 0 0,-9 8 1 0 0,-3 3-103 0 0,-29 30 1 0 0,-3 13 27 0 0,12-11 34 0 0,23-30 42 0 0,-2 0 0 0 0,-32 22 0 0 0,28-24 10 0 0,14-10-5 0 0,1 0 1 0 0,0 0-1 0 0,0 1 1 0 0,0-1-1 0 0,0 1 0 0 0,1 1 1 0 0,0-1-1 0 0,0 1 1 0 0,-7 10-1 0 0,10-13-5 0 0,-9 7 0 0 0,5-5 0 0 0,-6 2 16 0 0,0-1 0 0 0,0 0 0 0 0,-21 7 0 0 0,29-11-16 0 0,-8 3 24 0 0,-20 8 16 0 0,-8 4-40 0 0,33-13 0 0 0,-1 0 0 0 0,0-1 0 0 0,0 0 0 0 0,-10 2 0 0 0,12-3 0 0 0,0 1 0 0 0,0-1 0 0 0,0 1 0 0 0,1 0 0 0 0,-1 0 0 0 0,1 0 0 0 0,-8 6 0 0 0,6-4 0 0 0,0 0 0 0 0,0 0 0 0 0,-11 4 0 0 0,12-6-8 0 0,5-2 15 0 0,-1 0-1 0 0,1 0 0 0 0,0-1 0 0 0,-1 1 1 0 0,1 0-1 0 0,-1-1 0 0 0,1 1 1 0 0,-1-1-1 0 0,1 0 0 0 0,-1 1 0 0 0,1-1 1 0 0,-1 0-1 0 0,1 0 0 0 0,-1 0 1 0 0,1 0-1 0 0,-1 0 0 0 0,1 0 0 0 0,-1-1 1 0 0,1 1-1 0 0,-1 0 0 0 0,1-1 1 0 0,-1 1-1 0 0,1-1 0 0 0,0 0 0 0 0,-1 1 1 0 0,1-1-1 0 0,-2-1 0 0 0,1 0 52 0 0,-1 0 1 0 0,1-1-1 0 0,-1 1 0 0 0,1-1 0 0 0,0 0 0 0 0,0 0 0 0 0,0 0 0 0 0,0 0 0 0 0,1 0 1 0 0,-1 0-1 0 0,1 0 0 0 0,-1 0 0 0 0,1 0 0 0 0,0-1 0 0 0,1 1 0 0 0,-1-1 0 0 0,1 1 1 0 0,-1-1-1 0 0,1 1 0 0 0,0-7 0 0 0,1-1-35 0 0,-1 1 0 0 0,2-1 1 0 0,-1 1-1 0 0,1 0 0 0 0,6-18 0 0 0,2 8-23 0 0,0 0 0 0 0,0 1 0 0 0,26-33 0 0 0,-27 39 7 0 0,23-28-86 0 0,-31 39 79 0 0,0 1-1 0 0,-1 0 1 0 0,1 0-1 0 0,-1 1 0 0 0,1-1 1 0 0,0 0-1 0 0,-1 1 1 0 0,1-1-1 0 0,0 1 0 0 0,-1-1 1 0 0,1 1-1 0 0,0-1 1 0 0,0 1-1 0 0,-1-1 0 0 0,1 1 1 0 0,0 0-1 0 0,1-1 1 0 0,7-3-43 0 0,37-17 32 0 0,-37 17 11 0 0,0 1 0 0 0,1 2 0 0 0,0 4 0 0 0,-3 0 0 0 0,1 1 0 0 0,4 8 0 0 0,6 2 0 0 0,-17-13 0 0 0,0 0 0 0 0,0 0 0 0 0,1 0 0 0 0,-1 0 0 0 0,0 0 0 0 0,1-1 0 0 0,-1 1 0 0 0,0 0 0 0 0,1-1 0 0 0,-1 1 0 0 0,1-1 0 0 0,2 1 0 0 0,17 5 0 0 0,-17-5 0 0 0,22 14 0 0 0,-23-14 0 0 0,11 9 0 0 0,-10-7 0 0 0,-3-2 0 0 0,1 0 0 0 0,-1 1 0 0 0,0-1 0 0 0,1 0 0 0 0,-1 1 0 0 0,0-1 0 0 0,0 1 0 0 0,0-1 0 0 0,0 1 0 0 0,0-1 0 0 0,-1 1 0 0 0,1 0 0 0 0,0-1 0 0 0,0 3 0 0 0,2 5 0 0 0,0 1 0 0 0,0 0 0 0 0,-1-1 0 0 0,1 17 0 0 0,2 12 11 0 0,-4-35 32 0 0,0 1-32 0 0,1-1 0 0 0,-1 0 0 0 0,1 1 0 0 0,-1-1 0 0 0,1 0 0 0 0,3 3 0 0 0,-3-2 1 0 0,-1-3 60 0 0,0-1-61 0 0,0 0 0 0 0,-1 1 0 0 0,1-1 1 0 0,-1 1-1 0 0,1-1 0 0 0,0 1 0 0 0,-1-1 0 0 0,1 1 0 0 0,-1-1 0 0 0,0 1 1 0 0,1-1-1 0 0,-1 1 0 0 0,1 0 0 0 0,-1 0 0 0 0,10 9 127 0 0,40 16 114 0 0,-31-20-188 0 0,-15-6-61 0 0,-1 1 0 0 0,1-1-1 0 0,-1 1 1 0 0,0 0 0 0 0,1 0 0 0 0,-1 0 0 0 0,5 2 0 0 0,0 0 43 0 0,0 0 1 0 0,1-1-1 0 0,-1 0 1 0 0,1 0-1 0 0,0-1 0 0 0,-1 0 1 0 0,1-1-1 0 0,0 0 1 0 0,0 0-1 0 0,-1-1 1 0 0,1 0-1 0 0,0 0 0 0 0,-1-1 1 0 0,1 0-1 0 0,-1-1 1 0 0,11-4-1 0 0,1-1 67 0 0,-14 6-88 0 0,0 0-1 0 0,0 0 1 0 0,0-1-1 0 0,0 0 1 0 0,-1 0-1 0 0,1-1 1 0 0,-1 1-1 0 0,8-8 1 0 0,24-30 143 0 0,-36 38-115 0 0,0-4-40 0 0,-1 5-25 0 0,0 1 0 0 0,0 0 0 0 0,0-1 0 0 0,0 1-1 0 0,0 0 1 0 0,-1-1 0 0 0,1 1 0 0 0,0 0 0 0 0,-1-1 0 0 0,1 1-1 0 0,-1 0 1 0 0,0 0 0 0 0,1-1 0 0 0,-1 1 0 0 0,0 0 0 0 0,0 0-1 0 0,1 0 1 0 0,-2-1 0 0 0,1 1 2 0 0,1 1 0 0 0,-1-1 0 0 0,1 1 0 0 0,-1-1 1 0 0,1 1-1 0 0,-1-1 0 0 0,1 0 0 0 0,0 1 0 0 0,-1-1 0 0 0,1 0 0 0 0,0 1 0 0 0,-1-1 0 0 0,1 0 0 0 0,0 1 1 0 0,0-1-1 0 0,0 0 0 0 0,0-1 0 0 0,-1 2-76 0 0,1 0 70 0 0,0 0 1 0 0,0-1-1 0 0,0 1 0 0 0,0 0 1 0 0,0-1-1 0 0,0 1 1 0 0,0 0-1 0 0,-1-1 0 0 0,1 1 1 0 0,0 0-1 0 0,0 0 1 0 0,0-1-1 0 0,0 1 1 0 0,0 0-1 0 0,0-1 0 0 0,0 1 1 0 0,1 0-1 0 0,-1-1 1 0 0,0 1-1 0 0,0 0 1 0 0,0 0-1 0 0,0-1 0 0 0,0 1 1 0 0,6-3-76 0 0,-4 3 74 0 0,0 0-1 0 0,0 0 0 0 0,-1 0 0 0 0,1 1 1 0 0,0-1-1 0 0,0 0 0 0 0,-1 1 0 0 0,1-1 1 0 0,0 1-1 0 0,2 1 0 0 0,-2-1-39 0 0,0-1-69 0 0,-1 1 1 0 0,1 0-1 0 0,-1-1 0 0 0,1 1 0 0 0,-1 0 0 0 0,0 0 1 0 0,0 0-1 0 0,0 0 0 0 0,1 0 0 0 0,0 3 0 0 0,4 4-5582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6:03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 3223 0 0,'-3'-2'296'0'0,"0"-1"0"0"0,0 1 0 0 0,0 1 0 0 0,0-1-1 0 0,0 0 1 0 0,0 1 0 0 0,-6-2 0 0 0,-4-2 4612 0 0,4 24-4103 0 0,8-11-561 0 0,1-1 0 0 0,-1 1 0 0 0,1-1 0 0 0,0 1 0 0 0,1-1 0 0 0,0 1 0 0 0,0-1 0 0 0,1 0-1 0 0,0 1 1 0 0,0-1 0 0 0,0 0 0 0 0,1 0 0 0 0,0 0 0 0 0,4 6 0 0 0,7 10 357 0 0,0 0 1 0 0,27 31-1 0 0,-7-13-271 0 0,2-1 1 0 0,2-2-1 0 0,66 52 0 0 0,-56-54-217 0 0,46 38-38 0 0,-85-65-64 0 0,1 0 0 0 0,-2 1 0 0 0,1 0 0 0 0,-2 0-1 0 0,1 1 1 0 0,-1 0 0 0 0,5 13 0 0 0,-10-21-172 0 0,-1 0 1 0 0,-1 0-1 0 0,1 1 1 0 0,0-1-1 0 0,-1 0 1 0 0,1 1-1 0 0,-1-1 1 0 0,0 1-1 0 0,0-1 1 0 0,-1 1-1 0 0,1-1 1 0 0,-1 0-1 0 0,1 1 1 0 0,-1-1-1 0 0,-2 6 1 0 0,2-8-1083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6:03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1 5527 0 0,'0'0'5627'0'0,"-1"2"-5431"0"0,-9 17 16 0 0,-2-1 0 0 0,0 0 1 0 0,-1 0-1 0 0,-1-1 0 0 0,-18 17 0 0 0,-87 73 33 0 0,65-61 30 0 0,18-15-31 0 0,7-7 211 0 0,-35 39 1 0 0,-28 47 656 0 0,51-59-809 0 0,28-35-308 0 0,1 1 0 0 0,-10 19 0 0 0,21-34-187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6:05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0 5063 0 0,'0'0'668'0'0,"0"2"74"0"0,-18 72 3504 0 0,0-13-3437 0 0,-10 25-362 0 0,2-26-267 0 0,-3-1 0 0 0,-38 55-1 0 0,53-90-206 0 0,-23 32 27 0 0,-9 17 0 0 0,20-29 0 0 0,11-19-4 0 0,1 1 0 0 0,-19 47 0 0 0,32-70-57 0 0,3-5-98 0 0,1-1 94 0 0,13-14-658 0 0,20-24-1 0 0,-17 15-3164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6:05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250 540 1375 0 0,'-1'0'107'0'0,"-6"4"-26"0"0,0 0 1 0 0,0-1-1 0 0,-1 0 0 0 0,1 0 1 0 0,-1-1-1 0 0,-11 2 0 0 0,-12 4 587 0 0,14-2-277 0 0,2 0-362 0 0,0-2 0 0 0,-17 4 1 0 0,28-7 75 0 0,0 0 0 0 0,1-1 1 0 0,-1 0-1 0 0,1 0 0 0 0,-1 0 0 0 0,0 0 1 0 0,1 0-1 0 0,-1-1 0 0 0,1 1 0 0 0,-1-1 1 0 0,0 0-1 0 0,1 0 0 0 0,0-1 0 0 0,-6-2 1 0 0,7 3 1 0 0,1 0 0 0 0,-1-1 0 0 0,1 1 0 0 0,0 0 0 0 0,0-1 0 0 0,0 1 0 0 0,0-1 0 0 0,0 1 0 0 0,0-1 0 0 0,0 0 0 0 0,0 0 0 0 0,1 1 0 0 0,-1-1 0 0 0,1 0 0 0 0,-1 0 0 0 0,1 1 0 0 0,-1-1 0 0 0,1 0 0 0 0,0 0 0 0 0,0 0 0 0 0,0 0 0 0 0,0 0 0 0 0,0 1 0 0 0,1-1 0 0 0,-1 0 0 0 0,1 0 0 0 0,-1 0 0 0 0,2-2 0 0 0,1-7 285 0 0,2 1-1 0 0,-1-1 1 0 0,9-13-1 0 0,-13 23-359 0 0,18-28 299 0 0,1 0 0 0 0,2 2 0 0 0,0 0 0 0 0,2 1 0 0 0,1 2 0 0 0,1 0 0 0 0,54-39 1 0 0,-5 13 497 0 0,148-74 0 0 0,-204 115-685 0 0,0 1 1 0 0,0 0 0 0 0,1 1-1 0 0,0 1 1 0 0,0 1 0 0 0,1 1-1 0 0,-1 0 1 0 0,1 2 0 0 0,27-1-1 0 0,-43 3-137 0 0,1 0 1 0 0,-1 1-1 0 0,0 0 0 0 0,0-1 0 0 0,0 1 0 0 0,0 1 1 0 0,0-1-1 0 0,0 1 0 0 0,0-1 0 0 0,0 1 0 0 0,0 0 1 0 0,-1 0-1 0 0,1 1 0 0 0,-1-1 0 0 0,0 1 0 0 0,1 0 0 0 0,-1 0 1 0 0,-1 0-1 0 0,1 0 0 0 0,0 0 0 0 0,-1 1 0 0 0,4 5 1 0 0,-3-3-24 0 0,-1-1 0 0 0,0 1 0 0 0,0-1 0 0 0,0 1 0 0 0,-1 0 0 0 0,0 0 0 0 0,0-1 0 0 0,0 1 0 0 0,-1 0 0 0 0,0 0 1 0 0,0 0-1 0 0,0 0 0 0 0,-1 0 0 0 0,0 0 0 0 0,-3 10 0 0 0,-1 0 5 0 0,-2 1 0 0 0,0-1 1 0 0,-1 0-1 0 0,0 0 0 0 0,-1-1 0 0 0,-1-1 0 0 0,-1 1 1 0 0,0-1-1 0 0,-17 16 0 0 0,-11 9 15 0 0,-76 60 1 0 0,87-79 12 0 0,-1-1 0 0 0,-1-1 0 0 0,-61 27 0 0 0,54-30-53 0 0,36-15-149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6:05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40 3223 0 0,'4'-3'835'0'0,"31"-25"-2371"0"0,-21 20 13203 0 0,-84 77-10388 0 0,4-3-1129 0 0,28-26-91 0 0,15-17-34 0 0,1 2-1 0 0,-29 40 1 0 0,37-43 75 0 0,0 0 0 0 0,2 1 0 0 0,-15 37 0 0 0,24-52-60 0 0,1 0-1 0 0,0 1 1 0 0,0-1 0 0 0,1 0-1 0 0,0 1 1 0 0,0-1 0 0 0,1 0-1 0 0,0 1 1 0 0,0-1 0 0 0,1 1-1 0 0,0-1 1 0 0,1 0 0 0 0,0 0-1 0 0,5 16 1 0 0,-3-16-81 0 0,0 0 0 0 0,0 1 0 0 0,0-1 0 0 0,1-1 0 0 0,1 1 0 0 0,-1-1 0 0 0,1 0 0 0 0,0 0 0 0 0,1 0 0 0 0,0-1 0 0 0,0 0 0 0 0,15 9 0 0 0,-21-14-37 0 0,0-1 0 0 0,0 0-1 0 0,0 1 1 0 0,0-1 0 0 0,1 0 0 0 0,-1 0 0 0 0,0 0 0 0 0,0 0 0 0 0,0 0 0 0 0,0 0 0 0 0,1 0 0 0 0,-1 0 0 0 0,0 0 0 0 0,0 0 0 0 0,0-1 0 0 0,0 1 0 0 0,0-1 0 0 0,0 1 0 0 0,2-1 0 0 0,17-12-1225 0 0,-10 3 545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6:06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6447 0 0,'0'0'3031'0'0,"2"1"-1732"0"0,4 2-969 0 0,0 1 1 0 0,0 0 0 0 0,0 1-1 0 0,0 0 1 0 0,-1-1 0 0 0,0 2 0 0 0,6 5-1 0 0,30 46 319 0 0,-14-19-83 0 0,-22-32-500 0 0,64 80 851 0 0,-57-73-712 0 0,0-1 1 0 0,2 0-1 0 0,-1-1 1 0 0,19 12-1 0 0,-17-12-63 0 0,-10-7-128 0 0,-1-1 0 0 0,2 1 0 0 0,-1-1 0 0 0,0 0 0 0 0,1-1 0 0 0,5 3 0 0 0,-7-3-90 0 0,-1 0-1 0 0,1-1 0 0 0,0 0 1 0 0,-1 0-1 0 0,1 0 0 0 0,0 0 1 0 0,5 0-1 0 0,-1 0-336 0 0,-8-1 369 0 0,0 0 0 0 0,1 0 0 0 0,-1 0 0 0 0,1 0 0 0 0,-1 0 0 0 0,1 0 0 0 0,-1 0 0 0 0,1 0 0 0 0,-1 0 0 0 0,0 0 0 0 0,1 0 0 0 0,-1 0 0 0 0,1 0 0 0 0,-1 0 0 0 0,1 0 0 0 0,-1-1 1 0 0,0 1-1 0 0,2-1 0 0 0,2-1-1507 0 0,4-1 75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6:06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1 11631 0 0,'0'0'1054'0'0,"-9"0"-844"0"0,4 2-97 0 0,-1 0 0 0 0,1 0 0 0 0,-1 0-1 0 0,1 1 1 0 0,0-1 0 0 0,0 1 0 0 0,0 1 0 0 0,1-1-1 0 0,-1 1 1 0 0,-6 7 0 0 0,-1-1 26 0 0,-70 55-122 0 0,-234 208 42 0 0,305-263-58 0 0,1 1-5 0 0,-1-1 0 0 0,-15 11 1 0 0,25-20-51 0 0,10-10-2338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6:0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8751 0 0,'0'0'2196'0'0,"1"2"-1504"0"0,93 161 2413 0 0,-19-36-1990 0 0,-65-109-1025 0 0,-2-1-1 0 0,0 1 1 0 0,-1 1-1 0 0,0-1 1 0 0,-2 1-1 0 0,0 0 1 0 0,-2 0-1 0 0,0 1 1 0 0,-1-1-1 0 0,0 1 0 0 0,-2-1 1 0 0,-1 1-1 0 0,0 0 1 0 0,-1-1-1 0 0,-1 0 1 0 0,-1 1-1 0 0,-1-1 1 0 0,-9 24-1 0 0,0-9 1 0 0,-2-1-1 0 0,-2 0 1 0 0,-1-1 0 0 0,-34 44-1 0 0,37-58-244 0 0,-2 0-1 0 0,0-1 0 0 0,-37 25 0 0 0,43-33 61 0 0,11-8-659 0 0,7-10-1328 0 0,-4 7 1363 0 0,13-12-4384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21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222 246 4143 0 0,'0'0'9238'0'0,"0"2"-8928"0"0,-3 7-141 0 0,0 0-1 0 0,0-1 1 0 0,-1 1-1 0 0,-1-1 0 0 0,1 0 1 0 0,-8 10-1 0 0,-3 7 41 0 0,-78 153 159 0 0,87-167-344 0 0,0-1 0 0 0,-1 1 0 0 0,0-2 0 0 0,-1 1 0 0 0,-14 13 0 0 0,13-17-10 0 0,2-3 55 0 0,5-2 20 0 0,-2-9-1 0 0,3 5-90 0 0,1 0 0 0 0,0 1 0 0 0,0-1 0 0 0,0 0 0 0 0,0 0 0 0 0,0 0 0 0 0,1 0 1 0 0,0 1-1 0 0,-1-1 0 0 0,1 0 0 0 0,0 0 0 0 0,2-3 0 0 0,16-32-189 0 0,-18 37 189 0 0,13-23-86 0 0,2 0 1 0 0,1 1-1 0 0,1 2 1 0 0,22-23-1 0 0,89-72-765 0 0,-29 28-35 0 0,-73 62 785 0 0,71-61 36 0 0,-87 78 201 0 0,2 0 1 0 0,-1 1-1 0 0,1 1 1 0 0,1 0-1 0 0,-1 0 0 0 0,23-6 1 0 0,-33 12-83 0 0,0 0 0 0 0,0 0 1 0 0,-1 1-1 0 0,1 0 1 0 0,0-1-1 0 0,0 1 0 0 0,0 0 1 0 0,0 0-1 0 0,0 0 1 0 0,-1 1-1 0 0,1-1 0 0 0,0 1 1 0 0,0-1-1 0 0,-1 1 1 0 0,1 0-1 0 0,4 2 0 0 0,-6-2-21 0 0,1 1 0 0 0,0-1 0 0 0,0 0-1 0 0,-1 1 1 0 0,1 0 0 0 0,-1-1-1 0 0,1 1 1 0 0,-1 0 0 0 0,0 0 0 0 0,0 0-1 0 0,0 0 1 0 0,0 0 0 0 0,0 0-1 0 0,0 0 1 0 0,0 0 0 0 0,-1 0 0 0 0,1 0-1 0 0,-1 0 1 0 0,0 1 0 0 0,1-1 0 0 0,-1 4-1 0 0,0 10 151 0 0,-1 0-1 0 0,0 0 0 0 0,-1 0 1 0 0,-7 26-1 0 0,-24 62 59 0 0,28-88-233 0 0,-1 1 2 0 0,-10 31 10 0 0,-2 0 1 0 0,-42 78 0 0 0,41-98-430 0 0,12-19-177 0 0,1 0-1 0 0,0 0 1 0 0,-5 12 0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6:07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48 2759 0 0,'-6'2'689'0'0,"0"0"-1"0"0,0-1 0 0 0,-1 1 0 0 0,-21 1 9879 0 0,30-2-10433 0 0,1-1-1 0 0,-1 0 0 0 0,0 0 1 0 0,1-1-1 0 0,-1 1 0 0 0,1 0 1 0 0,-1-1-1 0 0,3-1 0 0 0,5 0 181 0 0,90-21 1694 0 0,-67 14-1366 0 0,69-10 0 0 0,-83 17-483 0 0,30 2 1 0 0,-43 0-374 0 0,0 1 0 0 0,1 0 0 0 0,-1 0 0 0 0,0 0 0 0 0,0 1 0 0 0,0 0 0 0 0,-1 0 0 0 0,10 5 0 0 0</inkml:trace>
  <inkml:trace contextRef="#ctx0" brushRef="#br0" timeOffset="1">58 376 6911 0 0,'-9'-2'715'0'0,"-5"4"-842"0"0,11-1 990 0 0,0 0 0 0 0,0 0 0 0 0,0 0 0 0 0,0 1 0 0 0,0-1 0 0 0,0 1 0 0 0,-3 2 0 0 0,5-3-75 0 0,-5 5 788 0 0,10-4-1445 0 0,1 0 1 0 0,0 0-1 0 0,0-1 0 0 0,-1 1 0 0 0,1-1 1 0 0,0-1-1 0 0,0 1 0 0 0,0 0 0 0 0,0-1 0 0 0,8-1 1 0 0,55-7 874 0 0,-61 7-920 0 0,233-36 1417 0 0,-100 12-3440 0 0,-105 17 283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6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956 178 2303 0 0,'125'-37'912'0'0,"0"4"3715"0"0,16-6-851 0 0,71-16-833 0 0,-149 42-1645 0 0,-61 12 49 0 0,-2 3-1092 0 0,-1 3-196 0 0,0-1 1 0 0,-1 0 0 0 0,1 0 0 0 0,-1 0 0 0 0,0 0-1 0 0,0 0 1 0 0,-1 0 0 0 0,1-1 0 0 0,-1 1 0 0 0,1-1 0 0 0,-6 6-1 0 0,-7 5 40 0 0,-19 14-1 0 0,25-21-58 0 0,-46 35 2 0 0,-2-2-1 0 0,-2-3 1 0 0,-67 31-1 0 0,28-23 20 0 0,-130 40 0 0 0,32-7-61 0 0,87-32 0 0 0,83-34-10 0 0,0 0-1 0 0,1 1 0 0 0,0 2 1 0 0,1 1-1 0 0,1 0 0 0 0,-41 39 1 0 0,62-53-33 0 0,-2 3 48 0 0,3-4 213 0 0,14-3 92 0 0,25-7 156 0 0,-1-2 1 0 0,0-2-1 0 0,45-23 0 0 0,60-20 77 0 0,-102 45-514 0 0,0 1-1 0 0,0 2 1 0 0,1 2-1 0 0,0 1 0 0 0,0 3 1 0 0,0 1-1 0 0,0 2 1 0 0,73 11-1 0 0,-108-11-21 0 0,-1 0 0 0 0,1 0 1 0 0,-1 1-1 0 0,0 0 0 0 0,0 0 0 0 0,0 1 0 0 0,0-1 0 0 0,8 7 0 0 0,-6-2-7 0 0,-7-6-5 0 0,0 0 0 0 0,0 1 1 0 0,0-1-1 0 0,0 0 0 0 0,0 0 0 0 0,0 0 0 0 0,0 0 0 0 0,-1 0 0 0 0,1 0 0 0 0,0 0 1 0 0,-1 0-1 0 0,1 0 0 0 0,-1-1 0 0 0,1 1 0 0 0,-1 0 0 0 0,1 0 0 0 0,-1 0 0 0 0,0 0 1 0 0,1-1-1 0 0,-1 1 0 0 0,0 0 0 0 0,0 0 0 0 0,0 0 0 0 0,-23 15-130 0 0,-118 46 124 0 0,42-21-3 0 0,-30 20-81 0 0,-77 33-9 0 0,-178 85-260 0 0,273-130 101 0 0,-7 3 206 0 0,112-47 68 0 0,7-5-4 0 0,-1 0-1 0 0,1 1 1 0 0,0-1 0 0 0,0 0 0 0 0,-1 1 0 0 0,1-1-1 0 0,0 0 1 0 0,0 1 0 0 0,0-1 0 0 0,0 0 0 0 0,0 1-1 0 0,-1-1 1 0 0,1 0 0 0 0,0 1 0 0 0,0-1 0 0 0,0 0-1 0 0,0 1 1 0 0,0-1 0 0 0,0 1 0 0 0,0-1 0 0 0,0 0-1 0 0,0 1 1 0 0,0-1 0 0 0,1 0 0 0 0,-1 1 0 0 0,0-1-1 0 0,0 1 1 0 0,0-1 0 0 0,0 0 0 0 0,1 1-1 0 0,-1-1 1 0 0,0 0 0 0 0,0 0 0 0 0,0 1 0 0 0,1-1-1 0 0,-1 1 1 0 0,11 12 180 0 0,-9-12-169 0 0,1 2 17 0 0,1 0-1 0 0,0 0 1 0 0,-1 0 0 0 0,1-1-1 0 0,0 0 1 0 0,0 0 0 0 0,1 0 0 0 0,-1 0-1 0 0,0 0 1 0 0,1-1 0 0 0,-1 0 0 0 0,1 0-1 0 0,5 0 1 0 0,11 2 57 0 0,33-2 0 0 0,-45-1-45 0 0,130-11 370 0 0,-62 3-211 0 0,150-16 224 0 0,144-9-96 0 0,-346 32-321 0 0,-1 1 0 0 0,1 1 1 0 0,34 6-1 0 0,-50-4-29 0 0,-7-2-59 0 0,-4 0-313 0 0,-2 5-57 0 0,-1-1 0 0 0,-1 0 0 0 0,1 0-1 0 0,-1 0 1 0 0,0-1 0 0 0,0 1-1 0 0,0-2 1 0 0,-8 5 0 0 0,0-2-1149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6:09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11 2759 0 0,'-9'-2'446'0'0,"3"0"286"0"0,0 0 0 0 0,0 1 0 0 0,-1 0 1 0 0,1 0-1 0 0,0 0 0 0 0,-1 1 0 0 0,1 0 1 0 0,0 0-1 0 0,-1 0 0 0 0,-10 3 0 0 0,16-3-641 0 0,0 1 1 0 0,0-1-1 0 0,0 0 0 0 0,0 1 0 0 0,0-1 0 0 0,0 1 0 0 0,0-1 0 0 0,0 1 0 0 0,0 0 0 0 0,0-1 0 0 0,1 1 0 0 0,-1 0 0 0 0,0 0 1 0 0,0-1-1 0 0,1 1 0 0 0,-1 0 0 0 0,0 0 0 0 0,1 0 0 0 0,-1 0 0 0 0,1 0 0 0 0,-1 0 0 0 0,1 0 0 0 0,0 0 0 0 0,-1 0 1 0 0,1 0-1 0 0,0 0 0 0 0,0 0 0 0 0,0 0 0 0 0,0 0 0 0 0,0 0 0 0 0,0 0 0 0 0,0 1 0 0 0,0-1 0 0 0,0 0 0 0 0,0 0 1 0 0,1 1-1 0 0,0 4 26 0 0,0-1 0 0 0,1 1 1 0 0,0-1-1 0 0,0 0 1 0 0,3 7-1 0 0,4 3 137 0 0,-1-1 0 0 0,2-1 1 0 0,0 0-1 0 0,1 0 0 0 0,0-1 0 0 0,1-1 1 0 0,25 20-1 0 0,7 0 339 0 0,52 27 1 0 0,-4-3-246 0 0,18 13-1222 0 0,-108-67 484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6:09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17 12263 0 0,'0'-14'563'0'0,"0"12"792"0"0,-8 4-39 0 0,3 1-1198 0 0,-1 0 1 0 0,0 0 0 0 0,1 0 0 0 0,0 1 0 0 0,-1 0 0 0 0,2 0 0 0 0,-6 6 0 0 0,-31 37-225 0 0,23-26 163 0 0,-57 72-57 0 0,-16 18 0 0 0,56-74 0 0 0,21-23 0 0 0,1 0 0 0 0,0 0 0 0 0,1 2 0 0 0,-10 17 0 0 0,18-25-1030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6:10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5063 0 0,'0'0'232'0'0,"2"0"-13"0"0,13-1 1768 0 0,0 0 1 0 0,0-1-1 0 0,21-6 1 0 0,46-16 1136 0 0,-24 6-2290 0 0,-25 9-373 0 0,87-22 235 0 0,-94 26-688 0 0,-1 1-1 0 0,47-1 1 0 0,-49 7-356 0 0,-21-1 141 0 0,1 7-1221 0 0,-3-7 1331 0 0,0-1 0 0 0,1 1 0 0 0,-1-1 0 0 0,0 1 0 0 0,0-1 0 0 0,0 1 0 0 0,1 0 0 0 0,-1-1 0 0 0,0 1 0 0 0,0 0 0 0 0,0-1 0 0 0,0 1 0 0 0,0-1 0 0 0,0 1 0 0 0,0 0 0 0 0,0-1 0 0 0,0 1 0 0 0,0 0 0 0 0,-1-1 0 0 0,1 1 1 0 0,0-1-1 0 0,-1 2 0 0 0,-9 16-1813 0 0,-4 0-10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6:10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9215 0 0,'0'0'1132'0'0,"2"0"-161"0"0,2 0-548 0 0,1 0 0 0 0,-1 0 0 0 0,1 0 0 0 0,-1-1 0 0 0,1 0 0 0 0,-1 1-1 0 0,1-2 1 0 0,-1 1 0 0 0,4-2 0 0 0,42-21 790 0 0,-10 5-562 0 0,43-11 62 0 0,-72 27-619 0 0,0 0 0 0 0,0 1 0 0 0,0 0 0 0 0,0 1-1 0 0,21 1 1 0 0,-11 4-226 0 0,-19-3-549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6:10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27 7831 0 0,'0'0'3336'0'0,"-2"1"-2538"0"0,-45 27-60 0 0,-57 35-76 0 0,81-47-383 0 0,2 0 1 0 0,-30 29-1 0 0,48-43-224 0 0,0 2 0 0 0,0-1 0 0 0,1 0 0 0 0,-1 0 0 0 0,1 1 0 0 0,-1-1 0 0 0,1 1 0 0 0,1 0 0 0 0,-1 0 0 0 0,0 0 0 0 0,-1 7 0 0 0,3-8-16 0 0,-1 0 0 0 0,1-1 0 0 0,0 1-1 0 0,0-1 1 0 0,1 1 0 0 0,-1-1-1 0 0,0 1 1 0 0,1-1 0 0 0,-1 1 0 0 0,1-1-1 0 0,0 1 1 0 0,0-1 0 0 0,0 0 0 0 0,0 0-1 0 0,1 1 1 0 0,-1-1 0 0 0,0 0-1 0 0,1 0 1 0 0,0 0 0 0 0,3 3 0 0 0,0 0 118 0 0,1 0 1 0 0,0-1 0 0 0,0 0-1 0 0,0 0 1 0 0,0 0 0 0 0,1-1-1 0 0,0 0 1 0 0,-1-1 0 0 0,1 1-1 0 0,0-1 1 0 0,0 0 0 0 0,1-1-1 0 0,-1 0 1 0 0,0 0-1 0 0,0 0 1 0 0,1-1 0 0 0,8-1-1 0 0,-7 0-55 0 0,0 0 0 0 0,-1 0 0 0 0,1-1 0 0 0,-1 0 0 0 0,1 0 0 0 0,-1-1 0 0 0,0 0 0 0 0,0-1 0 0 0,0 0 1 0 0,0 0-1 0 0,-1-1 0 0 0,0 1 0 0 0,0-2 0 0 0,9-7 0 0 0,-12 9-90 0 0,-1-1 0 0 0,1 0 0 0 0,-1 0 0 0 0,1 0 0 0 0,-2 0 0 0 0,1 0 0 0 0,0-1 0 0 0,-1 1 0 0 0,0-1 1 0 0,0 0-1 0 0,-1 0 0 0 0,0 1 0 0 0,0-1 0 0 0,0 0 0 0 0,-1 0 0 0 0,1 0 0 0 0,-1 0 0 0 0,-1 0 1 0 0,1 0-1 0 0,-1 0 0 0 0,0 0 0 0 0,-1 0 0 0 0,1 0 0 0 0,-5-10 0 0 0,1 6-353 0 0,0 0 0 0 0,-13-18-1 0 0,12 19-106 0 0,0-1 0 0 0,-7-15 0 0 0,12 23 215 0 0,0 0-1 0 0,1 0 1 0 0,-1 0-1 0 0,1 0 1 0 0,0 1-1 0 0,-1-1 1 0 0,1 0-1 0 0,0 0 1 0 0,0 0-1 0 0,0 0 1 0 0,0 0-1 0 0,1 0 1 0 0,-1 0-1 0 0,1-3 1 0 0,4-7-5125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6:12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811 281 7055 0 0,'0'0'855'0'0,"2"1"-290"0"0,7 3 5526 0 0,3-5-4224 0 0,-10 0-1841 0 0,-1 0-22 0 0,0 1 0 0 0,0-1 0 0 0,0 0 0 0 0,0 0-1 0 0,-1 0 1 0 0,1 1 0 0 0,0-1 0 0 0,0 0 0 0 0,-1 0-1 0 0,1 0 1 0 0,-1 0 0 0 0,1 0 0 0 0,-1 0 0 0 0,1-1-1 0 0,-1 1 1 0 0,0 0 0 0 0,1 0 0 0 0,-1 0-1 0 0,0-2 1 0 0,2-4-48 0 0,-1 0-1 0 0,0-1 0 0 0,-1 1 1 0 0,0-10-1 0 0,2-13-382 0 0,17-113-3123 0 0,-17 133 3296 0 0,-2 8 180 0 0,1 0 1 0 0,-1 0-1 0 0,0 0 1 0 0,0 0-1 0 0,0 0 1 0 0,0 0 0 0 0,0 0-1 0 0,0 1 1 0 0,0-1-1 0 0,-1 0 1 0 0,0-3-1 0 0,0 3-182 0 0,-28-3-34 0 0,14 5 256 0 0,1 1 0 0 0,-1 0 0 0 0,0 2 1 0 0,1-1-1 0 0,-22 8 0 0 0,-19 3 623 0 0,53-13-261 0 0,-17 3 1034 0 0,16 0-1340 0 0,0 0 1 0 0,0 1-1 0 0,0-1 0 0 0,1 1 1 0 0,-1-1-1 0 0,1 1 1 0 0,0 0-1 0 0,0 0 1 0 0,0 0-1 0 0,0 0 0 0 0,-1 6 1 0 0,-3 5 69 0 0,-3 4 47 0 0,0 0 0 0 0,-2 0 0 0 0,-1-1-1 0 0,0-1 1 0 0,-1 0 0 0 0,-24 25 0 0 0,23-27 43 0 0,10-10-152 0 0,-1 0 1 0 0,0 0-1 0 0,0-1 0 0 0,0 0 1 0 0,-6 5-1 0 0,2-5-17 0 0,-17 6 62 0 0,20-8-48 0 0,-1 0 0 0 0,1-1 0 0 0,0 0 0 0 0,0 0 0 0 0,-7 0-1 0 0,7-1-10 0 0,1 0 0 0 0,0 1 0 0 0,0 0 0 0 0,0 0 0 0 0,0 0 0 0 0,0 0-1 0 0,0 1 1 0 0,0 0 0 0 0,-5 2 0 0 0,-69 44 37 0 0,66-41-53 0 0,1-1 0 0 0,-1 0 0 0 0,-15 3 0 0 0,7-1 0 0 0,10-5 1 0 0,1 1 0 0 0,0-1 0 0 0,-1-1 0 0 0,1 0 0 0 0,-1-1 0 0 0,0 0 0 0 0,1 0 0 0 0,-1-1 0 0 0,0 0 0 0 0,-14-3 0 0 0,23 3 12 0 0,1-1-1 0 0,0 1 1 0 0,-1 0-1 0 0,1-1 1 0 0,0 1-1 0 0,-1 0 1 0 0,1-1-1 0 0,0 0 1 0 0,0 1 0 0 0,0-1-1 0 0,-1 0 1 0 0,1 0-1 0 0,0 0 1 0 0,-2-1-1 0 0,3 1-3 0 0,0 1-1 0 0,0 0 0 0 0,-1-1 0 0 0,1 1 0 0 0,0 0 0 0 0,-1 0 1 0 0,1-1-1 0 0,0 1 0 0 0,-1 0 0 0 0,1 0 0 0 0,0 0 0 0 0,-1-1 1 0 0,1 1-1 0 0,0 0 0 0 0,-1 0 0 0 0,1 0 0 0 0,-1 0 0 0 0,1 0 1 0 0,0 0-1 0 0,-2 0 0 0 0,-5-19 293 0 0,6 16-277 0 0,0 0 0 0 0,1 1 0 0 0,0-1 0 0 0,-1 1 0 0 0,1-1 0 0 0,0 0 0 0 0,0 1 0 0 0,1-1 0 0 0,-1 0 0 0 0,0 1 0 0 0,1-1 0 0 0,0 1 0 0 0,-1-1 0 0 0,3-4 0 0 0,3-5 125 0 0,11-19 1 0 0,-14 25-118 0 0,4-4-29 0 0,0 1 0 0 0,1 0-1 0 0,0 1 1 0 0,1-1 0 0 0,0 1 0 0 0,0 1 0 0 0,1 0-1 0 0,16-10 1 0 0,12-8-167 0 0,-14 5 174 0 0,-16 13 53 0 0,0 1 0 0 0,1-1-1 0 0,-1 2 1 0 0,1-1 0 0 0,0 1 0 0 0,1 0-1 0 0,9-3 1 0 0,-16 7-36 0 0,0 1 2 0 0,0-1 1 0 0,0 0-1 0 0,-1 1 0 0 0,1 0 1 0 0,0 0-1 0 0,0 0 0 0 0,4 0 1 0 0,-3 0-22 0 0,14 0 60 0 0,-8 2-10 0 0,-2 1-35 0 0,13 6 41 0 0,-20-8 53 0 0,1 0-79 0 0,0 0-1 0 0,0 0 1 0 0,0 0 0 0 0,0 0-1 0 0,-1 1 1 0 0,1-1-1 0 0,-1 1 1 0 0,1-1-1 0 0,-1 1 1 0 0,1-1 0 0 0,-1 1-1 0 0,0 0 1 0 0,0 0-1 0 0,0 0 1 0 0,2 4 0 0 0,2 18 413 0 0,-4-17-354 0 0,0-1 1 0 0,1 1-1 0 0,-1-1 0 0 0,5 12 0 0 0,-4-16-54 0 0,3 6-33 0 0,2-2 1 0 0,-4-4 16 0 0,-2-1-25 0 0,0 0 1 0 0,1 0-1 0 0,0 0 1 0 0,-1 0-1 0 0,1 0 1 0 0,-1 0-1 0 0,1 0 1 0 0,2 0-1 0 0,6 3 2 0 0,-3-1 18 0 0,-1 0-1 0 0,0 0 0 0 0,0 1 1 0 0,0-1-1 0 0,8 8 0 0 0,-9-5-21 0 0,-3-3 0 0 0,1 0 0 0 0,-1 0 0 0 0,0 1 0 0 0,0-1 0 0 0,0 1 0 0 0,-1-1 0 0 0,1 1 0 0 0,-1 0 0 0 0,2 5 0 0 0,0 1 0 0 0,2 5-3 0 0,-5-14 4 0 0,5 9 76 0 0,-4-9-52 0 0,1 0 1 0 0,-1-1-1 0 0,0 1 1 0 0,0 0-1 0 0,1-1 0 0 0,-1 1 1 0 0,1-1-1 0 0,-1 1 1 0 0,0-1-1 0 0,1 1 1 0 0,2-1-1 0 0,-1 1 34 0 0,2 0 41 0 0,0 0 0 0 0,0 0 0 0 0,1-1 1 0 0,-1 0-1 0 0,0 0 0 0 0,0 0 0 0 0,1 0 0 0 0,9-3 1 0 0,25-2 132 0 0,-31 5-212 0 0,-5 0 22 0 0,5 0-33 0 0,1 1-10 0 0,-1 0 0 0 0,0 0 0 0 0,6-1 0 0 0,-11-3 0 0 0,-2 1 0 0 0,5-1 14 0 0,16-10 47 0 0,-14 5-19 0 0,-6 5-43 0 0,-1 0 0 0 0,1 0 0 0 0,1 1 0 0 0,-1-1 0 0 0,0 1 0 0 0,1 0 0 0 0,5-3 1 0 0,-8 4-95 0 0,-10 9-264 0 0,-1 0-204 0 0,-28 24 840 0 0,14-9-6708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6:14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 4607 0 0,'0'0'208'0'0,"-1"-1"-9"0"0,-3 0 350 0 0,-15-1 7237 0 0,21 22-7421 0 0,41 113 1773 0 0,-37-117-2002 0 0,1-1 1 0 0,1 0-1 0 0,1 0 1 0 0,0 0-1 0 0,1-1 1 0 0,12 14-1 0 0,5-1 68 0 0,1-1-1 0 0,1-1 0 0 0,63 40 1 0 0,-73-54-144 0 0,29 12 1 0 0,-34-17-45 0 0,0 0 0 0 0,-1 1 1 0 0,0 0-1 0 0,0 1 0 0 0,16 13 0 0 0,-28-19-37 0 0,1 0 0 0 0,-1 0 0 0 0,1 0-1 0 0,-1 0 1 0 0,0 0 0 0 0,0 0 0 0 0,0 0-1 0 0,0 0 1 0 0,0 0 0 0 0,0 0 0 0 0,0 1 0 0 0,-1-1-1 0 0,1 0 1 0 0,-1 1 0 0 0,0-1 0 0 0,0 1-1 0 0,0-1 1 0 0,0 0 0 0 0,0 1 0 0 0,0-1 0 0 0,-1 0-1 0 0,1 1 1 0 0,-1-1 0 0 0,1 0 0 0 0,-1 1-1 0 0,-2 2 1 0 0,1 0-274 0 0,0 1 1 0 0,-1-1-1 0 0,0 0 0 0 0,0-1 0 0 0,0 1 0 0 0,-1 0 1 0 0,1-1-1 0 0,-1 0 0 0 0,0 0 0 0 0,-5 4 0 0 0,8-7-521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6:14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1 10535 0 0,'0'0'2747'0'0,"-1"2"-2552"0"0,-4 11-50 0 0,0 1 0 0 0,-1-2 1 0 0,0 1-1 0 0,-1-1 0 0 0,-15 21 1 0 0,-49 54 443 0 0,69-85-581 0 0,-179 191 224 0 0,138-153-173 0 0,-2-3 1 0 0,-96 63 0 0 0,128-92-53 0 0,-5 4-12 0 0,-21 16 0 0 0,38-26-66 0 0,5 9-1655 0 0,-1-5-2080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22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40 3223 0 0,'-2'1'240'0'0,"-31"24"504"0"0,-4-1 4571 0 0,29-20-4812 0 0,1 2 1 0 0,0-1-1 0 0,0 1 0 0 0,1 0 1 0 0,-1 0-1 0 0,1 1 0 0 0,1 0 1 0 0,-1 0-1 0 0,1 0 1 0 0,0 0-1 0 0,1 1 0 0 0,-7 16 1 0 0,1 3-382 0 0,1 1 1 0 0,-9 46 0 0 0,12-45-77 0 0,2 1 0 0 0,-2 42 1 0 0,6-71-19 0 0,0 0 1 0 0,0 0 0 0 0,0 0 0 0 0,0 0 0 0 0,0 0 0 0 0,0 0 0 0 0,1 0 0 0 0,-1 0 0 0 0,0 0 0 0 0,1 0-1 0 0,-1 0 1 0 0,0 0 0 0 0,1 0 0 0 0,-1 0 0 0 0,1 0 0 0 0,0 0 0 0 0,-1 0 0 0 0,1 0 0 0 0,0-1 0 0 0,-1 1 0 0 0,1 0-1 0 0,1 0 1 0 0,-1 0 14 0 0,1 0 1 0 0,-1-1-1 0 0,0 1 0 0 0,1-1 0 0 0,-1 0 0 0 0,1 1 0 0 0,-1-1 0 0 0,1 0 1 0 0,-1 0-1 0 0,1 0 0 0 0,-1 0 0 0 0,1 0 0 0 0,2-1 0 0 0,4 0 150 0 0,-1-1 1 0 0,1-1-1 0 0,-1 0 0 0 0,10-4 0 0 0,-15 6-153 0 0,17-10 239 0 0,0 0 1 0 0,0-1-1 0 0,-2 0 0 0 0,1-2 0 0 0,17-18 1 0 0,71-85 70 0 0,-81 84-289 0 0,24-43 1 0 0,7-10-907 0 0,-49 77 226 0 0,0 1-1 0 0,16-16 1 0 0,-5 11-5047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6:24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9415 0 0,'0'0'920'0'0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6:25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342 198 5239 0 0,'0'0'235'0'0,"-1"2"12"0"0,-12 8-111 0 0,0-1 1 0 0,-1 0-1 0 0,0-1 1 0 0,-15 7-1 0 0,28-14 102 0 0,-13 5 7947 0 0,18-3-7939 0 0,1-1 1 0 0,0 0 0 0 0,0 0-1 0 0,0-1 1 0 0,0 1-1 0 0,0-1 1 0 0,0 0-1 0 0,0-1 1 0 0,0 1-1 0 0,0-1 1 0 0,7 0 0 0 0,-11 0-25 0 0,9 4-64 0 0,-3-1-147 0 0,0-1 0 0 0,-1 0 1 0 0,1-1-1 0 0,0 1 0 0 0,0-1 1 0 0,0 0-1 0 0,0-1 0 0 0,0 0 1 0 0,0 0-1 0 0,0 0 0 0 0,0-1 1 0 0,0 0-1 0 0,0-1 0 0 0,8-2 1 0 0,3-3 45 0 0,-1 0 1 0 0,0-2 0 0 0,27-17 0 0 0,-5 3-25 0 0,64-34-109 0 0,-102 56 35 0 0,1 0 0 0 0,-1 0 0 0 0,0 0 0 0 0,0 0 1 0 0,0-1-1 0 0,0 1 0 0 0,0 0 0 0 0,0 0 0 0 0,0-1 0 0 0,0 1 0 0 0,0 0 0 0 0,-1-1 0 0 0,1 1 0 0 0,0-1 0 0 0,-1 1 0 0 0,1-1 0 0 0,-1 1 0 0 0,0-1 1 0 0,1-2-1 0 0,-1-3-29 0 0,0 0 1 0 0,0 1-1 0 0,-2-10 0 0 0,1 3-145 0 0,0 9 53 0 0,1-1 0 0 0,-1 0-1 0 0,0 1 1 0 0,0-1-1 0 0,0 1 1 0 0,-1-1 0 0 0,0 1-1 0 0,0-1 1 0 0,-3-4 0 0 0,4 7 29 0 0,0 0 1 0 0,-1 0-1 0 0,1 1 0 0 0,-1-1 1 0 0,1 1-1 0 0,-1-1 1 0 0,0 1-1 0 0,0-1 1 0 0,0 1-1 0 0,0 0 1 0 0,1 0-1 0 0,-1 0 0 0 0,-1 0 1 0 0,1 0-1 0 0,0 0 1 0 0,0 1-1 0 0,0-1 1 0 0,0 1-1 0 0,0-1 0 0 0,-1 1 1 0 0,-3 0-1 0 0,-8 1-47 0 0,0 0-1 0 0,1 1 1 0 0,-1 0-1 0 0,-26 9 1 0 0,-52 24-101 0 0,55-20-8 0 0,30-11 286 0 0,1-1 0 0 0,-1 1-1 0 0,1 0 1 0 0,0 0 0 0 0,-8 8-1 0 0,7-6 6 0 0,0 0-1 0 0,-15 8 0 0 0,-1 1 246 0 0,1 0 0 0 0,1 1 0 0 0,1 2-1 0 0,-25 25 1 0 0,-15 13 215 0 0,55-51-423 0 0,-57 51 480 0 0,55-48-340 0 0,-1 0 0 0 0,1 0 0 0 0,1 1 0 0 0,0 0 0 0 0,-8 14 0 0 0,12-18-62 0 0,0-1-1 0 0,1 1 0 0 0,-1 0 1 0 0,1 0-1 0 0,0-1 0 0 0,0 1 1 0 0,1 0-1 0 0,-1 0 0 0 0,1 0 1 0 0,0 0-1 0 0,0 0 0 0 0,1 0 1 0 0,0 0-1 0 0,0 0 0 0 0,0 0 1 0 0,0-1-1 0 0,1 1 0 0 0,-1 0 0 0 0,1-1 1 0 0,1 1-1 0 0,-1-1 0 0 0,0 0 1 0 0,1 1-1 0 0,0-1 0 0 0,0-1 1 0 0,0 1-1 0 0,5 4 0 0 0,-2-2 53 0 0,0-1 0 0 0,1 0 0 0 0,0 0 0 0 0,-1 0 0 0 0,2-1 0 0 0,-1 0 0 0 0,0 0 0 0 0,1 0 0 0 0,0-1 0 0 0,0-1 0 0 0,0 1-1 0 0,0-1 1 0 0,0-1 0 0 0,0 1 0 0 0,14-1 0 0 0,0-2 18 0 0,0-2 0 0 0,1 0-1 0 0,-1-2 1 0 0,0 0 0 0 0,25-11 0 0 0,-16 6-136 0 0,45-9 1 0 0,-65 18-52 0 0,-2 1-25 0 0,-8 0-106 0 0,-12 16-1510 0 0,3-9 416 0 0,-3 0-57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6:26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7831 0 0,'0'0'7247'0'0,"2"-1"-6827"0"0,27-5 280 0 0,-1-2 1 0 0,34-13-1 0 0,20-7-86 0 0,-24 16-1244 0 0,-18 6-3435 0 0,-29 4 2458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6:26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63 181 5063 0 0,'0'0'390'0'0,"-2"1"-252"0"0,-9 4-112 0 0,3-2 191 0 0,1 1 0 0 0,-1 0 1 0 0,1 1-1 0 0,-11 9 0 0 0,17-13 329 0 0,15-15 1382 0 0,25-22 751 0 0,37-31-377 0 0,-62 56-2048 0 0,1 1 1 0 0,0 0-1 0 0,28-12 0 0 0,-21 13-34 0 0,0 0 0 0 0,0 2 0 0 0,1 1 0 0 0,0 1 0 0 0,0 0 0 0 0,0 2 0 0 0,33 0 0 0 0,-52 3-203 0 0,1 0 0 0 0,0 0 0 0 0,-1 1 0 0 0,1 0 0 0 0,-1 0 0 0 0,1 0 0 0 0,-1 1 0 0 0,0-1 0 0 0,1 1 0 0 0,-1 0 1 0 0,0 0-1 0 0,7 6 0 0 0,-11-8-12 0 0,1 1 1 0 0,-1-1 0 0 0,0 1 0 0 0,1-1-1 0 0,-1 1 1 0 0,0-1 0 0 0,1 1 0 0 0,-1-1 0 0 0,0 1-1 0 0,0-1 1 0 0,0 1 0 0 0,0-1 0 0 0,0 1 0 0 0,1-1-1 0 0,-1 1 1 0 0,0-1 0 0 0,0 1 0 0 0,0 0-1 0 0,0-1 1 0 0,-1 1 0 0 0,1-1 0 0 0,0 1 0 0 0,0-1-1 0 0,0 2 1 0 0,-6 10 76 0 0,-3 3-15 0 0,-2 0-1 0 0,0-1 0 0 0,0 0 1 0 0,-24 21-1 0 0,-16 19-38 0 0,32-31-28 0 0,1 1 0 0 0,1 1 0 0 0,-19 37 0 0 0,32-52 0 0 0,0-1 0 0 0,0 1 0 0 0,0-1 0 0 0,2 1 0 0 0,-1 0 0 0 0,1 1 0 0 0,1-1 0 0 0,-1 0 0 0 0,2 0 0 0 0,0 1 0 0 0,0-1 0 0 0,1 0 0 0 0,2 17 0 0 0,22 100 75 0 0,-25-123-61 0 0,0-3-12 0 0,1 0 1 0 0,-1-1-1 0 0,0 1 0 0 0,1 0 1 0 0,-1 0-1 0 0,1 0 0 0 0,-1 0 0 0 0,1-1 1 0 0,0 1-1 0 0,-1 0 0 0 0,1 0 1 0 0,0-1-1 0 0,-1 1 0 0 0,1 0 1 0 0,0-1-1 0 0,1 1 0 0 0,-2 0-2 0 0,7 5 11 0 0,-5-5-88 0 0,1 1 1 0 0,0-1-1 0 0,-1 0 1 0 0,1 0-1 0 0,0 0 0 0 0,-1 0 1 0 0,1 0-1 0 0,0-1 1 0 0,0 1-1 0 0,0-1 0 0 0,0 1 1 0 0,0-1-1 0 0,0 0 1 0 0,0 0-1 0 0,-1-1 0 0 0,1 1 1 0 0,0-1-1 0 0,0 1 1 0 0,3-2-1 0 0,-3 1-450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6:27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9 1839 0 0,'0'0'17112'0'0,"-8"-4"-17048"0"0,5 3-64 0 0,0 0 0 0 0,0 0 0 0 0,0 0 0 0 0,0 1 0 0 0,0-1 0 0 0,-1 1 0 0 0,1 0 0 0 0,0 0 0 0 0,-6 1 0 0 0,-31 7 0 0 0,17-3 0 0 0,4-1 17 0 0,1 0-1 0 0,0 2 0 0 0,0 0 1 0 0,-30 15-1 0 0,31-12 30 0 0,13-8-46 0 0,2 0 0 0 0,1 0 0 0 0,-1-1 0 0 0,0 1 0 0 0,0 0 0 0 0,0 0 0 0 0,1 1 0 0 0,-1-1 0 0 0,1 0 0 0 0,-1 1 0 0 0,1-1 0 0 0,-1 0 0 0 0,1 1 0 0 0,0 0 0 0 0,-1-1 0 0 0,1 1 0 0 0,0 0 0 0 0,0 0 0 0 0,0-1 0 0 0,1 1 0 0 0,-1 0 0 0 0,0 0 0 0 0,1 0 0 0 0,-1 0 0 0 0,1 0 0 0 0,0 4 0 0 0,-2-2-11 0 0,2-2-7 0 0,0 0 1 0 0,-1 1-1 0 0,1-1 0 0 0,0 0 1 0 0,0 0-1 0 0,0 1 0 0 0,0-1 1 0 0,1 0-1 0 0,-1 0 1 0 0,2 3-1 0 0,0 5 7 0 0,2-2 11 0 0,-1 0 15 0 0,-2-7 818 0 0,-1 17-585 0 0,0 2-248 0 0,-1 3 0 0 0,0-16 0 0 0,0-5 0 0 0,0 0 0 0 0,1 1 0 0 0,0-1 0 0 0,-1 0 0 0 0,1 0 0 0 0,0 1 0 0 0,0-1 0 0 0,0 0 0 0 0,1 4 0 0 0,1 1 0 0 0,0 27 0 0 0,-2-33 4 0 0,0 0-1 0 0,0 0 1 0 0,0 0-1 0 0,0-1 1 0 0,-1 1-1 0 0,1 0 1 0 0,0 0-1 0 0,0 0 1 0 0,0 0-1 0 0,-1 0 1 0 0,1-1-1 0 0,0 1 1 0 0,-1 0-1 0 0,1 0 1 0 0,-1 0-1 0 0,1-1 1 0 0,-1 1-1 0 0,1 0 1 0 0,-1-1-1 0 0,0 1 1 0 0,1 0-1 0 0,-1-1 1 0 0,0 1-1 0 0,1-1 1 0 0,-1 1-1 0 0,0-1 1 0 0,0 1-1 0 0,-1-1 1 0 0,-1 2 6 0 0,-6 4 29 0 0,-1-1-1 0 0,0 0 0 0 0,0-1 1 0 0,-1 0-1 0 0,1-1 1 0 0,-1 0-1 0 0,0 0 0 0 0,1-1 1 0 0,-18 1-1 0 0,19-2-26 0 0,-1 1 0 0 0,1 0 0 0 0,0 0 1 0 0,0 1-1 0 0,-16 7 0 0 0,-24 9-2 0 0,50-21 11 0 0,-1 1-19 0 0,1-1 1 0 0,-1 1-1 0 0,1 0 0 0 0,-1 0 0 0 0,1-1 0 0 0,0 1 0 0 0,0 0 0 0 0,-1 0 0 0 0,1 0 1 0 0,0 0-1 0 0,0 0 0 0 0,0 0 0 0 0,0 0 0 0 0,2-1 0 0 0,12-11-206 0 0,-14 11-17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6:29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1 175 2759 0 0,'0'0'5283'0'0,"3"-22"-442"0"0,-3 10-4361 0 0,0 10-374 0 0,0 0 1 0 0,0-1 0 0 0,0 1 0 0 0,0-1 0 0 0,0 1 0 0 0,1 0 0 0 0,-1-1 0 0 0,1 1-1 0 0,1-5 1 0 0,-2 7-107 0 0,0-1 0 0 0,0 0 0 0 0,1 1 0 0 0,-1-1 0 0 0,0 0 0 0 0,0 1 0 0 0,1-1 0 0 0,-1 0 0 0 0,0 1 0 0 0,1-1 0 0 0,-1 1 0 0 0,0-1 0 0 0,1 1 0 0 0,-1-1 0 0 0,1 1 0 0 0,-1-1 0 0 0,1 1 0 0 0,-1-1 0 0 0,1 1 0 0 0,0-1 0 0 0,-1 1 0 0 0,2-1 0 0 0,0 0 0 0 0,9-8 19 0 0,0 1 0 0 0,0 1 0 0 0,0 0 0 0 0,1 0 0 0 0,0 1 0 0 0,1 1 0 0 0,24-8 0 0 0,0 3 69 0 0,58-8 0 0 0,-92 18-95 0 0,22-4 158 0 0,-1 1 0 0 0,32 1 0 0 0,-50 2-112 0 0,0 0 1 0 0,-1 1 0 0 0,1 0-1 0 0,0-1 1 0 0,-1 2 0 0 0,1-1-1 0 0,-1 1 1 0 0,1 0 0 0 0,-1 0-1 0 0,0 0 1 0 0,0 1 0 0 0,0-1-1 0 0,0 2 1 0 0,0-1 0 0 0,7 7-1 0 0,-10-8-37 0 0,-1 0 0 0 0,1-1 0 0 0,-1 1-1 0 0,0 0 1 0 0,1 0 0 0 0,-1 0 0 0 0,0 0-1 0 0,0 0 1 0 0,-1 0 0 0 0,1 0 0 0 0,0 1-1 0 0,-1-1 1 0 0,1 0 0 0 0,-1 0 0 0 0,0 1-1 0 0,1-1 1 0 0,-2 4 0 0 0,1-2 0 0 0,-1 0 0 0 0,0-1 1 0 0,0 1-1 0 0,0 0 0 0 0,0-1 0 0 0,-1 1 1 0 0,0-1-1 0 0,1 0 0 0 0,-5 6 0 0 0,-2 1 1 0 0,-1 0 0 0 0,1-1 0 0 0,-1 0 0 0 0,-1-1 0 0 0,-13 10 0 0 0,-80 65-3 0 0,63-49 0 0 0,26-22-19 0 0,1 1-1 0 0,1 1 0 0 0,0 0 1 0 0,1 0-1 0 0,1 1 0 0 0,0 1 1 0 0,1 0-1 0 0,0 0 1 0 0,1 1-1 0 0,-7 22 0 0 0,12-26 13 0 0,0 0 1 0 0,0 0-1 0 0,1 1 0 0 0,1-1 0 0 0,0 0 0 0 0,1 1 0 0 0,1-1 0 0 0,0 1 0 0 0,4 18 0 0 0,-2-16 39 0 0,1 0 0 0 0,1-1-1 0 0,1 1 1 0 0,0-1-1 0 0,1 0 1 0 0,0-1 0 0 0,15 21-1 0 0,-18-30 142 0 0,0 0 1 0 0,0 0-1 0 0,1-1 0 0 0,0 0 0 0 0,0 0 0 0 0,1 0 1 0 0,-1 0-1 0 0,1-1 0 0 0,-1 0 0 0 0,1 0 0 0 0,11 4 1 0 0,-6-4-26 0 0,0 1 0 0 0,0-2 0 0 0,0 1 1 0 0,0-2-1 0 0,22 2 0 0 0,-26-4-131 0 0,0 0 0 0 0,-1 0 1 0 0,11-3-1 0 0,-11 3-97 0 0,0-1 1 0 0,0 1-1 0 0,9 0 1 0 0,-12 1-64 0 0,3 0-2104 0 0,-8 4 534 0 0,0-1 2097 0 0,-3 3-1460 0 0,0 0 0 0 0,-12 12 0 0 0,7-9-344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6:30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68 4143 0 0,'0'0'1732'0'0,"7"-8"3558"0"0,33-26-1934 0 0,-39 33-3190 0 0,-1 1-148 0 0,0 0-1 0 0,0 0 0 0 0,1 1 0 0 0,-1-1 0 0 0,0 0 1 0 0,0 0-1 0 0,0 0 0 0 0,0 0 0 0 0,1 0 1 0 0,-1 0-1 0 0,0 0 0 0 0,0 0 0 0 0,0 0 1 0 0,1 0-1 0 0,-1 0 0 0 0,0-1 0 0 0,0 1 1 0 0,0 0-1 0 0,0 0 0 0 0,0 0 0 0 0,1 0 1 0 0,-1 0-1 0 0,0 0 0 0 0,0 0 0 0 0,0 0 0 0 0,0 0 1 0 0,0-1-1 0 0,1 1 0 0 0,-1 0 0 0 0,0 0 1 0 0,0 0-1 0 0,0 0 0 0 0,0 0 0 0 0,0-1 1 0 0,0 1-1 0 0,0 0 0 0 0,0 0 0 0 0,1 0 1 0 0,-6-7 1150 0 0,-10-3-654 0 0,13 9-507 0 0,0 0 0 0 0,0 1 0 0 0,0-1 0 0 0,0 0 0 0 0,0 1 1 0 0,0-1-1 0 0,0 1 0 0 0,0 0 0 0 0,0-1 0 0 0,0 1 0 0 0,0 0 0 0 0,-4 1 0 0 0,-14 0 18 0 0,17-2-25 0 0,-10 4 0 0 0,3-1 0 0 0,-1 0 0 0 0,1 1 0 0 0,0 0 0 0 0,1 1 0 0 0,-1 0 0 0 0,1 1 0 0 0,-17 10 0 0 0,-16 7 0 0 0,-5-3 0 0 0,-29 12 0 0 0,61-21-12 0 0,15-8-36 0 0,1 0 61 0 0,1 1-1 0 0,0-1 0 0 0,0 0 1 0 0,0 0-1 0 0,0 1 1 0 0,0-2-1 0 0,0 1 1 0 0,1 0-1 0 0,-1 0 0 0 0,1-1 1 0 0,-1 1-1 0 0,1-1 1 0 0,0 0-1 0 0,-1 0 0 0 0,1 0 1 0 0,0 0-1 0 0,0 0 1 0 0,0-1-1 0 0,0 1 1 0 0,3-1-1 0 0,6 3 35 0 0,-4-1 59 0 0,0 0-1 0 0,0 0 0 0 0,0 1 1 0 0,0 1-1 0 0,12 6 0 0 0,-18-9-102 0 0,-1 0 1 0 0,0-1-1 0 0,1 1 0 0 0,-1 0 0 0 0,0 0 1 0 0,1 0-1 0 0,-1 0 0 0 0,0 0 0 0 0,0 1 1 0 0,0-1-1 0 0,0 0 0 0 0,0 0 0 0 0,0 1 1 0 0,0-1-1 0 0,-1 1 0 0 0,1-1 0 0 0,0 0 1 0 0,-1 1-1 0 0,1 0 0 0 0,-1-1 0 0 0,0 1 0 0 0,1 1 1 0 0,0 4 1 0 0,1-2 3 0 0,-1-1-1 0 0,0 0 1 0 0,0 1-1 0 0,-1 0 1 0 0,1-1-1 0 0,-1 1 1 0 0,0-1-1 0 0,0 1 1 0 0,-1-1-1 0 0,1 1 1 0 0,-1-1-1 0 0,0 1 1 0 0,-1-1 0 0 0,1 1-1 0 0,-1-1 1 0 0,1 0-1 0 0,-1 0 1 0 0,0 0-1 0 0,-1 0 1 0 0,1 0-1 0 0,-1 0 1 0 0,0 0-1 0 0,0-1 1 0 0,0 0-1 0 0,0 1 1 0 0,0-1-1 0 0,-8 5 1 0 0,-1-2 16 0 0,0 1-1 0 0,0-2 1 0 0,-1 0 0 0 0,0 0 0 0 0,-20 4-1 0 0,-70 7 153 0 0,72-12-161 0 0,16-2 6 0 0,-24 9-1 0 0,4-2 3 0 0,26-7-21 0 0,4-1 5 0 0,0 0 0 0 0,0 1 0 0 0,0-1 0 0 0,1 1 0 0 0,-1 0 0 0 0,0 0 0 0 0,1 0 0 0 0,0 1 0 0 0,-5 3 0 0 0,3-1 69 0 0,4-4 280 0 0,7 0-285 0 0,10-5 26 0 0,-6 0-49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6:31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 1375 0 0,'-12'-4'14462'0'0,"53"39"-13177"0"0,-29-25-1133 0 0,-1-1 0 0 0,1 1 1 0 0,-2 1-1 0 0,10 12 0 0 0,0 6-69 0 0,22 47 0 0 0,5 6 235 0 0,-44-76-291 0 0,1-1-1 0 0,0 0 0 0 0,0 0 1 0 0,0-1-1 0 0,1 1 1 0 0,-1-1-1 0 0,1 0 0 0 0,0 0 1 0 0,6 3-1 0 0,-9-6-5 0 0,0 0-1 0 0,0 0 0 0 0,0-1 1 0 0,0 1-1 0 0,0-1 0 0 0,0 1 1 0 0,0-1-1 0 0,0 0 1 0 0,0 0-1 0 0,0 0 0 0 0,1 0 1 0 0,-1 0-1 0 0,0 0 0 0 0,0-1 1 0 0,0 1-1 0 0,0-1 1 0 0,0 1-1 0 0,0-1 0 0 0,0 0 1 0 0,0 0-1 0 0,0 0 0 0 0,-1 0 1 0 0,1 0-1 0 0,0 0 1 0 0,2-3-1 0 0,-1 1-52 0 0,0 1-1 0 0,-1-1 1 0 0,1 1 0 0 0,-1-1 0 0 0,0 0 0 0 0,0 0-1 0 0,0-1 1 0 0,0 1 0 0 0,0 0 0 0 0,-1 0 0 0 0,0-1-1 0 0,1 1 1 0 0,0-6 0 0 0,-2 7-247 0 0,0-1 0 0 0,1 1 1 0 0,-1-1-1 0 0,0 1 0 0 0,0-1 0 0 0,-1 1 1 0 0,1-1-1 0 0,0 1 0 0 0,-1-1 0 0 0,0 1 1 0 0,1 0-1 0 0,-1-1 0 0 0,-2-2 0 0 0,-3-4-1505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6:31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8 9815 0 0,'0'0'1606'0'0,"-1"-1"-1465"0"0,1 1 0 0 0,0-1 0 0 0,0 1 0 0 0,-1-1 0 0 0,1 1 1 0 0,0-1-1 0 0,-1 1 0 0 0,1 0 0 0 0,0-1 0 0 0,-1 1 0 0 0,1 0 1 0 0,-1-1-1 0 0,1 1 0 0 0,-1 0 0 0 0,0-1 0 0 0,-11 3 70 0 0,0 1-1 0 0,0 1 1 0 0,0 0-1 0 0,1 0 1 0 0,0 1-1 0 0,0 1 1 0 0,0 0-1 0 0,0 0 0 0 0,1 1 1 0 0,0 0-1 0 0,0 1 1 0 0,-12 13-1 0 0,-61 81 150 0 0,-10 6 71 0 0,80-93-414 0 0,-2 1 2 0 0,0-1-1 0 0,-1-1 0 0 0,0 0 1 0 0,-1-1-1 0 0,-1 0 0 0 0,0-2 1 0 0,-29 15-1 0 0,32-22 109 0 0,19-11 124 0 0,23-14-84 0 0,-3 6-1347 0 0,4-3-4780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6:34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1839 0 0,'0'0'5626'0'0,"1"-2"-5128"0"0,16-10 2946 0 0,-5 16-3193 0 0,-10-3 66 0 0,7 8-34 0 0,-7-8-91 0 0,-2 0-145 0 0,1 0 1 0 0,-1-1-1 0 0,1 1 0 0 0,-1-1 0 0 0,1 1 1 0 0,-1-1-1 0 0,1 1 0 0 0,0-1 1 0 0,-1 1-1 0 0,1-1 0 0 0,0 0 1 0 0,-1 1-1 0 0,1-1 0 0 0,0 0 0 0 0,0 0 1 0 0,-1 1-1 0 0,1-1 0 0 0,1 0 1 0 0,9 3 258 0 0,-6-3-197 0 0,1 1 0 0 0,-1-1-1 0 0,1 0 1 0 0,-1 0 0 0 0,1 0-1 0 0,-1-1 1 0 0,11-2 0 0 0,5-1 180 0 0,24-5 169 0 0,-32 6-346 0 0,-1 0 0 0 0,17-1-1 0 0,-8 3 1 0 0,-16 3-95 0 0,1 0 1 0 0,-1-2-8 0 0,-2 0-3 0 0,-1 0-1 0 0,0 0 0 0 0,0 0 1 0 0,0 1-1 0 0,0-1 0 0 0,0 1 1 0 0,0-1-1 0 0,0 1 0 0 0,0 0 1 0 0,3 1-1 0 0,21 7-4 0 0,1-2 0 0 0,0-1 0 0 0,0-1 0 0 0,1-1-1 0 0,0-1 1 0 0,53-2 0 0 0,249-33 62 0 0,-219 17-64 0 0,172 0 0 0 0,-15 15 0 0 0,-206-3 0 0 0,91-16 0 0 0,-93 9 0 0 0,93-2 0 0 0,-132 13-18 0 0,-1 2 0 0 0,1 0 0 0 0,20 6 0 0 0,-19-4 18 0 0,-13-2 0 0 0,0-1 0 0 0,0 0 0 0 0,1 0 0 0 0,11-1 0 0 0,7-2 34 0 0,-1-2-1 0 0,1 0 0 0 0,-1-2 1 0 0,0-2-1 0 0,38-13 0 0 0,-59 18-52 0 0,0 0-26 0 0,21 1 32 0 0,-25 1 42 0 0,-8 7-2453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22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117 291 6447 0 0,'0'0'298'0'0,"-1"2"-10"0"0,-26 45 221 0 0,17-33 1017 0 0,0-1 0 0 0,0-1 0 0 0,-2 0 0 0 0,1 0 0 0 0,-25 18 1709 0 0,44-63-2731 0 0,0 19-478 0 0,1 0 0 0 0,0 1-1 0 0,0 0 1 0 0,2 1 0 0 0,19-19-1 0 0,65-51-19 0 0,-91 80-6 0 0,11-11 9 0 0,1 2-1 0 0,28-16 1 0 0,-40 25 14 0 0,1-1 0 0 0,-1 1 1 0 0,1 0-1 0 0,-1 1 1 0 0,1-1-1 0 0,0 1 1 0 0,0 0-1 0 0,0 0 0 0 0,0 1 1 0 0,0-1-1 0 0,0 1 1 0 0,0 0-1 0 0,0 0 0 0 0,0 1 1 0 0,9 1-1 0 0,-10 0 6 0 0,0 0 0 0 0,0 0 0 0 0,0 0 0 0 0,0 0 0 0 0,-1 1 0 0 0,1-1 0 0 0,-1 1 0 0 0,0 0 0 0 0,1 0 0 0 0,-2 1 0 0 0,1-1 0 0 0,0 0 0 0 0,0 1 0 0 0,3 7 0 0 0,-4-7-11 0 0,1 1 1 0 0,-1 0-1 0 0,0 0 0 0 0,-1 0 1 0 0,1 0-1 0 0,-1 0 1 0 0,0 0-1 0 0,0 0 1 0 0,-1 0-1 0 0,1 1 1 0 0,-1-1-1 0 0,-1 6 1 0 0,-2 6-30 0 0,0-1 0 0 0,-1 1 0 0 0,-10 24 0 0 0,13-40-101 0 0,0-1-558 0 0,1 0 659 0 0,-1 0 0 0 0,1 0 0 0 0,-1 0 0 0 0,0-1 0 0 0,1 1 0 0 0,-1 0-1 0 0,1 0 1 0 0,-1 0 0 0 0,1-1 0 0 0,-1 1 0 0 0,1 0 0 0 0,-1-1 0 0 0,1 1 0 0 0,-1 0 0 0 0,1-1 0 0 0,-1 1 0 0 0,1-1 0 0 0,-1 1 0 0 0,1-1 0 0 0,0 1 0 0 0,-1-1 0 0 0,1 0 0 0 0,0-2-3 0 0,0 0 0 0 0,0 1 0 0 0,0-1 0 0 0,1 0 1 0 0,-1 0-1 0 0,1 1 0 0 0,0-1 0 0 0,0 1 0 0 0,0-1 0 0 0,0 1 0 0 0,0-1 1 0 0,0 1-1 0 0,1 0 0 0 0,-1-1 0 0 0,4-3 0 0 0,5-6-97 0 0,16-16 0 0 0,-23 25 88 0 0,39-40-184 0 0,-3 3-257 0 0,61-49-1 0 0,-19 32 63 0 0,-70 50 407 0 0,0 1-1 0 0,0 0 0 0 0,1 1 1 0 0,0 0-1 0 0,21-5 0 0 0,-30 9 36 0 0,-1 1-1 0 0,1-1 0 0 0,-1 1 0 0 0,1 0 1 0 0,-1 0-1 0 0,1 0 0 0 0,-1 0 1 0 0,1 0-1 0 0,-1 1 0 0 0,1-1 1 0 0,-1 1-1 0 0,1 0 0 0 0,-1-1 1 0 0,0 1-1 0 0,5 2 0 0 0,-6-2-16 0 0,1 1 1 0 0,-1-1-1 0 0,0 0 0 0 0,1 1 0 0 0,-1-1 1 0 0,0 0-1 0 0,0 1 0 0 0,0-1 0 0 0,0 1 0 0 0,0 0 1 0 0,0-1-1 0 0,0 1 0 0 0,-1 0 0 0 0,1 0 1 0 0,0-1-1 0 0,-1 1 0 0 0,0 0 0 0 0,1 0 1 0 0,-1 0-1 0 0,0 0 0 0 0,0 3 0 0 0,-1 15 122 0 0,-1 0 1 0 0,0 0-1 0 0,-9 30 0 0 0,-22 57 148 0 0,28-95-282 0 0,-6 18 76 0 0,-21 42 0 0 0,29-65-154 0 0,2-5-42 0 0,-1 5-333 0 0,8-12-3456 0 0,3-4 2543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6:35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8031 0 0,'0'0'928'0'0,"0"1"-548"0"0,-2 11 38 0 0,1 0-1 0 0,1-1 0 0 0,1 1 0 0 0,-1 0 0 0 0,2-1 0 0 0,-1 1 1 0 0,2-1-1 0 0,-1 1 0 0 0,2-1 0 0 0,4 12 0 0 0,-1-6-85 0 0,1 0-1 0 0,1 0 0 0 0,1-1 1 0 0,0 0-1 0 0,20 24 1 0 0,0-9 426 0 0,2-1 0 0 0,49 36 0 0 0,-17-14 121 0 0,-17-16-600 0 0,12 11-109 0 0,-56-43-168 0 0,14 7 50 0 0,-17-11-90 0 0,1 0 0 0 0,-1 0 1 0 0,1 1-1 0 0,-1-1 0 0 0,0 0 1 0 0,1 0-1 0 0,-1 1 1 0 0,0-1-1 0 0,1 0 0 0 0,-1 0 1 0 0,0 1-1 0 0,0-1 1 0 0,1 0-1 0 0,-1 1 0 0 0,0-1 1 0 0,0 1-1 0 0,1-1 1 0 0,-1 0-1 0 0,0 1 0 0 0,0-1 1 0 0,0 1-1 0 0,0-1 1 0 0,0 0-1 0 0,0 1 0 0 0,1 0 1 0 0,-2-1-443 0 0,1 1 0 0 0,0 0 0 0 0,-1-1 1 0 0,1 1-1 0 0,-1 0 0 0 0,1-1 0 0 0,-1 1 0 0 0,1-1 0 0 0,-1 1 1 0 0,1 0-1 0 0,-1-1 0 0 0,0 1 0 0 0,1-1 0 0 0,-1 0 1 0 0,1 1-1 0 0,-2 0 0 0 0,-6 3-4047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6:35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0 3223 0 0,'0'0'5312'0'0,"-8"5"-2497"0"0,-2 7-1222 0 0,9-11-674 0 0,0 0-638 0 0,-6 6-24 0 0,3-3-210 0 0,0 0 1 0 0,0 0-1 0 0,0 0 0 0 0,-6 3 1 0 0,-38 33 26 0 0,47-39-74 0 0,-43 29 398 0 0,1 2-1 0 0,-50 47 0 0 0,69-54-354 0 0,-19 18 44 0 0,-73 58-1 0 0,37-51-86 0 0,21-14 0 0 0,58-36 0 0 0,0 0 0 0 0,0 0 0 0 0,0 0 0 0 0,0 0 0 0 0,0 0 0 0 0,0 0 0 0 0,-1 0 0 0 0,1 0 0 0 0,0 0 0 0 0,0 0 0 0 0,0 0 0 0 0,0 0 0 0 0,0 0 0 0 0,0 0 0 0 0,0 0 0 0 0,0 0 0 0 0,0 0 0 0 0,0 0 0 0 0,0 0 0 0 0,0 0 0 0 0,0 0 0 0 0,0 1 0 0 0,-1-1 0 0 0,1 0 0 0 0,0 0 0 0 0,0 0 0 0 0,0 0 0 0 0,0 0 0 0 0,0 0 0 0 0,0 0 0 0 0,0 0 0 0 0,0 0 0 0 0,0 0 0 0 0,0 1 0 0 0,0-1 0 0 0,0 0 0 0 0,0 0 0 0 0,0 0 0 0 0,0 0 0 0 0,0 0 0 0 0,0 0 0 0 0,0 0 0 0 0,0 0 0 0 0,0 0 0 0 0,0 0 0 0 0,0 1 0 0 0,0-1 0 0 0,1 0 0 0 0,-1 0 0 0 0,0 0 0 0 0,0 0 0 0 0,0 0 0 0 0,0 0 0 0 0,6 2 0 0 0,8-2 0 0 0,29-7-1072 0 0,-29 3-4288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6:36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43 3679 0 0,'0'0'167'0'0,"0"-2"-7"0"0,20-39 11085 0 0,-132 359-9410 0 0,72-197-1602 0 0,-36 86 973 0 0,73-197-2746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6:36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3223 0 0,'0'0'8975'0'0,"2"-1"-8358"0"0,58-44 5945 0 0,-59 47-6377 0 0,0 0 0 0 0,0 0 1 0 0,-1 0-1 0 0,1 0 0 0 0,-1 1 1 0 0,1-1-1 0 0,-1 0 0 0 0,0 0 1 0 0,0 1-1 0 0,0 1 0 0 0,0-2-185 0 0,1-1 0 0 0,-1 0 0 0 0,0 0 0 0 0,0 1 0 0 0,-1-1 0 0 0,1 0 0 0 0,0 0 0 0 0,0 0 0 0 0,-1 1 0 0 0,1-1 0 0 0,0 0 0 0 0,-1 0 0 0 0,1 0 0 0 0,-1 0 0 0 0,0 0 0 0 0,1 0 0 0 0,-1 0 0 0 0,-1 2 0 0 0,-6 7 0 0 0,2-3 0 0 0,2-1 11 0 0,3-5 297 0 0,19-8-1521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6:43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93 5151 0 0,'0'0'234'0'0,"-8"3"6516"0"0,43 2-4906 0 0,9-10-721 0 0,64-17-1 0 0,-56 10-887 0 0,44-13-139 0 0,-59 15-613 0 0,0 1-1 0 0,67-8 0 0 0,-82 16-4353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6:43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13 8087 0 0,'0'0'367'0'0,"-7"3"132"0"0,-11 9 786 0 0,17-12-1217 0 0,1 0-1 0 0,0 0 1 0 0,0 0-1 0 0,0 0 0 0 0,0 1 1 0 0,0-1-1 0 0,0 0 1 0 0,0 0-1 0 0,0 0 0 0 0,0 0 1 0 0,0 0-1 0 0,0 0 1 0 0,0 1-1 0 0,0-1 0 0 0,0 0 1 0 0,0 0-1 0 0,0 0 1 0 0,0 0-1 0 0,0 0 0 0 0,0 0 1 0 0,0 1-1 0 0,0-1 1 0 0,0 0-1 0 0,0 0 1 0 0,1 0-1 0 0,-1 0 0 0 0,0 0 1 0 0,0 0-1 0 0,0 0 1 0 0,0 1-1 0 0,0-1 0 0 0,0 0 1 0 0,0 0-1 0 0,0 0 1 0 0,0 0-1 0 0,1 0 0 0 0,-1 0 1 0 0,0 0-1 0 0,0 0 1 0 0,0 0-1 0 0,0 0 0 0 0,0 0 1 0 0,0 0-1 0 0,1 0 1 0 0,-1 0-1 0 0,0 0 0 0 0,0 0 1 0 0,0 0-1 0 0,0 0 1 0 0,0 0-1 0 0,0 0 0 0 0,1 0 1 0 0,-1 0-1 0 0,0 0 1 0 0,0 0-1 0 0,0 0 0 0 0,30-1 3743 0 0,-27 0-4461 0 0,239-18 2651 0 0,-200 17-1871 0 0,66 0-34 0 0,-100 2 77 0 0,0 0 0 0 0,15-3 0 0 0,-9 0-1497 0 0,1 2-3676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6:45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 1839 0 0,'-14'3'1600'0'0,"-18"4"4376"0"0,30-7-5633 0 0,-22 10 600 0 0,15-4-932 0 0,1 5-12 0 0,6-10 1 0 0,-8 9 0 0 0,-3 5 548 0 0,0 0-1 0 0,-29 23 1 0 0,0 0-223 0 0,-8 8-31 0 0,25-24-157 0 0,-24 28 0 0 0,12-10-135 0 0,22-26 82 0 0,1 2 1 0 0,-13 18 0 0 0,25-32-33 0 0,1 0-1 0 0,-1 0 0 0 0,1 0 1 0 0,0 1-1 0 0,0-1 0 0 0,0 0 1 0 0,0 1-1 0 0,0-1 0 0 0,0 1 1 0 0,1 0-1 0 0,-1-1 0 0 0,1 1 1 0 0,0-1-1 0 0,0 1 0 0 0,0 0 1 0 0,0-1-1 0 0,0 1 0 0 0,1-1 1 0 0,-1 1-1 0 0,1 0 0 0 0,-1-1 1 0 0,1 1-1 0 0,0-1 0 0 0,0 0 1 0 0,0 1-1 0 0,0-1 0 0 0,1 0 1 0 0,-1 1-1 0 0,1-1 0 0 0,1 2 1 0 0,1 0 76 0 0,-1-1 0 0 0,1 1 0 0 0,0-1 0 0 0,0 0-1 0 0,0 0 1 0 0,1 0 0 0 0,-1 0 0 0 0,1-1 0 0 0,-1 0 0 0 0,1 0 0 0 0,0 0 0 0 0,0-1 0 0 0,0 1 0 0 0,8 0 0 0 0,8 0 133 0 0,0-2 1 0 0,1 0-1 0 0,-1-1 1 0 0,1-1-1 0 0,-1-1 1 0 0,0 0-1 0 0,0-2 1 0 0,25-9-1 0 0,-7-1-89 0 0,0-1-1 0 0,-2-2 0 0 0,45-29 1 0 0,-76 44-165 0 0,0-1 1 0 0,-1 0 0 0 0,1 0 0 0 0,-1 0 0 0 0,0-1 0 0 0,0 0-1 0 0,6-8 1 0 0,-9 10-4 0 0,-1 1 1 0 0,1-1-1 0 0,-1 0 0 0 0,1 0 0 0 0,-1 0 1 0 0,0-1-1 0 0,0 1 0 0 0,-1 0 0 0 0,1 0 0 0 0,-1 0 1 0 0,1-1-1 0 0,-1 1 0 0 0,0 0 0 0 0,0-1 1 0 0,-1 1-1 0 0,1 0 0 0 0,-2-5 0 0 0,-2-7-99 0 0,0 0 0 0 0,-2 0-1 0 0,0 0 1 0 0,-12-22 0 0 0,2 9-416 0 0,-25-31 0 0 0,36 53 397 0 0,1 1 0 0 0,-1 0 0 0 0,-1 0 0 0 0,1 1 0 0 0,-1-1 0 0 0,0 1 0 0 0,0 0 0 0 0,0 1 0 0 0,0-1 1 0 0,0 1-1 0 0,-1 0 0 0 0,0 1 0 0 0,-10-3 0 0 0,11 5 93 0 0,5 0-43 0 0,-1 1 0 0 0,1-1 0 0 0,0 1 1 0 0,0 0-1 0 0,0 0 0 0 0,0 0 0 0 0,0-1 1 0 0,0 1-1 0 0,0 0 0 0 0,0 0 0 0 0,0 0 1 0 0,0 1-1 0 0,1-1 0 0 0,-1 0 0 0 0,0 0 1 0 0,1 0-1 0 0,-2 2 0 0 0,0 1-842 0 0,-2 4-438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6:46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5983 0 0,'0'0'9000'0'0,"10"-1"-8576"0"0,-9 1-406 0 0,-1 0 1 0 0,0 0-1 0 0,1 0 0 0 0,-1 0 0 0 0,0 0 0 0 0,1 0 0 0 0,-1 0 0 0 0,0 0 1 0 0,0 0-1 0 0,1 0 0 0 0,-1 0 0 0 0,0 0 0 0 0,1 0 0 0 0,-1 0 0 0 0,0 0 1 0 0,1 1-1 0 0,-1-1 0 0 0,0 0 0 0 0,0 0 0 0 0,1 0 0 0 0,-1 0 0 0 0,0 0 1 0 0,0 1-1 0 0,1-1 0 0 0,-1 0 0 0 0,0 0 0 0 0,0 1 0 0 0,1-1 0 0 0,-1 0 1 0 0,0 0-1 0 0,0 1 0 0 0,0-1 0 0 0,0 0 0 0 0,0 0 0 0 0,1 1 0 0 0,-1-1 1 0 0,0 0-1 0 0,0 1 0 0 0,0-1 0 0 0,0 0 0 0 0,0 1 0 0 0,0-1 0 0 0,0 0 1 0 0,0 0-1 0 0,0 1 0 0 0,0-1 0 0 0,0 0 0 0 0,0 1 0 0 0,0-1 1 0 0,-1 1-1 0 0,-1 24 88 0 0,1-11 1821 0 0,2-16-1872 0 0,2-2-24 0 0,-2 2-23 0 0,0 1-1 0 0,0-1 1 0 0,1 0-1 0 0,-1 0 1 0 0,0 0-1 0 0,-1 0 1 0 0,1 0-1 0 0,0-1 1 0 0,0-2-1 0 0,1-2-19 0 0,-2 6-48 0 0,14-2-381 0 0,2-1 242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6:47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329 164 4143 0 0,'0'0'191'0'0,"-2"1"-11"0"0,1 0 433 0 0,-1 0 0 0 0,1-1 0 0 0,-1 1 1 0 0,1 0-1 0 0,-1 0 0 0 0,1 0 0 0 0,0 0 0 0 0,-1 0 0 0 0,1 0 0 0 0,0 1 0 0 0,-1 1 0 0 0,0-1-725 0 0,1-1 915 0 0,1-1-683 0 0,0 1-1 0 0,-1-1 1 0 0,1 1-1 0 0,-1-1 1 0 0,1 0-1 0 0,0 1 1 0 0,-1-1 0 0 0,1 1-1 0 0,0-1 1 0 0,0 1-1 0 0,-1 0 1 0 0,1-1 0 0 0,0 1-1 0 0,0-1 1 0 0,0 2-1 0 0,1 1 40 0 0,1 0 0 0 0,0 0 0 0 0,0-1 0 0 0,0 1 0 0 0,0 0 0 0 0,1-1 0 0 0,-1 1 0 0 0,1-1 0 0 0,0 0-1 0 0,-1 1 1 0 0,1-1 0 0 0,0-1 0 0 0,0 1 0 0 0,0 0 0 0 0,4 1 0 0 0,9 3 329 0 0,31 8 0 0 0,-32-9-267 0 0,-2-2-196 0 0,0 0-1 0 0,0-1 0 0 0,0-1 1 0 0,1 0-1 0 0,-1 0 1 0 0,0-2-1 0 0,0 1 0 0 0,1-2 1 0 0,22-5-1 0 0,-25 5-11 0 0,-1-1 1 0 0,0-1-1 0 0,0 0 0 0 0,0 0 0 0 0,-1-1 1 0 0,0 0-1 0 0,1-1 0 0 0,-2 0 0 0 0,1 0 1 0 0,-1-1-1 0 0,0 0 0 0 0,12-14 0 0 0,-9 8-157 0 0,-1-2-1 0 0,12-20 0 0 0,-19 29 90 0 0,0-1 0 0 0,0 1 1 0 0,0-1-1 0 0,-1 1 0 0 0,0-1 0 0 0,0 0 0 0 0,-1 0 0 0 0,1-13 0 0 0,-2 19 19 0 0,0-1 0 0 0,0 1 0 0 0,-1-1 1 0 0,1 1-1 0 0,0-1 0 0 0,-1 1 0 0 0,1-1 0 0 0,-1 1 0 0 0,0 0 0 0 0,1-1 0 0 0,-1 1 0 0 0,0 0 0 0 0,0 0 0 0 0,0-1 1 0 0,0 1-1 0 0,0 0 0 0 0,0 0 0 0 0,0 0 0 0 0,0 0 0 0 0,-1 0 0 0 0,1 0 0 0 0,0 1 0 0 0,0-1 0 0 0,-1 0 0 0 0,1 1 0 0 0,-1-1 1 0 0,1 0-1 0 0,-1 1 0 0 0,1 0 0 0 0,-1-1 0 0 0,-1 1 0 0 0,-6-2-126 0 0,-1 1 1 0 0,1 0-1 0 0,-18 1 1 0 0,19 0 140 0 0,-52-1-43 0 0,52 0 53 0 0,-1 0 0 0 0,1 1-1 0 0,0 1 1 0 0,0-1-1 0 0,0 1 1 0 0,0 1 0 0 0,0-1-1 0 0,-11 5 1 0 0,2 1-22 0 0,1 0-1 0 0,-20 13 1 0 0,-1 0 27 0 0,16-8 6 0 0,0 1 0 0 0,-35 30 0 0 0,-15 10 0 0 0,59-46 63 0 0,0 1 1 0 0,0 0-1 0 0,1 1 0 0 0,0 1 0 0 0,1 0 0 0 0,0 0 1 0 0,0 1-1 0 0,1 0 0 0 0,-9 15 0 0 0,9-10 114 0 0,1 2-1 0 0,1-1 0 0 0,1 1 1 0 0,-5 20-1 0 0,-13 33 117 0 0,10-40-222 0 0,-1 0-1 0 0,-27 42 1 0 0,37-66-28 0 0,2 0-17 0 0,2-5 149 0 0,2-1-86 0 0,2 2 14 0 0,1 0 1 0 0,-1 0-1 0 0,0-1 0 0 0,1 1 1 0 0,-1-1-1 0 0,1 0 0 0 0,0 0 0 0 0,0 0 1 0 0,0-1-1 0 0,0 1 0 0 0,0-1 0 0 0,5 1 1 0 0,1-1 114 0 0,1 0 0 0 0,-1 0-1 0 0,0-1 1 0 0,12-2 0 0 0,50-6 394 0 0,-31 3-363 0 0,1 2 1 0 0,43 2-1 0 0,-80 2-249 0 0,-2 0-2 0 0,25 0 58 0 0,4-1 18 0 0,-1-9 1 0 0,-21 7-32 0 0,-3-1-22 0 0,-5 3 343 0 0,-9 1-2909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6:49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36 4607 0 0,'0'0'647'0'0,"-1"2"258"0"0,-9 9 934 0 0,-1 0 0 0 0,-18 14 0 0 0,-8 8 2982 0 0,49-37-4233 0 0,72-23-75 0 0,110-22 0 0 0,-176 45-1369 0 0,0 0-1 0 0,0-1 0 0 0,29-14 1 0 0,-34 14-1022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0:24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4607 0 0,'0'2'7754'0'0,"-8"11"-5590"0"0,-17 23 0 0 0,-1 0-1626 0 0,25-34-508 0 0,0-1-1 0 0,1 1 1 0 0,-1 0-1 0 0,0-1 0 0 0,1 1 1 0 0,-1 0-1 0 0,1-1 1 0 0,-1 4-1 0 0,1-2-20 0 0,0-2-15 0 0,-1 0 1 0 0,1 0 0 0 0,0 0 0 0 0,0 0 0 0 0,0-1 0 0 0,0 1 0 0 0,0 0 0 0 0,0 0-1 0 0,0 0 1 0 0,0 0 0 0 0,1 0 0 0 0,-1 0 0 0 0,0 0 0 0 0,1 1 0 0 0,5 1-72 0 0,-5-2 45 0 0,10 2-216 0 0,2-4-28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23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41 7831 0 0,'42'-32'832'0'0,"-41"32"-766"0"0,0-1 0 0 0,0 0 0 0 0,0 0-1 0 0,0 1 1 0 0,0-1 0 0 0,0 1 0 0 0,0-1-1 0 0,0 1 1 0 0,0-1 0 0 0,0 1 0 0 0,0 0-1 0 0,0-1 1 0 0,0 1 0 0 0,1 0 0 0 0,0 0-1 0 0,0 0 1106 0 0,-2 0-1085 0 0,1 0-1 0 0,-1-1 1 0 0,0 1-1 0 0,1 0 1 0 0,-1 0-1 0 0,1 0 1 0 0,-1 0-1 0 0,0 0 1 0 0,1 0-1 0 0,-1 0 1 0 0,1 0 0 0 0,-1 0-1 0 0,0 0 1 0 0,1 0-1 0 0,-1 0 1 0 0,0 0-1 0 0,1 0 1 0 0,-1 0-1 0 0,1 0 1 0 0,-1 1-1 0 0,0-1 1 0 0,1 0 0 0 0,-1 0-1 0 0,0 0 1 0 0,1 1-1 0 0,-1-1 1 0 0,0 0-1 0 0,1 0 1 0 0,-1 1-1 0 0,0-1 1 0 0,0 0-1 0 0,1 1 1 0 0,-1-1 0 0 0,0 0-1 0 0,0 1 1 0 0,0-1-1 0 0,1 0 1 0 0,-1 1-1 0 0,8 14 803 0 0,-7-9-775 0 0,-1 0 1 0 0,1 0-1 0 0,-1 0 0 0 0,0 1 0 0 0,-1-1 1 0 0,0 0-1 0 0,0 0 0 0 0,-2 8 1 0 0,-19 49 70 0 0,18-53-133 0 0,-56 151 115 0 0,-45 109 30 0 0,-22-11-30 0 0,-31-28-12 0 0,76-124 246 0 0,81-106 8 0 0,1-3-383 0 0,1 0-1 0 0,0 0 0 0 0,-1 1 0 0 0,1-1 1 0 0,0 0-1 0 0,0 0 0 0 0,0 0 1 0 0,3-2-1 0 0,-1 0 7 0 0,12-22 4 0 0,69-108 68 0 0,-66 109-100 0 0,1 1 0 0 0,1 0 0 0 0,25-22 0 0 0,-28 32-72 0 0,0 0-1 0 0,1 1 0 0 0,0 1 1 0 0,1 1-1 0 0,1 1 1 0 0,-1 0-1 0 0,2 2 0 0 0,-1 0 1 0 0,1 1-1 0 0,0 1 1 0 0,1 2-1 0 0,-1 0 0 0 0,1 0 1 0 0,39 1-1 0 0,-55 3 65 0 0,0 1 0 0 0,0 0 0 0 0,0 0 0 0 0,1 1-1 0 0,-1-1 1 0 0,0 1 0 0 0,-1 1 0 0 0,1-1 0 0 0,7 5 0 0 0,-11-6 7 0 0,1 1 0 0 0,-1-1 0 0 0,0 1 0 0 0,1 0 1 0 0,-1 0-1 0 0,0 0 0 0 0,0 0 0 0 0,0 0 0 0 0,0 0 1 0 0,-1 1-1 0 0,1-1 0 0 0,-1 1 0 0 0,1-1 0 0 0,-1 1 0 0 0,0-1 1 0 0,0 1-1 0 0,0 0 0 0 0,0 0 0 0 0,0-1 0 0 0,-1 1 1 0 0,1 0-1 0 0,-1 3 0 0 0,0 5 116 0 0,-1 0-1 0 0,-1 0 1 0 0,1 0 0 0 0,-2 0 0 0 0,0-1 0 0 0,0 1-1 0 0,0-1 1 0 0,-2 1 0 0 0,1-1 0 0 0,-1-1 0 0 0,-11 17-1 0 0,7-14 58 0 0,0 0 0 0 0,-2 0 0 0 0,1-1 0 0 0,-1 0-1 0 0,-1 0 1 0 0,0-2 0 0 0,-23 16 0 0 0,1-5-110 0 0,0-2 1 0 0,0 0-1 0 0,-2-3 1 0 0,0-1-1 0 0,-1-1 1 0 0,-46 9 0 0 0,78-21-140 0 0,0-1 1 0 0,1 1 0 0 0,-1-1 0 0 0,0 0 0 0 0,0 0 0 0 0,0 0 0 0 0,0-1 0 0 0,-6 0 0 0 0,10 0 3 0 0,0 1 0 0 0,0-1-1 0 0,-1 1 1 0 0,1-1 0 0 0,0 1-1 0 0,0-1 1 0 0,0 0 0 0 0,-1 0-1 0 0,1 1 1 0 0,0-1 0 0 0,0 0-1 0 0,0 0 1 0 0,0 0 0 0 0,1 0-1 0 0,-1 0 1 0 0,0 0 0 0 0,0 0-1 0 0,1 0 1 0 0,-1-1 0 0 0,0 1-1 0 0,1 0 1 0 0,-1 0 0 0 0,1-1-1 0 0,0 1 1 0 0,-1 0 0 0 0,1-1-1 0 0,0 1 1 0 0,0 0 0 0 0,0-1 0 0 0,0 1-1 0 0,0 0 1 0 0,0-1 0 0 0,0 1-1 0 0,1-2 1 0 0,-1-2-565 0 0,2 0 0 0 0,-1 0-1 0 0,1 0 1 0 0,3-9 0 0 0,5-6-4672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6:49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 2303 0 0,'-19'4'128'0'0,"-36"3"-1"0"0,36-5 908 0 0,1 1 0 0 0,-23 5 0 0 0,35-6-515 0 0,1-1 0 0 0,-1 0 0 0 0,0 0-1 0 0,-8 0 3820 0 0,25-3-3853 0 0,23-3 74 0 0,0 2-1 0 0,0 1 0 0 0,64 5 1 0 0,-84-1-452 0 0,0 1 0 0 0,-1 0 1 0 0,1 1-1 0 0,0 1 1 0 0,20 10-1 0 0,-32-14-101 0 0,0-1 0 0 0,0 1-1 0 0,0 1 1 0 0,-1-1 0 0 0,1 0 0 0 0,0 0-1 0 0,-1 1 1 0 0,1-1 0 0 0,-1 1-1 0 0,0-1 1 0 0,1 1 0 0 0,-1-1 0 0 0,0 1-1 0 0,0 0 1 0 0,0 0 0 0 0,0 0 0 0 0,0-1-1 0 0,1 5 1 0 0,-2-3 10 0 0,0 0 1 0 0,1 0-1 0 0,-1 1 0 0 0,0-1 1 0 0,0 0-1 0 0,-1 0 0 0 0,1 0 1 0 0,-1 0-1 0 0,0 0 1 0 0,1 1-1 0 0,-3 2 0 0 0,-2 6 39 0 0,-1-1 0 0 0,0 0 0 0 0,-1 0 0 0 0,-14 19 0 0 0,21-30-56 0 0,-23 29 16 0 0,-23 40 0 0 0,39-58-12 0 0,2 0 0 0 0,-1 1 0 0 0,2 0 0 0 0,-1 0 0 0 0,2 0 0 0 0,-1 0 0 0 0,-1 19 0 0 0,1-10-4 0 0,0 0 0 0 0,-2-1 0 0 0,0 0 0 0 0,-2 0 0 0 0,-17 36 0 0 0,21-49 0 0 0,0 1 0 0 0,1 1 0 0 0,0-1 0 0 0,0 0-1 0 0,1 1 1 0 0,-2 10 0 0 0,4-17 1 0 0,0 1-1 0 0,0-1 1 0 0,0 1-1 0 0,0-1 1 0 0,0 1 0 0 0,1-1-1 0 0,-1 1 1 0 0,1-1-1 0 0,0 0 1 0 0,0 1-1 0 0,0-1 1 0 0,0 0 0 0 0,0 1-1 0 0,0-1 1 0 0,0 0-1 0 0,1 0 1 0 0,-1 0 0 0 0,1 0-1 0 0,0 0 1 0 0,-1-1-1 0 0,1 1 1 0 0,0 0 0 0 0,0-1-1 0 0,0 1 1 0 0,0-1-1 0 0,5 2 1 0 0,0 1 47 0 0,1-1 0 0 0,0 0 0 0 0,0-1 0 0 0,1 0 0 0 0,-1 0 0 0 0,9 0 0 0 0,15 4 49 0 0,-22-3-6010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6:50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53 919 0 0,'0'0'2994'0'0,"17"-9"3243"0"0,-15 8-5879 0 0,-1 0 0 0 0,1 0 0 0 0,-1 0 0 0 0,0 0 0 0 0,0 0 0 0 0,1 0 0 0 0,-1-1-1 0 0,0 1 1 0 0,0 0 0 0 0,0-1 0 0 0,0 1 0 0 0,0 0 0 0 0,0-1 0 0 0,-1 1 0 0 0,1-1 0 0 0,0 0 0 0 0,-1 1 0 0 0,1-1 0 0 0,-1-1 0 0 0,0 1-60 0 0,-3-5-76 0 0,-3 5-195 0 0,4 1-25 0 0,1 0 1 0 0,-1 1-1 0 0,0-1 0 0 0,0 1 0 0 0,0-1 1 0 0,0 1-1 0 0,0 0 0 0 0,0 0 1 0 0,0 0-1 0 0,0 0 0 0 0,0 0 1 0 0,0 0-1 0 0,0 1 0 0 0,0-1 1 0 0,0 1-1 0 0,-2 0 0 0 0,-3 1-2 0 0,0 0 0 0 0,1 1 0 0 0,-1 0 0 0 0,1 0 0 0 0,-8 5 0 0 0,-3 1 0 0 0,-30 16-34 0 0,3-1-8 0 0,42-22-6 0 0,-1 4 36 0 0,2 4 12 0 0,3 1 0 0 0,1-2 0 0 0,5-1 0 0 0,22 12 37 0 0,-21-15 49 0 0,0 0 0 0 0,-1 1 0 0 0,17 14 1 0 0,-22-16-76 0 0,1 0 1 0 0,0 0 0 0 0,-1 1 0 0 0,0-1 0 0 0,0 1-1 0 0,3 7 1 0 0,-5-10-12 0 0,0-1 1 0 0,0 1-1 0 0,-1 0 0 0 0,1-1 0 0 0,0 1 0 0 0,-1 0 0 0 0,1-1 1 0 0,-1 1-1 0 0,1 0 0 0 0,-1 0 0 0 0,0-1 0 0 0,0 1 0 0 0,0 0 0 0 0,0 0 1 0 0,0-1-1 0 0,-1 4 0 0 0,0 0 8 0 0,1 0 6 0 0,0-1 1 0 0,-1 0-1 0 0,0 1 1 0 0,0-1-1 0 0,0 0 1 0 0,-1 1-1 0 0,0-1 1 0 0,1 0-1 0 0,-1 0 1 0 0,0 0-1 0 0,-1 0 1 0 0,1-1-1 0 0,-1 1 1 0 0,0-1-1 0 0,0 1 1 0 0,0-1-1 0 0,0 0 1 0 0,0 0-1 0 0,-1 0 1 0 0,0-1-1 0 0,1 1 1 0 0,-8 3-1 0 0,-1 0 19 0 0,-5 3 35 0 0,0 0 0 0 0,-22 7 1 0 0,16-8-51 0 0,11-3-2 0 0,-1-1 0 0 0,1 0 0 0 0,-23 3 0 0 0,27-6-29 0 0,7-1-74 0 0,3-1-91 0 0,9-2-335 0 0,1 0 1 0 0,0 1 0 0 0,13-2-1 0 0,-6 4-1119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6:51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5063 0 0,'0'0'1303'0'0,"2"0"-450"0"0,16 2-526 0 0,0 0-1 0 0,0-1 0 0 0,0-2 1 0 0,22-2-1 0 0,-37 3-347 0 0,18-3-395 0 0,27-8 2144 0 0,-34 7-315 0 0,0 0 0 0 0,1 1 1 0 0,20-1-1 0 0,-30 4-1232 0 0,-1 0 0 0 0,0 0 0 0 0,1 1 1 0 0,-1-1-1 0 0,0 1 0 0 0,0 0 1 0 0,1 0-1 0 0,-1 1 0 0 0,0-1 0 0 0,0 1 1 0 0,0 0-1 0 0,-1 0 0 0 0,1 0 1 0 0,0 1-1 0 0,6 5 0 0 0,-6-5-144 0 0,-1 0 0 0 0,0 0 0 0 0,1 1-1 0 0,-1 0 1 0 0,-1-1 0 0 0,1 1 0 0 0,0 0 0 0 0,-1 1-1 0 0,0-1 1 0 0,0 0 0 0 0,0 1 0 0 0,-1-1 0 0 0,1 1-1 0 0,-1-1 1 0 0,0 1 0 0 0,-1 0 0 0 0,1-1 0 0 0,-1 1-1 0 0,0 0 1 0 0,0 5 0 0 0,-2 1-1 0 0,0-1 1 0 0,0 1-1 0 0,-1-1 1 0 0,-1 0-1 0 0,0 1 0 0 0,0-1 1 0 0,-10 16-1 0 0,-63 139-36 0 0,15 8 0 0 0,54-153 0 0 0,5-12 4 0 0,1 1-1 0 0,0-1 1 0 0,0 1-1 0 0,0-1 1 0 0,1 1 0 0 0,0 15-1 0 0,1-20 2 0 0,1-1 0 0 0,-1 0 0 0 0,0 0 0 0 0,1 0 0 0 0,0 0-1 0 0,0 0 1 0 0,0 0 0 0 0,0 0 0 0 0,0 0 0 0 0,1 0 0 0 0,-1-1 0 0 0,1 1-1 0 0,0 0 1 0 0,0-1 0 0 0,0 1 0 0 0,0-1 0 0 0,0 0 0 0 0,0 0 0 0 0,1 0-1 0 0,-1 0 1 0 0,5 3 0 0 0,5 1 88 0 0,-1 0-1 0 0,1-1 1 0 0,1 0-1 0 0,-1-1 1 0 0,1-1 0 0 0,20 4-1 0 0,-22-6-69 0 0,-1-1 20 0 0,-2 0-70 0 0,-7 1-23 0 0,0-1-1 0 0,0 0 1 0 0,0 0 0 0 0,0 1 0 0 0,0-1 0 0 0,0 0-1 0 0,0 1 1 0 0,0-1 0 0 0,0 1 0 0 0,0 0 0 0 0,0-1-1 0 0,0 1 1 0 0,0 0 0 0 0,-1-1 0 0 0,1 1-1 0 0,0 0 1 0 0,0 0 0 0 0,-1 0 0 0 0,1-1 0 0 0,-1 1-1 0 0,1 0 1 0 0,-1 0 0 0 0,1 2 0 0 0,7 19-1686 0 0,-8-20 1198 0 0,0 1-228 0 0,-1-1 564 0 0,0 0 0 0 0,0 0-1 0 0,0 1 1 0 0,0-1 0 0 0,0 0 0 0 0,-2 2 0 0 0,1-1-159 0 0,1-1-37 0 0,-4 8-762 0 0,-2-5-3542 0 0,-1-2 1524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6:52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4 9935 0 0,'0'0'4440'0'0,"-10"-2"-3941"0"0,2 1-424 0 0,-1 0-6 0 0,2 1 11 0 0,-11 2 25 0 0,0 0 0 0 0,0 1-1 0 0,0 1 1 0 0,1 1 0 0 0,-1 0 0 0 0,-16 8 0 0 0,-12 3-30 0 0,34-12 74 0 0,0 0 0 0 0,1 0-1 0 0,0 1 1 0 0,0 0 0 0 0,-13 9-1 0 0,23-13 427 0 0,19 15-187 0 0,-5-7-175 0 0,-8-6-136 0 0,0 0 1 0 0,0 0-1 0 0,0 1 0 0 0,0 0 1 0 0,4 6-1 0 0,-2-3-61 0 0,-2 4-16 0 0,-3-7 7 0 0,-2-2-3 0 0,1 0 1 0 0,0 0-1 0 0,-1 0 0 0 0,1 1 0 0 0,-1-1 0 0 0,0 0 1 0 0,0 1-1 0 0,0-1 0 0 0,0 0 0 0 0,0 1 0 0 0,-1-1 0 0 0,1 0 1 0 0,0 0-1 0 0,-1 1 0 0 0,0-1 0 0 0,0 0 0 0 0,1 0 1 0 0,-1 0-1 0 0,-2 2 0 0 0,-1 3 42 0 0,0 0 0 0 0,0 0 1 0 0,-1-1-1 0 0,0 0 0 0 0,-1 0 1 0 0,1 0-1 0 0,-1-1 0 0 0,0 0 1 0 0,-1 0-1 0 0,-10 6 0 0 0,6-5-28 0 0,-1-1 1 0 0,-1 0-1 0 0,1-1 0 0 0,0 0 1 0 0,-1-1-1 0 0,-23 3 0 0 0,-1 0 36 0 0,-17 3-43 0 0,-20 4 52 0 0,72-11-60 0 0,1-2 0 0 0,1 0 0 0 0,-1 1 0 0 0,1-1 0 0 0,-1 0 0 0 0,0 0 0 0 0,1 0 0 0 0,-1 0 0 0 0,1 1 0 0 0,-1-1 0 0 0,1 0 0 0 0,-1 0 0 0 0,1 0 0 0 0,-1 0 0 0 0,0 0 0 0 0,1 0 0 0 0,-1 0 1 0 0,1 0-1 0 0,-1-1 0 0 0,1 1 0 0 0,-1 0 0 0 0,0 0 0 0 0,1 0 0 0 0,-1-1 0 0 0,0 1 0 0 0,0 0 198 0 0,8-16-57 0 0,2 7-93 0 0,0 0 0 0 0,19-13 0 0 0,4 1-2852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7:00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32 4607 0 0,'0'0'9200'0'0,"-2"8"-9073"0"0,-11 19 356 0 0,12-25-62 0 0,2 2-318 0 0,0 0 1 0 0,-1 0-1 0 0,0 0 1 0 0,0 8-1 0 0,-1-6-49 0 0,-1 1-1 0 0,0-1 0 0 0,0 0 0 0 0,0 0 1 0 0,0 0-1 0 0,-1 0 0 0 0,-5 7 1 0 0,-5 13 539 0 0,13-25 257 0 0,0 0-828 0 0,0-1 1 0 0,0 1 0 0 0,1 0 0 0 0,-1-1 0 0 0,0 1 0 0 0,1-1 0 0 0,-1 1 0 0 0,0-1 0 0 0,1 1 0 0 0,-1-1-1 0 0,1 0 1 0 0,-1 1 0 0 0,1-1 0 0 0,-1 1 0 0 0,1-1 0 0 0,-1 0 0 0 0,1 0 0 0 0,-1 1 0 0 0,1-1 0 0 0,-1 0-1 0 0,2 1 1 0 0,12 3 224 0 0,-7-3-113 0 0,0 0 0 0 0,0 0 0 0 0,8-1 0 0 0,13 2 298 0 0,-12 0-29 0 0,-14-1-11 0 0,0-1-333 0 0,5 1-38 0 0,-3 0-6 0 0,0-1 0 0 0,-1 1 1 0 0,1-1-1 0 0,0 0 0 0 0,0 0 1 0 0,0-1-1 0 0,0 1 0 0 0,7-2 0 0 0,0-3 0 0 0,0 1-1 0 0,12-7 0 0 0,-16 7-2 0 0,2-1 31 0 0,-1 0-33 0 0,1-1-10 0 0,-8 6 3 0 0,0-1 0 0 0,0 1-1 0 0,0-1 1 0 0,0 0 0 0 0,0 1 0 0 0,0-1-1 0 0,-1 0 1 0 0,1 0 0 0 0,0 1 0 0 0,0-1-1 0 0,-1 0 1 0 0,1 0 0 0 0,0 0 0 0 0,0-1-1 0 0,0-1 11 0 0,0 2-10 0 0,0 0 1 0 0,-1 0-1 0 0,1 0 1 0 0,0 1-1 0 0,-1-1 1 0 0,1 0-1 0 0,0 0 1 0 0,-1 0-1 0 0,1 0 1 0 0,-1 0 0 0 0,0 0-1 0 0,1 0 1 0 0,-1 0-1 0 0,0 0 1 0 0,0-1-1 0 0,1 1 1 0 0,-1 0-1 0 0,0 0 1 0 0,0 0 0 0 0,0 0-1 0 0,0 0 1 0 0,-1-1-1 0 0,1-3-2 0 0,-1 1-5 0 0,1 0 1 0 0,-1 0-1 0 0,0 0 0 0 0,0-1 0 0 0,0 1 0 0 0,-1 0 0 0 0,1 0 0 0 0,-1 0 1 0 0,-2-4-1 0 0,-22-31-722 0 0,25 38 572 0 0,-19-16-488 0 0,17 16 589 0 0,-4-3 42 0 0,4 2 11 0 0,1 1 0 0 0,0 0 0 0 0,0 0 0 0 0,-1 0 0 0 0,1 0 0 0 0,-1 1 0 0 0,1-1 0 0 0,-1 1 0 0 0,1-1 0 0 0,-1 1 0 0 0,-2 0 0 0 0,-2 0 0 0 0,-4-1 0 0 0,1 1 0 0 0,-1 0 0 0 0,0 1 0 0 0,1 0 0 0 0,-1 1 0 0 0,1 0 0 0 0,-1 1 0 0 0,-16 6 0 0 0,20-4 0 0 0,3 1-12 0 0,3-5-197 0 0,1-1 1 0 0,0 1-1 0 0,0 0 0 0 0,0-1 0 0 0,-1 1 0 0 0,1 0 1 0 0,0-1-1 0 0,0 1 0 0 0,0 0 0 0 0,0-1 1 0 0,0 1-1 0 0,0 0 0 0 0,1-1 0 0 0,-1 1 0 0 0,0-1 1 0 0,0 1-1 0 0,0 0 0 0 0,1 0 0 0 0,0 1-990 0 0,2 11-4559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7:0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1 165 6591 0 0,'0'0'4043'0'0,"2"0"-3696"0"0,148-19 1174 0 0,-97 10-1183 0 0,122-17 1211 0 0,-137 22-1335 0 0,0 2 0 0 0,64 6 0 0 0,-70-2-249 0 0,-1-1 0 0 0,47-5 0 0 0,61-15-89 0 0,-120 16 121 0 0,101-16 458 0 0,196-5 0 0 0,-296 25-423 0 0,0 1 1 0 0,1 0-1 0 0,-1 2 1 0 0,39 12-1 0 0,-46-14-32 0 0,0 1 0 0 0,0-1 0 0 0,24-1 0 0 0,-8-4 138 0 0,0-2-1 0 0,0-1 0 0 0,38-14 0 0 0,47-9 432 0 0,-36 17-169 0 0,-77 12-492 0 0,-2 8-5479 0 0,1-6 4148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7:02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0 2759 0 0,'0'0'9972'0'0,"-8"0"-8994"0"0,-3 3-883 0 0,1 0 1 0 0,-1 0 0 0 0,1 1 0 0 0,0 0 0 0 0,1 1-1 0 0,-1 0 1 0 0,-9 6 0 0 0,2-1-82 0 0,-53 37-80 0 0,45-30 58 0 0,-1 3 168 0 0,-37 36 0 0 0,3-1 24 0 0,41-40-160 0 0,-7 6 99 0 0,-29 30-1 0 0,48-44 26 0 0,0 1 0 0 0,1 0-1 0 0,0 0 1 0 0,1 0-1 0 0,0 1 1 0 0,0-1-1 0 0,1 1 1 0 0,-6 18 0 0 0,9-25-117 0 0,0 0 0 0 0,1 0 0 0 0,-1 0 1 0 0,1 0-1 0 0,0 0 0 0 0,0 1 1 0 0,0-1-1 0 0,0 0 0 0 0,0 0 0 0 0,0 0 1 0 0,0 0-1 0 0,1 0 0 0 0,-1 1 1 0 0,1-1-1 0 0,0 0 0 0 0,-1 0 0 0 0,1 0 1 0 0,2 2-1 0 0,-2-2 4 0 0,1 1 0 0 0,0-1 0 0 0,0 0 1 0 0,0 0-1 0 0,1 0 0 0 0,-1 0 0 0 0,0-1 0 0 0,1 1 0 0 0,-1-1 0 0 0,1 1 1 0 0,5 1-1 0 0,3 1 88 0 0,0-1-1 0 0,1-1 1 0 0,0 1 0 0 0,-1-2 0 0 0,17 1 0 0 0,-5-1 44 0 0,-1-2 0 0 0,1 0 0 0 0,-1-1 1 0 0,0-1-1 0 0,0-1 0 0 0,0-1 0 0 0,31-12 0 0 0,-39 12-63 0 0,0-2-1 0 0,-1 1 0 0 0,0-2 1 0 0,0 0-1 0 0,18-14 0 0 0,-24 16-101 0 0,72-67 59 0 0,-69 62-58 0 0,1-1-1 0 0,-2 0 1 0 0,1-1 0 0 0,12-25-1 0 0,-21 36-2 0 0,0 1 0 0 0,0-1 0 0 0,0 1 0 0 0,-1-1-1 0 0,1 1 1 0 0,-1-1 0 0 0,1 0 0 0 0,-1 1 0 0 0,0-1 0 0 0,0 0 0 0 0,1 1 0 0 0,-1-1-1 0 0,0 0 1 0 0,-1 1 0 0 0,1-1 0 0 0,0 0 0 0 0,0 1 0 0 0,-1-1 0 0 0,1 0-1 0 0,-1 1 1 0 0,1-1 0 0 0,-1 1 0 0 0,0-1 0 0 0,0 1 0 0 0,1-1 0 0 0,-1 1-1 0 0,0-1 1 0 0,0 1 0 0 0,-1 0 0 0 0,1-1 0 0 0,-2 0 0 0 0,-3-3-45 0 0,0 1 0 0 0,0 1 1 0 0,0 0-1 0 0,0-1 1 0 0,-13-3-1 0 0,7 2-123 0 0,10 4 138 0 0,-12-4-89 0 0,0-2 0 0 0,-17-10 0 0 0,28 15 93 0 0,-1-1 0 0 0,1 1 0 0 0,0-1 0 0 0,0 0 0 0 0,0 0 0 0 0,0 0-1 0 0,0 0 1 0 0,1-1 0 0 0,-1 1 0 0 0,1-1 0 0 0,0 1 0 0 0,0-1 0 0 0,-2-5 0 0 0,3 4-50 0 0,0 3-17 0 0,0-1-1 0 0,0 1 1 0 0,0-1 0 0 0,0 1-1 0 0,-1-1 1 0 0,1 1 0 0 0,-1 0 0 0 0,-2-3-1 0 0,3 4 1 0 0,0 2-60 0 0,-1 0 76 0 0,1 0 0 0 0,-1 0 1 0 0,1 0-1 0 0,-1 1 0 0 0,1-1 0 0 0,-2 4 0 0 0,-7 15-1923 0 0,7-9-3604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7:03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 2303 0 0,'-1'1'8708'0'0,"-1"2"-8349"0"0,0 0 0 0 0,0 0-1 0 0,0 0 1 0 0,0 1-1 0 0,1-1 1 0 0,-1 0-1 0 0,1 1 1 0 0,0-1 0 0 0,0 1-1 0 0,0-1 1 0 0,1 1-1 0 0,-1-1 1 0 0,1 1 0 0 0,0 0-1 0 0,0-1 1 0 0,0 1-1 0 0,1 4 1 0 0,2 5-251 0 0,0-1-1 0 0,0 0 1 0 0,10 20 0 0 0,-6-14 170 0 0,-5-11-258 0 0,-1 0 0 0 0,1 1 1 0 0,-1-1-1 0 0,0 1 0 0 0,-1-1 0 0 0,1 1 0 0 0,-1-1 0 0 0,-1 1 0 0 0,0-1 0 0 0,0 1 0 0 0,0-1 0 0 0,-1 0 1 0 0,0 0-1 0 0,-3 8 0 0 0,-6 10 157 0 0,0 0 0 0 0,-21 34 1 0 0,-111 176 1067 0 0,138-226-1195 0 0,-1 1 0 0 0,1 0 0 0 0,0 1 0 0 0,1-1 0 0 0,-4 17 0 0 0,8-27-81 0 0,0 1 0 0 0,0 0 0 0 0,0 0 1 0 0,0-1-1 0 0,0 1 0 0 0,1 0 0 0 0,-1 0 0 0 0,0-1 1 0 0,1 1-1 0 0,-1 0 0 0 0,0-1 0 0 0,1 1 0 0 0,-1 0 1 0 0,1-1-1 0 0,-1 1 0 0 0,1 0 0 0 0,-1-1 0 0 0,1 1 1 0 0,0-1-1 0 0,-1 1 0 0 0,1-1 0 0 0,-1 0 0 0 0,1 1 1 0 0,0-1-1 0 0,0 0 0 0 0,-1 1 0 0 0,1-1 0 0 0,1 0 1 0 0,10 3-512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7:04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8751 0 0,'0'0'11847'0'0,"15"-16"-8917"0"0,-28 50-2230 0 0,13-32-337 0 0,1-2-605 0 0,0 0 228 0 0,0 0 1 0 0,0-1-1 0 0,0 1 0 0 0,0 0 0 0 0,0-1 0 0 0,0 1 0 0 0,0 0 0 0 0,-1-1 0 0 0,1 1 1 0 0,0-1-1 0 0,0 1 0 0 0,0-1 0 0 0,0 0 0 0 0,-1 1 0 0 0,2-2 0 0 0,13-17-102 0 0,-8 10 56 0 0,-6 7 7 0 0,2-3 55 0 0,-3 4 221 0 0,-14 24-1952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7:26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78 8319 0 0,'0'0'756'0'0,"-2"1"-532"0"0,-7 13 5072 0 0,5-8-436 0 0,8-6-4701 0 0,10 1-58 0 0,0-1 0 0 0,0-1 0 0 0,27-5 0 0 0,45-14 35 0 0,-31 7-93 0 0,0 0-134 0 0,123-24 447 0 0,-144 33-1042 0 0,1 0-1 0 0,-1 2 0 0 0,45 3 0 0 0,-57 1-1165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23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1 178 7367 0 0,'0'0'568'0'0,"2"0"-373"0"0,141 26 9677 0 0,-123-24-9573 0 0,-1 0 1 0 0,0-2-1 0 0,1 0 1 0 0,-1-2-1 0 0,0 0 1 0 0,1-1-1 0 0,-1-1 0 0 0,-1 0 1 0 0,1-2-1 0 0,-1 0 1 0 0,23-11-1 0 0,-34 13-303 0 0,0 0 0 0 0,0-1-1 0 0,0 1 1 0 0,-1-1 0 0 0,0-1-1 0 0,0 1 1 0 0,0-1 0 0 0,-1 0-1 0 0,5-7 1 0 0,-7 9-89 0 0,1-1 0 0 0,-2 1 0 0 0,1-1 1 0 0,0 0-1 0 0,-1 0 0 0 0,0 0 0 0 0,0 0 0 0 0,-1 0 0 0 0,1 0 0 0 0,-1-1 1 0 0,0 1-1 0 0,0-1 0 0 0,-1 1 0 0 0,0-7 0 0 0,0 11 48 0 0,0 0 1 0 0,0 0-1 0 0,0 0 0 0 0,0 0 0 0 0,-1 0 0 0 0,1 0 1 0 0,0 0-1 0 0,-1 0 0 0 0,1 1 0 0 0,-1-1 0 0 0,1 0 0 0 0,-1 0 1 0 0,1 0-1 0 0,-1 0 0 0 0,1 1 0 0 0,-1-1 0 0 0,0 0 1 0 0,1 0-1 0 0,-1 1 0 0 0,0-1 0 0 0,0 1 0 0 0,0-1 1 0 0,-1 0-1 0 0,0 0-4 0 0,0 0 0 0 0,0 1 0 0 0,0 0 0 0 0,0-1 0 0 0,-1 1 0 0 0,1 0 0 0 0,0 0 0 0 0,0 0 0 0 0,0 0 0 0 0,-3 0 0 0 0,-5 2-42 0 0,1 1 1 0 0,-1-1 0 0 0,-14 7-1 0 0,-6 6 43 0 0,0 1-1 0 0,1 1 1 0 0,0 2-1 0 0,2 1 0 0 0,0 1 1 0 0,-31 32-1 0 0,37-31 38 0 0,-33 40-1 0 0,45-49 64 0 0,-1 1 0 0 0,2 0 0 0 0,0 0-1 0 0,-11 29 1 0 0,18-39-42 0 0,0 0 0 0 0,0-1 0 0 0,0 1 0 0 0,0 0 0 0 0,0-1 0 0 0,1 1 1 0 0,0 0-1 0 0,0 0 0 0 0,0 0 0 0 0,0-1 0 0 0,1 1 0 0 0,0 0 0 0 0,-1 0 0 0 0,1-1 0 0 0,3 7 0 0 0,-3-8-3 0 0,0 1-1 0 0,1 0 1 0 0,0-1-1 0 0,0 1 1 0 0,0-1-1 0 0,0 0 1 0 0,0 1-1 0 0,0-1 1 0 0,1 0 0 0 0,-1 0-1 0 0,1 0 1 0 0,-1-1-1 0 0,1 1 1 0 0,0-1-1 0 0,-1 1 1 0 0,1-1 0 0 0,0 0-1 0 0,0 0 1 0 0,4 1-1 0 0,34 3-992 0 0,-20-5-168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7:26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10367 0 0,'0'0'5414'0'0,"3"-1"-4568"0"0,72-17 799 0 0,1 2 0 0 0,1 4 0 0 0,128-3 0 0 0,-46 23-3887 0 0,-137-6 1827 0 0,-3 0-1312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8:13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6447 0 0,'0'0'5803'0'0,"5"-17"-1807"0"0,0 12-3737 0 0,0 1 1 0 0,1 0-1 0 0,-1 0 1 0 0,1 0-1 0 0,0 1 1 0 0,0 0-1 0 0,11-4 0 0 0,51-13 496 0 0,-19 7-360 0 0,-32 7-548 0 0,1 1 0 0 0,-1 1-1 0 0,2 0 1 0 0,-1 1 0 0 0,0 1-1 0 0,0 1 1 0 0,1 0 0 0 0,34 4-1 0 0,-42-1-1788 0 0,0-2-4016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8:14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14191 0 0,'0'0'1291'0'0,"1"-1"-1063"0"0,0-1-159 0 0,0 1-1 0 0,1 0 1 0 0,-1-1 0 0 0,0 1 0 0 0,0 0-1 0 0,1-1 1 0 0,-1 1 0 0 0,1 0-1 0 0,-1 0 1 0 0,1 0 0 0 0,0 0 0 0 0,-1 1-1 0 0,1-1 1 0 0,0 0 0 0 0,-1 1 0 0 0,1-1-1 0 0,2 0 1 0 0,2 0 475 0 0,2-1-52 0 0,1 0-1 0 0,-1 0 0 0 0,0 1 1 0 0,1 0-1 0 0,0 1 1 0 0,-1 0-1 0 0,11 1 0 0 0,3 2 334 0 0,32 9 0 0 0,-38-8-817 0 0,0 0 0 0 0,1-1 0 0 0,-1-1 0 0 0,1-1 0 0 0,-1 0 0 0 0,1-1 0 0 0,-1-1 0 0 0,1-1-1 0 0,-1 0 1 0 0,1-1 0 0 0,17-5 0 0 0,-3-3-588 0 0,3-1-40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8:16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1074 90 6911 0 0,'10'-7'714'0'0,"0"1"-1"0"0,1 0 1 0 0,19-7-1 0 0,1-1 1931 0 0,-26 11-2321 0 0,-1 1 1 0 0,0-1-1 0 0,0 0 1 0 0,-1 0-1 0 0,1 0 1 0 0,-1-1-1 0 0,1 0 1 0 0,4-7 1809 0 0,-7 9-1465 0 0,-1 2-631 0 0,0 0 0 0 0,0 0 1 0 0,0 0-1 0 0,0 0 1 0 0,0 0-1 0 0,1-1 1 0 0,-1 1-1 0 0,0 0 0 0 0,0 0 1 0 0,0 0-1 0 0,0 0 1 0 0,0 0-1 0 0,0 0 1 0 0,0-1-1 0 0,0 1 1 0 0,0 0-1 0 0,0 0 0 0 0,0 0 1 0 0,0 0-1 0 0,0 0 1 0 0,0-1-1 0 0,0 1 1 0 0,0 0-1 0 0,0 0 0 0 0,0 0 1 0 0,0 0-1 0 0,0 0 1 0 0,0-1-1 0 0,0 1 1 0 0,0 0-1 0 0,-1 0 0 0 0,1 0 1 0 0,0 0-1 0 0,0 0 1 0 0,0 0-1 0 0,0 0 1 0 0,0-1-1 0 0,0 1 0 0 0,0 0 1 0 0,0 0-1 0 0,0 0 1 0 0,-1 0-1 0 0,-3 0-26 0 0,1 0 0 0 0,-1 1 0 0 0,0 0 0 0 0,0 0 0 0 0,1 0 0 0 0,-1 0 0 0 0,1 0 0 0 0,-1 1 0 0 0,1-1-1 0 0,-1 1 1 0 0,1 0 0 0 0,0 0 0 0 0,-4 3 0 0 0,-12 7-12 0 0,-4 2 1 0 0,1 0 0 0 0,-23 20 0 0 0,-16 10 0 0 0,-129 74 0 0 0,81-51 0 0 0,56-38 0 0 0,-65 27 0 0 0,-6 4 0 0 0,15-4 0 0 0,75-39 11 0 0,34-17-10 0 0,0 0 0 0 0,0 0 0 0 0,0 0 0 0 0,0 1 0 0 0,0-1 1 0 0,0 0-1 0 0,0 0 0 0 0,0 0 0 0 0,0 0 0 0 0,-1 0 0 0 0,1 0 0 0 0,0 0 0 0 0,0 0 0 0 0,0 0 0 0 0,0 0 1 0 0,0 0-1 0 0,0 0 0 0 0,0 0 0 0 0,0 0 0 0 0,0 0 0 0 0,0 0 0 0 0,0 0 0 0 0,0 1 0 0 0,0-1 1 0 0,0 0-1 0 0,0 0 0 0 0,0 0 0 0 0,0 0 0 0 0,0 0 0 0 0,0 0 0 0 0,0 0 0 0 0,0 0 0 0 0,0 0 1 0 0,0 0-1 0 0,0 0 0 0 0,0 1 0 0 0,0-1 0 0 0,0 0 0 0 0,0 0 0 0 0,0 0 0 0 0,0 0 0 0 0,0 0 0 0 0,0 0 1 0 0,0 0-1 0 0,0 0 0 0 0,0 0 0 0 0,0 0 0 0 0,0 0 0 0 0,0 0 0 0 0,0 0 0 0 0,0 1 0 0 0,0-1 1 0 0,1 2 19 0 0,0 0 0 0 0,1 0 1 0 0,-1-1-1 0 0,0 1 1 0 0,0 0-1 0 0,1 0 1 0 0,-1-1-1 0 0,1 1 1 0 0,0-1-1 0 0,-1 1 0 0 0,1-1 1 0 0,0 0-1 0 0,0 1 1 0 0,0-1-1 0 0,0 0 1 0 0,0 0-1 0 0,0 0 1 0 0,0-1-1 0 0,0 1 0 0 0,1-1 1 0 0,-1 1-1 0 0,0-1 1 0 0,0 1-1 0 0,0-1 1 0 0,1 0-1 0 0,1 0 0 0 0,10-1 114 0 0,0 1-1 0 0,0-2 0 0 0,16-3 0 0 0,-13 2-24 0 0,12-1-29 0 0,-1 1 0 0 0,1 2 0 0 0,0 1 1 0 0,0 1-1 0 0,-1 1 0 0 0,1 2 0 0 0,48 12 0 0 0,-31-4-81 0 0,56 6-1 0 0,-81-16 3 0 0,-1-1 1 0 0,1 0-1 0 0,0-2 1 0 0,-1 0-1 0 0,28-6 1 0 0,55-19 367 0 0,-97 25-217 0 0,-5 3-67 0 0,-9 5-47 0 0,-18 10-61 0 0,-126 64 22 0 0,-2 2 0 0 0,-142 103 0 0 0,196-109 0 0 0,66-49 0 0 0,-59 37 0 0 0,-52 10 0 0 0,126-66 0 0 0,-22 11 11 0 0,39-19 46 0 0,4 0 12 0 0,5 3-52 0 0,-1-1-1 0 0,1 0 1 0 0,0-1-1 0 0,0 1 1 0 0,0-1-1 0 0,0-1 1 0 0,0 1-1 0 0,1-1 1 0 0,-1-1-1 0 0,11 1 1 0 0,12-3 92 0 0,38-5 0 0 0,-38 3-22 0 0,53-7 49 0 0,116-8 52 0 0,268-23-53 0 0,-464 42-134 0 0,122-13 66 0 0,-107 13-57 0 0,1 0-1 0 0,-1 1 1 0 0,0 0 0 0 0,32 8 0 0 0,-39-5-10 0 0,-1-1 0 0 0,17 10 0 0 0,-23-12-50 0 0,-2 1-1 0 0,1 0 0 0 0,0 0 1 0 0,0 0-1 0 0,0 0 0 0 0,2 3 1 0 0,-5-4 14 0 0,1-1 1 0 0,0 1-1 0 0,0 0 0 0 0,0 0 1 0 0,0-1-1 0 0,0 1 1 0 0,0-1-1 0 0,0 1 1 0 0,0 0-1 0 0,0-1 0 0 0,0 0 1 0 0,0 1-1 0 0,0-1 1 0 0,2 1-1 0 0,17-2-2537 0 0,-9 0 1322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8:20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583 283 9415 0 0,'0'0'1815'0'0,"0"1"-922"0"0,2 3-345 0 0,0-5 511 0 0,2-12 1875 0 0,2-21 1145 0 0,1-161-5733 0 0,-7 152 1519 0 0,0 42 67 0 0,-1 2-72 0 0,-5 4 138 0 0,-1 0 0 0 0,2 1 1 0 0,-1 0-1 0 0,1 0 0 0 0,0 0 0 0 0,-9 14 0 0 0,-3 5 4 0 0,12-19-2 0 0,1 0 0 0 0,1 0 0 0 0,-6 12 0 0 0,-9 16 0 0 0,-5 1 16 0 0,-2-1 0 0 0,-1-1 0 0 0,-46 44 0 0 0,-26 18 395 0 0,82-82-389 0 0,-1-1 1 0 0,0-1-1 0 0,-1-1 1 0 0,0-1-1 0 0,0 0 1 0 0,-27 8-1 0 0,39-14-22 0 0,0 0 0 0 0,0 0 0 0 0,-9 7 0 0 0,8-5 0 0 0,0-1 0 0 0,0 0 0 0 0,0 0 0 0 0,0-1 0 0 0,-15 5 0 0 0,15-6 19 0 0,6-2-13 0 0,1 0 1 0 0,0 0 0 0 0,-1 0-1 0 0,1 0 1 0 0,0-1-1 0 0,-1 1 1 0 0,1 0-1 0 0,0 0 1 0 0,0 0-1 0 0,-1 0 1 0 0,1-1-1 0 0,0 1 1 0 0,0 0 0 0 0,-1 0-1 0 0,1-1 1 0 0,0 1-1 0 0,0 0 1 0 0,0 0-1 0 0,-1-1 1 0 0,1 1-1 0 0,0 0 1 0 0,0-1-1 0 0,0 1 1 0 0,0 0 0 0 0,0 0-1 0 0,-1-1 1 0 0,1 1-1 0 0,0 0 1 0 0,0-1-1 0 0,0 1 1 0 0,-2-11 67 0 0,3-3-20 0 0,-1-1 0 0 0,2 0 0 0 0,0 1 0 0 0,7-26 0 0 0,-2 8-12 0 0,0-2-66 0 0,-1 0-1 0 0,1-53 1 0 0,-8 78-11 0 0,2-13-126 0 0,0 20 157 0 0,-1 1 1 0 0,0 0-1 0 0,1-1 1 0 0,0 1-1 0 0,-1 0 1 0 0,1-1 0 0 0,0 1-1 0 0,0 0 1 0 0,-1 0-1 0 0,1 0 1 0 0,0 0-1 0 0,0 0 1 0 0,0 0-1 0 0,1 0 1 0 0,-1 0-1 0 0,0 0 1 0 0,0 0-1 0 0,0 0 1 0 0,1 1-1 0 0,-1-1 1 0 0,0 1-1 0 0,1-1 1 0 0,-1 1-1 0 0,0-1 1 0 0,1 1-1 0 0,-1 0 1 0 0,1-1-1 0 0,2 1 1 0 0,0-1-31 0 0,6-1 33 0 0,0 0-1 0 0,0 1 1 0 0,1 0-1 0 0,-1 1 1 0 0,0-1-1 0 0,0 2 1 0 0,14 2-1 0 0,-21-3 2 0 0,-1 0 0 0 0,0 0 0 0 0,0 1 0 0 0,0-1 0 0 0,0 1 0 0 0,0 0 0 0 0,0 0 0 0 0,0 0 0 0 0,0 0 0 0 0,4 2 0 0 0,-2 0 0 0 0,-3-2 3 0 0,1 0-1 0 0,-1 0 0 0 0,0-1 1 0 0,1 1-1 0 0,-1 0 0 0 0,0 1 1 0 0,0-1-1 0 0,0 0 0 0 0,0 0 1 0 0,0 0-1 0 0,0 1 1 0 0,0-1-1 0 0,0 0 0 0 0,-1 1 1 0 0,1-1-1 0 0,0 1 0 0 0,-1-1 1 0 0,1 1-1 0 0,-1-1 1 0 0,0 1-1 0 0,1-1 0 0 0,-1 1 1 0 0,0 0-1 0 0,0-1 0 0 0,0 1 1 0 0,0-1-1 0 0,0 3 0 0 0,-1 1-4 0 0,1 3 9 0 0,-1 1-1 0 0,0-1 0 0 0,-1 0 1 0 0,0 0-1 0 0,0 0 1 0 0,-1 0-1 0 0,1 0 0 0 0,-2 0 1 0 0,-5 9-1 0 0,8-15-6 0 0,0-1 0 0 0,0 1 0 0 0,1-1 1 0 0,-1 1-1 0 0,0-1 0 0 0,1 1 0 0 0,-1-1 0 0 0,1 1 0 0 0,0 0 0 0 0,-1-1 0 0 0,1 1 0 0 0,0 3 0 0 0,0 0 10 0 0,0-4-8 0 0,0 0 0 0 0,-1 0 0 0 0,1 0 0 0 0,0 0 0 0 0,0 0 0 0 0,0 0 0 0 0,0 0 0 0 0,0 0 0 0 0,0 0 0 0 0,1 0 0 0 0,-1 0 0 0 0,0 0 1 0 0,0 0-1 0 0,1 0 0 0 0,-1 0 0 0 0,1 0 0 0 0,-1 0 0 0 0,1 0 0 0 0,-1 0 0 0 0,1 0 0 0 0,-1-1 0 0 0,1 1 0 0 0,1 1 0 0 0,0 0 2 0 0,-1 0-3 0 0,1 0 0 0 0,-1-1 0 0 0,0 1 0 0 0,1 0 0 0 0,0-1 1 0 0,-1 1-1 0 0,1-1 0 0 0,0 0 0 0 0,0 1 0 0 0,0-1 0 0 0,0 0 0 0 0,0 0 0 0 0,0 0 0 0 0,0 0 0 0 0,0-1 0 0 0,1 1 0 0 0,2 0 0 0 0,5 1 60 0 0,7 4 55 0 0,-4-2 133 0 0,0 0-1 0 0,18 10 1 0 0,3 5 489 0 0,-33-18-666 0 0,10 5 457 0 0,-9-6-488 0 0,0 0 0 0 0,1 0-1 0 0,-1 0 1 0 0,0 0-1 0 0,0 0 1 0 0,1-1-1 0 0,-1 1 1 0 0,0-1-1 0 0,0 1 1 0 0,1-1-1 0 0,-1 0 1 0 0,0 0-1 0 0,0 0 1 0 0,0 0-1 0 0,0 0 1 0 0,0 0 0 0 0,1-2-1 0 0,6-4 135 0 0,0 0 0 0 0,9-12 0 0 0,5-4-28 0 0,13-3-83 0 0,-34 25-59 0 0,-1 0-1 0 0,0 0 1 0 0,0-1 0 0 0,0 1 0 0 0,-1 0 0 0 0,1-1 0 0 0,0 1-1 0 0,0-1 1 0 0,-1 1 0 0 0,1-3 0 0 0,3-4-5 0 0,-2 4-27 0 0,1 0 0 0 0,0 1 1 0 0,0-1-1 0 0,0 1 0 0 0,0 0 0 0 0,1 0 0 0 0,-1 0 0 0 0,1 0 1 0 0,0 1-1 0 0,0-1 0 0 0,0 1 0 0 0,0 0 0 0 0,0 0 0 0 0,5-1 0 0 0,-8 2-105 0 0,8 3-522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8:24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274 364 6535 0 0,'0'0'592'0'0,"-1"-2"-389"0"0,-5-8-273 0 0,-3-11 6026 0 0,7 12-291 0 0,10 21-4072 0 0,-2-2-1441 0 0,1-1-1 0 0,0 0 1 0 0,0 0 0 0 0,1 0-1 0 0,0-1 1 0 0,0 0 0 0 0,1-1-1 0 0,14 10 1 0 0,-9-10-76 0 0,-8-6-64 0 0,-1 0 0 0 0,0 0-1 0 0,1 0 1 0 0,-1-1 0 0 0,1 0-1 0 0,-1 0 1 0 0,1 0 0 0 0,-1-1-1 0 0,1 0 1 0 0,-1 0 0 0 0,0 0-1 0 0,0-1 1 0 0,8-2 0 0 0,4-4 4 0 0,0 0 0 0 0,25-16 0 0 0,-13 2-56 0 0,-1 0 0 0 0,-1-1 0 0 0,41-48 0 0 0,-33 29-310 0 0,-32 39 268 0 0,-1-1 0 0 0,0 1-1 0 0,0-1 1 0 0,0 1 0 0 0,0-1 0 0 0,0 1 0 0 0,-1-1 0 0 0,0 0 0 0 0,0 0-1 0 0,0 0 1 0 0,1-4 0 0 0,-3 4-15 0 0,1 0 0 0 0,0 0 0 0 0,-1-1 0 0 0,0 1 0 0 0,0 0 0 0 0,0 0 0 0 0,-1 1 0 0 0,1-1-1 0 0,-1 0 1 0 0,0 0 0 0 0,0 1 0 0 0,0-1 0 0 0,0 1 0 0 0,-1-1 0 0 0,-3-3 0 0 0,-1-2 69 0 0,0 0 0 0 0,-9-18 0 0 0,15 24 4 0 0,0 0-1 0 0,0 0 1 0 0,-1 1-1 0 0,1-1 1 0 0,-1 0 0 0 0,0 1-1 0 0,1-1 1 0 0,-1 1 0 0 0,0-1-1 0 0,-1 1 1 0 0,-2-2 0 0 0,4 3 11 0 0,0 0-61 0 0,-11-4-62 0 0,9 4 121 0 0,1 1 0 0 0,-1-1-1 0 0,0 1 1 0 0,0 0 0 0 0,1 0-1 0 0,-1 0 1 0 0,0 0 0 0 0,1 0-1 0 0,-1 1 1 0 0,0-1 0 0 0,1 1-1 0 0,-1 0 1 0 0,1 0 0 0 0,-5 2 0 0 0,-36 20-46 0 0,39-21 42 0 0,-84 50-17 0 0,14-9-15 0 0,-71 55-1 0 0,104-67 52 0 0,-59 61 0 0 0,89-81 0 0 0,1 0 0 0 0,1 1 0 0 0,0 0 0 0 0,0 1 0 0 0,1 0 0 0 0,1 0 0 0 0,0 1 0 0 0,1-1 0 0 0,0 2 0 0 0,-3 16 0 0 0,6-19 15 0 0,3-3 124 0 0,0-1 1 0 0,0 1-1 0 0,0 0 0 0 0,1-1 0 0 0,0 1 1 0 0,1-1-1 0 0,0 1 0 0 0,3 8 1 0 0,0-4 142 0 0,0 0 0 0 0,1 0 1 0 0,1-1-1 0 0,9 15 0 0 0,-11-21-193 0 0,-1 0-1 0 0,1 0 0 0 0,1-1 0 0 0,-1 1 1 0 0,1-1-1 0 0,0-1 0 0 0,0 1 1 0 0,0-1-1 0 0,1 0 0 0 0,0 0 1 0 0,0-1-1 0 0,0 0 0 0 0,0 0 1 0 0,0 0-1 0 0,0-1 0 0 0,13 2 0 0 0,-7-2-43 0 0,1-1 0 0 0,-1 0 0 0 0,0-1-1 0 0,1-1 1 0 0,-1 0 0 0 0,0-1 0 0 0,1 0-1 0 0,21-8 1 0 0,19-6 70 0 0,90-43-1 0 0,-137 54-101 0 0,23-8-15 0 0,-19 10-33 0 0,-7 4-135 0 0,12 18-2582 0 0,-14-17 1549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8:24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62 9183 0 0,'0'0'422'0'0,"-1"1"-13"0"0,-15 9 10119 0 0,27-7-9975 0 0,-2-1-384 0 0,1 0-1 0 0,0-1 1 0 0,0 0-1 0 0,-1 0 1 0 0,1-1 0 0 0,0-1-1 0 0,17-2 1 0 0,71-20 415 0 0,-64 13-461 0 0,64-20-33 0 0,-59 15-2857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8:25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62 919 0 0,'0'0'10072'0'0,"2"-1"-8992"0"0,30-12-243 0 0,1 1 1 0 0,54-12-1 0 0,-66 20-320 0 0,1 1 1 0 0,-1 0 0 0 0,1 2-1 0 0,-1 0 1 0 0,34 5 0 0 0,-51-4-404 0 0,0 1 1 0 0,0-1 0 0 0,0 1 0 0 0,0 0 0 0 0,-1 1 0 0 0,1-1-1 0 0,-1 0 1 0 0,1 1 0 0 0,-1 0 0 0 0,1 0 0 0 0,-1 0-1 0 0,0 1 1 0 0,0-1 0 0 0,0 1 0 0 0,5 4 0 0 0,-6-4-88 0 0,-1-1 1 0 0,1 1-1 0 0,-1-1 0 0 0,0 1 1 0 0,0 0-1 0 0,0-1 1 0 0,0 1-1 0 0,0 0 1 0 0,-1 0-1 0 0,1-1 0 0 0,-1 1 1 0 0,0 0-1 0 0,0 0 1 0 0,0 0-1 0 0,0 0 1 0 0,0 0-1 0 0,0 0 0 0 0,-1-1 1 0 0,0 1-1 0 0,1 0 1 0 0,-1 0-1 0 0,-2 3 1 0 0,-8 18 13 0 0,-1 1 1 0 0,-1-2-1 0 0,-1 1 1 0 0,-19 22 0 0 0,11-15-50 0 0,-10 18-111 0 0,-19 27-20 0 0,38-60 96 0 0,-15 27-1 0 0,24-37 36 0 0,0 0-1 0 0,1 1 0 0 0,0-1 1 0 0,1 1-1 0 0,-1 0 0 0 0,1 0 1 0 0,-2 13-1 0 0,4-18 16 0 0,0 0 1 0 0,0 1-1 0 0,1-1 0 0 0,-1 0 0 0 0,0 0 0 0 0,1 0 1 0 0,-1 1-1 0 0,1-1 0 0 0,0 0 0 0 0,0 0 1 0 0,0 0-1 0 0,0 0 0 0 0,0 0 0 0 0,0 0 0 0 0,1 0 1 0 0,-1-1-1 0 0,1 1 0 0 0,-1 0 0 0 0,1-1 1 0 0,-1 1-1 0 0,1-1 0 0 0,0 0 0 0 0,0 1 0 0 0,0-1 1 0 0,0 0-1 0 0,0 0 0 0 0,2 1 0 0 0,8 3 66 0 0,0-1-1 0 0,-1-1 0 0 0,24 5 1 0 0,-17-4-39 0 0,48 8-76 0 0,-63-12-716 0 0,5 0-739 0 0,-5 0 15 0 0,4-2-4681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8:26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20 3223 0 0,'0'0'143'0'0,"2"0"-3"0"0,0 0-121 0 0,-1 0-19 0 0,0 0 1 0 0,-1 0 0 0 0,1 0-1 0 0,0 0 1 0 0,0 0-1 0 0,0 0 1 0 0,0-1 0 0 0,0 1-1 0 0,0 0 1 0 0,-1-1-1 0 0,1 1 1 0 0,0 0-1 0 0,0-1 1 0 0,-1 1 0 0 0,1-1-1 0 0,0 1 1 0 0,0-2-1 0 0,20-11 15167 0 0,-34 15-14099 0 0,10-2-1040 0 0,-1 1 0 0 0,1-1 1 0 0,0 1-1 0 0,-1-1 0 0 0,1 0 1 0 0,-5-1-1 0 0,0 1 11 0 0,-3-1-28 0 0,0 1-1 0 0,0 0 0 0 0,0 1 1 0 0,0 0-1 0 0,0 1 0 0 0,0 1 1 0 0,0-1-1 0 0,-20 9 1 0 0,15-5 58 0 0,12-5-84 0 0,0 0 0 0 0,1 1 0 0 0,-1-1-1 0 0,1 1 1 0 0,-1 0 0 0 0,1 0 0 0 0,-1 0 0 0 0,-3 4 0 0 0,1-2 4 0 0,2 4 11 0 0,4 2 0 0 0,1-6 0 0 0,0 0-1 0 0,0 0 0 0 0,1 0 1 0 0,0 0-1 0 0,0-1 1 0 0,0 1-1 0 0,4 5 0 0 0,-1 0 15 0 0,1-1-1 0 0,-1 1 0 0 0,-1 1 0 0 0,0-1 1 0 0,4 14-1 0 0,-5-12 46 0 0,-2-1 31 0 0,-2-1 2 0 0,0 0-36 0 0,0-2-18 0 0,-1 0 1 0 0,1-1-1 0 0,-1 1 0 0 0,0-1 1 0 0,-1 0-1 0 0,-3 8 0 0 0,4-10-15 0 0,0 0 0 0 0,0-1 0 0 0,0 1 0 0 0,0-1 0 0 0,-1 1 0 0 0,1-1 1 0 0,-1 0-1 0 0,0 0 0 0 0,0 0 0 0 0,0 0 0 0 0,0 0 0 0 0,-7 3 0 0 0,4-3 56 0 0,-1 0 1 0 0,0 0-1 0 0,1-1 1 0 0,-1 0-1 0 0,0 0 1 0 0,-10 1-1 0 0,10-2-58 0 0,-26 2 140 0 0,32-3-124 0 0,22 1-7049 0 0,-8-1 669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8:27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99 109 6911 0 0,'-6'1'437'0'0,"0"-1"-1"0"0,0 0 1 0 0,0 0 0 0 0,0 0-1 0 0,0-1 1 0 0,-10-2-1 0 0,13 2 146 0 0,0 0 0 0 0,0 0 0 0 0,0 0-1 0 0,0-1 1 0 0,0 0 0 0 0,0 0 0 0 0,1 1 0 0 0,-1-1 0 0 0,0-1-1 0 0,1 1 1 0 0,0 0 0 0 0,-1-1 0 0 0,-2-3 0 0 0,5 5-537 0 0,-1 0 0 0 0,0-1 0 0 0,1 1 0 0 0,-1 0 0 0 0,1-1 0 0 0,-1 1 0 0 0,1-1 0 0 0,-1 1 0 0 0,1 0 0 0 0,0-1 0 0 0,0 1 1 0 0,0-1-1 0 0,0 1 0 0 0,0-1 0 0 0,0 1 0 0 0,0-1 0 0 0,0 1 0 0 0,1-1 0 0 0,-1 1 0 0 0,0-1 0 0 0,1 1 0 0 0,-1 0 0 0 0,1-1 0 0 0,0 1 1 0 0,-1 0-1 0 0,1 0 0 0 0,0-1 0 0 0,0 1 0 0 0,0 0 0 0 0,0 0 0 0 0,0 0 0 0 0,0 0 0 0 0,0 0 0 0 0,0 0 0 0 0,1 0 0 0 0,1-1 1 0 0,4-2-65 0 0,0 1 1 0 0,0 0 0 0 0,1 0 0 0 0,-1 0 0 0 0,1 1-1 0 0,0 0 1 0 0,12-1 0 0 0,5 1-86 0 0,27 1 0 0 0,-6 0 52 0 0,-17 0 354 0 0,-1 2 1 0 0,53 6-1 0 0,-79-6-279 0 0,0-1 0 0 0,0 1 0 0 0,0-1 0 0 0,1 1 1 0 0,-1 0-1 0 0,0-1 0 0 0,0 1 0 0 0,0 0 0 0 0,0 0 0 0 0,0 1 0 0 0,-1-1 1 0 0,1 0-1 0 0,0 1 0 0 0,0-1 0 0 0,-1 1 0 0 0,1-1 0 0 0,-1 1 0 0 0,3 3 0 0 0,-3-2-15 0 0,0 0-1 0 0,1 0 0 0 0,-1 0 0 0 0,-1 0 0 0 0,1 0 0 0 0,0 0 0 0 0,-1 1 0 0 0,0-1 1 0 0,1 0-1 0 0,-1 0 0 0 0,-1 6 0 0 0,-1 4-32 0 0,-1 0-1 0 0,0 0 1 0 0,-1-1 0 0 0,0 1-1 0 0,-8 14 1 0 0,1-3-112 0 0,-1 0 0 0 0,-1-1 0 0 0,-2 0 0 0 0,0-1-1 0 0,-1 0 1 0 0,-29 28 0 0 0,31-35 129 0 0,0 0 0 0 0,1 1-1 0 0,1 0 1 0 0,0 1-1 0 0,1 0 1 0 0,1 1 0 0 0,-10 25-1 0 0,16-35 35 0 0,1 0-1 0 0,0 1 1 0 0,1 0-1 0 0,0 0 0 0 0,0 0 1 0 0,1 0-1 0 0,0 0 1 0 0,1 0-1 0 0,0 0 1 0 0,0 0-1 0 0,1 0 0 0 0,0 0 1 0 0,1 0-1 0 0,0 0 1 0 0,0-1-1 0 0,1 1 0 0 0,0-1 1 0 0,8 17-1 0 0,-7-18-10 0 0,0 0-1 0 0,1 0 1 0 0,0-1 0 0 0,0 0-1 0 0,0 1 1 0 0,1-2 0 0 0,10 10-1 0 0,-11-12 11 0 0,0 0 0 0 0,0 0 0 0 0,1 0 0 0 0,-1-1 0 0 0,0 0 0 0 0,1 0 0 0 0,0 0 0 0 0,-1 0-1 0 0,1-1 1 0 0,0 0 0 0 0,8 0 0 0 0,6 0 124 0 0,-10-1 2 0 0,0 0 1 0 0,0 1-1 0 0,18 4 1 0 0,-18-2-109 0 0,-1-1-226 0 0,-7-2-820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24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37 615 9671 0 0,'0'0'4066'0'0,"2"-16"1015"0"0,-3 8-4622 0 0,0 1 1 0 0,0 0-1 0 0,-1 0 1 0 0,0 0-1 0 0,0 0 0 0 0,0 0 1 0 0,-6-11-1 0 0,3 9-90 0 0,2 0 0 0 0,-1 0 0 0 0,-2-11-1 0 0,6 16-287 0 0,-1 1 0 0 0,1-1-1 0 0,0 0 1 0 0,0 0 0 0 0,0 1-1 0 0,0-1 1 0 0,0 0 0 0 0,1 0-1 0 0,0 1 1 0 0,0-1 0 0 0,2-7-1 0 0,3-1-65 0 0,1-1 0 0 0,0 1 0 0 0,1 0 0 0 0,0 1 0 0 0,1 0 0 0 0,0 0 0 0 0,0 0 0 0 0,17-13 0 0 0,12-6 20 0 0,46-28 1 0 0,-66 46-35 0 0,138-80-1959 0 0,93-20-5218 0 0,-224 101 278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8:27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64 7919 0 0,'1'-1'2879'0'0,"14"-13"-317"0"0,0 0 0 0 0,32-21 1582 0 0,-67 36-3809 0 0,-1 1 0 0 0,-19 4 0 0 0,14 0-167 0 0,18-4-124 0 0,-1 0 0 0 0,0 0 0 0 0,-15 0 0 0 0,21-2-44 0 0,-19 1 0 0 0,14 0 0 0 0,1 0 0 0 0,0 1 0 0 0,0 0 1 0 0,0 0-1 0 0,1 1 0 0 0,-8 3 0 0 0,-38 24-5 0 0,37-21-3 0 0,-8 5-23 0 0,0 1 0 0 0,1 2 0 0 0,-28 25 0 0 0,43-34 31 0 0,3 0 0 0 0,4-7 0 0 0,4 7 0 0 0,-3-7 0 0 0,0 0 0 0 0,0 1 0 0 0,1-1 0 0 0,-1 0 0 0 0,1 0 0 0 0,-1-1 0 0 0,1 1 0 0 0,-1 0 0 0 0,1 0 0 0 0,2 0 0 0 0,36 7 54 0 0,-38-8-50 0 0,-1 0-3 0 0,0 0-1 0 0,0 1 1 0 0,-1-1 0 0 0,1 0 0 0 0,0 0-1 0 0,0 0 1 0 0,0 1 0 0 0,-1-1 0 0 0,1 0 0 0 0,0 1-1 0 0,-1-1 1 0 0,1 1 0 0 0,0-1 0 0 0,-1 1-1 0 0,1-1 1 0 0,0 1 0 0 0,0 0 0 0 0,2 3 45 0 0,-1-1-34 0 0,0 0 0 0 0,0 0 1 0 0,0 0-1 0 0,-1 0 0 0 0,1 0 1 0 0,-1 0-1 0 0,0 0 1 0 0,0 1-1 0 0,0-1 0 0 0,0 1 1 0 0,0-1-1 0 0,-1 0 1 0 0,0 1-1 0 0,1-1 0 0 0,-1 1 1 0 0,0-1-1 0 0,-1 1 1 0 0,1-1-1 0 0,-1 1 0 0 0,0-1 1 0 0,1 0-1 0 0,-4 6 1 0 0,4-7 16 0 0,-2 3-8 0 0,1-1 0 0 0,-1 1 0 0 0,0-1 0 0 0,-1 0-1 0 0,1 0 1 0 0,-1 0 0 0 0,1-1 0 0 0,-1 1 0 0 0,0 0 0 0 0,-1-1-1 0 0,1 0 1 0 0,-1 0 0 0 0,1 0 0 0 0,-1 0 0 0 0,-5 2 0 0 0,-7 5 124 0 0,0-2 0 0 0,-28 10 1 0 0,14-6-84 0 0,20-8-37 0 0,0 0 0 0 0,0-1 0 0 0,-1 0 0 0 0,0 0 0 0 0,-21 1 0 0 0,25-4-8 0 0,0 1 0 0 0,0-2 0 0 0,0 1 0 0 0,0-1 0 0 0,0 0 0 0 0,0-1 0 0 0,0 1-1 0 0,0-1 1 0 0,0-1 0 0 0,-6-2 0 0 0,12 4 487 0 0,6 0-531 0 0,-1 1-1 0 0,1-1 1 0 0,0 1-1 0 0,5 0 1 0 0,-5 0 12 0 0,33 0-2697 0 0,-25 0 1248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8:29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4607 0 0,'0'0'4786'0'0,"1"1"-4318"0"0,7 7 17 0 0,1 0 1 0 0,0 0-1 0 0,0-1 1 0 0,0-1-1 0 0,1 0 1 0 0,0 0-1 0 0,18 7 1 0 0,8 5 834 0 0,77 40 1934 0 0,-66-36-2258 0 0,-27-14-583 0 0,1 2 1 0 0,29 20-1 0 0,-28-15-181 0 0,1 1 194 0 0,30 27 0 0 0,-47-38-415 0 0,-3-4 32 0 0,2 0-49 0 0,-3-1-119 0 0,-7 7-5911 0 0,-1 0 4413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8:30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0 3223 0 0,'0'0'13274'0'0,"0"2"-13076"0"0,-9 21 621 0 0,-21 37 1 0 0,25-51-680 0 0,0-1 0 0 0,-1-1 0 0 0,0 1 0 0 0,-1-1 0 0 0,0 0 0 0 0,0 0 0 0 0,-14 9 0 0 0,-108 68 835 0 0,41-25-893 0 0,38-31-71 0 0,48-27 16 0 0,14 14-937 0 0,-5-8-624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8:33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0 232 6247 0 0,'0'0'563'0'0,"2"-1"-464"0"0,49-17 4482 0 0,-37 14-3893 0 0,1 0-1 0 0,0 1 1 0 0,18-2-1 0 0,-21 3-392 0 0,187-14 1401 0 0,-28 4-1514 0 0,201-45 48 0 0,53-12 45 0 0,-288 49 81 0 0,56 1 424 0 0,-101 17-6339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8:34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8431 0 0,'0'0'766'0'0,"0"2"-540"0"0,1 4 195 0 0,0 0 0 0 0,0 0 0 0 0,0 1 1 0 0,1-1-1 0 0,0 0 0 0 0,0 0 0 0 0,0 0 0 0 0,1-1 0 0 0,0 1 0 0 0,0-1 0 0 0,0 1 0 0 0,6 5 0 0 0,4 5 461 0 0,1 0 1 0 0,22 20 0 0 0,86 71 1659 0 0,32 31-1466 0 0,-85-78-800 0 0,-46-41-219 0 0,-11-10-45 0 0,-1 1-1 0 0,0 0 0 0 0,-1 1 0 0 0,11 14 1 0 0,-20-24-120 0 0,0 0-148 0 0,0 2-79 0 0,1 0 1 0 0,-1 0 0 0 0,0 0-1 0 0,0 0 1 0 0,0 1 0 0 0,0-1 0 0 0,-1 0-1 0 0,1 0 1 0 0,-1 6 0 0 0,0-8-498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8:34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1 10567 0 0,'0'0'3464'0'0,"-2"0"-2713"0"0,-3 2-614 0 0,0 1 0 0 0,0-1 0 0 0,0 1 0 0 0,1 0 0 0 0,-1 0 0 0 0,1 1 0 0 0,-7 5 1 0 0,-29 34 286 0 0,23-23-216 0 0,-22 22 18 0 0,-115 114-76 0 0,-60 35-48 0 0,113-110 374 0 0,98-79-455 0 0,-36 21 8 0 0,38-22 30 0 0,3-1-4 0 0,14-4-356 0 0,-1-1 0 0 0,1 0 0 0 0,-1-1 1 0 0,16-8-1 0 0,-28 12 43 0 0,21-8-5450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8:35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2303 0 0,'0'0'18210'0'0,"2"0"-17773"0"0,2 1-299 0 0,1 0-1 0 0,-1-1 1 0 0,1 0 0 0 0,-1 0 0 0 0,1 0-1 0 0,-1 0 1 0 0,0-1 0 0 0,1 0 0 0 0,3-1 0 0 0,46-14 317 0 0,-34 9-327 0 0,79-30-7 0 0,30-9-18 0 0,-110 40-1039 0 0,0 2 1 0 0,1 0-1 0 0,-1 1 0 0 0,23 0 1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8:36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16 3679 0 0,'0'0'13940'0'0,"6"-8"-12577"0"0,4 0 460 0 0,-10 8-1792 0 0,1 0 1 0 0,-1 0-1 0 0,0 0 0 0 0,0 0 0 0 0,0 0 0 0 0,0 0 0 0 0,0 0 0 0 0,1 0 0 0 0,-1 0 0 0 0,0 0 0 0 0,0 0 0 0 0,0 0 1 0 0,0 0-1 0 0,0 0 0 0 0,1 0 0 0 0,-1 1 0 0 0,0-1 0 0 0,0 0 0 0 0,0 0 0 0 0,0 0 0 0 0,0 0 0 0 0,0 0 1 0 0,0 0-1 0 0,1 0 0 0 0,-1 0 0 0 0,0 0 0 0 0,0 1 0 0 0,0-1 0 0 0,0 0 0 0 0,0 0 0 0 0,0 0 0 0 0,0 0 0 0 0,0 0 1 0 0,0 0-1 0 0,0 1 0 0 0,0-1 0 0 0,0 0 0 0 0,0 0 0 0 0,0 0 0 0 0,-1 25 439 0 0,-7 11-303 0 0,-1 0-1 0 0,-20 51 1 0 0,-5 17 302 0 0,30-86-413 0 0,0-1-1 0 0,1 1 1 0 0,-1 37 0 0 0,-2 58-455 0 0,6-111 77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8:37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0 9095 0 0,'0'0'823'0'0,"-2"3"-678"0"0,-10 13 177 0 0,-1-1 0 0 0,-1 0 0 0 0,0-1 0 0 0,-1 0 0 0 0,0-1 0 0 0,-20 12 0 0 0,22-16-4 0 0,-49 33 1510 0 0,54-37-1711 0 0,1 0-1 0 0,-1 1 1 0 0,1 0 0 0 0,0 0-1 0 0,1 1 1 0 0,-1 0-1 0 0,1 0 1 0 0,1 1-1 0 0,-1 0 1 0 0,1 0-1 0 0,1 0 1 0 0,-1 0 0 0 0,1 1-1 0 0,-5 16 1 0 0,0 7 346 0 0,2 0 0 0 0,-7 58 0 0 0,12-76-290 0 0,-1 14 4 0 0,0 0 1 0 0,2 0 0 0 0,1 0-1 0 0,1 0 1 0 0,9 50-1 0 0,-9-73-160 0 0,1 0 0 0 0,-1 0-1 0 0,1 0 1 0 0,0 0 0 0 0,0 0-1 0 0,1-1 1 0 0,-1 1 0 0 0,1-1-1 0 0,0 0 1 0 0,0 1 0 0 0,1-1 0 0 0,5 5-1 0 0,-3-5 39 0 0,-1 1 0 0 0,1-1 0 0 0,0-1 0 0 0,0 1-1 0 0,0-1 1 0 0,1 0 0 0 0,-1-1 0 0 0,10 3 0 0 0,8 0 118 0 0,0-1 0 0 0,0-1 1 0 0,0-1-1 0 0,31-2 0 0 0,-42 0-151 0 0,-1 0-25 0 0,196-9-950 0 0,-181 5-474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8:37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0 6447 0 0,'-2'1'499'0'0,"0"-2"-407"0"0,-16 5 220 0 0,17-3-5 0 0,-1-1-1 0 0,0 1 1 0 0,0 0 0 0 0,1 0-1 0 0,-1-1 1 0 0,1 1-1 0 0,-1 0 1 0 0,1 0 0 0 0,-1 0-1 0 0,1 1 1 0 0,-1-1-1 0 0,1 0 1 0 0,0 0 0 0 0,0 1-1 0 0,0-1 1 0 0,0 1 0 0 0,0-1-1 0 0,0 1 1 0 0,0-1-1 0 0,0 1 1 0 0,0 0 0 0 0,1-1-1 0 0,-1 1 1 0 0,0 3 0 0 0,1-3-243 0 0,0-1 0 0 0,0 1 0 0 0,0 0-1 0 0,0 0 1 0 0,1 0 0 0 0,-1-1 0 0 0,0 1 0 0 0,1 0 0 0 0,0 0 0 0 0,-1-1 0 0 0,1 1 0 0 0,0-1 0 0 0,0 1 0 0 0,-1 0 0 0 0,1-1 0 0 0,3 3 0 0 0,2 3 47 0 0,1 0-1 0 0,0 0 0 0 0,0-1 1 0 0,0 0-1 0 0,1-1 1 0 0,0 0-1 0 0,0 0 0 0 0,14 6 1 0 0,8 1-22 0 0,38 10 0 0 0,-41-14 3 0 0,-1 0 0 0 0,25 13 0 0 0,-43-17-42 0 0,-1 0-1 0 0,1 1 1 0 0,-1-1 0 0 0,0 1-1 0 0,-1 1 1 0 0,1 0-1 0 0,-1-1 1 0 0,8 11 0 0 0,-11-11-26 0 0,0-1 0 0 0,0 1 0 0 0,0 0 0 0 0,-1-1 0 0 0,1 1 0 0 0,-1 1 0 0 0,-1-1 0 0 0,1 0 1 0 0,-1 0-1 0 0,0 1 0 0 0,0-1 0 0 0,0 1 0 0 0,-1-1 0 0 0,0 7 0 0 0,-1 4 179 0 0,-2 0 0 0 0,0 0-1 0 0,0 0 1 0 0,-1 0 0 0 0,-1-1-1 0 0,-1 1 1 0 0,0-1-1 0 0,-11 17 1 0 0,-10 14 356 0 0,-38 49 1 0 0,41-64-508 0 0,-1-2-1 0 0,-1-1 1 0 0,-40 33 0 0 0,42-43-232 0 0,19-15 26 0 0,1 0 1 0 0,-1 0 0 0 0,1 1-1 0 0,0-1 1 0 0,0 1 0 0 0,0 0-1 0 0,-5 8 1 0 0,8-11-206 0 0,12-3-4655 0 0,1-4 1338 0 0,2-2-1098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43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51 1375 0 0,'0'0'1310'0'0,"7"-5"-1568"0"0,2-2 712 0 0,0 0-1 0 0,0 0 0 0 0,1 1 0 0 0,0 1 0 0 0,18-8 0 0 0,-27 12-81 0 0,0 1-256 0 0,-1 0-1 0 0,1 0 1 0 0,-1 0 0 0 0,1 0-1 0 0,0 0 1 0 0,-1 0 0 0 0,1 1 0 0 0,-1-1-1 0 0,1 0 1 0 0,-1 0 0 0 0,1 0-1 0 0,-1 1 1 0 0,1-1 0 0 0,-1 0-1 0 0,1 1 1 0 0,-1-1 0 0 0,0 0-1 0 0,1 1 1 0 0,-1-1 0 0 0,1 0-1 0 0,-1 1 1 0 0,0-1 0 0 0,1 1-1 0 0,-1-1 1 0 0,0 1 0 0 0,1 0-1 0 0,-1 1 78 0 0,1-1 0 0 0,-1 1-1 0 0,0-1 1 0 0,1 1 0 0 0,-1 0-1 0 0,0-1 1 0 0,0 1-1 0 0,0 0 1 0 0,0 2 0 0 0,-1 1 329 0 0,0 0 1 0 0,0 1 0 0 0,-1-1-1 0 0,1 0 1 0 0,-4 8-1 0 0,-54 86 3484 0 0,-107 145-3158 0 0,155-227-1107 0 0,1-1 1 0 0,-14 32 0 0 0,23-45-847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8:38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91 10135 0 0,'4'-13'705'0'0,"11"-30"-43"0"0,-13 40 27 0 0,0-1 1 0 0,0 1-1 0 0,0 0 0 0 0,0 0 0 0 0,0-1 0 0 0,0 1 0 0 0,1 1 1 0 0,0-1-1 0 0,4-4 1667 0 0,-7 8-2331 0 0,1-1 1 0 0,-1 0-1 0 0,1 1 0 0 0,0-1 1 0 0,-1 0-1 0 0,1 1 1 0 0,-1-1-1 0 0,1 1 1 0 0,-1-1-1 0 0,0 1 1 0 0,1-1-1 0 0,-1 1 1 0 0,1-1-1 0 0,-1 1 1 0 0,0-1-1 0 0,1 1 1 0 0,-1-1-1 0 0,0 1 1 0 0,1 1-1 0 0,3 11 19 0 0,-3-5-5 0 0,0-1 1 0 0,0 1-1 0 0,-1-1 1 0 0,0 1-1 0 0,-1-1 1 0 0,0 1-1 0 0,0-1 1 0 0,-2 8-1 0 0,-21 61 401 0 0,18-61-371 0 0,-68 170 433 0 0,-30 96-400 0 0,87-206 32 0 0,12-42-6400 0 0,3-21-589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8:38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9671 0 0,'0'0'11358'0'0,"1"1"-10817"0"0,2 6-124 0 0,0 0 0 0 0,-1 0 0 0 0,0 0 0 0 0,1 8 0 0 0,-2-11 1311 0 0,-17 53-1184 0 0,16-53-2817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8:39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70 10367 0 0,'0'0'935'0'0,"-1"0"-768"0"0,-3 0 3671 0 0,51-3-2324 0 0,0-1 1 0 0,53-13-1 0 0,-46 7-1007 0 0,10-6-189 0 0,-48 11-286 0 0,1 1 0 0 0,0 0 0 0 0,-1 1 0 0 0,20 0 0 0 0,-34 3-514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8:39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65 9671 0 0,'-44'15'1099'0'0,"27"-12"10926"0"0,49-14-11612 0 0,57-12 0 0 0,-27 9-368 0 0,-18 3 12 0 0,0 2 1 0 0,86-5 0 0 0,-34 14-3172 0 0,-79 0-2070 0 0,-2 0-1526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8:40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73 5983 0 0,'-64'-3'1711'0'0,"1"2"4378"0"0,56 1-2161 0 0,8-2-3796 0 0,0 0-1 0 0,0 0 1 0 0,1 0 0 0 0,-1 0-1 0 0,1 1 1 0 0,-1-1-1 0 0,1 0 1 0 0,0 0 0 0 0,0 1-1 0 0,0-1 1 0 0,3-1 0 0 0,-4 2-16 0 0,8-5-21 0 0,-1 1-1 0 0,1 0 0 0 0,0 1 1 0 0,1 0-1 0 0,-1 0 1 0 0,1 1-1 0 0,-1 0 0 0 0,13-1 1 0 0,-7 1-70 0 0,1 1-1 0 0,-1 1 1 0 0,1 1 0 0 0,25 1 0 0 0,-30 1-24 0 0,0 0 0 0 0,-1 1 1 0 0,1 0-1 0 0,0 0 1 0 0,-1 1-1 0 0,0 1 1 0 0,19 10-1 0 0,-1 4-2 0 0,33 28 0 0 0,-30-22 2 0 0,-17-15-1 0 0,0 1 0 0 0,-1 1 0 0 0,18 21 0 0 0,-28-29 0 0 0,0-1 0 0 0,0 1 0 0 0,-1 0 0 0 0,1 0 0 0 0,-1 0 0 0 0,0 1 0 0 0,-1-1 0 0 0,1 1 0 0 0,-1-1 0 0 0,1 1 0 0 0,-1-1 0 0 0,0 1 0 0 0,-1 0 0 0 0,1-1 0 0 0,-1 1 0 0 0,0 0 0 0 0,0 0 0 0 0,-2 6 0 0 0,-2 3-61 0 0,-1 1-1 0 0,0-2 0 0 0,-1 1 1 0 0,0-1-1 0 0,-11 17 1 0 0,-7 14-7 0 0,-26 42-14 0 0,6-13 33 0 0,24-34 52 0 0,2 0 0 0 0,2 1-1 0 0,-13 42 1 0 0,27-72 8 0 0,0 1-1 0 0,0-1 1 0 0,1 0 0 0 0,0 0-1 0 0,1 16 1 0 0,0-22 34 0 0,0-1 0 0 0,1 1 0 0 0,-1 0 0 0 0,1-1 0 0 0,0 1 0 0 0,0 0 0 0 0,1-1 0 0 0,-1 1 0 0 0,1-1 0 0 0,2 4 0 0 0,1 3 193 0 0,-3-7-179 0 0,0 0 0 0 0,0-1 0 0 0,0 1 0 0 0,0-1 0 0 0,0 0 0 0 0,1 1 0 0 0,-1-1 0 0 0,1 0-1 0 0,-1 0 1 0 0,1-1 0 0 0,0 1 0 0 0,0-1 0 0 0,0 1 0 0 0,-1-1 0 0 0,2 0 0 0 0,2 1 0 0 0,6 3 126 0 0,-5-2-71 0 0,1-1-1 0 0,0 1 1 0 0,0-2 0 0 0,-1 1-1 0 0,16 0 1 0 0,-2 1-39 0 0,-17-3-22 0 0,3-1-97 0 0,-5 0-158 0 0,0 0-449 0 0,9-9-1123 0 0,-5 0-3776 0 0,-2 1-666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8:41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61 3223 0 0,'0'0'143'0'0,"7"-8"2542"0"0,15-15 7643 0 0,1-1-3540 0 0,-25 25-6708 0 0,-1-1-78 0 0,0 1-1 0 0,1-1 1 0 0,-1 0 0 0 0,0 0-1 0 0,0 0 1 0 0,0 0-1 0 0,0-1 1 0 0,0 1-1 0 0,0-1 1 0 0,-4-1 0 0 0,2 1-4 0 0,-4 0-2 0 0,-1 0 0 0 0,1 1-1 0 0,0 0 1 0 0,-1 0 0 0 0,1 1 0 0 0,-17 3-1 0 0,-55 20-39 0 0,49-14 38 0 0,13-4 4 0 0,-7 2-14 0 0,1 0 1 0 0,-1 2 0 0 0,-37 20-1 0 0,57-25 3 0 0,6-4 7 0 0,0 1-1 0 0,0 0 1 0 0,0-1 0 0 0,1 1-1 0 0,-1-1 1 0 0,0 1 0 0 0,1 0 0 0 0,-1-1-1 0 0,2 3 1 0 0,-1-2 2 0 0,4 15-9 0 0,-3-11 4 0 0,0 1 1 0 0,0-1 0 0 0,-1 1-1 0 0,0 0 1 0 0,1 10-1 0 0,-2 14 9 0 0,-1-15 0 0 0,1 0 0 0 0,1 19 0 0 0,-1-32 0 0 0,0-1 0 0 0,0-1 0 0 0,0 0 0 0 0,0 0 0 0 0,0 0 0 0 0,0 0 0 0 0,0 0 0 0 0,1 0 0 0 0,-1 0 0 0 0,0 1 0 0 0,1-1 0 0 0,-1 0 0 0 0,1 0 0 0 0,-1 0 0 0 0,1 0 0 0 0,-1 0 0 0 0,2 0 0 0 0,3 13 0 0 0,-4-14 0 0 0,15 19 0 0 0,-13-17 0 0 0,-3-1 0 0 0,1-1 0 0 0,0 1 0 0 0,-1 0 0 0 0,1-1 0 0 0,0 1 0 0 0,-1 0 0 0 0,1 0 0 0 0,-1 0 0 0 0,1 0 0 0 0,-1 0 0 0 0,0-1 0 0 0,1 1 0 0 0,-1 0 0 0 0,1 2 0 0 0,3 11 0 0 0,-5-10 0 0 0,0-1 0 0 0,0 0 14 0 0,1 1-1 0 0,-1 0 1 0 0,0-1-1 0 0,0 1 1 0 0,0-1-1 0 0,0 1 1 0 0,0-1-1 0 0,-1 0 1 0 0,1 0-1 0 0,-1 1 1 0 0,0-1-1 0 0,0 0 1 0 0,-1-1 0 0 0,-2 4-1 0 0,1-2 38 0 0,0 0 0 0 0,-1-1-1 0 0,1 1 1 0 0,-1-1 0 0 0,0 0 0 0 0,0 0-1 0 0,0-1 1 0 0,-7 3 0 0 0,-8 1 141 0 0,0-1 0 0 0,-1-1-1 0 0,-38 3 1 0 0,46-6-179 0 0,-28 2-13 0 0,-19 1 0 0 0,50-3 0 0 0,2-1-37 0 0,7-1-151 0 0,12-4-6847 0 0,1 0-345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8: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1072 1 3679 0 0,'0'0'8014'0'0,"-9"-1"-5901"0"0,6 1-1912 0 0,-1 1-1 0 0,1 0 1 0 0,0-1 0 0 0,0 1 0 0 0,-1 0-1 0 0,1 0 1 0 0,0 1 0 0 0,0-1-1 0 0,0 1 1 0 0,-4 2 0 0 0,-30 24 308 0 0,21-15-386 0 0,-16 9 0 0 0,-1-2 1 0 0,0-1-1 0 0,-2-1 1 0 0,-61 21-1 0 0,52-20 197 0 0,-79 43-1 0 0,-34 37 39 0 0,144-90-299 0 0,-161 108 996 0 0,174-117-1051 0 0,0 0-1 0 0,0 0 1 0 0,0 0 0 0 0,-1 1 0 0 0,1-1 0 0 0,0 0 0 0 0,0 0-1 0 0,0 0 1 0 0,0 0 0 0 0,0 0 0 0 0,0 0 0 0 0,0 0-1 0 0,0 0 1 0 0,-1 0 0 0 0,1 0 0 0 0,0 0 0 0 0,0 0 0 0 0,0 0-1 0 0,0 1 1 0 0,0-1 0 0 0,0 0 0 0 0,0 0 0 0 0,0 0-1 0 0,0 0 1 0 0,0 0 0 0 0,0 0 0 0 0,0 0 0 0 0,0 1-1 0 0,0-1 1 0 0,0 0 0 0 0,0 0 0 0 0,0 0 0 0 0,0 0 0 0 0,0 0-1 0 0,0 0 1 0 0,0 0 0 0 0,0 1 0 0 0,0-1 0 0 0,0 0-1 0 0,0 0 1 0 0,0 0 0 0 0,0 0 0 0 0,0 0 0 0 0,0 0 0 0 0,0 0-1 0 0,0 1 1 0 0,0-1 0 0 0,0 0 0 0 0,0 0 0 0 0,1 0-1 0 0,8 3 82 0 0,20-2-52 0 0,-20-1 0 0 0,113 0 330 0 0,-3 1-30 0 0,-96 0-286 0 0,339 26 1005 0 0,-360-27-935 0 0,-3 1-63 0 0,-9 8-52 0 0,-1 0 1 0 0,0 0 0 0 0,-1-1-1 0 0,-16 9 1 0 0,-55 22-26 0 0,-11 1-208 0 0,-5 3 125 0 0,-106 60-1 0 0,192-95 107 0 0,-150 97 0 0 0,143-91 0 0 0,1 2 0 0 0,1 0 0 0 0,0 1 0 0 0,1 1 0 0 0,-26 36 0 0 0,34-41 17 0 0,-10 22-1 0 0,17-31 21 0 0,0-1-1 0 0,1 1 1 0 0,-1 0 0 0 0,1 0-1 0 0,0 0 1 0 0,0 0-1 0 0,1 0 1 0 0,-1 0-1 0 0,1 0 1 0 0,-1 1 0 0 0,2 4-1 0 0,0-7 5 0 0,0 1 1 0 0,0-1-1 0 0,0 0 0 0 0,0 1 1 0 0,1-1-1 0 0,-1 0 0 0 0,1 0 1 0 0,-1 0-1 0 0,1 0 0 0 0,0 0 1 0 0,0 0-1 0 0,0 0 0 0 0,0-1 0 0 0,0 1 1 0 0,0-1-1 0 0,4 2 0 0 0,3 3 125 0 0,1-1 0 0 0,16 5 0 0 0,-15-6-100 0 0,0-1 1 0 0,0-1-1 0 0,1 0 0 0 0,0 0 1 0 0,-1-2-1 0 0,1 1 0 0 0,-1-1 0 0 0,14-2 1 0 0,93-19 242 0 0,-95 16-240 0 0,85-19 140 0 0,100-20 331 0 0,-147 34-167 0 0,89-3-1 0 0,-142 12-375 0 0,10 1 41 0 0,29 2 1 0 0,-43-2-47 0 0,0 1 1 0 0,0 0 0 0 0,0 0 0 0 0,0 0 0 0 0,0 0 0 0 0,0 0 0 0 0,0 1 0 0 0,0 0 0 0 0,-1 0 0 0 0,1 0 0 0 0,0 0 0 0 0,5 5 0 0 0,-8-5-93 0 0,1 0 0 0 0,-1-1 0 0 0,0 1 0 0 0,0 0 0 0 0,0 0 0 0 0,0 0 0 0 0,0 0 0 0 0,0 0 0 0 0,-1 0 0 0 0,1 0 0 0 0,-1 0 0 0 0,1 0 0 0 0,-1 0 0 0 0,0 0 0 0 0,1 0 0 0 0,-1 1 0 0 0,-1-1 0 0 0,1 0 0 0 0,0 0 0 0 0,0 0 0 0 0,-2 4 0 0 0,-4 10-1015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8:45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59 10567 0 0,'0'0'956'0'0,"-1"-1"-786"0"0,0 0-134 0 0,1 1-1 0 0,-1-1 1 0 0,1 1 0 0 0,-1-1 0 0 0,1 0 0 0 0,-1 1 0 0 0,1-1 0 0 0,-1 0 0 0 0,1 1 0 0 0,0-1-1 0 0,0 0 1 0 0,-1 1 0 0 0,1-1 0 0 0,0 0 0 0 0,0 0 0 0 0,0 1 0 0 0,0-1 0 0 0,0 0-1 0 0,0 0 1 0 0,0 1 0 0 0,0-1 0 0 0,0 0 0 0 0,0 0 0 0 0,0 1 0 0 0,0-1 0 0 0,0 0 0 0 0,1 0-1 0 0,-1 1 1 0 0,0-1 0 0 0,1 0 0 0 0,-1 1 0 0 0,0-1 0 0 0,1 0 0 0 0,0 0 0 0 0,0-1 88 0 0,1 0 0 0 0,0 0 0 0 0,0 0 0 0 0,0 1 1 0 0,0-1-1 0 0,3-1 0 0 0,0 0 93 0 0,-1 0 0 0 0,1 0 0 0 0,0 1-1 0 0,0-1 1 0 0,9-1 0 0 0,-7 17-3 0 0,-4-2-224 0 0,1 6-1180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8:55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663 298 5527 0 0,'2'-1'4730'0'0,"27"-26"2892"0"0,-25 18-6770 0 0,1-6-514 0 0,-1 4-97 0 0,11-20 0 0 0,-4 9-197 0 0,14-37 1 0 0,-17 38-38 0 0,-3 10-7 0 0,-5 10 0 0 0,2-11 0 0 0,-1 11 0 0 0,-1 0 0 0 0,0 1 0 0 0,0-1 0 0 0,1 0 0 0 0,-1 0 0 0 0,0 0 0 0 0,0 0 0 0 0,0 0 0 0 0,0 0 0 0 0,0 0 0 0 0,0 0 0 0 0,0 1 0 0 0,0-1 0 0 0,0 0 0 0 0,-1 0 0 0 0,1 0 0 0 0,0 0 0 0 0,-1 0 0 0 0,1 0 0 0 0,-1 0 0 0 0,-1-4 0 0 0,1-2 0 0 0,-5-5 0 0 0,-3 4 0 0 0,8 4 0 0 0,0 1 0 0 0,-13-9 0 0 0,9 9-10 0 0,3 2-33 0 0,-4-1 20 0 0,1 1-37 0 0,3 1-17 0 0,-33 8-150 0 0,24-2 213 0 0,0 0 0 0 0,1 0 0 0 0,0 1 0 0 0,0 0 0 0 0,0 1-1 0 0,1 0 1 0 0,0 1 0 0 0,0 0 0 0 0,-12 17 0 0 0,20-25 12 0 0,-8 11-1 0 0,0-2 0 0 0,-11 12 0 0 0,13-17 3 0 0,0 0 0 0 0,0 1 0 0 0,-23 15 0 0 0,8-4 0 0 0,13-10 45 0 0,-1-1 1 0 0,-14 8-1 0 0,-5 1 113 0 0,22-10-157 0 0,0 0 0 0 0,1 0 1 0 0,0 0-1 0 0,0 1 1 0 0,0 0-1 0 0,-8 10 0 0 0,0 1 0 0 0,-4 3 10 0 0,15-18 32 0 0,2-1-37 0 0,-1-1 0 0 0,1 1 0 0 0,-1 0 0 0 0,0-1 0 0 0,1 1 1 0 0,-1-1-1 0 0,0 0 0 0 0,0 1 0 0 0,1-1 0 0 0,-4 0 0 0 0,3 0 2 0 0,0 0-1 0 0,0 0 1 0 0,0 0-1 0 0,1 0 0 0 0,-1 1 1 0 0,0-1-1 0 0,0 1 1 0 0,-3 0-1 0 0,-12 6 5 0 0,14-7-12 0 0,2 0 0 0 0,0 0 0 0 0,0 0 0 0 0,1 0 0 0 0,-1 1 0 0 0,0-1 0 0 0,0 0 0 0 0,0 0 0 0 0,1 0 0 0 0,-1 1 0 0 0,0-1 0 0 0,1 1 0 0 0,-1-1 0 0 0,0 0 0 0 0,1 1 0 0 0,-1-1 0 0 0,0 2 0 0 0,-6 3 0 0 0,-1 0 1136 0 0,-23-35-944 0 0,24 26-280 0 0,0 1-1 0 0,0-1 1 0 0,0 1-1 0 0,0 1 1 0 0,0-1 0 0 0,-1 1-1 0 0,1 1 1 0 0,-13-2-1 0 0,-6-2 45 0 0,19 3 44 0 0,-1 2 0 0 0,0-3 0 0 0,3 0 11 0 0,5 2 12 0 0,-1-1 0 0 0,1 1 0 0 0,-1 0 0 0 0,1 0 0 0 0,-1-1 0 0 0,1 1 0 0 0,0 0 0 0 0,0 0 0 0 0,-1-1 0 0 0,1 1 1 0 0,0-2-1 0 0,0-4 33 0 0,-1 7-57 0 0,1-2 0 0 0,-1 0 1 0 0,0 0-1 0 0,0 0 0 0 0,1 0 0 0 0,-1 0 0 0 0,-1 0 0 0 0,1 1 0 0 0,0-1 1 0 0,0 0-1 0 0,-1 1 0 0 0,1-1 0 0 0,-1 1 0 0 0,1 0 0 0 0,-1-1 0 0 0,-2 0 1 0 0,-16-9-138 0 0,15 7 138 0 0,6-3 0 0 0,4-1 0 0 0,0 0 0 0 0,0 1 0 0 0,0 0 0 0 0,1 1 0 0 0,2 0 0 0 0,-1-1 0 0 0,0 0-10 0 0,2 1-33 0 0,-1 1 32 0 0,-6 4 6 0 0,-1 1 0 0 0,1-1 0 0 0,-1 0 0 0 0,1 0 0 0 0,0 1 0 0 0,-1-1 0 0 0,1 1 0 0 0,0-1 0 0 0,-1 1 0 0 0,1 0-1 0 0,3-1 1 0 0,3 1 2 0 0,-6-1 3 0 0,0 0 0 0 0,0 1 0 0 0,0-1 0 0 0,1 1 0 0 0,-1-1 0 0 0,0 1 0 0 0,0 0 0 0 0,5 0 0 0 0,15 0 0 0 0,-17 0 0 0 0,19-3 0 0 0,8-4 138 0 0,-29 6-106 0 0,12 2 430 0 0,-14-1-455 0 0,-1 0-1 0 0,1 0 1 0 0,-1 0 0 0 0,1 0-1 0 0,-1 0 1 0 0,1 0-1 0 0,0 0 1 0 0,-1 0-1 0 0,1 0 1 0 0,-1 1 0 0 0,0-1-1 0 0,1 0 1 0 0,-1 0-1 0 0,1 1 1 0 0,-1-1 0 0 0,1 0-1 0 0,-1 1 1 0 0,1-1-1 0 0,-1 0 1 0 0,0 1 0 0 0,1 0-1 0 0,1 1 13 0 0,-1-1 0 0 0,1 1 0 0 0,0 0 0 0 0,0-1 0 0 0,0 1 0 0 0,0-1 0 0 0,0 1 0 0 0,2 0 0 0 0,-2 0 12 0 0,13 6 14 0 0,-12-6-30 0 0,15 3 45 0 0,-8-3-17 0 0,1 0-22 0 0,-2-1 38 0 0,-7-1 161 0 0,5 7 90 0 0,-5-4-268 0 0,-1 0 0 0 0,0 0-1 0 0,0 1 1 0 0,0-1 0 0 0,0 6-1 0 0,3 7 89 0 0,-2-9-118 0 0,4 2-1 0 0,1-2 31 0 0,2 0-31 0 0,-2-1 0 0 0,-2-3 42 0 0,-4-2-58 0 0,12 16 74 0 0,-10-12-9 0 0,-1-1-56 0 0,2 8 60 0 0,-3-8-13 0 0,-1-3-50 0 0,1 0 0 0 0,-1-1 0 0 0,0 1 1 0 0,1 0-1 0 0,-1 0 0 0 0,1 0 0 0 0,-1-1 0 0 0,1 1 1 0 0,0 0-1 0 0,-1-1 0 0 0,1 1 0 0 0,0-1 0 0 0,-1 1 1 0 0,1 0-1 0 0,1 0 0 0 0,0 1 5 0 0,6 4 43 0 0,-3-2-41 0 0,12 0 79 0 0,-10-1-27 0 0,0 0 14 0 0,-5-2-31 0 0,0 0 1 0 0,0 0-1 0 0,0 0 0 0 0,0 0 1 0 0,0-1-1 0 0,1 1 0 0 0,-1-1 1 0 0,4 0-1 0 0,-2 1-21 0 0,-1 0 0 0 0,1-1 0 0 0,-1 0-1 0 0,1 1 1 0 0,0-1 0 0 0,-1-1 0 0 0,1 1 0 0 0,-1 0 0 0 0,6-2-1 0 0,9-1 54 0 0,-16 4-41 0 0,6-2 1 0 0,12-3-29 0 0,-10 3-6 0 0,1-1 0 0 0,-2 0 11 0 0,-6 2 31 0 0,3-1-19 0 0,1-2 27 0 0,-1 0 1 0 0,1 0-1 0 0,-1 0 0 0 0,11-8 0 0 0,-16 10-49 0 0,5-3-229 0 0,5-3 566 0 0,6-1-3405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9:11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0 254 2303 0 0,'0'0'102'0'0,"2"1"298"0"0,8 0 2799 0 0,1 0 1 0 0,18-1 0 0 0,51-10 197 0 0,-35 4-1857 0 0,44-6-575 0 0,-69 11-919 0 0,3-2 30 0 0,25 2-1 0 0,2 0-75 0 0,17 2 0 0 0,-8 3 22 0 0,1-3-1 0 0,0-2 0 0 0,-1-3 1 0 0,0-3-1 0 0,83-20 0 0 0,-47 5 251 0 0,0 3-1 0 0,1 4 0 0 0,154-3 1 0 0,-158 15-243 0 0,0-4 1 0 0,0-5-1 0 0,-1-3 1 0 0,119-36 0 0 0,-180 41 59 0 0,-20 6 16 0 0,1 1 0 0 0,0 0 0 0 0,0 0 0 0 0,20-1 0 0 0,-30 4-14 0 0,-2 2-187 0 0,-23 28-811 0 0,3-11-4537 0 0,5-6-632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43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5063 0 0,'0'0'448'0'0,"2"-11"-352"0"0,0 1-96 0 0,1 1 4952 0 0,8 5-7536 0 0,0 3-872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9:12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12263 0 0,'0'0'1112'0'0,"2"1"-917"0"0,5 6 79 0 0,1 0 0 0 0,-1 0 1 0 0,-1 1-1 0 0,1 0 0 0 0,-1 0 0 0 0,6 11 1 0 0,0 4 1231 0 0,13 35 1 0 0,-2-1-434 0 0,33 58 1 0 0,-43-91-956 0 0,2 0 1 0 0,1-1 0 0 0,1 0-1 0 0,36 37 1 0 0,-39-48-74 0 0,-1-1 1 0 0,2-1-1 0 0,30 17 0 0 0,-9-6 39 0 0,-35-20-161 0 0,1 14-674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9:12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2 7831 0 0,'0'0'603'0'0,"-9"-2"2794"0"0,4 2-3062 0 0,1 1-1 0 0,0-1 0 0 0,0 1 1 0 0,0 0-1 0 0,0 0 0 0 0,-1 1 0 0 0,2-1 1 0 0,-1 1-1 0 0,0-1 0 0 0,0 1 1 0 0,0 1-1 0 0,1-1 0 0 0,-1 0 1 0 0,1 1-1 0 0,0 0 0 0 0,-4 3 0 0 0,-4 7-406 0 0,0 0-1 0 0,-17 27 0 0 0,8-11 594 0 0,-10 11-231 0 0,-2-1 1 0 0,-1-1 0 0 0,-2-2 0 0 0,-50 40 0 0 0,-66 48 179 0 0,143-117-426 0 0,0 1 0 0 0,1 0 0 0 0,-10 12 0 0 0,15-16-36 0 0,-4 4 58 0 0,3 0-27 0 0,3-7-49 0 0,0-1 1 0 0,0 0-1 0 0,0 1 0 0 0,0-1 1 0 0,0 0-1 0 0,0 1 0 0 0,0-1 1 0 0,1 0-1 0 0,-1 1 0 0 0,0-1 1 0 0,0 0-1 0 0,0 1 0 0 0,0-1 1 0 0,1 0-1 0 0,-1 0 0 0 0,0 1 1 0 0,0-1-1 0 0,1 0 1 0 0,-1 0-1 0 0,0 0 0 0 0,0 1 1 0 0,1-1-1 0 0,-1 0 0 0 0,0 0 1 0 0,1 0-1 0 0,-1 0 0 0 0,0 1 1 0 0,1-1-1 0 0,-1 0 0 0 0,0 0 1 0 0,1 0-1 0 0,0 0 0 0 0,10 2-1078 0 0,3-3-3462 0 0,0-2-1500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9:13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75 12439 0 0,'0'0'1126'0'0,"-8"-1"-908"0"0,6 0 24 0 0,1 1-1 0 0,-1 0 0 0 0,1 0 1 0 0,-1 0-1 0 0,0 0 0 0 0,1 0 0 0 0,-1 0 1 0 0,1 0-1 0 0,-1 0 0 0 0,1 1 1 0 0,0-1-1 0 0,-3 1 0 0 0,-1 1 3760 0 0,8-2-3852 0 0,9 1-87 0 0,1-1-1 0 0,-1 0 1 0 0,1-1 0 0 0,0-1-1 0 0,22-5 1 0 0,64-24-229 0 0,-66 20 185 0 0,-14 5-57 0 0,-10 4 28 0 0,0-1 1 0 0,-1 0-1 0 0,15-7 1 0 0,-21 9-94 0 0,5 5-3120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9:13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21 3223 0 0,'0'0'15222'0'0,"16"-10"-12860"0"0,0 2-1582 0 0,-14 7-465 0 0,8-1 425 0 0,-9 2-721 0 0,0 1 1 0 0,0-1-1 0 0,0 0 0 0 0,-1 0 1 0 0,1 1-1 0 0,0-1 0 0 0,0 1 1 0 0,-1-1-1 0 0,1 1 0 0 0,0-1 1 0 0,-1 1-1 0 0,1-1 0 0 0,0 1 1 0 0,-1-1-1 0 0,1 1 0 0 0,-1 0 1 0 0,1-1-1 0 0,-1 1 0 0 0,1 0 1 0 0,0 1-1 0 0,-1 0 7 0 0,1 0 0 0 0,0 0 1 0 0,-1 1-1 0 0,1-1 0 0 0,-1 0 0 0 0,0 0 0 0 0,0 5 1 0 0,0 1 47 0 0,-1 1 0 0 0,-1-1 0 0 0,-2 11 0 0 0,-22 61 507 0 0,15-49-432 0 0,-7 34 0 0 0,16-53-134 0 0,0-1 0 0 0,1 1 0 0 0,0 0 0 0 0,0 0 0 0 0,2 0 0 0 0,2 19 0 0 0,-3-30-89 0 0,0-1 1 0 0,0 1-1 0 0,0-1 0 0 0,0 1 1 0 0,0-1-1 0 0,0 1 1 0 0,0-1-1 0 0,1 1 1 0 0,-1-1-1 0 0,0 1 0 0 0,0-1 1 0 0,1 1-1 0 0,-1-1 1 0 0,0 1-1 0 0,0-1 1 0 0,1 0-1 0 0,-1 1 0 0 0,1-1 1 0 0,-1 1-1 0 0,0-1 1 0 0,1 0-1 0 0,-1 1 1 0 0,1-1-1 0 0,-1 0 0 0 0,1 0 1 0 0,-1 1-1 0 0,1-1 1 0 0,-1 0-1 0 0,1 0 0 0 0,-1 0 1 0 0,1 0-1 0 0,0 1 1 0 0,18-6-4907 0 0,-16 4 2823 0 0,8-2-4313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9:13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 5063 0 0,'0'0'232'0'0,"-17"1"32"0"0,-2 4 1288 0 0,0 0 0 0 0,0 1 0 0 0,0 1-1 0 0,-18 9 1 0 0,19-6-859 0 0,1 0 0 0 0,0 1 0 0 0,-31 26 0 0 0,35-26-624 0 0,0 2-1 0 0,2 0 1 0 0,-1 0-1 0 0,1 1 0 0 0,1 0 1 0 0,1 1-1 0 0,0 0 1 0 0,0 1-1 0 0,2-1 0 0 0,0 2 1 0 0,-8 29-1 0 0,8-14 302 0 0,1 0-1 0 0,1 1 1 0 0,2-1 0 0 0,3 63-1 0 0,1-86-322 0 0,0 1 0 0 0,0-1 0 0 0,1 0-1 0 0,0 0 1 0 0,1 0 0 0 0,0-1 0 0 0,1 1 0 0 0,-1 0-1 0 0,2-1 1 0 0,-1 0 0 0 0,1 0 0 0 0,0-1 0 0 0,1 1-1 0 0,0-1 1 0 0,0 0 0 0 0,0-1 0 0 0,1 1 0 0 0,0-1-1 0 0,13 8 1 0 0,-3-2-134 0 0,0-1-1 0 0,1-1 1 0 0,0 0-1 0 0,1-1 1 0 0,0-1 0 0 0,23 6-1 0 0,-17-8-940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9:14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8951 0 0,'0'0'1758'0'0,"10"-2"1563"0"0,-4 5-2924 0 0,0-1-1 0 0,-1 1 1 0 0,1 0 0 0 0,-1 0 0 0 0,0 1-1 0 0,7 5 1 0 0,29 31 862 0 0,-15-15-626 0 0,-14-13-539 0 0,-1-1 0 0 0,0 2 0 0 0,-1 0-1 0 0,0 0 1 0 0,-1 0 0 0 0,0 1 0 0 0,-1 1-1 0 0,-1 0 1 0 0,0 0 0 0 0,-1 0 0 0 0,4 17 0 0 0,3 8 77 0 0,2 1 1 0 0,37 67-1 0 0,-50-104-158 0 0,0 0 0 0 0,0 0 0 0 0,-1 0 0 0 0,1 0 0 0 0,-1 0 0 0 0,0 0 0 0 0,0 1 0 0 0,0-1 0 0 0,0 1 0 0 0,-1 6 0 0 0,0-7 33 0 0,-1-1 0 0 0,1 1 0 0 0,-1 0 0 0 0,0-1 0 0 0,-1 1 0 0 0,1-1-1 0 0,0 1 1 0 0,-1-1 0 0 0,0 0 0 0 0,0 0 0 0 0,0 1 0 0 0,-5 4 0 0 0,-4 4 117 0 0,-1-1 0 0 0,-1-1 0 0 0,0 0 0 0 0,0-1 0 0 0,0 0 0 0 0,-29 13 0 0 0,-14 10-19 0 0,21-11-86 0 0,20-12-46 0 0,0 0 0 0 0,0 0-1 0 0,2 2 1 0 0,-22 19-1 0 0,34-29-85 0 0,11 3-481 0 0,-6-4 403 0 0,-1 1 1 0 0,0-1-1 0 0,1 0 0 0 0,-1 0 0 0 0,0 0 0 0 0,1 0 1 0 0,-1 0-1 0 0,0-1 0 0 0,0 0 0 0 0,1 1 0 0 0,-1-1 0 0 0,0 0 1 0 0,6-3-1 0 0,5-3-1279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9:15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 6447 0 0,'-1'1'2560'0'0,"-16"48"4401"0"0,-17 55-4586 0 0,0 45-442 0 0,28-114-1644 0 0,1 1 0 0 0,1 44 0 0 0,8-7-102 0 0,-2-41-162 0 0,-1-14-1587 0 0,-1-16 576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9:15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6911 0 0,'0'0'11680'0'0,"2"1"-10890"0"0,1 0-614 0 0,0 0 1 0 0,0 0 0 0 0,1 0 0 0 0,-1 0 0 0 0,0 0 0 0 0,1-1 0 0 0,-1 1-1 0 0,1-1 1 0 0,-1 0 0 0 0,0 0 0 0 0,1-1 0 0 0,-1 1 0 0 0,1 0 0 0 0,-1-1-1 0 0,0 0 1 0 0,0 0 0 0 0,1 0 0 0 0,-1 0 0 0 0,5-3 2982 0 0,-16 11-3071 0 0,-4 1-108 0 0,10-7-64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0:15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573 121 1839 0 0,'48'-120'11840'0'0,"-52"128"-11817"0"0,1 1-1 0 0,1 0 0 0 0,-3 10 1 0 0,-1 5-37 0 0,-16 42 109 0 0,-3-1 0 0 0,-36 67-1 0 0,-91 170 296 0 0,38-71-336 0 0,78-156 20 0 0,-12 14-20 0 0,39-73-205 0 0,-1-2 0 0 0,-1 1 0 0 0,-18 18 0 0 0,27-31 107 0 0,1 0 0 0 0,-1-1 0 0 0,0 1 0 0 0,1-1 0 0 0,-1 0 0 0 0,0 0 0 0 0,0 0 0 0 0,0 0 0 0 0,0 0 0 0 0,0 0 0 0 0,0 0 0 0 0,0 0 0 0 0,-1-1 0 0 0,1 1 0 0 0,0-1 0 0 0,0 0 0 0 0,0 0 0 0 0,-1 1 0 0 0,-2-2 0 0 0,3 1 39 0 0,-1-1 0 0 0,1 0 0 0 0,0 0-1 0 0,0 1 1 0 0,-1-2 0 0 0,1 1 0 0 0,0 0-1 0 0,0 0 1 0 0,0-1 0 0 0,0 1 0 0 0,0-1-1 0 0,0 0 1 0 0,1 1 0 0 0,-1-1 0 0 0,-1-3 0 0 0,2 4 21 0 0,0-1 0 0 0,0 0 1 0 0,0 0-1 0 0,0 0 1 0 0,1 0-1 0 0,-1 0 1 0 0,1 0-1 0 0,0 0 0 0 0,0 0 1 0 0,-1 0-1 0 0,1 0 1 0 0,0 0-1 0 0,1 0 1 0 0,-1-3-1 0 0,2-1 63 0 0,0 0 0 0 0,0 0 0 0 0,0 0 0 0 0,0 0 0 0 0,1 1 0 0 0,0 0 0 0 0,0-1 0 0 0,1 1 1 0 0,4-5-1 0 0,-1 2-35 0 0,1 1 1 0 0,0-1 0 0 0,1 1 0 0 0,-1 1 0 0 0,1-1-1 0 0,1 1 1 0 0,-1 1 0 0 0,1 0 0 0 0,0 0 0 0 0,0 1-1 0 0,1 1 1 0 0,-1-1 0 0 0,1 2 0 0 0,17-3-1 0 0,13 0-49 0 0,1 2-1 0 0,62 4 0 0 0,-73 0 78 0 0,13 0 10 0 0,82 13-1 0 0,-121-13-69 0 0,18 6 13 0 0,-21-6-99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0:1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166 181 8751 0 0,'0'0'674'0'0,"-2"1"-334"0"0,-3 1 259 0 0,0 1 0 0 0,0 0-1 0 0,1-1 1 0 0,-6 5 0 0 0,9-5-417 0 0,0-1-141 0 0,0 0 0 0 0,1 0 0 0 0,-1 0 0 0 0,1 0-1 0 0,-1 0 1 0 0,1 0 0 0 0,0 1 0 0 0,-1-1 0 0 0,1 0 0 0 0,0 2 0 0 0,0-2-12 0 0,0 0 0 0 0,0 0 1 0 0,1 0-1 0 0,-1 0 0 0 0,0 0 0 0 0,1 0 0 0 0,-1 0 0 0 0,1 0 0 0 0,-1 0 0 0 0,1 0 0 0 0,0 0 0 0 0,-1 0 0 0 0,1-1 0 0 0,0 1 0 0 0,0 0 0 0 0,-1-1 1 0 0,1 1-1 0 0,0 0 0 0 0,0-1 0 0 0,1 1 0 0 0,1 1 20 0 0,0-1 0 0 0,0 0 0 0 0,0 0 0 0 0,0 0 0 0 0,0-1 0 0 0,6 2 0 0 0,0-2 11 0 0,1 0 0 0 0,-1 0 0 0 0,0-1 0 0 0,11-2 0 0 0,0-1-95 0 0,-1 0 0 0 0,1-2 1 0 0,32-15-1 0 0,-43 17-56 0 0,0 0-1 0 0,0-1 1 0 0,-1-1-1 0 0,0 1 1 0 0,0-1-1 0 0,-1-1 1 0 0,1 1-1 0 0,-1-1 1 0 0,10-15-1 0 0,-15 20 81 0 0,-1-1 0 0 0,1 1 0 0 0,-1-1 0 0 0,0 1-1 0 0,0-1 1 0 0,0 0 0 0 0,-1 0 0 0 0,1 1 0 0 0,-1-1 0 0 0,1 0-1 0 0,-1 0 1 0 0,0 0 0 0 0,0 0 0 0 0,-1-3 0 0 0,0-3-69 0 0,-1 0 0 0 0,0 1-1 0 0,-3-11 1 0 0,3 16 41 0 0,0 0 0 0 0,0 0 0 0 0,0 1 0 0 0,0-1 0 0 0,0 0-1 0 0,0 1 1 0 0,-1-1 0 0 0,1 1 0 0 0,-1-1 0 0 0,0 1 0 0 0,1 0 0 0 0,-1 0-1 0 0,-4-1 1 0 0,-5-1 6 0 0,5 4 29 0 0,0 0-1 0 0,0 0 1 0 0,1 1 0 0 0,-1 0 0 0 0,0 0-1 0 0,1 0 1 0 0,-1 1 0 0 0,1 0 0 0 0,0 0-1 0 0,-1 1 1 0 0,1 0 0 0 0,0 0-1 0 0,-5 4 1 0 0,-12 7 35 0 0,-38 35 0 0 0,53-42-36 0 0,1-1-1 0 0,-73 67 102 0 0,70-62-32 0 0,0 0 0 0 0,0 1-1 0 0,2 0 1 0 0,-1 0 0 0 0,-7 17-1 0 0,9-14 56 0 0,1-1 0 0 0,0 2-1 0 0,1-1 1 0 0,1 0 0 0 0,0 1 0 0 0,1 0-1 0 0,-2 25 1 0 0,5-35-47 0 0,1 1 0 0 0,-1-1 0 0 0,1 0 0 0 0,0 1-1 0 0,0-1 1 0 0,1 0 0 0 0,-1 1 0 0 0,2-1 0 0 0,3 8 0 0 0,-4-10-14 0 0,1 1 1 0 0,0-1-1 0 0,0 0 1 0 0,0 0-1 0 0,0 0 1 0 0,1-1-1 0 0,0 1 1 0 0,0-1 0 0 0,0 0-1 0 0,0 0 1 0 0,0 0-1 0 0,0-1 1 0 0,7 4-1 0 0,2-1 91 0 0,-1-1 0 0 0,1 0 0 0 0,0 0 1 0 0,0-2-1 0 0,0 1 0 0 0,1-2 0 0 0,-1 0 0 0 0,27-1 0 0 0,-16-2-221 0 0,-1-1-1 0 0,1-1 1 0 0,-1-1 0 0 0,27-9-1 0 0,-16 0-3887 0 0,-4-2-1404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43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150 335 5983 0 0,'0'0'464'0'0,"-2"1"-305"0"0,-24 9 2819 0 0,0 1 1 0 0,-26 16-1 0 0,10-2-2680 0 0,41-25-154 0 0,2 0-72 0 0,10-7-44 0 0,-1 0-1 0 0,-1-1 1 0 0,1 0-1 0 0,13-16 1 0 0,31-43-23 0 0,-10 11-126 0 0,-8 13 6 0 0,51-55-89 0 0,-73 84 281 0 0,0 1 1 0 0,1 0-1 0 0,1 2 0 0 0,27-17 1 0 0,-40 26 5 0 0,0 1 1 0 0,0-1-1 0 0,0 1 1 0 0,0 0 0 0 0,0 0-1 0 0,1 0 1 0 0,-1 0-1 0 0,0 1 1 0 0,1-1-1 0 0,-1 1 1 0 0,5 0 0 0 0,-6 0-52 0 0,-1 0 1 0 0,1 1 0 0 0,-1-1-1 0 0,0 0 1 0 0,1 1 0 0 0,-1 0-1 0 0,0-1 1 0 0,0 1 0 0 0,0 0-1 0 0,1-1 1 0 0,-1 1-1 0 0,0 0 1 0 0,0 0 0 0 0,0 0-1 0 0,0 0 1 0 0,0 0 0 0 0,0 0-1 0 0,0 0 1 0 0,-1 0 0 0 0,1 1-1 0 0,0-1 1 0 0,-1 0 0 0 0,1 0-1 0 0,-1 1 1 0 0,1-1 0 0 0,-1 0-1 0 0,1 1 1 0 0,-1-1 0 0 0,0 3-1 0 0,1 6 53 0 0,0 1-1 0 0,0-1 1 0 0,-1 0-1 0 0,-1 0 1 0 0,0 0-1 0 0,0 1 1 0 0,-4 10-1 0 0,-24 71 281 0 0,17-58-258 0 0,5-11-130 0 0,0-6-136 0 0,2 0 1 0 0,0 0 0 0 0,0 0-1 0 0,2 0 1 0 0,-2 21 0 0 0,5-37-1082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0:16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50 10591 0 0,'13'-49'6650'0'0,"-14"52"-6603"0"0,1 1 0 0 0,-1-1 0 0 0,0 0 0 0 0,0 1 0 0 0,-1 4 0 0 0,-3 6-29 0 0,-142 547 304 0 0,100-425-284 0 0,-65 133-1 0 0,29-112 144 0 0,52-104-695 0 0,29-51 212 0 0,-1 3-506 0 0,-1 0-3562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0:16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91 3679 0 0,'0'-2'167'0'0,"1"-1"120"0"0,0-3-285 0 0,-2-11 9853 0 0,-7 29-9135 0 0,5-6-515 0 0,1-1 0 0 0,0 0 0 0 0,0 1 0 0 0,0 0 0 0 0,1-1 0 0 0,0 1 0 0 0,0 0 0 0 0,0 0 1 0 0,1 0-1 0 0,0 0 0 0 0,0-1 0 0 0,0 1 0 0 0,1 0 0 0 0,1 8 0 0 0,-1-12-152 0 0,0 1 0 0 0,0-1 0 0 0,0 0 0 0 0,0 1 0 0 0,0-1 0 0 0,0 0 0 0 0,1 0 1 0 0,-1 0-1 0 0,1 0 0 0 0,-1 0 0 0 0,1 0 0 0 0,0 0 0 0 0,0 0 0 0 0,0-1 0 0 0,0 1 0 0 0,0-1 0 0 0,0 1 0 0 0,0-1 0 0 0,1 0 1 0 0,-1 0-1 0 0,0 0 0 0 0,1 0 0 0 0,-1-1 0 0 0,1 1 0 0 0,-1 0 0 0 0,1-1 0 0 0,4 1 0 0 0,4-1 67 0 0,0-1-1 0 0,1 1 1 0 0,-1-2-1 0 0,20-4 1 0 0,-30 6-84 0 0,51-14 416 0 0,78-32 0 0 0,-30 9-359 0 0,-73 27-235 0 0,0-2 0 0 0,38-23 0 0 0,3-2-6524 0 0,-42 25 710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0:17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3679 0 0,'0'0'284'0'0,"1"-2"-186"0"0,13-31 2575 0 0,-13 31-1197 0 0,3-12 3297 0 0,-4 14-4711 0 0,0-1-1 0 0,0 1 1 0 0,1 0-1 0 0,-1 0 1 0 0,0 0-1 0 0,0 0 1 0 0,0 0-1 0 0,0-1 1 0 0,1 1-1 0 0,-1 0 1 0 0,0 0-1 0 0,0 0 1 0 0,0 0-1 0 0,1 0 1 0 0,-1 0-1 0 0,0 0 1 0 0,0 0-1 0 0,0 0 1 0 0,1 0-1 0 0,-1 0 1 0 0,0-1-1 0 0,0 1 1 0 0,1 0-1 0 0,-1 1 1 0 0,0-1-1 0 0,0 0 1 0 0,0 0-1 0 0,1 0 1 0 0,-1 0-1 0 0,0 0 1 0 0,0 0-1 0 0,0 0 1 0 0,1 0-1 0 0,-1 0 1 0 0,0 0-1 0 0,0 0 1 0 0,0 1-1 0 0,1-1 1 0 0,-1 0-1 0 0,0 0 1 0 0,0 0-1 0 0,0 0 1 0 0,0 1-1 0 0,0-1 1 0 0,1 0-1 0 0,-1 0 1 0 0,0 0-1 0 0,0 0 1 0 0,0 1-1 0 0,13 18 453 0 0,10 25-625 0 0,29 75 584 0 0,23 46-672 0 0,-74-162-151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0:17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617 124 1375 0 0,'2'-2'107'0'0,"52"-54"1861"0"0,-26 21 3118 0 0,-11 13-176 0 0,-12 13-2157 0 0,-37 43-2566 0 0,2 1 0 0 0,-32 49-1 0 0,-53 114-186 0 0,15 8 0 0 0,86-176 0 0 0,-241 439 310 0 0,219-413-237 0 0,17-29-23 0 0,2 0 0 0 0,-22 48-1 0 0,36-65 11 0 0,2-8-773 0 0,21-9-8718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0:17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25 6447 0 0,'0'0'747'0'0,"-2"0"-330"0"0,47-6 6021 0 0,13 0-3797 0 0,134-7-3858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0:18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7831 0 0,'0'0'7220'0'0,"3"-1"-6177"0"0,30-15-430 0 0,1 1 0 0 0,0 2 0 0 0,1 2 0 0 0,1 1 0 0 0,0 1 0 0 0,54-5 0 0 0,-82 14-675 0 0,0-1 1 0 0,-1 2 0 0 0,1-1 0 0 0,0 1 0 0 0,12 3 0 0 0,2 4-3554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0:18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40 4607 0 0,'-1'-5'138'0'0,"1"3"-103"0"0,0 1 1 0 0,-1 0 0 0 0,1-1-1 0 0,0 1 1 0 0,-1 0-1 0 0,1-1 1 0 0,-1 1-1 0 0,1 0 1 0 0,-1 0-1 0 0,0-1 1 0 0,0 1-1 0 0,1 0 1 0 0,-3-2-1 0 0,-12-11 6621 0 0,14 14-6597 0 0,0 1 0 0 0,0 0-1 0 0,0 0 1 0 0,0 0 0 0 0,1-1 0 0 0,-1 1-1 0 0,0 0 1 0 0,1 0 0 0 0,-1 0 0 0 0,0 2-1 0 0,0-1 29 0 0,-2 3 17 0 0,1 0 0 0 0,0 0 0 0 0,0 0 0 0 0,0 1 0 0 0,1-1-1 0 0,-1 1 1 0 0,1-1 0 0 0,1 1 0 0 0,-1 0 0 0 0,1-1 0 0 0,0 1 0 0 0,1 9-1 0 0,2 8 347 0 0,10 39 0 0 0,-8-42-228 0 0,10 32 186 0 0,3-2 0 0 0,1 0 0 0 0,31 54 0 0 0,31 81-64 0 0,-43-90-125 0 0,-38-94-246 0 0,0-1 0 0 0,0 1 1 0 0,0 0-1 0 0,-1-1 0 0 0,1 1 0 0 0,0-1 1 0 0,0 1-1 0 0,0-1 0 0 0,-1 1 0 0 0,1-1 0 0 0,0 1 1 0 0,-1-1-1 0 0,1 1 0 0 0,0-1 0 0 0,-1 1 1 0 0,1-1-1 0 0,-1 1 0 0 0,1-1 0 0 0,-1 0 1 0 0,1 1-1 0 0,-1-1 0 0 0,1 0 0 0 0,-1 0 0 0 0,1 1 1 0 0,-2-1-1 0 0,2 1-315 0 0,-1-1 232 0 0,1 1 1 0 0,0-1-1 0 0,-1 0 1 0 0,1 0-1 0 0,-1 1 0 0 0,1-1 1 0 0,0 0-1 0 0,-1 0 1 0 0,1 1-1 0 0,-1-1 0 0 0,1 0 1 0 0,-1 0-1 0 0,1 0 0 0 0,-1 0 1 0 0,1 0-1 0 0,-1 0 1 0 0,1 0-1 0 0,-1 0 0 0 0,1 0 1 0 0,-1 0-1 0 0,0 0 1 0 0,-9-3-5037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0:18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30 4143 0 0,'1'-2'319'0'0,"9"-21"571"0"0,-10 23-802 0 0,0 0 0 0 0,0 0 1 0 0,0 0-1 0 0,0 0 0 0 0,0 0 0 0 0,0-1 1 0 0,0 1-1 0 0,0 0 0 0 0,0 0 0 0 0,0 0 1 0 0,0 0-1 0 0,0 0 0 0 0,0 0 0 0 0,1-1 1 0 0,-1 1-1 0 0,-1 0 0 0 0,1 0 0 0 0,0 0 1 0 0,0 0-1 0 0,0 0 0 0 0,0 0 0 0 0,0-1 1 0 0,0 1-1 0 0,-1-1 971 0 0,1 1-971 0 0,0 0 0 0 0,0 0 1 0 0,0 0-1 0 0,0 0 0 0 0,0 0 0 0 0,0 0 1 0 0,-1 0-1 0 0,1 0 0 0 0,0 0 0 0 0,0 0 1 0 0,0 0-1 0 0,-10 5 907 0 0,-11 13-953 0 0,-76 83 1429 0 0,-46 44 327 0 0,59-55-952 0 0,26-25-392 0 0,-30 29 15 0 0,-116 118 275 0 0,199-207-721 0 0,-14 14 155 0 0,-2 0 0 0 0,-38 27-1 0 0,57-44-123 0 0,5-4-301 0 0,15-6-793 0 0,7-7-331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0:19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18 103 6911 0 0,'0'0'528'0'0,"-2"0"-144"0"0,-12-2 4240 0 0,14 2-4557 0 0,-1-1 936 0 0,1 1-936 0 0,0 0 0 0 0,0 0 0 0 0,-1 0 0 0 0,1 0 0 0 0,0 0-1 0 0,0 0 1 0 0,0 0 0 0 0,0 0 0 0 0,0-1 0 0 0,0 1 0 0 0,0 0 0 0 0,0 0 0 0 0,0 0-1 0 0,0 0 1 0 0,0 0 0 0 0,0 0 0 0 0,0 0 0 0 0,0 0 0 0 0,0-1 0 0 0,0 1 0 0 0,1-1 936 0 0,-1 1-937 0 0,0 0 1 0 0,23-13 2087 0 0,-21 12-2299 0 0,31-13 598 0 0,1 1 0 0 0,70-16 0 0 0,-43 13-154 0 0,-46 13-325 0 0,0 0 0 0 0,1 1 0 0 0,-1 0 0 0 0,0 2 0 0 0,0 0 0 0 0,20 2 0 0 0,-24 1-95 0 0,-8-2-1449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0:19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 10135 0 0,'0'0'778'0'0,"-1"3"-506"0"0,-26 44 310 0 0,-30 59 3034 0 0,40-67-2945 0 0,2 2 0 0 0,-20 82-1 0 0,-11 136-74 0 0,25-142-385 0 0,21-115-190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44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797 1 14367 0 0,'0'0'662'0'0,"-1"1"-18"0"0,-11 10-589 0 0,0 1 0 0 0,0 0 0 0 0,2 0 0 0 0,-1 1 1 0 0,-13 24-1 0 0,-38 78 14 0 0,59-107-57 0 0,-181 412 750 0 0,94-171-495 0 0,-18-10-67 0 0,85-201-422 0 0,-1-1-1 0 0,-1-1 1 0 0,-2-2 0 0 0,-2 0-1 0 0,-1-2 1 0 0,-35 29 0 0 0,61-58-31 0 0,1 1-1 0 0,-1-1 1 0 0,0 0 0 0 0,0 0-1 0 0,-1 0 1 0 0,1-1 0 0 0,0 0-1 0 0,-8 3 1 0 0,11-4-434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0:23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20 7167 0 0,'0'0'4807'0'0,"2"-2"-4230"0"0,12-14 654 0 0,-12 14-670 0 0,0 3-449 0 0,0 0-103 0 0,0 0 0 0 0,0 0 0 0 0,0 0 1 0 0,0 0-1 0 0,0 0 0 0 0,0 1 0 0 0,0-1 0 0 0,-1 1 0 0 0,4 2 0 0 0,2 10 34 0 0,-1 4 23 0 0,-1 1 1 0 0,-1 0 0 0 0,2 30-1 0 0,2 7 30 0 0,-5-35-82 0 0,1-1 11 0 0,7 25 0 0 0,-6-30-25 0 0,2 1 0 0 0,-1-1 0 0 0,0 1 0 0 0,-3-1 0 0 0,-3-12 3 0 0,0 0-1 0 0,0 0 1 0 0,0 0 0 0 0,-1 0-1 0 0,1 0 1 0 0,-1 0-1 0 0,0 0 1 0 0,0 0 0 0 0,0 0-1 0 0,0 0 1 0 0,-1-1-1 0 0,1 1 1 0 0,-1 0 0 0 0,1-1-1 0 0,-1 0 1 0 0,0 1-1 0 0,-4 3 1 0 0,-2 2 14 0 0,-1-1 1 0 0,0-1-1 0 0,-15 10 1 0 0,1-2-7 0 0,-74 49 64 0 0,86-55-32 0 0,1-4-22 0 0,20-15 32 0 0,7-2-53 0 0,3-3 0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0:23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1 8607 0 0,'0'0'2872'0'0,"0"2"-2657"0"0,-9 64 1237 0 0,-32 121 0 0 0,13-94-943 0 0,-46 104-1 0 0,45-131-444 0 0,-3-1 0 0 0,-60 91 0 0 0,62-111-45 0 0,18-26 26 0 0,0 0 0 0 0,-2-1 0 0 0,0 0 0 0 0,-26 24 0 0 0,21-27-286 0 0,17-14 70 0 0,4-2-910 0 0,11-9-202 0 0,4-2-3537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0:24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1 229 11951 0 0,'0'0'1312'0'0,"1"2"-1098"0"0,2 0-154 0 0,-1 0 0 0 0,1 1 0 0 0,0-1 0 0 0,0 0 0 0 0,0-1 0 0 0,0 1 1 0 0,1 0-1 0 0,-1-1 0 0 0,0 0 0 0 0,1 0 0 0 0,-1 0 0 0 0,0 0 0 0 0,1 0 1 0 0,-1-1-1 0 0,1 0 0 0 0,0 1 0 0 0,5-2 0 0 0,10 1 185 0 0,0-2-1 0 0,19-4 1 0 0,-24 4-115 0 0,56-11 205 0 0,0-3 0 0 0,-2-2 0 0 0,81-34 0 0 0,-127 43-406 0 0,184-70 461 0 0,-156 63-910 0 0,0 2 0 0 0,64-10 0 0 0,-98 22-371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0:24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1 9615 0 0,'0'0'439'0'0,"-2"1"-10"0"0,-4 4-376 0 0,1 0 0 0 0,-1 0 0 0 0,1 1 0 0 0,0 0 0 0 0,0 0-1 0 0,0 0 1 0 0,1 0 0 0 0,-5 9 0 0 0,-26 60 1019 0 0,21-39-507 0 0,1 0-1 0 0,-8 39 1 0 0,-69 250 597 0 0,62-258-1053 0 0,-3 0 0 0 0,-48 77 1 0 0,73-135-99 0 0,-12 23 109 0 0,-2-2-1 0 0,-2 0 1 0 0,-45 49 0 0 0,65-77 660 0 0,-1-17-402 0 0,4 9-347 0 0,-1 0-1 0 0,1 0 0 0 0,0 0 0 0 0,0 1 1 0 0,1-1-1 0 0,0 0 0 0 0,0 0 0 0 0,0 1 1 0 0,0-1-1 0 0,7-9 0 0 0,2-6 5 0 0,3-9-166 0 0,2 1 0 0 0,31-44-1 0 0,-35 56 51 0 0,1 2 0 0 0,1 0 0 0 0,0 0 0 0 0,1 1 0 0 0,26-19 0 0 0,-37 30 44 0 0,0 1 0 0 0,0 0-1 0 0,1 0 1 0 0,-1 0 0 0 0,1 1-1 0 0,-1-1 1 0 0,1 1 0 0 0,5-1-1 0 0,-8 3 32 0 0,1-1-1 0 0,-1 0 0 0 0,1 1 0 0 0,-1 0 1 0 0,1-1-1 0 0,-1 1 0 0 0,0 0 0 0 0,1 0 1 0 0,-1 0-1 0 0,0 0 0 0 0,0 1 0 0 0,0-1 1 0 0,0 1-1 0 0,0-1 0 0 0,0 1 0 0 0,0 0 1 0 0,-1 0-1 0 0,3 2 0 0 0,0 1 57 0 0,-1 1 1 0 0,1 0-1 0 0,-1 0 0 0 0,-1 1 0 0 0,1-1 0 0 0,-1 0 0 0 0,0 1 0 0 0,0-1 0 0 0,-1 1 1 0 0,0 0-1 0 0,0 0 0 0 0,0-1 0 0 0,-1 10 0 0 0,-1 1 179 0 0,-1-1 0 0 0,0 1 0 0 0,-1 0 0 0 0,-6 19 0 0 0,1-10 34 0 0,-20 38-1 0 0,2-4-18 0 0,14-26-1133 0 0,12-32-290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0:25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73 7367 0 0,'0'0'1879'0'0,"1"3"-655"0"0,4 6 59 0 0,-4-7-73 0 0,1 0-351 0 0,1 0-693 0 0,-1 0 1 0 0,1-1-1 0 0,0 0 0 0 0,0 1 1 0 0,0-1-1 0 0,0 0 0 0 0,0 0 1 0 0,0-1-1 0 0,0 1 0 0 0,1 0 1 0 0,-1-1-1 0 0,0 0 0 0 0,0 0 1 0 0,0 0-1 0 0,0 0 1 0 0,1-1-1 0 0,-1 1 0 0 0,0-1 1 0 0,4-1-1 0 0,7-2 157 0 0,0 0-1 0 0,-1-2 1 0 0,15-7-1 0 0,-22 10-292 0 0,0 0 1 0 0,-1 0-1 0 0,0-1 0 0 0,0 0 0 0 0,0 0 1 0 0,0 0-1 0 0,0 0 0 0 0,3-6 0 0 0,-7 10-76 0 0,-1-1 0 0 0,1 1 1 0 0,0-1-1 0 0,-1 1 0 0 0,1-1 0 0 0,-1 0 0 0 0,1 1 0 0 0,-1-1 0 0 0,0 0 0 0 0,1 1 0 0 0,-1-1 0 0 0,0 0 1 0 0,1 0-1 0 0,-1 1 0 0 0,0-1 0 0 0,0 0 0 0 0,0 0 0 0 0,0 1 0 0 0,1-1 0 0 0,-1 0 0 0 0,0 0 1 0 0,0 0-1 0 0,-1 1 0 0 0,1-1 0 0 0,0 0 0 0 0,0 0 0 0 0,-1-1 0 0 0,1 1 103 0 0,-1-1-350 0 0,-1 1-10 0 0,-1 0 227 0 0,0-1 0 0 0,0 2 1 0 0,0-1-1 0 0,-1 0 0 0 0,1 1 0 0 0,0-1 0 0 0,-1 1 0 0 0,1 0 0 0 0,0 0 0 0 0,-1 0 0 0 0,1 0 0 0 0,0 1 0 0 0,0-1 1 0 0,-5 2-1 0 0,2 1 58 0 0,0-1 0 0 0,0 1 1 0 0,0 0-1 0 0,0 0 0 0 0,1 1 1 0 0,-10 6-1 0 0,0 3 226 0 0,1 1 0 0 0,0 1 0 0 0,-22 30 0 0 0,23-27 128 0 0,-18 32 0 0 0,28-44-264 0 0,0 0 0 0 0,1 0 0 0 0,-1 0-1 0 0,1 1 1 0 0,1-1 0 0 0,-1 1 0 0 0,1-1 0 0 0,0 1 0 0 0,0 0-1 0 0,1 6 1 0 0,0-10-51 0 0,1-1 0 0 0,-1 1 0 0 0,1 0 0 0 0,-1-1 0 0 0,1 1 0 0 0,0-1 0 0 0,0 1 0 0 0,0-1 0 0 0,0 0 0 0 0,1 0 0 0 0,-1 1 0 0 0,0-1 0 0 0,1 0 0 0 0,0 0 0 0 0,-1 0 0 0 0,1 0 0 0 0,0 0 0 0 0,0-1-1 0 0,4 4 1 0 0,-1-3-152 0 0,-1 1 0 0 0,1-1 0 0 0,0 0 0 0 0,0 0 0 0 0,-1 0 0 0 0,1-1 0 0 0,0 0-1 0 0,0 0 1 0 0,6 1 0 0 0,7-2-649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0:25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20 272 3223 0 0,'-1'3'240'0'0,"-18"31"12152"0"0,20-35-11398 0 0,15-22 186 0 0,1 1 1 0 0,32-31-1 0 0,-27 32-1207 0 0,1 1 0 0 0,0 1-1 0 0,2 1 1 0 0,37-20 0 0 0,-24 20-416 0 0,0 1 1 0 0,50-13-1 0 0,-25 9-82 0 0,-61 21 518 0 0,0-1 46 0 0,0-1 1 0 0,0 2 0 0 0,1-1-1 0 0,-1 0 1 0 0,0 0-1 0 0,1 1 1 0 0,-1-1 0 0 0,1 1-1 0 0,-1 0 1 0 0,0 0-1 0 0,1 0 1 0 0,-1 0 0 0 0,1 0-1 0 0,-1 0 1 0 0,0 1-1 0 0,1-1 1 0 0,-1 1 0 0 0,0-1-1 0 0,4 3 1 0 0,-4-2 341 0 0,-1-1-351 0 0,0 1 0 0 0,0-1 0 0 0,0 1 1 0 0,0 0-1 0 0,0-1 0 0 0,0 1 0 0 0,0 0 0 0 0,0 0 0 0 0,-1 0 0 0 0,1 0 0 0 0,0 0 0 0 0,-1 0 0 0 0,1 0 0 0 0,-1 0 0 0 0,1 0 0 0 0,-1 0 0 0 0,1 0 1 0 0,0 2-1 0 0,7 21 174 0 0,-8-16-166 0 0,1 0-1 0 0,-1 0 0 0 0,0 0 1 0 0,-1 1-1 0 0,0-1 0 0 0,0 0 1 0 0,-1 0-1 0 0,-3 12 0 0 0,-2 5 66 0 0,-26 92 222 0 0,14-54-198 0 0,13-33-63 0 0,6-28-43 0 0,0-2-25 0 0,0 1-1 0 0,0-1 1 0 0,1 0 0 0 0,-1 0-1 0 0,0 0 1 0 0,0 0-1 0 0,0 0 1 0 0,1 0 0 0 0,-1 0-1 0 0,0 0 1 0 0,0 0-1 0 0,0 1 1 0 0,0-1 0 0 0,1 0-1 0 0,-1 0 1 0 0,0 0 0 0 0,0 0-1 0 0,0 1 1 0 0,0-1-1 0 0,0 0 1 0 0,0 0 0 0 0,0 0-1 0 0,0 1 1 0 0,1-1-1 0 0,-1 0 1 0 0,0 0 0 0 0,0 0-1 0 0,0 1 1 0 0,0-1-1 0 0,0 0-3 0 0,0 1 0 0 0,0-1 0 0 0,0 0 0 0 0,0 0 0 0 0,0 1 0 0 0,0-1 0 0 0,0 0 0 0 0,0 0 0 0 0,1 1 0 0 0,-1-1 0 0 0,0 0-1 0 0,0 0 1 0 0,0 0 0 0 0,0 1 0 0 0,0-1 0 0 0,1 0 0 0 0,-1 0 0 0 0,0 0 0 0 0,0 1 0 0 0,1-1 0 0 0,-1 0 0 0 0,0 0 0 0 0,0 0 0 0 0,0 0-1 0 0,1 0 1 0 0,-1 1 0 0 0,0-1 0 0 0,1 0 0 0 0,-1 0 0 0 0,0 0 0 0 0,0 0 0 0 0,1 0 0 0 0,-1 0 0 0 0,0 0 0 0 0,0 0 0 0 0,1 0 0 0 0,27-7-2023 0 0,-14 0 820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7:48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1260 43 4143 0 0,'0'0'191'0'0,"2"-1"-11"0"0,20-17 1897 0 0,0 0 3453 0 0,-18 16-4349 0 0,-4 2-947 0 0,1-1 1 0 0,-1 1-1 0 0,0 0 0 0 0,1 0 1 0 0,-1-1-1 0 0,0 1 1 0 0,1 0-1 0 0,-1 0 1 0 0,0 0-1 0 0,1-1 0 0 0,-1 1 1 0 0,1 0-1 0 0,-1 0 1 0 0,0 0-1 0 0,1 0 1 0 0,-1 0-1 0 0,1 0 0 0 0,-1 0 1 0 0,1 0-1 0 0,0 0 1 0 0,2 8-405 0 0,-3-5 190 0 0,0 0 1 0 0,0-1-1 0 0,0 1 0 0 0,0 0 0 0 0,-1 0 0 0 0,0-1 1 0 0,1 1-1 0 0,-1 0 0 0 0,0-1 0 0 0,0 1 0 0 0,0-1 1 0 0,-1 1-1 0 0,1-1 0 0 0,-1 1 0 0 0,1-1 0 0 0,-1 0 1 0 0,-3 3-1 0 0,-5 6 21 0 0,-24 20 1 0 0,24-23-54 0 0,-38 29-334 0 0,-1-3 0 0 0,-87 46 1 0 0,107-64 267 0 0,-147 75-8 0 0,-55 33 44 0 0,196-104 56 0 0,-70 48 104 0 0,103-67-32 0 0,18 11 239 0 0,1-8-116 0 0,-1 0-1 0 0,1-1 1 0 0,-1-1-1 0 0,1-1 1 0 0,33-2 0 0 0,-23 1-36 0 0,12-1 286 0 0,71-11 0 0 0,36-19 336 0 0,-105 22-585 0 0,-11 3-11 0 0,48-2-1 0 0,-55 5-198 0 0,-23 3 0 0 0,0 0 0 0 0,0 0 0 0 0,-1 0-1 0 0,1 0 1 0 0,0 0 0 0 0,0 1 0 0 0,0-1-1 0 0,0 0 1 0 0,0 0 0 0 0,0 0 0 0 0,-1 0 0 0 0,1 1-1 0 0,0-1 1 0 0,0 0 0 0 0,0 0 0 0 0,0 0-1 0 0,0 1 1 0 0,0-1 0 0 0,0 0 0 0 0,0 0-1 0 0,0 0 1 0 0,0 1 0 0 0,0-1 0 0 0,0 0 0 0 0,0 0-1 0 0,0 0 1 0 0,0 1 0 0 0,0-1 0 0 0,0 0-1 0 0,0 0 1 0 0,0 0 0 0 0,0 1 0 0 0,0-1 0 0 0,0 0-1 0 0,1 0 1 0 0,-1 0 0 0 0,0 1 0 0 0,0-1-1 0 0,0 0 1 0 0,0 0 0 0 0,0 0 0 0 0,0 0 0 0 0,1 0-1 0 0,-1 1 1 0 0,0-1 0 0 0,0 0 0 0 0,0 0-1 0 0,0 0 1 0 0,1 0 0 0 0,-1 0 0 0 0,0 0 0 0 0,0 0-1 0 0,0 0 1 0 0,1 0 0 0 0,-1 0 0 0 0,0 1-1 0 0,0-1 1 0 0,1 0 0 0 0,-1 0 0 0 0,-23 22-86 0 0,-2-1 1 0 0,0-1-1 0 0,-2-1 1 0 0,-30 17-1 0 0,38-24 39 0 0,-162 84-185 0 0,76-45 200 0 0,27-10 32 0 0,-117 63 0 0 0,-121 98-216 0 0,299-189 216 0 0,6-3 0 0 0,7-1 15 0 0,4-8-8 0 0,0 0 0 0 0,1 0 0 0 0,-1 0 0 0 0,0-1 0 0 0,1 1 0 0 0,-1 0 1 0 0,1 0-1 0 0,-1-1 0 0 0,1 1 0 0 0,-1 0 0 0 0,1-1 0 0 0,0 1 0 0 0,-1-1 0 0 0,1 1 0 0 0,0 0 0 0 0,-1-1 0 0 0,1 0 1 0 0,0 1-1 0 0,0-1 0 0 0,-1 1 0 0 0,1-1 0 0 0,0 0 0 0 0,1 1 0 0 0,23 4 154 0 0,-3-4-10 0 0,1 0 1 0 0,0-1 0 0 0,0-1-1 0 0,23-5 1 0 0,91-22 507 0 0,-49 8-214 0 0,1 4-45 0 0,0 3 0 0 0,136-1 0 0 0,-176 14-470 0 0,-13-1-109 0 0,-1 1 1 0 0,40 6 0 0 0,-65-5-374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7:49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22 11519 0 0,'-1'-2'528'0'0,"-14"-17"6542"0"0,30 19-7034 0 0,16 0-816 0 0,-16 1-3956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7:50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0 301 6447 0 0,'2'0'10620'0'0,"41"-2"-7886"0"0,44-7-1 0 0,-50 3-2415 0 0,0 3 0 0 0,51 0-1 0 0,-47 3-448 0 0,-15-1-3784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1:00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7799 0 0,'0'0'10343'0'0,"0"1"-10048"0"0,0 37 332 0 0,2-1 0 0 0,1 0-1 0 0,12 55 1 0 0,-11-75-600 0 0,1-1-1 0 0,1 0 0 0 0,0 0 0 0 0,1 0 0 0 0,0-1 0 0 0,2 0 0 0 0,0-1 0 0 0,0 1 0 0 0,1-2 0 0 0,13 14 0 0 0,46 36 216 0 0,-45-43-154 0 0,28 30 1 0 0,-46-42-34 0 0,-3-1 14 0 0,-3-5 62 0 0,3 0-57 0 0,3 12-78 0 0,-5-12 4 0 0,2 14 0 0 0,-3-8-149 0 0,0-8 73 0 0,-1 1-1 0 0,1-1 1 0 0,0 0 0 0 0,0 1-1 0 0,-1-1 1 0 0,1 0 0 0 0,0 0-1 0 0,-1 0 1 0 0,1 1 0 0 0,0-1-1 0 0,-1 0 1 0 0,1 0 0 0 0,0 0 0 0 0,-1 0-1 0 0,1 1 1 0 0,-1-1 0 0 0,1 0-1 0 0,0 0 1 0 0,-1 0 0 0 0,1 0-1 0 0,0 0 1 0 0,-1 0 0 0 0,1 0 0 0 0,-1 0-1 0 0,-10-1-835 0 0,1 0-143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44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11631 0 0,'-2'0'531'0'0,"-3"0"-428"0"0,0 1 1 0 0,1 0-1 0 0,-1 1 0 0 0,1-1 1 0 0,-1 1-1 0 0,1 0 0 0 0,-8 4 1119 0 0,11 5 86 0 0,1-10-1239 0 0,0 1 0 0 0,-1-1 0 0 0,1 0 0 0 0,0 1 0 0 0,0-1 0 0 0,0 0 0 0 0,1 1 0 0 0,-1-1 0 0 0,0 0 0 0 0,0 1 0 0 0,1-1 0 0 0,-1 0 0 0 0,1 0 0 0 0,-1 1 0 0 0,1-1-1 0 0,-1 0 1 0 0,1 0 0 0 0,0 0 0 0 0,0 0 0 0 0,1 2 0 0 0,3 1 146 0 0,1 0 0 0 0,-1-1 0 0 0,1 0 0 0 0,-1 0 0 0 0,1 0 0 0 0,0 0 0 0 0,0-1 0 0 0,0 0 0 0 0,12 2 0 0 0,-5-1 57 0 0,265 68 2553 0 0,-248-65-2759 0 0,0-2 0 0 0,1-1 0 0 0,0-1 0 0 0,0-1 0 0 0,0-2 0 0 0,-1-1 0 0 0,1-2 0 0 0,51-12 0 0 0,-31 1-747 0 0,-18 3-5067 0 0,-9 3-1248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1:01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24 2759 0 0,'34'-23'12558'0'0,"-34"29"-12295"0"0,-1-1 1 0 0,0 1 0 0 0,0 0 0 0 0,-1-1 0 0 0,1 1-1 0 0,-1 0 1 0 0,0-1 0 0 0,-1 0 0 0 0,-5 10 0 0 0,-5 4 288 0 0,-16 21 0 0 0,24-35-398 0 0,-17 24 131 0 0,-14 19-181 0 0,-3-2 0 0 0,-83 77 0 0 0,95-101-74 0 0,-78 70-5 0 0,87-74-21 0 0,0 1 1 0 0,1 1 0 0 0,-19 28-1 0 0,32-41 21 0 0,-47 77 332 0 0,44-71-215 0 0,1 0 0 0 0,1 0 0 0 0,0 1 0 0 0,-5 25 0 0 0,9-37-114 0 0,1 0-1 0 0,-1 0 1 0 0,1 0-1 0 0,0 0 1 0 0,0 0-1 0 0,0 0 1 0 0,0 0-1 0 0,0 0 1 0 0,0 0-1 0 0,0 0 1 0 0,1 0-1 0 0,-1 0 1 0 0,1 0-1 0 0,-1 0 0 0 0,1 0 1 0 0,0 0-1 0 0,0 0 1 0 0,0-1-1 0 0,0 1 1 0 0,0 0-1 0 0,0-1 1 0 0,0 1-1 0 0,1 0 1 0 0,-1-1-1 0 0,3 3 1 0 0,-3-4-15 0 0,0 0 0 0 0,0 1 0 0 0,0-1 0 0 0,-1 0 0 0 0,1 0 0 0 0,0 0 0 0 0,0 0 0 0 0,0 0-1 0 0,0 0 1 0 0,-1 0 0 0 0,1 0 0 0 0,0 0 0 0 0,0 0 0 0 0,0 0 0 0 0,0 0 0 0 0,0-1 0 0 0,-1 1 0 0 0,2-1 0 0 0,1 0 26 0 0,1 0-30 0 0,0 0-1 0 0,0 0 1 0 0,0-1-1 0 0,1 0 0 0 0,-1 0 1 0 0,-1 0-1 0 0,1 0 1 0 0,6-5-1 0 0,25-27-895 0 0,-31 30 750 0 0,19-20-571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1:03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2759 0 0,'2'1'5880'0'0,"30"-4"8008"0"0,-32 5-13828 0 0,1-1-59 0 0,0 0-1 0 0,-1 0 0 0 0,1 0 1 0 0,0 0-1 0 0,0 0 1 0 0,0 0-1 0 0,-1 0 1 0 0,1 0-1 0 0,0 0 0 0 0,0 0 1 0 0,1 0-1 0 0,-1-1 1 0 0,0 1-1 0 0,0 0 1 0 0,0-1-1 0 0,0 1 0 0 0,0-1 1 0 0,1 1-1 0 0,-1-1 1 0 0,0 0-1 0 0,1 0 1 0 0,-1 1-1 0 0,0-1 0 0 0,0 0 1 0 0,1 0-1 0 0,-1 0 1 0 0,0 0-1 0 0,3-1 1 0 0,-1 1-2 0 0,2-1-11 0 0,1 0-1 0 0,-1 0 1 0 0,1 0 0 0 0,-1-1-1 0 0,0 0 1 0 0,0 0-1 0 0,8-4 1 0 0,34-24-185 0 0,-16 9 77 0 0,-12 10-789 0 0,24-10 0 0 0,-33 17 95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8:18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60 6447 0 0,'0'0'499'0'0,"-2"-1"-328"0"0,-7-3 3025 0 0,8 2-2127 0 0,1 2-913 0 0,-1-1 1 0 0,1 1-1 0 0,0 0 1 0 0,0-1-1 0 0,-1 1 1 0 0,1-1-1 0 0,0 1 1 0 0,0-1-1 0 0,0 1 1 0 0,0-1-1 0 0,0 0 1 0 0,-1 1-1 0 0,1-1 0 0 0,0 1 1 0 0,0-1-1 0 0,0 1 1 0 0,0-1-1 0 0,1 1 1 0 0,-1-1-1 0 0,0 1 1 0 0,0-1-1 0 0,0 1 1 0 0,0-1-1 0 0,1 1 1 0 0,-1-1-1 0 0,1 0 0 0 0,13-14 1564 0 0,-8 10-1186 0 0,0 1 1 0 0,0 0-1 0 0,11-4 0 0 0,-15 7-288 0 0,1 0-20 0 0,7 1-670 0 0,1 0-1 0 0,14 1 1 0 0,-9 0-6223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1:15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0 1839 0 0,'0'0'83'0'0,"-2"1"-6"0"0,-22 15 401 0 0,-2 1 7920 0 0,23-9-2836 0 0,6-6-5432 0 0,1 1 1 0 0,-1-1 0 0 0,0 1-1 0 0,0-1 1 0 0,0 1 0 0 0,0 0-1 0 0,0 0 1 0 0,0 1 0 0 0,-1-1-1 0 0,0 0 1 0 0,1 1 0 0 0,1 6-1 0 0,4 7 163 0 0,8 29 1 0 0,-3-9 177 0 0,9 15-38 0 0,2-1 0 0 0,2-1 1 0 0,38 55-1 0 0,-40-75-210 0 0,30 32 0 0 0,-32-39-137 0 0,0 2 85 0 0,-17-19-150 0 0,-4-5 128 0 0,-1 1-69 0 0,1 0-79 0 0,0 5 56 0 0,-8 10 6 0 0,7-15-345 0 0,-8-7-2697 0 0,3-2 999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1:16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0 9703 0 0,'0'0'8487'0'0,"-2"2"-8254"0"0,-66 79 773 0 0,26-29-804 0 0,-5 5-156 0 0,25-28-12 0 0,-2-1 0 0 0,-1-1 0 0 0,0-1 0 0 0,-38 28 0 0 0,32-31-28 0 0,-113 74 52 0 0,130-89-45 0 0,-4 2 20 0 0,16-9-20 0 0,12-5-8 0 0,54-36-189 0 0,-22 13-9 0 0,-17 11-870 0 0,1 0-3455 0 0,-3 0-1508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1:16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12 146 9215 0 0,'0'0'707'0'0,"-8"0"5788"0"0,8 0-6436 0 0,0 0 1 0 0,-1 0 0 0 0,1 0 0 0 0,0 0 0 0 0,0 0 0 0 0,0 0 0 0 0,0 0 0 0 0,0 0 0 0 0,0 0-1 0 0,-1 0 1 0 0,1 0 0 0 0,0 0 0 0 0,0 0 0 0 0,0-1 0 0 0,0 1 0 0 0,0 0 0 0 0,0 0-1 0 0,-1 0 1 0 0,1 0 0 0 0,0 0 0 0 0,0 0 0 0 0,0 0 0 0 0,0 0 0 0 0,0 0 0 0 0,0 0 0 0 0,0-1-1 0 0,0 1 1 0 0,0 0 0 0 0,0 0 0 0 0,-1 0 0 0 0,1 0 0 0 0,0 0 0 0 0,0 0 0 0 0,0 0-1 0 0,0-1 1 0 0,0 1 0 0 0,0 0 0 0 0,0 0 0 0 0,0 0 0 0 0,0 0 0 0 0,0 0 0 0 0,0 0 0 0 0,0-1-1 0 0,0 1 1 0 0,0 0 0 0 0,0 0 0 0 0,0 0 0 0 0,0 0 0 0 0,0 0 0 0 0,0-1 0 0 0,1 1-1 0 0,7-7 803 0 0,15-6-436 0 0,136-36 723 0 0,-96 23-958 0 0,-28 12-56 0 0,37-11 0 0 0,-65 22-128 0 0,-4 2-10 0 0,-1 0 1 0 0,1 1 0 0 0,-1-1-1 0 0,0 1 1 0 0,1 0 0 0 0,-1-1-1 0 0,1 1 1 0 0,-1 0 0 0 0,1 0-1 0 0,-1 1 1 0 0,1-1 0 0 0,3 1-1 0 0,-4-1-179 0 0,-2 9-288 0 0,0-7 358 0 0,0-1 0 0 0,0 1 1 0 0,0 0-1 0 0,0-1 1 0 0,0 1-1 0 0,0 0 0 0 0,0-1 1 0 0,-1 1-1 0 0,1-1 0 0 0,-1 1 1 0 0,1 0-1 0 0,-2 1 1 0 0,-20 31-5683 0 0,19-30 4061 0 0,-7 10-3794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1:16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66 4607 0 0,'-2'1'208'0'0,"-5"4"-16"0"0,3-3-122 0 0,0 1 0 0 0,0 0 1 0 0,-9 10 9237 0 0,15-13-8323 0 0,8 0-455 0 0,0 0 0 0 0,0-1 0 0 0,1 0 0 0 0,-1-1 0 0 0,0 0-1 0 0,0-1 1 0 0,10-3 0 0 0,2-1 154 0 0,38-9 996 0 0,123-15 0 0 0,-173 30-1656 0 0,-1 0 18 0 0,-1 1-44 0 0,-7 0-110 0 0,21 0-1228 0 0,-16 1 719 0 0,0-1 0 0 0,0 0 1 0 0,0 0-1 0 0,0 0 0 0 0,1-1 1 0 0,-1 0-1 0 0,7-2 1 0 0,15-8-3330 0 0,-13 4-1198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1:17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67 5983 0 0,'21'-35'2121'0'0,"-16"29"422"0"0,0 0 1 0 0,0 0-1 0 0,7-5 1 0 0,-12 11-2483 0 0,0-1 1 0 0,0 1-1 0 0,0 0 1 0 0,0 0-1 0 0,1 0 1 0 0,-1 0-1 0 0,0 0 1 0 0,0 0-1 0 0,0 0 0 0 0,0 0 1 0 0,0-1-1 0 0,0 1 1 0 0,0 0-1 0 0,1 0 1 0 0,-1 0-1 0 0,0 0 1 0 0,0 0-1 0 0,0 0 1 0 0,0 0-1 0 0,0 0 0 0 0,1 0 1 0 0,-1 0-1 0 0,0 0 1 0 0,0 0-1 0 0,0 0 1 0 0,0 0-1 0 0,0 0 1 0 0,1 0-1 0 0,-1 0 1 0 0,0 0-1 0 0,0 0 0 0 0,0 0 1 0 0,0 0-1 0 0,0 0 1 0 0,1 0-1 0 0,-1 0 1 0 0,0 0-1 0 0,0 1 1 0 0,0-1-1 0 0,0 0 1 0 0,0 0-1 0 0,0 0 0 0 0,1 0 1 0 0,-1 0-1 0 0,0 0 1 0 0,0 0-1 0 0,0 0 1 0 0,0 1-1 0 0,0-1 1 0 0,0 0-1 0 0,0 0 1 0 0,0 0-1 0 0,0 0 0 0 0,0 0 1 0 0,0 1-1 0 0,0-1 1 0 0,2 15 904 0 0,-7 26-1490 0 0,4-34 849 0 0,-13 68-141 0 0,-4-1-1 0 0,-26 74 1 0 0,17-65-108 0 0,24-73-69 0 0,1-1 0 0 0,-1 0 0 0 0,1 1-1 0 0,1-1 1 0 0,0 1 0 0 0,0 0 0 0 0,1-1-1 0 0,0 1 1 0 0,1 0 0 0 0,2 12 0 0 0,-3-21 19 0 0,4 10-2140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1:24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7111 0 0,'0'0'8544'0'0,"0"3"-8208"0"0,22 82 1179 0 0,-18-60-1042 0 0,2-1 1 0 0,1 1-1 0 0,12 26 0 0 0,-3-15-71 0 0,43 83 314 0 0,-49-100-638 0 0,1-2-1 0 0,1 1 1 0 0,1-1 0 0 0,18 19 0 0 0,-30-36-78 0 0,12 13 120 0 0,29 22 0 0 0,-34-30-107 0 0,0-2-26 0 0,-7-2-92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1:25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6 10191 0 0,'0'0'920'0'0,"1"-1"-754"0"0,5-3 3468 0 0,-5 5-3532 0 0,-1 1 0 0 0,0-1 1 0 0,0 1-1 0 0,0-1 0 0 0,-1 1 0 0 0,1 0 0 0 0,0-1 0 0 0,0 1 0 0 0,-1-1 0 0 0,1 1 0 0 0,-1-1 1 0 0,0 2-1 0 0,1-3-86 0 0,-12 24 481 0 0,-1 0 0 0 0,0-2-1 0 0,-2 0 1 0 0,-30 36 0 0 0,29-38-317 0 0,-90 94 111 0 0,37-44-198 0 0,43-39-93 0 0,23-27-45 0 0,0 1-1 0 0,0-1 1 0 0,-1 0-1 0 0,1 0 1 0 0,-1 0-1 0 0,0 0 1 0 0,-8 5-1 0 0,-34 19-577 0 0,16-10 409 0 0,-23 6 154 0 0,47-20 116 0 0,5-3 893 0 0,2-1-818 0 0,7 1-48 0 0,-5 0-9 0 0,6 0-58 0 0,-6 0-196 0 0,0-1-1 0 0,0 1 0 0 0,0-1 1 0 0,0 0-1 0 0,0 0 0 0 0,0 0 1 0 0,0 0-1 0 0,5-2 1 0 0,4 1-2060 0 0,-5 1-3487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44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266 192 8751 0 0,'1'0'6743'0'0,"27"-7"-5844"0"0,-1-2 0 0 0,0-1 0 0 0,32-17 0 0 0,-12 6-383 0 0,-28 13-319 0 0,51-24 155 0 0,-61 27-334 0 0,-1 1 0 0 0,-1-1-1 0 0,1-1 1 0 0,-1 0 0 0 0,0 0-1 0 0,7-7 1 0 0,-9 6-18 0 0,-5 7-3 0 0,1-1-1 0 0,-1 1 0 0 0,0 0 0 0 0,0 0 1 0 0,1-1-1 0 0,-1 1 0 0 0,0 0 1 0 0,0-1-1 0 0,0 1 0 0 0,1 0 1 0 0,-1 0-1 0 0,0-1 0 0 0,0 1 1 0 0,0 0-1 0 0,0-1 0 0 0,0 1 1 0 0,0 0-1 0 0,0-1 0 0 0,0 1 1 0 0,0-1-1 0 0,0 1 0 0 0,0 0 1 0 0,0-1-1 0 0,0 1 0 0 0,0 0 1 0 0,0-1-1 0 0,0 1 0 0 0,0 0 1 0 0,0-1-1 0 0,0 1 0 0 0,0 0 1 0 0,-1-1-1 0 0,1 1 0 0 0,0 0 1 0 0,0-1-1 0 0,0 1 0 0 0,-1 0 1 0 0,1 0-1 0 0,0-1 0 0 0,0 1 0 0 0,-1 0 1 0 0,1 0-1 0 0,0 0 0 0 0,-1-1 1 0 0,1 1-1 0 0,-1 0 0 0 0,1 0-20 0 0,-2-2-15 0 0,0 1 1 0 0,1 0-1 0 0,-1 0 0 0 0,0 0 1 0 0,0 0-1 0 0,0 0 1 0 0,0 0-1 0 0,-1 1 0 0 0,1-1 1 0 0,0 1-1 0 0,0-1 1 0 0,0 1-1 0 0,0 0 0 0 0,-1 0 1 0 0,1 0-1 0 0,0 0 1 0 0,0 0-1 0 0,0 1 0 0 0,-1-1 1 0 0,-2 1-1 0 0,-7 2-105 0 0,1 1-1 0 0,-17 6 1 0 0,22-7 81 0 0,-42 18 34 0 0,2 3-1 0 0,1 1 0 0 0,1 3 0 0 0,2 1 1 0 0,0 2-1 0 0,-63 62 0 0 0,88-77 121 0 0,0 1 0 0 0,1 1 0 0 0,1 1 0 0 0,0 0 0 0 0,1 1 0 0 0,-13 27 1 0 0,25-43-80 0 0,0-1 0 0 0,1 1 0 0 0,0 0 0 0 0,0 0 0 0 0,0 0 0 0 0,0 0 0 0 0,1 0 0 0 0,0 1 0 0 0,-1-1 0 0 0,1 0 0 0 0,1 0 0 0 0,-1 0 0 0 0,1 0 0 0 0,1 5 0 0 0,-2-7-12 0 0,1 1-1 0 0,0-1 1 0 0,0 1-1 0 0,0-1 1 0 0,1 0-1 0 0,-1 0 0 0 0,0 0 1 0 0,1 0-1 0 0,0 0 1 0 0,-1 0-1 0 0,1 0 1 0 0,0 0-1 0 0,0 0 1 0 0,0-1-1 0 0,0 1 1 0 0,0-1-1 0 0,1 0 1 0 0,-1 1-1 0 0,0-1 1 0 0,1 0-1 0 0,-1 0 1 0 0,0-1-1 0 0,5 2 1 0 0,0-1-62 0 0,0 0 0 0 0,0-1 0 0 0,0 1 0 0 0,1-1 0 0 0,-1-1 0 0 0,11-1 0 0 0,45-13-967 0 0,-22 4-552 0 0,82-10-2562 0 0,-102 19 3387 0 0,1 1 0 0 0,-1 1-1 0 0,41 5 1 0 0,-58-4 904 0 0,0 0 0 0 0,1 0 0 0 0,-1 1 0 0 0,0-1 0 0 0,0 1 0 0 0,0 0 0 0 0,0 0 0 0 0,0 0 0 0 0,-1 1 0 0 0,1-1 0 0 0,-1 1 0 0 0,0 0 0 0 0,1 0 0 0 0,-1 0 0 0 0,0 0 0 0 0,-1 1 0 0 0,1-1 0 0 0,-1 1 0 0 0,1 0 0 0 0,-1-1 0 0 0,0 1 0 0 0,8 7 8061 0 0,0-31-5973 0 0,19-35-1763 0 0,-1 16-268 0 0,2 0 0 0 0,2 2 0 0 0,36-33 0 0 0,119-87-201 0 0,-23 47-515 0 0,-140 99-98 0 0,-23 11 66 0 0,1 0-967 0 0,7 0-413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1:2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2759 0 0,'0'0'15158'0'0,"2"-1"-14660"0"0,13-6-182 0 0,1 1 0 0 0,0 0 0 0 0,0 1 0 0 0,0 1 0 0 0,25-3 0 0 0,0 3-1444 0 0,44 1-1 0 0,-83 3 350 0 0,0 0-655 0 0,6 0-280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1:25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2303 0 0,'2'0'2046'0'0,"1"1"-1359"0"0,1 0 1 0 0,0 0 0 0 0,0 0-1 0 0,0-1 1 0 0,-1 0 0 0 0,1 0-1 0 0,0 0 1 0 0,0 0 0 0 0,0-1-1 0 0,4 0 1 0 0,43-12 1558 0 0,-34 8-1387 0 0,59-19 962 0 0,-39 12-65 0 0,67-14-1 0 0,-45 16-878 0 0,-56 10-829 0 0,-2 0-44 0 0,0 0 1 0 0,0 0-1 0 0,0 0 0 0 0,-1 0 1 0 0,1 0-1 0 0,0 0 0 0 0,0 0 1 0 0,0 0-1 0 0,0 0 0 0 0,0 0 1 0 0,0 0-1 0 0,0 0 0 0 0,0-1 1 0 0,-1 1-1 0 0,2-1 0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1:26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 13271 0 0,'0'0'1938'0'0,"0"3"-1676"0"0,-9 28 789 0 0,-16 38 1 0 0,1 0-19 0 0,11-29-611 0 0,-1 2-299 0 0,1 0-1 0 0,3 1 1 0 0,-7 61-1 0 0,15-77-127 0 0,2-16 23 0 0,-1 1-1 0 0,0 0 1 0 0,-1-1-1 0 0,0 1 1 0 0,0-1-1 0 0,-6 14 1 0 0,5-17-18 0 0,2-6-240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1:31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2759 0 0,'6'-7'11200'0'0,"-1"-1"-8049"0"0,-3 8-3116 0 0,1-1 1 0 0,-1 1-1 0 0,1 0 0 0 0,0 0 0 0 0,-1 0 1 0 0,1 0-1 0 0,-1 0 0 0 0,1 1 1 0 0,-1-1-1 0 0,1 1 0 0 0,-1 0 1 0 0,1-1-1 0 0,-1 1 0 0 0,0 0 1 0 0,5 3-1 0 0,-3-1 20 0 0,-1 0 0 0 0,1 0 1 0 0,-1 0-1 0 0,1 0 0 0 0,-1 0 0 0 0,0 1 0 0 0,-1 0 1 0 0,4 4-1 0 0,3 8 244 0 0,-1 1 0 0 0,-1-1 0 0 0,8 28 0 0 0,-13-35-124 0 0,14 37 593 0 0,34 72-1 0 0,-39-96-721 0 0,2-1 0 0 0,0 0 1 0 0,1-1-1 0 0,1 0 0 0 0,20 19 0 0 0,-32-35-33 0 0,1-1-1 0 0,0 0 1 0 0,0 0-1 0 0,0 0 0 0 0,0 0 1 0 0,1-1-1 0 0,-1 1 1 0 0,0-1-1 0 0,1 0 1 0 0,0-1-1 0 0,0 1 1 0 0,-1-1-1 0 0,1 0 0 0 0,0 0 1 0 0,0 0-1 0 0,0-1 1 0 0,10 0-1 0 0,-13 0-204 0 0,1 18-6400 0 0,-3-17 6295 0 0,-1 1-1 0 0,1 0 1 0 0,0-1-1 0 0,-1 1 1 0 0,1 0-1 0 0,-1-1 0 0 0,0 1 1 0 0,1 0-1 0 0,-1-1 1 0 0,0 1-1 0 0,0-1 1 0 0,0 1-1 0 0,0-1 1 0 0,0 0-1 0 0,0 1 0 0 0,-1-1 1 0 0,-1 2-1 0 0,2-2-464 0 0,-8-20-1666 0 0,7 6 2250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1:31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6 5983 0 0,'2'-5'10558'0'0,"-18"28"-10013"0"0,0 1 1 0 0,-15 33-1 0 0,18-33-335 0 0,0 0-1 0 0,-33 44 1 0 0,26-46-159 0 0,-1-1 1 0 0,-31 24 0 0 0,-50 31 160 0 0,-16 13-82 0 0,106-79-130 0 0,1 0-1 0 0,0 1 0 0 0,-15 20 1 0 0,20-23 1 0 0,1 0 1 0 0,1 1 0 0 0,-1-1-1 0 0,1 1 1 0 0,1 0 0 0 0,0-1-1 0 0,-5 20 1 0 0,8-25 41 0 0,-3 3-54 0 0,3-5-92 0 0,1-2-150 0 0,0 0 215 0 0,0 0 1 0 0,0 0-1 0 0,0-1 1 0 0,0 1-1 0 0,-1-1 1 0 0,1 1-1 0 0,1-3 1 0 0,-1 1-22 0 0,24-31-1761 0 0,-18 22 896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1:32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14 330 11951 0 0,'0'0'1083'0'0,"-1"0"-891"0"0,-12-1 840 0 0,17-4 1188 0 0,12-1-908 0 0,86-22-470 0 0,178-25 0 0 0,-251 49-807 0 0,4 0 2 0 0,-1-2-1 0 0,1 0 1 0 0,44-17-1 0 0,46-21 18 0 0,-122 44-109 0 0,-75-5-2090 0 0,-103 7 1206 0 0,125-4 766 0 0,-73-11-1 0 0,114 11 187 0 0,-1-1 0 0 0,1 0 0 0 0,-20-8-1 0 0,27 9 52 0 0,0 0-1 0 0,1 0 1 0 0,-1 0-1 0 0,0 0 1 0 0,1-1-1 0 0,0 1 1 0 0,-1-1-1 0 0,1 0 1 0 0,0 0-1 0 0,0 0 1 0 0,0 0-1 0 0,1-1 1 0 0,-3-4-1 0 0,4 7 109 0 0,1-9 304 0 0,1 6-492 0 0,0 1-1 0 0,0 0 0 0 0,0 0 1 0 0,1 0-1 0 0,3-6 0 0 0,-5 8 14 0 0,0 0 0 0 0,0 1 0 0 0,1-1 0 0 0,-1 0-1 0 0,1 1 1 0 0,-1-1 0 0 0,1 0 0 0 0,-1 1 0 0 0,1-1 0 0 0,-1 0 0 0 0,1 1-1 0 0,-1-1 1 0 0,1 1 0 0 0,0-1 0 0 0,-1 1 0 0 0,1 0 0 0 0,0-1 0 0 0,-1 1-1 0 0,1-1 1 0 0,1 1 0 0 0,2-1-7 0 0,1-3 33 0 0,0 2 0 0 0,1-1 0 0 0,-1 1 0 0 0,1-1 0 0 0,0 1 0 0 0,-1 1 0 0 0,1-1 0 0 0,0 1 0 0 0,0 0 0 0 0,9 0 0 0 0,6 1 217 0 0,35 4 0 0 0,-18 0-273 0 0,-17-2 33 0 0,24 6 0 0 0,-27-4 0 0 0,38 3 0 0 0,-16-5 0 0 0,0 2 0 0 0,72 15 0 0 0,-105-17 0 0 0,-1-1 0 0 0,-1 1 0 0 0,1 0 0 0 0,-1 0 0 0 0,0 0 0 0 0,0 0 0 0 0,0 1 0 0 0,0 0 0 0 0,5 3 0 0 0,-9-5 0 0 0,1 0 0 0 0,-1 0 0 0 0,1 0 0 0 0,-1 0 0 0 0,0 0 0 0 0,0 0 0 0 0,1 0 0 0 0,-1 1 0 0 0,0-1 0 0 0,0 0 0 0 0,0 1 0 0 0,0-1 0 0 0,0 1 0 0 0,-1 0 0 0 0,1-1 0 0 0,0 1 0 0 0,-1-1 0 0 0,1 1 0 0 0,-1 0 0 0 0,0-1 0 0 0,1 4 0 0 0,-1-1 0 0 0,1 1 9 0 0,0 0 1 0 0,-1 0-1 0 0,0 0 0 0 0,0 0 0 0 0,0 1 0 0 0,-1-1 1 0 0,1 0-1 0 0,-1 0 0 0 0,-1 0 0 0 0,1-1 1 0 0,-3 8-1 0 0,-1-2 80 0 0,0-1-1 0 0,-1 0 1 0 0,-10 13 0 0 0,6-8 5 0 0,3-4-34 0 0,-78 122 1114 0 0,81-125-1135 0 0,1 0 1 0 0,0 1 0 0 0,0-1 0 0 0,1 1-1 0 0,-2 10 1 0 0,3-14-34 0 0,0 9 5 0 0,6 0-12 0 0,-5-13-76 0 0,0 1-1 0 0,0 0 1 0 0,0-1-1 0 0,0 1 0 0 0,0-1 1 0 0,0 1-1 0 0,0-1 1 0 0,1 1-1 0 0,-1-1 1 0 0,0 1-1 0 0,0-1 1 0 0,1 1-1 0 0,-1-1 1 0 0,0 0-1 0 0,1 1 0 0 0,-1-1 1 0 0,0 1-1 0 0,1-1 1 0 0,-1 0-1 0 0,1 1 1 0 0,-1-1-1 0 0,0 0 1 0 0,1 1-1 0 0,-1-1 1 0 0,1 0-1 0 0,-1 0 0 0 0,1 0 1 0 0,-1 1-1 0 0,1-1 1 0 0,0 0-1 0 0,8 2-926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1:33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681 539 6911 0 0,'0'0'13587'0'0,"-7"-4"-13382"0"0,3 1-191 0 0,1 0-1 0 0,0-1 0 0 0,0 1 1 0 0,1-1-1 0 0,-1 1 1 0 0,1-1-1 0 0,-1 0 0 0 0,1 0 1 0 0,1 0-1 0 0,-1 0 1 0 0,0 0-1 0 0,1-1 1 0 0,0 1-1 0 0,0 0 0 0 0,0-1 1 0 0,0 1-1 0 0,1 0 1 0 0,0-1-1 0 0,0-6 0 0 0,1-8 12 0 0,1 0 0 0 0,0 0 0 0 0,7-20 0 0 0,-4 15-163 0 0,2 2 0 0 0,19-42 0 0 0,28-40-742 0 0,-26 52 486 0 0,-21 39 370 0 0,-1-1-1 0 0,0 0 0 0 0,5-21 1 0 0,-9 26-30 0 0,-2 7-10 0 0,-2 3 49 0 0,1 0 1 0 0,-1 0-1 0 0,0 0 0 0 0,1-1 1 0 0,-1 1-1 0 0,1 1 0 0 0,0-1 1 0 0,-1 0-1 0 0,1 0 0 0 0,-2 3 0 0 0,1-3 5 0 0,-16 20-29 0 0,1 1 0 0 0,-26 41-1 0 0,22-31 26 0 0,2 0 25 0 0,1 2 0 0 0,-19 50 0 0 0,10-22 10 0 0,17-38-8 0 0,4-10 18 0 0,0-1-1 0 0,0-1 0 0 0,-12 18 0 0 0,10-19 53 0 0,-2 0 0 0 0,1 0 0 0 0,-1-1 0 0 0,-1 0 0 0 0,0-1 0 0 0,0 0-1 0 0,-1 0 1 0 0,-22 11 0 0 0,16-11-29 0 0,0-2 0 0 0,-1 0-1 0 0,0-1 1 0 0,0 0 0 0 0,-36 4-1 0 0,34-7-19 0 0,-89 9 91 0 0,98-11-108 0 0,0-1 0 0 0,0-1 0 0 0,0 0 0 0 0,0 0 0 0 0,0-2 0 0 0,-22-6 0 0 0,32 9-13 0 0,-1-1 0 0 0,1 0 0 0 0,0 0 0 0 0,-1 0 0 0 0,1 0 0 0 0,0-1 0 0 0,0 1 0 0 0,0-1 0 0 0,0 1 0 0 0,0-1 0 0 0,0 0 0 0 0,0 0 0 0 0,1 0 0 0 0,-3-2 0 0 0,3 2 7 0 0,0-1-1 0 0,1 1 0 0 0,-1 0 1 0 0,1 0-1 0 0,-1 0 1 0 0,1-1-1 0 0,0 1 0 0 0,0 0 1 0 0,0 0-1 0 0,0 0 0 0 0,0-1 1 0 0,0 1-1 0 0,1 0 1 0 0,-1 0-1 0 0,1-1 0 0 0,0-2 1 0 0,3-4 23 0 0,-1 0 1 0 0,1 0-1 0 0,1 1 0 0 0,-1-1 1 0 0,11-13-1 0 0,0 3-22 0 0,19-19-1 0 0,-21 26-11 0 0,26-20-1 0 0,-5 5-64 0 0,-2 2 17 0 0,-24 20 33 0 0,0-1 0 0 0,-1 0 1 0 0,0 0-1 0 0,0-1 0 0 0,0 0 1 0 0,-1 0-1 0 0,9-13 0 0 0,-10 12 17 0 0,19-26-14 0 0,-23 33 9 0 0,-1 0 1 0 0,1 0-1 0 0,0 0 1 0 0,-1 0-1 0 0,1 0 1 0 0,0 0-1 0 0,0 0 1 0 0,0 0-1 0 0,0 0 1 0 0,0 1-1 0 0,0-1 1 0 0,0 0-1 0 0,0 1 1 0 0,0-1-1 0 0,0 1 1 0 0,0-1-1 0 0,1 1 1 0 0,-1 0-1 0 0,0-1 1 0 0,2 1-1 0 0,0-1-8 0 0,-1 1 5 0 0,0 0 0 0 0,0 0 1 0 0,1 0-1 0 0,-1 0 1 0 0,0 1-1 0 0,0-1 1 0 0,0 1-1 0 0,0-1 1 0 0,0 1-1 0 0,0 0 0 0 0,0-1 1 0 0,0 1-1 0 0,0 0 1 0 0,0 0-1 0 0,2 2 1 0 0,-1-1-20 0 0,4 2 16 0 0,-1 0 0 0 0,-1 0 1 0 0,1 1-1 0 0,-1 0 0 0 0,1 0 0 0 0,-1 1 0 0 0,-1-1 0 0 0,1 1 0 0 0,5 10 0 0 0,-2-3 11 0 0,-1 2-1 0 0,0-1 0 0 0,7 21 0 0 0,-10-23 77 0 0,0 1 0 0 0,-1 0 0 0 0,-1 0 0 0 0,0 0 0 0 0,0 0-1 0 0,-1 0 1 0 0,-1 0 0 0 0,0 0 0 0 0,-1 1 0 0 0,0-1 0 0 0,-1 0 0 0 0,-1 0-1 0 0,0 0 1 0 0,-9 23 0 0 0,-7 13 441 0 0,19-47-453 0 0,3 0-41 0 0,0-1-1 0 0,0 0 1 0 0,0 1-1 0 0,1-1 0 0 0,-1 0 1 0 0,1-1-1 0 0,-1 1 0 0 0,1 0 1 0 0,-1-1-1 0 0,1 0 0 0 0,-1 0 1 0 0,1 0-1 0 0,-1 0 0 0 0,7-2 1 0 0,46-10 192 0 0,66-23-1 0 0,14-4 40 0 0,-42 14-1685 0 0,-81 22 618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1:38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13 455 0 0,'0'0'1432'0'0,"4"-12"-1360"0"0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1:39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403 429 919 0 0,'-1'-2'67'0'0,"0"1"-16"0"0,0 0 0 0 0,0-1 0 0 0,0 1 0 0 0,0 0-1 0 0,0-1 1 0 0,0 1 0 0 0,0 0 0 0 0,0 0 0 0 0,0 0 0 0 0,0 0 0 0 0,-1 0 0 0 0,1 0-1 0 0,-1 1 1 0 0,1-1 0 0 0,0 0 0 0 0,-1 1 0 0 0,1-1 0 0 0,-1 1 0 0 0,1-1-1 0 0,-1 1 1 0 0,0-1 0 0 0,1 1 0 0 0,-1 0 0 0 0,1 0 0 0 0,-1 0 0 0 0,0 0 0 0 0,1 0-1 0 0,-1 1 1 0 0,-2-1 0 0 0,2 1-36 0 0,-4 0-5 0 0,1 0-1 0 0,-1 1 0 0 0,1-1 0 0 0,0 1 0 0 0,0 1 0 0 0,0-1 0 0 0,0 1 0 0 0,0 0 0 0 0,0 0 0 0 0,1 0 0 0 0,-1 1 0 0 0,-5 5 0 0 0,-5 6 152 0 0,-24 34-1 0 0,35-43-37 0 0,-24 30 116 0 0,-47 68 552 0 0,31-44-1087 0 0,36-51 343 0 0,0-1-1 0 0,-1 0 0 0 0,0 0 0 0 0,0-1 1 0 0,-18 11-1 0 0,19-13 0 0 0,6-4-15 0 0,4-3-88 0 0,0-1 0 0 0,-1 0 0 0 0,1 0 0 0 0,0 0 0 0 0,-1 0 0 0 0,2-5 0 0 0,4-8-131 0 0,27-40-471 0 0,-16 27 219 0 0,16-33 1 0 0,-2-17 304 0 0,35-130 1 0 0,-61 188 132 0 0,9-34 2390 0 0,3 1 0 0 0,30-61 4669 0 0,-47 118-6779 0 0,2 8-41 0 0,-1 0 0 0 0,-1 1 1 0 0,0-1-1 0 0,0 1 0 0 0,-1-1 1 0 0,-1 0-1 0 0,0 1 0 0 0,-2 12 0 0 0,-3 41 366 0 0,6 10-315 0 0,-10 83 0 0 0,-46 152-23 0 0,43-245-226 0 0,-5 13 25 0 0,18-75 376 0 0,2-6-236 0 0,176-251 1016 0 0,-117 178-1199 0 0,-34 46 13 0 0,-3-1 0 0 0,37-59 0 0 0,-60 88-115 0 0,-2 5 9 0 0,-6 9 34 0 0,2 0 1 0 0,-1 0-1 0 0,2 1 1 0 0,0-1-1 0 0,0 1 1 0 0,1 1 0 0 0,0-1-1 0 0,0 25 1 0 0,1-9 25 0 0,2 1-1 0 0,2-1 1 0 0,5 31 0 0 0,-5-43 12 0 0,10 27 0 0 0,-11-40 0 0 0,0 0 0 0 0,0 1 0 0 0,1-1 0 0 0,-1 0 0 0 0,1 0 0 0 0,0 0 0 0 0,3 4 0 0 0,1 1 0 0 0,1 3 0 0 0,0-3 11 0 0,-3-5 32 0 0,4 6-33 0 0,0-2 2 0 0,-7-7 144 0 0,8-12-42 0 0,-3 0-60 0 0,0-1 1 0 0,0 0-1 0 0,-2-1 1 0 0,5-15 0 0 0,10-27-30 0 0,2 15 34 0 0,1 0 0 0 0,30-41 0 0 0,62-70 115 0 0,-52 72-83 0 0,-15 20-86 0 0,79-78 0 0 0,0 5-31 0 0,-98 109-284 0 0,-26 22 134 0 0,-3 16-1201 0 0,0 1 699 0 0,-2 0 0 0 0,0-1 0 0 0,-1 1 0 0 0,-8 22 0 0 0,7-23-327 0 0,-5 17-4103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1:40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63 215 6911 0 0,'0'0'7040'0'0,"3"1"-6552"0"0,1-1-318 0 0,0 1 0 0 0,0-1 0 0 0,0 0-1 0 0,1 0 1 0 0,-1 0 0 0 0,0 0 0 0 0,0-1 0 0 0,1 0-1 0 0,6-1 1 0 0,40-18 864 0 0,-17 7-558 0 0,21-7 244 0 0,77-39 0 0 0,-127 58-708 0 0,-3 0-7 0 0,0 0 0 0 0,-1 1 0 0 0,1-1-1 0 0,-1 0 1 0 0,1 0 0 0 0,-1 0 0 0 0,1 0-1 0 0,-1 0 1 0 0,0-1 0 0 0,1 1 0 0 0,1-3 0 0 0,5-6 5 0 0,-4-1-10 0 0,-4 9-32 0 0,0-1-1 0 0,0 1 1 0 0,0 0-1 0 0,0-1 1 0 0,-1 1-1 0 0,1 0 1 0 0,-1-1-1 0 0,1 1 1 0 0,-1 0-1 0 0,0 0 1 0 0,0 0 0 0 0,0-1-1 0 0,0 1 1 0 0,0 0-1 0 0,-1 0 1 0 0,1 0-1 0 0,0 1 1 0 0,-1-1-1 0 0,1 0 1 0 0,-1 1-1 0 0,0-1 1 0 0,0 1-1 0 0,0-1 1 0 0,0 1-1 0 0,0 0 1 0 0,0-1-1 0 0,-3 0 1 0 0,0 0-60 0 0,1 1 1 0 0,0-1-1 0 0,-1 1 0 0 0,1 0 1 0 0,-1 1-1 0 0,1-1 1 0 0,-1 1-1 0 0,1 0 0 0 0,-1 0 1 0 0,0 0-1 0 0,1 0 1 0 0,-1 1-1 0 0,-6 2 0 0 0,-2 1-65 0 0,1 1-1 0 0,0 1 1 0 0,0 0-1 0 0,0 0 1 0 0,-16 13-1 0 0,-51 46-157 0 0,73-60 290 0 0,-15 14-3 0 0,2 0 1 0 0,-32 39-1 0 0,44-49 31 0 0,1 1-1 0 0,0-1 0 0 0,0 1 0 0 0,1 0 1 0 0,0 0-1 0 0,1 0 0 0 0,0 1 0 0 0,1-1 1 0 0,-4 21-1 0 0,7-27 57 0 0,-1 0-1 0 0,1 1 1 0 0,0-1 0 0 0,0 0-1 0 0,0 0 1 0 0,1 1 0 0 0,-1-1-1 0 0,1 0 1 0 0,0 0 0 0 0,1 0-1 0 0,-1 0 1 0 0,1 0-1 0 0,3 6 1 0 0,-3-6 3 0 0,0-1 0 0 0,0-1-1 0 0,1 1 1 0 0,0 0 0 0 0,-1-1 0 0 0,1 1-1 0 0,0-1 1 0 0,0 0 0 0 0,1 0 0 0 0,-1 0-1 0 0,0 0 1 0 0,1-1 0 0 0,-1 1 0 0 0,1-1-1 0 0,6 2 1 0 0,12 2 118 0 0,0-2 0 0 0,0 0 0 0 0,1-2 0 0 0,-1 0 0 0 0,1-1 0 0 0,29-5 0 0 0,2-3-357 0 0,76-22 1 0 0,-59 11-2215 0 0,-40 10-3453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45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72 165 4607 0 0,'0'2'7426'0'0,"-18"47"-3088"0"0,-17 60-2818 0 0,33-101-1463 0 0,-2 6 10 0 0,0 1 0 0 0,1 0-1 0 0,1 0 1 0 0,0 1 0 0 0,1-1-1 0 0,0 0 1 0 0,2 0 0 0 0,0 1 0 0 0,5 27-1 0 0,-1-26 11 0 0,-5-11-45 0 0,-1 5 75 0 0,-1-2-28 0 0,2-8 718 0 0,-2 5 835 0 0,4-14-1036 0 0,10-10-426 0 0,0 0 0 0 0,2 1 1 0 0,-1 1-1 0 0,27-25 0 0 0,72-51-96 0 0,-88 73-26 0 0,174-125-38 0 0,-134 99-9 0 0,76-44-1062 0 0,-101 66 128 0 0,-33 19 755 0 0,0 0-399 0 0,0 0-1 0 0,1 0 1 0 0,0 1 0 0 0,0 0-1 0 0,0 0 1 0 0,14-3 0 0 0,-10 5-1042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1:41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25 4143 0 0,'0'0'191'0'0,"0"-2"-11"0"0,7-20 11793 0 0,-5 35-11765 0 0,0-6-194 0 0,-1 0-13 0 0,-1 0 0 0 0,0 0 1 0 0,-1 0-1 0 0,0 0 1 0 0,0 0-1 0 0,0 0 1 0 0,-1 0-1 0 0,-3 8 1 0 0,-25 53-4 0 0,18-42 1 0 0,-172 319 38 0 0,32-68-10 0 0,84-150-80 0 0,59-114 42 0 0,2-2 22 0 0,6-9 116 0 0,0-4-121 0 0,2 0 0 0 0,-1 0 0 0 0,0 0 0 0 0,0 0 0 0 0,1 0 0 0 0,-1 0 0 0 0,1 0 0 0 0,-1 0 0 0 0,1 0 0 0 0,0 0 0 0 0,1-2 0 0 0,-1 1 0 0 0,9-19-45 0 0,0 1 0 0 0,2 0 0 0 0,16-22 0 0 0,49-53-117 0 0,-38 55 154 0 0,3 2-1 0 0,1 1 0 0 0,90-57 1 0 0,-126 90 22 0 0,0 0 0 0 0,1 0 1 0 0,-1 1-1 0 0,1 1 0 0 0,0-1 1 0 0,0 1-1 0 0,0 1 0 0 0,1-1 1 0 0,-1 1-1 0 0,15-1 1 0 0,-21 4-11 0 0,0-1 1 0 0,0 1 0 0 0,0 0 0 0 0,-1-1 0 0 0,1 1-1 0 0,0 0 1 0 0,0 0 0 0 0,0 0 0 0 0,-1 1 0 0 0,1-1 0 0 0,-1 0-1 0 0,1 0 1 0 0,-1 1 0 0 0,1-1 0 0 0,-1 1 0 0 0,0 0-1 0 0,1 1 1 0 0,3 4 17 0 0,-2 0 0 0 0,1 0 0 0 0,-1 0 0 0 0,0 0 0 0 0,0 0 1 0 0,-1 1-1 0 0,0-1 0 0 0,0 1 0 0 0,-1 0 0 0 0,0-1 0 0 0,0 1 0 0 0,-1 0 0 0 0,0 0 0 0 0,-2 13 0 0 0,-2 11 86 0 0,-2 0 1 0 0,-10 36-1 0 0,13-59-94 0 0,-47 162 231 0 0,28-113-928 0 0,21-56 346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1:41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43 10135 0 0,'16'-18'1151'0'0,"-15"17"-600"0"0,0 0-386 0 0,-1 1 0 0 0,0-1 0 0 0,1 1 1 0 0,-1 0-1 0 0,0-1 0 0 0,0 1 1 0 0,1-1-1 0 0,-1 1 0 0 0,0 0 0 0 0,0-1 1 0 0,1 1-1 0 0,-1-1 0 0 0,0 1 0 0 0,0-1 1 0 0,0 1-1 0 0,0-1 0 0 0,0 1 0 0 0,0-1 1 0 0,0 0-1 0 0,-4-1-105 0 0,-1 0 0 0 0,0 0 1 0 0,1 0-1 0 0,-1 1 0 0 0,0 0 1 0 0,0 0-1 0 0,0 0 0 0 0,0 0 0 0 0,0 1 1 0 0,0 0-1 0 0,0 0 0 0 0,0 0 0 0 0,-9 2 1 0 0,5 0 32 0 0,0 0 0 0 0,0 1 1 0 0,1 0-1 0 0,-1 0 0 0 0,1 1 1 0 0,-16 8-1 0 0,13-5-93 0 0,-12 8 0 0 0,1 0 0 0 0,1 0 0 0 0,-22 22 0 0 0,10-5-3 0 0,-46 49-10 0 0,67-67 20 0 0,0 0 0 0 0,1 1-1 0 0,-16 30 1 0 0,23-31 166 0 0,3-11 142 0 0,16-1-15 0 0,-13-1-281 0 0,-1-1 1 0 0,1 1-1 0 0,0-1 0 0 0,0 0 1 0 0,0 0-1 0 0,0 1 0 0 0,4-2 1 0 0,4-1 59 0 0,0-2 0 0 0,0 1 0 0 0,-1-1 0 0 0,1-1 0 0 0,-1 0 0 0 0,0 0 0 0 0,11-9 1 0 0,4-1 28 0 0,83-59 27 0 0,-67 45-585 0 0,-38 27 262 0 0,-3 5-994 0 0,-46 72 1276 0 0,45-73 34 0 0,3 1-74 0 0,0 7-32 0 0,1-5 26 0 0,-1-2-42 0 0,1-1-1 0 0,0 0 0 0 0,-1 1 0 0 0,1-1 1 0 0,0 0-1 0 0,0 0 0 0 0,0 0 0 0 0,0 0 1 0 0,0 0-1 0 0,1-1 0 0 0,-1 1 1 0 0,1-1-1 0 0,2 2 0 0 0,3 1-3 0 0,-4-2-173 0 0,0 0-1 0 0,1-1 1 0 0,-1 1-1 0 0,0-1 0 0 0,9 2 1 0 0,4-1-1008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1:42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2 164 7831 0 0,'0'-2'356'0'0,"0"-5"-110"0"0,-1-25 7877 0 0,1 32-8011 0 0,0 0 0 0 0,0 0 0 0 0,0 0 0 0 0,0 0 1 0 0,0 0-1 0 0,0 0 0 0 0,1 0 0 0 0,-1 0 0 0 0,0 0 0 0 0,9 7 871 0 0,8 18-1524 0 0,-14-16 542 0 0,0-1 0 0 0,-1 1-1 0 0,0-1 1 0 0,-1 1 0 0 0,0 0 0 0 0,0-1-1 0 0,-2 17 1 0 0,-9 64 373 0 0,2-36 62 0 0,3-22-139 0 0,4-26-189 0 0,0 1 1 0 0,0 0-1 0 0,1 0 1 0 0,0 0 0 0 0,0 0-1 0 0,0 1 1 0 0,1 6 0 0 0,0-11 195 0 0,2-2-267 0 0,-1 0 0 0 0,1-1 0 0 0,-1 0 0 0 0,0 1 1 0 0,1-1-1 0 0,-1 0 0 0 0,0 0 0 0 0,1-1 0 0 0,-1 1 1 0 0,0 0-1 0 0,0-1 0 0 0,0 1 0 0 0,3-4 0 0 0,22-25 312 0 0,1-9 169 0 0,25-47 0 0 0,13-19-104 0 0,-32 58-316 0 0,51-51-1 0 0,-80 92-88 0 0,3-3-199 0 0,1 0 1 0 0,17-13-1 0 0,-25 21-45 0 0,24 0-6423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1:42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214 167 6447 0 0,'0'0'6291'0'0,"0"2"-5731"0"0,0 0-403 0 0,0-1 0 0 0,-1 1 0 0 0,2 0 0 0 0,-1-1 0 0 0,0 1 0 0 0,0-1 0 0 0,0 1 0 0 0,1-1 0 0 0,-1 1 0 0 0,0-1 0 0 0,1 1 0 0 0,0-1 0 0 0,-1 1 0 0 0,1-1 0 0 0,0 0 0 0 0,0 1 0 0 0,0-1 0 0 0,0 0 0 0 0,0 0 0 0 0,0 0 0 0 0,0 0 0 0 0,0 1 0 0 0,0-1 0 0 0,3 1 0 0 0,0-1-21 0 0,0 0-1 0 0,1 0 0 0 0,-1 0 1 0 0,0-1-1 0 0,1 0 0 0 0,-1 0 0 0 0,1 0 1 0 0,-1 0-1 0 0,1-1 0 0 0,-1 1 1 0 0,0-1-1 0 0,6-2 0 0 0,7-3 276 0 0,29-13-1 0 0,-40 17-373 0 0,-3 0-26 0 0,-1 1 0 0 0,1-1 0 0 0,0 1 0 0 0,-1-1 0 0 0,0 0 1 0 0,1 0-1 0 0,-1 0 0 0 0,0 0 0 0 0,4-5 0 0 0,0 1-46 0 0,0-1 0 0 0,-1 0 0 0 0,1 0 0 0 0,-2 0 1 0 0,1-1-1 0 0,-1 0 0 0 0,0 1 0 0 0,0-2 0 0 0,-1 1 0 0 0,0 0 0 0 0,0-1 0 0 0,-1 1 0 0 0,0-1 0 0 0,1-16 0 0 0,-3 24 12 0 0,0 1-1 0 0,0-1 1 0 0,0 0-1 0 0,-1 0 1 0 0,1 0-1 0 0,0 0 1 0 0,0 0-1 0 0,-1 0 1 0 0,1 1-1 0 0,0-1 1 0 0,-1 0-1 0 0,1 0 1 0 0,-1 0-1 0 0,1 1 1 0 0,-1-1 0 0 0,1 0-1 0 0,-1 1 1 0 0,1-1-1 0 0,-1 0 1 0 0,0 1-1 0 0,0-1 1 0 0,1 1-1 0 0,-1-1 1 0 0,0 1-1 0 0,0-1 1 0 0,1 1-1 0 0,-1 0 1 0 0,0-1-1 0 0,0 1 1 0 0,0 0-1 0 0,0 0 1 0 0,0-1-1 0 0,0 1 1 0 0,1 0-1 0 0,-1 0 1 0 0,0 0-1 0 0,0 0 1 0 0,0 0-1 0 0,-1 0 1 0 0,-3 1-105 0 0,1-1 0 0 0,0 1 0 0 0,-1 0 0 0 0,1 0-1 0 0,0 0 1 0 0,-6 2 0 0 0,-7 6 11 0 0,1 0-1 0 0,-1 1 0 0 0,2 0 0 0 0,-1 1 1 0 0,1 1-1 0 0,1 0 0 0 0,-20 23 1 0 0,-79 110 331 0 0,89-112-136 0 0,9-12-9 0 0,-5 5 44 0 0,2 0 1 0 0,-27 53-1 0 0,43-76-104 0 0,1 1-1 0 0,-1-1 0 0 0,1 1 0 0 0,0 0 1 0 0,0-1-1 0 0,1 1 0 0 0,-1 0 1 0 0,1 6-1 0 0,0-9-4 0 0,0 1 1 0 0,0-1-1 0 0,0 0 1 0 0,0 0-1 0 0,1 0 1 0 0,-1 0-1 0 0,1 1 0 0 0,-1-1 1 0 0,0 0-1 0 0,1 0 1 0 0,0 1-1 0 0,2 1 31 0 0,-1-1 0 0 0,0 0-1 0 0,0 0 1 0 0,1 1 0 0 0,0-1 0 0 0,-1-1-1 0 0,1 1 1 0 0,0 0 0 0 0,0-1-1 0 0,0 1 1 0 0,0-1 0 0 0,0 0 0 0 0,0 0-1 0 0,0 0 1 0 0,0 0 0 0 0,1-1-1 0 0,-1 1 1 0 0,4-1 0 0 0,8 1 300 0 0,1-1-1 0 0,24-3 1 0 0,-27 2-87 0 0,22-4 820 0 0,45-12 0 0 0,-47 9-665 0 0,37-4-1 0 0,-64 11-348 0 0,3 1-69 0 0,-7 0-121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1:44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1044 176 4143 0 0,'27'-9'396'0'0,"0"0"0"0"0,45-25 0 0 0,-47 20 1773 0 0,28-20 1 0 0,-45 29-1658 0 0,0-1 1 0 0,0 0-1 0 0,-1-1 1 0 0,0 0-1 0 0,0 0 1 0 0,-1 0-1 0 0,0-1 1 0 0,9-15 2027 0 0,-37 36-2275 0 0,1 1 0 0 0,-37 30 0 0 0,-9 6-264 0 0,11-17-182 0 0,-1-3 1 0 0,-1-2-1 0 0,-121 40 0 0 0,139-56 21 0 0,0-2 0 0 0,-1-1 0 0 0,1-2 0 0 0,-1-3 0 0 0,-1 0 0 0 0,-75-5 0 0 0,88-1 131 0 0,0-1 1 0 0,0-2-1 0 0,1-1 0 0 0,-49-16 0 0 0,72 21 29 0 0,-13-11-10 0 0,16 11-54 0 0,13 1-289 0 0,-1 1 247 0 0,1-1-1 0 0,0 2 1 0 0,17 3 0 0 0,-24-3 128 0 0,1-1-1 0 0,-1 1 1 0 0,1 0 0 0 0,-1 0-1 0 0,0 1 1 0 0,0-1 0 0 0,0 1-1 0 0,0 0 1 0 0,0 0 0 0 0,0 0-1 0 0,-1 1 1 0 0,6 7 0 0 0,-1-1 29 0 0,0 2 0 0 0,-1-1 0 0 0,0 1 0 0 0,-1 0 0 0 0,-1 0 0 0 0,0 0 0 0 0,0 1 0 0 0,-2 0 0 0 0,1 0 0 0 0,-1 0 0 0 0,-1 0 0 0 0,-1 0 0 0 0,0 1 0 0 0,0-1 0 0 0,-1 0 0 0 0,-1 1 0 0 0,-4 22 0 0 0,2-26-43 0 0,0 0 1 0 0,-1 0-1 0 0,0-1 0 0 0,0 0 0 0 0,-1 0 0 0 0,-1 0 0 0 0,1 0 0 0 0,-9 9 0 0 0,-7 6-119 0 0,-30 29 0 0 0,36-40-24 0 0,-1-1 0 0 0,-23 15 0 0 0,-7 4-139 0 0,-21 17 6 0 0,-21 16 152 0 0,77-56 116 0 0,2-1 14 0 0,8-6 428 0 0,3-1-374 0 0,1 1-1 0 0,-1-1 1 0 0,1 0-1 0 0,-1 0 1 0 0,1 0-1 0 0,-1 0 1 0 0,1 0-1 0 0,-1 0 1 0 0,4-2-1 0 0,3 1 98 0 0,106-10 1096 0 0,96-6 100 0 0,-92 10-665 0 0,74-1 346 0 0,-109 10-807 0 0,-82-2-231 0 0,0-1-1 0 0,0 1 1 0 0,0 0 0 0 0,0-1 0 0 0,0 1-1 0 0,0-1 1 0 0,0 1 0 0 0,0-1 0 0 0,0 0-1 0 0,0 0 1 0 0,0 0 0 0 0,0 0 0 0 0,0 0-1 0 0,-1-1 1 0 0,1 1 0 0 0,-1 0 0 0 0,1-1-1 0 0,-1 0 1 0 0,1 1 0 0 0,-1-1 0 0 0,0 1-1 0 0,0-1 1 0 0,0 0 0 0 0,0 0 0 0 0,0 0-1 0 0,0 0 1 0 0,0 0 0 0 0,-1 0 0 0 0,2-2-1 0 0,-2 2-434 0 0,0 0 0 0 0,0 0 0 0 0,0 0-1 0 0,0 0 1 0 0,0 0 0 0 0,-1 0 0 0 0,1 0 0 0 0,0 1-1 0 0,-1-1 1 0 0,1 0 0 0 0,-1 0 0 0 0,0 1-1 0 0,0-1 1 0 0,-1-2 0 0 0,-6-8-5512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1:45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1 156 6911 0 0,'0'0'528'0'0,"2"-1"-341"0"0,22-7 1819 0 0,39-10-1 0 0,-4 2 67 0 0,-42 11-1676 0 0,140-47 2666 0 0,-127 42-2447 0 0,0 2 0 0 0,39-7-1 0 0,39-7-223 0 0,-106 21-472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1:46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30 2303 0 0,'2'-1'167'0'0,"-1"0"-79"0"0,1 1 0 0 0,-1-1 0 0 0,0 1 0 0 0,1-1-1 0 0,-1 0 1 0 0,0 0 0 0 0,1 1 0 0 0,-1-1 0 0 0,0 0 0 0 0,0 0-1 0 0,0 0 1 0 0,5-7 4118 0 0,-6 8-4019 0 0,1 0 0 0 0,-1-1 0 0 0,1 1 1 0 0,-1-1-1 0 0,5-8 7417 0 0,-11 9-7585 0 0,1-1 0 0 0,-1 1 0 0 0,1 0 0 0 0,-1 1 0 0 0,1 0 0 0 0,-1-1 0 0 0,1 1 0 0 0,0 1 0 0 0,-1-1 1 0 0,1 1-1 0 0,0 0 0 0 0,0 0 0 0 0,0 1 0 0 0,0-1 0 0 0,1 1 0 0 0,-6 4 0 0 0,-8 8-10 0 0,1 0-1 0 0,0 1 1 0 0,1 1 0 0 0,1 0-1 0 0,-17 24 1 0 0,18-23-8 0 0,-63 89-37 0 0,64-87 27 0 0,1 1 0 0 0,1 0 0 0 0,-12 33 0 0 0,20-47 23 0 0,1-1 0 0 0,1 1-1 0 0,-1 0 1 0 0,1 0 0 0 0,0 0-1 0 0,1 0 1 0 0,0 0 0 0 0,0 0-1 0 0,0 0 1 0 0,1 0 0 0 0,0-1-1 0 0,0 1 1 0 0,1 0 0 0 0,3 8-1 0 0,-1-5 66 0 0,0-1 1 0 0,1 1-1 0 0,1-1 0 0 0,0 0 0 0 0,0-1 0 0 0,1 0 0 0 0,0 0 0 0 0,13 13 1 0 0,28 28 209 0 0,-43-44-272 0 0,6 6 37 0 0,14 19 37 0 0,-22-25-89 0 0,-1-3 21 0 0,14 4-1370 0 0,-6-2-2565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1:46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4607 0 0,'0'0'6883'0'0,"2"1"-6526"0"0,4 1-117 0 0,1 0-1 0 0,-1 0 0 0 0,0 1 1 0 0,0 0-1 0 0,0 0 0 0 0,0 1 1 0 0,6 4-1 0 0,36 35 1501 0 0,-2-2-232 0 0,7-4-235 0 0,60 31-1 0 0,-29-18-478 0 0,56 27-157 0 0,-118-61-570 0 0,-20-15-27 0 0,-1 1-94 0 0,0 0-185 0 0,1 3 484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1:46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6 6911 0 0,'0'0'623'0'0,"2"-1"-514"0"0,9-3 3927 0 0,-10 18-3136 0 0,-2-9-772 0 0,0 0-1 0 0,0 0 0 0 0,-1 0 1 0 0,1 0-1 0 0,-1 0 0 0 0,0 0 1 0 0,-1-1-1 0 0,-3 7 0 0 0,-26 35 1003 0 0,25-36-895 0 0,-32 37 813 0 0,-75 72 0 0 0,5-7-755 0 0,84-86-248 0 0,-1-1-1 0 0,-54 41 1 0 0,80-66-48 0 0,0 0 0 0 0,0 0 0 0 0,0 0 1 0 0,-1 0-1 0 0,1 0 0 0 0,0 0 0 0 0,0 0 1 0 0,0 0-1 0 0,0 0 0 0 0,-1 1 0 0 0,1-1 1 0 0,0 0-1 0 0,0 0 0 0 0,0 0 0 0 0,0 0 1 0 0,0 0-1 0 0,-1 0 0 0 0,1 1 0 0 0,0-1 1 0 0,0 0-1 0 0,0 0 0 0 0,0 0 0 0 0,0 0 1 0 0,0 1-1 0 0,0-1 0 0 0,0 0 0 0 0,0 0 1 0 0,0 0-1 0 0,0 0 0 0 0,0 1 0 0 0,0-1 1 0 0,0 0-1 0 0,0 0 0 0 0,0 0 0 0 0,0 1 1 0 0,0-1-1 0 0,0 0 0 0 0,8 1-117 0 0,12-5-159 0 0,-1-3-1111 0 0,2-2-4290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1:47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1839 0 0,'-2'2'134'0'0,"-4"4"784"0"0,0 0 0 0 0,1 0 0 0 0,-7 11 0 0 0,10-14-499 0 0,0 0 0 0 0,0 1 0 0 0,1-1 0 0 0,0 1 1 0 0,-1 0-1 0 0,1-1 0 0 0,0 1 0 0 0,1 0 0 0 0,-1 0 0 0 0,1 7 0 0 0,0-1-157 0 0,1 0 0 0 0,1-1-1 0 0,0 1 1 0 0,0 0 0 0 0,1 0-1 0 0,0-1 1 0 0,0 0 0 0 0,1 1 0 0 0,8 12-1 0 0,3 3 315 0 0,2 0 0 0 0,18 21-1 0 0,-16-26-188 0 0,0 0 0 0 0,1-1 0 0 0,0-1 0 0 0,37 24-1 0 0,99 52 1071 0 0,-138-84-1288 0 0,-9-5-36 0 0,-1 0 0 0 0,0 0 0 0 0,0 1 0 0 0,-1 0 0 0 0,0 0 0 0 0,0 0 0 0 0,12 16 0 0 0,-16-19-92 0 0,-1 1 1 0 0,0 0-1 0 0,0 0 0 0 0,0-1 1 0 0,0 1-1 0 0,-1 0 1 0 0,0 0-1 0 0,1 0 1 0 0,-2 1-1 0 0,1-1 0 0 0,0 0 1 0 0,-1 0-1 0 0,0 1 1 0 0,0-1-1 0 0,0 0 0 0 0,0 0 1 0 0,-1 0-1 0 0,1 1 1 0 0,-1-1-1 0 0,-2 5 1 0 0,-6 11 106 0 0,0 0 0 0 0,-2 0 1 0 0,0-1-1 0 0,-27 34 0 0 0,37-51-135 0 0,-21 25 194 0 0,-29 29 0 0 0,27-32-140 0 0,1 2 1 0 0,-28 40-1 0 0,50-65-248 0 0,4-1-106 0 0,12-1-1025 0 0,3-4-3426 0 0,1-5-1696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0:25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239 174 8031 0 0,'-1'1'366'0'0,"-38"14"145"0"0,24-9 523 0 0,0 0 0 0 0,-23 5 2703 0 0,53-24-2310 0 0,-4 3-1120 0 0,0 3 32 0 0,1 0-1 0 0,25-11 0 0 0,2 0-134 0 0,10-9-192 0 0,131-65-11 0 0,-170 88-5 0 0,0 0-1 0 0,-1 1 0 0 0,1 1 1 0 0,0-1-1 0 0,1 1 0 0 0,-1 1 1 0 0,0 0-1 0 0,13 1 0 0 0,-20 0 1 0 0,-1 0 0 0 0,1 0 0 0 0,-1 0 0 0 0,1 1 0 0 0,-1-1 0 0 0,0 1 0 0 0,1-1 0 0 0,-1 1 0 0 0,1 0 0 0 0,-1 0-1 0 0,0 0 1 0 0,0 1 0 0 0,0-1 0 0 0,0 0 0 0 0,0 1 0 0 0,0-1 0 0 0,0 1 0 0 0,0 0 0 0 0,0 0 0 0 0,-1-1 0 0 0,1 1-1 0 0,-1 0 1 0 0,1 1 0 0 0,-1-1 0 0 0,0 0 0 0 0,0 0 0 0 0,0 0 0 0 0,0 1 0 0 0,0-1 0 0 0,0 1 0 0 0,-1-1 0 0 0,1 0 0 0 0,-1 1-1 0 0,0-1 1 0 0,0 1 0 0 0,0-1 0 0 0,0 1 0 0 0,0-1 0 0 0,-1 3 0 0 0,1 5 31 0 0,-2 0-1 0 0,0-1 1 0 0,0 1 0 0 0,-1 0-1 0 0,0-1 1 0 0,0 0 0 0 0,-1 0-1 0 0,0 0 1 0 0,-1 0 0 0 0,0-1-1 0 0,0 0 1 0 0,-1 0 0 0 0,0 0-1 0 0,0 0 1 0 0,-10 7 0 0 0,-4 3 88 0 0,0-1 1 0 0,-2-2-1 0 0,0 0 0 0 0,-34 17 1 0 0,-108 62 21 0 0,105-61-99 0 0,57-32-174 0 0,17-3-214 0 0,15-3-15 0 0,45-14-1 0 0,-51 12 239 0 0,1 1-1 0 0,0 1 1 0 0,31-2-1 0 0,-43 6 45 0 0,0 1-1 0 0,0 0 1 0 0,0 1-1 0 0,0 0 1 0 0,23 6 0 0 0,-31-5 62 0 0,-1-1-1 0 0,0 1 1 0 0,0 0 0 0 0,0 0 0 0 0,0 0 0 0 0,0 0 0 0 0,-1 1 0 0 0,1-1 0 0 0,-1 1 0 0 0,1 0 0 0 0,-1 0 0 0 0,0 0 0 0 0,0 1 0 0 0,0-1 0 0 0,-1 1 0 0 0,1-1 0 0 0,-1 1-1 0 0,0 0 1 0 0,0 0 0 0 0,3 8 0 0 0,-3-1 134 0 0,1 0 0 0 0,-1 0 0 0 0,-1 0 0 0 0,0 0 0 0 0,0 0 0 0 0,-1 1 0 0 0,-1-1 0 0 0,0 0 0 0 0,0 0 0 0 0,-1 1 0 0 0,0-1 0 0 0,-1-1 0 0 0,-1 1 0 0 0,0 0 0 0 0,0-1 0 0 0,-1 0 0 0 0,-7 12 0 0 0,7-15 39 0 0,0-1 0 0 0,0 0 0 0 0,-1 0 0 0 0,0-1 0 0 0,0 0 0 0 0,-14 9 0 0 0,-45 21 381 0 0,31-18-372 0 0,5-2-85 0 0,-1-1 1 0 0,-1-2-1 0 0,-51 14 0 0 0,58-21-47 0 0,0 0-1 0 0,0-1 0 0 0,-1-2 0 0 0,0 0 1 0 0,-35-3-1 0 0,54 1-131 0 0,-1-1 1 0 0,1 0-1 0 0,-1 0 1 0 0,1-1-1 0 0,0 1 1 0 0,-1-2 0 0 0,1 1-1 0 0,0 0 1 0 0,0-1-1 0 0,1 0 1 0 0,-1-1-1 0 0,0 1 1 0 0,-9-9-1 0 0,14 11-434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46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447 117 1375 0 0,'1'-1'107'0'0,"24"-25"249"0"0,-20 19 1096 0 0,0 0-1 0 0,0 0 1 0 0,0-1 0 0 0,-1 0 0 0 0,0 0 0 0 0,-1 0 0 0 0,5-17 0 0 0,-8 25-1415 0 0,0-1 1 0 0,0 1 0 0 0,0 0-1 0 0,0-1 1 0 0,0 1 0 0 0,0-1-1 0 0,0 1 1 0 0,0 0 0 0 0,-1-1-1 0 0,1 1 1 0 0,0 0 0 0 0,0-1-1 0 0,0 1 1 0 0,-1 0 0 0 0,1-1-1 0 0,0 1 1 0 0,0 0 0 0 0,-1 0-1 0 0,1-1 1 0 0,0 1 0 0 0,0 0-1 0 0,-1 0 1 0 0,1-1 0 0 0,0 1-1 0 0,-1 0 1 0 0,1 0 0 0 0,0 0-1 0 0,-1-1 1 0 0,1 1 0 0 0,0 0-1 0 0,-2 0 1 0 0,-10-2 263 0 0,6 3-265 0 0,0 0 0 0 0,-1 1 0 0 0,1-1 0 0 0,0 2 0 0 0,0-1 0 0 0,0 0 0 0 0,-6 5-1 0 0,-39 25-58 0 0,-40 38-106 0 0,-100 101 0 0 0,148-131 115 0 0,33-31 14 0 0,3-4 1 0 0,1 1 0 0 0,0-1 1 0 0,1 1-1 0 0,-1 0 1 0 0,1 1-1 0 0,0 0 1 0 0,-5 9-1 0 0,9-7 59 0 0,2-9-52 0 0,0 1 0 0 0,-1 0 0 0 0,1-1-1 0 0,0 1 1 0 0,-1 0 0 0 0,1-1 0 0 0,0 1 0 0 0,0-1 0 0 0,0 0 0 0 0,-1 1-1 0 0,1-1 1 0 0,0 0 0 0 0,0 1 0 0 0,0-1 0 0 0,0 0 0 0 0,0 0 0 0 0,0 0 0 0 0,0 0-1 0 0,-1 1 1 0 0,1-1 0 0 0,2-1 0 0 0,20-1 84 0 0,-8-2 17 0 0,0 0-1 0 0,-1-1 1 0 0,0 0 0 0 0,0-1-1 0 0,25-15 1 0 0,62-49 443 0 0,-51 34-370 0 0,-15 10-19 0 0,36-23 195 0 0,-71 50-357 0 0,0-1 0 0 0,0 0 0 0 0,0 0 1 0 0,-1 0-1 0 0,1 0 0 0 0,0 1 0 0 0,0-1 0 0 0,0 0 1 0 0,0 0-1 0 0,0 0 0 0 0,0 0 0 0 0,0 1 0 0 0,0-1 1 0 0,0 0-1 0 0,0 0 0 0 0,0 0 0 0 0,0 0 0 0 0,0 1 1 0 0,1-1-1 0 0,-1 0 0 0 0,0 0 0 0 0,0 0 0 0 0,0 0 0 0 0,0 1 1 0 0,0-1-1 0 0,0 0 0 0 0,0 0 0 0 0,0 0 0 0 0,1 0 1 0 0,-1 0-1 0 0,0 1 0 0 0,0-1 0 0 0,0 0 0 0 0,0 0 1 0 0,0 0-1 0 0,1 0 0 0 0,-1 0 0 0 0,0 0 0 0 0,0 0 1 0 0,0 0-1 0 0,0 0 0 0 0,0 0 0 0 0,1 0 0 0 0,-1 0 1 0 0,0 0-1 0 0,0 0 0 0 0,0 0 0 0 0,1 0 0 0 0,-1 0 0 0 0,0 0 1 0 0,0 0-1 0 0,0 0 0 0 0,0 0 0 0 0,1 0 0 0 0,-1 0 1 0 0,0 0-1 0 0,0 0 0 0 0,0 0 0 0 0,0 0 0 0 0,1 0 1 0 0,-8 14 35 0 0,7-13-27 0 0,-16 27 32 0 0,10-17-19 0 0,1-1 0 0 0,-1 1 0 0 0,2 0 0 0 0,-7 20 0 0 0,10-15-14 0 0,4-13-26 0 0,-3-3-12 0 0,1 1-34 0 0,0-1 0 0 0,0 1 0 0 0,1-1-1 0 0,-1 1 1 0 0,0 0 0 0 0,0-1 0 0 0,0 0 0 0 0,0 1 0 0 0,0-1 0 0 0,1 0 0 0 0,-1 0-1 0 0,0 1 1 0 0,0-1 0 0 0,1 0 0 0 0,-1 0 0 0 0,0 0 0 0 0,0-1 0 0 0,2 1 0 0 0,-1 0-501 0 0,14-2-5084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1:47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1839 0 0,'2'1'8484'0'0,"4"1"-8171"0"0,-1 0 0 0 0,0 0-1 0 0,1 0 1 0 0,-1 0 0 0 0,1-1-1 0 0,-1 0 1 0 0,1 0-1 0 0,0-1 1 0 0,0 1 0 0 0,-1-1-1 0 0,1-1 1 0 0,0 1 0 0 0,-1-1-1 0 0,1 0 1 0 0,6-2 0 0 0,13-4 588 0 0,-1-1 1 0 0,29-13-1 0 0,-3 0 10 0 0,1 2-99 0 0,56-18 493 0 0,-90 33-1159 0 0,0 0-1 0 0,0 0 0 0 0,0 2 0 0 0,22-1 1 0 0,-36 3-218 0 0,-4 3-1911 0 0,1-2 1771 0 0,-1-1 1 0 0,1 1-1 0 0,0 0 0 0 0,-1 0 1 0 0,1 0-1 0 0,-1-1 1 0 0,1 1-1 0 0,-1 0 0 0 0,0 1 1 0 0,-1 0-737 0 0,-10 12-5287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1:48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 4143 0 0,'0'0'11215'0'0,"2"-1"-10116"0"0,8-8-529 0 0,0 0 1 0 0,1 1-1 0 0,0 0 1 0 0,0 1-1 0 0,1 0 1 0 0,13-6-1 0 0,81-26 481 0 0,-39 15-486 0 0,-17 5-456 0 0,0 3 0 0 0,59-11 1 0 0,-107 27-681 0 0,-2 2-210 0 0,0 10-46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2:03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600 234 2303 0 0,'0'0'6139'0'0,"2"-1"-5807"0"0,-1 0-214 0 0,22-6 1861 0 0,-21 5-1681 0 0,-1 1 0 0 0,1-1-1 0 0,-1 1 1 0 0,0-1 0 0 0,0 0-1 0 0,0 0 1 0 0,0 1-1 0 0,0-1 1 0 0,2-4 0 0 0,-3 6-277 0 0,1-2 973 0 0,-1 0-527 0 0,4-23 1050 0 0,2 7-1437 0 0,-1 13-56 0 0,4-2-15 0 0,12-23 30 0 0,-13 16-39 0 0,0 3 0 0 0,-3 1 11 0 0,-5 6 32 0 0,-7-15-29 0 0,5 17-6 0 0,1 0 54 0 0,-3-10-52 0 0,4 10 93 0 0,-1 0-1 0 0,0 0 0 0 0,1 0 1 0 0,-1 0-1 0 0,0 0 0 0 0,0 0 1 0 0,0 0-1 0 0,0 0 0 0 0,-1 1 1 0 0,1-1-1 0 0,-2-2 0 0 0,-7-3-118 0 0,-2 3 16 0 0,-2 0 0 0 0,4 4-12 0 0,6 1-48 0 0,-6 3 0 0 0,-1 1 36 0 0,-8 7-68 0 0,-3 5-278 0 0,11-10 290 0 0,1-4 66 0 0,-1-2 26 0 0,9-1 140 0 0,1 1-88 0 0,-21 10 20 0 0,10-3-84 0 0,1-1 0 0 0,1 0 0 0 0,1 1 0 0 0,-1 0 0 0 0,-1-2 0 0 0,-12 5 112 0 0,20-10-81 0 0,1 0 1 0 0,0 0-1 0 0,0 0 0 0 0,0 0 1 0 0,0 1-1 0 0,0-1 1 0 0,1 1-1 0 0,-3 2 0 0 0,2-3-29 0 0,-5 4 58 0 0,2 0-63 0 0,-4 8 6 0 0,-7 12-3 0 0,-2-1 0 0 0,9-12 0 0 0,-1-2 11 0 0,1 0 32 0 0,-1 0-31 0 0,5-6-17 0 0,-15 5 72 0 0,4 1-53 0 0,12-9 14 0 0,-15 2-6 0 0,6-1-22 0 0,1 0 0 0 0,-1 0 0 0 0,1 0 0 0 0,0 4 0 0 0,-1-2 0 0 0,-2 1 0 0 0,13-3 0 0 0,-2 0 0 0 0,-23 5 0 0 0,15-5 0 0 0,-2 0 0 0 0,1 0 0 0 0,1 0 0 0 0,0 0 0 0 0,1 0 0 0 0,2-2 11 0 0,6-1 32 0 0,-3-2-22 0 0,3 1 22 0 0,-3-1-22 0 0,3 1 22 0 0,-4-4-33 0 0,-2-4-10 0 0,8 4 9 0 0,2 2 36 0 0,-2-13-1 0 0,-1 2-14 0 0,3 5-19 0 0,-1 6 32 0 0,0-6-33 0 0,2-2-10 0 0,3-1 0 0 0,3 0 0 0 0,12-13 54 0 0,-20 23 3 0 0,1 0 38 0 0,13-11-45 0 0,-2 5-39 0 0,-2 2 43 0 0,0 0 0 0 0,1 1 0 0 0,0 0 0 0 0,0 0 0 0 0,15-4 0 0 0,-19 7-15 0 0,18-7 117 0 0,-20 8-98 0 0,6-1-46 0 0,0-1-1 0 0,-4 1 41 0 0,-7 3-52 0 0,0 0 0 0 0,0 0 0 0 0,0 0 0 0 0,1 0 0 0 0,-1 0-1 0 0,0 0 1 0 0,0 0 0 0 0,0 0 0 0 0,0 0 0 0 0,0 0 0 0 0,0 0 0 0 0,0-1 0 0 0,0 1 0 0 0,0 0 0 0 0,0 0 0 0 0,0 0-1 0 0,0 0 1 0 0,0 0 0 0 0,1 0 0 0 0,-1 0 0 0 0,0 0 0 0 0,0 0 0 0 0,0 0 0 0 0,0 0 0 0 0,0 0 0 0 0,0 0 0 0 0,0 0-1 0 0,0 0 1 0 0,0 0 0 0 0,0 1 0 0 0,0-1 0 0 0,0 0 0 0 0,0 0 0 0 0,1 0 0 0 0,-1 0 0 0 0,0 0 0 0 0,0 0 0 0 0,0 0-1 0 0,0 0 1 0 0,0 0 0 0 0,0 0 0 0 0,0 0 0 0 0,0 0 0 0 0,0 0 0 0 0,0 0 0 0 0,0 0 0 0 0,0 0 0 0 0,0 0 0 0 0,0 0-1 0 0,0 1 1 0 0,0-1 0 0 0,0 0 0 0 0,0 0 0 0 0,0 0 0 0 0,0 0 0 0 0,0 0 0 0 0,0 0 0 0 0,0 0 0 0 0,0 0 0 0 0,0 0 0 0 0,0 0-1 0 0,0 0 1 0 0,0 0 0 0 0,0 1 0 0 0,0-1 0 0 0,32-7 247 0 0,-27 6-151 0 0,4 0-4 0 0,-6 1-16 0 0,-1 1-16 0 0,8 6-48 0 0,-1 2-12 0 0,2 0 0 0 0,-1 0 0 0 0,-3 4 0 0 0,-2 1 0 0 0,0 12 11 0 0,-4-24 42 0 0,1 0 1 0 0,5 5-25 0 0,-5-5 552 0 0,-1-1-521 0 0,8 7-48 0 0,0 2-1 0 0,-2-1 45 0 0,-5-7 21 0 0,0 0 1 0 0,6 5-12 0 0,-4-4-12 0 0,2 5-33 0 0,-3-5 22 0 0,4 6-22 0 0,-3-6 22 0 0,3 3-22 0 0,-3-3 22 0 0,4 1-22 0 0,-4-1 22 0 0,5 2-33 0 0,1 0 1 0 0,-6-3 42 0 0,7 0 0 0 0,4 0-42 0 0,-1-2-11 0 0,-2 0 11 0 0,-9 0 42 0 0,-3 0-51 0 0,0 0 0 0 0,0 0 0 0 0,0 0 0 0 0,1 0 0 0 0,-1 0 0 0 0,0 0 0 0 0,0 0 0 0 0,0 0 0 0 0,1 0 0 0 0,-1 1 0 0 0,0-1 0 0 0,0 0 0 0 0,0 0 0 0 0,1 0 0 0 0,-1 0 0 0 0,0 0 0 0 0,0 0 0 0 0,0 0 0 0 0,0 0 0 0 0,1 1 0 0 0,-1-1 0 0 0,0 0 0 0 0,0 0 0 0 0,0 0 0 0 0,0 0 0 0 0,0 1 0 0 0,0-1 0 0 0,0 0-1 0 0,1 0 1 0 0,-1 0 0 0 0,0 1 0 0 0,0-1 0 0 0,3 2-3 0 0,18-1 65 0 0,-16 0-63 0 0,17-4 62 0 0,-9 0-63 0 0,-3 2 12 0 0,-8 0 49 0 0,0 1-9 0 0,6-3-78 0 0,-6 3 52 0 0,1-1-66 0 0,6 0 7 0 0,-6 1-62 0 0,8-3-934 0 0,-8 2 717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2:22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1 329 5527 0 0,'0'0'1094'0'0,"2"-1"-545"0"0,32-10 2488 0 0,-31 10-2629 0 0,11 5-5 0 0,-14-3-309 0 0,1-1-1 0 0,-1 1 1 0 0,1 0 0 0 0,-1-1 0 0 0,1 1-1 0 0,-1-1 1 0 0,1 1 0 0 0,-1 0 0 0 0,1-1-1 0 0,0 0 1 0 0,-1 1 0 0 0,1-1 0 0 0,0 1-1 0 0,0-1 1 0 0,-1 0 0 0 0,1 1 0 0 0,1-1-1 0 0,10 4 697 0 0,-6-3-583 0 0,1 0 0 0 0,0 0-1 0 0,0-1 1 0 0,0 0 0 0 0,0 0-1 0 0,-1-1 1 0 0,1 0 0 0 0,0 0-1 0 0,0 0 1 0 0,6-3-1 0 0,16-2 236 0 0,-18 3-265 0 0,0 1 57 0 0,17 5-120 0 0,-10 0-114 0 0,-13-1 0 0 0,13 9 0 0 0,-4-4 0 0 0,0 0 0 0 0,7 5 0 0 0,-11-8 0 0 0,4-1 0 0 0,-8-1 62 0 0,1-1 0 0 0,-1 0-1 0 0,12 0 1 0 0,39-6 201 0 0,-48 4-241 0 0,-4 1 26 0 0,3 3-24 0 0,-6-3 35 0 0,0 1-4 0 0,8 1-30 0 0,-3 0 11 0 0,-1-1 1 0 0,1 1-1 0 0,0-2 0 0 0,0 1 1 0 0,12-1-1 0 0,27 0 47 0 0,-34 1-63 0 0,10 0 47 0 0,1 1 0 0 0,-1 1-1 0 0,30 8 1 0 0,-37-7-120 0 0,-1 1 39 0 0,1 0 14 0 0,0 0 0 0 0,30 6 0 0 0,-35-7 0 0 0,24 6 0 0 0,-4-5 18 0 0,0-2-1 0 0,0-1 0 0 0,50-4 1 0 0,-20 1 40 0 0,-35 0-55 0 0,0-1 0 0 0,0-1 0 0 0,29-8 0 0 0,-36 7 76 0 0,1 2-1 0 0,32-2 0 0 0,-8 1-13 0 0,-20 0-62 0 0,-5 1 22 0 0,33 0 1 0 0,-36 2-16 0 0,-1 0-10 0 0,0 0 0 0 0,0 0 0 0 0,2 1 90 0 0,0 0-1 0 0,0-2 0 0 0,0 0 1 0 0,-1 0-1 0 0,1-2 1 0 0,0 0-1 0 0,29-10 1 0 0,-9 3-38 0 0,-23 6-15 0 0,24-12-1 0 0,-17 8 18 0 0,33-12 1 0 0,-38 17-45 0 0,-1 1-10 0 0,2 4 0 0 0,-2-1 0 0 0,0 1 0 0 0,1-2 0 0 0,-13 0 0 0 0,0 1 0 0 0,1-1 0 0 0,-1 0 0 0 0,1 0 0 0 0,-1-1 0 0 0,0 1 0 0 0,1 0 0 0 0,-1-1 0 0 0,1 1 0 0 0,-1-1 0 0 0,0 0 0 0 0,0 0 0 0 0,4-2 0 0 0,2-1 0 0 0,11-6 48 0 0,12-10 22 0 0,6 2 12 0 0,-25 12-82 0 0,0 1 11 0 0,-7 3 32 0 0,6-2-33 0 0,2-3-10 0 0,-12 6 2 0 0,0 0 0 0 0,0 0 0 0 0,1 0 0 0 0,-1 0 0 0 0,0 1 0 0 0,1-1 0 0 0,-1 0 0 0 0,0 1 0 0 0,1-1 0 0 0,-1 1 0 0 0,1 0 0 0 0,1-1 0 0 0,22-17 102 0 0,-20 14-47 0 0,-2 2-46 0 0,16-6 82 0 0,-7 3-34 0 0,2 1-49 0 0,0-1-10 0 0,-3 0 12 0 0,-9 5 419 0 0,0 1-463 0 0,6 5 21 0 0,2 4 11 0 0,-2 1 0 0 0,1 1 0 0 0,-1 0 0 0 0,2 1 0 0 0,0 1 0 0 0,-1 0 0 0 0,0-1 0 0 0,0 1 0 0 0,25 37 336 0 0,-33-49-164 0 0,1 0-114 0 0,2 3-58 0 0,-1-2 36 0 0,0 0 0 0 0,0 0 0 0 0,0 0-1 0 0,1 0 1 0 0,0 0 0 0 0,-1-1 0 0 0,1 1 0 0 0,0-1 0 0 0,0 0-1 0 0,5 1 1 0 0,5 4-36 0 0,2-1 11 0 0,-2-1 32 0 0,-2 1-22 0 0,-7-4 22 0 0,4 2-22 0 0,-8-4-18 0 0,-1 0 0 0 0,1 0 0 0 0,0 0-1 0 0,-1 1 1 0 0,1-1 0 0 0,-1 0 0 0 0,1 0 0 0 0,0 0 0 0 0,-1 0 0 0 0,1 0 0 0 0,0 0 0 0 0,-1 0 0 0 0,1 0-1 0 0,-1 0 1 0 0,1 0 0 0 0,0-1 0 0 0,-1 1 0 0 0,2 0 0 0 0,-1-1 6 0 0,2 1 44 0 0,-1-1 1 0 0,2-1-5 0 0,0 0 1 0 0,-1-1-1 0 0,1 1 1 0 0,-1-1 0 0 0,1 0-1 0 0,-1 1 1 0 0,0-2 0 0 0,0 1-1 0 0,0 0 1 0 0,0-1 0 0 0,2-4-1 0 0,12-14 28 0 0,-9 13-67 0 0,2-7-10 0 0,-8 14 0 0 0,11-11 0 0 0,26-32 49 0 0,-29 32-23 0 0,1 0 1 0 0,25-23-1 0 0,-29 32-26 0 0,-1-1 0 0 0,17-20 0 0 0,-17 18-11 0 0,-4 5-43 0 0,-1 4-5 0 0,6 8 47 0 0,3 1 12 0 0,-1-1 0 0 0,-3-6 0 0 0,-1-2 0 0 0,21 14 0 0 0,-14-7 0 0 0,-2 0 0 0 0,1 1 0 0 0,0-1 0 0 0,-1 0 0 0 0,1 0 0 0 0,1-1 0 0 0,1-2 0 0 0,-1 1 0 0 0,1 0 0 0 0,-1 0 0 0 0,2 0 0 0 0,8 0 25 0 0,-17-8-9 0 0,0 1-4 0 0,22 3 11 0 0,-4-3 42 0 0,-14 2-13 0 0,5 0-45 0 0,0 2-7 0 0,-1 1 0 0 0,-1 2 0 0 0,0 0 0 0 0,2-2 0 0 0,10 3-2 0 0,-22-7 3 0 0,0-1-1 0 0,0 1 1 0 0,-1-1-1 0 0,1 1 0 0 0,0-1 1 0 0,0 0-1 0 0,0 0 1 0 0,3 0-1 0 0,14 1 9 0 0,-4 0 33 0 0,1-1-31 0 0,-2 0-11 0 0,0 0 0 0 0,1 0 0 0 0,-1 1 0 0 0,0-1 0 0 0,0-1 0 0 0,9 2 0 0 0,-1 3 0 0 0,18 3 0 0 0,-19-5 33 0 0,-1 0-2 0 0,-7-1-31 0 0,0 0 0 0 0,2 0 0 0 0,0 2 0 0 0,0-2 0 0 0,6-1 0 0 0,-19 0 0 0 0,35-4 0 0 0,-23 5 0 0 0,0 1 0 0 0,1 1 0 0 0,-1 0 0 0 0,0-1 0 0 0,7 1 0 0 0,-17-3 0 0 0,12 0 0 0 0,-2 0 0 0 0,0-1 0 0 0,0 1 0 0 0,-2 2 11 0 0,-8-1 42 0 0,7 1-14 0 0,3-2-87 0 0,0 0 33 0 0,0 0 15 0 0,0 0 0 0 0,45 0 64 0 0,-18 0-128 0 0,-27-2 64 0 0,-2 2 0 0 0,2 0 0 0 0,-1 1 0 0 0,-1 2 0 0 0,2 2 0 0 0,-12-4 0 0 0,0-1 0 0 0,0 1 0 0 0,0 0 0 0 0,0 0 0 0 0,0-1 0 0 0,0 1 0 0 0,0-1 0 0 0,0 0 0 0 0,0 0 0 0 0,3 0 0 0 0,0 0 0 0 0,10 0 0 0 0,-1-1 0 0 0,0 1 0 0 0,0 3 0 0 0,0-1 15 0 0,-2-1 59 0 0,-7-1 5 0 0,4-1-79 0 0,-4 1-64 0 0,7-2 48 0 0,0 2 5 0 0,-8 0-31 0 0,8 0 31 0 0,2 1 11 0 0,1-2 0 0 0,-1 0 0 0 0,-2 2 11 0 0,-8 0 31 0 0,8 2-31 0 0,2 2-11 0 0,0-2 0 0 0,1 0 0 0 0,-2-2 0 0 0,0-1 0 0 0,1 1 0 0 0,0 0 4 0 0,-8-1 19 0 0,-2-2 2 0 0,27-3-13 0 0,-17 3-12 0 0,-1-2 0 0 0,0 1 11 0 0,17-7 202 0 0,22 0 107 0 0,-37 7-320 0 0,3-2-9 0 0,15-10 146 0 0,-13 7-100 0 0,-13 6 22 0 0,30-9-19 0 0,-23 6-40 0 0,0 1 11 0 0,7 0 20 0 0,-21 4-24 0 0,34-12 8 0 0,-22 7-15 0 0,1 1 0 0 0,-2-2 4 0 0,-3 3 29 0 0,9-9-6 0 0,7-4 37 0 0,-13 9-52 0 0,6-3 48 0 0,-15 9-59 0 0,16-6 62 0 0,4-2 79 0 0,27-18 0 0 0,16-8 147 0 0,-41 21-187 0 0,-11 7-44 0 0,0 0-36 0 0,-1-1 20 0 0,0 0-19 0 0,-1 1 36 0 0,30-23-24 0 0,-29 23-27 0 0,-1-2-1 0 0,0 1 1 0 0,15-18-1 0 0,-17 18-7 0 0,-1 0 0 0 0,1 1 0 0 0,1 0 0 0 0,-1 0 0 0 0,1 1 0 0 0,15-7 0 0 0,-13 7 0 0 0,1 1 0 0 0,-4-1 11 0 0,-7 5 17 0 0,-4 2-864 0 0,0-1 360 0 0,0 1 0 0 0,0 0 0 0 0,0 0 0 0 0,0 0 1 0 0,1 1-1 0 0,-1-1 0 0 0,1 0 0 0 0,-1 1 0 0 0,-1 1 0 0 0,-8 8-9008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2:27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4143 0 0,'0'0'10691'0'0,"2"2"-10243"0"0,0 0-329 0 0,1 0 0 0 0,-1 0 0 0 0,1-1 1 0 0,-1 1-1 0 0,1-1 0 0 0,-1 1 0 0 0,1-1 0 0 0,0 0 0 0 0,0 0 1 0 0,-1 0-1 0 0,1-1 0 0 0,0 1 0 0 0,0 0 0 0 0,0-1 0 0 0,0 0 1 0 0,0 0-1 0 0,4 0 0 0 0,10-1 301 0 0,31-5-1 0 0,-32 3-236 0 0,94-19 203 0 0,-67 12-326 0 0,0 2 0 0 0,54-3 0 0 0,-88 11-79 0 0,0 0 1 0 0,17 3-1 0 0,-23-3-40 0 0,-1 1 0 0 0,1-1 0 0 0,-1 1 0 0 0,1 0 0 0 0,-1 0 0 0 0,1 0 0 0 0,-1 0 0 0 0,0 0 0 0 0,1 1 1 0 0,-1-1-1 0 0,0 1 0 0 0,0-1 0 0 0,3 4 0 0 0,-3-3-442 0 0,-2 1-737 0 0,1 9-324 0 0,-1 1-64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2:27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55 2759 0 0,'-1'6'15327'0'0,"19"-7"-12610"0"0,16-4-4806 0 0,-24 3 3596 0 0,76-17-615 0 0,59-9 321 0 0,-124 25-1069 0 0,1 1 0 0 0,-1 1 1 0 0,1 2-1 0 0,37 4 0 0 0,-32 2-437 0 0,-25-6-22 0 0,10 5-493 0 0,-9-5 354 0 0,-1 1-165 0 0,-2-1-12 0 0,6 3 1072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2:27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0 13247 0 0,'0'0'1940'0'0,"-1"2"-1382"0"0,-8 22 722 0 0,2 0 0 0 0,-8 51 1 0 0,-8 25-754 0 0,13-71-410 0 0,-15 47 49 0 0,-27 139 0 0 0,50-179-104 0 0,2-17 1 0 0,1-14-3 0 0,5 16-118 0 0,-5-18 22 0 0,0-1-118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30T00:45:16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1 202 3223 0 0,'0'0'6323'0'0,"0"-2"-6246"0"0,5-10 193 0 0,0 1-1 0 0,7-12 0 0 0,-11 22-177 0 0,5-7-224 0 0,-1-1 946 0 0,-1 6 2467 0 0,32-4-1920 0 0,-34 7-1281 0 0,0 0 0 0 0,19-4 344 0 0,-19 4-340 0 0,0 0-16 0 0,1 1-45 0 0,19 0 213 0 0,5-1-132 0 0,-12-1-85 0 0,-1 0 19 0 0,0 0 0 0 0,0-1 0 0 0,0-1 0 0 0,0 0 0 0 0,0 0 0 0 0,15-7 0 0 0,135-40-38 0 0,-155 46 0 0 0,-5 2 0 0 0,-1 1 0 0 0,1 0 0 0 0,-1 0 0 0 0,1 0 0 0 0,-1 0 0 0 0,1 1 0 0 0,4-1 0 0 0,20-3-2 0 0,-2 2 12 0 0,-21 2-7 0 0,18 0 50 0 0,15 2 219 0 0,-36-2-160 0 0,0 1 0 0 0,13 2 7 0 0,-1 0-1 0 0,0-2 1 0 0,1 1-1 0 0,-1-2 1 0 0,0 0-1 0 0,1 0 0 0 0,-1-1 1 0 0,1-1-1 0 0,-1-1 1 0 0,0 0-1 0 0,0-1 1 0 0,17-6-1 0 0,-27 8-115 0 0,14-4 9 0 0,4 1-15 0 0,-18 3 9 0 0,0 1 0 0 0,0 0 0 0 0,0 0-1 0 0,0 0 1 0 0,1 0 0 0 0,-1 1 0 0 0,0 0 0 0 0,1 0-1 0 0,5 0 1 0 0,-1 1 0 0 0,3 1-6 0 0,10 4 0 0 0,-19-5 0 0 0,17 10 0 0 0,11 5 0 0 0,-18-8 0 0 0,3 6 42 0 0,-7-8 28 0 0,2-1-51 0 0,-5-3 45 0 0,10 3-40 0 0,4-4 19 0 0,-13 0-36 0 0,15-5-4 0 0,-12 2-3 0 0,-4 2 0 0 0,24-9 0 0 0,7-3 0 0 0,12-1 54 0 0,13-4-44 0 0,-1 5-10 0 0,-56 10 0 0 0,22-1 0 0 0,-13 2 0 0 0,2 0 0 0 0,-3 1 11 0 0,-10 0 234 0 0,-1 0-149 0 0,-1 0-82 0 0,7 1-75 0 0,-8-1 9 0 0,0 0 1 0 0,1 1-1 0 0,-1-1 0 0 0,0 0 1 0 0,0 0-1 0 0,0 1 0 0 0,0-1 1 0 0,0 0-1 0 0,0 1 0 0 0,0-1 1 0 0,0 0-1 0 0,0 0 0 0 0,0 1 1 0 0,0-1-1 0 0,0 0 0 0 0,0 1 1 0 0,0-1-1 0 0,0 0 0 0 0,0 1 1 0 0,0-1-1 0 0,0 0 0 0 0,0 0 1 0 0,-1 1-1 0 0,1-1 0 0 0,0 0 1 0 0,0 0-1 0 0,0 1 0 0 0,0-1 1 0 0,-1 0-1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30T00:45:39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994 1 10591 0 0,'-1'2'4344'0'0,"-9"15"666"0"0,7-12-5304 0 0,2-3 930 0 0,0 0-553 0 0,0 4-8 0 0,1-4 91 0 0,-1 8-83 0 0,-1 0 1 0 0,0 0-1 0 0,0-1 0 0 0,-1 1 0 0 0,0 0 0 0 0,-1-1 0 0 0,-7 13 1 0 0,-2 8 124 0 0,-58 128 366 0 0,-1 2-282 0 0,48-100-218 0 0,-61 147-29 0 0,-15-8 564 0 0,71-150-539 0 0,3 1 0 0 0,2 1 0 0 0,-26 80 0 0 0,23-54-70 0 0,18-53-2 0 0,6-22 20 0 0,2 0 821 0 0,-1-1-758 0 0,-17 14 415 0 0,17-14-416 0 0,0 0 0 0 0,-7 6-64 0 0,-2 1-16 0 0,0 0 0 0 0,2-2 13 0 0,7-5 358 0 0,-24-2-211 0 0,20 0-182 0 0,-1 0 0 0 0,1 0 0 0 0,-1-1 0 0 0,1 0 0 0 0,0 0 0 0 0,0-1 0 0 0,0 1-1 0 0,0-1 1 0 0,0-1 0 0 0,1 1 0 0 0,-1-1 0 0 0,-8-8 0 0 0,5 4-22 0 0,1 0-1 0 0,1 0 1 0 0,-1-1 0 0 0,2 0-1 0 0,-1 0 1 0 0,-9-19 0 0 0,-6-21 29 0 0,1-2 1 0 0,3-1-1 0 0,3 0 1 0 0,1-1 0 0 0,-12-108-1 0 0,22 130-5 0 0,-2 1 0 0 0,-16-57 0 0 0,17 74 20 0 0,1 4-13 0 0,-3 24-107 0 0,4-1 98 0 0,0 0 1 0 0,1 1 0 0 0,1-1-1 0 0,0 26 1 0 0,10 61-162 0 0,-3-33 59 0 0,-2 17 110 0 0,4 46 15 0 0,-4-103 26 0 0,0-1 1 0 0,2 1-1 0 0,12 34 0 0 0,-16-57 72 0 0,13 24 12 0 0,2-1-1 0 0,28 37 1 0 0,-11-16-112 0 0,-21-31 55 0 0,-7-15-53 0 0,-2-1 8 0 0,1 0 1 0 0,-1 0 1 0 0,0 0-1 0 0,1 0 1 0 0,0-1-1 0 0,-1 1 0 0 0,1-1 1 0 0,0 0-1 0 0,0 0 1 0 0,-1-1-1 0 0,1 0 1 0 0,0 0-1 0 0,0 0 1 0 0,0 0-1 0 0,0-1 0 0 0,0 1 1 0 0,-1-1-1 0 0,1 0 1 0 0,8-4-1 0 0,3-1 0 0 0,1-2 0 0 0,-1 0-1 0 0,25-17 1 0 0,-1-2 147 0 0,-1-2-1 0 0,51-51 1 0 0,62-78 55 0 0,-91 91-153 0 0,265-273-400 0 0,-307 319-35 0 0,1 2-1 0 0,1 0 1 0 0,1 1-1 0 0,30-18 0 0 0,-29 22-436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30T00:46:03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0 455 0 0,'0'0'1932'0'0,"3"1"-1657"0"0,7 2-10 0 0,-8-3 453 0 0,0 1-244 0 0,0 0-155 0 0,0-1-1 0 0,-1 1 0 0 0,1-1 0 0 0,0 1 0 0 0,0-1 0 0 0,-1 0 0 0 0,1 1 0 0 0,0-1 1 0 0,5-1 1985 0 0,1-4 1684 0 0,-17 7-3616 0 0,6-1 1244 0 0,1 0-1356 0 0,0-1-95 0 0,-1 1-457 0 0,-9 11 4467 0 0,9-9-4127 0 0,-2 7-36 0 0,2 1 0 0 0,3-7 36 0 0,0 5-24 0 0,0-8-22 0 0,0-1 0 0 0,0 0-1 0 0,-1 0 1 0 0,1 1 0 0 0,0-1-1 0 0,0 0 1 0 0,0 0 0 0 0,0 1-1 0 0,0-1 1 0 0,0 0 0 0 0,0 0-1 0 0,0 1 1 0 0,0-1 0 0 0,0 0-1 0 0,0 0 1 0 0,1 1 0 0 0,-1-1-1 0 0,0 0 1 0 0,0 0 0 0 0,0 0-1 0 0,0 1 1 0 0,0-1 0 0 0,0 0-1 0 0,0 0 1 0 0,1 1 0 0 0,-1-1-1 0 0,0 0 1 0 0,0 0 0 0 0,0 0-1 0 0,0 0 1 0 0,1 1 0 0 0,-1-1-1 0 0,0 0 1 0 0,2 3 49 0 0,-5 17-27 0 0,0-6-24 0 0,3-12-4 0 0,-1 0 0 0 0,1 1 1 0 0,-1-1-1 0 0,0 1 0 0 0,0-1 0 0 0,0 0 0 0 0,0 0 0 0 0,0 0 0 0 0,0 1 0 0 0,-2 1 0 0 0,-11 18-25 0 0,9-10 29 0 0,0 2 0 0 0,0-1 0 0 0,0 0 0 0 0,2 0 0 0 0,0 1 12 0 0,1-3 47 0 0,0-4 3 0 0,-1 13 128 0 0,1-5-131 0 0,-1-3-49 0 0,-1-1-10 0 0,-1 7 0 0 0,2-9 0 0 0,-8 14 0 0 0,-10 16 12 0 0,-8 10 40 0 0,14-28-52 0 0,10-10 0 0 0,1 1 0 0 0,1 0 0 0 0,2 0 11 0 0,0-7 32 0 0,-3 5-22 0 0,3-5 22 0 0,-1 6-33 0 0,-1 1-10 0 0,7 1 0 0 0,-2-9 0 0 0,3 8 54 0 0,-3 0-44 0 0,-2 0-24 0 0,-3-4-46 0 0,1-5 44 0 0,-3 15-307 0 0,5-18 317 0 0,0 0 0 0 0,0 1 0 0 0,0-1 0 0 0,0 0 0 0 0,0 0 0 0 0,-1 1 0 0 0,1-1 0 0 0,0 0 0 0 0,0 1 0 0 0,0-1 0 0 0,0 0 0 0 0,0 0 0 0 0,-1 1 0 0 0,1-1 0 0 0,0 0 0 0 0,0 0 0 0 0,-1 0 0 0 0,1 1 0 0 0,0-1 1 0 0,0 0-1 0 0,-1 0 0 0 0,1 0 0 0 0,-1 1 0 0 0,-4 4-150 0 0,-8 5-167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46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0 14743 0 0,'-1'2'672'0'0,"-11"11"-198"0"0,-16 23 0 0 0,3-2-438 0 0,-180 234 2600 0 0,168-213-2309 0 0,3 2 0 0 0,2 0 0 0 0,-27 72 0 0 0,46-95-311 0 0,1 1 0 0 0,2 0 0 0 0,-10 67 0 0 0,19-95-424 0 0,0 0 1 0 0,1 0-1 0 0,0 0 0 0 0,1 0 1 0 0,0 0-1 0 0,0 0 0 0 0,0 0 1 0 0,3 7-1 0 0,0-2-5755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30T00:46:06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168 274 5983 0 0,'0'0'5291'0'0,"-5"-9"-1922"0"0,5-17-1464 0 0,1-7-1643 0 0,-4 17-209 0 0,3 16-54 0 0,0-1 0 0 0,0 1 0 0 0,0-1-1 0 0,-1 1 1 0 0,1-1 0 0 0,0 1 0 0 0,0-1 0 0 0,-1 1-1 0 0,1-1 1 0 0,0 1 0 0 0,-1 0 0 0 0,1-1 0 0 0,0 1-1 0 0,-1-1 1 0 0,1 1 0 0 0,-1 0 0 0 0,1-1 0 0 0,0 1-1 0 0,-2-1 1 0 0,1 1-13 0 0,-1 0 1 0 0,0-1-1 0 0,0 1 0 0 0,1 0 0 0 0,-1 0 0 0 0,0 0 0 0 0,1 0 0 0 0,-1 1 1 0 0,0-1-1 0 0,1 0 0 0 0,-1 1 0 0 0,0-1 0 0 0,1 1 0 0 0,-1 0 1 0 0,1-1-1 0 0,-1 1 0 0 0,1 0 0 0 0,-1 0 0 0 0,1 0 0 0 0,0 0 0 0 0,-1 0 1 0 0,1 0-1 0 0,-2 2 0 0 0,-3 3-107 0 0,1 1-1 0 0,0-1 1 0 0,-7 12 0 0 0,2 1-84 0 0,0 1 0 0 0,1 0 0 0 0,-11 41-1 0 0,1-2-20 0 0,4-14 238 0 0,14-42 50 0 0,1-1 10 0 0,-1 1 1 0 0,0 0 0 0 0,1-1-1 0 0,0 1 1 0 0,0 0 0 0 0,0-1-1 0 0,0 5 1 0 0,0-4 8 0 0,1-2-52 0 0,-1 1-1 0 0,0 0 1 0 0,1-1-1 0 0,-1 1 1 0 0,1 0-1 0 0,0-1 1 0 0,-1 1 0 0 0,1-1-1 0 0,0 1 1 0 0,0-1-1 0 0,0 0 1 0 0,0 1-1 0 0,2 0 1 0 0,-3-1-13 0 0,2 1 55 0 0,-1 0-16 0 0,2 0-46 0 0,0 0-11 0 0,7 15 155 0 0,0 8-143 0 0,-1 0-10 0 0,-7-22-9 0 0,-1 0 1 0 0,1 0-1 0 0,-1 0 0 0 0,1 0 0 0 0,0-1 0 0 0,0 1 1 0 0,0-1-1 0 0,0 0 0 0 0,1 1 0 0 0,-1-1 0 0 0,1 0 1 0 0,-1 0-1 0 0,1-1 0 0 0,0 1 0 0 0,0 0 0 0 0,-1-1 1 0 0,1 0-1 0 0,0 1 0 0 0,0-1 0 0 0,1 0 0 0 0,-1-1 1 0 0,0 1-1 0 0,0-1 0 0 0,6 1 0 0 0,5 0-35 0 0,-1-1 0 0 0,0-1 0 0 0,0 0 0 0 0,25-5 0 0 0,3-4 44 0 0,-15 3 0 0 0,52-8 0 0 0,-74 15 3 0 0,-1 0 82 0 0,0 0-1 0 0,0-1 0 0 0,0 1 1 0 0,0-1-1 0 0,0 1 0 0 0,0-1 1 0 0,4-2-1 0 0,-3 1 26 0 0,-2 1 768 0 0,-2 1-863 0 0,0-1 1 0 0,0 1-1 0 0,0 0 1 0 0,0 0-1 0 0,0 0 1 0 0,0-1-1 0 0,0 1 1 0 0,1 0 0 0 0,-1 0-1 0 0,0 0 1 0 0,0-1-1 0 0,0 1 1 0 0,0 0-1 0 0,0 0 1 0 0,0 0-1 0 0,1 0 1 0 0,-1 0 0 0 0,0-1-1 0 0,0 1 1 0 0,0 0-1 0 0,0 0 1 0 0,1 0-1 0 0,-1 0 1 0 0,0 0-1 0 0,0 0 1 0 0,0 0 0 0 0,1 0-1 0 0,-1-1 1 0 0,1 1 12 0 0,-1 0 1 0 0,1 0 0 0 0,0-1 0 0 0,-1 1-1 0 0,1 0 1 0 0,-1-1 0 0 0,1 1-1 0 0,-1-1 1 0 0,1 1 0 0 0,-1 0 0 0 0,1-1-1 0 0,-1 1 1 0 0,0-1 0 0 0,1 0 0 0 0,0 0-1 0 0,9-21 139 0 0,-2-1-1 0 0,0 0 0 0 0,-1 0 1 0 0,6-37-1 0 0,-11 38-224 0 0,-1-1-1 0 0,-2-36 0 0 0,0 52 51 0 0,-1 0 0 0 0,1-1 0 0 0,-2 1 0 0 0,1 0 0 0 0,-1 1 0 0 0,0-1 0 0 0,0 0 0 0 0,-4-6 0 0 0,-10-20 8 0 0,10 18 0 0 0,-2 0 0 0 0,9 13 0 0 0,-1 0 0 0 0,1 1-1 0 0,-1-1 1 0 0,0 0 0 0 0,0 1-1 0 0,0-1 1 0 0,1 1 0 0 0,-1-1 0 0 0,-1 1-1 0 0,1 0 1 0 0,-2-3 0 0 0,0 2-7 0 0,1 0-9 0 0,0 0 1 0 0,0 0 0 0 0,0 0 0 0 0,0 0-1 0 0,0 0 1 0 0,-1 1 0 0 0,1-1 0 0 0,-1 1 0 0 0,1-1-1 0 0,-1 1 1 0 0,0 0 0 0 0,-4-1 0 0 0,0 0-32 0 0,0 0 1 0 0,-1 1-1 0 0,-9-1 1 0 0,5 2 13 0 0,0 1 0 0 0,0 0 1 0 0,-18 5-1 0 0,-6 0-10 0 0,24-5 35 0 0,-1 1-69 0 0,-1 0 0 0 0,1-1 0 0 0,-1-1 0 0 0,-26-2 0 0 0,37 1 61 0 0,-1 0 0 0 0,1 0 0 0 0,-1 0 0 0 0,1 0 0 0 0,0 0 0 0 0,-1-1 0 0 0,1 1 0 0 0,0-1 0 0 0,0 0 0 0 0,0 0 0 0 0,0 0 0 0 0,1 0 0 0 0,-1-1 1 0 0,0 1-1 0 0,1-1 0 0 0,0 1 0 0 0,0-1 0 0 0,-1 0 0 0 0,2 0 0 0 0,-1 0 0 0 0,0 0 0 0 0,1 0 0 0 0,-1-1 0 0 0,0-3 0 0 0,-1-2-247 0 0,2 1-1 0 0,-1-1 1 0 0,1 1 0 0 0,0-1-1 0 0,1 0 1 0 0,1-11-1 0 0,-1 2-5476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7:04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0 156 2759 0 0,'0'0'8878'0'0,"2"0"-7678"0"0,12 2 766 0 0,26-2 0 0 0,-23 0-973 0 0,-15 0-396 0 0,17 0 2051 0 0,-3 1-2131 0 0,0 0 0 0 0,19 5-1 0 0,-18-3-491 0 0,24 1-1 0 0,-13-4 5 0 0,-1-1 0 0 0,1-1 0 0 0,0-2 0 0 0,-1-1 0 0 0,44-13 0 0 0,125-58-93 0 0,-101 36-61 0 0,-25 14-1451 0 0,-68 25 980 0 0,-8 13-5296 0 0,-1 1 4836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7:05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4143 0 0,'1'0'2559'0'0,"1"0"-2188"0"0,-1-1-1 0 0,1 1 1 0 0,-1 0 0 0 0,1 0 0 0 0,-1 0-1 0 0,1 0 1 0 0,-1 0 0 0 0,1 0 0 0 0,-1 1-1 0 0,1-1 1 0 0,-1 0 0 0 0,1 1-1 0 0,-1-1 1 0 0,1 1 0 0 0,-1 0 0 0 0,0-1-1 0 0,1 1 1 0 0,-1 0 0 0 0,0 0-1 0 0,2 1 1 0 0,-1 1-159 0 0,1-1 0 0 0,-1 1 0 0 0,0-1 0 0 0,0 1 0 0 0,-1 0 1 0 0,1 0-1 0 0,-1 0 0 0 0,1 0 0 0 0,0 4 0 0 0,2 4-46 0 0,-2 1-1 0 0,1 0 1 0 0,-1 0 0 0 0,0 16 0 0 0,-3 4 228 0 0,-1 1 0 0 0,-1-1 0 0 0,-2 0 0 0 0,-9 32 0 0 0,0-2-82 0 0,11-45-340 0 0,-2-1 1 0 0,0 0-1 0 0,-1-1 0 0 0,-1 1 0 0 0,-15 25 1 0 0,21-39-173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7:06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930 39 13935 0 0,'1'-1'638'0'0,"61"-37"5043"0"0,-72 46-5304 0 0,-11 7-208 0 0,-22 23 0 0 0,-14 11-115 0 0,20-22-54 0 0,-126 84 0 0 0,114-83 0 0 0,-144 84 0 0 0,116-58 64 0 0,70-49-10 0 0,2 2-44 0 0,0 0-10 0 0,0 5 1 0 0,6-8 1 0 0,1 0 66 0 0,9 4 61 0 0,-6-5-94 0 0,-1 0-1 0 0,1-1 1 0 0,0 0 0 0 0,0 0-1 0 0,0 0 1 0 0,0-1-1 0 0,0 0 1 0 0,1 0 0 0 0,7 1-1 0 0,52-1 276 0 0,-45-1-202 0 0,170-7 916 0 0,20 0-81 0 0,-208 7-889 0 0,-2 1-48 0 0,-1 0 0 0 0,1-1-1 0 0,-1 1 1 0 0,1 0-1 0 0,-1 0 1 0 0,1 0-1 0 0,-1-1 1 0 0,1 1-1 0 0,-1 0 1 0 0,0 0-1 0 0,-1 0 1 0 0,1 1-2 0 0,-8 8 9 0 0,0-2 1 0 0,-1 1-1 0 0,0-1 0 0 0,-17 11 1 0 0,-49 24-95 0 0,45-26 42 0 0,-100 50-117 0 0,-69 41-115 0 0,171-91 271 0 0,3-2 0 0 0,1 1 0 0 0,-42 33 0 0 0,-82 87 0 0 0,121-112 0 0 0,18-17 0 0 0,1 0 0 0 0,-11 12 0 0 0,20-18 0 0 0,-1-1 0 0 0,1 1 0 0 0,-1-1 0 0 0,1 1 0 0 0,0-1 0 0 0,-1 1 0 0 0,1-1 0 0 0,0 1 0 0 0,-1-1 0 0 0,1 1 0 0 0,0 0 0 0 0,0-1 0 0 0,0 1 0 0 0,0-1 0 0 0,-1 1 0 0 0,1 0 0 0 0,0-1 0 0 0,0 2 0 0 0,3 2 0 0 0,-2-4 0 0 0,1 3 5 0 0,-1-1-1 0 0,1 0 0 0 0,0 0 1 0 0,1 0-1 0 0,-1 0 0 0 0,0-1 1 0 0,1 1-1 0 0,-1 0 1 0 0,1-1-1 0 0,-1 0 0 0 0,1 0 1 0 0,0 1-1 0 0,-1-1 1 0 0,1-1-1 0 0,0 1 0 0 0,0 0 1 0 0,0-1-1 0 0,-1 0 1 0 0,1 1-1 0 0,5-1 0 0 0,7-1 45 0 0,1 1-1 0 0,23-6 1 0 0,-33 6-39 0 0,67-12 99 0 0,278-33 862 0 0,-303 47-1123 0 0,-46-1-259 0 0,0 0 0 0 0,0 1 0 0 0,0-1 0 0 0,-1 0 0 0 0,1 1 0 0 0,0 0 0 0 0,-1-1 0 0 0,1 1 0 0 0,1 2 0 0 0,3 4-1439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7:10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614 382 6447 0 0,'0'0'8919'0'0,"-1"-2"-8067"0"0,1-2-691 0 0,0-1 1 0 0,0 1 0 0 0,0 0-1 0 0,0 0 1 0 0,1 0-1 0 0,-1-1 1 0 0,1 1 0 0 0,0 0-1 0 0,1 0 1 0 0,-1 0-1 0 0,1 0 1 0 0,2-5-1 0 0,5-7 106 0 0,18-24-1 0 0,-6 10-114 0 0,18-35-82 0 0,27-40-320 0 0,-61 97 115 0 0,-1-1 1 0 0,7-14-1 0 0,-1-1-823 0 0,-11 25 899 0 0,-1 1 54 0 0,-1 1 0 0 0,1-1-1 0 0,0 1 1 0 0,0 0 0 0 0,0 0 0 0 0,0 0 0 0 0,0 0 0 0 0,1 0 0 0 0,0 0-1 0 0,-1 0 1 0 0,0 4 0 0 0,-4 9-8 0 0,-12 19 13 0 0,-2 0 0 0 0,-1-2 0 0 0,-2 0 0 0 0,-1-2 0 0 0,-2 0 0 0 0,-1-2 0 0 0,-1-1 0 0 0,-38 30 0 0 0,30-29 22 0 0,-2-2-1 0 0,-43 23 0 0 0,62-41-12 0 0,-1-1-1 0 0,-1-1 0 0 0,1-1 0 0 0,-1-1 1 0 0,0-1-1 0 0,-1-1 0 0 0,1 0 1 0 0,-34-1-1 0 0,40-3 41 0 0,0 0 0 0 0,1 0 0 0 0,-1-2 0 0 0,1 0 0 0 0,-1 0 0 0 0,1-2 0 0 0,0 1 0 0 0,-15-8 0 0 0,27 10-1 0 0,-2-4-16 0 0,3 5-29 0 0,0 1-1 0 0,1-1 1 0 0,-1 0-1 0 0,1 1 0 0 0,0-1 1 0 0,-1 1-1 0 0,1-1 0 0 0,-1 0 1 0 0,1 0-1 0 0,0 1 0 0 0,0-1 1 0 0,-1 0-1 0 0,1 0 1 0 0,0 1-1 0 0,0-1 0 0 0,0 0 1 0 0,0 0-1 0 0,0 0 0 0 0,-1-8 8 0 0,1 6-7 0 0,-1 1 1 0 0,1 0-1 0 0,0 0 0 0 0,0 0 1 0 0,0 0-1 0 0,0 0 0 0 0,1 0 1 0 0,-1 0-1 0 0,0-1 0 0 0,1 1 0 0 0,0 0 1 0 0,-1 0-1 0 0,1 0 0 0 0,1-2 1 0 0,2-3-1 0 0,-1 1 8 0 0,0 0 1 0 0,0 0-1 0 0,1 0 0 0 0,0 1 0 0 0,0-1 0 0 0,0 1 0 0 0,9-8 1 0 0,39-30 178 0 0,-7 8-62 0 0,-19 14-134 0 0,45-28 0 0 0,-68 48-42 0 0,0-1 41 0 0,0 1-1 0 0,0 0 0 0 0,0 0 1 0 0,0 0-1 0 0,0 0 1 0 0,0 0-1 0 0,0 1 0 0 0,0-1 1 0 0,0 1-1 0 0,0 0 1 0 0,1 0-1 0 0,-1 0 0 0 0,0 1 1 0 0,0-1-1 0 0,0 1 1 0 0,6 1-1 0 0,-7-1 7 0 0,-1-1 1 0 0,0 1-1 0 0,1-1 1 0 0,-1 1-1 0 0,0 0 0 0 0,0-1 1 0 0,0 1-1 0 0,1 0 1 0 0,-1 0-1 0 0,0 0 0 0 0,0 0 1 0 0,0 0-1 0 0,0 0 1 0 0,0 0-1 0 0,-1 0 0 0 0,3 2 1 0 0,0 2-1 0 0,-1-2 1 0 0,1 1 0 0 0,0-1 0 0 0,-1 1 0 0 0,0 0 0 0 0,0-1 0 0 0,0 1 0 0 0,0 0 0 0 0,-1 0 0 0 0,0 0 0 0 0,0 1 0 0 0,2 7 0 0 0,-1-1 0 0 0,0-3 4 0 0,0 1 0 0 0,0-1 0 0 0,-1 0-1 0 0,0 1 1 0 0,-1-1 0 0 0,0 1 0 0 0,0-1-1 0 0,-1 1 1 0 0,0-1 0 0 0,0 0 0 0 0,-1 1-1 0 0,0-1 1 0 0,-1 0 0 0 0,1 0 0 0 0,-2 0-1 0 0,-4 8 1 0 0,-6 8-1 0 0,8-16 5 0 0,1 0 1 0 0,0 1-1 0 0,1 0 1 0 0,0 0-1 0 0,-4 11 1 0 0,8-20-7 0 0,0 1 0 0 0,-1 0 0 0 0,1-1 0 0 0,0 1 1 0 0,0 0-1 0 0,-1 0 0 0 0,1 0 0 0 0,0-1 0 0 0,0 1 1 0 0,0 0-1 0 0,0 0 0 0 0,0-1 0 0 0,0 1 0 0 0,0 0 1 0 0,0 0-1 0 0,0 0 0 0 0,0-1 0 0 0,0 1 1 0 0,1 0-1 0 0,-1 0 0 0 0,0-1 0 0 0,1 1 0 0 0,-1 1 1 0 0,2 0 8 0 0,4 13 74 0 0,-2-13-33 0 0,-1-1-12 0 0,2 1 57 0 0,0 1 1 0 0,0-1-1 0 0,0 0 1 0 0,0-1-1 0 0,0 0 0 0 0,1 1 1 0 0,-1-1-1 0 0,0-1 1 0 0,1 1-1 0 0,-1-1 1 0 0,1 0-1 0 0,-1-1 1 0 0,1 1-1 0 0,8-3 0 0 0,8-2 173 0 0,0 0-1 0 0,23-11 1 0 0,-42 15-267 0 0,4-2 25 0 0,-5 3 32 0 0,-1-1 0 0 0,13-10-37 0 0,-13 10 6 0 0,2-2-8 0 0,2-13 36 0 0,-3 9-159 0 0,1 0 0 0 0,1 0 0 0 0,0 0 0 0 0,0 0 0 0 0,0 1 0 0 0,1 0 1 0 0,-1 0-1 0 0,1 0 0 0 0,1 0 0 0 0,-1 1 0 0 0,1 0 0 0 0,9-6 1 0 0,-14 10-430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7:13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1375 0 0,'1'-1'2712'0'0,"-1"0"-2313"0"0,0 1 0 0 0,1-1 0 0 0,-1 0 0 0 0,0 1 0 0 0,1-1 0 0 0,-1 1 0 0 0,1-1 0 0 0,-1 1 0 0 0,1-1 0 0 0,-1 1 0 0 0,1-1 0 0 0,0 1 0 0 0,-1-1 0 0 0,1 1 0 0 0,-1 0 0 0 0,1-1 0 0 0,0 1 0 0 0,-1 0 0 0 0,1 0 0 0 0,0-1-1 0 0,0 1 1 0 0,1 1-302 0 0,-1 0-1 0 0,1 0 1 0 0,-1 0-1 0 0,0 0 1 0 0,1 1-1 0 0,-1-1 0 0 0,0 0 1 0 0,0 1-1 0 0,2 2 1 0 0,-3-4-91 0 0,27 40 1907 0 0,33 62 0 0 0,-23-37-868 0 0,-22-40-762 0 0,41 64 142 0 0,-47-77-306 0 0,0 0-1 0 0,1 0 0 0 0,1-1 1 0 0,22 18-1 0 0,-16-17 15 0 0,-11-9-90 0 0,-1 1 0 0 0,1 0 0 0 0,-1 0-1 0 0,0 0 1 0 0,0 1 0 0 0,-1-1 0 0 0,0 1 0 0 0,6 8 0 0 0,-6-6-33 0 0,0 6 4 0 0,-7-9 14 0 0,2-3-16 0 0,-6 11 70 0 0,7-11-253 0 0,0-1 1 0 0,0 0 0 0 0,0 1-1 0 0,0-1 1 0 0,-1 1-1 0 0,1-1 1 0 0,0 0 0 0 0,0 1-1 0 0,0-1 1 0 0,-1 0 0 0 0,1 1-1 0 0,0-1 1 0 0,-1 0-1 0 0,1 1 1 0 0,0-1 0 0 0,-1 0-1 0 0,1 0 1 0 0,0 1-1 0 0,-1-1 1 0 0,1 0 0 0 0,0 0-1 0 0,-1 0 1 0 0,1 0-1 0 0,0 1 1 0 0,-1-1 0 0 0,1 0-1 0 0,-1 0 1 0 0,1 0-1 0 0,-1 0 1 0 0,0 0 0 0 0,-3-6-1540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7:14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14 9327 0 0,'0'0'846'0'0,"0"-10"3746"0"0,0 9-4550 0 0,0 1 1 0 0,0 0 0 0 0,0 0-1 0 0,0 0 1 0 0,0 0-1 0 0,0-1 1 0 0,-1 1 0 0 0,1 0-1 0 0,0 0 1 0 0,0 0 0 0 0,0 0-1 0 0,0 0 1 0 0,0 0-1 0 0,0-1 1 0 0,0 1 0 0 0,0 0-1 0 0,0 0 1 0 0,0 0 0 0 0,-1 0-1 0 0,1 0 1 0 0,0 0 0 0 0,0 0-1 0 0,0-1 1 0 0,0 1-1 0 0,0 0 1 0 0,-1 0 0 0 0,1 0-1 0 0,0 0 1 0 0,0 0 0 0 0,0 0-1 0 0,0 0 1 0 0,0 0 0 0 0,-1 0-1 0 0,1 0 1 0 0,0 0-1 0 0,0 0 1 0 0,0 0 0 0 0,0 0-1 0 0,0 0 1 0 0,-1 0 0 0 0,1 0-1 0 0,0 0 1 0 0,0 0 0 0 0,0 0-1 0 0,0 0 1 0 0,0 0-1 0 0,-1 1 1 0 0,1-1 0 0 0,0 0-1 0 0,0 0 1 0 0,0 0 0 0 0,0 0-1 0 0,0 0 1 0 0,0 0 0 0 0,-1 0-1 0 0,1 0 1 0 0,0 1-1 0 0,-12 11 494 0 0,-8 19-486 0 0,16-24 24 0 0,-7 10 84 0 0,10-15 804 0 0,12-17-541 0 0,-4 10-332 0 0,-5 4 27 0 0,-1 0 1 0 0,0 0-1 0 0,1 0 1 0 0,-1 0-1 0 0,1 0 1 0 0,-1-1 0 0 0,0 1-1 0 0,0 0 1 0 0,0-1-1 0 0,0 1 1 0 0,0-1-1 0 0,1-1 1 0 0,-1 2-22 0 0,-3 1-150 0 0,0 1 48 0 0,0 1 0 0 0,1-1 1 0 0,-1 0-1 0 0,0 0 0 0 0,1 1 0 0 0,-1-1 1 0 0,-1 3-1 0 0,0-1 2 0 0,-10 10-9 0 0,1 2-1 0 0,0-1 1 0 0,-19 33 0 0 0,-9 12-46 0 0,8-23 53 0 0,-64 56 0 0 0,54-53-43 0 0,35-31 48 0 0,0 0 1 0 0,0 1-1 0 0,1 0 0 0 0,0 0 1 0 0,1 0-1 0 0,-8 17 0 0 0,9-16 2 0 0,-1 1 1 0 0,-1-2-1 0 0,0 1 0 0 0,0-1 0 0 0,-14 16 0 0 0,14-19 12 0 0,0 0 0 0 0,-1 0 0 0 0,0-1-1 0 0,-8 5 1 0 0,12-8-43 0 0,1-1-1 0 0,-1 0 1 0 0,0 1 0 0 0,1-1-1 0 0,-1 0 1 0 0,0 0 0 0 0,0-1-1 0 0,0 1 1 0 0,0-1 0 0 0,0 1-1 0 0,0-1 1 0 0,0 0 0 0 0,0 0-1 0 0,0 0 1 0 0,-4-1 0 0 0,6 1-159 0 0,-11-11-484 0 0,10 7 378 0 0,0 0 1 0 0,0 0-1 0 0,1-1 1 0 0,-2-7-1 0 0,2 11 24 0 0,2-6-134 0 0,3 23 1939 0 0,-3-14-1060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7:1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160 253 8375 0 0,'0'0'2034'0'0,"-9"-2"-544"0"0,5 2-1276 0 0,0 1 0 0 0,0-1 0 0 0,0 1 0 0 0,1 0 0 0 0,-1 0 0 0 0,0 0 0 0 0,0 0 0 0 0,-6 4 2866 0 0,12 7-2604 0 0,-1-10-410 0 0,-1-1 1 0 0,1 1-1 0 0,0 0 0 0 0,-1 0 0 0 0,1 0 1 0 0,0-1-1 0 0,0 1 0 0 0,1 0 0 0 0,-1-1 1 0 0,0 1-1 0 0,0-1 0 0 0,1 1 0 0 0,-1-1 1 0 0,1 0-1 0 0,-1 0 0 0 0,3 2 0 0 0,-1-2 9 0 0,1 1 1 0 0,-1 0-1 0 0,1-1 0 0 0,0 1 0 0 0,-1-1 1 0 0,1 0-1 0 0,6 0 0 0 0,2 0 64 0 0,1 0 0 0 0,-1-1 1 0 0,0-1-1 0 0,14-2 0 0 0,-5 0-72 0 0,0-2 0 0 0,-1 0 0 0 0,0-1 0 0 0,0-1 0 0 0,25-12 0 0 0,-32 12-94 0 0,-2 1 0 0 0,1-1 0 0 0,-1-1 0 0 0,0 0 1 0 0,0-1-1 0 0,-1 0 0 0 0,0-1 0 0 0,-1 1 0 0 0,11-16 1 0 0,-15 17-49 0 0,-1 1 0 0 0,0-1 1 0 0,0 0-1 0 0,0 0 0 0 0,-1 0 1 0 0,-1-1-1 0 0,0 1 0 0 0,0-1 1 0 0,0 1-1 0 0,-1-1 0 0 0,0 0 1 0 0,-1 0-1 0 0,0 1 0 0 0,-1-13 1 0 0,0 20-68 0 0,-18-22-996 0 0,17 22 1007 0 0,-1 0 0 0 0,1 0 0 0 0,-1 0-1 0 0,0 0 1 0 0,1 1 0 0 0,-1-1 0 0 0,0 1 0 0 0,1 0 0 0 0,-1 0 0 0 0,0 0 0 0 0,1 0 0 0 0,-1 0 0 0 0,0 0 0 0 0,-3 2 0 0 0,-37 10-518 0 0,42-12 650 0 0,-30 11-55 0 0,6-3 49 0 0,-1 2 1 0 0,2 0 0 0 0,-42 25-1 0 0,19-6 60 0 0,-47 33 251 0 0,77-49-234 0 0,0 1 0 0 0,1 0 0 0 0,-17 19 1 0 0,29-27 43 0 0,0-1 1 0 0,0 1-1 0 0,1 0 1 0 0,-1 0-1 0 0,1 0 1 0 0,0 0-1 0 0,1 1 1 0 0,0-1-1 0 0,0 1 1 0 0,0-1 0 0 0,0 8-1 0 0,0 0 264 0 0,1-1 1 0 0,1 1-1 0 0,0 0 0 0 0,4 19 1 0 0,2-2-57 0 0,-4-24-295 0 0,-1 0 0 0 0,1 0 1 0 0,-1 0-1 0 0,-1 0 1 0 0,1 0-1 0 0,-1 0 1 0 0,-1 1-1 0 0,1-1 0 0 0,-1 0 1 0 0,0 0-1 0 0,-1 0 1 0 0,0 0-1 0 0,-2 6 1 0 0,2-5-9 0 0,2-7 5 0 0,0 0 1 0 0,0 0-1 0 0,-1 0 1 0 0,1 0-1 0 0,0 0 1 0 0,1 0-1 0 0,-1 0 1 0 0,0 0-1 0 0,0 0 1 0 0,0 0-1 0 0,0-1 1 0 0,1 1-1 0 0,-1 0 1 0 0,1 0-1 0 0,-1 0 1 0 0,0 0-1 0 0,1 0 1 0 0,-1 0-1 0 0,1-1 1 0 0,1 3-1 0 0,0-2 25 0 0,0 1-1 0 0,-1-1 0 0 0,1 1 1 0 0,0-1-1 0 0,0 0 0 0 0,0 0 1 0 0,1 0-1 0 0,2 1 0 0 0,2 0 83 0 0,0 0 0 0 0,0 0-1 0 0,0-1 1 0 0,1 0 0 0 0,7-1-1 0 0,17 1 322 0 0,73-4 180 0 0,-90 2-530 0 0,0-1 0 0 0,0 0 0 0 0,0-2 0 0 0,25-8 0 0 0,-38 11 568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7:16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55 4143 0 0,'0'0'191'0'0,"-7"5"26"0"0,-9 6-407 0 0,12-8 1717 0 0,0-1 1 0 0,0 1-1 0 0,0 0 1 0 0,0 0-1 0 0,-5 6 3993 0 0,33 1-4304 0 0,-16-9-1037 0 0,1-1 1 0 0,-1 0-1 0 0,1 0 0 0 0,-1-1 0 0 0,1 0 1 0 0,-1 0-1 0 0,12-5 0 0 0,57-23 401 0 0,-39 14-403 0 0,74-36-117 0 0,-110 50-599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7:16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84 2303 0 0,'0'0'1914'0'0,"-9"-2"5003"0"0,9 1-6773 0 0,0 1 1 0 0,-1 0-1 0 0,1 0 1 0 0,0 0-1 0 0,0 0 1 0 0,-1 0-1 0 0,1-1 1 0 0,0 1-1 0 0,0 0 0 0 0,0 0 1 0 0,-1-1-1 0 0,1 1 1 0 0,0 0-1 0 0,0 0 1 0 0,0-1-1 0 0,0 1 1 0 0,-1 0-1 0 0,1 0 0 0 0,0-1 1 0 0,0 1-1 0 0,0 0 1 0 0,0-1-1 0 0,0 1 1 0 0,0 0-1 0 0,0 0 1 0 0,0-1-1 0 0,0 1 0 0 0,0 0 1 0 0,0-1-1 0 0,0 1 1 0 0,6-11 1029 0 0,13-7-1030 0 0,-7 12-52 0 0,-1-1 1 0 0,1 2-1 0 0,0 0 0 0 0,1 0 1 0 0,-1 1-1 0 0,1 0 0 0 0,0 1 1 0 0,0 1-1 0 0,0 0 0 0 0,0 1 1 0 0,0 0-1 0 0,1 1 0 0 0,-1 0 1 0 0,0 2-1 0 0,16 2 0 0 0,-24-3-60 0 0,-1 0 0 0 0,0 0-1 0 0,0 1 1 0 0,0 0 0 0 0,0 0-1 0 0,0 0 1 0 0,0 0 0 0 0,-1 0-1 0 0,1 1 1 0 0,-1-1 0 0 0,5 5-1 0 0,-7-6-26 0 0,-1 1-1 0 0,1 0 0 0 0,0 0 1 0 0,0-1-1 0 0,-1 1 0 0 0,1 0 1 0 0,-1 0-1 0 0,1 0 0 0 0,-1-1 1 0 0,0 1-1 0 0,0 0 0 0 0,0 0 1 0 0,0 4-1 0 0,0-4 6 0 0,-2 11 3 0 0,0-1 0 0 0,-1 0 0 0 0,0 0 0 0 0,0-1 1 0 0,-2 1-1 0 0,-9 19 0 0 0,9-20 12 0 0,-23 49 39 0 0,12-29-64 0 0,2 1 0 0 0,-18 59 0 0 0,18-19 0 0 0,9-42 0 0 0,-13 41 0 0 0,15-62 0 0 0,0-1 0 0 0,1 0 0 0 0,0 1 0 0 0,0-1 0 0 0,1 1 0 0 0,0 0 0 0 0,1 11 0 0 0,0-19 2 0 0,0 0-1 0 0,0 0 0 0 0,0 0 1 0 0,0 0-1 0 0,0 0 1 0 0,0 0-1 0 0,0 0 1 0 0,0 0-1 0 0,1 0 0 0 0,-1 0 1 0 0,0 0-1 0 0,1 0 1 0 0,-1 0-1 0 0,1 0 0 0 0,-1 0 1 0 0,1-1-1 0 0,0 1 1 0 0,-1 0-1 0 0,1 0 0 0 0,0-1 1 0 0,-1 1-1 0 0,1 0 1 0 0,0-1-1 0 0,0 1 1 0 0,1 0-1 0 0,1 1 16 0 0,1 1-13 0 0,1 0 1 0 0,-1 0 0 0 0,1 0 0 0 0,-1-1-1 0 0,1 0 1 0 0,0 0 0 0 0,0 0 0 0 0,-1-1-1 0 0,8 2 1 0 0,4-1-4 0 0,0 0-1 0 0,22-1 1 0 0,-37-1-140 0 0,-9 0-2897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47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7 4607 0 0,'-6'-6'6475'0'0,"-20"11"-3162"0"0,19-4-3120 0 0,-1 0 0 0 0,1 1 0 0 0,-1 0-1 0 0,1 0 1 0 0,0 1 0 0 0,0 0-1 0 0,0 0 1 0 0,-12 8 0 0 0,2 3-151 0 0,1 1 1 0 0,1 0-1 0 0,0 1 0 0 0,2 1 1 0 0,-1 0-1 0 0,-10 21 0 0 0,8-11 288 0 0,1 1 1 0 0,2 1-1 0 0,-15 45 0 0 0,25-65-187 0 0,1 0 1 0 0,0-1-1 0 0,1 1 0 0 0,-1 0 0 0 0,1 10 0 0 0,1-16-90 0 0,0 0 0 0 0,1-1-1 0 0,-1 1 1 0 0,1 0 0 0 0,-1-1-1 0 0,1 1 1 0 0,0 0 0 0 0,0-1-1 0 0,2 4 1 0 0,-3-4-20 0 0,1-1 0 0 0,0 0 0 0 0,0 0 0 0 0,0 0 0 0 0,0 0 0 0 0,0 0 0 0 0,0 0 0 0 0,1 0 0 0 0,-1 0 0 0 0,0 0 0 0 0,0 0 0 0 0,1-1 0 0 0,-1 1 0 0 0,0 0 0 0 0,1-1 0 0 0,-1 1 0 0 0,1-1 0 0 0,1 1 1 0 0,0-1 25 0 0,1 0 0 0 0,-1 0 1 0 0,0-1-1 0 0,0 1 0 0 0,0-1 1 0 0,0 1-1 0 0,0-1 1 0 0,0 0-1 0 0,0 0 0 0 0,0-1 1 0 0,5-2-1 0 0,30-19 315 0 0,-28 16-319 0 0,-1-1-1 0 0,1 0 1 0 0,-1 0 0 0 0,-1-1-1 0 0,0 0 1 0 0,0 0 0 0 0,-1-1-1 0 0,0 0 1 0 0,0 0 0 0 0,-1-1-1 0 0,4-11 1 0 0,-4 8-205 0 0,-2 0 1 0 0,0 0 0 0 0,0-1-1 0 0,-1 1 1 0 0,-1-1-1 0 0,-1 1 1 0 0,0-1-1 0 0,-2-26 1 0 0,1 34-202 0 0,-1 0-1 0 0,1 0 1 0 0,1 0 0 0 0,-1 1 0 0 0,4-14-1 0 0,5-1-4843 0 0,0 9-341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7:17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10 5527 0 0,'0'0'5446'0'0,"-25"-8"-2213"0"0,21 8-3001 0 0,0-1 0 0 0,0 1 0 0 0,0 0 0 0 0,0 0 0 0 0,-1 0 0 0 0,1 1 0 0 0,0-1 0 0 0,0 1 0 0 0,-7 3 0 0 0,0-1 483 0 0,1 1 0 0 0,-17 9 0 0 0,17-7-695 0 0,12-7 24 0 0,-39 16 20 0 0,34-15-64 0 0,-17 12 0 0 0,17-11 0 0 0,-9 9 0 0 0,6-3 0 0 0,0 6 0 0 0,7-9 0 0 0,-1-2 0 0 0,2 9 0 0 0,1 0 0 0 0,0-1 0 0 0,-3 1 0 0 0,1-11 2 0 0,-1 1 0 0 0,0 0 0 0 0,0 0 0 0 0,0 0 0 0 0,-1-1 0 0 0,1 1 0 0 0,0 0 0 0 0,0 0-1 0 0,0-1 1 0 0,-1 1 0 0 0,1 0 0 0 0,0 0 0 0 0,0-1 0 0 0,-1 1 0 0 0,1 0 0 0 0,-1-1 0 0 0,1 1 0 0 0,-1-1 0 0 0,1 1 0 0 0,-1 0-1 0 0,0 0 1 0 0,-1 0 10 0 0,-4 6-2 0 0,-1-2 1 0 0,6-4 802 0 0,2 18-591 0 0,-1-15-212 0 0,-1 1 1 0 0,-1-1 0 0 0,1 0 0 0 0,-1 0-1 0 0,1 0 1 0 0,-1 0 0 0 0,0 0 0 0 0,-1 0-1 0 0,1-1 1 0 0,-1 1 0 0 0,1-1 0 0 0,-1 0-1 0 0,0 1 1 0 0,0-1 0 0 0,-5 3 0 0 0,-1 0 12 0 0,0-1 0 0 0,0 0 1 0 0,-1 0-1 0 0,-14 4 1 0 0,0 1-28 0 0,18-7 35 0 0,0-1-9 0 0,-4 0-6 0 0,9-2 835 0 0,-5 8-2034 0 0,2-1 609 0 0,3-6-24 0 0,-4 2-340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7:18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17 5063 0 0,'0'0'390'0'0,"-20"-6"11015"0"0,20 6-11266 0 0,7-5 947 0 0,14 1-1426 0 0,20 3 768 0 0,62 7-1 0 0,-82-5-414 0 0,-7 0 18 0 0,53 7 303 0 0,-59-7-297 0 0,0 1 0 0 0,0 0 0 0 0,-1 0-1 0 0,0 1 1 0 0,1 0 0 0 0,7 5 0 0 0,-12-6 6 0 0,-2-1-43 0 0,0 0 1 0 0,0 1-1 0 0,0-1 1 0 0,0 0-1 0 0,-1 1 1 0 0,1-1-1 0 0,0 1 1 0 0,-1-1-1 0 0,1 1 1 0 0,-1 0-1 0 0,1-1 1 0 0,-1 1-1 0 0,0-1 1 0 0,1 1-1 0 0,-1 0 1 0 0,0-1-1 0 0,0 1 1 0 0,0 0-1 0 0,-1-1 1 0 0,1 1-1 0 0,0-1 1 0 0,-1 3-1 0 0,-1 0 0 0 0,1-1 0 0 0,-1 1-1 0 0,0-1 1 0 0,0 0 0 0 0,0 0 0 0 0,-5 5-1 0 0,4-5 2 0 0,-45 51 24 0 0,-16 19 14 0 0,41-43-39 0 0,-18 35 0 0 0,35-53 0 0 0,0 0 0 0 0,0 0 0 0 0,1 1 0 0 0,1 0 0 0 0,0-1 0 0 0,-2 21 0 0 0,2-12 23 0 0,2-1 0 0 0,1 1 0 0 0,0 0 0 0 0,2 0 0 0 0,3 24 1 0 0,-3-38-12 0 0,0-1 1 0 0,1 1-1 0 0,0-1 1 0 0,0 0 0 0 0,1 1-1 0 0,0-1 1 0 0,0 0 0 0 0,7 9-1 0 0,-7-12-5 0 0,0 1-1 0 0,0 0 1 0 0,1-1-1 0 0,0 0 1 0 0,0 0-1 0 0,0 0 1 0 0,0 0-1 0 0,0 0 0 0 0,0-1 1 0 0,1 0-1 0 0,-1 0 1 0 0,1 0-1 0 0,5 1 1 0 0,-2-1 111 0 0,1 0 0 0 0,14 1 0 0 0,-13-2-46 0 0,1 0 1 0 0,0 1-1 0 0,18 6 1 0 0,-26-6-30 0 0,-1-1-63 0 0,-1 1 1 0 0,1-1-1 0 0,-1 1 1 0 0,1-1 0 0 0,-1 1-1 0 0,0-1 1 0 0,0 1-1 0 0,0 0 1 0 0,0-1 0 0 0,0 1-1 0 0,0 0 1 0 0,0 0-1 0 0,0 0 1 0 0,-1 0 0 0 0,1 0-1 0 0,0 3 1 0 0,-1-1 1 0 0,1-2-129 0 0,-3 6-196 0 0,1-6 224 0 0,1-1 0 0 0,-1 0 0 0 0,1 0 1 0 0,-1 1-1 0 0,1-1 0 0 0,-1 0 0 0 0,0 0 0 0 0,1 0 0 0 0,-1 0 0 0 0,0 0 0 0 0,0 0 0 0 0,0 0 0 0 0,0 0 0 0 0,0 0 1 0 0,0-1-1 0 0,0 1 0 0 0,0 0 0 0 0,0 0 0 0 0,0-1 0 0 0,0 1 0 0 0,0-1 0 0 0,-1 1 0 0 0,1-1 0 0 0,0 0 0 0 0,0 1 0 0 0,-3-1 1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7:20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34 1375 0 0,'3'-1'178'0'0,"14"-4"2125"0"0,26-12 0 0 0,-22 13 140 0 0,-10 2-1528 0 0,3 0 3806 0 0,-22 1-3242 0 0,-7 0-1449 0 0,0 1 0 0 0,0 0 0 0 0,-1 1 1 0 0,1 1-1 0 0,0 1 0 0 0,-17 4 0 0 0,17-4-23 0 0,8-1-7 0 0,-11 5 0 0 0,4-1 0 0 0,11-5 0 0 0,-10 7 0 0 0,-28 25 0 0 0,35-28 0 0 0,0 0 0 0 0,0 0 0 0 0,-1-1 0 0 0,-8 4 0 0 0,-15 11 0 0 0,18-10 20 0 0,7-5 11 0 0,-1 0 1 0 0,1 0 0 0 0,0 0-1 0 0,-6 7 1 0 0,10-9 70 0 0,1-1-70 0 0,-1 0 0 0 0,1 0 1 0 0,0 0-1 0 0,-1 1 0 0 0,1-1 0 0 0,0 0 0 0 0,-1 0 0 0 0,1 1 0 0 0,0-1 0 0 0,0 0 0 0 0,0 1 0 0 0,0-1 0 0 0,1 2 1 0 0,13 20 65 0 0,0-14-39 0 0,-7-6-30 0 0,-1 1 1 0 0,1-1-1 0 0,-1 2 0 0 0,8 5 1 0 0,-11-7 35 0 0,0-1 0 0 0,0 0 1 0 0,0 1-1 0 0,-1 0 0 0 0,0-1 1 0 0,1 1-1 0 0,-1 0 1 0 0,0 0-1 0 0,0 0 0 0 0,0 1 1 0 0,-1-1-1 0 0,1 0 0 0 0,-1 1 1 0 0,0-1-1 0 0,0 1 0 0 0,0-1 1 0 0,0 1-1 0 0,-1-1 1 0 0,1 1-1 0 0,-1 0 0 0 0,0-1 1 0 0,0 1-1 0 0,0 0 0 0 0,-1-1 1 0 0,1 1-1 0 0,-1 0 0 0 0,0-1 1 0 0,0 1-1 0 0,0-1 1 0 0,-1 1-1 0 0,1-1 0 0 0,-1 0 1 0 0,0 0-1 0 0,1 1 0 0 0,-2-1 1 0 0,1 0-1 0 0,0-1 1 0 0,-4 4-1 0 0,-4 4-34 0 0,-1-1 1 0 0,0-1 0 0 0,0 0-1 0 0,-1 0 1 0 0,0-2-1 0 0,-16 8 1 0 0,-81 26-32 0 0,84-32 4 0 0,13-4 2 0 0,6-1 1 0 0,-1-1 0 0 0,0 0 1 0 0,0 0-1 0 0,0-1 0 0 0,0 0 1 0 0,-1 0-1 0 0,-6 0 0 0 0,14-2 47 0 0,-2-4-78 0 0,2 4-160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7:20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4143 0 0,'0'0'191'0'0,"11"0"1476"0"0,2 4 4101 0 0,-12-3-5152 0 0,2 9 464 0 0,-1-2-781 0 0,-1-1 0 0 0,-1 1 0 0 0,0 0 0 0 0,0-1 0 0 0,-1 11 0 0 0,0-13-210 0 0,0 1 0 0 0,1-1 0 0 0,0 0 0 0 0,0 0 0 0 0,0 0 0 0 0,0 0 0 0 0,1 0 0 0 0,0 0-1 0 0,0 0 1 0 0,0 0 0 0 0,1 0 0 0 0,3 6 0 0 0,0-3 19 0 0,1-1 0 0 0,0-1 1 0 0,0 1-1 0 0,1-1 0 0 0,0 0 0 0 0,0-1 0 0 0,1 1 0 0 0,-1-1 0 0 0,14 6 0 0 0,9 7 291 0 0,-16-9-213 0 0,-5-3-106 0 0,0 0 0 0 0,0 0-1 0 0,0 1 1 0 0,-1 0 0 0 0,14 16-1 0 0,-9-7-17 0 0,-7-10-52 0 0,-1 1 1 0 0,0 0 0 0 0,0 0-1 0 0,-1 0 1 0 0,6 12 0 0 0,10 29 154 0 0,-19-47-163 0 0,0-1 0 0 0,0 0 0 0 0,0 1 0 0 0,0-1 0 0 0,0 0 0 0 0,0 1 0 0 0,0-1 0 0 0,-1 0 0 0 0,1 0 0 0 0,0 0 0 0 0,0 0 0 0 0,0 0-1 0 0,0 0 1 0 0,0 0 0 0 0,0 0 0 0 0,0 0 0 0 0,0-1 0 0 0,0 1 0 0 0,0 0 0 0 0,1-1 0 0 0,12-6-1439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7:21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1 2303 0 0,'0'0'12663'0'0,"0"2"-12128"0"0,-1 2-387 0 0,-1 0 1 0 0,1 1 0 0 0,-1-1-1 0 0,0 0 1 0 0,0 0-1 0 0,0 0 1 0 0,0 0 0 0 0,-1 0-1 0 0,-5 6 1 0 0,-35 33 444 0 0,22-23-268 0 0,-26 26 221 0 0,-2 2-92 0 0,-46 57 0 0 0,86-94-438 0 0,-1-1 1 0 0,0 0-1 0 0,-1-1 0 0 0,0 0 0 0 0,0-1 1 0 0,-1 0-1 0 0,-22 10 0 0 0,9-3-22 0 0,-28 20 0 0 0,52-35-61 0 0,0 1 1 0 0,1 0-1 0 0,-1 0 1 0 0,1 0-1 0 0,-1 0 1 0 0,1 0-1 0 0,-1-1 1 0 0,1 1-1 0 0,0 0 1 0 0,0 0 0 0 0,-1 0-1 0 0,1 0 1 0 0,0 0-1 0 0,0 0 1 0 0,0 0-1 0 0,0 0 1 0 0,0 0-1 0 0,0 0 1 0 0,0 0-1 0 0,1 0 1 0 0,-1 0-1 0 0,0 0 1 0 0,0 0 0 0 0,1 0-1 0 0,-1 0 1 0 0,1 0-1 0 0,-1 0 1 0 0,1 0-1 0 0,-1 0 1 0 0,1-1-1 0 0,0 2 1 0 0,6 6-381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7:22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94 284 10367 0 0,'-35'2'861'0'0,"24"0"-739"0"0,0-1-1 0 0,-13-1 1 0 0,12-2 2404 0 0,22 1 926 0 0,6-1-3609 0 0,252-32 1682 0 0,-130 19-1121 0 0,166-27 361 0 0,34-4-58 0 0,-324 45-698 0 0,267-35 332 0 0,-195 20-220 0 0,103-30 0 0 0,-99 12-768 0 0,-58 21 357 0 0,-31 12-142 0 0,-3 2-687 0 0,0 0 930 0 0,0 0 0 0 0,0 1 0 0 0,1-1-1 0 0,-1 0 1 0 0,0 1 0 0 0,1-1 0 0 0,-3 4-1 0 0,-3 2-793 0 0,-11 7-3140 0 0,-1 0-1185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7:22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8839 0 0,'0'0'2291'0'0,"2"1"-1556"0"0,86 59 3396 0 0,-16-14-2668 0 0,186 138 1257 0 0,-216-150-2266 0 0,48 51 0 0 0,-89-84-342 0 0,3 4 558 0 0,-2-4-1602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7:23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24 4607 0 0,'0'0'354'0'0,"0"-1"-233"0"0,-1-5 4079 0 0,1 5-3902 0 0,0 0 0 0 0,0 1 0 0 0,-1-1 0 0 0,1 0-1 0 0,0 1 1 0 0,0-1 0 0 0,0 0 0 0 0,0 1 0 0 0,0-1 0 0 0,-1 0 0 0 0,1 1 0 0 0,0-1 0 0 0,-1 1 0 0 0,1-1-1 0 0,0 1 1 0 0,-1-1 0 0 0,1 0 0 0 0,-1 1 0 0 0,0-1 0 0 0,1 1-147 0 0,-1-1 1 0 0,0 1-1 0 0,1-1 0 0 0,-1 1 1 0 0,0 0-1 0 0,0-1 1 0 0,0 1-1 0 0,1 0 0 0 0,-1 0 1 0 0,0 0-1 0 0,0-1 1 0 0,0 1-1 0 0,-1 0 0 0 0,0 0-112 0 0,0 1-1 0 0,0-1 0 0 0,0 0 0 0 0,1 0 0 0 0,-1 1 1 0 0,0 0-1 0 0,0-1 0 0 0,0 1 0 0 0,0 0 0 0 0,1 0 1 0 0,-4 1-1 0 0,-4 6 20 0 0,1 1 0 0 0,0 0 0 0 0,0 1 0 0 0,1-1 1 0 0,0 1-1 0 0,-8 16 0 0 0,-3 3 111 0 0,7-12-86 0 0,-21 34 494 0 0,-3-2-1 0 0,-59 66 1 0 0,-118 79 663 0 0,185-169-1324 0 0,25-25-688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7:23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 12895 0 0,'0'0'998'0'0,"-1"0"-553"0"0,-1 1-313 0 0,0 0 1 0 0,0 0-1 0 0,0 0 0 0 0,0 0 1 0 0,0 0-1 0 0,0 0 0 0 0,1 1 0 0 0,-1-1 1 0 0,0 1-1 0 0,1-1 0 0 0,-1 1 1 0 0,1-1-1 0 0,0 1 0 0 0,-1 0 1 0 0,1 0-1 0 0,0 0 0 0 0,0 0 1 0 0,0 0-1 0 0,1 0 0 0 0,-1 0 1 0 0,0 0-1 0 0,1 0 0 0 0,-1 0 1 0 0,1 3-1 0 0,-1 5 26 0 0,1-1 0 0 0,1 1-1 0 0,0-1 1 0 0,3 16 0 0 0,-2-15 19 0 0,0 0 1 0 0,0 20-1 0 0,-4-9 8 0 0,-1 0 1 0 0,0 0-1 0 0,-2-1 0 0 0,0 0 0 0 0,-11 25 1 0 0,-3 1 357 0 0,-27 47 1 0 0,29-66-373 0 0,-1-1 0 0 0,-39 43 0 0 0,35-42-231 0 0,-37 52 0 0 0,58-77-821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7:23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10135 0 0,'0'0'13719'0'0,"11"2"-13014"0"0,-2-3-480 0 0,6 1 155 0 0,24 8-41 0 0,-31-5-327 0 0,-7-2 47 0 0,0 2 234 0 0,0 0-1088 0 0,-1 8-7092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4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794 764 7831 0 0,'0'0'706'0'0,"-1"0"-578"0"0,-1 0 6 0 0,0-1 0 0 0,0 1 1 0 0,1 0-1 0 0,-1 0 0 0 0,0-1 1 0 0,0 1-1 0 0,0-1 0 0 0,1 0 1 0 0,-1 0-1 0 0,0 1 0 0 0,1-1 1 0 0,-1 0-1 0 0,1 0 0 0 0,-1 0 0 0 0,1-1 1 0 0,-1 1-1 0 0,1 0 0 0 0,-2-2 1 0 0,1 0 427 0 0,0 0 0 0 0,-1-1 0 0 0,1 1 1 0 0,1-1-1 0 0,-4-6 0 0 0,3 3-245 0 0,0 0 0 0 0,1 0 0 0 0,-1 0 0 0 0,2 0-1 0 0,-1 0 1 0 0,1 0 0 0 0,1-13 0 0 0,1-2 280 0 0,7-25 0 0 0,42-165 477 0 0,-9 43-500 0 0,-33 132-784 0 0,-3 18-90 0 0,-2 1 0 0 0,0-1 1 0 0,-1 0-1 0 0,-1-1 0 0 0,0-25 0 0 0,-2 44 199 0 0,0-1 0 0 0,0 0 0 0 0,-1 0 0 0 0,1 1 1 0 0,0-1-1 0 0,-1 0 0 0 0,1 1 0 0 0,-1-1 0 0 0,0 0 0 0 0,1 1 0 0 0,-1-1 1 0 0,0 1-1 0 0,-1-2 0 0 0,1 2-166 0 0,-10 5-93 0 0,5 0 320 0 0,-1 0-1 0 0,1 0 0 0 0,-1 1 1 0 0,1-1-1 0 0,0 1 0 0 0,1 1 1 0 0,-1-1-1 0 0,1 1 0 0 0,-6 8 1 0 0,-4 9 121 0 0,-16 30 1 0 0,24-40-21 0 0,-34 65 491 0 0,-34 96 1 0 0,-18 90 461 0 0,8-25-511 0 0,82-230-491 0 0,-97 228 203 0 0,63-164-92 0 0,-4-2 1 0 0,-3-2-1 0 0,-103 124 0 0 0,125-166-142 0 0,15-17-324 0 0,0-1 0 0 0,-1-1 0 0 0,-14 14 1 0 0,21-21-186 0 0,5-11-5126 0 0,2-5 690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9:01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309 190 3223 0 0,'0'0'3194'0'0,"-13"-6"7080"0"0,13 6-10063 0 0,-6 8 1262 0 0,6-6-1455 0 0,-1 1-1 0 0,0-1 1 0 0,1 0-1 0 0,0 0 1 0 0,-1 0 0 0 0,1 1-1 0 0,0-1 1 0 0,0 0 0 0 0,1 4-1 0 0,-1-4-9 0 0,1 0 0 0 0,-1-1 0 0 0,1 1 0 0 0,0-1 0 0 0,0 1 0 0 0,0-1-1 0 0,-1 1 1 0 0,1-1 0 0 0,0 0 0 0 0,1 1 0 0 0,-1-1 0 0 0,0 0 0 0 0,0 0 0 0 0,0 0 0 0 0,1 0 0 0 0,-1 0-1 0 0,1 0 1 0 0,-1 0 0 0 0,1 0 0 0 0,-1 0 0 0 0,1-1 0 0 0,-1 1 0 0 0,1-1 0 0 0,2 1 0 0 0,0 1 13 0 0,20 5 145 0 0,0 0 0 0 0,0-2 1 0 0,0 0-1 0 0,0-2 0 0 0,44 1 0 0 0,-63-4-126 0 0,1-1-1 0 0,-1 1 0 0 0,1-1 1 0 0,0 0-1 0 0,-1-1 1 0 0,0 1-1 0 0,1-1 0 0 0,-1 0 1 0 0,0-1-1 0 0,0 1 1 0 0,0-1-1 0 0,0 0 0 0 0,0 0 1 0 0,-1-1-1 0 0,6-5 1 0 0,-4 3-177 0 0,0 0 1 0 0,0-1 0 0 0,-1 1 0 0 0,0-1-1 0 0,0-1 1 0 0,-1 1 0 0 0,0-1 0 0 0,0 0-1 0 0,3-10 1 0 0,-5 10 56 0 0,5-11-63 0 0,-1 0-1 0 0,-1 0 1 0 0,3-24 0 0 0,-8 34 70 0 0,0 8 68 0 0,0 1 0 0 0,0-1 0 0 0,0 0 0 0 0,0 0 0 0 0,0 0 1 0 0,0 0-1 0 0,0 0 0 0 0,0 0 0 0 0,0 0 0 0 0,-1 0 1 0 0,1 1-1 0 0,0-1 0 0 0,0 0 0 0 0,-1 0 0 0 0,1 0 1 0 0,-1-1-1 0 0,-2-1-51 0 0,-3-5 44 0 0,3 5 13 0 0,-7-2-2 0 0,8 4 2 0 0,0-1 0 0 0,0 1 0 0 0,0 0 0 0 0,0 1 0 0 0,-1-1 0 0 0,1 0 0 0 0,0 0 0 0 0,0 1-1 0 0,-1 0 1 0 0,1-1 0 0 0,0 1 0 0 0,-1 0 0 0 0,1 0 0 0 0,0 0 0 0 0,-4 1 0 0 0,-2-1 38 0 0,-3 2-60 0 0,0-1 1 0 0,0 1 0 0 0,1 1 0 0 0,-1 0-1 0 0,1 1 1 0 0,-18 8 0 0 0,-4 1-284 0 0,-7 2 231 0 0,2 3 0 0 0,0 0-1 0 0,1 3 1 0 0,1 1 0 0 0,-42 34-1 0 0,36-25 76 0 0,10-9 10 0 0,-44 42-1 0 0,67-56-7 0 0,1 0 0 0 0,0 1 0 0 0,0-1 1 0 0,0 1-1 0 0,1 1 0 0 0,1-1 0 0 0,0 1 0 0 0,0 0 1 0 0,1 0-1 0 0,-4 12 0 0 0,7-15 94 0 0,-1 1 0 0 0,1-1 0 0 0,0 1 0 0 0,1-1 0 0 0,0 1 0 0 0,0-1 0 0 0,0 1 0 0 0,1-1 0 0 0,0 1 0 0 0,1-1 0 0 0,0 0 0 0 0,0 1 0 0 0,0-1 0 0 0,1 0-1 0 0,0 0 1 0 0,1-1 0 0 0,-1 1 0 0 0,1-1 0 0 0,0 1 0 0 0,1-1 0 0 0,0 0 0 0 0,0-1 0 0 0,0 1 0 0 0,9 6 0 0 0,-3-4 53 0 0,1-1 0 0 0,-1 0 0 0 0,1-1 0 0 0,0 0 0 0 0,1-1 0 0 0,0 0 0 0 0,-1-1 0 0 0,1 0 0 0 0,1-2 0 0 0,-1 1 0 0 0,0-1 0 0 0,1-1 0 0 0,-1-1 0 0 0,1 0 0 0 0,-1 0 0 0 0,1-1 0 0 0,-1-1 0 0 0,21-5 0 0 0,-20 4-143 0 0,4-1 11 0 0,0 0 0 0 0,0-1-1 0 0,0-1 1 0 0,-1 0 0 0 0,1-2-1 0 0,16-9 1 0 0,-26 11-8 0 0,-6 5-1 0 0,16 1-8172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9:01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1375 0 0,'0'0'14184'0'0,"2"1"-13762"0"0,2 1-234 0 0,0 1 1 0 0,0-1-1 0 0,0 0 1 0 0,0 0 0 0 0,0 0-1 0 0,0-1 1 0 0,1 0 0 0 0,-1 0-1 0 0,1 0 1 0 0,-1 0-1 0 0,1 0 1 0 0,-1-1 0 0 0,1 0-1 0 0,6 0 1 0 0,9-2 158 0 0,-1-1 0 0 0,22-6 0 0 0,-26 6-179 0 0,127-25 299 0 0,-140 28-586 0 0,0 0-252 0 0,0 0 139 0 0,0 0 0 0 0,0 0 0 0 0,0 0 0 0 0,0 1 0 0 0,0-1-1 0 0,2 2 1 0 0,-2-2-710 0 0,8-1-6720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9:02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74 5695 0 0,'0'0'3824'0'0,"-6"-7"-761"0"0,6 6-2979 0 0,0 1 0 0 0,0-1 1 0 0,0 0-1 0 0,0 0 0 0 0,0 0 0 0 0,0 0 0 0 0,0 1 0 0 0,1-1 1 0 0,-1 0-1 0 0,0 0 0 0 0,0 1 0 0 0,1-1 0 0 0,-1 0 0 0 0,0 0 1 0 0,1 1-1 0 0,-1-1 0 0 0,0 0 0 0 0,1 1 0 0 0,-1-1 0 0 0,2-1 1 0 0,0 1 2 0 0,0-1 0 0 0,0 0 1 0 0,0 1-1 0 0,1-1 0 0 0,-1 1 0 0 0,4-2 1 0 0,2 0 18 0 0,0 0 0 0 0,0 0 1 0 0,11-2-1 0 0,41-5 327 0 0,78-2-1 0 0,-136 11-422 0 0,3 1 25 0 0,0 0 1 0 0,0 0-1 0 0,0 0 0 0 0,0 0 0 0 0,0 1 1 0 0,0 0-1 0 0,6 2 0 0 0,-1 3 45 0 0,-3 3-64 0 0,-6-6 2 0 0,-1 0 0 0 0,1-1 0 0 0,-1 1 0 0 0,0 0 0 0 0,1-1 0 0 0,-1 1 0 0 0,-1 0 0 0 0,1-1 0 0 0,0 1 0 0 0,-1 0 0 0 0,1-1 0 0 0,-2 5 0 0 0,-1 0 60 0 0,1 1 0 0 0,-1-1 0 0 0,-5 8 0 0 0,-16 21 440 0 0,-50 60 1 0 0,3-4-444 0 0,59-75-72 0 0,1 1 1 0 0,1 1 0 0 0,-13 29-1 0 0,7-8-3 0 0,-13 36 0 0 0,26-64 0 0 0,0-1 0 0 0,0 1 0 0 0,1-1 0 0 0,0 23 0 0 0,2-31 3 0 0,0 0 0 0 0,0 0 0 0 0,1 0 0 0 0,-1 0 0 0 0,1 0 1 0 0,0 0-1 0 0,0 0 0 0 0,0 0 0 0 0,0 0 0 0 0,1-1 0 0 0,-1 1 0 0 0,1 0 0 0 0,1 2 0 0 0,-1-3 25 0 0,1 2 22 0 0,0 0 0 0 0,0-1 0 0 0,0 0 1 0 0,1 1-1 0 0,0-1 0 0 0,-1 0 0 0 0,1-1 0 0 0,0 1 0 0 0,0-1 1 0 0,1 0-1 0 0,-1 1 0 0 0,0-2 0 0 0,1 1 0 0 0,-1-1 1 0 0,1 1-1 0 0,8 0 0 0 0,7 1 113 0 0,0-1 1 0 0,32-1 0 0 0,-37-2-127 0 0,-13 1-15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9:03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32 1839 0 0,'0'0'9720'0'0,"1"-1"-9422"0"0,7-6 389 0 0,0 2 0 0 0,13-9 1 0 0,-18 12 1388 0 0,4-1-282 0 0,-14 5-1784 0 0,-1-1 4 0 0,7-1 372 0 0,-4 1-348 0 0,0 0 0 0 0,0 0 0 0 0,1 0 0 0 0,-1 1 0 0 0,0 0 0 0 0,-7 4 0 0 0,-2 0 8 0 0,-1-1-39 0 0,5-1 4 0 0,1 0 1 0 0,-1 0-1 0 0,0 1 1 0 0,-9 7-1 0 0,12-7-11 0 0,0 0 0 0 0,0 1 0 0 0,2 1 0 0 0,2 1 0 0 0,2-5 0 0 0,0 8 0 0 0,6 4 0 0 0,-1 0 0 0 0,-4-3 0 0 0,-1 1 0 0 0,-1-2 0 0 0,1-2 0 0 0,1-2 15 0 0,-1 2 133 0 0,1-7-117 0 0,0 0 1 0 0,0 0 0 0 0,1 0 0 0 0,-1 1-1 0 0,1-1 1 0 0,-1 0 0 0 0,1 0 0 0 0,-1 0-1 0 0,3 4 1 0 0,0 3-21 0 0,-3-6 42 0 0,-1 6 1 0 0,-1 2-44 0 0,-1-1-10 0 0,1 1 0 0 0,1-2 0 0 0,0 1 0 0 0,-2-1 12 0 0,2-4 38 0 0,0-4-42 0 0,-7 11 78 0 0,4-7-47 0 0,0-1 0 0 0,-1 0 0 0 0,1-1-1 0 0,-1 1 1 0 0,0-1 0 0 0,0 1 0 0 0,0-1-1 0 0,0-1 1 0 0,0 1 0 0 0,-1-1 0 0 0,-10 3 0 0 0,9-4-25 0 0,-14 3 46 0 0,-3 2 15 0 0,23-6 364 0 0,0 0-381 0 0,-5-1-46 0 0,-1 1-12 0 0,1 1-10 0 0,5-1-49 0 0,10 7-1049 0 0,0-2-528 0 0,1-1-4759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9:05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1839 0 0,'0'0'9184'0'0,"2"0"-8816"0"0,11-3-144 0 0,0-1-1 0 0,0 0 1 0 0,-1-1-1 0 0,1 0 0 0 0,-1-1 1 0 0,15-10-1 0 0,-27 16-229 0 0,0 0-1 0 0,1 0 0 0 0,-1-1 0 0 0,0 1 1 0 0,1 0-1 0 0,-1 0 0 0 0,1 0 0 0 0,-1 0 1 0 0,0-1-1 0 0,1 1 0 0 0,-1 0 0 0 0,1 0 1 0 0,-1 0-1 0 0,1 0 0 0 0,-1 0 0 0 0,0 0 1 0 0,1 0-1 0 0,-1 0 0 0 0,1 0 0 0 0,-1 0 1 0 0,1 0-1 0 0,-1 1 0 0 0,0-1 0 0 0,1 0 1 0 0,-1 0-1 0 0,0 0 0 0 0,1 0 0 0 0,-1 1 1 0 0,1-1-1 0 0,-1 0 0 0 0,0 0 0 0 0,1 1 1 0 0,-1-1-1 0 0,0 0 0 0 0,0 1 0 0 0,1-1 1 0 0,-1 0-1 0 0,0 1 0 0 0,0-1 0 0 0,1 0 1 0 0,-1 1-1 0 0,9 9-700 0 0,-1-4 293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9:06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93 1375 0 0,'0'0'66'0'0,"-2"0"-8"0"0,-5 0-46 0 0,1 0 1868 0 0,1 0-1 0 0,-1 0 0 0 0,1 1 0 0 0,-10 2 0 0 0,-1 0 2045 0 0,27-14-3279 0 0,-6 6-534 0 0,4-2-26 0 0,0 1 0 0 0,1 0 0 0 0,0 1 0 0 0,0 0 0 0 0,1 0 0 0 0,20-6-1 0 0,70-11 7 0 0,-78 18-30 0 0,0-1 122 0 0,1 2-1 0 0,-1 0 1 0 0,1 2 0 0 0,44 2 0 0 0,-66 0-174 0 0,0-1 0 0 0,0 0 1 0 0,0 1-1 0 0,-1-1 0 0 0,1 1 0 0 0,0 0 0 0 0,-1 0 0 0 0,1-1 0 0 0,0 1 0 0 0,-1 0 0 0 0,1 0 0 0 0,-1 1 0 0 0,1-1 1 0 0,-1 0-1 0 0,0 0 0 0 0,1 1 0 0 0,-1-1 0 0 0,0 1 0 0 0,0-1 0 0 0,0 1 0 0 0,0-1 0 0 0,0 1 0 0 0,-1 0 1 0 0,1-1-1 0 0,0 1 0 0 0,-1 0 0 0 0,1 0 0 0 0,-1 0 0 0 0,0-1 0 0 0,1 1 0 0 0,-1 0 0 0 0,0 0 0 0 0,0 0 0 0 0,0 2 1 0 0,-1 2-4 0 0,1 0 1 0 0,-1 0-1 0 0,0 0 1 0 0,0 0-1 0 0,-1 0 1 0 0,1 0 0 0 0,-1 0-1 0 0,-1-1 1 0 0,-3 8-1 0 0,-9 9 39 0 0,-1 0 1 0 0,-35 38-1 0 0,25-31-45 0 0,-124 159 0 0 0,67-82 0 0 0,75-96-2 0 0,0 0-1 0 0,1 0 1 0 0,0 1-1 0 0,-6 14 1 0 0,11-22 9 0 0,1 1 1 0 0,0-1-1 0 0,0 0 0 0 0,0 1 1 0 0,0-1-1 0 0,0 1 1 0 0,1-1-1 0 0,0 1 1 0 0,0-1-1 0 0,0 1 1 0 0,0-1-1 0 0,0 1 1 0 0,0-1-1 0 0,1 1 0 0 0,0-1 1 0 0,0 0-1 0 0,0 1 1 0 0,0-1-1 0 0,0 0 1 0 0,3 4-1 0 0,8 12 251 0 0,17 19 0 0 0,2 4 98 0 0,6 25 111 0 0,-19-33-240 0 0,-16-31-185 0 0,0-1 0 0 0,0 0 0 0 0,0 1 0 0 0,0-1 0 0 0,0 0 0 0 0,0 0 1 0 0,1 0-1 0 0,-1-1 0 0 0,1 1 0 0 0,-1-1 0 0 0,1 1 0 0 0,0-1 0 0 0,-1 0 1 0 0,1 0-1 0 0,0 0 0 0 0,0 0 0 0 0,0 0 0 0 0,0-1 0 0 0,0 0 0 0 0,0 1 1 0 0,0-1-1 0 0,5 0 0 0 0,6-1 140 0 0,1 0 1 0 0,-1-1-1 0 0,19-5 0 0 0,-21 4-107 0 0,7-1 76 0 0,0-1-1 0 0,0-1 1 0 0,-1-1-1 0 0,25-11 1 0 0,-42 17-236 0 0,-10 9-2666 0 0,-68 44-2794 0 0,69-47 4666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9:07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19 2759 0 0,'0'0'1290'0'0,"2"0"-142"0"0,8-1 86 0 0,-1 0 0 0 0,1-1 0 0 0,-1 0 0 0 0,13-4 0 0 0,-20 5-624 0 0,25-5 5988 0 0,-41 15-6325 0 0,-1 0-1 0 0,0-1 0 0 0,-26 9 1 0 0,-7 4-155 0 0,-52 24-54 0 0,95-42-64 0 0,-11 3 0 0 0,-24 14 0 0 0,36-18 0 0 0,1 1 0 0 0,-1-1 0 0 0,1 1 0 0 0,-1 0 0 0 0,1 0 0 0 0,0 0 0 0 0,0 0 0 0 0,0 1 0 0 0,0-1 0 0 0,1 1 0 0 0,-4 5 0 0 0,2 1 0 0 0,3-7 0 0 0,0 0 0 0 0,0 0 0 0 0,1 0 0 0 0,-1 0 0 0 0,1 0 0 0 0,-1 0 0 0 0,1 0 0 0 0,0 0 0 0 0,0 0 0 0 0,1 0 0 0 0,-1 0 0 0 0,0 0 0 0 0,1 0 0 0 0,1 3 0 0 0,0-1 0 0 0,1 1 0 0 0,0 0 0 0 0,0-1 0 0 0,6 8 0 0 0,1 2 0 0 0,5 8 0 0 0,-10-16 0 0 0,0 0 0 0 0,-1 0 0 0 0,0 0 0 0 0,0 0 0 0 0,-1 1 0 0 0,1-1 0 0 0,-2 1 0 0 0,1 0 0 0 0,1 9 0 0 0,-4-15 4 0 0,0 0-1 0 0,0 0 1 0 0,0 0-1 0 0,0-1 1 0 0,0 1-1 0 0,0 0 0 0 0,-1 0 1 0 0,1 0-1 0 0,0 0 1 0 0,-1-1-1 0 0,0 1 1 0 0,1 0-1 0 0,-1 0 1 0 0,0-1-1 0 0,0 1 1 0 0,0-1-1 0 0,0 1 1 0 0,0-1-1 0 0,0 1 1 0 0,0-1-1 0 0,-1 1 1 0 0,1-1-1 0 0,0 0 0 0 0,-1 0 1 0 0,1 0-1 0 0,-1 0 1 0 0,1 0-1 0 0,-1 0 1 0 0,-1 1-1 0 0,-7 2 31 0 0,0 1 0 0 0,-1-2 0 0 0,-18 6 0 0 0,17-6-26 0 0,-47 10 57 0 0,-79 9-1 0 0,94-16-249 0 0,23-3 69 0 0,-32 3-200 0 0,51-6 235 0 0,6-2-225 0 0,0 1 121 0 0,-1-1 0 0 0,1 1 1 0 0,8-1-1 0 0,-5 1-457 0 0,7-3-622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9:08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2303 0 0,'-1'2'167'0'0,"0"0"424"0"0,-1 1 1 0 0,1 0-1 0 0,0-1 0 0 0,0 1 1 0 0,0 0-1 0 0,1 0 1 0 0,-1-1-1 0 0,1 1 0 0 0,-1 0 1 0 0,1 0-1 0 0,0 5 0 0 0,1-4-292 0 0,0 0-1 0 0,0 0 1 0 0,0-1-1 0 0,1 1 1 0 0,0-1-1 0 0,-1 1 1 0 0,1-1-1 0 0,4 6 1 0 0,9 11 912 0 0,17 18 1 0 0,-13-16-602 0 0,11 10 70 0 0,1-2-1 0 0,2-1 1 0 0,0-1 0 0 0,43 26 0 0 0,-73-53-666 0 0,-1 1-6 0 0,1 0 1 0 0,-1-1-1 0 0,1 1 1 0 0,-1-1 0 0 0,1 0-1 0 0,3 1 1 0 0,26 11 131 0 0,-31-13-117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9:0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1 8375 0 0,'0'0'758'0'0,"-1"0"-620"0"0,-4 0 33 0 0,1 0-1 0 0,0 0 1 0 0,0 0-1 0 0,-1 0 1 0 0,1 1-1 0 0,0 0 1 0 0,0 0-1 0 0,0 0 0 0 0,0 0 1 0 0,0 1-1 0 0,0-1 1 0 0,0 1-1 0 0,0 0 1 0 0,1 1-1 0 0,-1-1 1 0 0,1 0-1 0 0,-1 1 1 0 0,-5 6-1 0 0,-118 116 1898 0 0,92-87-1245 0 0,18-20 112 0 0,-23 22-1 0 0,-120 104 1259 0 0,159-143-1641 0 0,12-18-572 0 0,-6 12-157 0 0,-4 2-33 0 0,1 1 1 0 0,0 0-1 0 0,0 0 0 0 0,0 0 0 0 0,0 0 1 0 0,2-1-1 0 0,4-2-269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9:09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6447 0 0,'0'0'9827'0'0,"2"0"-9238"0"0,74-14 3040 0 0,-49 8-3290 0 0,0-1 0 0 0,33-13 0 0 0,-25 6-273 0 0,43-20-378 0 0,-76 33 152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47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27 9215 0 0,'0'0'707'0'0,"-1"1"-464"0"0,0 0-52 0 0,-1-1 1 0 0,1 1 0 0 0,0 0 0 0 0,0 0-1 0 0,0 0 1 0 0,0-1 0 0 0,0 1 0 0 0,1 0-1 0 0,-1 0 1 0 0,0 1 0 0 0,0-1 0 0 0,0 0-1 0 0,1 0 1 0 0,-1 0 0 0 0,1 0 0 0 0,-1 1-1 0 0,1-1 1 0 0,-1 0 0 0 0,1 0-1 0 0,0 1 1 0 0,0-1 0 0 0,0 0 0 0 0,-1 1-1 0 0,1-1 1 0 0,0 0 0 0 0,1 1 0 0 0,-1-1-1 0 0,0 0 1 0 0,0 1 0 0 0,0-1 0 0 0,1 0-1 0 0,-1 0 1 0 0,1 1 0 0 0,-1-1 0 0 0,1 0-1 0 0,0 0 1 0 0,0 2 0 0 0,1-1-57 0 0,0 0 0 0 0,0 1 0 0 0,0-1-1 0 0,1 0 1 0 0,-1 0 0 0 0,1 0 0 0 0,-1 0 0 0 0,1-1 0 0 0,0 1 0 0 0,-1-1 0 0 0,6 2 0 0 0,0-1 38 0 0,-1 0 0 0 0,1-1 0 0 0,0 0 0 0 0,0 0 0 0 0,0-1 1 0 0,0 0-1 0 0,11-2 0 0 0,58-12 547 0 0,-50 7-536 0 0,174-40 553 0 0,-115 24-6867 0 0,-50 12-717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9:09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8287 0 0,'0'0'639'0'0,"1"-1"-415"0"0,14-23 4881 0 0,-14 23-4682 0 0,-1 0 0 0 0,1 1 0 0 0,0-1-1 0 0,-1 0 1 0 0,1 0 0 0 0,0 0 0 0 0,0 1-1 0 0,0-1 1 0 0,0 0 0 0 0,0 1 0 0 0,0-1-1 0 0,0 1 1 0 0,2-2 0 0 0,0 6-331 0 0,-1 0 0 0 0,1-1 0 0 0,-1 1 0 0 0,0 0-1 0 0,0 0 1 0 0,0 0 0 0 0,-1 1 0 0 0,1-1 0 0 0,-1 0 0 0 0,0 0 0 0 0,0 1 0 0 0,0 6 0 0 0,1 12 481 0 0,-2 26 0 0 0,0-32-370 0 0,0 2-98 0 0,-1-1 0 0 0,-1 0 1 0 0,-6 30-1 0 0,-5-7-723 0 0,7-25-1232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7:07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13647 0 0,'0'0'1239'0'0,"0"-1"-1022"0"0,1-1-159 0 0,0 0-1 0 0,0 1 1 0 0,0-1 0 0 0,0 1-1 0 0,0-1 1 0 0,0 0 0 0 0,1 1-1 0 0,-1 0 1 0 0,0-1-1 0 0,1 1 1 0 0,-1 0 0 0 0,1 0-1 0 0,0 0 1 0 0,-1 0 0 0 0,1 0-1 0 0,0 0 1 0 0,-1 0-1 0 0,1 0 1 0 0,0 1 0 0 0,0-1-1 0 0,0 1 1 0 0,0-1-1 0 0,0 1 1 0 0,0 0 0 0 0,-1 0-1 0 0,1 0 1 0 0,0 0 0 0 0,0 0-1 0 0,0 0 1 0 0,0 0-1 0 0,0 1 1 0 0,2 0 0 0 0,-3-1-330 0 0,0 1 1 0 0,0-1 0 0 0,1 1 0 0 0,-1 0 0 0 0,0 0 0 0 0,0-1 0 0 0,0 1 0 0 0,0 0 0 0 0,0 0-1 0 0,0 0 1 0 0,0 0 0 0 0,0 0 0 0 0,-1 0 0 0 0,2 2 0 0 0,-1-1-721 0 0,5 7-4147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7:07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6447 0 0,'1'-1'2852'0'0,"3"-4"-1183"0"0,0 1 0 0 0,0 0 0 0 0,9-6 0 0 0,19-10 721 0 0,36-11-1705 0 0,-61 29-364 0 0,5-4-337 0 0,0 2-1 0 0,1 0 0 0 0,-1 0 1 0 0,1 1-1 0 0,0 1 0 0 0,-1 0 1 0 0,1 1-1 0 0,0 0 0 0 0,25 2 1 0 0,-37-1-1043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7:08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66 10591 0 0,'0'0'2271'0'0,"-2"0"-1007"0"0,-30 12 6252 0 0,43-17-7263 0 0,10-5-172 0 0,76-29 117 0 0,-79 33-256 0 0,0 1 0 0 0,0 0 0 0 0,27-2 0 0 0,-6 8-1581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7:08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0 10591 0 0,'0'0'8591'0'0,"0"2"-8286"0"0,2 6-101 0 0,0 0 0 0 0,-1 0 0 0 0,0 0-1 0 0,0 1 1 0 0,-1-1 0 0 0,0 0 0 0 0,-2 10 0 0 0,0 0 47 0 0,-1 0 1 0 0,-7 22 0 0 0,4-20-89 0 0,-2 1 1 0 0,-18 33 0 0 0,-28 36 22 0 0,13-25-184 0 0,40-64-215 0 0,11-8-2761 0 0,-5 5 1824 0 0,12-10-5578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0:5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61 3223 0 0,'0'0'5496'0'0,"2"-1"-4853"0"0,7-8 456 0 0,-7 7-367 0 0,-1 0 0 0 0,0 0 1 0 0,0 0-1 0 0,0 0 0 0 0,0 0 1 0 0,-1-1-1 0 0,2-3 0 0 0,-2 5-350 0 0,1-3 18 0 0,0 0 1 0 0,0 0-1 0 0,-1 1 1 0 0,1-9-1 0 0,-4 11-352 0 0,2 1-41 0 0,1 0-1 0 0,-1 0 1 0 0,0-1 0 0 0,0 1-1 0 0,0 0 1 0 0,0 0 0 0 0,0 0-1 0 0,0 0 1 0 0,1 0 0 0 0,-1 0-1 0 0,0 1 1 0 0,0-1 0 0 0,0 0-1 0 0,0 0 1 0 0,0 1 0 0 0,1-1-1 0 0,-1 0 1 0 0,0 1 0 0 0,0-1 0 0 0,0 1-1 0 0,1-1 1 0 0,-1 1 0 0 0,-1 0-1 0 0,-4 5-6 0 0,2 2 1920 0 0,4-8-1916 0 0,0 1-1 0 0,0-1 1 0 0,0 0 0 0 0,0 0-1 0 0,0 1 1 0 0,0-1 0 0 0,0 0-1 0 0,0 0 1 0 0,0 1 0 0 0,0-1-1 0 0,0 0 1 0 0,1 0-1 0 0,-1 1 1 0 0,0-1 0 0 0,0 0-1 0 0,0 0 1 0 0,0 1 0 0 0,1-1-1 0 0,-1 0 1 0 0,0 0-1 0 0,0 0 1 0 0,0 0 0 0 0,1 1-1 0 0,-1-1 1 0 0,1 0 0 0 0,9 10 84 0 0,-5-5-18 0 0,-2-2-19 0 0,0 0 1 0 0,0 0-1 0 0,-1 0 0 0 0,1 1 1 0 0,-1-1-1 0 0,3 5 0 0 0,-2-3 16 0 0,-2-1-65 0 0,2 10 66 0 0,-1-5 8 0 0,0-1 0 0 0,-1 1 0 0 0,0-1-1 0 0,-1 1 1 0 0,0 13 0 0 0,0 12 75 0 0,2-17-103 0 0,-2-10-34 0 0,1 1 0 0 0,0 0 0 0 0,1-1-1 0 0,3 11 1 0 0,-4-14-14 0 0,0-1 0 0 0,0 0 0 0 0,1 0 1 0 0,-1 0-1 0 0,1 0 0 0 0,0 0 0 0 0,-1 0 0 0 0,1-1 0 0 0,5 5 0 0 0,-2-1 12 0 0,-3-4 8 0 0,-1-1 0 0 0,1 1 0 0 0,0-1 0 0 0,0 1-1 0 0,0-1 1 0 0,0 0 0 0 0,0 1 0 0 0,0-1 0 0 0,0 0-1 0 0,0 0 1 0 0,1-1 0 0 0,1 2 0 0 0,30 4 305 0 0,-20-5-73 0 0,-7-1-128 0 0,-1 1-46 0 0,20 7 205 0 0,-25-8-361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0:51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8 919 0 0,'-5'-7'15858'0'0,"3"13"-14507"0"0,0 15-1531 0 0,0-4 362 0 0,2-14-165 0 0,-1 0 1 0 0,1 0-1 0 0,-1 0 0 0 0,0 0 1 0 0,0 0-1 0 0,0-1 0 0 0,-1 1 1 0 0,1 0-1 0 0,-1-1 0 0 0,1 1 1 0 0,-1-1-1 0 0,0 1 0 0 0,0-1 1 0 0,0 0-1 0 0,0 0 0 0 0,-4 4 1 0 0,-6 5 39 0 0,-13 13 110 0 0,19-20-116 0 0,1 1-1 0 0,0 0 0 0 0,0 0 1 0 0,1 0-1 0 0,-8 11 0 0 0,-9 20 224 0 0,-44 54 1 0 0,52-74-231 0 0,-1-1 1 0 0,-1 0-1 0 0,0-1 1 0 0,-1-1 0 0 0,-25 16-1 0 0,31-24 3 0 0,8-3-34 0 0,-1-1 0 0 0,0 1 0 0 0,0 0 0 0 0,0 0 0 0 0,1 0 0 0 0,-1 0 0 0 0,1 0 0 0 0,0 0 1 0 0,0 1-1 0 0,-1-1 0 0 0,2 1 0 0 0,-1 0 0 0 0,0 0 0 0 0,-2 5 0 0 0,2-4 30 0 0,1-3-33 0 0,0 0 0 0 0,1 1 0 0 0,-1-1 0 0 0,1 0 1 0 0,-1 1-1 0 0,1-1 0 0 0,0 1 0 0 0,0-1 0 0 0,0 0 0 0 0,-1 1 1 0 0,1-1-1 0 0,1 1 0 0 0,-1 1 0 0 0,1 1 99 0 0,-1-4-89 0 0,1 0 1 0 0,-1 1-1 0 0,0-1 0 0 0,0 0 0 0 0,0 0 0 0 0,0 0 1 0 0,0 0-1 0 0,0 1 0 0 0,0-1 0 0 0,1 0 1 0 0,-1 0-1 0 0,0 0 0 0 0,0 1 0 0 0,0-1 1 0 0,0 0-1 0 0,0 0 0 0 0,0 0 0 0 0,0 1 1 0 0,0-1-1 0 0,0 0 0 0 0,0 0 0 0 0,0 0 1 0 0,0 1-1 0 0,0-1 0 0 0,0 0 0 0 0,0 0 1 0 0,-1 0-1 0 0,1 1 0 0 0,0-1 0 0 0,0 0 1 0 0,0 0-1 0 0,0 0 0 0 0,0 0 0 0 0,0 1 0 0 0,0-1 1 0 0,-1 0-1 0 0,1 0 0 0 0,0 0 0 0 0,0 0 1 0 0,0 0-1 0 0,0 0 0 0 0,0 1 0 0 0,-1-1 1 0 0,1 0-1 0 0,0 0 0 0 0,0 0 0 0 0,0 0 1 0 0,-1 0-1 0 0,1 0 0 0 0,0 0 0 0 0,0 0 1 0 0,0 0-1 0 0,-1 0 0 0 0,1 0 0 0 0,0 0 1 0 0,0 0-1 0 0,-2 0 11 0 0,8 0-254 0 0,-1 0 0 0 0,0-1 0 0 0,1 0 0 0 0,-1 0 0 0 0,6-2 0 0 0,4-3-5439 0 0,-6 1-572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30T00:46:18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1 226 8607 0 0,'0'0'1395'0'0,"2"-1"-890"0"0,4-3-332 0 0,1 0 1 0 0,-1 0-1 0 0,0-1 0 0 0,0 0 0 0 0,-1 0 0 0 0,9-10 0 0 0,14-12-395 0 0,-18 20 134 0 0,-6 5 6 0 0,5-2 26 0 0,-7 3 100 0 0,0 1 0 0 0,2 2-1 0 0,0-1 0 0 0,-1-1 0 0 0,1 1-1 0 0,0 0 1 0 0,0-1 0 0 0,0 0 0 0 0,0 0-1 0 0,0 0 1 0 0,-1 0 0 0 0,1-1 0 0 0,0 1-1 0 0,0-1 1 0 0,0 0 0 0 0,-1 0-1 0 0,1-1 1 0 0,4-1 0 0 0,25-12 1668 0 0,45-28 0 0 0,20-10 138 0 0,-86 48-1729 0 0,1 0-1 0 0,0 1 1 0 0,0 0-1 0 0,0 1 1 0 0,0 1-1 0 0,18-2 1 0 0,-27 4-142 0 0,1 0-1 0 0,0 1 1 0 0,-1-1-1 0 0,1 1 1 0 0,-1 0 0 0 0,1 0-1 0 0,-1 1 1 0 0,1-1-1 0 0,-1 1 1 0 0,0 0 0 0 0,0 0-1 0 0,0 1 1 0 0,0-1-1 0 0,0 1 1 0 0,4 4 0 0 0,5 5-796 0 0,-1 0 0 0 0,19 24 1 0 0,-19-20-384 0 0,-10-15 569 0 0,-8-18-7551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30T00:46:19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286 373 5527 0 0,'3'0'423'0'0,"10"-3"188"0"0,-1 0 0 0 0,0-1 1 0 0,1-1-1 0 0,-1 0 0 0 0,-1 0 0 0 0,1-1 0 0 0,-1 0 1 0 0,0-1-1 0 0,12-10 0 0 0,13-12-230 0 0,-20 18-199 0 0,19-19 0 0 0,-17 12-334 0 0,-17 16 72 0 0,2 1-478 0 0,5-3 492 0 0,-2 2 96 0 0,0-1 0 0 0,-1 0 1 0 0,1-1-1 0 0,-1 1 0 0 0,0-1 0 0 0,-1 0 0 0 0,1-1 0 0 0,0 1 0 0 0,-1-1 0 0 0,0 0 0 0 0,0 0 0 0 0,-1 0 0 0 0,1 0 1 0 0,-1-1-1 0 0,3-7 0 0 0,2-6-42 0 0,-2-1 0 0 0,0 0 0 0 0,4-24 0 0 0,-9 43 9 0 0,0-3-8 0 0,0-17-41 0 0,-1 21 67 0 0,0 0 0 0 0,0-1 0 0 0,0 1 0 0 0,0-1 0 0 0,0 1-1 0 0,0 0 1 0 0,0-1 0 0 0,0 1 0 0 0,0-1 0 0 0,0 1 0 0 0,0 0-1 0 0,0-1 1 0 0,0 1 0 0 0,0-1 0 0 0,-1 1 0 0 0,1 0 0 0 0,0-1-1 0 0,0 1 1 0 0,0 0 0 0 0,-1-1 0 0 0,1 1 0 0 0,0 0 0 0 0,0-1 0 0 0,-1 1-1 0 0,1 0 1 0 0,0 0 0 0 0,-1-1 0 0 0,1 1 0 0 0,0 0 0 0 0,-1 0-1 0 0,1 0 1 0 0,0-1 0 0 0,-1 1 0 0 0,1 0 0 0 0,0 0 0 0 0,-1 0 0 0 0,1 0-1 0 0,-1 0 1 0 0,1 0 0 0 0,0 0 0 0 0,-1 0 0 0 0,1 0 0 0 0,-1 0-1 0 0,1 0 1 0 0,0 0 0 0 0,-1 0 0 0 0,1 0 0 0 0,-1 0 0 0 0,1 0-1 0 0,-1 1 1 0 0,-19 9 652 0 0,17-8-747 0 0,-6 4 231 0 0,1 1-1 0 0,0 0 1 0 0,0 0-1 0 0,1 1 1 0 0,0 0-1 0 0,-6 9 0 0 0,-13 15 197 0 0,15-21-324 0 0,0 0 1 0 0,-1 0-1 0 0,0-1 0 0 0,-21 14 0 0 0,-3-1-208 0 0,2 1 0 0 0,0 2 0 0 0,-41 40 0 0 0,50-38 158 0 0,-29 40-1 0 0,39-46 17 0 0,-1-2-1 0 0,-1 0 1 0 0,-1 0 0 0 0,-34 28-1 0 0,8-12 39 0 0,42-34 117 0 0,-1-2 69 0 0,-7 1 13 0 0,8 0 782 0 0,1-4-159 0 0,-1-1-687 0 0,2-1-1 0 0,-1 1 1 0 0,0 0-1 0 0,1-1 1 0 0,0 1-1 0 0,0 0 1 0 0,0-1 0 0 0,0 1-1 0 0,1-1 1 0 0,0 1-1 0 0,0 0 1 0 0,0-1 0 0 0,0 1-1 0 0,1 0 1 0 0,-1 0-1 0 0,1 0 1 0 0,4-6 0 0 0,4-7-76 0 0,1 1 1 0 0,21-24 0 0 0,-21 28-91 0 0,2 4-102 0 0,-9 7 47 0 0,-1 1 1 0 0,0-1-1 0 0,0 1 1 0 0,0 0-1 0 0,1 0 1 0 0,-1 0-1 0 0,0 0 1 0 0,0 0 0 0 0,0 1-1 0 0,1 0 1 0 0,-1-1-1 0 0,0 1 1 0 0,0 1-1 0 0,0-1 1 0 0,0 0-1 0 0,0 1 1 0 0,-1-1 0 0 0,4 3-1 0 0,6 4-160 0 0,-1 1-1 0 0,19 20 1 0 0,-4-5-144 0 0,-15-16 235 0 0,-1 0 1 0 0,2-1-1 0 0,-1 0 1 0 0,1-1-1 0 0,0 0 1 0 0,0-1-1 0 0,0-1 1 0 0,1 0-1 0 0,-1 0 1 0 0,16 1 0 0 0,5-1-217 0 0,0-1 1 0 0,62-3 0 0 0,-48-5-912 0 0,-28 1-3788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7:51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697 353 9439 0 0,'0'0'859'0'0,"2"1"-710"0"0,3 2 195 0 0,1 1 0 0 0,0-1 0 0 0,0 0 0 0 0,0-1 0 0 0,1 1 0 0 0,-1-1 0 0 0,0 0 0 0 0,1-1 0 0 0,7 2 0 0 0,-8-2 146 0 0,1-1-1 0 0,0 1 0 0 0,-1-1 1 0 0,1 0-1 0 0,0-1 0 0 0,-1 1 1 0 0,1-2-1 0 0,-1 1 0 0 0,13-4 1 0 0,-17 4-41 0 0,-2 1-409 0 0,1 0 0 0 0,-1 0-1 0 0,1 0 1 0 0,-1 0 0 0 0,0 0 0 0 0,1 0 0 0 0,-1 0-1 0 0,1-1 1 0 0,-1 1 0 0 0,1 0 0 0 0,-1 0 0 0 0,1 0-1 0 0,-1-1 1 0 0,0 1 0 0 0,1 0 0 0 0,-1 0 0 0 0,0-1 0 0 0,1 1-1 0 0,-1 0 1 0 0,0-1 0 0 0,1 1 0 0 0,-1-1 0 0 0,0 1-1 0 0,0 0 1 0 0,1-1 0 0 0,-1 1 0 0 0,0-1 0 0 0,0 1 0 0 0,0-1-1 0 0,1 1 1 0 0,-1-1 0 0 0,0 1 0 0 0,0 0 0 0 0,0-1-1 0 0,0 1 1 0 0,0-1 0 0 0,0 1 0 0 0,0-1 0 0 0,0 1-1 0 0,0-1 1 0 0,0 1 0 0 0,-1-1 0 0 0,1 1 0 0 0,0-1 0 0 0,0 0-1 0 0,-9-20 59 0 0,-9-1-53 0 0,14 18-41 0 0,0-1 0 0 0,0 1 0 0 0,1-1-1 0 0,-4-5 1 0 0,4 3-23 0 0,0 0-1 0 0,0-1 1 0 0,1 1-1 0 0,0-1 0 0 0,0 0 1 0 0,1 1-1 0 0,0-1 1 0 0,0-12-1 0 0,1 4-48 0 0,0-1 0 0 0,2 1 0 0 0,3-18 0 0 0,-1 19-117 0 0,1 0 1 0 0,7-16-1 0 0,-7 17-38 0 0,1 0-1 0 0,2-17 1 0 0,-7 29 151 0 0,-2 4 12 0 0,-26 52 46 0 0,22-40 14 0 0,-1-1 1 0 0,-1 0-1 0 0,0 0 1 0 0,-13 17-1 0 0,4-11 3 0 0,-43 49 32 0 0,50-60-31 0 0,0 0 1 0 0,0-1-1 0 0,-1 0 0 0 0,1 0 1 0 0,-19 8-1 0 0,-79 31-5 0 0,63-29 23 0 0,2 1-1 0 0,-50 31 1 0 0,83-43-22 0 0,-2-1 0 0 0,1 0 0 0 0,-1 0 0 0 0,1-1 0 0 0,-1 0 0 0 0,-15 2 0 0 0,-58 11-416 0 0,78-16 394 0 0,0 1 1 0 0,0-1-1 0 0,0 1 0 0 0,0 0 0 0 0,1 0 0 0 0,-1 1 0 0 0,0 0 1 0 0,-5 4-1 0 0,-3 1 24 0 0,-22 10 0 0 0,20-13 63 0 0,10-7 25 0 0,4 0-106 0 0,1 2 18 0 0,0-1 0 0 0,0 1 0 0 0,0 0 1 0 0,0-1-1 0 0,0 1 0 0 0,1-1 0 0 0,-1 1 0 0 0,0-1 0 0 0,0 0 1 0 0,1 1-1 0 0,-1-1 0 0 0,0 0 0 0 0,1 0 0 0 0,-1 1 0 0 0,1-1 1 0 0,-1 0-1 0 0,1 0 0 0 0,-1 0 0 0 0,1 0 0 0 0,-1 1 1 0 0,1-1-1 0 0,0 0 0 0 0,-1-1 0 0 0,0-2 10 0 0,-4-6 38 0 0,5 10-30 0 0,-3-22 27 0 0,1 14-47 0 0,2 1-10 0 0,1-2 4 0 0,0 0 1 0 0,1 0-1 0 0,0 1 1 0 0,1-1-1 0 0,0 0 1 0 0,0 1 0 0 0,1 0-1 0 0,8-16 1 0 0,1-1 0 0 0,-7 13 1 0 0,0 1 0 0 0,0-1 0 0 0,1 1 0 0 0,1 0 0 0 0,0 1 0 0 0,0 0-1 0 0,1 0 1 0 0,0 1 0 0 0,1 0 0 0 0,0 1 0 0 0,0 0 0 0 0,15-9 0 0 0,-6 5 1 0 0,-15 9 7 0 0,0 0 0 0 0,0 0 1 0 0,0 1-1 0 0,0-1 0 0 0,0 1 1 0 0,1 0-1 0 0,-1 0 0 0 0,1 1 1 0 0,0-1-1 0 0,-1 1 0 0 0,1 0 1 0 0,0 0-1 0 0,0 1 0 0 0,-1-1 1 0 0,1 1-1 0 0,0 0 0 0 0,8 2 1 0 0,-11-2 69 0 0,0 1-56 0 0,0 0-1 0 0,1 0 1 0 0,-2 1 0 0 0,1-1-1 0 0,0 1 1 0 0,0-1-1 0 0,0 1 1 0 0,0-1 0 0 0,-1 1-1 0 0,1 0 1 0 0,2 4-1 0 0,-2-3-12 0 0,17 27 92 0 0,3 7 34 0 0,-17-30-67 0 0,34 45 332 0 0,-28-40-305 0 0,0 0 0 0 0,24 19 0 0 0,-32-28-76 0 0,5 2 9 0 0,-1 0 0 0 0,1 0 0 0 0,0 0-1 0 0,0-1 1 0 0,0 0 0 0 0,1-1 0 0 0,0 1 0 0 0,-1-2 0 0 0,1 1-1 0 0,0-2 1 0 0,18 3 0 0 0,4-3 243 0 0,1 0 1 0 0,34-5-1 0 0,-60 3-213 0 0,-4 1-27 0 0,0 0 0 0 0,0-1 0 0 0,0 1 0 0 0,0-1 0 0 0,0 1 0 0 0,0-1 0 0 0,0 0 1 0 0,0 0-1 0 0,0 1 0 0 0,0-2 0 0 0,0 1 0 0 0,-1 0 0 0 0,1 0 0 0 0,0 0 1 0 0,-1-1-1 0 0,3-2 0 0 0,14-11 45 0 0,-16 14-143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48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67 7367 0 0,'1'-2'568'0'0,"32"-62"6936"0"0,-35 78-6681 0 0,-8 21-892 0 0,-82 189 1861 0 0,-20-9-1106 0 0,46-89-446 0 0,-97 182 8 0 0,74-150-78 0 0,34-62-110 0 0,43-74-115 0 0,0 0 1 0 0,-2-1 0 0 0,-1-1 0 0 0,0-1 0 0 0,-2 0 0 0 0,-18 17 0 0 0,30-32-171 0 0,1-1 1 0 0,-1-1 0 0 0,1 1-1 0 0,-1-1 1 0 0,-6 3 0 0 0,-4 1-1654 0 0,15-6 1759 0 0,0 0 1 0 0,-1 1-1 0 0,1-1 1 0 0,-1 0-1 0 0,1 0 1 0 0,0 0-1 0 0,-1 0 1 0 0,1 0-1 0 0,-1 0 1 0 0,1 0-1 0 0,0 0 1 0 0,-1 0-1 0 0,1-1 1 0 0,0 1-1 0 0,-1 0 1 0 0,1 0-1 0 0,-1 0 1 0 0,1 0-1 0 0,0 0 1 0 0,-1-1-1 0 0,1 1 1 0 0,-1 0-1 0 0,1-1-230 0 0,-8-5-1219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7:54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2303 0 0,'0'0'200'0'0,"-15"9"-200"0"0,5-1 512 0 0,-1 1 656 0 0,2 0-432 0 0,0 0-656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7:54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395 267 6767 0 0,'0'0'2720'0'0,"-1"1"-2626"0"0,-8 2-76 0 0,0 0 6 0 0,7-3 98 0 0,-1 0 321 0 0,0 0 1 0 0,0 0 0 0 0,0 0 0 0 0,0 0-1 0 0,0 0 1 0 0,0 1 0 0 0,0-1-1 0 0,0 1 1 0 0,0 0 0 0 0,-3 1 0 0 0,-9 2 2345 0 0,15-1-2414 0 0,0-3-351 0 0,0 1 0 0 0,0 0 0 0 0,0-1 0 0 0,0 1 0 0 0,0-1 0 0 0,0 1 0 0 0,0 0 0 0 0,0-1 0 0 0,1 1 0 0 0,-1-1 1 0 0,0 1-1 0 0,0-1 0 0 0,1 1 0 0 0,-1-1 0 0 0,0 1 0 0 0,0-1 0 0 0,1 1 0 0 0,0 0 0 0 0,2 2 63 0 0,0-1-1 0 0,1 0 1 0 0,-1 0 0 0 0,1 0-1 0 0,-1-1 1 0 0,1 1-1 0 0,0-1 1 0 0,0 0-1 0 0,-1 0 1 0 0,1 0 0 0 0,0 0-1 0 0,0-1 1 0 0,0 0-1 0 0,6 0 1 0 0,10-2 155 0 0,1-2 1 0 0,-1 0-1 0 0,0-1 0 0 0,-1-2 1 0 0,1 0-1 0 0,-1 0 0 0 0,26-16 1 0 0,-16 6-158 0 0,57-22 0 0 0,-82 38-118 0 0,0-1 0 0 0,-1 0 0 0 0,0 0 0 0 0,1 0 0 0 0,-1-1 0 0 0,0 1 0 0 0,0-1 0 0 0,0 0-1 0 0,0 1 1 0 0,-1-1 0 0 0,1 0 0 0 0,-1-1 0 0 0,0 1 0 0 0,0 0 0 0 0,0-1 0 0 0,0 1 0 0 0,0-1 0 0 0,-1 0 0 0 0,0 0 0 0 0,0 1 0 0 0,1-5 0 0 0,-1 1-93 0 0,0-1 1 0 0,0 1-1 0 0,0 0 1 0 0,-1 0 0 0 0,-1 0-1 0 0,1 0 1 0 0,-1 0 0 0 0,0-1-1 0 0,-1 1 1 0 0,1 1 0 0 0,-4-8-1 0 0,4 11 74 0 0,1 1 0 0 0,-1 0 1 0 0,-1-1-1 0 0,1 1 0 0 0,0 0 0 0 0,0 0 0 0 0,-1 0 0 0 0,1 0 0 0 0,-1 0 0 0 0,0 0 1 0 0,1 0-1 0 0,-1 0 0 0 0,0 1 0 0 0,0-1 0 0 0,0 1 0 0 0,0 0 0 0 0,-1-1 0 0 0,1 1 0 0 0,-3-1 1 0 0,1 1-32 0 0,0 0 0 0 0,1 1 1 0 0,-1-1-1 0 0,0 1 0 0 0,0 0 1 0 0,0 0-1 0 0,0 0 0 0 0,0 1 1 0 0,0 0-1 0 0,0-1 1 0 0,-4 3-1 0 0,-10 2 37 0 0,1 1 0 0 0,0 0 0 0 0,0 1 0 0 0,0 1-1 0 0,1 1 1 0 0,-19 14 0 0 0,-154 85-899 0 0,175-101 782 0 0,-126 71-1846 0 0,127-71 1949 0 0,0 1-1 0 0,0 0 1 0 0,0 1-1 0 0,1 1 1 0 0,1 0 0 0 0,0 0-1 0 0,0 1 1 0 0,-18 24 0 0 0,24-27 214 0 0,0 0 0 0 0,0 0 1 0 0,1 0-1 0 0,-1 1 0 0 0,2-1 0 0 0,-1 1 1 0 0,2 0-1 0 0,-1 0 0 0 0,1 1 1 0 0,0-1-1 0 0,1 0 0 0 0,0 1 0 0 0,1-1 1 0 0,0 1-1 0 0,1 15 0 0 0,1-19-5 0 0,-1 0-1 0 0,1 0 1 0 0,0 1-1 0 0,0-1 1 0 0,1 0-1 0 0,0-1 1 0 0,0 1-1 0 0,0 0 1 0 0,0-1-1 0 0,1 0 1 0 0,0 1-1 0 0,0-2 0 0 0,1 1 1 0 0,0 0-1 0 0,-1-1 1 0 0,1 0-1 0 0,1 0 1 0 0,-1 0-1 0 0,7 3 1 0 0,-3-2 13 0 0,1-1 0 0 0,0 0 0 0 0,0 0 0 0 0,0-1 0 0 0,1 0 0 0 0,-1 0 0 0 0,1-2 0 0 0,-1 1 0 0 0,1-1 0 0 0,20-1 0 0 0,1-3 46 0 0,-1-1 1 0 0,1-2-1 0 0,-1-1 0 0 0,-1-2 0 0 0,33-12 1 0 0,-48 15-195 0 0,-3 0-28 0 0,-10 5-56 0 0,7 5-3811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7:55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4607 0 0,'0'0'11999'0'0,"1"2"-11774"0"0,0 0-107 0 0,1 0-1 0 0,0 0 1 0 0,-1 0-1 0 0,1 0 1 0 0,0 0 0 0 0,0 0-1 0 0,0 0 1 0 0,0 0-1 0 0,1-1 1 0 0,-1 1-1 0 0,0-1 1 0 0,1 0 0 0 0,-1 0-1 0 0,1 1 1 0 0,-1-2-1 0 0,1 1 1 0 0,-1 0-1 0 0,1 0 1 0 0,0-1-1 0 0,0 0 1 0 0,-1 1 0 0 0,6-1-1 0 0,-1-1 5 0 0,-1 1-1 0 0,1-1 1 0 0,-1 0 0 0 0,0-1-1 0 0,1 0 1 0 0,-1 0-1 0 0,0 0 1 0 0,9-5-1 0 0,46-31 59 0 0,-27 16-208 0 0,126-71-7091 0 0,-134 78 5168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7:55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78 5527 0 0,'0'0'250'0'0,"-9"-2"90"0"0,-8-5-88 0 0,7 3 2770 0 0,-1-1 0 0 0,-13-9 1035 0 0,19 8-3046 0 0,6 4-988 0 0,-1 0 0 0 0,1 1 0 0 0,-1-1 0 0 0,1 1 0 0 0,0 0 0 0 0,-1-1 0 0 0,1 1 0 0 0,0-1 0 0 0,0 1 0 0 0,0 0 0 0 0,0 0 0 0 0,0 0 0 0 0,0-1 0 0 0,0 1 0 0 0,0 0 0 0 0,2-1 0 0 0,0 0-8 0 0,0 1 0 0 0,1-1 0 0 0,-1 1 0 0 0,0-1 0 0 0,0 1 0 0 0,8-1 0 0 0,3 0-32 0 0,-1 0 1 0 0,27 1-1 0 0,-31 1 41 0 0,10 0-8 0 0,1 1 0 0 0,26 5 0 0 0,-38-4 34 0 0,1 0 0 0 0,-1 1 0 0 0,0-1 0 0 0,0 1 0 0 0,0 1 0 0 0,0 0 0 0 0,13 8 0 0 0,-19-10-34 0 0,1-1 1 0 0,-1 1-1 0 0,0 0 0 0 0,0 0 0 0 0,0 0 0 0 0,-1 0 1 0 0,1 0-1 0 0,0 0 0 0 0,-1 1 0 0 0,1-1 0 0 0,-1 1 1 0 0,0-1-1 0 0,0 1 0 0 0,0-1 0 0 0,0 1 0 0 0,0-1 1 0 0,0 4-1 0 0,-1-2-2 0 0,0-1 0 0 0,0 1 0 0 0,0 0 0 0 0,0 0 0 0 0,-1 0 0 0 0,0-1 0 0 0,1 1 0 0 0,-1 0 0 0 0,-1-1 0 0 0,-2 8 0 0 0,-4 2 20 0 0,0 0 0 0 0,0 0 0 0 0,-1-1 0 0 0,-19 20 0 0 0,19-21-34 0 0,2 0 0 0 0,-1 0 0 0 0,1 1 0 0 0,1 0 0 0 0,0 0 0 0 0,-6 18 0 0 0,9-19 5 0 0,0 0 1 0 0,0 0-1 0 0,1 1 0 0 0,0-1 0 0 0,1 0 1 0 0,1 1-1 0 0,0-1 0 0 0,2 22 0 0 0,-1-24 23 0 0,1-1-1 0 0,0 1 0 0 0,0-1 0 0 0,0 0 0 0 0,1 0 0 0 0,0 0 0 0 0,1 0 1 0 0,0-1-1 0 0,0 1 0 0 0,1-1 0 0 0,0 0 0 0 0,9 10 0 0 0,-11-14 26 0 0,-1-1 1 0 0,1 0-1 0 0,0 0 0 0 0,-1 0 0 0 0,1 0 1 0 0,0 0-1 0 0,0-1 0 0 0,0 0 0 0 0,1 1 1 0 0,-1-1-1 0 0,6 1 0 0 0,5 3-100 0 0,-12-5-810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7:56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9 919 0 0,'9'-9'16371'0'0,"-34"17"-14343"0"0,20-7-2100 0 0,1 0 1 0 0,-1 0-1 0 0,0 0 0 0 0,-1 0 0 0 0,1-1 0 0 0,0 0 0 0 0,-7 0 0 0 0,11 0 144 0 0,0 0-12 0 0,-5 0-36 0 0,4 0 996 0 0,-15 3-612 0 0,-5 5-168 0 0,-39 20-1 0 0,55-25-230 0 0,-1 1-9 0 0,0 1 0 0 0,0 1 0 0 0,5-5 0 0 0,0 0 0 0 0,1 1 0 0 0,-1-1 0 0 0,1 1 0 0 0,-1-1 0 0 0,1 1 0 0 0,0 0 0 0 0,0-1 0 0 0,-1 1 0 0 0,1 0 0 0 0,0 0 0 0 0,1 0 0 0 0,-1 0 0 0 0,0 0 0 0 0,1 0 0 0 0,-1 0 0 0 0,1 0 0 0 0,-1 0 0 0 0,1 0 0 0 0,0 0 0 0 0,0 3 0 0 0,0-3 0 0 0,0 0 0 0 0,0 0 0 0 0,0 1 0 0 0,1-1 0 0 0,-1 0 0 0 0,1 0 0 0 0,0 0 0 0 0,-1 0 0 0 0,1 0 0 0 0,0 0 0 0 0,0 0 0 0 0,0 0 0 0 0,0-1 0 0 0,1 1 0 0 0,-1 0 0 0 0,0 0 0 0 0,4 2 0 0 0,2 4 0 0 0,6 10 0 0 0,6 7 0 0 0,-18-24 5 0 0,0 1-1 0 0,0 0 1 0 0,0-1 0 0 0,0 1-1 0 0,0 0 1 0 0,0-1 0 0 0,-1 1-1 0 0,1 0 1 0 0,-1 0-1 0 0,0 0 1 0 0,1 0 0 0 0,-1 0-1 0 0,0-1 1 0 0,0 1-1 0 0,0 0 1 0 0,0 0 0 0 0,0 0-1 0 0,-1 0 1 0 0,1 0 0 0 0,0 0-1 0 0,-1-1 1 0 0,0 1-1 0 0,1 0 1 0 0,-1 0 0 0 0,-1 2-1 0 0,-1 0 7 0 0,0-1-1 0 0,1 1 0 0 0,-1-1 1 0 0,-1 1-1 0 0,1-1 0 0 0,0 0 1 0 0,-6 3-1 0 0,-6 5 10 0 0,-1 0 0 0 0,-1-2 0 0 0,0 0 0 0 0,0-1 1 0 0,-1 0-1 0 0,0-1 0 0 0,0-1 0 0 0,-29 5 0 0 0,39-10-20 0 0,9 1 0 0 0,7 2 0 0 0,12 1 0 0 0,-9-5-778 0 0,1 0 0 0 0,-1-1-1 0 0,22-4 1 0 0,-19 2-5821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7:57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8 3679 0 0,'0'0'284'0'0,"-2"-1"-186"0"0,-21-5 10078 0 0,36 9-9963 0 0,36 7 300 0 0,1-2 0 0 0,0-2 0 0 0,52-1-1 0 0,-2 0-219 0 0,-95-4-281 0 0,57 6 151 0 0,-56-6-149 0 0,-1 0 0 0 0,1 1 0 0 0,-1-1 0 0 0,1 1 0 0 0,-1 1 0 0 0,0-1 0 0 0,0 1 0 0 0,7 4 0 0 0,-10-5-12 0 0,0-1-1 0 0,-1 1 1 0 0,1-1-1 0 0,-1 1 1 0 0,1-1-1 0 0,-1 1 1 0 0,0 0-1 0 0,0 0 1 0 0,0 0 0 0 0,0 0-1 0 0,0 0 1 0 0,0 0-1 0 0,-1 0 1 0 0,1 0-1 0 0,-1 0 1 0 0,1 0-1 0 0,-1 0 1 0 0,0 0-1 0 0,0 0 1 0 0,0 0-1 0 0,0 1 1 0 0,0-1-1 0 0,0 0 1 0 0,0 0-1 0 0,-1 0 1 0 0,1 0-1 0 0,-1 0 1 0 0,0 0-1 0 0,1 0 1 0 0,-1 0 0 0 0,0 0-1 0 0,-2 3 1 0 0,-2 3 27 0 0,0-1 1 0 0,0 0-1 0 0,0 0 1 0 0,-1 0-1 0 0,0 0 1 0 0,-11 9 0 0 0,-62 40 287 0 0,-6 7 12 0 0,66-47-245 0 0,0 2 1 0 0,2 0-1 0 0,0 1 0 0 0,1 0 1 0 0,-16 27-1 0 0,26-37-54 0 0,1 1-1 0 0,0 0 1 0 0,1 0 0 0 0,0 0 0 0 0,0 0-1 0 0,1 0 1 0 0,1 1 0 0 0,-1-1 0 0 0,2 1-1 0 0,0 0 1 0 0,0 0 0 0 0,1 0 0 0 0,0-1-1 0 0,3 19 1 0 0,0-15 19 0 0,0-1 0 0 0,1 0 0 0 0,1 0 0 0 0,9 19 0 0 0,32 48 142 0 0,-10-20-83 0 0,-4-2-80 0 0,42 84 8 0 0,-71-137-36 0 0,-1 0 0 0 0,1 0 0 0 0,-1-1 0 0 0,2 1 0 0 0,-1-1 0 0 0,0 0 0 0 0,6 5 0 0 0,2-2 29 0 0,-6-8-12 0 0,-4 0-9 0 0,4 0-40 0 0,0 0 1 0 0,0-1 0 0 0,0 1 0 0 0,-1-1 0 0 0,1 0 0 0 0,0 0 0 0 0,-1-1 0 0 0,0 1 0 0 0,0-1 0 0 0,5-4 0 0 0,11-10-5255 0 0,-10 8-724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7:58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15 7855 0 0,'0'0'714'0'0,"1"-1"-446"0"0,2-1-663 0 0,13-10 8967 0 0,-25 13-8440 0 0,-160 41 1012 0 0,167-42-1091 0 0,-7 1 9 0 0,1-1-1 0 0,-1 2 1 0 0,0-1-1 0 0,1 1 1 0 0,-1 1-1 0 0,1 0 0 0 0,0 0 1 0 0,-10 5-1 0 0,-7 6-65 0 0,-27 18-1 0 0,49-29 23 0 0,-1-1-1 0 0,1 1 1 0 0,-1 0-1 0 0,1 0 0 0 0,0 0 1 0 0,0 1-1 0 0,1-1 1 0 0,-1 1-1 0 0,1 0 1 0 0,-3 5-1 0 0,4-9-17 0 0,1 1 0 0 0,-1-1 0 0 0,1 1 0 0 0,0-1 0 0 0,-1 1 0 0 0,1 0 0 0 0,0-1 0 0 0,-1 1 0 0 0,1-1 0 0 0,0 1 0 0 0,0 0 0 0 0,0-1 0 0 0,0 1 0 0 0,-1 0 0 0 0,1-1 0 0 0,0 1 0 0 0,0 0 0 0 0,0-1 0 0 0,0 1 0 0 0,0 0 0 0 0,1-1 0 0 0,-1 1 0 0 0,0 0 0 0 0,1 1 0 0 0,2 8 0 0 0,7 4 27 0 0,-5-12-10 0 0,-2-1-7 0 0,14 7 73 0 0,0-1 0 0 0,23 6 0 0 0,-23-7-38 0 0,1 0 0 0 0,22 12 1 0 0,-34-15-45 0 0,-1 0 0 0 0,0 0 1 0 0,-1 0-1 0 0,1 1 1 0 0,0 0-1 0 0,-1 0 1 0 0,0 0-1 0 0,0 1 1 0 0,0-1-1 0 0,-1 1 1 0 0,5 8-1 0 0,-2-3 9 0 0,-5-8 5 0 0,1 0 1 0 0,-1 0 0 0 0,0 0 0 0 0,0 0-1 0 0,0 0 1 0 0,0 1 0 0 0,0-1 0 0 0,-1 0 0 0 0,1 0-1 0 0,-1 1 1 0 0,1 3 0 0 0,-2-4 31 0 0,1 1 1 0 0,-1-1 0 0 0,0 1-1 0 0,0-1 1 0 0,0 1-1 0 0,0-1 1 0 0,-1 0 0 0 0,1 0-1 0 0,0 1 1 0 0,-1-1-1 0 0,0 0 1 0 0,-3 3 0 0 0,-2 1 44 0 0,0 0 1 0 0,0 0 0 0 0,-1-1 0 0 0,0 0 0 0 0,0-1 0 0 0,-1 0 0 0 0,1 0-1 0 0,-1-1 1 0 0,0 0 0 0 0,-12 3 0 0 0,-7 0-80 0 0,-58 3-1 0 0,72-8-33 0 0,-153 7-254 0 0,165-8 138 0 0,15-3-2708 0 0,41-8 894 0 0,-23 6-2297 0 0,-3 0-899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7:59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2759 0 0,'0'0'4678'0'0,"-5"14"-1450"0"0,5-12-2058 0 0,7 8 1370 0 0,15 10-1126 0 0,-1 1-1 0 0,32 40 1 0 0,-37-42-1047 0 0,5 6 93 0 0,28 26-1 0 0,-38-41-381 0 0,1-1 1 0 0,0 0-1 0 0,1 0 0 0 0,24 12 1 0 0,-12-10 11 0 0,-13-7-45 0 0,-2 1 0 0 0,1 1-1 0 0,19 13 1 0 0,-18-8-16 0 0,-10-6-4 0 0,-2-2-19 0 0,2-1-6 0 0,-1 1 0 0 0,0-1 0 0 0,0 1 0 0 0,0 0 0 0 0,-1-1 0 0 0,1 6 0 0 0,-2 29 0 0 0,-2-17-13 0 0,3-19-35 0 0,-1 0 0 0 0,1-1-1 0 0,0 1 1 0 0,0 0 0 0 0,-1 0 0 0 0,1-1 0 0 0,0 1 0 0 0,0 0-1 0 0,0 0 1 0 0,0 0 0 0 0,0-1 0 0 0,0 1 0 0 0,0 0 0 0 0,1 0-1 0 0,-1 0 1 0 0,0-1 0 0 0,0 1 0 0 0,1 0 0 0 0,-1 0 0 0 0,0-1-1 0 0,1 1 1 0 0,-1 0 0 0 0,0-1 0 0 0,1 1 0 0 0,-1 0 0 0 0,2 0-1 0 0,-1-1-45 0 0,1 1-1 0 0,-1-1 1 0 0,1 0-1 0 0,0 0 1 0 0,-1 1-1 0 0,1-1 1 0 0,-1 0-1 0 0,1-1 1 0 0,0 1-1 0 0,-1 0 1 0 0,1 0-1 0 0,1-1 1 0 0,23-7-1556 0 0,-9 2-2735 0 0,-5-1-814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8:00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29 8319 0 0,'0'0'382'0'0,"1"-2"-8"0"0,2-8-189 0 0,7-7 8671 0 0,-9 25-8645 0 0,-3-1-120 0 0,0 0 0 0 0,0 0 0 0 0,-1 0-1 0 0,1 0 1 0 0,-1-1 0 0 0,-1 1 0 0 0,-5 7-1 0 0,-4 5 131 0 0,-17 16-1 0 0,-5 8 101 0 0,-23 26 37 0 0,-5 8-209 0 0,62-76-94 0 0,3-1 15 0 0,17-6-1059 0 0,-8 0-222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8:01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33 159 1839 0 0,'0'0'1295'0'0,"-11"6"2494"0"0,-11 4 5482 0 0,28-7-9187 0 0,-1 1 1 0 0,0-1-1 0 0,1-1 0 0 0,-1 1 1 0 0,1-1-1 0 0,0 0 1 0 0,0 0-1 0 0,0 0 0 0 0,0-1 1 0 0,0 0-1 0 0,0 0 0 0 0,0-1 1 0 0,0 0-1 0 0,9 0 1 0 0,11-3 152 0 0,0 0 1 0 0,28-8-1 0 0,-21 4-124 0 0,39-7-12 0 0,288-43 80 0 0,90 1-117 0 0,-417 51-64 0 0,0 2 0 0 0,62 3 0 0 0,66 16 0 0 0,-142-13 0 0 0,0-1 0 0 0,-1 0 0 0 0,1-2 0 0 0,0 0 0 0 0,0-1 0 0 0,31-6 0 0 0,27-13 49 0 0,55-10 139 0 0,-117 28-172 0 0,0 0 1 0 0,1 1-1 0 0,-1 1 1 0 0,0 0-1 0 0,1 1 1 0 0,23 5-1 0 0,-33-5-16 0 0,-3 0 0 0 0,-1-1 0 0 0,0 1 0 0 0,0-1 0 0 0,1 1 0 0 0,-1 0 0 0 0,0 0 0 0 0,0 0 0 0 0,0 0 0 0 0,2 2 0 0 0,4 2 0 0 0,-1 0 0 0 0,-6-5 0 0 0,-1 1 0 0 0,1-1 0 0 0,-1 1 0 0 0,1-1 0 0 0,-1 1 0 0 0,1-1 0 0 0,-1 0 0 0 0,1 1 0 0 0,0-1 0 0 0,-1 0 0 0 0,1 0 0 0 0,0 1 0 0 0,-1-1 0 0 0,1 0 0 0 0,0 0 0 0 0,-1 0 0 0 0,1 0 0 0 0,0 0 0 0 0,-1 0 0 0 0,1 0 0 0 0,0 0 0 0 0,-1 0 0 0 0,1 0 0 0 0,1-1 0 0 0,0 0 0 0 0,3 1 11 0 0,-1 0 0 0 0,1-1 0 0 0,-1 0 0 0 0,0 0 0 0 0,0-1 0 0 0,1 1 1 0 0,-1-1-1 0 0,6-3 0 0 0,34-14 37 0 0,-57 30-1969 0 0,5-5-4282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48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1 261 11055 0 0,'0'0'2376'0'0,"2"0"-1041"0"0,10 1-554 0 0,0-1 0 0 0,1 0 0 0 0,-1 0 1 0 0,19-4-1 0 0,51-15-347 0 0,-46 10 70 0 0,437-128 2210 0 0,-269 76-2393 0 0,-158 50-599 0 0,0 3 1 0 0,73-4 0 0 0,-99 12-1429 0 0,-7 1-538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8:02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2303 0 0,'0'0'13055'0'0,"1"2"-12668"0"0,-1 1-315 0 0,0 0 0 0 0,0 1 0 0 0,0-1 0 0 0,-1 0 0 0 0,1 1 0 0 0,-1-1 0 0 0,0 0 0 0 0,0 0 0 0 0,0 1 0 0 0,0-1 0 0 0,0 0 0 0 0,-1 0 0 0 0,0 0 1 0 0,-2 3-1 0 0,-6 8 30 0 0,-19 21 1 0 0,13-17-32 0 0,-53 60 81 0 0,-11 13 43 0 0,67-75-119 0 0,2 1-1 0 0,0-1 1 0 0,-17 37-1 0 0,25-47-56 0 0,1 0-1 0 0,0 1 1 0 0,0-1 0 0 0,1 0-1 0 0,-1 1 1 0 0,2-1-1 0 0,-1 1 1 0 0,1 0 0 0 0,0 11-1 0 0,1-8 90 0 0,1-1-1 0 0,1 1 1 0 0,-1 0 0 0 0,2 0 0 0 0,6 14-1 0 0,-1-5 19 0 0,1-1 0 0 0,0 0 0 0 0,1 0-1 0 0,1-1 1 0 0,28 29 0 0 0,-38-44-260 0 0,-1 0 0 0 0,1 0 0 0 0,0-1 0 0 0,-1 1 0 0 0,1-1 0 0 0,0 0 0 0 0,0 0 0 0 0,0 1 0 0 0,0-1 0 0 0,1 0 0 0 0,-1-1 1 0 0,3 2-1 0 0,4-3-1472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8:02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7831 0 0,'0'0'603'0'0,"2"0"-100"0"0,4-1 608 0 0,0 1 0 0 0,0 0 0 0 0,0 0 1 0 0,0 0-1 0 0,0 1 0 0 0,11 2 0 0 0,-6 0-502 0 0,-1 1 0 0 0,0 0-1 0 0,13 7 1 0 0,-5-1-387 0 0,0 2 0 0 0,0 0 0 0 0,21 20 0 0 0,65 72 704 0 0,-13-13-619 0 0,-71-72-283 0 0,1-2 0 0 0,40 26 0 0 0,-56-40-24 0 0,-2-2 0 0 0,0 1 0 0 0,0-1 0 0 0,0 1 0 0 0,0-1 0 0 0,0 0 0 0 0,7 1 0 0 0,-7-2-115 0 0,1 1 206 0 0,-1 1-3096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8:03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33 9671 0 0,'0'0'440'0'0,"-2"-9"151"0"0,-5-7 744 0 0,-2 10 3070 0 0,8 6-4349 0 0,-1-1 1 0 0,0 1-1 0 0,0 0 1 0 0,0-1-1 0 0,1 1 1 0 0,-1 0-1 0 0,0 0 0 0 0,0 1 1 0 0,0-1-1 0 0,0 0 1 0 0,1 0-1 0 0,-1 1 1 0 0,0-1-1 0 0,0 1 0 0 0,0 0 1 0 0,1-1-1 0 0,-1 1 1 0 0,0 0-1 0 0,1 0 1 0 0,-1 0-1 0 0,-1 1 0 0 0,-5 5-113 0 0,-1 0 0 0 0,-11 13 0 0 0,3-2 136 0 0,-127 127-68 0 0,104-101 205 0 0,-2 0 1 0 0,-82 64-1 0 0,107-99-146 0 0,11-6-30 0 0,11-6-40 0 0,8-4-752 0 0,26-11 1 0 0,-15 9-44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8:03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13991 0 0,'0'0'2119'0'0,"1"-1"-1458"0"0,23-6 240 0 0,0 0 0 0 0,0 2-1 0 0,32-4 1 0 0,-20 7-687 0 0,0 1-1 0 0,46 6 1 0 0,-71-5-214 0 0,-2 0-50 0 0,-6 0-211 0 0,-1 0 1 0 0,1-1 0 0 0,0 0 0 0 0,0 0 0 0 0,-1 0 0 0 0,1 0 0 0 0,0 0 0 0 0,-1 0 0 0 0,1-1-1 0 0,3-2 1 0 0,-2 1-690 0 0,3-2-468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8:03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4607 0 0,'0'0'208'0'0,"-2"1"398"0"0,-1 1 371 0 0,0 1 1 0 0,0-1 0 0 0,0 0-1 0 0,0 1 1 0 0,0 0-1 0 0,0 0 1 0 0,1 0 0 0 0,0 0-1 0 0,-3 4 1 0 0,2-1-188 0 0,0-1 0 0 0,0 1 0 0 0,1 0 0 0 0,-4 13 0 0 0,2 2-812 0 0,1 1-1 0 0,0 31 1 0 0,0-7 893 0 0,0-24-841 0 0,-1 1 1 0 0,-7 23-1 0 0,10-37 25 0 0,0-8-21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8:04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 6911 0 0,'-31'12'432'0'0,"22"-8"493"0"0,-1 0 0 0 0,1 0 0 0 0,-16 10 0 0 0,23-13-700 0 0,0 1-1 0 0,-1 0 0 0 0,1-1 0 0 0,0 1 0 0 0,0 0 1 0 0,1 0-1 0 0,-1 1 0 0 0,0-1 0 0 0,1 0 0 0 0,-1 1 1 0 0,1-1-1 0 0,0 1 0 0 0,0-1 0 0 0,0 1 0 0 0,0-1 1 0 0,0 1-1 0 0,0 0 0 0 0,0 4 0 0 0,1-3-102 0 0,0 0 0 0 0,0 1 0 0 0,1-1 0 0 0,-1 0 0 0 0,1 1-1 0 0,0-1 1 0 0,0 0 0 0 0,0 0 0 0 0,1 0 0 0 0,-1 0 0 0 0,1 0 0 0 0,0 0-1 0 0,0 0 1 0 0,1 0 0 0 0,-1-1 0 0 0,1 1 0 0 0,0-1 0 0 0,0 0 0 0 0,4 4-1 0 0,7 5 190 0 0,1 0-1 0 0,0-1 0 0 0,21 11 0 0 0,1 2 36 0 0,-28-17-272 0 0,0-1 0 0 0,-1 2 1 0 0,0-1-1 0 0,0 1 0 0 0,-1 1 0 0 0,0-1 0 0 0,0 1 0 0 0,-1 0 0 0 0,0 1 0 0 0,-1 0 0 0 0,6 13 0 0 0,-8-14-26 0 0,0 0 0 0 0,0 0 0 0 0,-1 0-1 0 0,-1 1 1 0 0,0-1 0 0 0,0 0-1 0 0,0 1 1 0 0,-1-1 0 0 0,-1 1 0 0 0,0-1-1 0 0,0 1 1 0 0,-1-1 0 0 0,-3 14 0 0 0,0-6-15 0 0,-1 0 0 0 0,0-1 1 0 0,-1 0-1 0 0,-1 0 0 0 0,0-1 1 0 0,-1 0-1 0 0,-20 25 0 0 0,28-38-33 0 0,0-1 0 0 0,0 0 0 0 0,0 1 0 0 0,0-1 0 0 0,0 0 0 0 0,-1 0 0 0 0,1 0 0 0 0,0 0 0 0 0,-1 0 0 0 0,1 0 0 0 0,0-1 0 0 0,-1 1 0 0 0,1 0 0 0 0,-1-1 0 0 0,-2 2 0 0 0,-1-1 0 0 0,4 0-80 0 0,-1 0 1 0 0,1-1-1 0 0,-1 1 0 0 0,1 0 1 0 0,-1-1-1 0 0,1 0 0 0 0,-1 1 1 0 0,1-1-1 0 0,-1 0 0 0 0,0 0 1 0 0,1 1-1 0 0,-1-1 0 0 0,1 0 1 0 0,-1-1-1 0 0,1 1 0 0 0,-1 0 1 0 0,0 0-1 0 0,-1-2 0 0 0,0 2-190 0 0,1-1-234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8:04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 15087 0 0,'0'0'4086'0'0,"-1"2"-3852"0"0,-7 16 90 0 0,1 0 1 0 0,1 1-1 0 0,-4 28 0 0 0,-6 15 163 0 0,-43 145 442 0 0,54-185-838 0 0,0 1-1 0 0,1-1 1 0 0,2 1-1 0 0,0-1 1 0 0,2 37-1 0 0,0-46-595 0 0,-2 23-1 0 0,-1 3-753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8:07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1839 0 0,'11'-5'3127'0'0,"-2"1"72"0"0,1-2 911 0 0,-10 6-3911 0 0,1-1-1 0 0,-1 1 0 0 0,0 0 0 0 0,1 0 1 0 0,-1 0-1 0 0,1-1 0 0 0,-1 1 1 0 0,0 0-1 0 0,1 0 0 0 0,-1 0 1 0 0,0 0-1 0 0,1 0 0 0 0,-1 0 0 0 0,1 0 1 0 0,-1 0-1 0 0,0 0 0 0 0,1 0 1 0 0,-1 0-1 0 0,1 0 0 0 0,-1 0 1 0 0,0 0-1 0 0,1 1 0 0 0,-1-1 0 0 0,0 0 1 0 0,1 0-1 0 0,-1 0 0 0 0,1 1 1 0 0,4 5 2963 0 0,-1-1-4449 0 0,32 45 1943 0 0,-33-45-599 0 0,0 0 0 0 0,0 1 0 0 0,0-1 0 0 0,0 0 0 0 0,-1 1 0 0 0,0 0-1 0 0,0-1 1 0 0,-1 1 0 0 0,0 0 0 0 0,0 0 0 0 0,0 0 0 0 0,-1 0 0 0 0,0 10 0 0 0,0-7 20 0 0,1 0 1 0 0,0 0-1 0 0,0 0 1 0 0,4 13-1 0 0,1-3-17 0 0,1 0-1 0 0,0-1 1 0 0,1 0-1 0 0,1-1 1 0 0,0 1-1 0 0,2-2 1 0 0,13 19-1 0 0,-14-25 87 0 0,0 0 1 0 0,0 0-1 0 0,1-1 0 0 0,0 0 0 0 0,0-1 0 0 0,1 0 1 0 0,0-1-1 0 0,24 10 0 0 0,-16-7 126 0 0,-19-9-144 0 0,8 6 11 0 0,-5-4-126 0 0,-1 0 1 0 0,1 1 0 0 0,-1 0-1 0 0,1 0 1 0 0,-1 0 0 0 0,2 4 0 0 0,26 35 23 0 0,-30-42 100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8:07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0 3223 0 0,'0'0'143'0'0,"-17"1"5397"0"0,0 2-2319 0 0,16-3-2270 0 0,-13 12 818 0 0,10-6-1377 0 0,-1 0-1 0 0,0 0 0 0 0,1 0 0 0 0,-5 11 1 0 0,-11 17 459 0 0,-93 134 901 0 0,37-51-708 0 0,52-84-846 0 0,-2 0 1 0 0,-1-1-1 0 0,-35 31 0 0 0,41-44-153 0 0,-1-1-1 0 0,-1 0 1 0 0,0-2-1 0 0,-2-1 1 0 0,-37 17-1 0 0,57-29 159 0 0,-1-1 0 0 0,0 0 0 0 0,0 0-1 0 0,-1 0 1 0 0,1-1 0 0 0,0 0 0 0 0,-9 1 0 0 0,19 0-133 0 0,7 10-59 0 0,-5-5-11 0 0,28 19 0 0 0,-30-24 0 0 0,-3-1-99 0 0,0 0 1 0 0,0 0-1 0 0,0 0 0 0 0,0-1 1 0 0,0 1-1 0 0,0 0 0 0 0,1-1 0 0 0,-1 1 1 0 0,0-1-1 0 0,0 0 0 0 0,1 1 1 0 0,-1-1-1 0 0,0 0 0 0 0,1 0 1 0 0,-1 1-1 0 0,0-1 0 0 0,1 0 0 0 0,-1-1 1 0 0,1 1-1 0 0,-1 0 0 0 0,0 0 1 0 0,0 0-1 0 0,1-1 0 0 0,-1 1 0 0 0,0-1 1 0 0,1 1-1 0 0,-1-1 0 0 0,0 1 1 0 0,2-3-1 0 0,-2 3-238 0 0,8-7-4667 0 0,-2-2-1430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8:11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5983 0 0,'0'0'464'0'0,"-1"0"-305"0"0,-7 0 78 0 0,7 0 905 0 0,-1 1 391 0 0,-18 3 7806 0 0,31 9-8977 0 0,-1 0 0 0 0,21 19 0 0 0,-19-21-148 0 0,-1 0 1 0 0,-1 1-1 0 0,0 0 1 0 0,10 16-1 0 0,16 41 778 0 0,41 115 1 0 0,-74-177-970 0 0,3 12 56 0 0,2-1-1 0 0,0 1 0 0 0,2-2 1 0 0,17 27-1 0 0,-26-42-6 0 0,-1-1-48 0 0,1-1 0 0 0,-1 1-1 0 0,1 0 1 0 0,-1 0 0 0 0,0-1-1 0 0,1 1 1 0 0,0 0 0 0 0,-1-1 0 0 0,1 1-1 0 0,-1 0 1 0 0,1-1 0 0 0,0 1-1 0 0,-1-1 1 0 0,1 1 0 0 0,0-1-1 0 0,0 0 1 0 0,0 1 0 0 0,-1-1 0 0 0,1 0-1 0 0,0 1 1 0 0,0-1 0 0 0,0 0-1 0 0,1 0 1 0 0,20 5 456 0 0,-19-4-412 0 0,18-4 355 0 0,-18 2-770 0 0,-3 0-600 0 0,1 0 736 0 0,-1 0 0 0 0,0 0-1 0 0,1 0 1 0 0,-1 0 0 0 0,0 1 0 0 0,0-1 0 0 0,0 0 0 0 0,0 0 0 0 0,0 0-1 0 0,0 0 1 0 0,0-1 0 0 0,-4-10-1765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49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0 13359 0 0,'0'0'1551'0'0,"-1"2"-652"0"0,-7 8-19 0 0,0-1 0 0 0,-1 1-1 0 0,0-1 1 0 0,-15 10 0 0 0,-14 14-235 0 0,10-5-37 0 0,1 2 0 0 0,-28 38 0 0 0,46-54-923 0 0,0 1-1 0 0,-13 29 0 0 0,18-32-1155 0 0,0-1 0 0 0,0 0-1 0 0,2 1 1 0 0,-4 23 0 0 0,6-24-4728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8:11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84 7487 0 0,'1'-2'340'0'0,"9"-31"256"0"0,-7 24 480 0 0,0 0 0 0 0,1 1-1 0 0,8-14 6168 0 0,-12 24-6881 0 0,0 3-239 0 0,-1 0-1 0 0,1 0 0 0 0,-2 0 1 0 0,1 0-1 0 0,0 0 1 0 0,-1 0-1 0 0,0 0 0 0 0,-4 7 1 0 0,-26 39 548 0 0,24-39-545 0 0,-30 43 334 0 0,-66 75 1 0 0,76-100-430 0 0,-1-2 1 0 0,-2 0-1 0 0,-57 39 0 0 0,54-46-55 0 0,0-1 0 0 0,-48 20-1 0 0,54-24-28 0 0,21-9 42 0 0,3 4 11 0 0,4 3 0 0 0,3 0 0 0 0,-1-2 11 0 0,-1-7 32 0 0,1 3-22 0 0,-3-7-9 0 0,1-1 0 0 0,0 1 0 0 0,0-1 0 0 0,0 1 0 0 0,0 0 0 0 0,-1-1 0 0 0,1 1 0 0 0,0 0 0 0 0,-1-1 0 0 0,1 1 0 0 0,0-1 0 0 0,-1 1 0 0 0,1-1 0 0 0,-1 1 0 0 0,1-1 0 0 0,-1 1 0 0 0,1-1 0 0 0,-1 0 0 0 0,1 1 0 0 0,-1-1 0 0 0,0 0 0 0 0,1 1 0 0 0,-1-1 0 0 0,-5-1 61 0 0,3 0 10 0 0,-1-6-5 0 0,2 0-36 0 0,2 7-118 0 0,0-1 1 0 0,0 1-1 0 0,0-1 1 0 0,0 1-1 0 0,0-1 1 0 0,0 1-1 0 0,0-1 1 0 0,0 1-1 0 0,0-1 0 0 0,1 1 1 0 0,-1-1-1 0 0,0 1 1 0 0,0-1-1 0 0,0 1 1 0 0,1 0-1 0 0,-1-1 1 0 0,0 1-1 0 0,0-1 1 0 0,1 1-1 0 0,-1 0 1 0 0,0-1-1 0 0,1 1 0 0 0,-1 0 1 0 0,0-1-1 0 0,1 1 1 0 0,8-8-888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08:12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7 919 0 0,'0'0'10358'0'0,"11"-6"-6725"0"0,-12 6-3310 0 0,14 4 9798 0 0,-14-1-10109 0 0,-9 11 40 0 0,9-13 160 0 0,2-2-140 0 0,3-5-18 0 0,-1 0-43 0 0,-8 7-11 0 0,2 0 0 0 0,-10 9 0 0 0,3 1-3 0 0,4-1 18 0 0,5-9 17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30T00:46:31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0 5527 0 0,'0'0'423'0'0,"-2"2"-278"0"0,-27 15 79 0 0,-3 6 2108 0 0,19-15-2242 0 0,3-2-24 0 0,9-5 31 0 0,-1 0-1 0 0,0 0 1 0 0,0 0-1 0 0,0-1 0 0 0,0 1 1 0 0,1-1-1 0 0,-1 1 1 0 0,0-1-1 0 0,0 0 1 0 0,0 1-1 0 0,0-1 0 0 0,0 0 1 0 0,0 0-1 0 0,0-1 1 0 0,0 1-1 0 0,-4-1 1 0 0,-6-1 599 0 0,-6 1 318 0 0,15 1-971 0 0,0-1-1 0 0,1 1 0 0 0,-1 0 1 0 0,0 0-1 0 0,0 0 1 0 0,0 1-1 0 0,0-1 1 0 0,-5 2-1 0 0,6-1-34 0 0,0 0 0 0 0,0-1 0 0 0,0 1 0 0 0,1 0 0 0 0,-1 0 0 0 0,0 1 0 0 0,0-1 0 0 0,1 0 0 0 0,-3 3 0 0 0,-16 13-12 0 0,10-8 96 0 0,0-1-1 0 0,1 2 0 0 0,0-1 0 0 0,-9 14 0 0 0,17-21 24 0 0,-1 0 10 0 0,-4 8-20 0 0,1-1 0 0 0,0 1-1 0 0,0 0 1 0 0,-4 15 0 0 0,-9 22 51 0 0,16-43-156 0 0,0 0 0 0 0,0 0 0 0 0,1 1 0 0 0,-1-1 0 0 0,1 1 0 0 0,0-1 0 0 0,0 6 0 0 0,-1 1 0 0 0,0 1 0 0 0,1 1 0 0 0,0-1 0 0 0,1 1 0 0 0,0-1 0 0 0,2 14 0 0 0,12 61 0 0 0,-7-49 0 0 0,-5-25-1 0 0,1 23 0 0 0,-2-13 7 0 0,5 35 1 0 0,-5-53 132 0 0,1 1 1 0 0,-1-1-1 0 0,1 1 1 0 0,0-1-1 0 0,0 0 1 0 0,0 0-1 0 0,1 1 1 0 0,0-2-1 0 0,4 7 1 0 0,-5-8 518 0 0,0-1-330 0 0,22 17 188 0 0,-22-17-345 0 0,2-1-10 0 0,12 7-27 0 0,3 0-97 0 0,-1-1 6 0 0,1-3-33 0 0,-14-3-13 0 0,1 0 0 0 0,-1 0 0 0 0,1-1 0 0 0,0 1-1 0 0,6-2 1 0 0,-7 1-2 0 0,0 0-1 0 0,0 0 0 0 0,0 0 0 0 0,0 1 1 0 0,8 1-1 0 0,31 8-51 0 0,-30-7 39 0 0,67 16 18 0 0,-76-18 21 0 0,0 0 0 0 0,1 0 0 0 0,-1-1 0 0 0,1 0-1 0 0,-1 0 1 0 0,0-1 0 0 0,1 1 0 0 0,-1-1 0 0 0,0 0 0 0 0,0 0-1 0 0,1-1 1 0 0,-1 0 0 0 0,0 0 0 0 0,7-4 0 0 0,-6 2 48 0 0,0 0 0 0 0,0 0 0 0 0,0-1 0 0 0,-1 0 1 0 0,0 0-1 0 0,0-1 0 0 0,0 1 0 0 0,-1-1 0 0 0,7-10 1 0 0,-3 0 61 0 0,0-1 0 0 0,-1 0 0 0 0,0 0 1 0 0,-2 0-1 0 0,0 0 0 0 0,-1-1 1 0 0,3-32-1 0 0,-3 14-72 0 0,-3 1 0 0 0,-1-1 0 0 0,-4-38 0 0 0,1 60-16 0 0,0-1-33 0 0,-2 3-22 0 0,4 10-52 0 0,4-9-588 0 0,-1 4 485 0 0,-2 6 157 0 0,14-16-243 0 0,-11 14 218 0 0,8-19 4 0 0,-2-7 46 0 0,-8 27 0 0 0,0 0 1 0 0,0-1-1 0 0,0 1 1 0 0,-1-1 0 0 0,1 1-1 0 0,-1-1 1 0 0,0 0-1 0 0,1 1 1 0 0,-1-1-1 0 0,0 1 1 0 0,-1-4-1 0 0,0-3 160 0 0,1 5-119 0 0,-1 0-49 0 0,-6-17 58 0 0,6 17-45 0 0,-11-18 24 0 0,9 15-43 0 0,2 4 4 0 0,0 1-1 0 0,-1 0 1 0 0,1-1-1 0 0,-1 1 1 0 0,1 0-1 0 0,-1 0 1 0 0,0 0-1 0 0,1 0 1 0 0,-1 0-1 0 0,-3-1 1 0 0,-39-40-480 0 0,42 41 430 0 0,1 0-1 0 0,0 0 1 0 0,-1 0-1 0 0,1 0 1 0 0,0 0-1 0 0,0 0 1 0 0,0 0-1 0 0,1 0 1 0 0,-1-1-1 0 0,0 1 1 0 0,1 0-1 0 0,-1-3 1 0 0,-2-7-242 0 0,3 11 168 0 0,-1-1 0 0 0,1 0 0 0 0,-1 1 1 0 0,0-1-1 0 0,0 1 0 0 0,1-1 0 0 0,-1 1 1 0 0,0-1-1 0 0,0 1 0 0 0,-1 0 0 0 0,1-1 1 0 0,0 1-1 0 0,0 0 0 0 0,-1 0 0 0 0,-2-2 1 0 0,-10-1-648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30T00:46:33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136 333 5063 0 0,'0'0'390'0'0,"-2"-2"-45"0"0,-55-23 8138 0 0,54 25-8295 0 0,-1 0 1 0 0,1 0 0 0 0,-1 0 0 0 0,1 0-1 0 0,-1 1 1 0 0,1-1 0 0 0,0 1 0 0 0,-1 0 0 0 0,1 0-1 0 0,0 0 1 0 0,-6 3 0 0 0,7-2-200 0 0,-1 1 1 0 0,1-1-1 0 0,-1 1 1 0 0,1-1-1 0 0,0 1 1 0 0,0 0-1 0 0,0 0 1 0 0,0 0-1 0 0,0 0 1 0 0,1 0-1 0 0,-1 0 1 0 0,1 0-1 0 0,-2 6 0 0 0,2-3-40 0 0,1-1-1 0 0,-1 1 0 0 0,1 0 1 0 0,0 0-1 0 0,2 8 0 0 0,-1 0-39 0 0,9 62-210 0 0,-1-20 268 0 0,-7-31 33 0 0,2 7 0 0 0,-2-1 0 0 0,-3 55 0 0 0,-4-34 524 0 0,2-32-404 0 0,2 0-1 0 0,0 0 0 0 0,1 0 1 0 0,1 0-1 0 0,3 21 0 0 0,0-21-128 0 0,0 1 0 0 0,2 0 0 0 0,12 32 0 0 0,-13-42 5 0 0,0 0-1 0 0,1 0 1 0 0,0 0-1 0 0,1 0 1 0 0,0-1-1 0 0,1 0 1 0 0,13 13-1 0 0,-16-18 11 0 0,0 0 1 0 0,0 0-1 0 0,1-1 0 0 0,0 1 0 0 0,-1-1 0 0 0,14 6 1 0 0,-6-4 20 0 0,-2-1 71 0 0,0-1 0 0 0,0 0 0 0 0,1 0 0 0 0,-1-2 0 0 0,1 1 0 0 0,14 0 1 0 0,-16-3-1 0 0,1 0 1 0 0,0-1 0 0 0,0-1 0 0 0,-1 1 0 0 0,1-2 0 0 0,16-5-1 0 0,-19 6-27 0 0,4-2 30 0 0,1-1-1 0 0,-1-1 1 0 0,0 1-1 0 0,20-14 1 0 0,41-36 144 0 0,-12 8-134 0 0,151-108-58 0 0,-201 146-35 0 0,0-1 0 0 0,0 0 0 0 0,-1 0 0 0 0,-1-1-1 0 0,0 0 1 0 0,0-1 0 0 0,-1 0 0 0 0,-1 0 0 0 0,0-1 0 0 0,0 0 0 0 0,-1 0-1 0 0,7-27 1 0 0,-7 8 27 0 0,-1-1 0 0 0,-3 1 0 0 0,0-1-1 0 0,-4-49 1 0 0,1 74-64 0 0,1 0-1 0 0,-1-1 0 0 0,0 1 1 0 0,-1-1-1 0 0,0 1 0 0 0,0 0 1 0 0,0 0-1 0 0,-1 0 0 0 0,-1 0 1 0 0,-6-11-1 0 0,-66-89 8 0 0,15 21 496 0 0,-10-12-38 0 0,62 88-393 0 0,0 1 0 0 0,-1 0 0 0 0,0 0 0 0 0,-1 1-1 0 0,0 0 1 0 0,-19-10 0 0 0,22 15-152 0 0,0 0-1 0 0,0 1 1 0 0,-1 0 0 0 0,0 0-1 0 0,1 1 1 0 0,-1 0-1 0 0,0 1 1 0 0,0 0 0 0 0,0 0-1 0 0,0 1 1 0 0,0 0-1 0 0,0 1 1 0 0,-17 3 0 0 0,14-1-58 0 0,0 0 0 0 0,1 0 0 0 0,0 1 0 0 0,-1 1 0 0 0,2 0 0 0 0,-1 1 0 0 0,0 0 0 0 0,1 0 0 0 0,-18 15 0 0 0,23-15-25 0 0,0 0 1 0 0,0-1-1 0 0,0 2 0 0 0,1-1 1 0 0,0 0-1 0 0,0 1 0 0 0,0 0 1 0 0,1 0-1 0 0,-4 13 0 0 0,-2 8-1090 0 0,-4 36-1 0 0,6-32 19 0 0,2-5-3225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0:35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211 268 6447 0 0,'0'0'2026'0'0,"2"-2"-525"0"0,5-6-169 0 0,3-4-437 0 0,0 0-1 0 0,0-1 1 0 0,-1 0 0 0 0,-1-1 0 0 0,13-28 0 0 0,-18 35-854 0 0,0-1-1 0 0,-1 0 0 0 0,0 0 1 0 0,0 0-1 0 0,-1 0 0 0 0,0 0 1 0 0,0 0-1 0 0,-1 0 0 0 0,0 0 1 0 0,-1 0-1 0 0,-1-10 0 0 0,1 15-64 0 0,1 1-1 0 0,-1 0 0 0 0,1-1 1 0 0,-1 1-1 0 0,0 0 0 0 0,0 0 1 0 0,0 0-1 0 0,0 0 0 0 0,0 0 1 0 0,-1 0-1 0 0,1 0 0 0 0,0 0 1 0 0,-1 0-1 0 0,0 0 0 0 0,1 1 1 0 0,-1-1-1 0 0,0 1 0 0 0,0-1 1 0 0,0 1-1 0 0,-3-2 0 0 0,2 2-24 0 0,0 0 0 0 0,1 0 0 0 0,-1 1 0 0 0,0-1 1 0 0,0 1-1 0 0,0-1 0 0 0,-1 1 0 0 0,1 0 0 0 0,0 0 0 0 0,0 1 0 0 0,0-1 0 0 0,0 1 0 0 0,0-1 0 0 0,1 1 0 0 0,-6 2 0 0 0,-7 2-28 0 0,-1 2 1 0 0,1 0-1 0 0,0 0 1 0 0,1 1-1 0 0,-16 12 0 0 0,21-12 101 0 0,-1 0 1 0 0,1 1-1 0 0,0 0 0 0 0,1 0 0 0 0,0 1 0 0 0,1 0 0 0 0,-10 16 0 0 0,11-16 59 0 0,1 0-1 0 0,0 1 1 0 0,1 0 0 0 0,0 0-1 0 0,-5 19 1 0 0,8-26-54 0 0,1 1 0 0 0,-1 0 0 0 0,1-1 1 0 0,0 1-1 0 0,0 0 0 0 0,0 0 0 0 0,1-1 0 0 0,0 1 1 0 0,0 0-1 0 0,0-1 0 0 0,0 1 0 0 0,1-1 0 0 0,0 1 1 0 0,0-1-1 0 0,0 0 0 0 0,3 5 0 0 0,-2-5 38 0 0,1 0-1 0 0,0 0 0 0 0,-1-1 1 0 0,1 1-1 0 0,1-1 0 0 0,-1 0 1 0 0,0 0-1 0 0,1 0 0 0 0,0-1 1 0 0,-1 1-1 0 0,6 1 0 0 0,-7-3 38 0 0,-1-2-28 0 0,2 1-59 0 0,-1-1 0 0 0,1 0 0 0 0,-1 1 0 0 0,0-2 1 0 0,1 1-1 0 0,-1 0 0 0 0,0-1 0 0 0,0 1 0 0 0,0-1 0 0 0,0 0 0 0 0,0 0 0 0 0,0 0 0 0 0,-1 0 0 0 0,1-1 0 0 0,-1 1 0 0 0,1-1 0 0 0,-1 1 0 0 0,0-1 0 0 0,0 0 0 0 0,2-5 0 0 0,3-5 31 0 0,-2 0 0 0 0,0 0-1 0 0,7-26 1 0 0,-6 17-25 0 0,-2 8 25 0 0,1 6-36 0 0,-2 8-11 0 0,1 7-2 0 0,1 3 14 0 0,0 1 0 0 0,-1 0-1 0 0,0 1 1 0 0,5 18-1 0 0,1 11 61 0 0,-5-24-62 0 0,5 11 8 0 0,-8-25-91 0 0,4 7-1027 0 0,-4-8 842 0 0,0-1-593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0:35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1 198 7831 0 0,'0'0'9850'0'0,"0"-8"-9132"0"0,2 4-656 0 0,1 0 0 0 0,-1 1 1 0 0,1 0-1 0 0,0-1 0 0 0,0 1 0 0 0,0 0 0 0 0,0 1 0 0 0,0-1 0 0 0,1 0 0 0 0,6-3 1 0 0,-2 1 5 0 0,118-70 76 0 0,-56 36-112 0 0,-65 35-32 0 0,2 0-1 0 0,0 0-1 0 0,0 0 1 0 0,0 1-1 0 0,0 0 1 0 0,1 0-1 0 0,0 1 1 0 0,-1 0-1 0 0,11-2 1 0 0,-15 6-52 0 0,-1 0 49 0 0,0 1 0 0 0,0 0 0 0 0,0-1 0 0 0,0 1 0 0 0,-1 0 0 0 0,0 0 0 0 0,1 0 0 0 0,-1 1 0 0 0,0-1 0 0 0,0 0 0 0 0,-1 0 0 0 0,1 1 0 0 0,-1-1 0 0 0,0 0 0 0 0,0 1 0 0 0,0-1 0 0 0,0 0 0 0 0,-1 5 0 0 0,1-2 2 0 0,-1-1 22 0 0,0 0-1 0 0,0 0 1 0 0,0 0-1 0 0,-3 10 1 0 0,0-4 7 0 0,1 0 0 0 0,-3 17 0 0 0,6-17 51 0 0,1-4-2179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0:35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0 417 11831 0 0,'0'0'1075'0'0,"3"0"-883"0"0,24 0-68 0 0,-15 0 407 0 0,-10 0 174 0 0,1-1 30 0 0,-3 1-611 0 0,1 0 1 0 0,-1 0-1 0 0,1 0 1 0 0,-1 0-1 0 0,1 0 1 0 0,-1 0-1 0 0,1 0 1 0 0,-1 0-1 0 0,1-1 1 0 0,-1 1-1 0 0,0 0 1 0 0,1 0-1 0 0,-1 0 1 0 0,1-1-1 0 0,-1 1 1 0 0,0 0-1 0 0,1-1 1 0 0,-1 1-1 0 0,0 0 1 0 0,1-1-1 0 0,-1 1 1 0 0,0-1-1 0 0,1 1 1 0 0,-1 0-1 0 0,0-1 1 0 0,1 0-1 0 0,-1 0-28 0 0,0 0-1 0 0,0-1 0 0 0,0 1 0 0 0,0 0 0 0 0,-1 0 0 0 0,1 0 1 0 0,0 0-1 0 0,0 0 0 0 0,-1-1 0 0 0,1 1 0 0 0,0 0 0 0 0,-1 0 1 0 0,1 0-1 0 0,-2-2 0 0 0,-3-4 13 0 0,3 5-89 0 0,0 0 0 0 0,1 0 0 0 0,0 0 0 0 0,-1 0 0 0 0,1 0 1 0 0,0 0-1 0 0,0-1 0 0 0,-1-3 0 0 0,1 2-12 0 0,-1-1 1 0 0,1 1 0 0 0,0-1-1 0 0,0 1 1 0 0,0-1-1 0 0,1 0 1 0 0,0 1 0 0 0,0-1-1 0 0,0 0 1 0 0,0 1 0 0 0,1-1-1 0 0,0 0 1 0 0,0 1-1 0 0,0-1 1 0 0,0 1 0 0 0,3-6-1 0 0,0 3-20 0 0,-1 0 1 0 0,1 1-1 0 0,1-1 0 0 0,-1 1 0 0 0,1 0 0 0 0,0 0 1 0 0,0 1-1 0 0,1 0 0 0 0,8-7 0 0 0,19-14-193 0 0,77-57-313 0 0,-79 63 418 0 0,55-30-1 0 0,-10 20 172 0 0,-74 30-52 0 0,0 0 0 0 0,0-1 0 0 0,-1 1 0 0 0,1 0 1 0 0,0 0-1 0 0,0 0 0 0 0,0 1 0 0 0,0-1 1 0 0,0 0-1 0 0,-1 1 0 0 0,1-1 0 0 0,3 2 0 0 0,-2-1 28 0 0,-1 0-36 0 0,0 0 0 0 0,0-1 0 0 0,0 1 0 0 0,0 0 1 0 0,-1 1-1 0 0,1-1 0 0 0,0 0 0 0 0,-1 0 0 0 0,1 1 0 0 0,-1-1 0 0 0,1 1 0 0 0,-1-1 0 0 0,0 1 0 0 0,2 2 0 0 0,0 0-4 0 0,-1 0 0 0 0,0 1 0 0 0,0-1-1 0 0,2 9 1 0 0,-3-8 11 0 0,0 0 0 0 0,-1 0-1 0 0,0 0 1 0 0,0 0 0 0 0,0 0-1 0 0,-1 0 1 0 0,1 0 0 0 0,-1 0-1 0 0,0 0 1 0 0,-1-1 0 0 0,-1 6-1 0 0,-3 6 138 0 0,-17 29 0 0 0,10-23-73 0 0,-2 0 0 0 0,-1-1 0 0 0,-1-1 0 0 0,0 0 0 0 0,-27 22 0 0 0,36-35-73 0 0,-1-1 0 0 0,-10 7 0 0 0,-9 6-759 0 0,27-18 440 0 0,-1 0-202 0 0,-1 1 206 0 0,-1 0 80 0 0,-12 7-11126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0:36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120 131 4143 0 0,'15'-17'274'0'0,"70"-70"987"0"0,-56 60 5390 0 0,-30 29-6367 0 0,-7 19 167 0 0,0-1 0 0 0,-2 0 0 0 0,-1 0 1 0 0,-19 26-1 0 0,9-13-117 0 0,-12 22 164 0 0,-35 77 0 0 0,56-105-357 0 0,2 0 1 0 0,1 0-1 0 0,1 1 0 0 0,2 1 1 0 0,-5 42-1 0 0,9-52-39 0 0,2 0 0 0 0,0 0 0 0 0,1 0-1 0 0,1 0 1 0 0,5 24 0 0 0,-6-39-29 0 0,3 5-95 0 0,-3-7-452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0:36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34 1375 0 0,'-1'-2'107'0'0,"-11"-30"9458"0"0,12 33-9466 0 0,-1 0 0 0 0,0-1 0 0 0,0 1 0 0 0,1 0 0 0 0,-1 0 0 0 0,0-1 0 0 0,1 1 0 0 0,-1 0 0 0 0,1 0 0 0 0,-1 0 0 0 0,1 1 0 0 0,-1-1 37 0 0,-1 5 121 0 0,-1 0-1 0 0,1 0 0 0 0,0 0 1 0 0,1 0-1 0 0,0 1 0 0 0,0-1 0 0 0,0 0 1 0 0,1 1-1 0 0,0 7 0 0 0,1 6 493 0 0,6 32-1 0 0,-4-38-516 0 0,0 0 1 0 0,1 0-1 0 0,1 0 0 0 0,0-1 0 0 0,12 20 0 0 0,41 56 533 0 0,-35-56-507 0 0,-15-20-235 0 0,0 1 0 0 0,0 0 1 0 0,-1 0-1 0 0,-1 1 0 0 0,6 20 0 0 0,-11-32-722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0:37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491 117 1839 0 0,'11'-19'182'0'0,"11"-26"-1"0"0,-10 13 10555 0 0,-17 19-9201 0 0,3 12-1500 0 0,0 0 0 0 0,1 0 0 0 0,-1 1 1 0 0,0-1-1 0 0,0 0 0 0 0,0 1 1 0 0,0-1-1 0 0,0 1 0 0 0,0-1 0 0 0,0 1 1 0 0,0 0-1 0 0,0 0 0 0 0,0 0 0 0 0,0 0 1 0 0,0 0-1 0 0,0 1 0 0 0,0-1 1 0 0,0 1-1 0 0,0-1 0 0 0,0 1 0 0 0,0-1 1 0 0,0 1-1 0 0,0 0 0 0 0,0 0 0 0 0,1 0 1 0 0,-1 0-1 0 0,-2 2 0 0 0,-2 1 25 0 0,0 1-1 0 0,1 0 1 0 0,-1 0-1 0 0,1 1 1 0 0,0-1-1 0 0,-6 9 1 0 0,-4 10 45 0 0,1 0 0 0 0,1 0 0 0 0,1 1 0 0 0,-15 46 1 0 0,-21 111 439 0 0,39-143-440 0 0,-8 33 9 0 0,-3 0 0 0 0,-3-2 0 0 0,-38 81 0 0 0,-61 53 18 0 0,117-196-134 0 0,-5 7 6 0 0,4-7 6 0 0,1 0 0 0 0,0 1 0 0 0,0-1 0 0 0,-5 15 0 0 0,7-15-16 0 0,3-7-843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49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131 350 10999 0 0,'0'0'499'0'0,"-1"2"-4"0"0,-6 6-98 0 0,-1 0 0 0 0,1 0 0 0 0,-1-1 0 0 0,-1 0 1 0 0,0-1-1 0 0,0 1 0 0 0,0-2 0 0 0,0 1 0 0 0,-16 5 1 0 0,24-10-373 0 0,0-1 1 0 0,1 0 0 0 0,-1 1 0 0 0,0-1-1 0 0,0 0 1 0 0,1 0 0 0 0,-1 1 0 0 0,0-1-1 0 0,0 0 1 0 0,0 0 0 0 0,1 0 0 0 0,-1 0-1 0 0,0 0 1 0 0,0 0 0 0 0,0 0 0 0 0,1 0-1 0 0,-1-1 1 0 0,0 1 0 0 0,0 0 0 0 0,1 0 0 0 0,-1-1-1 0 0,0 1 1 0 0,0 0 0 0 0,1-1 0 0 0,-2 0-1 0 0,1 0-1 0 0,0 0 0 0 0,0-1 0 0 0,1 1-1 0 0,-1 0 1 0 0,0 0 0 0 0,1-1 0 0 0,-1 1-1 0 0,1 0 1 0 0,-1-1 0 0 0,1 1 0 0 0,0 0-1 0 0,-1-1 1 0 0,1-1 0 0 0,0-4 12 0 0,0 1 0 0 0,0-1 0 0 0,1 1 0 0 0,0 0 0 0 0,2-9 0 0 0,2 1-30 0 0,0 1-1 0 0,0 0 0 0 0,2 0 1 0 0,0 1-1 0 0,12-18 0 0 0,0 4 11 0 0,30-30 0 0 0,-38 45 38 0 0,0 1-1 0 0,1 0 1 0 0,0 1-1 0 0,0 0 0 0 0,1 1 1 0 0,22-10-1 0 0,-26 14-16 0 0,-1 0 0 0 0,1 1 0 0 0,0 0 0 0 0,0 0-1 0 0,1 1 1 0 0,-1 1 0 0 0,0 0 0 0 0,1 0 0 0 0,-1 0 0 0 0,1 1-1 0 0,15 2 1 0 0,-22-1-5 0 0,-1-1 0 0 0,0 1 0 0 0,1-1 0 0 0,-1 1 0 0 0,0 0 0 0 0,1 0 0 0 0,-1 0 0 0 0,0 0 0 0 0,0 0 0 0 0,0 0 0 0 0,0 1 0 0 0,0-1 0 0 0,0 1 0 0 0,0 0 0 0 0,0-1 0 0 0,1 3 0 0 0,-1-1 9 0 0,-1-1-1 0 0,0 1 1 0 0,1-1-1 0 0,-1 1 1 0 0,0 0 0 0 0,-1 0-1 0 0,1-1 1 0 0,0 1-1 0 0,-1 0 1 0 0,0 0-1 0 0,0 0 1 0 0,0-1 0 0 0,0 6-1 0 0,-2 7 50 0 0,-1 0-1 0 0,0 0 1 0 0,-1 0 0 0 0,0-1-1 0 0,-1 1 1 0 0,-1-1-1 0 0,-1-1 1 0 0,0 1 0 0 0,-15 22-1 0 0,13-19-78 0 0,9-16 106 0 0,0-3-63 0 0,0-4-71 0 0,1 0 1 0 0,0 0 0 0 0,1 1 0 0 0,-1-1 0 0 0,1 0 0 0 0,0 0-1 0 0,1 1 1 0 0,-1-1 0 0 0,1 1 0 0 0,0 0 0 0 0,0 0 0 0 0,1 0 0 0 0,0 0-1 0 0,7-7 1 0 0,6-6-99 0 0,2 2-1 0 0,23-18 0 0 0,0 3-110 0 0,1 2-1 0 0,83-42 0 0 0,-99 59 138 0 0,52-15 0 0 0,-75 26 87 0 0,-1 0 0 0 0,1 1 1 0 0,0-1-1 0 0,0 1 1 0 0,-1 0-1 0 0,1 0 1 0 0,0 0-1 0 0,0 1 1 0 0,6 1-1 0 0,-8-2 5 0 0,-1 1 0 0 0,1-1 0 0 0,-1 1 0 0 0,1-1 0 0 0,-1 1 0 0 0,0 0 0 0 0,1 0 0 0 0,-1 0 0 0 0,0-1 1 0 0,1 1-1 0 0,-1 0 0 0 0,0 0 0 0 0,0 1 0 0 0,0-1 0 0 0,0 0 0 0 0,0 0 0 0 0,0 1 0 0 0,0-1 0 0 0,-1 0 0 0 0,1 1 0 0 0,0-1 0 0 0,-1 0 0 0 0,1 1 0 0 0,-1-1 0 0 0,1 1 0 0 0,-1 2 0 0 0,1 3 46 0 0,-1 0-1 0 0,0 0 1 0 0,-1 1 0 0 0,0-1-1 0 0,0 0 1 0 0,0 0-1 0 0,-4 10 1 0 0,-21 50 481 0 0,13-37-330 0 0,-14 32 167 0 0,-28 81 65 0 0,45-106-860 0 0,10-35-106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0:37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90 278 11631 0 0,'-6'-2'219'0'0,"0"0"-1"0"0,0 0 1 0 0,0 0-1 0 0,0 1 1 0 0,0 0 0 0 0,0 0-1 0 0,-1 1 1 0 0,1-1-1 0 0,0 1 1 0 0,-11 2-1 0 0,15-2 410 0 0,-8 3 2932 0 0,23-7-3519 0 0,0 1 0 0 0,0 1 0 0 0,0 1 0 0 0,0 0-1 0 0,0 0 1 0 0,18 2 0 0 0,25-1 64 0 0,2-4 223 0 0,0-3 1 0 0,71-18-1 0 0,-94 17-250 0 0,-8 1 35 0 0,47-17 0 0 0,-4-2 43 0 0,-68 23-108 0 0,-7-9-116 0 0,0 10 6 0 0,4 2 32 0 0,-12-3-162 0 0,0 0-1 0 0,0 1 1 0 0,-24-1-1 0 0,-9-2-225 0 0,25 2 274 0 0,-27-4-367 0 0,-46-14-1 0 0,80 17 430 0 0,1 0 0 0 0,-1-1 1 0 0,2 0-1 0 0,-1-2 0 0 0,0 1 0 0 0,1-1 0 0 0,1-1 0 0 0,-14-11 0 0 0,18 12 82 0 0,4 1-10 0 0,2 4-33 0 0,1-3 44 0 0,0 5 11 0 0,1-1-1 0 0,-1 1 1 0 0,0-1-1 0 0,1 1 1 0 0,-1-1-1 0 0,1 1 1 0 0,-1-1-1 0 0,1 1 1 0 0,-1 0-1 0 0,1-1 1 0 0,-1 1-1 0 0,1-1 1 0 0,-1 1-1 0 0,1 0 1 0 0,-1 0-1 0 0,1-1 1 0 0,-1 1-1 0 0,1 0 1 0 0,0 0-1 0 0,-1 0 1 0 0,1 0-1 0 0,0-1 1 0 0,-1 1-1 0 0,1 0 1 0 0,0 0-1 0 0,17-1 246 0 0,-13 1-202 0 0,0 1 0 0 0,0-1 0 0 0,0 1-1 0 0,0 0 1 0 0,-1 1 0 0 0,1-1 0 0 0,0 1 0 0 0,6 3-1 0 0,35 23 91 0 0,-7-4-159 0 0,-9-9 14 0 0,0-2 0 0 0,1-1 0 0 0,1-1 0 0 0,0-2 0 0 0,0-1 0 0 0,52 5 0 0 0,-21-11 79 0 0,-38-3 109 0 0,44 5 0 0 0,-67-3-43 0 0,-2 2-118 0 0,-1 1 0 0 0,1-1 1 0 0,-1 0-1 0 0,0 1 0 0 0,1-1 0 0 0,-2 0 0 0 0,1 1 0 0 0,0-1 0 0 0,-1 0 1 0 0,-1 3-1 0 0,-24 30 203 0 0,13-17-103 0 0,-14 20 77 0 0,-2 1 19 0 0,2 2-1 0 0,-27 52 1 0 0,51-85-196 0 0,1 0 0 0 0,0 0-1 0 0,0 0 1 0 0,-2 14 0 0 0,4-10-27 0 0,1-12-35 0 0,1-1 0 0 0,-1 1 1 0 0,0-1-1 0 0,1 1 0 0 0,-1-1 1 0 0,1 1-1 0 0,-1-1 0 0 0,1 1 1 0 0,-1-1-1 0 0,1 1 1 0 0,-1-1-1 0 0,1 1 0 0 0,-1-1 1 0 0,1 0-1 0 0,-1 1 0 0 0,1-1 1 0 0,0 0-1 0 0,-1 1 0 0 0,1-1 1 0 0,-1 0-1 0 0,1 0 1 0 0,0 0-1 0 0,-1 0 0 0 0,2 0 1 0 0,10 1-4779 0 0,0-3-1450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0:38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512 655 5063 0 0,'0'0'8407'0'0,"1"-2"-7608"0"0,4-14 135 0 0,0-1 1 0 0,-1 1 0 0 0,3-23-1 0 0,-3 15-394 0 0,7-24 0 0 0,73-160 23 0 0,-67 171-526 0 0,15-30-35 0 0,-15 34-389 0 0,-2-1 0 0 0,20-63-1 0 0,-30 83 90 0 0,-5 12 228 0 0,-1 5-283 0 0,-48 88 182 0 0,-28 50 116 0 0,52-100 56 0 0,-41 51 1 0 0,-50 65 21 0 0,55-73 306 0 0,52-72-296 0 0,-1-1 0 0 0,0-1 0 0 0,0 1 0 0 0,-1-2 0 0 0,-1 1 0 0 0,0-2-1 0 0,0 0 1 0 0,0 0 0 0 0,-1-1 0 0 0,0 0 0 0 0,-1-1 0 0 0,0-1 0 0 0,0 0 0 0 0,-27 5 0 0 0,37-9-22 0 0,0 0 0 0 0,0-1 0 0 0,1 0 1 0 0,-2 1-1 0 0,1-2 0 0 0,0 1 0 0 0,1 0 1 0 0,-1-1-1 0 0,0 0 0 0 0,0 0 0 0 0,0 0 1 0 0,0 0-1 0 0,0 0 0 0 0,1-1 0 0 0,-1 0 1 0 0,1 0-1 0 0,-5-3 0 0 0,3 2 10 0 0,1-1 1 0 0,0 0-1 0 0,0 0 0 0 0,0 0 1 0 0,1-1-1 0 0,0 1 0 0 0,0-1 1 0 0,0 0-1 0 0,0 0 1 0 0,1 0-1 0 0,-4-9 0 0 0,-18-74 227 0 0,14 49-402 0 0,9 33 100 0 0,1 5 41 0 0,0-1 0 0 0,1 1 0 0 0,-1 0 0 0 0,0 0 0 0 0,0-1 0 0 0,1 1 0 0 0,-1 0 0 0 0,1 0 0 0 0,0 0 0 0 0,-1-1 0 0 0,1 1 0 0 0,0 0 0 0 0,-1 0 0 0 0,1 0 0 0 0,0 0 0 0 0,0 0 0 0 0,2-1 0 0 0,17-15-106 0 0,-20 17 118 0 0,11-7-86 0 0,0 1 0 0 0,21-9 0 0 0,-1 1-34 0 0,6-5 25 0 0,1 3 0 0 0,0 1 0 0 0,1 2 0 0 0,61-13 0 0 0,-94 25 113 0 0,0 0 0 0 0,0 1 0 0 0,0-1 0 0 0,1 1 0 0 0,-1 0 0 0 0,10 2 0 0 0,-14-1 4 0 0,-1 0 1 0 0,0 0 0 0 0,0-1-1 0 0,1 1 1 0 0,-1 0-1 0 0,0 0 1 0 0,0 0-1 0 0,0 0 1 0 0,0 0-1 0 0,0 0 1 0 0,0 1-1 0 0,0-1 1 0 0,0 0 0 0 0,-1 0-1 0 0,1 1 1 0 0,0-1-1 0 0,-1 0 1 0 0,1 3-1 0 0,0-1 21 0 0,1 1-23 0 0,-1 0 0 0 0,0 0 0 0 0,0 0 1 0 0,0 1-1 0 0,-1-1 0 0 0,1 0 1 0 0,-1 1-1 0 0,0-1 0 0 0,0 0 1 0 0,-1 0-1 0 0,1 1 0 0 0,-3 5 1 0 0,-1 7 117 0 0,-13 28 1 0 0,9-25-34 0 0,-1 2 15 0 0,5-15-84 0 0,1-1 0 0 0,1 1 0 0 0,-1 0 0 0 0,1-1 0 0 0,0 1 1 0 0,1 0-1 0 0,-1 1 0 0 0,1 9 0 0 0,4-3 8 0 0,-1-11-35 0 0,0 0 0 0 0,-1 0 1 0 0,1-1-1 0 0,0 1 1 0 0,0-1-1 0 0,0 1 0 0 0,1-1 1 0 0,-1 0-1 0 0,1 0 1 0 0,-1 0-1 0 0,1 0 0 0 0,0 0 1 0 0,-1-1-1 0 0,1 1 1 0 0,0-1-1 0 0,0 0 0 0 0,0 0 1 0 0,0 0-1 0 0,7 1 1 0 0,-1 0 14 0 0,1-1 1 0 0,0 0-1 0 0,0-1 1 0 0,-1 0-1 0 0,14-1 1 0 0,9-3 3 0 0,-24 2 404 0 0,-5 1-2919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0:39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212 112 5983 0 0,'0'0'1943'0'0,"-1"2"-479"0"0,0 1-1973 0 0,-4 19 9907 0 0,12-30-8927 0 0,-4 3-433 0 0,0 0 0 0 0,0 0 0 0 0,0 0 1 0 0,-1-1-1 0 0,0 1 0 0 0,0-1 0 0 0,0 1 0 0 0,1-9 1 0 0,-2 11-115 0 0,-1-1 0 0 0,0 0 1 0 0,0 1-1 0 0,0-1 0 0 0,0 0 0 0 0,0 1 1 0 0,-1-1-1 0 0,0 0 0 0 0,0 1 1 0 0,0-1-1 0 0,0 1 0 0 0,0-1 1 0 0,-3-4-1 0 0,3 7-28 0 0,0-1 1 0 0,-1 1 0 0 0,1 0-1 0 0,0-1 1 0 0,-1 1-1 0 0,1 0 1 0 0,0 0 0 0 0,-1 0-1 0 0,1 0 1 0 0,-1 0-1 0 0,0 0 1 0 0,1 1 0 0 0,-1-1-1 0 0,0 0 1 0 0,1 1-1 0 0,-4-1 1 0 0,-23-2-882 0 0,24 4 938 0 0,1 0-1 0 0,-1 0 1 0 0,1 0-1 0 0,-1 0 1 0 0,1 0-1 0 0,0 1 0 0 0,-1 0 1 0 0,1 0-1 0 0,0-1 1 0 0,0 2-1 0 0,0-1 1 0 0,0 0-1 0 0,1 1 1 0 0,-1-1-1 0 0,-3 6 0 0 0,-3 0 53 0 0,-2 3 80 0 0,-1 1 0 0 0,1 0 0 0 0,1 1-1 0 0,0 0 1 0 0,1 0 0 0 0,1 1 0 0 0,0 0-1 0 0,-7 16 1 0 0,13-24-17 0 0,0 0 0 0 0,0 0 0 0 0,0 0 0 0 0,1 0-1 0 0,0 0 1 0 0,0 1 0 0 0,0-1 0 0 0,1 0 0 0 0,0 0 0 0 0,0 1 0 0 0,0-1 0 0 0,1 0 0 0 0,0 0-1 0 0,0 1 1 0 0,1-1 0 0 0,0 0 0 0 0,0 0 0 0 0,0-1 0 0 0,1 1 0 0 0,-1 0 0 0 0,2-1-1 0 0,-1 1 1 0 0,6 6 0 0 0,-4-7 118 0 0,0 0 0 0 0,1 0-1 0 0,10 6 1 0 0,-14-10-121 0 0,0-1-1 0 0,8-1 0 0 0,-9 0-58 0 0,0 0 0 0 0,1 0-1 0 0,-1 1 1 0 0,0-1 0 0 0,0 0-1 0 0,0 0 1 0 0,1 0 0 0 0,-1 0-1 0 0,0 0 1 0 0,0 0 0 0 0,-1-1-1 0 0,1 1 1 0 0,0 0 0 0 0,0 0-1 0 0,0-1 1 0 0,-1 1 0 0 0,1-3-1 0 0,0 2 11 0 0,4-9 12 0 0,-1 0 1 0 0,0 0-1 0 0,2-17 1 0 0,-4 20-27 0 0,-1 1 0 0 0,1-1 1 0 0,0 1-1 0 0,0 0 0 0 0,1-1 0 0 0,0 1 0 0 0,0 1 1 0 0,1-1-1 0 0,0 0 0 0 0,8-10 0 0 0,-2 8-2 0 0,-2 3-14 0 0,-6 5-57 0 0,0 2 8 0 0,6 7 51 0 0,1 6 12 0 0,-4-6 0 0 0,-2-5 0 0 0,-1 0 0 0 0,-1 1 0 0 0,1-1 0 0 0,0 1 0 0 0,-1-1 0 0 0,0 1 0 0 0,2 5 0 0 0,-1-2 0 0 0,0 0 0 0 0,-1 0 0 0 0,1 1 0 0 0,-1-1 0 0 0,-1 15 0 0 0,1-20 0 0 0,-1 1 0 0 0,0-1 0 0 0,0 1 0 0 0,-1-1 0 0 0,1 1 0 0 0,-1-1 0 0 0,1 1 0 0 0,-1-1 0 0 0,0 1 0 0 0,0-1 0 0 0,0 0 0 0 0,-2 4 0 0 0,-1 1 0 0 0,2 1-3 0 0,-16 22-54 0 0,14-24 90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0:40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8 5063 0 0,'5'-7'10214'0'0,"-17"20"-9609"0"0,8-10-488 0 0,-20 19 356 0 0,-41 28 0 0 0,26-21-381 0 0,-1 1-81 0 0,-34 28 42 0 0,62-50-45 0 0,10-7 1 0 0,-1 0 1 0 0,0 1-1 0 0,1 0 1 0 0,0 0-1 0 0,-1 0 1 0 0,-2 3-1 0 0,5-3 45 0 0,4 5-33 0 0,-4-6-19 0 0,0-1 1 0 0,0 0-1 0 0,0 1 0 0 0,0-1 1 0 0,0 1-1 0 0,1-1 1 0 0,-1 0-1 0 0,0 1 0 0 0,0-1 1 0 0,0 0-1 0 0,1 0 0 0 0,-1 1 1 0 0,0-1-1 0 0,0 0 1 0 0,1 1-1 0 0,-1-1 0 0 0,0 0 1 0 0,1 0-1 0 0,-1 1 1 0 0,0-1-1 0 0,1 0 0 0 0,-1 0 1 0 0,19 11 6 0 0,-8-2 34 0 0,26 14-33 0 0,60 53-546 0 0,-92-73 533 0 0,0 1 0 0 0,0-1 1 0 0,0 1-1 0 0,-1 0 0 0 0,6 6 0 0 0,-5-4 4 0 0,6 7 181 0 0,-1 1-1 0 0,-1 0 0 0 0,11 20 1 0 0,-19-30-121 0 0,1-1 0 0 0,-2 0 0 0 0,1 1 0 0 0,0-1 0 0 0,-1 1 0 0 0,1-1 0 0 0,-1 1 0 0 0,0-1 0 0 0,-1 7 0 0 0,1-8 35 0 0,-9 11 192 0 0,0-8-193 0 0,-1 0-1 0 0,1-1 1 0 0,-1 0 0 0 0,1 0-1 0 0,-1-1 1 0 0,-1 0-1 0 0,-15 2 1 0 0,14-2 20 0 0,-13 2 95 0 0,-2 2 3 0 0,-1-2 1 0 0,-55 4 0 0 0,79-8-155 0 0,-4 2-59 0 0,6-2-55 0 0,0 1-16 0 0,2-2-14 0 0,0 1-1 0 0,-1-1 1 0 0,1 1 0 0 0,0-1-1 0 0,0 1 1 0 0,-1-1 0 0 0,1 1-1 0 0,0-1 1 0 0,0 1-1 0 0,0-1 1 0 0,0 1 0 0 0,0-1-1 0 0,-1 1 1 0 0,1-1 0 0 0,0 1-1 0 0,0-1 1 0 0,0 1 0 0 0,0-1-1 0 0,1 1 1 0 0,-1-1-1 0 0,0 1 1 0 0,0 0 0 0 0,0-1-1 0 0,0 1 1 0 0,0-1 0 0 0,1 1-1 0 0,-1-1 1 0 0,0 0-1 0 0,0 1 1 0 0,1-1 0 0 0,-1 1-1 0 0,0-1 1 0 0,1 1 0 0 0,0 0-1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0:27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36 6247 0 0,'0'0'4287'0'0,"-3"-8"-2239"0"0,16-15 168 0 0,-12 22-1523 0 0,-1 1-646 0 0,0 0 0 0 0,0-1 0 0 0,1 1-1 0 0,-1 0 1 0 0,0-1 0 0 0,1 1 0 0 0,-1 0 0 0 0,0 0-1 0 0,1-1 1 0 0,-1 1 0 0 0,0 0 0 0 0,1 0-1 0 0,-1 0 1 0 0,1 0 0 0 0,-1 0 0 0 0,0-1 0 0 0,1 1-1 0 0,-1 0 1 0 0,0 0 0 0 0,1 0 0 0 0,-1 0-1 0 0,1 0 1 0 0,2 3-16 0 0,0 0 0 0 0,0 0 0 0 0,-1 1 0 0 0,0-1 0 0 0,1 1 0 0 0,-1-1 0 0 0,0 1 0 0 0,-1 0 0 0 0,1-1 0 0 0,-1 1 0 0 0,2 6 0 0 0,9 51 382 0 0,-10-45-262 0 0,41 157 293 0 0,-40-164-467 0 0,1 0-1 0 0,0 0 0 0 0,10 15 1 0 0,-13-21-537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0:2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1 6447 0 0,'0'0'5966'0'0,"-17"7"-4141"0"0,8 6-1803 0 0,1 1 1 0 0,0 0-1 0 0,2 1 1 0 0,-1 0-1 0 0,1 0 0 0 0,-3 17 1 0 0,-9 21 83 0 0,-11 15 290 0 0,-43 74 1 0 0,-48 58 395 0 0,19-32 41 0 0,79-125-390 0 0,3 0 1 0 0,1 1-1 0 0,-14 59 0 0 0,-14 36-170 0 0,27-96-760 0 0,18-41 199 0 0,8-21-4840 0 0,4-7 3401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0:27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2759 0 0,'0'0'126'0'0,"2"-2"-5"0"0,42-34 219 0 0,-40 34 616 0 0,0-1 0 0 0,0 1 0 0 0,1 0 0 0 0,-1 1-1 0 0,1-1 1 0 0,7 0 0 0 0,2-2 1690 0 0,10-2-1677 0 0,-1 1 0 0 0,1 1-1 0 0,34-1 1 0 0,-56 4-938 0 0,0 1-1 0 0,0 0 1 0 0,0 0-1 0 0,0 1 1 0 0,0-1 0 0 0,0 0-1 0 0,-1 0 1 0 0,1 1-1 0 0,2 0 1 0 0,23 7 38 0 0,3 3-1769 0 0,-27-9 722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0:28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57 4143 0 0,'0'0'191'0'0,"0"2"-11"0"0,-3 7 99 0 0,3-9-254 0 0,0 0 1 0 0,0 0-1 0 0,0 0 1 0 0,0 0-1 0 0,0 0 1 0 0,0 0-1 0 0,0 0 1 0 0,0 0-1 0 0,0 1 0 0 0,0-1 1 0 0,0 0-1 0 0,0 0 1 0 0,0 0-1 0 0,0 0 1 0 0,0 0-1 0 0,0 0 1 0 0,0 0-1 0 0,0 0 1 0 0,0 0-1 0 0,0 0 1 0 0,0 1-1 0 0,0-1 1 0 0,0 0-1 0 0,0 0 0 0 0,0 0 1 0 0,0 0-1 0 0,0 0 1 0 0,1 0-1 0 0,-1 0 1 0 0,0 0-1 0 0,0 0 1 0 0,0 0-1 0 0,0 0 1 0 0,0 1-1 0 0,0-1 1 0 0,0 0-1 0 0,0 0 1 0 0,0 0-1 0 0,0 0 1 0 0,0 0-1 0 0,0 0 0 0 0,1 0 1 0 0,-1 0-1 0 0,0 0 1 0 0,0 0-1 0 0,0 0 1 0 0,0 0-1 0 0,0 0 1 0 0,4 1 380 0 0,-1 1-1 0 0,1-1 1 0 0,-1 0 0 0 0,1 0 0 0 0,-1-1 0 0 0,1 1 0 0 0,0-1 0 0 0,-1 0 0 0 0,1 0-1 0 0,0 0 1 0 0,-1 0 0 0 0,7-2 0 0 0,5-1 769 0 0,26-10 0 0 0,-17 5-475 0 0,-7 3-266 0 0,102-29 1582 0 0,-99 30-1792 0 0,-1 1-1 0 0,1 0 1 0 0,0 2 0 0 0,23 0-1 0 0,-30 2-109 0 0,-12-1-177 0 0,0 0 0 0 0,0 0 0 0 0,-1 1 0 0 0,1-1 0 0 0,0 0 1 0 0,-1 0-1 0 0,1 1 0 0 0,0-1 0 0 0,-1 0 0 0 0,1 1 1 0 0,0-1-1 0 0,-1 1 0 0 0,1-1 0 0 0,-1 0 0 0 0,1 1 0 0 0,-1-1 1 0 0,1 1-1 0 0,-1 0 0 0 0,1-1 0 0 0,-1 1 0 0 0,0-1 1 0 0,1 1-1 0 0,-1 0 0 0 0,0-1 0 0 0,1 2 0 0 0,5 11-1465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0:28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33 1375 0 0,'1'-2'107'0'0,"8"-11"-866"0"0,0-4 12845 0 0,-22 25-10993 0 0,-54 38-475 0 0,-49 36-408 0 0,90-62-151 0 0,0 2 0 0 0,-27 30 0 0 0,35-31 100 0 0,-26 37-1 0 0,38-49-83 0 0,0 1 0 0 0,1 0 1 0 0,0 0-1 0 0,1 0 0 0 0,0 1 0 0 0,1-1 1 0 0,-2 12-1 0 0,4-18-38 0 0,1 0 0 0 0,0 0 1 0 0,0 0-1 0 0,0 0 0 0 0,1 0 0 0 0,-1 0 1 0 0,1-1-1 0 0,0 1 0 0 0,0 0 0 0 0,0 0 1 0 0,1-1-1 0 0,-1 1 0 0 0,1-1 0 0 0,0 1 0 0 0,0-1 1 0 0,0 0-1 0 0,0 0 0 0 0,0 0 0 0 0,1 0 1 0 0,0 0-1 0 0,-1 0 0 0 0,1-1 0 0 0,0 1 1 0 0,0-1-1 0 0,1 0 0 0 0,6 4 0 0 0,2 0 97 0 0,2-1 0 0 0,-1 0-1 0 0,0-1 1 0 0,1-1 0 0 0,0 0-1 0 0,0-1 1 0 0,0 0 0 0 0,0-1 0 0 0,0-1-1 0 0,0 0 1 0 0,17-3 0 0 0,-10 1-17 0 0,0-2 1 0 0,0 0-1 0 0,0-2 1 0 0,-1 0-1 0 0,0-1 0 0 0,35-18 1 0 0,-48 20-94 0 0,1 0 0 0 0,-1-1 0 0 0,0 1 0 0 0,0-1-1 0 0,0-1 1 0 0,-1 0 0 0 0,0 0 0 0 0,0 0 0 0 0,-1 0 0 0 0,0-1 0 0 0,0 0 0 0 0,-1 0 0 0 0,0 0 0 0 0,0 0 0 0 0,3-13 0 0 0,-3 7 13 0 0,0-1 0 0 0,-1 0 0 0 0,-1 0 0 0 0,0 0 0 0 0,-1-1 1 0 0,0 1-1 0 0,-1 0 0 0 0,-4-22 0 0 0,3 29-130 0 0,0 0 1 0 0,-1 0-1 0 0,0 0 0 0 0,0 1 1 0 0,-1-1-1 0 0,0 1 0 0 0,-5-9 1 0 0,6 13 38 0 0,0 0 1 0 0,0 0 0 0 0,0 0 0 0 0,-1 0 0 0 0,0 1 0 0 0,1-1 0 0 0,-1 1 0 0 0,0-1 0 0 0,0 1 0 0 0,0 0 0 0 0,-1 0-1 0 0,1 1 1 0 0,0-1 0 0 0,-1 1 0 0 0,1-1 0 0 0,-1 1 0 0 0,-4-1 0 0 0,2 1-101 0 0,0 0 1 0 0,0 1-1 0 0,0-1 1 0 0,0 1-1 0 0,0 0 0 0 0,0 1 1 0 0,0-1-1 0 0,1 1 1 0 0,-1 1-1 0 0,-8 2 1 0 0,12-4-69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1:50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81 115 1839 0 0,'0'0'1452'0'0,"0"-2"-8"0"0,0 1-1362 0 0,0 0 228 0 0,0 0 1 0 0,0 0-1 0 0,1 0 1 0 0,-1 0 0 0 0,0 1-1 0 0,-1-1 1 0 0,1 0 0 0 0,0 0-1 0 0,0 0 1 0 0,0 0 0 0 0,0 0-1 0 0,-1 0 1 0 0,1 0-1 0 0,-1-1 1 0 0,0 1-250 0 0,0 0 0 0 0,0 0 0 0 0,0 1-1 0 0,0-1 1 0 0,0 0 0 0 0,-1 1 0 0 0,1-1 0 0 0,0 1-1 0 0,0-1 1 0 0,0 1 0 0 0,-1-1 0 0 0,1 1 0 0 0,0 0-1 0 0,0 0 1 0 0,-1 0 0 0 0,1 0 0 0 0,0 0 0 0 0,0 0-1 0 0,-1 0 1 0 0,1 0 0 0 0,0 0 0 0 0,0 0 0 0 0,-2 1-1 0 0,0-1-44 0 0,1 1 0 0 0,-1-1 0 0 0,1 0-1 0 0,-1 1 1 0 0,1-1 0 0 0,-1 1 0 0 0,1 0-1 0 0,-1 0 1 0 0,1 0 0 0 0,0 0 0 0 0,-3 2-1 0 0,2-1 4 0 0,1-1 53 0 0,-10 2 3423 0 0,21-14-3100 0 0,-1 0 0 0 0,13-13 0 0 0,-19 22-231 0 0,12-4-13 0 0,-3 3-138 0 0,-6 1-13 0 0,-1 1 0 0 0,1-1 0 0 0,0 1 0 0 0,-1 0 0 0 0,9 0 0 0 0,-8 0 0 0 0,-1 1 0 0 0,1-1 0 0 0,0 0 0 0 0,0 0 0 0 0,4-3 0 0 0,20-4 152 0 0,-1 0 0 0 0,1 2 0 0 0,50-5 0 0 0,-71 11-96 0 0,0 1-1 0 0,0 0 0 0 0,-1 0 1 0 0,1 0-1 0 0,0 1 0 0 0,0 0 1 0 0,-1 1-1 0 0,1-1 0 0 0,-1 1 1 0 0,0 1-1 0 0,0 0 0 0 0,0 0 1 0 0,0 0-1 0 0,0 1 0 0 0,8 8 1 0 0,-6-3 10 0 0,-5-5-41 0 0,1-1 0 0 0,-1 0 0 0 0,1 0 0 0 0,-1 0 0 0 0,1 0-1 0 0,0-1 1 0 0,8 4 0 0 0,-1 0 6 0 0,-12-7-28 0 0,0 0 0 0 0,1 0 0 0 0,-1 1 0 0 0,0-1 0 0 0,1 0 0 0 0,-1 0 1 0 0,0 1-1 0 0,1-1 0 0 0,-1 0 0 0 0,1 0 0 0 0,-1 0 0 0 0,1 0 1 0 0,-1 0-1 0 0,0 0 0 0 0,1 0 0 0 0,-1 0 0 0 0,1 1 0 0 0,-1-2 0 0 0,1 1 1 0 0,0 0-1 0 0,-1 0 0 0 0,0 0 0 0 0,1 0 0 0 0,-1 0 1 0 0,1 0-1 0 0,-1 0 0 0 0,1 0 0 0 0,-1 0 1 0 0,0 1-1 0 0,1-1 0 0 0,-1 0 0 0 0,1 0 1 0 0,-1 0-1 0 0,1 0 0 0 0,-1 0 0 0 0,0 1 0 0 0,1-1 1 0 0,-1 0-1 0 0,0 0 0 0 0,1 1 0 0 0,-1-1 1 0 0,1 1-1 0 0,0-1 1 0 0,0 1 0 0 0,1 0 0 0 0,-1 0 0 0 0,0 0 0 0 0,0 0 0 0 0,0 0 0 0 0,1 0 1 0 0,-1 0-1 0 0,0 0 0 0 0,-1 0 0 0 0,1 0 0 0 0,0 1 0 0 0,0-1 0 0 0,0 0 0 0 0,-1 0 0 0 0,1 1 0 0 0,-1-1 0 0 0,1 1 0 0 0,-1-1 1 0 0,1 1-1 0 0,-1-1 0 0 0,0 1 0 0 0,0-1 0 0 0,0 1 0 0 0,1-1 0 0 0,-2 1 0 0 0,1-1 0 0 0,0 1 0 0 0,0-1 0 0 0,0 1 0 0 0,-1-1 1 0 0,1 0-1 0 0,-2 4 0 0 0,1-2-3 0 0,-3 8 16 0 0,-1-1 0 0 0,-1 0 0 0 0,1 0 0 0 0,-1 0 0 0 0,-1-1 0 0 0,0 0 0 0 0,-10 10 0 0 0,0 2 18 0 0,-56 57 2 0 0,49-53-25 0 0,1 0 1 0 0,-27 38-1 0 0,42-50-12 0 0,3 2 0 0 0,5 0 0 0 0,4-1 0 0 0,-1 2 0 0 0,-5 1 0 0 0,-1-6 0 0 0,0 0 0 0 0,-1-1 0 0 0,-11 21 0 0 0,-3 11 0 0 0,14-31 0 0 0,1 0 0 0 0,-3 22 0 0 0,6-31 0 0 0,-1 0 0 0 0,1 0 0 0 0,-1 0 0 0 0,1 0 0 0 0,0 0 0 0 0,0 1 0 0 0,0-1 0 0 0,0 0 0 0 0,1 0 0 0 0,-1 0 0 0 0,0 0 0 0 0,1 0 0 0 0,0 0 0 0 0,1 4 0 0 0,0-1 11 0 0,1 5 56 0 0,0 0 0 0 0,1-1 1 0 0,1 1-1 0 0,-1-1 0 0 0,1 0 0 0 0,1 0 1 0 0,0-1-1 0 0,12 14 0 0 0,-12-16 32 0 0,0 0-1 0 0,0-1 1 0 0,1 0-1 0 0,-1 0 1 0 0,1 0-1 0 0,1-1 1 0 0,-1 0-1 0 0,14 5 1 0 0,3-1 419 0 0,38 7 1 0 0,-51-12-403 0 0,2-2 32 0 0,0 0 0 0 0,0 0-1 0 0,-1-1 1 0 0,14-2 0 0 0,5 1 65 0 0,-29 1-142 0 0,1 0-17 0 0,-2 1-30 0 0,0-1 0 0 0,0 0 0 0 0,0 0 0 0 0,1 0-1 0 0,-1 1 1 0 0,0-1 0 0 0,0 1 0 0 0,0-1-1 0 0,0 1 1 0 0,1 0 0 0 0,-2-1-73 0 0,0 1 0 0 0,0 0 1 0 0,0-1-1 0 0,0 1 0 0 0,0-1 1 0 0,0 1-1 0 0,-1-1 0 0 0,1 1 1 0 0,0-1-1 0 0,0 1 0 0 0,0-1 1 0 0,-1 1-1 0 0,1-1 0 0 0,0 0 1 0 0,-1 1-1 0 0,1-1 0 0 0,0 1 0 0 0,-1-1 1 0 0,1 0-1 0 0,-1 1 0 0 0,1-1 1 0 0,-1 1-1 0 0,-7 4-1426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49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84 160 10679 0 0,'0'0'971'0'0,"2"1"-800"0"0,6 1 280 0 0,1-1 0 0 0,0 0 0 0 0,-1 0 0 0 0,1-1 1 0 0,14-1-1 0 0,-2-1 753 0 0,28-6 1 0 0,-12-1-202 0 0,53-20 0 0 0,-77 24-1004 0 0,0 0 0 0 0,0-2 0 0 0,-1 1 0 0 0,0-2 0 0 0,0 1 0 0 0,0-2 0 0 0,12-11 0 0 0,-23 19-23 0 0,-1 1-1 0 0,1-1 1 0 0,0 0-1 0 0,0 0 1 0 0,0 0 0 0 0,-1 1-1 0 0,1-1 1 0 0,-1 0-1 0 0,1 0 1 0 0,0 0 0 0 0,-1 0-1 0 0,0 0 1 0 0,1 0-1 0 0,-1 0 1 0 0,1 0-1 0 0,-1 0 1 0 0,0 0 0 0 0,0 0-1 0 0,0 0 1 0 0,0 0-1 0 0,0 0 1 0 0,0 0-1 0 0,0-1 1 0 0,0 1 0 0 0,0 0-1 0 0,0 0 1 0 0,0 0-1 0 0,-1 0 1 0 0,1 0-1 0 0,-1 0 1 0 0,1 0 0 0 0,0 0-1 0 0,-1 0 1 0 0,0 0-1 0 0,1 0 1 0 0,-1 1-1 0 0,0-2 1 0 0,-1 0-13 0 0,1 1-1 0 0,-1 0 1 0 0,1 0-1 0 0,-1 0 1 0 0,1 0 0 0 0,-1 0-1 0 0,0 0 1 0 0,1 0-1 0 0,-1 1 1 0 0,0-1 0 0 0,0 1-1 0 0,0-1 1 0 0,0 1 0 0 0,1 0-1 0 0,-1-1 1 0 0,0 1-1 0 0,0 0 1 0 0,0 0 0 0 0,0 1-1 0 0,-2-1 1 0 0,-11 4-122 0 0,1 0 0 0 0,-1 1 0 0 0,1 1 0 0 0,0 0 0 0 0,-18 11 0 0 0,7-2 144 0 0,-42 36 0 0 0,43-30 203 0 0,0 1-1 0 0,2 1 1 0 0,0 0 0 0 0,2 2-1 0 0,1 1 1 0 0,1 0 0 0 0,1 1 0 0 0,-24 53-1 0 0,36-68 10 0 0,1 0-1 0 0,1 1 0 0 0,-5 22 0 0 0,8-29-74 0 0,-1 0 0 0 0,1 1 0 0 0,0-1-1 0 0,0 0 1 0 0,1 1 0 0 0,-1-1 0 0 0,1 0-1 0 0,1 1 1 0 0,3 9 0 0 0,-4-14-65 0 0,0 1 0 0 0,1-1 0 0 0,-1 0 0 0 0,1 0 0 0 0,0 1 0 0 0,-1-1 0 0 0,1 0 0 0 0,0-1 0 0 0,0 1 0 0 0,0 0 0 0 0,1 0 0 0 0,-1-1 0 0 0,0 1 0 0 0,1-1 0 0 0,-1 0 0 0 0,1 0 0 0 0,-1 0 0 0 0,1 0 0 0 0,-1 0 0 0 0,1-1 0 0 0,0 1 0 0 0,-1-1 0 0 0,4 1 0 0 0,5 0 87 0 0,0-1 0 0 0,-1 0-1 0 0,1 0 1 0 0,16-4 0 0 0,0 0-101 0 0,-1-1 1 0 0,1-1 0 0 0,-1-1 0 0 0,0-2 0 0 0,0 0-1 0 0,24-14 1 0 0,-23 3-2125 0 0,-15 10 838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1:51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0 1839 0 0,'0'0'13754'0'0,"-2"2"-13420"0"0,-8 5 62 0 0,0-1 0 0 0,-20 9 0 0 0,22-10-368 0 0,6-5 44 0 0,0 1-54 0 0,-1 0-1 0 0,1-1 1 0 0,0 1 0 0 0,0 0-1 0 0,-1 0 1 0 0,1 0-1 0 0,-3 3 1 0 0,0-1-12 0 0,-14 6 510 0 0,0-1 1 0 0,-34 10-1 0 0,51-18-473 0 0,0 1 0 0 0,0-1 0 0 0,0 0-1 0 0,0 1 1 0 0,-1-1 0 0 0,1 0 0 0 0,0 0 0 0 0,0 0 0 0 0,0-1-1 0 0,-1 1 1 0 0,1-1 0 0 0,0 1 0 0 0,0-1 0 0 0,0 0-1 0 0,0 1 1 0 0,-3-3 0 0 0,-16-3-1155 0 0,20 5 1087 0 0,-1 1 0 0 0,1-1 0 0 0,-1 1-1 0 0,1 0 1 0 0,-1-1 0 0 0,1 1 0 0 0,-1 0 0 0 0,1 0 0 0 0,-1 0-1 0 0,1 0 1 0 0,-1 1 0 0 0,1-1 0 0 0,-1 0 0 0 0,-1 1-1 0 0,-2 1-12 0 0,-1-1 41 0 0,0 0 1 0 0,0 0-1 0 0,0 1 0 0 0,0-1 1 0 0,1 1-1 0 0,-1 1 0 0 0,0-1 0 0 0,-6 5 1 0 0,7-3 0 0 0,0 0 0 0 0,0 0 0 0 0,1 1 0 0 0,-1 0 0 0 0,1 0 0 0 0,0 0 0 0 0,0 1 1 0 0,1-1-1 0 0,0 1 0 0 0,-3 6 0 0 0,1 1 51 0 0,3 1 3 0 0,4-2-35 0 0,-1-11-15 0 0,0 0 0 0 0,-1 0 1 0 0,1 0-1 0 0,0 0 0 0 0,-1 0 0 0 0,1 0 1 0 0,0 0-1 0 0,0 0 0 0 0,0 0 0 0 0,0-1 1 0 0,0 1-1 0 0,0 0 0 0 0,0-1 0 0 0,0 1 1 0 0,0 0-1 0 0,1-1 0 0 0,-1 1 0 0 0,0-1 1 0 0,0 0-1 0 0,0 1 0 0 0,3-1 0 0 0,29 4 216 0 0,40-6 0 0 0,-54 5-224 0 0,-14 0 0 0 0,-3 0 0 0 0,9 6 0 0 0,-10-8 0 0 0,13 17 0 0 0,2 19 0 0 0,-14-33 0 0 0,4 22 0 0 0,-4-14 11 0 0,-2-9 48 0 0,-1-2 15 0 0,-4 4-37 0 0,-1-1-1 0 0,1 0 1 0 0,-1 0-1 0 0,0-1 0 0 0,0 1 1 0 0,0-1-1 0 0,-12 3 1 0 0,-52 15 97 0 0,36-13-100 0 0,-27 11 6 0 0,-63 15-4 0 0,99-28-25 0 0,23-6 1726 0 0,4 0-1667 0 0,10 0-56 0 0,-9-1-75 0 0,0 1-1 0 0,0 0 1 0 0,1 0 0 0 0,-1 0-1 0 0,0 1 1 0 0,0-1-1 0 0,0 1 1 0 0,0 0-1 0 0,0 0 1 0 0,0 0 0 0 0,0 0-1 0 0,4 2 1 0 0,8 4-1935 0 0,-6-4-2659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1:52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952 101 3223 0 0,'60'-37'412'0'0,"-40"23"1641"0"0,1 2 1 0 0,0 0-1 0 0,35-14 2981 0 0,-52 41-4590 0 0,-4-12-396 0 0,0 0 0 0 0,0 0 0 0 0,-1 1 0 0 0,0-1 1 0 0,1 0-1 0 0,-1 0 0 0 0,0 0 0 0 0,0 0 0 0 0,-1 0 1 0 0,1 0-1 0 0,-1 0 0 0 0,1-1 0 0 0,-1 1 0 0 0,0 0 1 0 0,0-1-1 0 0,0 0 0 0 0,0 1 0 0 0,-1-1 0 0 0,1 0 0 0 0,-4 2 1 0 0,-6 5 370 0 0,-1 0 0 0 0,-28 13 0 0 0,20-11 353 0 0,-35 21-957 0 0,-262 131-177 0 0,264-141 167 0 0,5-2 723 0 0,1 1 0 0 0,-45 29 1 0 0,54-27-1341 0 0,14-8 443 0 0,-35 25 0 0 0,49-33 2336 0 0,24 0-1894 0 0,6 2-19 0 0,0-1-1 0 0,1 0 0 0 0,0-2 1 0 0,0 0-1 0 0,1-2 0 0 0,-1 0 1 0 0,1-1-1 0 0,40 0 0 0 0,10-5 243 0 0,89-15-1 0 0,-115 11-214 0 0,-9 1 38 0 0,0-3 0 0 0,38-12 0 0 0,45-13 220 0 0,-116 33-103 0 0,-15 1-205 0 0,0 1 1 0 0,0 0-1 0 0,0 1 0 0 0,0 1 0 0 0,1 0 1 0 0,0 0-1 0 0,-12 7 0 0 0,-7 2-13 0 0,-246 107-287 0 0,235-97 220 0 0,1 2 0 0 0,-42 32 0 0 0,45-31 33 0 0,-1-2 0 0 0,-1-1 0 0 0,-51 21 0 0 0,-2 4 16 0 0,59-29 0 0 0,-59 24 0 0 0,84-41 1 0 0,-27 14 9 0 0,33-15 379 0 0,15-3-203 0 0,-8 2-149 0 0,33-9 196 0 0,73-28 1 0 0,-36 11-60 0 0,-36 13-56 0 0,1 2 1 0 0,0 2-1 0 0,1 2 0 0 0,-1 2 0 0 0,2 1 0 0 0,-1 2 1 0 0,0 2-1 0 0,57 7 0 0 0,-20 6-83 0 0,-40-6-20 0 0,1-2 0 0 0,42 1 0 0 0,-63-7 15 0 0,1-1 0 0 0,-1-1-1 0 0,32-10 1 0 0,-13 4-5 0 0,36-14 11 0 0,-3 2-8 0 0,16-3-209 0 0,-73 23-227 0 0,-10 1 324 0 0,0 0-262 0 0,-4 3-1481 0 0,1 0 1535 0 0,-1-1 0 0 0,0 1 0 0 0,0 0 0 0 0,0-1 0 0 0,0 1 0 0 0,-1-1 0 0 0,1 1 0 0 0,-1-1 0 0 0,1 0 0 0 0,-4 4 0 0 0,-8 10-1570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1:55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1839 0 0,'0'0'4056'0'0,"5"-11"-4640"0"0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1:55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88 919 0 0,'-4'-12'10087'0'0,"3"12"-9750"0"0,-4-1-1433 0 0,3 0 986 0 0,2 1 107 0 0,0 0 0 0 0,-1 0 0 0 0,1 0 0 0 0,0 0 0 0 0,0 0 1 0 0,0 0-1 0 0,0 0 0 0 0,0-1 0 0 0,0 1 0 0 0,0 0 0 0 0,0 0 1 0 0,0 0-1 0 0,0 0 0 0 0,0 0 0 0 0,0 0 0 0 0,0 0 0 0 0,0 0 1 0 0,-1 0-1 0 0,1 0 0 0 0,0 0 0 0 0,0 0 0 0 0,0 0 0 0 0,0 0 1 0 0,0 0-1 0 0,0 0 0 0 0,0 0 0 0 0,0 0 0 0 0,-1 0 0 0 0,1 0 1 0 0,0 0-1 0 0,0 0 0 0 0,0 0 0 0 0,0 0 0 0 0,0 0 0 0 0,0 0 1 0 0,0 0-1 0 0,0 0 0 0 0,-1 0 0 0 0,1 0 0 0 0,0 0 0 0 0,0 0 0 0 0,0 0 1 0 0,0 0-1 0 0,0 0 0 0 0,0 0 0 0 0,0 0 0 0 0,0 0 0 0 0,0 0 1 0 0,0 0-1 0 0,-1 0 0 0 0,1 1 0 0 0,-3 0-16 0 0,-9-10-292 0 0,6 0 299 0 0,-3-11 66 0 0,8 18-108 0 0,0 1 1 0 0,-1-4 304 0 0,0 0 0 0 0,-1 1 1 0 0,0-1-1 0 0,0 1 0 0 0,-4-4 0 0 0,7 8-215 0 0,0 0-1 0 0,0-1 1 0 0,0 1-1 0 0,0 0 1 0 0,0 0 0 0 0,0 0-1 0 0,0 0 1 0 0,0 0-1 0 0,0 0 1 0 0,0 0-1 0 0,0 0 1 0 0,0 0 0 0 0,0 0-1 0 0,0 0 1 0 0,0 0-1 0 0,0 0 1 0 0,0-1-1 0 0,0 1 1 0 0,-1 0 0 0 0,1 0-1 0 0,0 0 1 0 0,0 0-1 0 0,0 0 1 0 0,0 0 0 0 0,0 0-1 0 0,0 0 1 0 0,0 0-1 0 0,0 0 1 0 0,0 0-1 0 0,0 0 1 0 0,0 0 0 0 0,0 0-1 0 0,0 0 1 0 0,0 0-1 0 0,-1 0 1 0 0,1 0-1 0 0,0 0 1 0 0,0 0 0 0 0,0 0-1 0 0,0 0 1 0 0,0 0-1 0 0,0 0 1 0 0,0 0 0 0 0,0 0-1 0 0,0 0 1 0 0,0 0-1 0 0,0 0 1 0 0,0 0-1 0 0,0 0 1 0 0,-1 0 0 0 0,1 0-1 0 0,0 0 1 0 0,0 0-1 0 0,0 0 1 0 0,0 0 0 0 0,0 0-1 0 0,0 0 1 0 0,0 0-1 0 0,0 0 1 0 0,0 0-1 0 0,0 1 1 0 0,0-1 0 0 0,0 0-1 0 0,0 0 1 0 0,0 0-1 0 0,0 0 1 0 0,0 0 0 0 0,5 10 730 0 0,12 21-325 0 0,-2 0 1 0 0,13 35-1 0 0,2 6-258 0 0,-23-59-130 0 0,-1-3 13 0 0,2 1-1410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1:56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25 5983 0 0,'0'-2'464'0'0,"8"-20"5586"0"0,-20 33-4409 0 0,-2 4-1162 0 0,1 0 1 0 0,0 1-1 0 0,1 1 1 0 0,-15 29-1 0 0,18-29-302 0 0,1 0-1 0 0,0 1 1 0 0,-5 23-1 0 0,-12 58 309 0 0,22-84-409 0 0,-38 197 272 0 0,-3 17-211 0 0,40-211-136 0 0,-3 15 1 0 0,-2 0 1 0 0,-1-1-1 0 0,-22 48 1 0 0,27-70 54 0 0,4-8 82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1:56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5527 0 0,'0'0'839'0'0,"2"-1"466"0"0,94-33 7285 0 0,-55 23-6573 0 0,71-9-1 0 0,-83 15-1897 0 0,21-5-3157 0 0,-44 10 2046 0 0,-3-1-696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1:56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9991 0 0,'0'0'904'0'0,"2"0"-745"0"0,13-4 769 0 0,-1 0 1 0 0,1 0-1 0 0,23-12 0 0 0,-7 3 420 0 0,48-20 715 0 0,34-13 418 0 0,-106 44-2324 0 0,-5 1-108 0 0,0 0 0 0 0,0 0 0 0 0,1 0 0 0 0,-1 1 0 0 0,0-1 0 0 0,0 1 0 0 0,1 0 0 0 0,-1-1 0 0 0,0 1 1 0 0,1 0-1 0 0,-1 0 0 0 0,3 1 0 0 0,5 4 118 0 0,-9-4-192 0 0,0 0 1 0 0,0-1 0 0 0,-1 1 0 0 0,1 0-1 0 0,0 0 1 0 0,-1 0 0 0 0,1 0 0 0 0,-1 1-1 0 0,1-1 1 0 0,-1 0 0 0 0,1 0 0 0 0,-1 0-1 0 0,0 0 1 0 0,0 0 0 0 0,0 1 0 0 0,1-1-1 0 0,-1 0 1 0 0,0 0 0 0 0,-1 0 0 0 0,1 1-1 0 0,0-1 1 0 0,0 0 0 0 0,-1 2 0 0 0,-10 28-1085 0 0,7-22-130 0 0,3-6-605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1:57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20 7367 0 0,'0'0'2343'0'0,"-5"-10"2906"0"0,4 9-5137 0 0,0 0 0 0 0,0 0 0 0 0,-1 0 0 0 0,1 0 0 0 0,-1 1 0 0 0,1-1 0 0 0,0 0 0 0 0,-1 1 0 0 0,1-1 1 0 0,-1 1-1 0 0,1 0 0 0 0,-1-1 0 0 0,0 1 0 0 0,1 0 0 0 0,-1 0 0 0 0,1 0 0 0 0,-1 0 0 0 0,1 0 0 0 0,-4 1 0 0 0,2 0-64 0 0,0 0 1 0 0,1 0 0 0 0,-1 1-1 0 0,0-1 1 0 0,0 1-1 0 0,0-1 1 0 0,1 1-1 0 0,-1 0 1 0 0,-2 3 0 0 0,-4 4-56 0 0,0 1 1 0 0,1 0 0 0 0,-12 20 0 0 0,2 0 19 0 0,-16 37 0 0 0,-8 16 35 0 0,36-73-51 0 0,1 1 0 0 0,0 0-1 0 0,0 0 1 0 0,-5 19-1 0 0,9-25 20 0 0,0 0 1 0 0,0 1-1 0 0,0-1 0 0 0,1 0 0 0 0,0 0 0 0 0,0 0 0 0 0,0 0 0 0 0,0 1 0 0 0,1-1 0 0 0,0 0 0 0 0,0 0 0 0 0,4 8 0 0 0,-4-11 10 0 0,0 0 0 0 0,0 0 0 0 0,0 0 0 0 0,1 0 0 0 0,-1 0 0 0 0,1-1 0 0 0,0 1 0 0 0,-1 0 0 0 0,1-1 0 0 0,0 0 1 0 0,0 1-1 0 0,0-1 0 0 0,0 0 0 0 0,0 0 0 0 0,0 0 0 0 0,0 0 0 0 0,0 0 0 0 0,0-1 0 0 0,3 1 0 0 0,2 1 83 0 0,0-1 0 0 0,0 0 0 0 0,0-1 1 0 0,12 0-1 0 0,-9-1 29 0 0,0 0 0 0 0,0-1 0 0 0,0 0-1 0 0,0-1 1 0 0,-1 0 0 0 0,18-9 0 0 0,-12 4-22 0 0,0 0 0 0 0,-1-1 0 0 0,18-14 0 0 0,-28 19-95 0 0,0 1 0 0 0,0-1-1 0 0,-1 0 1 0 0,1 0 0 0 0,-1 0 0 0 0,0-1-1 0 0,0 1 1 0 0,-1-1 0 0 0,1 0 0 0 0,-1 0-1 0 0,0 0 1 0 0,0 0 0 0 0,-1 0 0 0 0,1 0-1 0 0,-1 0 1 0 0,0 0 0 0 0,-1-1 0 0 0,1 1-1 0 0,-1 0 1 0 0,0-1 0 0 0,0 1-1 0 0,-1 0 1 0 0,0 0 0 0 0,0-1 0 0 0,0 1-1 0 0,0 0 1 0 0,-1 0 0 0 0,0 0 0 0 0,0 0-1 0 0,0 0 1 0 0,-1 1 0 0 0,1-1 0 0 0,-1 0-1 0 0,0 1 1 0 0,-5-5 0 0 0,1 0-1 0 0,-1 1-1 0 0,-1 0 1 0 0,1 1 0 0 0,-1 0 0 0 0,-19-12 0 0 0,21 16-80 0 0,0-1-1 0 0,0 1 1 0 0,-1 1 0 0 0,1-1 0 0 0,-1 1 0 0 0,0 1 0 0 0,1-1-1 0 0,-1 1 1 0 0,-14 0 0 0 0,18 1 532 0 0,0-1-2243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0:29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82 146 4143 0 0,'0'0'9274'0'0,"-1"2"-8798"0"0,-13 27-131 0 0,1 0 0 0 0,2 1 0 0 0,1 0 0 0 0,1 1 1 0 0,2 0-1 0 0,1 1 0 0 0,1-1 0 0 0,0 46 0 0 0,9-65-236 0 0,-2-10-90 0 0,-1 0 45 0 0,1-1 14 0 0,1 0-45 0 0,0 0 0 0 0,1-1 0 0 0,-1 1 1 0 0,0-1-1 0 0,0 0 0 0 0,1 0 0 0 0,-1 0 1 0 0,0 0-1 0 0,0-1 0 0 0,1 1 0 0 0,-1-1 1 0 0,0 0-1 0 0,0 0 0 0 0,0 0 0 0 0,0 0 1 0 0,0 0-1 0 0,0-1 0 0 0,0 1 0 0 0,0-1 1 0 0,-1 0-1 0 0,1 0 0 0 0,2-3 0 0 0,5-3 99 0 0,0-1 0 0 0,-1-1-1 0 0,0 0 1 0 0,9-14-1 0 0,-4 5-109 0 0,2-4-63 0 0,30-34 0 0 0,-44 55-53 0 0,-2 3-352 0 0,0 0 441 0 0,0 1-1 0 0,1-1 0 0 0,-1 0 1 0 0,0 0-1 0 0,1 0 1 0 0,-1-1-1 0 0,1 1 1 0 0,-1 0-1 0 0,1 0 1 0 0,1 2-1 0 0,1 0 10 0 0,4 10 49 0 0,-3-7-33 0 0,1 0 0 0 0,0-1 0 0 0,0 1 0 0 0,0-1 0 0 0,7 5 0 0 0,1 2 15 0 0,17 17 240 0 0,-13-12-6 0 0,20 17 0 0 0,-7-6 42 0 0,-29-26-246 0 0,1 0-1 0 0,5 5 0 0 0,-5-5 264 0 0,0-5-224 0 0,3-4-30 0 0,0-1 0 0 0,-1 0 1 0 0,0 0-1 0 0,0 0 0 0 0,0-1 0 0 0,-1 1 0 0 0,2-12 0 0 0,13-31 140 0 0,73-136 11 0 0,-22 67-614 0 0,-45 84-661 0 0,-7 15-4736 0 0,-6 10-157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0:29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0 10799 0 0,'0'0'979'0'0,"-1"2"-808"0"0,-148 238 3039 0 0,123-192-2720 0 0,3 1 0 0 0,-32 93 0 0 0,-16 112-2 0 0,49-168-456 0 0,16-66-18 0 0,-1-1 0 0 0,0-1 0 0 0,-2 1 0 0 0,0-1 1 0 0,-1-1-1 0 0,0 0 0 0 0,-2 0 0 0 0,-17 20 1 0 0,2-5 149 0 0,-1 0 1 0 0,-54 45 1575 0 0,88-86-2031 0 0,0-1 405 0 0,0 0-1 0 0,1 1 0 0 0,15-16 1 0 0,39-30 152 0 0,-40 37-258 0 0,168-128-674 0 0,-174 136 288 0 0,22-12 1 0 0,-35 21 252 0 0,-1 7 2 0 0,0-1 142 0 0,-1 1 0 0 0,1 0 0 0 0,-2 0 0 0 0,1-1 0 0 0,0 1 0 0 0,-1 0 0 0 0,0-1 0 0 0,-1 1 1 0 0,-3 9-1 0 0,1-2 51 0 0,1 0 1 0 0,0 1 0 0 0,-1 17-1 0 0,5-18-22 0 0,2 7-71 0 0,-1-16-225 0 0,0-2-298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0:26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10 5983 0 0,'0'0'464'0'0,"13"-9"7994"0"0,-34 44-7279 0 0,-30 72 0 0 0,15-28-652 0 0,-4-1-270 0 0,-87 125-1 0 0,75-140-181 0 0,51-61-87 0 0,3-4-671 0 0,7-6-837 0 0,5-5-4340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51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13 1375 0 0,'7'-13'14040'0'0,"-8"35"-12985"0"0,2-14-898 0 0,1 0 1 0 0,1 1-1 0 0,0-1 1 0 0,0 0-1 0 0,0 0 0 0 0,1-1 1 0 0,0 1-1 0 0,9 11 1 0 0,9 20 274 0 0,-17-29-343 0 0,-1 0-1 0 0,0 1 1 0 0,-1-1-1 0 0,0 1 1 0 0,0 0 0 0 0,1 16-1 0 0,-4-20-58 0 0,0 0-1 0 0,0 0 1 0 0,-1-1-1 0 0,1 1 0 0 0,-2 0 1 0 0,1 0-1 0 0,-1 0 1 0 0,0-1-1 0 0,0 1 1 0 0,-1-1-1 0 0,-5 11 1 0 0,3-8-10 0 0,-1-1 0 0 0,0 1 1 0 0,-1-1-1 0 0,0 0 0 0 0,0 0 1 0 0,0-1-1 0 0,-1 0 0 0 0,0-1 1 0 0,-10 7-1 0 0,3-4-26 0 0,-2 0 1 0 0,1-1 0 0 0,-1 0-1 0 0,-23 6 1 0 0,24-9-116 0 0,0 0 0 0 0,0-1 0 0 0,-1-1 0 0 0,0 0 0 0 0,-22 0 0 0 0,38-3 76 0 0,1 0 1 0 0,-1-1-1 0 0,0 1 0 0 0,0 0 1 0 0,0 0-1 0 0,0-1 0 0 0,1 1 0 0 0,-1 0 1 0 0,0-1-1 0 0,0 1 0 0 0,0-1 1 0 0,1 1-1 0 0,-1-1 0 0 0,0 1 0 0 0,1-1 1 0 0,-1 1-1 0 0,1-1 0 0 0,-1 0 0 0 0,0 1 1 0 0,1-1-1 0 0,-1 0 0 0 0,1 1 1 0 0,0-1-1 0 0,-1 0 0 0 0,1 0 0 0 0,0 0 1 0 0,-1 1-1 0 0,1-1 0 0 0,0-1 0 0 0,-1 0-150 0 0,1 0-1 0 0,-1 0 0 0 0,1-1 0 0 0,0 1 0 0 0,0 0 0 0 0,0 0 0 0 0,0 0 0 0 0,0 0 0 0 0,0 0 0 0 0,1-3 0 0 0,1 1-292 0 0,0 1 0 0 0,0 0 0 0 0,0-1 0 0 0,0 1 0 0 0,0 0 0 0 0,1 0 1 0 0,-1 0-1 0 0,1 1 0 0 0,0-1 0 0 0,0 1 0 0 0,0-1 0 0 0,0 1 0 0 0,0 0 0 0 0,0 0 0 0 0,5-2 0 0 0,5-3-2744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0:30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3679 0 0,'27'-14'-83'0'0,"-18"12"1873"0"0,0 0-1 0 0,0 0 1 0 0,1 1 0 0 0,17-1-1 0 0,-11 2-1198 0 0,-3-2 226 0 0,0 0-1 0 0,-1-1 1 0 0,22-7-1 0 0,-21 5-448 0 0,0 2-1 0 0,17-4 0 0 0,-27 7-334 0 0,1-1 0 0 0,-1 0 0 0 0,1 0 0 0 0,-1 0 0 0 0,1 0 0 0 0,-1 0-1 0 0,0-1 1 0 0,4-2 0 0 0,3-2 21 0 0,-2-1-56 0 0,-7 5-63 0 0,1-4-269 0 0,-2 6 308 0 0,0-1-1 0 0,0 1 0 0 0,0-1 1 0 0,0 1-1 0 0,0-1 1 0 0,0 1-1 0 0,0-1 1 0 0,0 1-1 0 0,0 0 1 0 0,0-1-1 0 0,0 1 1 0 0,0-1-1 0 0,0 1 1 0 0,0-1-1 0 0,0 1 1 0 0,0-1-1 0 0,-1 1 1 0 0,1 0-1 0 0,0-1 1 0 0,0 1-1 0 0,-1-1 1 0 0,1 1-1 0 0,0 0 1 0 0,0-1-1 0 0,-1 1 1 0 0,1 0-1 0 0,0-1 0 0 0,-1 1 1 0 0,1 0-1 0 0,0-1 1 0 0,-1 1-1 0 0,1 0 1 0 0,-1 0-1 0 0,1 0 1 0 0,0-1-1 0 0,-1 1 1 0 0,1 0-1 0 0,-1 0 1 0 0,0 0-1 0 0,-2-2-5 0 0,0 1 0 0 0,0 0 0 0 0,-1 1 0 0 0,1-1 0 0 0,0 1 0 0 0,-1-1-1 0 0,1 1 1 0 0,0 0 0 0 0,-1 0 0 0 0,1 0 0 0 0,0 0 0 0 0,-1 1 0 0 0,1 0 0 0 0,0-1 0 0 0,0 1-1 0 0,-1 0 1 0 0,1 1 0 0 0,0-1 0 0 0,-5 4 0 0 0,-3 0 33 0 0,1 1 0 0 0,0 1 0 0 0,1 0 0 0 0,-15 12 0 0 0,10-3 179 0 0,0 0 0 0 0,1 1-1 0 0,1 0 1 0 0,1 0 0 0 0,0 1 0 0 0,2 1 0 0 0,0 0 0 0 0,-11 34 0 0 0,16-42-107 0 0,1-1 1 0 0,0 2 0 0 0,1-1 0 0 0,-2 22 0 0 0,3-20-2 0 0,2-11-56 0 0,-1 1-1 0 0,1 0 1 0 0,-1 0 0 0 0,1-1 0 0 0,0 1 0 0 0,0 0-1 0 0,0-1 1 0 0,3 5 0 0 0,-2-4-1 0 0,-2-2-10 0 0,1 0 0 0 0,-1 0 1 0 0,1 0-1 0 0,-1 0 0 0 0,1-1 0 0 0,0 1 0 0 0,0 0 0 0 0,-1 0 0 0 0,1-1 0 0 0,0 1 0 0 0,0-1 0 0 0,0 1 0 0 0,0-1 1 0 0,0 1-1 0 0,0-1 0 0 0,0 1 0 0 0,0-1 0 0 0,0 0 0 0 0,0 0 0 0 0,0 1 0 0 0,1-1 0 0 0,20-2-522 0 0,5-5-835 0 0,-13 1 641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0:30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1 252 9671 0 0,'0'0'3222'0'0,"2"1"-2018"0"0,6-2-766 0 0,-1 1 0 0 0,0-1 0 0 0,0 0 0 0 0,0-1 0 0 0,0 1 0 0 0,0-1 1 0 0,0-1-1 0 0,-1 1 0 0 0,1-1 0 0 0,9-6 0 0 0,-3 3-115 0 0,-5 1-253 0 0,-1 1 0 0 0,1-1 0 0 0,-1-1 0 0 0,0 1 0 0 0,0-1 0 0 0,7-8 0 0 0,35-45-27 0 0,-45 53-32 0 0,12-13-84 0 0,0 0-1 0 0,1 1 0 0 0,1 0 1 0 0,20-14-1 0 0,-36 30-22 0 0,0 2 0 0 0,15-3-3 0 0,-13 5 102 0 0,-3-1-15 0 0,1-1 8 0 0,-1 1 1 0 0,1 0-1 0 0,-1-1 0 0 0,1 1 1 0 0,-1 0-1 0 0,0 0 0 0 0,1 0 0 0 0,-1 0 1 0 0,0 0-1 0 0,2 2 0 0 0,7 6 160 0 0,-3-4-81 0 0,-1 1 0 0 0,0 0 0 0 0,0 0 0 0 0,-1 0 0 0 0,1 1 0 0 0,-1 0 0 0 0,4 8 0 0 0,-1-2 33 0 0,-1 1 0 0 0,-1 0 1 0 0,7 23-1 0 0,-10-30-82 0 0,-1 0 18 0 0,-1 0 0 0 0,1-1-1 0 0,-1 1 1 0 0,0 0 0 0 0,0 0-1 0 0,-1-1 1 0 0,0 1 0 0 0,0 0-1 0 0,-1 0 1 0 0,-1 7 0 0 0,0 0 15 0 0,2 0-75 0 0,0-13-62 0 0,1 1 0 0 0,-1-1 0 0 0,1 0 0 0 0,-1 0 0 0 0,1 0 1 0 0,-1 0-1 0 0,1 1 0 0 0,0-1 0 0 0,0 0 0 0 0,-1 0 0 0 0,1 0 1 0 0,0 0-1 0 0,0-1 0 0 0,0 1 0 0 0,0 0 0 0 0,0 0 0 0 0,0-1 1 0 0,0 1-1 0 0,0 0 0 0 0,1-1 0 0 0,-1 1 0 0 0,0-1 0 0 0,2 1 1 0 0,13 2-6733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0:33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8 3223 0 0,'0'0'143'0'0,"-2"-1"-3"0"0,-5-3 39 0 0,6 4 90 0 0,-1-1 0 0 0,1 1 0 0 0,-1-1 0 0 0,1 1 1 0 0,-1 0-1 0 0,1 0 0 0 0,-1-1 0 0 0,1 1 0 0 0,-1 0 0 0 0,0 0 0 0 0,1 1 1 0 0,-1-1-1 0 0,-1 1 0 0 0,1-1-184 0 0,0 0 1328 0 0,-2 2-910 0 0,-3 3 4953 0 0,15 24-5243 0 0,1 0-1 0 0,24 49 1 0 0,-11-27 94 0 0,35 79 402 0 0,-44-104-553 0 0,1 0 0 0 0,33 42-1 0 0,-40-60-133 0 0,1 0 0 0 0,0 0 0 0 0,1-1 0 0 0,-1-1-1 0 0,1 1 1 0 0,0-2 0 0 0,1 1 0 0 0,0-1 0 0 0,0 0-1 0 0,11 3 1 0 0,-9-5 58 0 0,1-1 25 0 0,-26-4-884 0 0,7 4 358 0 0,0-1 1 0 0,0 1-1 0 0,0 0 1 0 0,-6 2 0 0 0,6-2 108 0 0,-17 7-936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0:33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1 1839 0 0,'0'0'9600'0'0,"-1"2"-9058"0"0,-30 58 867 0 0,-58 86 0 0 0,-90 80-306 0 0,-42 16-771 0 0,217-237-319 0 0,0 0 1 0 0,0 0-1 0 0,-5 9 0 0 0,4-2-2 0 0,3-1 44 0 0,2-9 79 0 0,1 0-70 0 0,3 8 0 0 0,-2-8 80 0 0,-2-3-137 0 0,0 0 1 0 0,1 1-1 0 0,-1-1 0 0 0,0 0 0 0 0,1 0 1 0 0,-1 0-1 0 0,0 0 0 0 0,0 0 0 0 0,0 0 1 0 0,0 0-1 0 0,0 1 0 0 0,0-3 0 0 0,2-9-1010 0 0,5-15-1033 0 0,-2 12 989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0: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4 100 5983 0 0,'0'0'464'0'0,"-1"2"-305"0"0,1-2-26 0 0,-1 0-1 0 0,1 0 1 0 0,0 1-1 0 0,0-1 1 0 0,0 0 0 0 0,0 0-1 0 0,-1 1 1 0 0,1-1-1 0 0,0 0 1 0 0,0 0-1 0 0,0 1 1 0 0,0-1 0 0 0,0 0-1 0 0,0 0 1 0 0,0 1-1 0 0,0-1 1 0 0,0 0-1 0 0,0 0 1 0 0,0 1 0 0 0,0-1-1 0 0,0 0 1 0 0,0 1-1 0 0,0-1 1 0 0,0 0 0 0 0,0 0-1 0 0,0 1 1 0 0,0-1-1 0 0,1 1 1 0 0,10-1 1669 0 0,7-3-1255 0 0,-1-1 0 0 0,35-12 0 0 0,-17 4-216 0 0,30-9-60 0 0,-7 2 189 0 0,64-12-1 0 0,-95 27-449 0 0,-23 5-88 0 0,-2-1-279 0 0,-3 2-1530 0 0,-3 12-2897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0:34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1375 0 0,'0'0'66'0'0,"3"0"427"0"0,57-4 9555 0 0,33-12-4636 0 0,-7 1-3612 0 0,27-1-1077 0 0,-96 14-759 0 0,-7 1-378 0 0,0 0 0 0 0,-1-1 0 0 0,1 0 1 0 0,-1 0-1 0 0,11-5 0 0 0,-6 1-1329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0:34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130 106 10591 0 0,'12'-17'695'0'0,"0"1"0"0"0,1 0 0 0 0,0 1 0 0 0,31-26 2324 0 0,-43 42-2994 0 0,-1 0 0 0 0,1 0 0 0 0,-1 0 0 0 0,0 0 0 0 0,0 0 0 0 0,1 0 0 0 0,-1 0 0 0 0,0 0 0 0 0,0 0 0 0 0,0 0 0 0 0,0 0 0 0 0,0 2 0 0 0,0 0 27 0 0,0 6 5 0 0,-1 0-1 0 0,1-1 1 0 0,-2 1-1 0 0,1-1 1 0 0,-1 1-1 0 0,-3 8 0 0 0,-23 52 180 0 0,11-28-23 0 0,-76 235 1245 0 0,82-233-1264 0 0,-37 127 281 0 0,43-157-501 0 0,2-6-79 0 0,1 0 0 0 0,0-1-1 0 0,0 2 1 0 0,0-1 0 0 0,0 8 0 0 0,2-13-766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2:06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222 215 6591 0 0,'0'0'8568'0'0,"0"3"-8148"0"0,2 0-267 0 0,-1 1-1 0 0,1 0 0 0 0,0 0 1 0 0,0-1-1 0 0,1 1 0 0 0,-1-1 1 0 0,1 1-1 0 0,-1-1 1 0 0,1 0-1 0 0,0 0 0 0 0,0-1 1 0 0,0 1-1 0 0,1 0 0 0 0,-1-1 1 0 0,1 0-1 0 0,5 3 0 0 0,5 1 166 0 0,-1 0-1 0 0,1-1 0 0 0,21 5 0 0 0,-28-8-276 0 0,1-1 0 0 0,-1 0 0 0 0,1 0 0 0 0,-1-1 0 0 0,1 1 0 0 0,-1-2 0 0 0,1 1 0 0 0,-1-1 0 0 0,1 0 0 0 0,-1-1 0 0 0,0 0 0 0 0,9-3 1 0 0,-5 1-28 0 0,-1-1 0 0 0,1-1 0 0 0,-1 0 0 0 0,0-1 1 0 0,0 1-1 0 0,14-15 0 0 0,-20 18-43 0 0,-1 0 1 0 0,0 0-1 0 0,0 0 0 0 0,0 0 0 0 0,0 0 0 0 0,-1-1 1 0 0,1 1-1 0 0,-1-1 0 0 0,2-4 0 0 0,-2 4-65 0 0,5-17-452 0 0,-6 19 354 0 0,-1 0 0 0 0,1-6 88 0 0,0 0 0 0 0,0 0 0 0 0,-1 0 0 0 0,-1-1 0 0 0,1 1 0 0 0,-1 0 0 0 0,-4-13 0 0 0,4 15-62 0 0,-2 1-1 0 0,1-1 1 0 0,0 1-1 0 0,-1 0 1 0 0,0 0-1 0 0,-1 0 1 0 0,-6-8-1 0 0,-1-2-261 0 0,10 12 391 0 0,0 0 19 0 0,-11-7-260 0 0,5 5 267 0 0,-8-3 11 0 0,10 8 0 0 0,2 0 0 0 0,-3 0-3 0 0,0 1 0 0 0,0-1 0 0 0,1 1 0 0 0,-1 0 0 0 0,0 0 0 0 0,0 0 0 0 0,1 1 0 0 0,-1 0 0 0 0,-9 5-1 0 0,-5 4-18 0 0,-23 16 0 0 0,8-4 33 0 0,16-12-11 0 0,-14 7 0 0 0,2 2 0 0 0,-33 27 0 0 0,-24 30-5 0 0,69-59 28 0 0,2 1 0 0 0,-25 32 0 0 0,29-29-15 0 0,12-12 40 0 0,1-5 2 0 0,0-3-23 0 0,0 0-1 0 0,0-1 1 0 0,0 1 0 0 0,0 0 0 0 0,0 0 0 0 0,1 0 0 0 0,-1-1 0 0 0,1 1 0 0 0,-1 0 0 0 0,1-1 0 0 0,0 1 0 0 0,1 1 0 0 0,3 10 277 0 0,13 40 351 0 0,-18-50-559 0 0,0 0-7 0 0,0 11-2 0 0,0-10-41 0 0,0 0 0 0 0,-1 0-1 0 0,1 0 1 0 0,-1 0 0 0 0,0 0 0 0 0,0 0 0 0 0,-3 6 0 0 0,2-6 20 0 0,2-1 234 0 0,0 0-94 0 0,0 25 472 0 0,0-26-488 0 0,1 1-20 0 0,1 1-119 0 0,-1 0 0 0 0,1-1-1 0 0,0 0 1 0 0,0 1 0 0 0,1-1-1 0 0,-1 0 1 0 0,0 0 0 0 0,1 0-1 0 0,0 0 1 0 0,0-1 0 0 0,0 1-1 0 0,0-1 1 0 0,0 0 0 0 0,0 1-1 0 0,1-2 1 0 0,-1 1 0 0 0,7 2-1 0 0,-1-1 29 0 0,0 0-1 0 0,0-1 1 0 0,0 0-1 0 0,0 0 1 0 0,0-1 0 0 0,0-1-1 0 0,0 1 1 0 0,1-1-1 0 0,-1-1 1 0 0,0 0-1 0 0,0 0 1 0 0,0-1 0 0 0,15-5-1 0 0,27-10 134 0 0,30-13 111 0 0,-77 29-270 0 0,6-2 11 0 0,-8 3 0 0 0,1 1-11 0 0,8 4-42 0 0,-2 7-11 0 0,-4-2 11 0 0,-4-8 189 0 0,-3-9-4587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2:07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73 5063 0 0,'0'0'232'0'0,"-9"0"32"0"0,1 0-1312 0 0,-6 4 12392 0 0,23-1-10272 0 0,0-2-550 0 0,-1 0-1 0 0,0-1 1 0 0,1 0 0 0 0,-1 0-1 0 0,15-3 1 0 0,12 0 28 0 0,-28 4-474 0 0,-4-1-16 0 0,16-4-36 0 0,1-2 7 0 0,0 0-1 0 0,-1-1 1 0 0,0-1-1 0 0,-1-1 0 0 0,20-11 1 0 0,-19 9-22 0 0,-9 6-65 0 0,-8 4-226 0 0,-5 13-5173 0 0,3-10 3888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2:08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80 2303 0 0,'-2'-3'53'0'0,"2"2"-38"0"0,-1 0 1 0 0,1 1-1 0 0,-1-1 0 0 0,1 0 1 0 0,-1 0-1 0 0,1 1 0 0 0,-1-1 0 0 0,1 1 1 0 0,-1-1-1 0 0,1 1 0 0 0,-1-1 1 0 0,0 1-1 0 0,0-1 0 0 0,1 1 0 0 0,-1-1 1 0 0,0 1-1 0 0,0 0 0 0 0,1-1 1 0 0,-1 1-1 0 0,0 0 0 0 0,0 0 0 0 0,0 0 1 0 0,1-1-1 0 0,-9-2 7327 0 0,9 2-7204 0 0,7-9 1598 0 0,13-8-1254 0 0,24-8 750 0 0,-43 25-918 0 0,11-2 277 0 0,-7 2-228 0 0,3 0-78 0 0,-6 1-12 0 0,1 0-1 0 0,2 2-160 0 0,0 0-1 0 0,0 0 1 0 0,0 0-1 0 0,0 1 0 0 0,-1 0 1 0 0,1 0-1 0 0,-1 0 1 0 0,1 0-1 0 0,-1 1 1 0 0,0-1-1 0 0,0 1 0 0 0,-1 0 1 0 0,7 8-1 0 0,18 23 808 0 0,-26-33-510 0 0,-1-1-285 0 0,5 6-42 0 0,-4-5 4 0 0,-2 1-22 0 0,3 16-21 0 0,-4-13-26 0 0,-1-2-5 0 0,0 1-9 0 0,0 0-1 0 0,0 1 0 0 0,-1-1 1 0 0,0 0-1 0 0,0 0 1 0 0,0-1-1 0 0,-4 6 1 0 0,0-1 8 0 0,1 0 0 0 0,0 0 1 0 0,1 1-1 0 0,-6 12 0 0 0,2 0-11 0 0,9-21 0 0 0,-11 38 0 0 0,3-13 0 0 0,1-7 0 0 0,1-5 0 0 0,-8 16 0 0 0,0-5 0 0 0,8-11 0 0 0,1 1 0 0 0,5 0 0 0 0,0-14 0 0 0,0 0 0 0 0,1 1 0 0 0,-1-1 0 0 0,0 0 0 0 0,1 0 0 0 0,0 0 0 0 0,-1 0 0 0 0,1 0 0 0 0,0 1 0 0 0,0 0 0 0 0,4 2 35 0 0,-1 0-1 0 0,1-1 1 0 0,-1 1-1 0 0,1-1 1 0 0,0 0-1 0 0,0-1 0 0 0,0 1 1 0 0,1-1-1 0 0,-1 0 1 0 0,1 0-1 0 0,-1 0 1 0 0,10 0-1 0 0,-5 1 32 0 0,-5-2-8 0 0,5 1-59 0 0,-8-1-276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51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45 3679 0 0,'21'-26'206'0'0,"-13"13"10730"0"0,-9 13-10889 0 0,1 0 0 0 0,0-1 0 0 0,0 1 1 0 0,0 0-1 0 0,0-1 0 0 0,0 1 0 0 0,0 0 1 0 0,-1 0-1 0 0,1-1 0 0 0,0 1 0 0 0,0 0 1 0 0,0 0-1 0 0,-1 0 0 0 0,1-1 0 0 0,0 1 1 0 0,0 0-1 0 0,-1 0 0 0 0,1 0 0 0 0,0 0 0 0 0,0-1 1 0 0,-1 1-1 0 0,1 0 0 0 0,0 0 0 0 0,-1 0 1 0 0,1 0-1 0 0,0 0 0 0 0,-1 0 0 0 0,1 0 1 0 0,0 0-1 0 0,0 0 0 0 0,-1 0 0 0 0,1 0 1 0 0,0 0-1 0 0,-1 0 0 0 0,1 0 0 0 0,-14 0-31 0 0,13 0 17 0 0,-13 1 69 0 0,-1 0-1 0 0,0 2 1 0 0,0 0 0 0 0,1 0 0 0 0,0 1 0 0 0,-1 1-1 0 0,2 1 1 0 0,-1 0 0 0 0,1 0 0 0 0,-1 2-1 0 0,-19 14 1 0 0,-160 131 770 0 0,182-143-854 0 0,0 0-1 0 0,0 1 0 0 0,1 0 1 0 0,0 0-1 0 0,1 1 0 0 0,0 1 1 0 0,-7 13-1 0 0,13-18 36 0 0,3-7-49 0 0,0-1-1 0 0,1 1 0 0 0,-1-1 0 0 0,0 1 1 0 0,0-1-1 0 0,1 1 0 0 0,-1-1 1 0 0,0 1-1 0 0,1-1 0 0 0,-1 1 1 0 0,0-1-1 0 0,1 1 0 0 0,-1-1 1 0 0,1 0-1 0 0,-1 1 0 0 0,1-1 1 0 0,-1 0-1 0 0,1 1 0 0 0,-1-1 0 0 0,1 0 1 0 0,0 1 1 0 0,0-1-1 0 0,1 1 1 0 0,0 0-1 0 0,0 0 1 0 0,-1-1-1 0 0,1 1 1 0 0,0-1-1 0 0,0 0 1 0 0,0 1-1 0 0,0-1 0 0 0,0 0 1 0 0,0 0-1 0 0,3-1 1 0 0,25-4-15 0 0,-15 1 3 0 0,1 1-35 0 0,1 1 0 0 0,-1 0 0 0 0,25 2 0 0 0,-33 0 28 0 0,0 1 0 0 0,0 1 0 0 0,0-1-1 0 0,-1 2 1 0 0,1-1 0 0 0,-1 1-1 0 0,1 0 1 0 0,-1 0 0 0 0,9 6 0 0 0,-7-3 2 0 0,0 0 0 0 0,-1 1 0 0 0,0 0 0 0 0,-1 0 0 0 0,0 1 0 0 0,0 0 0 0 0,11 17 0 0 0,-8-10 135 0 0,-2 0-1 0 0,0 1 1 0 0,12 32-1 0 0,-19-45-103 0 0,0 0-1 0 0,-1 0 0 0 0,1 0 0 0 0,-1 0 1 0 0,1 0-1 0 0,-1 0 0 0 0,0 0 1 0 0,0 0-1 0 0,0 0 0 0 0,0 0 1 0 0,-1 0-1 0 0,1 0 0 0 0,-1 0 1 0 0,0 0-1 0 0,-2 5 0 0 0,1-4 2 0 0,0 0 0 0 0,-1-1-1 0 0,1 1 1 0 0,-1 0 0 0 0,0-1-1 0 0,0 0 1 0 0,0 1 0 0 0,-1-1-1 0 0,-5 4 1 0 0,-5 2 2 0 0,0-1 0 0 0,-1-1 0 0 0,0 0 0 0 0,-26 8 0 0 0,-15 5-42 0 0,-72 23-443 0 0,110-39 409 0 0,-1 0 0 0 0,1-1 0 0 0,-1-1 0 0 0,1 0-1 0 0,-22-2 1 0 0,18-3-168 0 0,20 3-450 0 0,2-5-231 0 0,0 4 515 0 0,0 0-1 0 0,0 0 0 0 0,0-1 1 0 0,0 1-1 0 0,0 0 1 0 0,1-1-1 0 0,-1 1 0 0 0,0 0 1 0 0,1 0-1 0 0,-1 0 1 0 0,0-1-1 0 0,1 1 1 0 0,1-2-1 0 0,7-11-4630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2:09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32 3223 0 0,'0'0'12295'0'0,"-2"0"-12206"0"0,-1 0-48 0 0,-1 1 1 0 0,0-1 0 0 0,1 0-1 0 0,-1 1 1 0 0,0 0 0 0 0,1 0 0 0 0,-5 2 0 0 0,0 0-108 0 0,1-2 2646 0 0,-1-15-2324 0 0,-7 1-180 0 0,6 7-64 0 0,-3 2-12 0 0,0 1 0 0 0,-1 1 0 0 0,11 2 0 0 0,0 0 0 0 0,-1 0 0 0 0,1 0 0 0 0,0 0 0 0 0,-1 0 0 0 0,1 0 0 0 0,0 1 0 0 0,-1-1 0 0 0,1 1 0 0 0,0 0 0 0 0,-4 1 0 0 0,-1 1 0 0 0,-28 10 88 0 0,22-8-88 0 0,0 0 0 0 0,-18 7-1 0 0,17-7 6 0 0,-1 0-1 0 0,-15 8 0 0 0,28-12 296 0 0,3-1-294 0 0,0 1 0 0 0,0 0 0 0 0,0-1-1 0 0,0 1 1 0 0,0 0 0 0 0,-1 0 0 0 0,1 0 0 0 0,0 0 0 0 0,0-1-1 0 0,-1 1 1 0 0,2 2 0 0 0,-1-2-4 0 0,7 10-2 0 0,2 3 0 0 0,-1 2 0 0 0,-2 0 0 0 0,-2-2 0 0 0,-2 1 0 0 0,-2-2 12 0 0,-1-11 194 0 0,-1 1-148 0 0,-3 8-46 0 0,1 1-1 0 0,1-6 44 0 0,0-1 1 0 0,0 0-1 0 0,0 0 0 0 0,-1 0 1 0 0,1 0-1 0 0,-1-1 0 0 0,0 1 1 0 0,-1-1-1 0 0,1 1 0 0 0,-1-1 1 0 0,0 0-1 0 0,0-1 0 0 0,0 1 1 0 0,0-1-1 0 0,-6 4 0 0 0,-33 24 169 0 0,29-23-187 0 0,9-8 7 0 0,2-1 183 0 0,2 0-140 0 0,-1-6-48 0 0,1 5-129 0 0,6 14-4111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2:10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86 1375 0 0,'-3'1'107'0'0,"-40"14"474"0"0,13-6 7583 0 0,33-11-8015 0 0,1 0-1 0 0,0-1 1 0 0,0 1-1 0 0,-1-1 1 0 0,6-6-1 0 0,-5 5-3 0 0,-2 3 23 0 0,0-1 22 0 0,4-4 88 0 0,-5 5 366 0 0,1-1-317 0 0,3-2-217 0 0,0-1-1 0 0,1 1 1 0 0,0 0 0 0 0,0 0 0 0 0,0 1-1 0 0,0 0 1 0 0,1 0 0 0 0,9-3 0 0 0,60-13 1179 0 0,-41 12-1069 0 0,-26 5-199 0 0,2-1 202 0 0,0 1-1 0 0,19-2 0 0 0,-26 4-176 0 0,-1 0 0 0 0,1 0 0 0 0,0 0 0 0 0,-1 1 0 0 0,1-1-1 0 0,-1 1 1 0 0,1 0 0 0 0,-1 0 0 0 0,0 1 0 0 0,1-1 0 0 0,-1 1-1 0 0,5 2 1 0 0,-6-1-22 0 0,1-1 0 0 0,-1 1 0 0 0,0-1-1 0 0,-1 1 1 0 0,1 0 0 0 0,0-1 0 0 0,-1 1-1 0 0,1 0 1 0 0,-1 0 0 0 0,0 0 0 0 0,0 0-1 0 0,0 1 1 0 0,-1-1 0 0 0,1 0-1 0 0,0 6 1 0 0,0 1 65 0 0,0 10-26 0 0,-1-3 47 0 0,1-9-62 0 0,-1-6-38 0 0,1 0 0 0 0,-1 0 0 0 0,0 1 0 0 0,0-1 0 0 0,0 0-1 0 0,0 0 1 0 0,-1 0 0 0 0,1 0 0 0 0,-1 1 0 0 0,1-1 0 0 0,-1 0 0 0 0,0 0-1 0 0,-1 3 1 0 0,-3 10 118 0 0,-2 0 0 0 0,1-1 0 0 0,-2 0-1 0 0,0 0 1 0 0,-18 24 0 0 0,6-3-711 0 0,8-13 583 0 0,-36 78 54 0 0,35-63-43 0 0,5-14-11 0 0,-17 35-1 0 0,22-52 1 0 0,-10 28 0 0 0,10-22 0 0 0,5 0 0 0 0,-1-9 17 0 0,1 0 0 0 0,0 0 0 0 0,0 0-1 0 0,0-1 1 0 0,0 1 0 0 0,1-1 0 0 0,-1 1 0 0 0,1-1-1 0 0,-1 0 1 0 0,1 0 0 0 0,3 2 0 0 0,37 17 682 0 0,-12-6-145 0 0,-23-10-428 0 0,1 1 1 0 0,-1 0-1 0 0,10 9 0 0 0,13 14 700 0 0,-29-28-186 0 0,9 2-817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2:11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48 4143 0 0,'0'0'191'0'0,"0"-2"-11"0"0,5-14 2535 0 0,-7 16-1883 0 0,0 0 0 0 0,-1-1 0 0 0,1 1 0 0 0,0-1 0 0 0,0 1 0 0 0,0-1 0 0 0,-1 0 0 0 0,1 0 0 0 0,-3-2 0 0 0,1 1-442 0 0,3 2-178 0 0,-24-17 402 0 0,23 17-609 0 0,-1-1 0 0 0,1 0 0 0 0,0 1 0 0 0,-1 0 0 0 0,1 0 0 0 0,-1-1 0 0 0,1 1 0 0 0,0 1 1 0 0,-1-1-1 0 0,1 0 0 0 0,-1 1 0 0 0,-3 0 0 0 0,-16 5 3 0 0,18-6-8 0 0,-15 8 0 0 0,-5 2 0 0 0,15-7 64 0 0,0-1 0 0 0,0 0 1 0 0,-13 0-1 0 0,13-1 17 0 0,0 0 0 0 0,0 1 0 0 0,1 0 0 0 0,-1 0 0 0 0,0 1 0 0 0,1 0 0 0 0,-1 0 0 0 0,1 1 0 0 0,-10 6 0 0 0,1 0-27 0 0,14-8-56 0 0,-10 11 3 0 0,5-4-1 0 0,-1 0 0 0 0,3 0 12 0 0,5-7 432 0 0,11 5-292 0 0,-6-4-119 0 0,0 0 0 0 0,-1 0 0 0 0,1 1 0 0 0,-1-1 0 0 0,4 5 0 0 0,-6-6-39 0 0,9 11 6 0 0,-1 1 0 0 0,-1 2 0 0 0,1 0 11 0 0,-4-2 42 0 0,-4-11 11 0 0,-1 6-10 0 0,-2 8 221 0 0,-14 18-100 0 0,9-20-175 0 0,0-1 0 0 0,-2 4 10 0 0,4-16 19 0 0,1 0 3 0 0,0 1-12 0 0,-1 0 1 0 0,0-1 0 0 0,1 1-1 0 0,-1-1 1 0 0,0 0-1 0 0,-1 0 1 0 0,1-1-1 0 0,0 1 1 0 0,0-1-1 0 0,-1 0 1 0 0,1-1-1 0 0,-1 1 1 0 0,1-1 0 0 0,-1 0-1 0 0,1 0 1 0 0,0-1-1 0 0,-1 0 1 0 0,1 0-1 0 0,-1 0 1 0 0,1 0-1 0 0,0-1 1 0 0,0 0 0 0 0,0 0-1 0 0,0 0 1 0 0,0-1-1 0 0,0 0 1 0 0,1 0-1 0 0,-6-4 1 0 0,7 5 22 0 0,-2-2-43 0 0,3 4-55 0 0,8 2-478 0 0,3 4 145 0 0,0-4-538 0 0,-1 0 0 0 0,1-1 0 0 0,10 1 0 0 0,-3-1-4792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2:12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2303 0 0,'0'0'388'0'0,"0"-2"790"0"0,0-13 11973 0 0,6 25-12980 0 0,2 1 144 0 0,0-1 0 0 0,0 0 0 0 0,1 0 0 0 0,16 13 0 0 0,-24-21-284 0 0,1-1 0 0 0,0 0 0 0 0,-1 0 0 0 0,1 0 0 0 0,0 0 1 0 0,0 0-1 0 0,0 0 0 0 0,0 0 0 0 0,0 0 0 0 0,4 0 0 0 0,31 12 416 0 0,-26-7-367 0 0,-9-5-37 0 0,-4 9-1625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2:13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44 4143 0 0,'0'0'319'0'0,"1"-1"-210"0"0,28-37 7550 0 0,-25 36-6576 0 0,-4 2-997 0 0,0 0 0 0 0,0 0-1 0 0,0 0 1 0 0,1-1 0 0 0,-1 1 0 0 0,0 0 0 0 0,0 0 0 0 0,0 0 0 0 0,0 0 0 0 0,1-1 0 0 0,-1 1-1 0 0,0 0 1 0 0,0 0 0 0 0,0 0 0 0 0,1 0 0 0 0,-1 0 0 0 0,0 0 0 0 0,0 0 0 0 0,1 0 0 0 0,-1 0-1 0 0,0 0 1 0 0,0 0 0 0 0,0 0 0 0 0,1 0 0 0 0,-1 0 0 0 0,0 0 0 0 0,0 0 0 0 0,1 0-1 0 0,-1 0 1 0 0,0 0 0 0 0,-1 9-12 0 0,-2 0 0 0 0,1 0 0 0 0,-1 0-1 0 0,-1 0 1 0 0,0 0 0 0 0,0-1 0 0 0,-1 0 0 0 0,1 0-1 0 0,-8 9 1 0 0,7-10-28 0 0,-7 13 111 0 0,1 0-1 0 0,1 0 1 0 0,-8 24-1 0 0,-16 66 552 0 0,26-83-562 0 0,-6 14 192 0 0,-37 75 1 0 0,-5 12 96 0 0,53-119-330 0 0,0 0 1 0 0,0 0-1 0 0,1 1 0 0 0,1-1 0 0 0,-1 1 0 0 0,1-1 0 0 0,1 14 1 0 0,1-19 21 0 0,1 0 0 0 0,-1 1 0 0 0,1-1 0 0 0,0 0 0 0 0,0-1 0 0 0,0 1 0 0 0,5 5 0 0 0,-6-6-75 0 0,1-2 36 0 0,-2 0-85 0 0,0-1 1 0 0,0 0-1 0 0,0 0 1 0 0,0 1-1 0 0,0-1 1 0 0,0 0-1 0 0,0 0 1 0 0,0 1-1 0 0,0-1 1 0 0,0 0-1 0 0,0 0 1 0 0,0 1-1 0 0,0-1 1 0 0,0 0-1 0 0,0 0 1 0 0,1 1-1 0 0,-1-1 1 0 0,0 0-1 0 0,0 0 1 0 0,0 0-1 0 0,0 1 1 0 0,1-1-1 0 0,-1 0 1 0 0,0 0-1 0 0,0 0 1 0 0,1 1-1 0 0,3 5 144 0 0,-5-6-164 0 0,1 1-1 0 0,0-1 1 0 0,0 1 0 0 0,-1-1 0 0 0,1 1 0 0 0,0-1 0 0 0,-1 1-1 0 0,1-1 1 0 0,0 1 0 0 0,-1-1 0 0 0,1 0 0 0 0,-1 1-1 0 0,1-1 1 0 0,-1 0 0 0 0,1 1 0 0 0,-1-1 0 0 0,1 0-1 0 0,-1 0 1 0 0,1 1 0 0 0,-1-1 0 0 0,0 0 0 0 0,1 0-1 0 0,-1 0 1 0 0,1 0 0 0 0,-1 0 0 0 0,1 0 0 0 0,-1 0-1 0 0,0 0 1 0 0,-1 0-165 0 0,1 1 0 0 0,-1-1 0 0 0,1 0 0 0 0,-1 0 0 0 0,1 0 0 0 0,-1-1 0 0 0,1 1 0 0 0,0 0 0 0 0,-1-1 0 0 0,1 1 0 0 0,-3-1 0 0 0,-5-5-806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2:14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134 179 1839 0 0,'0'0'3576'0'0,"-2"0"-2517"0"0,-46 11-486 0 0,34-8-599 0 0,5-1 555 0 0,0 0 0 0 0,0 0 0 0 0,-14-1 2852 0 0,13-4 2333 0 0,2 6-5671 0 0,7-3 10 0 0,4 1 1 0 0,28 3 90 0 0,0-2 0 0 0,0-1 0 0 0,58-6 0 0 0,-43 2-54 0 0,445-49 201 0 0,-235 11-33 0 0,11-2 179 0 0,175-17 311 0 0,-427 58-698 0 0,27 0 1 0 0,-23 5 8 0 0,-18-3-74 0 0,0 0 1 0 0,0 0 0 0 0,0 1 0 0 0,0-1-1 0 0,0 1 1 0 0,0-1 0 0 0,0 0 0 0 0,0 1-1 0 0,0-1 1 0 0,0 1 0 0 0,-1 0 0 0 0,1-1 0 0 0,0 1-1 0 0,0 0 1 0 0,-1-1 0 0 0,1 1 0 0 0,0 0-1 0 0,-1 0 1 0 0,1 0 0 0 0,-1 0 0 0 0,1 0-1 0 0,-1-1 1 0 0,1 1 0 0 0,-1 2 0 0 0,1-1-28 0 0,-1 0 0 0 0,0 0 0 0 0,0 0 0 0 0,0 0 0 0 0,0 0 0 0 0,-1 0 1 0 0,1 0-1 0 0,-1 0 0 0 0,1 0 0 0 0,-1-1 0 0 0,1 1 0 0 0,-2 2 0 0 0,-1 2-127 0 0,0-1 0 0 0,0 1 0 0 0,-1-1 1 0 0,1 0-1 0 0,-1 0 0 0 0,-9 9 0 0 0,7-10 147 0 0,2-2-602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2:15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5063 0 0,'0'0'232'0'0,"2"1"-13"0"0,7 3 640 0 0,0 1 0 0 0,0-1 0 0 0,-1 2 0 0 0,0-1 0 0 0,0 1 0 0 0,0 0 0 0 0,0 1 1 0 0,-1 0-1 0 0,10 13 0 0 0,6 12 590 0 0,1 0 1 0 0,47 49 0 0 0,-57-67-1083 0 0,-10-11-330 0 0,0 1-1 0 0,0-1 1 0 0,-1 1 0 0 0,1 0 0 0 0,-1 0-1 0 0,0 0 1 0 0,0 1 0 0 0,0-1 0 0 0,-1 1-1 0 0,0 0 1 0 0,0-1 0 0 0,0 1-1 0 0,2 10 1 0 0,-3-2-380 0 0,-1-11 258 0 0,0 1-199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2:15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43 8751 0 0,'0'0'674'0'0,"0"-2"-438"0"0,1-9-402 0 0,0-8 2261 0 0,0 9 4841 0 0,-8 15-6928 0 0,1 1 1 0 0,0 0-1 0 0,0 1 0 0 0,1-1 1 0 0,-1 1-1 0 0,1 0 1 0 0,1 0-1 0 0,-1 1 0 0 0,1 0 1 0 0,-3 9-1 0 0,-6 15-39 0 0,-9 40-1 0 0,19-62 18 0 0,-29 119-3 0 0,-16 49 20 0 0,-104 248-69 0 0,145-411 174 0 0,-1-1 1 0 0,-1 0-1 0 0,0 0 1 0 0,-19 21-1 0 0,16-20 640 0 0,11-13-268 0 0,12-15-1877 0 0,2-2 554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2:15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0 8287 0 0,'0'0'756'0'0,"-2"2"-622"0"0,-12 19 954 0 0,1 0 0 0 0,1 0 0 0 0,-16 38 0 0 0,-36 129 2365 0 0,55-147-3094 0 0,2 1-1 0 0,2 0 1 0 0,1 81 0 0 0,4-107-157 0 0,0 0 0 0 0,-2 0 0 0 0,0-1 0 0 0,0 1 0 0 0,-9 25 0 0 0,7-28-192 0 0,0-1-122 0 0,3-10-474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2:16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10591 0 0,'0'0'6871'0'0,"2"-2"-6188"0"0,4-6 233 0 0,0-1 1 0 0,13-12 0 0 0,-18 20-245 0 0,1-1-357 0 0,5-7 2002 0 0,-8 12-2237 0 0,-1 6-3 0 0,1-6-10 0 0,1-1-3 0 0,-2 7 145 0 0,2-9-189 0 0,0 0-1 0 0,1 0 0 0 0,-1 0 1 0 0,0 1-1 0 0,1-1 1 0 0,-1 0-1 0 0,1 0 1 0 0,-1 0-1 0 0,0 0 0 0 0,1 0 1 0 0,-1 0-1 0 0,1 0 1 0 0,-1 0-1 0 0,0 0 1 0 0,1 0-1 0 0,-1 0 1 0 0,0 0-1 0 0,1 0 0 0 0,-1 0 1 0 0,1-1-1 0 0,-1 1 1 0 0,1 0-1 0 0,1-1 56 0 0,0 0-17 0 0,5-2-36 0 0,-5 2 31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52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775 0 15575 0 0,'0'0'1410'0'0,"0"2"-1160"0"0,0 6-187 0 0,1-1 0 0 0,-1 0 0 0 0,-1 1 0 0 0,0-1 0 0 0,0 1-1 0 0,0-1 1 0 0,-1 0 0 0 0,-3 10 0 0 0,-28 60 677 0 0,19-46-456 0 0,-27 57 528 0 0,-4-3 1 0 0,-88 127 0 0 0,74-136-736 0 0,-3-3-1 0 0,-3-3 0 0 0,-104 87 1 0 0,131-125-577 0 0,-44 28 1 0 0,79-58-53 0 0,-9 6 953 0 0,3-6-6482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2:31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6991 0 0,'0'0'3160'0'0,"2"-1"-2341"0"0,27-18 1525 0 0,57-27-1 0 0,-68 38-1947 0 0,-1 2 0 0 0,1 0 0 0 0,0 1 1 0 0,0 0-1 0 0,20-1 0 0 0,-33 6-353 0 0,10 1-45 0 0,-9 0 27 0 0,19 6-160 0 0,0-3-223 0 0,-22-3 134 0 0,11-3-1441 0 0,-2 2 394 0 0,-10 0 83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2:31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3 167 8751 0 0,'0'0'674'0'0,"-1"-2"-240"0"0,1 1-129 0 0,0 0 0 0 0,-1 0 0 0 0,1 0 0 0 0,0 0 0 0 0,0 0-1 0 0,0 0 1 0 0,0 0 0 0 0,0 0 0 0 0,0 0 0 0 0,0-1 0 0 0,1 1-1 0 0,-1 0 1 0 0,0 0 0 0 0,0 0 0 0 0,1 0 0 0 0,-1 0 0 0 0,1 0-1 0 0,-1 0 1 0 0,1 1 0 0 0,1-3 0 0 0,0 0 7 0 0,0 1-1 0 0,1-1 1 0 0,-1 1 0 0 0,1 0-1 0 0,0 0 1 0 0,4-3 0 0 0,5-2 94 0 0,0 1 0 0 0,20-6 0 0 0,231-58 1995 0 0,-221 60-2323 0 0,-40 10-76 0 0,24-6 1 0 0,-1 2 0 0 0,52-3 0 0 0,-53 7-78 0 0,-22 1 42 0 0,0-1-57 0 0,0 1-278 0 0,7 4 54 0 0,-7-4-7 0 0,-1 2-944 0 0,4 6 247 0 0,-4-7-34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2:32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79 160 1839 0 0,'1'-1'134'0'0,"2"-3"-547"0"0,-2 4 618 0 0,-1 0-1 0 0,0-1 1 0 0,0 1 0 0 0,1-1-1 0 0,-1 1 1 0 0,0-1 0 0 0,0 1-1 0 0,0-1 1 0 0,0 1 0 0 0,0 0-1 0 0,1-1 1 0 0,-1 1 0 0 0,0-1-1 0 0,0 1 1 0 0,0-1 0 0 0,0 1-1 0 0,-1-1 1 0 0,1 1 0 0 0,0-1-1 0 0,0 1 1 0 0,0-1 0 0 0,-1 0-1 0 0,1-1-41 0 0,-9 0-2 0 0,7 1-151 0 0,0-1 0 0 0,0 1 0 0 0,0 1 0 0 0,0-1 0 0 0,0 0 0 0 0,0 0 0 0 0,-1 1 0 0 0,1-1 0 0 0,0 1 0 0 0,-4 0 0 0 0,-4-1 930 0 0,0 0 0 0 0,-17 3 4872 0 0,37-8-4880 0 0,20-9-531 0 0,30-21 0 0 0,-38 21 120 0 0,2 1 0 0 0,36-16 0 0 0,-51 27-450 0 0,0 0-1 0 0,-1 0 1 0 0,1 1-1 0 0,0 0 0 0 0,1 1 1 0 0,-1 0-1 0 0,0 0 1 0 0,0 1-1 0 0,0 0 0 0 0,0 1 1 0 0,13 2-1 0 0,10 2-71 0 0,-19-3 3 0 0,-1 0-1 0 0,1 1 1 0 0,-1 0 0 0 0,0 1-1 0 0,0 1 1 0 0,19 9 0 0 0,-18-6 41 0 0,-2 2-33 0 0,-10-8-4 0 0,1 0 0 0 0,-1 0 0 0 0,0 0 1 0 0,0 0-1 0 0,0 0 0 0 0,-1 0 0 0 0,1 0 0 0 0,0 0 0 0 0,-1 1 0 0 0,1-1 0 0 0,-1 0 0 0 0,0 0 0 0 0,0 1 0 0 0,0-1 1 0 0,0 0-1 0 0,0 1 0 0 0,0-1 0 0 0,-1 0 0 0 0,1 0 0 0 0,-1 1 0 0 0,1-1 0 0 0,-1 0 0 0 0,-1 2 0 0 0,-2 6 50 0 0,-1-1-1 0 0,-1 0 1 0 0,-11 16-1 0 0,4-7-17 0 0,-11 14-33 0 0,-37 39 0 0 0,9-12-5 0 0,25-25-30 0 0,1 0-1 0 0,2 1 1 0 0,2 1 0 0 0,-32 68-1 0 0,51-97 27 0 0,2-5-1 0 0,0 0 1 0 0,0 0-1 0 0,0 0 1 0 0,0 0-1 0 0,0 1 1 0 0,1-1 0 0 0,-1 0-1 0 0,1 1 1 0 0,-1-1-1 0 0,1 3 1 0 0,2 6-7 0 0,2 3 11 0 0,4-2 0 0 0,0-4 90 0 0,0 0 0 0 0,14 10 0 0 0,-13-11 39 0 0,0 0 0 0 0,11 13-1 0 0,12 14 54 0 0,-28-30-175 0 0,15 14-4 0 0,-9-10 8 0 0,-7-7-4 0 0,-1 1 0 0 0,1-1 0 0 0,0 1 0 0 0,0-1 1 0 0,0 0-1 0 0,-1 0 0 0 0,1 0 0 0 0,0 0 0 0 0,0-1 0 0 0,0 1 1 0 0,0-1-1 0 0,0 0 0 0 0,1 0 0 0 0,-1 0 0 0 0,4-1 0 0 0,1 0 20 0 0,1-1 0 0 0,-1 0 0 0 0,13-6 0 0 0,-19 8-22 0 0,9-4 44 0 0,0-1 15 0 0,6-6-44 0 0,-15 9-87 0 0,0 1-13 0 0,5-4 119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2:33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13 7223 0 0,'0'0'654'0'0,"2"-2"-438"0"0,14-8 8146 0 0,-24 9-7954 0 0,-1 1-206 0 0,-1 0 20 0 0,1 1-1 0 0,-1-1 0 0 0,0 1 0 0 0,1 1 0 0 0,-1 0 1 0 0,-12 5-1 0 0,10-4-153 0 0,-56 13 9 0 0,9 0-11 0 0,36-10-45 0 0,0 0-1 0 0,-35 15 1 0 0,-11 10-117 0 0,65-29 98 0 0,-12 9-16 0 0,14-8-34 0 0,-2 5 36 0 0,4-8 12 0 0,0 1 0 0 0,0 0 0 0 0,0 0 0 0 0,0-1 0 0 0,0 1 0 0 0,1 0 0 0 0,-1 0 0 0 0,0-1 0 0 0,0 1 0 0 0,1 0 0 0 0,-1-1 0 0 0,1 1 0 0 0,0 1 0 0 0,4 3 57 0 0,0 0 0 0 0,1-1 0 0 0,-1 1 0 0 0,1-1 0 0 0,0 0 0 0 0,10 5 0 0 0,-11-6-32 0 0,-2-3-2 0 0,15 15 136 0 0,-8-4-149 0 0,-1 2-10 0 0,-2 1 0 0 0,-1 1 0 0 0,-1-1 0 0 0,1 0 0 0 0,0 8 1 0 0,-6-18 2 0 0,-1-1 4 0 0,1 0 18 0 0,0-1 1 0 0,-1 0-1 0 0,1 0 1 0 0,-1 1-1 0 0,1-1 1 0 0,-1 0-1 0 0,0 0 1 0 0,0 1-1 0 0,0-1 1 0 0,0 0-1 0 0,0 0 1 0 0,0 0-1 0 0,-3 3 1 0 0,-22 20 252 0 0,17-17-204 0 0,0 0-11 0 0,-2 2-27 0 0,0-1 0 0 0,-1 0 1 0 0,-25 15-1 0 0,33-21-17 0 0,0 0 1 0 0,-1-1-1 0 0,0 0 0 0 0,1 0 1 0 0,-1 0-1 0 0,0 0 0 0 0,0-1 1 0 0,0 0-1 0 0,0 0 0 0 0,-1 0 0 0 0,1 0 1 0 0,0-1-1 0 0,0 0 0 0 0,0 0 1 0 0,-1-1-1 0 0,1 1 0 0 0,0-1 1 0 0,0 0-1 0 0,0-1 0 0 0,-7-2 1 0 0,0 0-10 0 0,4 0 6 0 0,7 3 59 0 0,-4-2 151 0 0,5 3-260 0 0,0 0-1 0 0,0 0 0 0 0,0 0 0 0 0,0 0 1 0 0,0 0-1 0 0,0 0 0 0 0,0 0 1 0 0,0 0-1 0 0,-1 0 0 0 0,1 0 0 0 0,0 0 1 0 0,0-1-1 0 0,0 1 0 0 0,0 0 1 0 0,0 0-1 0 0,0 0 0 0 0,0 0 0 0 0,0 0 1 0 0,0 0-1 0 0,0 0 0 0 0,0 0 1 0 0,0 0-1 0 0,0 0 0 0 0,0-1 1 0 0,0 1-1 0 0,0 0 0 0 0,0 0 0 0 0,0 0 1 0 0,0 0-1 0 0,0 0 0 0 0,0 0 1 0 0,0 0-1 0 0,0 0 0 0 0,0-1 0 0 0,0 1 1 0 0,0 0-1 0 0,0 0 0 0 0,0 0 1 0 0,0 0-1 0 0,0 0 0 0 0,0 0 0 0 0,0 0 1 0 0,0 0-1 0 0,0 0 0 0 0,0-1 1 0 0,0 1-1 0 0,0 0 0 0 0,0 0 0 0 0,0 0 1 0 0,0 0-1 0 0,0 0 0 0 0,0 0 1 0 0,0 0-1 0 0,1 0 0 0 0,-1 0 1 0 0,10-2-577 0 0,0 1 0 0 0,0 0 0 0 0,14 2 0 0 0,-9-1-323 0 0,7 0-382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2:34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22 2303 0 0,'2'-1'167'0'0,"11"-5"61"0"0,10-4 3013 0 0,-5 5 6431 0 0,-19 8-9341 0 0,-1 4-211 0 0,-1-1 0 0 0,-1 1 0 0 0,1-1 0 0 0,-1 0 0 0 0,0 0 0 0 0,0 0 0 0 0,-1 0 0 0 0,-6 5 0 0 0,-49 42 229 0 0,14-14-241 0 0,-17 18-27 0 0,30-28-81 0 0,-49 55-1 0 0,73-74 1 0 0,2-1 0 0 0,0 2 0 0 0,0-1 0 0 0,1 1 0 0 0,-6 11 0 0 0,10-17 0 0 0,0 0 0 0 0,1 1 0 0 0,0-1 0 0 0,0 0 0 0 0,0 1 0 0 0,0-1 0 0 0,1 0 0 0 0,0 1 0 0 0,0-1 0 0 0,0 1 0 0 0,1-1 0 0 0,0 1 0 0 0,2 9 0 0 0,1-4 77 0 0,1-1 0 0 0,0 1 0 0 0,1-1 0 0 0,0 0 0 0 0,1 0 0 0 0,-1 0 0 0 0,11 9 0 0 0,-7-7 224 0 0,-1 0 0 0 0,-1 0 0 0 0,11 20 0 0 0,-13-20-209 0 0,-1-2-44 0 0,0 1 1 0 0,0 1 0 0 0,2 12 0 0 0,-6-22 70 0 0,1 0-61 0 0,6 5-34 0 0,-3-4 24 0 0,13 0-326 0 0,-13-5 52 0 0,-3 1 38 0 0,-1 0 12 0 0,0 1-1 0 0,1 0 0 0 0,-1 0 0 0 0,0-1 1 0 0,0 1-1 0 0,0-1 0 0 0,1 1 1 0 0,-1-1-1 0 0,0 0 0 0 0,2 0 1 0 0,0-2-647 0 0,8-7-5235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2:34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22 2303 0 0,'0'0'102'0'0,"1"-2"-1"0"0,0-17 12682 0 0,-3 28-6002 0 0,1-4-9621 0 0,-3 15 2858 0 0,-3 17 34 0 0,1 1 0 0 0,0 46 1 0 0,6-68-43 0 0,-1-1 1 0 0,0 0-1 0 0,0 0 1 0 0,-2 0-1 0 0,0 0 1 0 0,-1 0-1 0 0,0 0 1 0 0,-11 23-1 0 0,7-19-32 0 0,7-16-18 0 0,1-1-128 0 0,-1 0-424 0 0,-4 5-696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2:35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8551 0 0,'0'0'1372'0'0,"2"2"-878"0"0,15 11 741 0 0,37 21 0 0 0,-1-2 29 0 0,-23-11-325 0 0,-1 1 1 0 0,50 48-1 0 0,-70-60-804 0 0,0 0 0 0 0,-1 0 0 0 0,-1 1 0 0 0,0 0 0 0 0,0 0 0 0 0,-1 0 0 0 0,0 1 0 0 0,-1 0 0 0 0,0 0 0 0 0,-1 1 0 0 0,4 21 0 0 0,-6-12-38 0 0,0 0 1 0 0,-1 0-1 0 0,-2 1 1 0 0,0-1 0 0 0,-1 0-1 0 0,-1 1 1 0 0,-2-1 0 0 0,0-1-1 0 0,-1 1 1 0 0,-9 20 0 0 0,-14 27 564 0 0,-62 106 1 0 0,60-121-588 0 0,24-38-59 0 0,5-10-5 0 0,-1-1 0 0 0,0 0 0 0 0,0 0 1 0 0,0 1-1 0 0,-7 6 0 0 0,9-10 10 0 0,4-3-302 0 0,10-1-1262 0 0,5-2-5409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2:35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22 101 10303 0 0,'0'0'472'0'0,"-3"0"-9"0"0,-16-5 2323 0 0,26 2 1019 0 0,-1 2-4739 0 0,56-15 1893 0 0,75-11 1 0 0,-7 3 193 0 0,-19 4-356 0 0,-105 19-759 0 0,-2 0-30 0 0,0 0 0 0 0,1 0 0 0 0,-1 1 0 0 0,0-1 0 0 0,1 1 0 0 0,5 1 0 0 0,3 0-769 0 0,-4-1-62 0 0,-7 0-1141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2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48 1839 0 0,'-4'10'14856'0'0,"7"-8"-14686"0"0,0-1 0 0 0,1 1 0 0 0,-1-1 0 0 0,0 0-1 0 0,1 0 1 0 0,-1 0 0 0 0,0 0 0 0 0,1-1 0 0 0,-1 1 0 0 0,1-1-1 0 0,-1 0 1 0 0,1 0 0 0 0,0 0 0 0 0,3-1 0 0 0,9-2 533 0 0,29-8 0 0 0,-19 3-287 0 0,18-3 195 0 0,73-16 658 0 0,-99 24-1129 0 0,1 1 0 0 0,-1 0 0 0 0,1 2 0 0 0,21 1-1 0 0,-30-1-73 0 0,-1 2-71 0 0,7 3-4 0 0,3 2-356 0 0,-15-5 251 0 0,3 4-1060 0 0,4 0 322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2:36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7343 0 0,'0'0'858'0'0,"1"-2"-440"0"0,1-2-219 0 0,0 0 0 0 0,1 0 0 0 0,0 1-1 0 0,-1-1 1 0 0,2 1 0 0 0,-1-1 0 0 0,0 1 0 0 0,1 0-1 0 0,-1 0 1 0 0,1 1 0 0 0,0-1 0 0 0,0 1-1 0 0,0-1 1 0 0,0 1 0 0 0,0 1 0 0 0,1-1 0 0 0,-1 0-1 0 0,0 1 1 0 0,6-1 0 0 0,8-2 426 0 0,0 2-1 0 0,1 0 1 0 0,28 0 0 0 0,-4 3 274 0 0,80 10 0 0 0,-102-7-542 0 0,1 1-1 0 0,-1 1 1 0 0,0 0-1 0 0,-1 2 1 0 0,32 15-1 0 0,-48-21-310 0 0,-1 1 1 0 0,1 0-1 0 0,-1-1 0 0 0,0 1 1 0 0,1 0-1 0 0,-2 1 0 0 0,1-1 0 0 0,0 0 1 0 0,-1 1-1 0 0,1 0 0 0 0,-1 0 1 0 0,0-1-1 0 0,3 9 0 0 0,-1 2 45 0 0,2 8-21 0 0,-6-16-68 0 0,-1 3 49 0 0,0-4-41 0 0,1 1 0 0 0,-1-1 1 0 0,0 1-1 0 0,-1-1 1 0 0,1 1-1 0 0,-1-1 0 0 0,0 0 1 0 0,-1 0-1 0 0,1 0 1 0 0,-1 0-1 0 0,-6 9 0 0 0,2-8-3 0 0,1 1-1 0 0,-1-1 0 0 0,0 0 0 0 0,0-1 1 0 0,-8 5-1 0 0,-15 11-14 0 0,-2 6-42 0 0,-47 50 0 0 0,66-63 34 0 0,1 1-1 0 0,1 1 0 0 0,0 0 1 0 0,1 0-1 0 0,-15 34 0 0 0,24-46 27 0 0,-1 0 0 0 0,1 1-1 0 0,0-1 1 0 0,0 1 0 0 0,0 0-1 0 0,1-1 1 0 0,-1 1-1 0 0,1 0 1 0 0,0 0 0 0 0,1-1-1 0 0,-1 1 1 0 0,1 0 0 0 0,2 8-1 0 0,-1-6 26 0 0,1-1-1 0 0,0 1 0 0 0,1 0 0 0 0,-1-1 0 0 0,1 1 1 0 0,1-1-1 0 0,-1 0 0 0 0,6 5 0 0 0,4 3 57 0 0,1-1 0 0 0,0 0 0 0 0,1-1 0 0 0,0 0-1 0 0,30 14 1 0 0,-37-21 170 0 0,0-1 0 0 0,0 0 0 0 0,17 6 0 0 0,-24-10-182 0 0,13 4-208 0 0,-13-4-121 0 0,9 0-26 0 0,-9 0-180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52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0 294 10135 0 0,'23'-30'513'0'0,"26"-28"0"0"0,-36 45-179 0 0,0 1 0 0 0,1 0 0 0 0,0 1 0 0 0,20-12 0 0 0,11-3 1720 0 0,1 2 0 0 0,52-19 0 0 0,-74 34-1964 0 0,0 1 0 0 0,1 1 0 0 0,0 2 0 0 0,0 0 0 0 0,1 2 0 0 0,30-1 0 0 0,-48 4-84 0 0,-1 0 0 0 0,1 1 0 0 0,0 0 0 0 0,-1 0 0 0 0,1 1 0 0 0,-1 0 0 0 0,1 0 0 0 0,-1 1 0 0 0,0 0 0 0 0,0 0 0 0 0,0 1 0 0 0,0 0 0 0 0,11 8 0 0 0,-13-7 4 0 0,0-1-1 0 0,0 1 1 0 0,-1 1 0 0 0,1-1 0 0 0,-1 1-1 0 0,0-1 1 0 0,-1 1 0 0 0,1 0 0 0 0,-1 1 0 0 0,0-1-1 0 0,-1 1 1 0 0,1-1 0 0 0,-1 1 0 0 0,-1 0-1 0 0,2 10 1 0 0,-2-1 21 0 0,-1 1-1 0 0,0-1 1 0 0,-1 0-1 0 0,-1 0 1 0 0,-1 0-1 0 0,0 0 1 0 0,-1 0 0 0 0,-1 0-1 0 0,0-1 1 0 0,-12 23-1 0 0,10-24 49 0 0,-1 0-1 0 0,-1-1 0 0 0,0 1 1 0 0,-1-2-1 0 0,0 1 0 0 0,-1-2 1 0 0,0 1-1 0 0,-1-1 1 0 0,0-1-1 0 0,-1 0 0 0 0,-26 15 1 0 0,16-13-124 0 0,-1 0 0 0 0,1-1 0 0 0,-2-2 0 0 0,1-1 0 0 0,-1 0 0 0 0,-40 5 0 0 0,53-11 10 0 0,-26 5-260 0 0,-1-3 0 0 0,-65 1 0 0 0,92-7-181 0 0,-2 1-2926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2:37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24 6911 0 0,'0'0'528'0'0,"3"0"-341"0"0,8-2 9194 0 0,-10 2-9294 0 0,-1-1-1 0 0,0 1 1 0 0,1-1-1 0 0,-1 0 1 0 0,0 1-1 0 0,0-1 1 0 0,0 1 0 0 0,0-1-1 0 0,0 0 1 0 0,1 1-1 0 0,-1-1 1 0 0,0 0-1 0 0,0 1 1 0 0,0-1-1 0 0,-1 1 1 0 0,1-1-1 0 0,0 0 1 0 0,0 1-1 0 0,0-2 1 0 0,-7 0-83 0 0,0 0 1 0 0,0 0 0 0 0,0 1-1 0 0,0 0 1 0 0,0 1 0 0 0,-8-1-1 0 0,-45 5 28 0 0,2 0-19 0 0,38-4-4 0 0,1 0 0 0 0,0 2 1 0 0,0 0-1 0 0,0 1 0 0 0,0 1 0 0 0,-24 8 0 0 0,39-10-9 0 0,-14 9 0 0 0,9-4 0 0 0,0-1 10 0 0,4-2 1 0 0,0 0 0 0 0,0 0 1 0 0,0 0-1 0 0,1 1 0 0 0,0 0 0 0 0,-6 7 0 0 0,-4 7-11 0 0,7-8 11 0 0,0 2 32 0 0,2 1-33 0 0,4 1-10 0 0,0-11 0 0 0,1 1 0 0 0,9 13 0 0 0,-1-5 0 0 0,0-1 0 0 0,0 0 0 0 0,1 0 0 0 0,1-1 0 0 0,10 10 0 0 0,-16-17 0 0 0,12 14 0 0 0,-10-8 32 0 0,-5-8 124 0 0,-1-1-137 0 0,0-1 1 0 0,0 1-1 0 0,0-1 0 0 0,0 1 0 0 0,0-1 0 0 0,0 1 1 0 0,0-1-1 0 0,0 1 0 0 0,0-1 0 0 0,-1 1 0 0 0,1-1 1 0 0,0 1-1 0 0,0-1 0 0 0,-1 1 0 0 0,1-1 1 0 0,0 1-1 0 0,0-1 0 0 0,-1 1 0 0 0,1-1 0 0 0,0 0 1 0 0,-1 1-1 0 0,1-1 0 0 0,-1 0 0 0 0,1 1 0 0 0,0-1 1 0 0,-1 0-1 0 0,1 1 0 0 0,-1-1 0 0 0,0 0 0 0 0,-16 12 320 0 0,17-12-322 0 0,-13 7 123 0 0,0-1 0 0 0,-1-1 0 0 0,1 0 0 0 0,-29 5 1 0 0,1 1-122 0 0,-40 18 49 0 0,47-15-72 0 0,21-8 4 0 0,7 2-14 0 0,6-8 11 0 0,0 0 1 0 0,0 0 0 0 0,0 0 0 0 0,0 0 0 0 0,0 0-1 0 0,0 1 1 0 0,0-1 0 0 0,0 0 0 0 0,0 0 0 0 0,-1 0-1 0 0,1 0 1 0 0,0 0 0 0 0,0 0 0 0 0,0 0 0 0 0,0 0-1 0 0,0 0 1 0 0,0 0 0 0 0,0 1 0 0 0,0-1 0 0 0,0 0-1 0 0,0 0 1 0 0,1 0 0 0 0,-1 0 0 0 0,0 0 0 0 0,0 0-1 0 0,0 0 1 0 0,0 0 0 0 0,0 0 0 0 0,0 0 0 0 0,0 1-1 0 0,0-1 1 0 0,0 0 0 0 0,0 0 0 0 0,0 0 0 0 0,0 0-1 0 0,0 0 1 0 0,0 0 0 0 0,0 0 0 0 0,0 0 0 0 0,0 0-1 0 0,1 0 1 0 0,-1 0 0 0 0,0 0 0 0 0,0 0 0 0 0,0 0-1 0 0,0 0 1 0 0,0 0 0 0 0,0 0 0 0 0,0 0 0 0 0,0 0-1 0 0,0 0 1 0 0,0 0 0 0 0,1 0 0 0 0,7 5-450 0 0,0-1 1 0 0,14 4 0 0 0,-3-4-4816 0 0,-5-3-843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30T00:47:48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264 554 2759 0 0,'0'0'126'0'0,"-2"2"176"0"0,-5 5 708 0 0,-33 34 2876 0 0,-9 16-3586 0 0,42-47-300 0 0,-3 8 49 0 0,8-14 3830 0 0,5-17-3223 0 0,-3 8-581 0 0,0 2-34 0 0,6-20 401 0 0,-5 16-501 0 0,1 1-1 0 0,1-1 1 0 0,-1 1 0 0 0,5-7 0 0 0,0-1-92 0 0,6-13-89 0 0,18-9 1 0 0,-4 7 239 0 0,-12 15 2 0 0,-11 12 8 0 0,-1 1 13 0 0,-1-1 153 0 0,1 1-77 0 0,-1 0 1 0 0,0 1-1 0 0,0-1 1 0 0,0-1-1 0 0,0 1 1 0 0,0 0-1 0 0,0 0 0 0 0,2-3 1 0 0,-4 4-76 0 0,2-1 230 0 0,11-2 262 0 0,12-4 4392 0 0,-21 20-4569 0 0,-4-11-143 0 0,1 1-115 0 0,-1 2 52 0 0,0 0 0 0 0,-1 0 0 0 0,1 0-1 0 0,-1 0 1 0 0,0 0 0 0 0,-1 0 0 0 0,1 0 0 0 0,-1-1-1 0 0,-3 8 1 0 0,4-10 26 0 0,-8 12 271 0 0,9-11-389 0 0,-3 0 9 0 0,-9 12-34 0 0,-2 2-13 0 0,5-2-19 0 0,0 4-117 0 0,5-8 119 0 0,4 1 26 0 0,2-7 47 0 0,2 8 6 0 0,-2-1-1 0 0,-1-7-11 0 0,4 8-42 0 0,1 9 15 0 0,-7-17-11 0 0,0 0-2 0 0,1 11 8 0 0,-1-1 21 0 0,0-1-35 0 0,-1-1-2 0 0,-6 8-6 0 0,0 8 1 0 0,7-25 0 0 0,-7 14 0 0 0,-1 0 0 0 0,-3 9 0 0 0,9-23 0 0 0,-7 17 0 0 0,8-16 1 0 0,-8 16 62 0 0,-4 8 54 0 0,-4 5 22 0 0,12-23-139 0 0,0-2 11 0 0,5-8 258 0 0,0 4-171 0 0,0-5-76 0 0,-1 1-1 0 0,1 0 1 0 0,0 1-1 0 0,0-1 1 0 0,0 0-1 0 0,1 0 1 0 0,-1 0-1 0 0,0 1 0 0 0,0-1 1 0 0,1 0-1 0 0,-1 1 1 0 0,0-1-1 0 0,1 0 1 0 0,-1 3-1 0 0,-7 17-6 0 0,5 0-18 0 0,-3 0 5 0 0,5-17-2 0 0,2 19-13 0 0,-1-12-10 0 0,0 28-7 0 0,-3-28 30 0 0,2-8 0 0 0,0 0 0 0 0,1 0 0 0 0,-1 0 0 0 0,1 0 0 0 0,-1 1 0 0 0,1-1 0 0 0,0 0 0 0 0,1 0 0 0 0,0 6 0 0 0,0 7 0 0 0,1 1 0 0 0,2-1 0 0 0,0-1 0 0 0,0 0 0 0 0,0-2-11 0 0,-1-8-31 0 0,2 4 20 0 0,-3-4-20 0 0,0 5 20 0 0,-1-5-20 0 0,0 5 20 0 0,1-5-20 0 0,2 6 31 0 0,0 3 11 0 0,-2 1 0 0 0,1 7 0 0 0,-4-11 0 0 0,-1 2 0 0 0,-4 19 0 0 0,0 12 0 0 0,3-29 0 0 0,1-2 11 0 0,2-8 31 0 0,-5 19-27 0 0,-4 6 272 0 0,8-25-289 0 0,0 0 12 0 0,-1 0 0 0 0,1-1 0 0 0,-1 0 0 0 0,0 1 0 0 0,0-1 0 0 0,0 0 0 0 0,0 0 0 0 0,-5 7 0 0 0,4-8 3 0 0,-8 17 27 0 0,4-1-41 0 0,2-9 5 0 0,-8 11 4 0 0,9-18 5 0 0,3-1-9 0 0,0 0-1 0 0,-1-1 1 0 0,1 1 0 0 0,0 0-1 0 0,0 0 1 0 0,0 0 0 0 0,1 0-1 0 0,-1 0 1 0 0,0 0 0 0 0,0 2-1 0 0,-46 98 10 0 0,45-97 16 0 0,-1-1-1 0 0,1 1 1 0 0,1 0-1 0 0,-3 10 0 0 0,3-8-8 0 0,-4 22 166 0 0,5-27-28 0 0,0 0-93 0 0,0 9-12 0 0,0 3-42 0 0,2 1-11 0 0,0 1 0 0 0,4 16 0 0 0,-6-29 0 0 0,1 1 0 0 0,0 0 0 0 0,-1 0 0 0 0,0 0 0 0 0,0 8 0 0 0,-4 157 627 0 0,4-138-518 0 0,1-1-13 0 0,0-14-96 0 0,1-1 0 0 0,0 0 0 0 0,3 1 0 0 0,1-2 0 0 0,2-1 0 0 0,-1-1 0 0 0,1 0 0 0 0,5 6 0 0 0,0 3 0 0 0,-3-3 0 0 0,-10-13 0 0 0,0 0 0 0 0,8 12 0 0 0,0-4 0 0 0,1-1 0 0 0,1-1 0 0 0,-1-1 0 0 0,3-2 0 0 0,7 6-3 0 0,0-3 17 0 0,-5-2 28 0 0,-4 3-31 0 0,4 11-11 0 0,-12-18 0 0 0,3 7 0 0 0,0 1 0 0 0,2 0 0 0 0,3-1 0 0 0,-1-4 11 0 0,-5-5 31 0 0,5 3-20 0 0,-5-3 20 0 0,7 3-31 0 0,4 0-11 0 0,6 4-1 0 0,-18-7 13 0 0,1 0 30 0 0,3 7-20 0 0,5 8 2 0 0,-11-12-3 0 0,0 0-13 0 0,2 1 5 0 0,-1 1-1 0 0,0 0 1 0 0,2 11 0 0 0,1 12 11 0 0,-2-1 40 0 0,-1-15-22 0 0,1-4-19 0 0,-2-6 25 0 0,3 6-36 0 0,2 1-12 0 0,1-1 0 0 0,2-1-11 0 0,0-1-31 0 0,1 0 31 0 0,0 0 11 0 0,0 0 0 0 0,-1-1 0 0 0,1-1 0 0 0,0 1 0 0 0,1 1 0 0 0,-1 1 0 0 0,1-1 0 0 0,-1-1 0 0 0,2 0 0 0 0,-1 1 0 0 0,0-1 11 0 0,1-1 45 0 0,0-1 22 0 0,0 0 10 0 0,1 0 4 0 0,-3-1-12 0 0,-8-4-52 0 0,4 3 47 0 0,6 13-47 0 0,-5-8-17 0 0,-4-5 31 0 0,8 10-48 0 0,-10-13 12 0 0,24 24 280 0 0,-22-21-253 0 0,2-1 3 0 0,10 8-28 0 0,-4-3-8 0 0,1 0 0 0 0,5 5 0 0 0,-14-12 0 0 0,18 6 0 0 0,-5-1 0 0 0,1 0 0 0 0,-1 0 0 0 0,-1 2 0 0 0,1 2 0 0 0,-2 1 0 0 0,0 0 0 0 0,0 0 0 0 0,1-2 0 0 0,2-1 0 0 0,0-2 0 0 0,7-2 2 0 0,-19-5-3 0 0,-1 0-11 0 0,8 2-11 0 0,-6-2 1 0 0,18-3 14 0 0,12-3 8 0 0,16-1 0 0 0,-42 7 7 0 0,-2 0 4 0 0,0 0 1 0 0,0 1-1 0 0,0 0 1 0 0,10 1-1 0 0,-3 1-11 0 0,19 3 0 0 0,-4 2 0 0 0,14 0 0 0 0,-34-5 0 0 0,24 1 0 0 0,-2-3 0 0 0,-20-1 0 0 0,-1 0 0 0 0,1 1 0 0 0,16 3 0 0 0,34 7 76 0 0,-60-10-72 0 0,18 3 26 0 0,0-1 0 0 0,1 0 0 0 0,22-2 0 0 0,-25 0-30 0 0,0 1 10 0 0,-10 0-25 0 0,43-3 144 0 0,-10 2-64 0 0,36 4 10 0 0,-70-4-75 0 0,24 2 0 0 0,53-4 0 0 0,-68 0 0 0 0,31-7 0 0 0,-30 5 0 0 0,-14 3 0 0 0,-1 0 0 0 0,1 0 0 0 0,-1 1 0 0 0,1-1 0 0 0,-1 1 0 0 0,1 0 0 0 0,0 0 0 0 0,-1 0 0 0 0,6 0 0 0 0,19 1 0 0 0,-17-2 0 0 0,26-1 0 0 0,66 4 0 0 0,-75-1-22 0 0,8-4-20 0 0,-27 2 42 0 0,5 0 0 0 0,0-1 0 0 0,0-1 0 0 0,0 0 0 0 0,-1-1 0 0 0,18-7 0 0 0,8-4 0 0 0,2-1 0 0 0,-32 13 0 0 0,0 0 0 0 0,1 1 0 0 0,19-4 0 0 0,-24 5 0 0 0,28-6 0 0 0,-12 4 0 0 0,0 2 0 0 0,-3 1 0 0 0,14-1 0 0 0,3 2 0 0 0,2 2 0 0 0,-5 1 0 0 0,15 2 0 0 0,-4 0 0 0 0,-28-5 0 0 0,-5 0 0 0 0,0 0 0 0 0,0 1 0 0 0,10 2 0 0 0,-14-3 0 0 0,20 6 0 0 0,-16-3 0 0 0,26 5 0 0 0,-5-5 0 0 0,-21-2 0 0 0,7-2 0 0 0,15 0 0 0 0,-3-2 0 0 0,0 2 0 0 0,-4-1 0 0 0,-21 1 0 0 0,19-5 0 0 0,11 0 0 0 0,-16 3 0 0 0,0 0 0 0 0,12 2 0 0 0,3 2 0 0 0,25 0 0 0 0,-38 0 0 0 0,-1 0 0 0 0,3 1 0 0 0,24 7 0 0 0,14 3 0 0 0,-26-7 0 0 0,-23-4 0 0 0,0 0 0 0 0,-1-1 0 0 0,19 0 0 0 0,22 0 0 0 0,-47-1 0 0 0,9 1 0 0 0,0-1 0 0 0,1 0 0 0 0,19-4 0 0 0,179-27 64 0 0,-196 29-64 0 0,1 0 0 0 0,-10 1 8 0 0,1 0 0 0 0,-1 1 0 0 0,0 0 0 0 0,1 0 0 0 0,-1 0 0 0 0,11 2 0 0 0,-6 0 13 0 0,-6-1 43 0 0,9 4 6 0 0,-1-2 7 0 0,-8-1-10 0 0,8 4-43 0 0,4 0 18 0 0,-1 0-31 0 0,-1-1-11 0 0,0-1 0 0 0,2-2 0 0 0,3-1 0 0 0,-16-1 0 0 0,38-1 0 0 0,-25 1 11 0 0,-1 0 31 0 0,-3 0-20 0 0,22 0 42 0 0,-20 1-22 0 0,-1 2-31 0 0,1-1-11 0 0,-2 2 0 0 0,-2 0 2 0 0,0 0 23 0 0,-9 0 0 0 0,28 12-13 0 0,-11-7-12 0 0,-14-8 0 0 0,0-1 0 0 0,8 2 0 0 0,1-1 0 0 0,1-2 0 0 0,0-1 0 0 0,20-6 53 0 0,17-9-42 0 0,-26 9-11 0 0,-13 3 0 0 0,0 1 0 0 0,0 3-11 0 0,1 0-31 0 0,0-1 31 0 0,13-3 11 0 0,-23 3 0 0 0,9-4 0 0 0,1-1 0 0 0,8-2 0 0 0,-18 6 0 0 0,12-11 0 0 0,-4 3 0 0 0,1-2 0 0 0,19-16 0 0 0,-23 21 0 0 0,-6 5-6 0 0,0 1 1 0 0,0-1-1 0 0,1 0 1 0 0,-1 1-1 0 0,1 0 0 0 0,6-4 1 0 0,18-9-44 0 0,-12 5-31 0 0,37-19-20 0 0,-34 18 24 0 0,0 0 0 0 0,30-23 0 0 0,-40 25 76 0 0,-1 2 0 0 0,1 1 0 0 0,15-9 0 0 0,-10 5-9 0 0,-2 1 0 0 0,1-1 0 0 0,-1-1 0 0 0,-1 0 0 0 0,0-1 0 0 0,0 0 0 0 0,12-19 0 0 0,-14 17-12 0 0,1 1-1 0 0,15-14 1 0 0,-19 21 13 0 0,-1 0 1 0 0,0 0-1 0 0,0 0 0 0 0,0-1 1 0 0,4-8-1 0 0,4-4-10 0 0,36-53-384 0 0,-32 44 323 0 0,2-4-91 0 0,-15 26 153 0 0,0 0-1 0 0,-1-1 1 0 0,1 1-1 0 0,-2-1 0 0 0,1 0 1 0 0,1-8-1 0 0,-3 12 24 0 0,1-4-9 0 0,10-20-46 0 0,-11 24 37 0 0,5-8 12 0 0,10-26 0 0 0,-5 11 0 0 0,-1 1 0 0 0,16-34 0 0 0,-16 38 0 0 0,-6 14 0 0 0,3-6 0 0 0,-1 6 0 0 0,16-33 0 0 0,-15 26 0 0 0,1-3 4 0 0,-7 15-10 0 0,16-40 72 0 0,-11 27-66 0 0,0 0 0 0 0,-2-1 0 0 0,-2 1 0 0 0,-2 2 11 0 0,0 8 31 0 0,-3-19-17 0 0,2 10 15 0 0,1-10-30 0 0,-1 18-3 0 0,4-21 50 0 0,10-21 60 0 0,10-15-165 0 0,-8 23-10 0 0,-6 10 11 0 0,2 1-45 0 0,-9 24 72 0 0,5-19-24 0 0,-5 15 59 0 0,8-25 34 0 0,-1 13-65 0 0,-4 3-18 0 0,-4 13 31 0 0,0-1-5 0 0,6-17 5 0 0,2-2 3 0 0,-3 12 0 0 0,17-38 0 0 0,-10 25-11 0 0,-7 18-17 0 0,9-23 3 0 0,1-10 25 0 0,-3-1 0 0 0,15-80 0 0 0,-28 117 0 0 0,5-19-92 0 0,4-8 20 0 0,2-7 12 0 0,-6 20 60 0 0,-5 19 0 0 0,20-32 0 0 0,-2-6 0 0 0,-12 30 0 0 0,-4 5 0 0 0,0 0 0 0 0,0 0 0 0 0,0 0 0 0 0,-1 0 0 0 0,1 0 0 0 0,1-4 0 0 0,-1 4 0 0 0,-1 0 0 0 0,1-1 0 0 0,-1 1 0 0 0,0 0 0 0 0,0-1 0 0 0,1-5 0 0 0,0 0 0 0 0,0-3 0 0 0,-1 5 0 0 0,0 0 0 0 0,0 0 0 0 0,5-12 0 0 0,-2 2 0 0 0,2-30 64 0 0,-4 35-64 0 0,-1-2 0 0 0,-1 1 0 0 0,-1 0 0 0 0,1 1 0 0 0,0 0 0 0 0,0 0 0 0 0,1 0 0 0 0,0-1 0 0 0,-2 1 11 0 0,0 3 42 0 0,-9-40 230 0 0,7 39-270 0 0,1 0 0 0 0,0 1 1 0 0,0-1-1 0 0,1 0 0 0 0,0 0 0 0 0,0 0 1 0 0,1 0-1 0 0,1 0 0 0 0,0 0 1 0 0,0 0-1 0 0,1 0 0 0 0,5-17 0 0 0,1-6 4 0 0,-8 31-17 0 0,1-5 0 0 0,1 0 0 0 0,-2 0 0 0 0,1-1 0 0 0,-1 1 0 0 0,0 0 0 0 0,0 0 0 0 0,-1 0 0 0 0,-2-10 0 0 0,-1-2-41 0 0,3 17-6 0 0,0 0-41 0 0,-12-5-88 0 0,11 6 165 0 0,0 0-1 0 0,0 0 1 0 0,0 0 0 0 0,0 0-1 0 0,0 0 1 0 0,0 0-1 0 0,0 1 1 0 0,0-1 0 0 0,0 1-1 0 0,-1 0 1 0 0,1 0-1 0 0,-3 0 1 0 0,-3 0-4 0 0,-29-6-38 0 0,-66 2 525 0 0,100 4-472 0 0,1 0 0 0 0,1 0 0 0 0,-1 0 0 0 0,1 0 0 0 0,0-1 0 0 0,-1 1 0 0 0,1 0 0 0 0,0-1 0 0 0,-1 1 0 0 0,1-1 0 0 0,0 1 0 0 0,0-1 0 0 0,-3-1 0 0 0,-19-10 64 0 0,10 5-64 0 0,5 1 13 0 0,5 3 18 0 0,1 1 5 0 0,1 2-36 0 0,1 0 0 0 0,0 0 0 0 0,0 0 0 0 0,0 0 0 0 0,0 0 0 0 0,0 0 0 0 0,0 0 0 0 0,0 0 0 0 0,0 0 0 0 0,0 0 0 0 0,0 0 0 0 0,0 0 0 0 0,0 0 0 0 0,0 0 0 0 0,0 0 0 0 0,0 0 0 0 0,0-1 0 0 0,0 1 0 0 0,0 0 0 0 0,0 0 0 0 0,0 0 0 0 0,0 0 0 0 0,0 0 0 0 0,0 0 0 0 0,0 0 0 0 0,0 0 0 0 0,0 0 0 0 0,0 0 0 0 0,0 0 0 0 0,0 0 0 0 0,0 0 0 0 0,0 0 0 0 0,0 0 0 0 0,0 0 0 0 0,0 0 0 0 0,0-1 0 0 0,0 1 0 0 0,0 0 0 0 0,0 0 0 0 0,0 0 0 0 0,0 0 0 0 0,0 0 0 0 0,1 0 0 0 0,-1 0 0 0 0,0 0 0 0 0,0 0 0 0 0,0 0 0 0 0,0 0 0 0 0,0 0 0 0 0,0 0 0 0 0,0 0 0 0 0,0 0 0 0 0,0 0 0 0 0,-20-24 80 0 0,12 17-95 0 0,4 3-51 0 0,2 3 67 0 0,0 1-21 0 0,0 1 1 0 0,0-1-1 0 0,0 0 0 0 0,0 0 0 0 0,0-1 0 0 0,0 1 0 0 0,0 0 0 0 0,0-1 0 0 0,0 1 0 0 0,-3-2 0 0 0,-5-1-5 0 0,6 2-23 0 0,-8 0 36 0 0,-6-1 18 0 0,9-1 24 0 0,4-1-13 0 0,3 3-13 0 0,0-1-1 0 0,-1 1 0 0 0,1-1 0 0 0,0 1 0 0 0,1-1 1 0 0,-1 0-1 0 0,0 0 0 0 0,0 1 0 0 0,1-1 1 0 0,-1 0-1 0 0,1-1 0 0 0,0 1 0 0 0,-1 0 0 0 0,1 0 1 0 0,0-1-1 0 0,0 1 0 0 0,1 0 0 0 0,-1-1 0 0 0,0 1 1 0 0,1-1-1 0 0,-1-2 0 0 0,0-4 1 0 0,-1-4 23 0 0,0 1 0 0 0,2 0-1 0 0,0-26 1 0 0,1 23 21 0 0,-2-29 0 0 0,-1 34-26 0 0,1-4 1 0 0,-1 0-1 0 0,-6-19 0 0 0,7 29-30 0 0,-1-1 1 0 0,0 1-1 0 0,0 0 0 0 0,0 0 1 0 0,0-1-1 0 0,-1 2 0 0 0,0-1 1 0 0,1 0-1 0 0,-1 0 0 0 0,-1 1 1 0 0,-3-4-1 0 0,-7-4-132 0 0,-29-17 0 0 0,38 26 80 0 0,-7-1 48 0 0,-2-2 12 0 0,1-2 0 0 0,13 7 0 0 0,-9-10 171 0 0,-5-8-73 0 0,10 12-104 0 0,3 4 1 0 0,0 0 0 0 0,0 1 1 0 0,0-1-1 0 0,0 1 0 0 0,0-1 0 0 0,0 1 1 0 0,-1 0-1 0 0,1 0 0 0 0,0-1 1 0 0,-1 1-1 0 0,1 0 0 0 0,-1 0 1 0 0,1 0-1 0 0,-4-1 0 0 0,-4-4-8 0 0,0 1 1 0 0,-1 0-1 0 0,-15-6 0 0 0,20 10 6 0 0,0-1 0 0 0,-1 1-1 0 0,1 0 1 0 0,-1 0-1 0 0,1 1 1 0 0,-1-1 0 0 0,1 1-1 0 0,-11 2 1 0 0,-50 10-4 0 0,21 2 26 0 0,-10-8 221 0 0,48-6-213 0 0,1 1 0 0 0,-1 0 0 0 0,-9 3 0 0 0,9-3-23 0 0,1 1 1 0 0,-1-1-1 0 0,-10 0 0 0 0,-12 3 0 0 0,23-3 0 0 0,0 0 0 0 0,0-1 0 0 0,-10 1 0 0 0,-30-1 0 0 0,26 1 87 0 0,10-1-13 0 0,0 0 0 0 0,-1 0 1 0 0,-16-4-1 0 0,9 2-74 0 0,1 1 0 0 0,0 0 0 0 0,0 2 0 0 0,0-1 0 0 0,-19 5 0 0 0,6-5 0 0 0,26 0 0 0 0,-1-1 0 0 0,0 1 0 0 0,0 0 0 0 0,-6 2 0 0 0,-122 26 256 0 0,79-19-345 0 0,47-8 73 0 0,0 0 0 0 0,0 0 1 0 0,-15-1-1 0 0,-11 1-8 0 0,1 0 22 0 0,26-1 4 0 0,-1 0 1 0 0,1 0-1 0 0,-1 1 1 0 0,-9 1 0 0 0,-3 2 31 0 0,-29 2 0 0 0,26-4-9 0 0,-21 5-1 0 0,22-3-10 0 0,-22 1 0 0 0,25-3-2 0 0,0 0 0 0 0,-20 6 0 0 0,-5 4-12 0 0,-119 32 228 0 0,56-7-35 0 0,93-34-179 0 0,-14-1-17 0 0,-71 20 3 0 0,10-2 0 0 0,62-17 4 0 0,0 0-1 0 0,-26-2 1 0 0,-10-3 60 0 0,22 0-6 0 0,-43 4 1 0 0,81-1-59 0 0,0-1 0 0 0,-1 0 0 0 0,1 1 0 0 0,0-1 0 0 0,0 0 0 0 0,0 0 0 0 0,-1 0 0 0 0,1-1 0 0 0,0 1 0 0 0,-3-1 0 0 0,0-1 0 0 0,-9-2 0 0 0,6 1 0 0 0,-5-3 0 0 0,12 5 0 0 0,-1-1 0 0 0,1 0 0 0 0,-1 0 0 0 0,0 1 0 0 0,0-1 0 0 0,0 1 0 0 0,-4-3 0 0 0,0-1 0 0 0,-28-15 0 0 0,27 16 0 0 0,-1 1 0 0 0,0 0 0 0 0,0 0 0 0 0,0 0 0 0 0,0 1 0 0 0,0 1 0 0 0,0-1 0 0 0,0 1 0 0 0,-1 0 0 0 0,-15 2 0 0 0,13 0-6 0 0,1 1 0 0 0,0 1-1 0 0,0-1 1 0 0,1 2 0 0 0,-11 4 0 0 0,15-6 2 0 0,1 0 0 0 0,-1 0 0 0 0,0 0 0 0 0,1-1 0 0 0,-1 0 1 0 0,0 0-1 0 0,0 0 0 0 0,-7 0 0 0 0,-51 0 125 0 0,31 0 20 0 0,-36-3 0 0 0,-102-7-88 0 0,133 8-106 0 0,0 2 0 0 0,0 1 1 0 0,1 2-1 0 0,-54 13 0 0 0,5 5 9 0 0,42-10 2 0 0,-47 7 0 0 0,78-17 42 0 0,-1-1 0 0 0,0-1 0 0 0,-13-1 0 0 0,23 1 0 0 0,1 0 0 0 0,0 0 0 0 0,0-1 0 0 0,0 1 0 0 0,0-1 0 0 0,0 1-1 0 0,-1-1 1 0 0,1 0 0 0 0,0 1 0 0 0,0-1 0 0 0,0 0 0 0 0,-1-2 0 0 0,-5-1 12 0 0,-24-9 8 0 0,-49-18 84 0 0,69 28-91 0 0,-1 0 0 0 0,1 0 0 0 0,-1 1 0 0 0,-23 0 0 0 0,19 1-10 0 0,0 2-1 0 0,1 0 1 0 0,-21 5 0 0 0,-23 6 50 0 0,43-9-53 0 0,2 1 0 0 0,-1-2 0 0 0,0-2 0 0 0,0-2 0 0 0,1 0 0 0 0,-36-9 0 0 0,37 9 0 0 0,-1 1 0 0 0,1 0 0 0 0,-1 1 0 0 0,-20 2 0 0 0,-9 4 11 0 0,2-1 42 0 0,23-3-44 0 0,16-2 12 0 0,-15-2 21 0 0,-273-5 268 0 0,288 7-308 0 0,-38 2-2 0 0,16-2 0 0 0,21 0 0 0 0,-20 4 0 0 0,-5 3 0 0 0,14-3 0 0 0,-2 0 0 0 0,-1-1 0 0 0,2-2 0 0 0,0 0 0 0 0,-1 0 0 0 0,-47 0 0 0 0,-13-1 0 0 0,62 0-1 0 0,7 1 3 0 0,-11 5-14 0 0,4-3-30 0 0,-14 5-29 0 0,-19 7-5 0 0,35-12 76 0 0,0 0 0 0 0,1-1 0 0 0,1 1 0 0 0,2 1-11 0 0,6-3-31 0 0,-7 0 31 0 0,-7 2 11 0 0,16-3 0 0 0,-25 9 0 0 0,17-5 0 0 0,-2 1 0 0 0,1 1 0 0 0,2 0 0 0 0,0 1 0 0 0,-1-1 0 0 0,0 0 0 0 0,-1-1 0 0 0,-1 0 0 0 0,1 0 0 0 0,-7 3 0 0 0,12-5 0 0 0,-24 17 0 0 0,22-16-12 0 0,6-3-48 0 0,-5 11-76 0 0,4-5 69 0 0,-5 18-103 0 0,6-23 103 0 0,-4 11-26 0 0,2-6 59 0 0,2-4 21 0 0,0-1 0 0 0,-1 1 0 0 0,1 0 0 0 0,-1-1 0 0 0,0 0 0 0 0,1 1 0 0 0,-1-1 0 0 0,-4 4 0 0 0,-18 21-356 0 0,23-25 175 0 0,0 0-306 0 0,-6 7-1470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2:43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895 141 13039 0 0,'11'-11'470'0'0,"1"0"0"0"0,14-9 0 0 0,5-5-330 0 0,60-47 4774 0 0,-90 71-3771 0 0,-9 1-934 0 0,-4 4-190 0 0,-1-1 0 0 0,1 1 0 0 0,0 1 0 0 0,0 0 0 0 0,-11 8 0 0 0,-57 37-37 0 0,45-26 26 0 0,-207 133-336 0 0,212-139 231 0 0,-1-1-1 0 0,-41 15 1 0 0,-67 18-50 0 0,-43 18 98 0 0,171-63 70 0 0,0 0-1 0 0,1 0 0 0 0,-1 2 1 0 0,1-1-1 0 0,0 1 0 0 0,0 1 1 0 0,-14 14-1 0 0,19-13 33 0 0,5-8-51 0 0,0 0 0 0 0,1 0 1 0 0,-1 0-1 0 0,0-1 0 0 0,0 1 0 0 0,1 0 0 0 0,-1 0 0 0 0,0 0 0 0 0,1-1 0 0 0,-1 1 1 0 0,1 0-1 0 0,-1 0 0 0 0,1-1 0 0 0,-1 1 0 0 0,1 0 0 0 0,-1-1 0 0 0,1 1 1 0 0,0-1-1 0 0,-1 1 0 0 0,1-1 0 0 0,0 1 0 0 0,-1-1 0 0 0,1 1 0 0 0,0-1 0 0 0,0 0 1 0 0,0 1-1 0 0,-1-1 0 0 0,1 0 0 0 0,0 0 0 0 0,0 1 0 0 0,1-1 0 0 0,28 4 5 0 0,29-4 10 0 0,67-10 0 0 0,-69 4-7 0 0,76 2-1 0 0,-110 4-9 0 0,0 2 0 0 0,-1 1 0 0 0,1 1 0 0 0,41 12 0 0 0,-56-13 0 0 0,-1 1 0 0 0,1-1 0 0 0,-1 1 0 0 0,1 0 0 0 0,-1 1 0 0 0,-1 0 0 0 0,9 7 0 0 0,-11-8 0 0 0,0 0 0 0 0,-1 0 0 0 0,1 0 0 0 0,-1 0 0 0 0,0 1 0 0 0,0 0 0 0 0,-1-1 0 0 0,0 1 0 0 0,1 0 0 0 0,-2 0 0 0 0,1 1 0 0 0,1 6 0 0 0,-2-6 2 0 0,0-1 0 0 0,-1 1-1 0 0,0 0 1 0 0,0-1 0 0 0,0 1-1 0 0,-1 0 1 0 0,0-1 0 0 0,0 1-1 0 0,0 0 1 0 0,-1-1 0 0 0,0 1-1 0 0,0-1 1 0 0,0 0 0 0 0,-1 0-1 0 0,0 0 1 0 0,0 0 0 0 0,0 0-1 0 0,-6 7 1 0 0,-1-1 4 0 0,-1 0-1 0 0,0 0 0 0 0,-1-1 1 0 0,0 0-1 0 0,-23 13 0 0 0,9-8 18 0 0,-1 0 0 0 0,0-2-1 0 0,-1-1 1 0 0,0-2 0 0 0,-38 10-1 0 0,54-17-21 0 0,-124 26 62 0 0,91-21-178 0 0,-49 4-551 0 0,83-11 586 0 0,-1-1-1 0 0,1 0 1 0 0,-1-1-1 0 0,1-1 1 0 0,0 0 0 0 0,-14-4-1 0 0,24 6 67 0 0,0-1-85 0 0,-1 1 0 0 0,0-1-1 0 0,1 1 1 0 0,-1-1 0 0 0,1 1 0 0 0,-1 0 0 0 0,0-1 0 0 0,1 1 0 0 0,-1 0 0 0 0,0 0 0 0 0,0 0 0 0 0,1 0-1 0 0,-1 0 1 0 0,0 1 0 0 0,1-1 0 0 0,-1 0 0 0 0,0 1 0 0 0,-2 1 0 0 0,3-2-293 0 0,-2 12-416 0 0,3-10 722 0 0,0 0 0 0 0,0 0 0 0 0,0 0 0 0 0,0 0 0 0 0,0 0 0 0 0,0 0 0 0 0,1 0 0 0 0,-1 0 0 0 0,1 0 0 0 0,-1 0 0 0 0,1-1 0 0 0,0 1 0 0 0,-1 0 0 0 0,3 3 0 0 0,-1-3-523 0 0,-1 0 0 0 0,1 1 1 0 0,0-1-1 0 0,0 0 1 0 0,0 0-1 0 0,3 2 0 0 0,11 6-4031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2:43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77 12895 0 0,'11'-14'789'0'0,"1"2"0"0"0,0-1 0 0 0,23-16 0 0 0,-30 22 1156 0 0,-9 6-544 0 0,-10 5-864 0 0,-2 5-533 0 0,0 1 0 0 0,1 1 1 0 0,0 1-1 0 0,1 0 0 0 0,-16 18 0 0 0,13-13 22 0 0,1 1 0 0 0,1 0 0 0 0,0 1-1 0 0,1 0 1 0 0,2 2 0 0 0,0-1 0 0 0,1 1-1 0 0,-15 40 1 0 0,24-55 13 0 0,1 1 0 0 0,-1-1 0 0 0,1 1 0 0 0,1-1 0 0 0,-1 1 0 0 0,1 0 0 0 0,0-1 0 0 0,0 1 0 0 0,1 0 0 0 0,0-1 0 0 0,2 9 0 0 0,-2-12 5 0 0,0 0 1 0 0,1 0-1 0 0,-1 1 0 0 0,1-1 1 0 0,-1 0-1 0 0,1 0 0 0 0,0 0 1 0 0,0 0-1 0 0,1-1 0 0 0,-1 1 1 0 0,0-1-1 0 0,1 1 1 0 0,0-1-1 0 0,-1 0 0 0 0,1 0 1 0 0,0 0-1 0 0,0 0 0 0 0,0 0 1 0 0,0-1-1 0 0,1 1 0 0 0,-1-1 1 0 0,6 2-1 0 0,-2-2 35 0 0,0 0-1 0 0,0-1 1 0 0,0 1 0 0 0,0-1-1 0 0,0-1 1 0 0,0 1 0 0 0,0-1-1 0 0,0 0 1 0 0,0-1 0 0 0,0 0-1 0 0,0 0 1 0 0,-1 0-1 0 0,1-1 1 0 0,-1 0 0 0 0,0 0-1 0 0,0-1 1 0 0,0 1 0 0 0,7-7-1 0 0,4-4 19 0 0,0 0-1 0 0,-1-2 0 0 0,0 0 1 0 0,19-26-1 0 0,2-10-14 0 0,-33 46-107 0 0,-1 0-1 0 0,0 0 1 0 0,0-1-1 0 0,0 1 1 0 0,-1-1 0 0 0,3-13-1 0 0,-5 18-57 0 0,1 0-1 0 0,-1-1 1 0 0,0 1-1 0 0,0 0 1 0 0,0 0-1 0 0,0-1 1 0 0,0 1-1 0 0,-1 0 1 0 0,1 0-1 0 0,-1 0 1 0 0,1-1-1 0 0,-1 1 1 0 0,0 0-1 0 0,0 0 1 0 0,0 0-1 0 0,0 0 1 0 0,0 0-1 0 0,-1 0 1 0 0,1 0-1 0 0,0 1 1 0 0,-1-1-1 0 0,1 0 1 0 0,-1 1 0 0 0,0-1-1 0 0,0 1 1 0 0,1 0-1 0 0,-1-1 1 0 0,0 1-1 0 0,0 0 1 0 0,0 0-1 0 0,0 0 1 0 0,-3-1-1 0 0,-6-1-378 0 0,0 0 1 0 0,0 1-1 0 0,-1 0 0 0 0,1 0 1 0 0,-12 1-1 0 0,11 0 203 0 0,-19-1-167 0 0,16 2 146 0 0,0-1 0 0 0,0 0 0 0 0,0-1 0 0 0,1-1 0 0 0,-1 0 0 0 0,-20-8 0 0 0,24 4-3515 0 0,4-2-1200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2:44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1147 9 1839 0 0,'10'-2'115'0'0,"0"0"0"0"0,0 0 0 0 0,1 1 0 0 0,-1 0 0 0 0,1 0 0 0 0,-1 2 0 0 0,15 1 0 0 0,-18-1 2046 0 0,0 0-1 0 0,0 1 1 0 0,11 4 4469 0 0,-19-5-6587 0 0,0 1 1 0 0,-1-1-1 0 0,1 0 0 0 0,0 0 0 0 0,-1 0 1 0 0,1 0-1 0 0,-1 0 0 0 0,1 0 0 0 0,-1 0 0 0 0,0 0 1 0 0,-2 1-1 0 0,-11 3 51 0 0,-1-1 0 0 0,1-1 0 0 0,-1 0 1 0 0,0-1-1 0 0,0 0 0 0 0,-20-2 0 0 0,4 2 24 0 0,-67-1 376 0 0,61-2-187 0 0,0 2-1 0 0,-57 9 1 0 0,12 8-676 0 0,-115 42 0 0 0,49-2-683 0 0,148-58 1036 0 0,-2 2 3 0 0,1-1-1 0 0,-1 0 0 0 0,0-1 1 0 0,1 1-1 0 0,-1 0 0 0 0,0-1 0 0 0,0 1 1 0 0,0-1-1 0 0,1 0 0 0 0,-1 0 1 0 0,0 0-1 0 0,0-1 0 0 0,0 1 1 0 0,-4-2-1 0 0,6 2 17 0 0,1-1-1 0 0,-1 1 1 0 0,0-1-1 0 0,1 0 1 0 0,-1 1 0 0 0,1-1-1 0 0,-1 0 1 0 0,1 0-1 0 0,-1 0 1 0 0,1 1 0 0 0,-1-1-1 0 0,1 0 1 0 0,0 0-1 0 0,0 0 1 0 0,-1 0 0 0 0,1 0-1 0 0,0 0 1 0 0,0 1-1 0 0,0-1 1 0 0,0-2 0 0 0,2-17 49 0 0,-1 17-51 0 0,1-1 0 0 0,0 1 1 0 0,0-1-1 0 0,0 1 0 0 0,0-1 1 0 0,0 1-1 0 0,4-4 0 0 0,2 2-1 0 0,0 3-10 0 0,-7 2 7 0 0,0 0 1 0 0,-1 0-1 0 0,1 0 1 0 0,0 0-1 0 0,0 1 1 0 0,0-1-1 0 0,-1 0 1 0 0,1 0-1 0 0,0 1 1 0 0,0-1-1 0 0,-1 0 1 0 0,1 1-1 0 0,0-1 1 0 0,0 1-1 0 0,-1-1 1 0 0,1 1-1 0 0,-1-1 1 0 0,1 1-1 0 0,0 0 1 0 0,-1-1-1 0 0,1 1 1 0 0,0 1-1 0 0,8 15-3 0 0,-6-9 7 0 0,-1-1 0 0 0,1 1 1 0 0,-2 0-1 0 0,1 0 1 0 0,-1 0-1 0 0,-1 1 1 0 0,1-1-1 0 0,-2 13 0 0 0,-11 67 342 0 0,9-72-272 0 0,-8 40 45 0 0,-3 0 1 0 0,-1-1-1 0 0,-3 0 0 0 0,-29 58 1 0 0,38-97-103 0 0,0 0 1 0 0,-1 0-1 0 0,-16 18 1 0 0,-41 41 20 0 0,50-57-46 0 0,-15 12 65 0 0,20-19-47 0 0,1 0 0 0 0,-12 15 0 0 0,-45 75 100 0 0,66-97-105 0 0,0-1 0 0 0,0 1 0 0 0,0 0 0 0 0,0 0 1 0 0,1 0-1 0 0,0 0 0 0 0,0 0 0 0 0,-1 8 0 0 0,1-5 7 0 0,0-6 79 0 0,3 0 22 0 0,2-1-37 0 0,-1 0-1 0 0,1 0 0 0 0,0 0 1 0 0,-1-1-1 0 0,1 1 0 0 0,0-1 1 0 0,-1 0-1 0 0,1 0 1 0 0,-1 0-1 0 0,0-1 0 0 0,6-2 1 0 0,38-24 1083 0 0,-32 18-894 0 0,42-25 597 0 0,92-42 0 0 0,-114 62-695 0 0,1 2 0 0 0,1 1-1 0 0,0 2 1 0 0,42-6 0 0 0,-63 13-808 0 0,17-2 2013 0 0,-17 8-3593 0 0,-3 5-4750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2:45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8287 0 0,'2'-1'8434'0'0,"37"-14"-4494"0"0,49-17-2595 0 0,-27 17-473 0 0,124-16 1 0 0,-164 29-942 0 0,78-5 409 0 0,-33 7-2848 0 0,-50 0 1240 0 0,-1-1-11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2:45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0 11687 0 0,'0'0'4186'0'0,"-2"1"-3244"0"0,-6 4-719 0 0,-1 0 0 0 0,1 1-1 0 0,0 0 1 0 0,0 0 0 0 0,-7 8-1 0 0,-35 42 151 0 0,22-23-170 0 0,-9 9-84 0 0,2 2-1 0 0,3 1 0 0 0,1 1 1 0 0,-30 63-1 0 0,51-89-33 0 0,1 0 1 0 0,1 1-1 0 0,1 0 0 0 0,1 0 0 0 0,-7 42 0 0 0,12-53-60 0 0,0 0 0 0 0,1 0 0 0 0,0 0 0 0 0,0 0 0 0 0,1 0 0 0 0,0 0-1 0 0,1 0 1 0 0,0 0 0 0 0,1 0 0 0 0,0-1 0 0 0,0 1 0 0 0,1-1 0 0 0,0 0 0 0 0,1 0 0 0 0,7 10 0 0 0,-10-16-353 0 0,0-1 1 0 0,0 1 0 0 0,0-1 0 0 0,0 0-1 0 0,0 1 1 0 0,1-1 0 0 0,-1 0 0 0 0,1-1 0 0 0,0 1-1 0 0,-1 0 1 0 0,5 1 0 0 0,5 1-5720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2:45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4607 0 0,'0'2'5326'0'0,"1"15"-2800"0"0,0 0 1 0 0,6 28 0 0 0,-2-23-1181 0 0,13 34 1 0 0,-6-26-819 0 0,1-2 1 0 0,1 0-1 0 0,22 32 0 0 0,-14-30-35 0 0,0 0-1 0 0,47 46 0 0 0,-51-59-322 0 0,1 0 1 0 0,1-1-1 0 0,1-1 0 0 0,43 24 0 0 0,-42-29-122 0 0,0-1 0 0 0,35 9 0 0 0,-51-16-144 0 0,1-1 0 0 0,-1 0 0 0 0,1-1 0 0 0,9 0 0 0 0,-12 0-520 0 0,-1 0 0 0 0,0 0 0 0 0,0-1-1 0 0,0 1 1 0 0,-1-1 0 0 0,7-2 0 0 0,0-2-6759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2:46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1 10591 0 0,'-1'1'488'0'0,"-42"46"326"0"0,20-17 816 0 0,-1 0 0 0 0,-32 28 1 0 0,32-36-1389 0 0,0-1 0 0 0,-1-1 0 0 0,-1-2-1 0 0,-1-1 1 0 0,-40 20 0 0 0,-179 80 842 0 0,240-115-963 0 0,4-1-92 0 0,0 0 1 0 0,1 0-1 0 0,-1 0 0 0 0,0-1 0 0 0,0 2 1 0 0,1-1-1 0 0,-1 0 0 0 0,1 0 1 0 0,-1 0-1 0 0,1 1 0 0 0,-1-1 0 0 0,1 1 1 0 0,0-1-1 0 0,0 1 0 0 0,0-1 1 0 0,0 1-1 0 0,-1 2 0 0 0,1-3-74 0 0,14-3-2278 0 0,1-1-4029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2:46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 15119 0 0,'0'0'694'0'0,"-1"0"-22"0"0,-6-2-432 0 0,0 1-198 0 0,7 1-34 0 0,-1 0 0 0 0,1 0 0 0 0,-1 0 0 0 0,1 1 0 0 0,-1-1 0 0 0,1 0 0 0 0,0 1 0 0 0,-1-1 0 0 0,1 0 0 0 0,-1 1 0 0 0,1-1 0 0 0,0 0 0 0 0,-1 1 0 0 0,1-1 0 0 0,0 1 0 0 0,-1-1 0 0 0,1 0 0 0 0,0 1-1 0 0,0-1 1 0 0,-1 1 0 0 0,1 0 0 0 0,-5 10 65 0 0,3-5-55 0 0,1 0 1 0 0,0 0-1 0 0,0 0 0 0 0,1 0 0 0 0,0 0 1 0 0,0 0-1 0 0,0 0 0 0 0,1 0 0 0 0,0 0 1 0 0,0 0-1 0 0,0 0 0 0 0,3 6 0 0 0,2 8 141 0 0,2-1 0 0 0,11 21 0 0 0,4 1 255 0 0,2-2 0 0 0,45 56 0 0 0,-36-52 152 0 0,35 59 1 0 0,-60-86-462 0 0,0 1 1 0 0,-2-1 0 0 0,0 1-1 0 0,-1 1 1 0 0,0-1-1 0 0,-1 1 1 0 0,3 32 0 0 0,-6-27-11 0 0,-2 0 0 0 0,0 0 0 0 0,-1 0 0 0 0,-2-1 0 0 0,0 1 0 0 0,-2 0 0 0 0,-10 33 1 0 0,5-29-109 0 0,0-1 0 0 0,-2 0 1 0 0,-1 0-1 0 0,-1-1 0 0 0,-29 38 1 0 0,27-44-431 0 0,6-9-1011 0 0,1 2-3410 0 0,4-3-1538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52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80 1375 0 0,'12'-8'774'0'0,"21"-19"0"0"0,-20 14 3013 0 0,-1-1 3322 0 0,-11 13-6479 0 0,2-7 643 0 0,-3 7-1253 0 0,0 1 0 0 0,1 0 0 0 0,-1 0 0 0 0,0-1 0 0 0,0 1 0 0 0,0 0 1 0 0,0 0-1 0 0,0-1 0 0 0,0 1 0 0 0,1 0 0 0 0,-1 0 0 0 0,0-1 0 0 0,0 1 1 0 0,0 0-1 0 0,0 0 0 0 0,0-1 0 0 0,0 1 0 0 0,0 0 0 0 0,0 0 0 0 0,0-1 1 0 0,0 1-1 0 0,0 0 0 0 0,-1-1 0 0 0,1 1 0 0 0,0 0 0 0 0,0 0 1 0 0,0-1-1 0 0,0 1 0 0 0,-1 0 0 0 0,-1 0 0 0 0,-1 0 0 0 0,0 1 0 0 0,0-1 0 0 0,0 1 0 0 0,0 0 0 0 0,1 0 0 0 0,-1 0 0 0 0,0 0 0 0 0,-4 3 0 0 0,-24 18 114 0 0,19-13-75 0 0,-78 55 419 0 0,-117 89 612 0 0,11 13 6 0 0,186-157-974 0 0,0 1 1 0 0,1 0-1 0 0,0 1 0 0 0,0 0 1 0 0,1 0-1 0 0,-13 25 0 0 0,21-36-106 0 0,0 0 0 0 0,0 0 1 0 0,0 1-1 0 0,0-1 0 0 0,-1 0 0 0 0,1 0 0 0 0,0 1 0 0 0,0-1 0 0 0,0 0 1 0 0,0 0-1 0 0,0 1 0 0 0,0-1 0 0 0,0 0 0 0 0,0 0 0 0 0,0 1 0 0 0,0-1 1 0 0,0 0-1 0 0,0 0 0 0 0,0 1 0 0 0,0-1 0 0 0,0 0 0 0 0,1 0 0 0 0,-1 1 1 0 0,0-1-1 0 0,0 0 0 0 0,0 0 0 0 0,0 1 0 0 0,0-1 0 0 0,0 0 0 0 0,1 0 1 0 0,-1 0-1 0 0,0 1 0 0 0,0-1 0 0 0,0 0 0 0 0,1 0 0 0 0,-1 0 0 0 0,0 0 1 0 0,0 1-1 0 0,1-1 0 0 0,-1 0 0 0 0,1 0 0 0 0,15 1 268 0 0,19-9-14 0 0,1-5-155 0 0,0-1-1 0 0,-1-2 1 0 0,-1-2-1 0 0,34-22 1 0 0,119-97-592 0 0,-185 136 397 0 0,-2 3-272 0 0,1 2 326 0 0,0 0 0 0 0,0 0-1 0 0,-1-1 1 0 0,0 1 0 0 0,0 0-1 0 0,0 0 1 0 0,0 0 0 0 0,0 0 0 0 0,-2 6-1 0 0,-13 35 157 0 0,11-37-361 0 0,1 0 0 0 0,0 1-1 0 0,1-1 1 0 0,0 1 0 0 0,0-1 0 0 0,0 13-1 0 0,3-20-990 0 0,7 5-60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2:46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14887 0 0,'0'0'1350'0'0,"1"0"-1036"0"0,9 3 99 0 0,-1-1 0 0 0,0 0-1 0 0,1-1 1 0 0,-1 0 0 0 0,0-1 0 0 0,18-1-1 0 0,61-11 1096 0 0,-34 3-825 0 0,21-3-185 0 0,-43 6-1590 0 0,0 1 0 0 0,38 0 0 0 0,-48 5-5794 0 0</inkml:trace>
  <inkml:trace contextRef="#ctx0" brushRef="#br0" timeOffset="1">41 437 18487 0 0,'0'0'1675'0'0,"8"-6"-1350"0"0,-1 3-20 0 0,0 0-1 0 0,0 0 1 0 0,1 1-1 0 0,-1-1 1 0 0,1 2-1 0 0,-1-1 1 0 0,13 0-1 0 0,10-3 461 0 0,137-20 331 0 0,-53 10-1077 0 0,-21 3-4023 0 0,-76 9-3612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2:47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30 106 5983 0 0,'0'0'464'0'0,"-17"-4"1511"0"0,16 3-1683 0 0,0 1 1 0 0,1 0-1 0 0,-1 0 0 0 0,0-1 0 0 0,1 1 0 0 0,-1 0 1 0 0,1-1-1 0 0,-1 1 0 0 0,0-1 0 0 0,1 1 1 0 0,-1-1-1 0 0,1 1 0 0 0,-1-1 0 0 0,1 1 1 0 0,-1-1-1 0 0,1 0 0 0 0,0 1 0 0 0,-1-1 1 0 0,1 0-1 0 0,0 1 0 0 0,-1-1 0 0 0,1 0 1 0 0,0 0-1 0 0,0-1-95 0 0,0 1-1 0 0,1-1 1 0 0,-1 0 0 0 0,1 1 0 0 0,-1-1 0 0 0,1 1-1 0 0,0-1 1 0 0,0 1 0 0 0,-1-1 0 0 0,3-1 0 0 0,0-1-113 0 0,0 0 1 0 0,0 0 0 0 0,1 1-1 0 0,-1-1 1 0 0,1 1 0 0 0,0 0-1 0 0,0 0 1 0 0,0 0 0 0 0,1 1-1 0 0,-1 0 1 0 0,1-1 0 0 0,-1 1-1 0 0,7-1 1 0 0,10-3 242 0 0,37-7 0 0 0,-49 12-237 0 0,4-2 26 0 0,0 1 0 0 0,0 1 0 0 0,0 1 0 0 0,0 0 0 0 0,0 0 0 0 0,0 1 0 0 0,0 1 0 0 0,0 0 0 0 0,15 5 0 0 0,-21-5-78 0 0,0 1-1 0 0,-1 0 1 0 0,0 0-1 0 0,1 0 1 0 0,-1 0 0 0 0,-1 1-1 0 0,1 0 1 0 0,0 1-1 0 0,-1-1 1 0 0,0 1 0 0 0,0 0-1 0 0,0 0 1 0 0,-1 1-1 0 0,0-1 1 0 0,0 1 0 0 0,0 0-1 0 0,-1 0 1 0 0,6 13-1 0 0,-5-6-22 0 0,0 1 0 0 0,-1 0 0 0 0,0 0 0 0 0,-1 0 0 0 0,-1 0 0 0 0,0 0 0 0 0,-1 0 0 0 0,-1 0 0 0 0,-2 15 0 0 0,-2 8 0 0 0,-3-1 0 0 0,-14 45 0 0 0,-18 19 48 0 0,26-71-62 0 0,2 1-1 0 0,-11 42 1 0 0,20-62-1 0 0,2 0 0 0 0,-1 0 0 0 0,1 0 0 0 0,0 0 0 0 0,1 0-1 0 0,1 0 1 0 0,-1 0 0 0 0,1 0 0 0 0,1 0 0 0 0,0 0 0 0 0,6 17 0 0 0,-2-13 27 0 0,0-1 1 0 0,1 0-1 0 0,0-1 0 0 0,1 1 1 0 0,1-1-1 0 0,0-1 0 0 0,0 1 1 0 0,1-2-1 0 0,15 14 0 0 0,9 3 358 0 0,68 42 0 0 0,-98-67-386 0 0,1 1 0 0 0,0-1 0 0 0,0 0 0 0 0,0 0 0 0 0,0 0 0 0 0,0-1 0 0 0,0 0 0 0 0,0 0 0 0 0,0 0 0 0 0,1 0 0 0 0,-1-1 0 0 0,0 0 0 0 0,1 0 0 0 0,-1-1 1 0 0,0 1-1 0 0,0-1 0 0 0,8-2 0 0 0,-7 1-561 0 0,0 0 1 0 0,0-1 0 0 0,0 0-1 0 0,-1 1 1 0 0,1-2 0 0 0,-1 1-1 0 0,0-1 1 0 0,9-7 0 0 0,-2 0-5989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2:48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3 9095 0 0,'0'0'8816'0'0,"-8"-2"-8638"0"0,-1 1-110 0 0,0 1 0 0 0,0 0 0 0 0,0 1 0 0 0,0 0 1 0 0,0 0-1 0 0,-13 4 0 0 0,-6 0 53 0 0,-187 40 907 0 0,191-41-950 0 0,19-4-18 0 0,-1 1-1 0 0,0 0 1 0 0,1 1 0 0 0,-1-1-1 0 0,1 1 1 0 0,0 0-1 0 0,-11 5 1 0 0,15-6 13 0 0,0 19 177 0 0,4-9-149 0 0,0 1 0 0 0,1-1 1 0 0,1 0-1 0 0,0 0 0 0 0,9 16 1 0 0,4 8 84 0 0,-5-7-173 0 0,16 58-1 0 0,-25-70-13 0 0,-1 0 1 0 0,0 0-1 0 0,-1 0 0 0 0,-1 0 0 0 0,-1 23 0 0 0,-3-19 1 0 0,2-16 3 0 0,0 0 1 0 0,-1 0-1 0 0,1-1 0 0 0,-1 1 1 0 0,0-1-1 0 0,0 1 0 0 0,0-1 1 0 0,-1 0-1 0 0,1 0 0 0 0,-1 0 1 0 0,0 0-1 0 0,1 0 0 0 0,-1-1 1 0 0,0 1-1 0 0,-1-1 0 0 0,1 0 1 0 0,0 0-1 0 0,-1 0 0 0 0,1 0 1 0 0,-8 2-1 0 0,-6 2 26 0 0,-1 0 0 0 0,0-1 0 0 0,-20 2 0 0 0,26-5-16 0 0,-129 14 351 0 0,116-15-343 0 0,17-2-6163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05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40 6535 0 0,'7'-11'694'0'0,"1"-3"-2015"0"0,0 0 7167 0 0,-17 31-2137 0 0,-48 98-2783 0 0,-61 105-368 0 0,-24 42-399 0 0,28-80-119 0 0,113-180-233 0 0,2-6-1486 0 0,5-12 692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06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154 600 1839 0 0,'0'0'250'0'0,"-12"-13"3482"0"0,11 9-3499 0 0,0-1 0 0 0,0 1 0 0 0,0-1 0 0 0,0 0 0 0 0,1 1 0 0 0,0-1 0 0 0,0 0 0 0 0,0 1 0 0 0,0-1 0 0 0,1 0 1 0 0,0 1-1 0 0,0-1 0 0 0,0 0 0 0 0,1 1 0 0 0,-1 0 0 0 0,1-1 0 0 0,4-6 0 0 0,3-5 69 0 0,0 1-1 0 0,1 1 1 0 0,16-20-1 0 0,10-4-59 0 0,1 1 1 0 0,45-33-1 0 0,-42 36-56 0 0,19-13 831 0 0,126-80 0 0 0,-162 113-703 0 0,1 2 0 0 0,34-14 0 0 0,-51 24-247 0 0,1-1-1 0 0,0 1 1 0 0,0 0-1 0 0,0 0 1 0 0,1 1-1 0 0,-1 0 1 0 0,0 1 0 0 0,0 0-1 0 0,1 0 1 0 0,-1 1-1 0 0,15 2 1 0 0,-20-2-52 0 0,0 0 0 0 0,0 0 0 0 0,0 0 1 0 0,-1 1-1 0 0,1-1 0 0 0,0 1 0 0 0,-1-1 0 0 0,1 1 0 0 0,-1 0 0 0 0,1 0 1 0 0,-1 0-1 0 0,0 0 0 0 0,0 0 0 0 0,0 1 0 0 0,0-1 0 0 0,2 3 0 0 0,-2 0-3 0 0,0-1-1 0 0,0 1 1 0 0,-1-1-1 0 0,1 1 1 0 0,-1-1-1 0 0,0 1 1 0 0,0 0-1 0 0,-1-1 1 0 0,1 8-1 0 0,-2 4-4 0 0,0 0 1 0 0,-1 0 0 0 0,0 0-1 0 0,-2 0 1 0 0,-5 17-1 0 0,-2-4-33 0 0,0-1 0 0 0,-2 0 0 0 0,-1-1 0 0 0,-1 0 0 0 0,-1-1 0 0 0,-1-1 0 0 0,-2 0 0 0 0,0-2 0 0 0,-2 0 0 0 0,0-1 0 0 0,-32 25 0 0 0,35-32-49 0 0,-75 55-148 0 0,79-61 186 0 0,1-1 0 0 0,-1-1 0 0 0,0 0 0 0 0,-1-1 0 0 0,-22 6 0 0 0,25-9-9 0 0,3 0-60 0 0,0 0 0 0 0,0-1-1 0 0,0 0 1 0 0,0-1 0 0 0,0 0 0 0 0,-1-1 0 0 0,-10 0-1 0 0,19 0-145 0 0,1-2-764 0 0,0 0 948 0 0,1 1 0 0 0,-1-1 0 0 0,1 1 0 0 0,0-1 0 0 0,-1 1 0 0 0,1-1 0 0 0,0 1 0 0 0,0-1 0 0 0,0 1 0 0 0,1-2 0 0 0,8-6-31 0 0,1 1 0 0 0,-1 0-1 0 0,1 1 1 0 0,1 0 0 0 0,11-5-1 0 0,-12 6 64 0 0,1 0 26 0 0,84-41 234 0 0,-84 42-193 0 0,-1 1 0 0 0,1 1 0 0 0,0 0-1 0 0,0 0 1 0 0,1 1 0 0 0,19 0 0 0 0,-28 2-31 0 0,-1 0 0 0 0,1 0 0 0 0,-1 0 1 0 0,1 1-1 0 0,-1 0 0 0 0,1-1 1 0 0,-1 1-1 0 0,0 0 0 0 0,1 1 0 0 0,-1-1 1 0 0,0 1-1 0 0,0-1 0 0 0,0 1 1 0 0,0 0-1 0 0,0 0 0 0 0,0 0 0 0 0,-1 0 1 0 0,1 1-1 0 0,2 3 0 0 0,-2-2 6 0 0,0 0 0 0 0,-1 1-1 0 0,1-1 1 0 0,-1 1 0 0 0,0 0 0 0 0,0 0-1 0 0,-1 0 1 0 0,1 0 0 0 0,-1 0-1 0 0,0 0 1 0 0,-1 0 0 0 0,1 8 0 0 0,-2 10 74 0 0,-1 0 0 0 0,-1-1 0 0 0,0 1 1 0 0,-12 36-1 0 0,11-43-92 0 0,0-4 38 0 0,0-1 0 0 0,-1 1-1 0 0,0-1 1 0 0,-1 0 0 0 0,0 0 0 0 0,-1 0-1 0 0,0-1 1 0 0,-10 12 0 0 0,1-5 84 0 0,0-1-1 0 0,-1 0 1 0 0,-30 21 0 0 0,4-10 224 0 0,-92 43 0 0 0,121-63-284 0 0,-183 71 772 0 0,188-75-790 0 0,-8 3 57 0 0,0 0 1 0 0,-25 4-1 0 0,38-9-58 0 0,0 0 0 0 0,0-1 0 0 0,0 0 0 0 0,0 0 0 0 0,0 0 0 0 0,0 0 0 0 0,0 0 0 0 0,0-1 0 0 0,0 1 0 0 0,0-1 0 0 0,0 0 0 0 0,0-1-1 0 0,1 1 1 0 0,-1-1 0 0 0,0 1 0 0 0,-5-5 0 0 0,7 5-17 0 0,0-1 0 0 0,0 0 0 0 0,1 0 0 0 0,-1 1 0 0 0,1-1 0 0 0,-1 0 0 0 0,1 0 0 0 0,0-1 0 0 0,0 1 0 0 0,0 0-1 0 0,0 0 1 0 0,0-1 0 0 0,0 1 0 0 0,1 0 0 0 0,-1-1 0 0 0,1 1 0 0 0,-1 0 0 0 0,1-1 0 0 0,0-2 0 0 0,0-1-351 0 0,1 1 0 0 0,-1 0 0 0 0,1 0 0 0 0,0 0 0 0 0,0 0 0 0 0,1 0 0 0 0,3-9 0 0 0,-1 5-4598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06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1839 0 0,'-1'1'134'0'0,"-1"0"227"0"0,1 0 0 0 0,-1 0 1 0 0,1 1-1 0 0,-1-1 0 0 0,1 0 0 0 0,-1 1 0 0 0,1-1 1 0 0,0 1-1 0 0,-1-1 0 0 0,1 1 0 0 0,0 0 1 0 0,0 0-1 0 0,0 0 0 0 0,0-1 0 0 0,1 1 1 0 0,-1 0-1 0 0,1 0 0 0 0,-1 0 0 0 0,1 0 1 0 0,-1 0-1 0 0,1 0 0 0 0,0 0 0 0 0,0 3 1 0 0,0 0 668 0 0,-1 5-697 0 0,1 1 0 0 0,0 0 1 0 0,1-1-1 0 0,0 1 0 0 0,1-1 1 0 0,0 1-1 0 0,0-1 0 0 0,1 0 0 0 0,1 1 1 0 0,0-2-1 0 0,9 19 0 0 0,3-1 35 0 0,1 0 0 0 0,35 42-1 0 0,-44-60-430 0 0,1 0-1 0 0,0 0 0 0 0,19 14 1 0 0,-27-22-1084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06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7 6447 0 0,'0'-7'7754'0'0,"-9"17"-6612"0"0,1 2-992 0 0,0 0 1 0 0,1 1-1 0 0,0 0 0 0 0,1 1 0 0 0,1 0 0 0 0,-8 27 1 0 0,2-4 40 0 0,-133 338 628 0 0,-38 7-755 0 0,12-4 254 0 0,112-227-1916 0 0,50-131-4224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07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447 217 1375 0 0,'1'0'107'0'0,"5"-1"998"0"0,-1 0-1 0 0,0 0 1 0 0,1-1-1 0 0,-1 0 1 0 0,0 0-1 0 0,8-5 2962 0 0,-11 6-4022 0 0,-1-1-1 0 0,1 0 0 0 0,0 1 1 0 0,-1-1-1 0 0,1 0 0 0 0,1-3 1 0 0,-2 4-28 0 0,3-6 20 0 0,0 0-1 0 0,-1 0 1 0 0,0 0-1 0 0,0-1 1 0 0,0 1-1 0 0,-1-1 1 0 0,2-16-1 0 0,-2 8-111 0 0,0 1 1 0 0,-1-1-1 0 0,-2-17 1 0 0,1 32 34 0 0,0 0 1 0 0,0-1-1 0 0,0 1 0 0 0,-1 0 1 0 0,1-1-1 0 0,0 1 1 0 0,-1 0-1 0 0,1 0 1 0 0,-1-1-1 0 0,1 1 0 0 0,-1 0 1 0 0,1 0-1 0 0,-1 0 1 0 0,0 0-1 0 0,1 0 1 0 0,-1 0-1 0 0,0 0 0 0 0,0 0 1 0 0,0 0-1 0 0,0 0 1 0 0,-2-1-1 0 0,2 1-17 0 0,-1 1 1 0 0,1-1-1 0 0,-1 1 0 0 0,0-1 0 0 0,0 1 0 0 0,1 0 1 0 0,-1-1-1 0 0,0 1 0 0 0,0 0 0 0 0,1 0 1 0 0,-1 0-1 0 0,0 1 0 0 0,-3 0 0 0 0,-2 0-75 0 0,0 2-1 0 0,0-1 0 0 0,0 1 0 0 0,0 0 1 0 0,1 1-1 0 0,-10 5 0 0 0,-166 136 54 0 0,61-32 1476 0 0,100-91-1017 0 0,1 1 0 0 0,1 1-1 0 0,-22 37 1 0 0,34-50-202 0 0,2 0 1 0 0,0 0-1 0 0,-8 22 1 0 0,13-31-148 0 0,-1 1-1 0 0,0 0 1 0 0,0-1 0 0 0,1 1 0 0 0,-1 0 0 0 0,1-1-1 0 0,0 1 1 0 0,0 0 0 0 0,0 0 0 0 0,0-1 0 0 0,1 1 0 0 0,-1 0-1 0 0,1 0 1 0 0,-1-1 0 0 0,1 1 0 0 0,0-1 0 0 0,0 1-1 0 0,0-1 1 0 0,0 1 0 0 0,1-1 0 0 0,-1 1 0 0 0,1-1-1 0 0,2 3 1 0 0,-2-3-5 0 0,0-1 0 0 0,0 0 0 0 0,0 0 0 0 0,1 0 0 0 0,-1 0 0 0 0,0 0 0 0 0,0 0 0 0 0,1 0 0 0 0,-1-1 0 0 0,0 1-1 0 0,1-1 1 0 0,-1 0 0 0 0,1 1 0 0 0,-1-1 0 0 0,1 0 0 0 0,-1-1 0 0 0,3 1 0 0 0,6-2 100 0 0,1 0-1 0 0,13-5 1 0 0,-19 5-94 0 0,28-8-159 0 0,0-2 0 0 0,0-1 0 0 0,-1-2 0 0 0,-1-1 0 0 0,0-2 1 0 0,-1-1-1 0 0,52-43 0 0 0,-76 56-247 0 0,0-1 0 0 0,10-14 0 0 0,-15 19 371 0 0,0-1 0 0 0,0 0 0 0 0,-1 0 1 0 0,1 1-1 0 0,-1-1 0 0 0,0 0 0 0 0,0 0 0 0 0,0 0 0 0 0,0-1 0 0 0,0 1 0 0 0,0-6 0 0 0,-3 9 127 0 0,0 0-1 0 0,0 1 1 0 0,1-1 0 0 0,-1 0-1 0 0,0 1 1 0 0,0-1 0 0 0,-3 2-1 0 0,0 1-64 0 0,0 1 0 0 0,0-1 0 0 0,1 1 0 0 0,-1 0 0 0 0,1 0-1 0 0,0 1 1 0 0,0-1 0 0 0,0 1 0 0 0,1 0 0 0 0,-1 0 0 0 0,1 0-1 0 0,0 0 1 0 0,1 0 0 0 0,-1 1 0 0 0,1 0 0 0 0,0-1 0 0 0,1 1-1 0 0,-1 0 1 0 0,1 0 0 0 0,0 0 0 0 0,1 0 0 0 0,-1 0 0 0 0,1 0 0 0 0,0 0-1 0 0,1-1 1 0 0,-1 1 0 0 0,1 0 0 0 0,1 0 0 0 0,-1 0 0 0 0,1 0-1 0 0,0-1 1 0 0,0 1 0 0 0,0-1 0 0 0,1 1 0 0 0,0-1 0 0 0,0 0 0 0 0,0 0-1 0 0,8 9 1 0 0,0-5-1127 0 0,1-4-4278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08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805 8 9439 0 0,'0'0'432'0'0,"-7"-3"144"0"0,-1 1-351 0 0,1 1 0 0 0,-1 0 0 0 0,1 1-1 0 0,-1 0 1 0 0,1 0 0 0 0,-1 1-1 0 0,1 0 1 0 0,-1 0 0 0 0,1 0 0 0 0,-10 4-1 0 0,-34 13 418 0 0,-96 49 0 0 0,87-36-208 0 0,-73 49 0 0 0,128-76-414 0 0,0 0-1 0 0,0 0 0 0 0,0 0 0 0 0,1 1 1 0 0,0-1-1 0 0,0 1 0 0 0,0 0 0 0 0,0 1 1 0 0,1-1-1 0 0,-4 7 0 0 0,6-10-14 0 0,0 0-1 0 0,1 0 1 0 0,-1 0-1 0 0,0 0 1 0 0,1 0-1 0 0,0 0 1 0 0,-1 0-1 0 0,1 1 1 0 0,0-1-1 0 0,0 0 1 0 0,0 0-1 0 0,0 0 1 0 0,1 0-1 0 0,-1 1 1 0 0,1-1-1 0 0,-1 0 1 0 0,1 0-1 0 0,-1 0 0 0 0,1 0 1 0 0,0 0-1 0 0,0 0 1 0 0,0 0-1 0 0,0 0 1 0 0,1-1-1 0 0,-1 1 1 0 0,0 0-1 0 0,1-1 1 0 0,-1 1-1 0 0,1-1 1 0 0,0 1-1 0 0,-1-1 1 0 0,3 2-1 0 0,11 6-18 0 0,1-1-1 0 0,-1-1 1 0 0,1 0-1 0 0,0-1 0 0 0,1 0 1 0 0,28 5-1 0 0,37 13-45 0 0,-78-23 59 0 0,57 25-63 0 0,-54-22 61 0 0,0 0 0 0 0,0 1 0 0 0,0-1 0 0 0,-1 1 0 0 0,1 1 0 0 0,5 6 0 0 0,-2 0 3 0 0,-9-8 0 0 0,-1-1 0 0 0,0-2 2 0 0,1-1 0 0 0,-1 1 0 0 0,0-1-1 0 0,0 1 1 0 0,1-1 0 0 0,-1 1 0 0 0,0 0 0 0 0,0-1 0 0 0,0 1-1 0 0,0 0 1 0 0,0-1 0 0 0,0 1 0 0 0,0-1 0 0 0,0 1-1 0 0,0 0 1 0 0,0-1 0 0 0,0 1 0 0 0,0-1 0 0 0,0 1-1 0 0,0 0 1 0 0,-1-1 0 0 0,1 1 0 0 0,0-1 0 0 0,0 1-1 0 0,-1-1 1 0 0,1 1 0 0 0,0 0 0 0 0,-1-1 0 0 0,1 0-1 0 0,-1 2 1 0 0,-1-1 13 0 0,0 3 23 0 0,-1-1 0 0 0,0 1 0 0 0,0-1 0 0 0,0 1 0 0 0,0-1 0 0 0,-1 0 0 0 0,0 0 1 0 0,-7 4-1 0 0,-37 18 465 0 0,23-13-366 0 0,-5 3-17 0 0,-106 53 19 0 0,102-53-121 0 0,1-2 1 0 0,-44 10-1 0 0,66-20-17 0 0,-17 4-1 0 0,-32 3 0 0 0,53-9 7 0 0,-1 0 1 0 0,1-1-1 0 0,-1 0 1 0 0,1 0-1 0 0,-1-1 0 0 0,1 0 1 0 0,0-1-1 0 0,-1 1 1 0 0,-10-5-1 0 0,17 5-1 0 0,-1 1-1 0 0,0-1 1 0 0,1 0 0 0 0,-1 0 0 0 0,1 0-1 0 0,-1 0 1 0 0,1 0 0 0 0,-1 0-1 0 0,1 0 1 0 0,0 0 0 0 0,-1-1 0 0 0,1 1-1 0 0,0-1 1 0 0,0 1 0 0 0,0-1 0 0 0,0 1-1 0 0,0-1 1 0 0,1 1 0 0 0,-1-1-1 0 0,0 0 1 0 0,0-1 0 0 0,1 0-4 0 0,0 0 1 0 0,0 0-1 0 0,0 0 1 0 0,0 0-1 0 0,0 1 1 0 0,1-1-1 0 0,-1 0 1 0 0,1 0-1 0 0,-1 0 0 0 0,1 1 1 0 0,0-1-1 0 0,2-3 1 0 0,1-1-110 0 0,0-1 0 0 0,1 1 0 0 0,0 0 0 0 0,0 0 0 0 0,0 0 0 0 0,1 1 0 0 0,0 0 0 0 0,8-6 0 0 0,-7 7-295 0 0,0 0 1 0 0,0 1 0 0 0,1 0-1 0 0,15-7 1 0 0,-14 8-222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09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 9215 0 0,'-1'1'3590'0'0,"-4"3"-2820"0"0,1 0 1 0 0,0 0 0 0 0,-7 10 0 0 0,-20 37-459 0 0,16-27-113 0 0,-101 142-62 0 0,89-130-130 0 0,20-27-91 0 0,-6 11-222 0 0,-1-2-1 0 0,-1 0 0 0 0,-1 0 1 0 0,-30 25-1 0 0,36-36-1236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53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27 9671 0 0,'11'-26'8351'0'0,"-18"35"-7359"0"0,-54 48-19 0 0,13-13-675 0 0,-77 66 605 0 0,20-20-496 0 0,83-68-376 0 0,1 0 0 0 0,-27 36-1 0 0,43-51-29 0 0,0 0 0 0 0,0 1-1 0 0,1-1 1 0 0,0 1 0 0 0,1 0 0 0 0,-5 14-1 0 0,8-20 9 0 0,-1 0 0 0 0,1 0 0 0 0,-1 0 0 0 0,1 0 0 0 0,0 0-1 0 0,0 0 1 0 0,0 0 0 0 0,0 0 0 0 0,0 0 0 0 0,0 0-1 0 0,1 0 1 0 0,-1 0 0 0 0,1 0 0 0 0,-1 0 0 0 0,1 0-1 0 0,0 0 1 0 0,0 0 0 0 0,0 0 0 0 0,0 0 0 0 0,0 0-1 0 0,0-1 1 0 0,1 1 0 0 0,-1-1 0 0 0,0 1 0 0 0,1-1 0 0 0,-1 1-1 0 0,1-1 1 0 0,0 0 0 0 0,-1 1 0 0 0,1-1 0 0 0,0 0-1 0 0,3 1 1 0 0,3 1 31 0 0,0 0-1 0 0,0-1 1 0 0,0 0 0 0 0,1 0-1 0 0,-1-1 1 0 0,1 0-1 0 0,-1-1 1 0 0,1 0-1 0 0,13-1 1 0 0,5-2-1388 0 0,44-12 0 0 0,-50 10-528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09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2303 0 0,'0'0'200'0'0,"-7"10"-200"0"0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09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51 353 2759 0 0,'-1'1'207'0'0,"-18"19"957"0"0,3-10 6764 0 0,7-12-5333 0 0,8 0-2531 0 0,0 0 1 0 0,0 1 0 0 0,1-1 0 0 0,-1 0 0 0 0,1 0-1 0 0,-1 1 1 0 0,1-1 0 0 0,0 0 0 0 0,-1 0-1 0 0,1 1 1 0 0,0-1 0 0 0,0 0 0 0 0,0 0 0 0 0,1 0-1 0 0,-1 0 1 0 0,0 1 0 0 0,1-1 0 0 0,-1 0 0 0 0,1 0-1 0 0,-1 1 1 0 0,1-1 0 0 0,0 0 0 0 0,0 1-1 0 0,0-1 1 0 0,1-1 0 0 0,5-7-31 0 0,0 0-1 0 0,15-15 1 0 0,-18 20-9 0 0,18-17-216 0 0,0 2 0 0 0,2 0 1 0 0,0 2-1 0 0,1 0 0 0 0,53-27 0 0 0,-73 42 116 0 0,1 1 1 0 0,-1-1-1 0 0,1 1 1 0 0,0 0-1 0 0,0 1 0 0 0,0-1 1 0 0,8 0-1 0 0,-13 2 79 0 0,1 0 0 0 0,-1 0-1 0 0,1 0 1 0 0,-1 0 0 0 0,1 0-1 0 0,-1 0 1 0 0,1 1 0 0 0,-1-1-1 0 0,0 0 1 0 0,1 1 0 0 0,-1-1-1 0 0,1 1 1 0 0,-1 0 0 0 0,0-1 0 0 0,0 1-1 0 0,1 0 1 0 0,-1 0 0 0 0,0 0-1 0 0,0 0 1 0 0,0 0 0 0 0,0 0-1 0 0,0 0 1 0 0,0 0 0 0 0,0 0-1 0 0,0 0 1 0 0,-1 1 0 0 0,1-1-1 0 0,0 0 1 0 0,-1 1 0 0 0,1-1 0 0 0,-1 0-1 0 0,1 1 1 0 0,-1-1 0 0 0,0 1-1 0 0,1 2 1 0 0,-1 3 80 0 0,1 0-1 0 0,-1 0 1 0 0,-1 0-1 0 0,1 1 1 0 0,-1-1-1 0 0,0 0 1 0 0,-1 0 0 0 0,-4 12-1 0 0,-24 55 587 0 0,26-66-583 0 0,3-6-78 0 0,-58 114 469 0 0,59-115-235 0 0,0-4-218 0 0,0 0 0 0 0,1 0 1 0 0,-1 0-1 0 0,1 1 1 0 0,0-1-1 0 0,0 0 1 0 0,0 0-1 0 0,0 0 1 0 0,0 1-1 0 0,4-5 1 0 0,20-26-57 0 0,-9 14-57 0 0,164-218-1159 0 0,-168 224 1177 0 0,0 1 0 0 0,1-1 0 0 0,0 2 1 0 0,1 0-1 0 0,23-15 0 0 0,-31 23 139 0 0,0-1-1 0 0,0 2 1 0 0,0-1 0 0 0,0 1 0 0 0,0-1 0 0 0,0 2 0 0 0,1-1 0 0 0,-1 1 0 0 0,1 0 0 0 0,-1 0-1 0 0,1 1 1 0 0,0-1 0 0 0,-1 2 0 0 0,1-1 0 0 0,-1 1 0 0 0,1 0 0 0 0,-1 0 0 0 0,8 3 0 0 0,-9-2 31 0 0,1 0 0 0 0,-1 1 0 0 0,1 0 0 0 0,-1 0 0 0 0,0 0 0 0 0,0 1 0 0 0,0 0 0 0 0,-1 0 0 0 0,1 0 1 0 0,-1 0-1 0 0,0 1 0 0 0,0-1 0 0 0,0 1 0 0 0,-1 0 0 0 0,0 1 0 0 0,0-1 0 0 0,4 10 0 0 0,-3-5-48 0 0,-1-1-1 0 0,-1 0 0 0 0,0 1 0 0 0,0 0 0 0 0,-1-1 0 0 0,0 1 0 0 0,0 0 0 0 0,-1 0 0 0 0,-1 0 0 0 0,-1 11 1 0 0,-2 1-31 0 0,-1 0 0 0 0,-1 0 1 0 0,-1-1-1 0 0,-1 1 0 0 0,0-2 1 0 0,-2 1-1 0 0,-13 20 0 0 0,-35 61-2578 0 0,57-101 1506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10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5 12439 0 0,'-7'-3'1291'0'0,"-4"1"-841"0"0,7 5-140 0 0,3-3-115 0 0,-5 4 50 0 0,0 0 1 0 0,0 0-1 0 0,1 0 1 0 0,-1 0 0 0 0,1 1-1 0 0,0 0 1 0 0,0 0-1 0 0,0 1 1 0 0,1-1 0 0 0,0 1-1 0 0,0 0 1 0 0,0 0-1 0 0,1 1 1 0 0,0-1 0 0 0,0 1-1 0 0,0-1 1 0 0,1 1-1 0 0,-2 11 1 0 0,-1 9-212 0 0,1 1 0 0 0,2-1 0 0 0,1 40 0 0 0,1-65 2 0 0,-3 34-16 0 0,1-3-868 0 0,3-12-3201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10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11375 0 0,'0'0'1112'0'0,"1"-9"-96"0"0,3 21-1424 0 0,-2 4-128 0 0,-2 2-24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10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15 12031 0 0,'0'-9'1283'0'0,"0"4"-86"0"0,-5 22-935 0 0,1-7-220 0 0,-90 365 1966 0 0,81-325-1879 0 0,-64 216 187 0 0,53-193-220 0 0,-56 111 1 0 0,56-139-45 0 0,-3-2 0 0 0,-41 54 1 0 0,55-83-75 0 0,0 1 0 0 0,-24 18 0 0 0,8-9-4913 0 0,16-14-483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11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369 106 10479 0 0,'0'0'950'0'0,"-2"-9"-764"0"0,1 3 112 0 0,0-1 1 0 0,1 0-1 0 0,0 0 0 0 0,1 1 0 0 0,-1-1 0 0 0,3-8 0 0 0,0-19 842 0 0,-3 33-1020 0 0,-16-6 13 0 0,12 8-135 0 0,-1-1-1 0 0,1 1 0 0 0,0 0 0 0 0,0 1 0 0 0,0-1 1 0 0,0 1-1 0 0,0-1 0 0 0,0 1 0 0 0,0 0 1 0 0,0 0-1 0 0,1 1 0 0 0,-6 3 0 0 0,-3 5-15 0 0,-22 22 0 0 0,-6 12 355 0 0,2 2 0 0 0,2 1-1 0 0,2 1 1 0 0,3 3 0 0 0,-27 56-1 0 0,55-101-254 0 0,0 0 1 0 0,0 1-1 0 0,1-1 0 0 0,-3 11 0 0 0,5-16 449 0 0,2-2-237 0 0,2 0-184 0 0,0 0 1 0 0,1 0-1 0 0,-1 0 0 0 0,0-1 0 0 0,1 1 1 0 0,-1-1-1 0 0,0 0 0 0 0,0-1 1 0 0,0 1-1 0 0,0-1 0 0 0,5-2 0 0 0,45-27 590 0 0,-40 22-628 0 0,29-17 71 0 0,58-38-206 0 0,-84 52-110 0 0,0-1 0 0 0,-1-1 1 0 0,22-24-1 0 0,-31 29-72 0 0,-1 0 1 0 0,0 0-1 0 0,8-18 0 0 0,-12 22 86 0 0,-1 3-99 0 0,-4 3-43 0 0,0 0 257 0 0,0 0-1 0 0,0 0 0 0 0,0 0 0 0 0,0 1 1 0 0,0 0-1 0 0,0-1 0 0 0,1 1 0 0 0,-1 0 1 0 0,0 0-1 0 0,1 1 0 0 0,0-1 0 0 0,-4 5 1 0 0,-1 0-24 0 0,1-2 62 0 0,-5 5 3 0 0,1-1 0 0 0,0 1 0 0 0,0 1 1 0 0,1 0-1 0 0,1 0 0 0 0,-15 25 0 0 0,22-33 4 0 0,1-1 0 0 0,-1 1 0 0 0,0 0 0 0 0,1-1 0 0 0,-1 1 0 0 0,1 0 0 0 0,0 0 0 0 0,0-1 0 0 0,0 1 0 0 0,1 3 0 0 0,3 5 42 0 0,-2-8-187 0 0,1 0 0 0 0,-1-1 0 0 0,1 1 0 0 0,-1-1 0 0 0,1 0 0 0 0,0 0 0 0 0,3 2 0 0 0,11 5-5670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11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1 686 11975 0 0,'0'-2'923'0'0,"4"-44"1931"0"0,-1-4 2348 0 0,3 22-4312 0 0,0 0 0 0 0,2 1 0 0 0,23-53-1 0 0,49-72 42 0 0,-67 132-938 0 0,0 0-1 0 0,1 1 0 0 0,1 0 0 0 0,1 2 0 0 0,1-1 0 0 0,0 2 1 0 0,1 0-1 0 0,1 2 0 0 0,0 0 0 0 0,1 0 0 0 0,0 2 0 0 0,1 1 1 0 0,1 0-1 0 0,0 2 0 0 0,0 0 0 0 0,31-7 0 0 0,-34 11-431 0 0,0 1-1 0 0,0 1 1 0 0,1 0-1 0 0,-1 1 1 0 0,0 1 0 0 0,37 3-1 0 0,-38 2-692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11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34 12207 0 0,'0'-1'52'0'0,"0"-1"0"0"0,0 1-1 0 0,0 0 1 0 0,0-1 0 0 0,-1 1-1 0 0,1-1 1 0 0,0 1 0 0 0,-1 0 0 0 0,1-1-1 0 0,-1 1 1 0 0,0 0 0 0 0,1 0-1 0 0,-1-1 1 0 0,0 1 0 0 0,0 0-1 0 0,0 0 1 0 0,0 0 0 0 0,0 0-1 0 0,0 0 1 0 0,0 0 0 0 0,0 0-1 0 0,0 0 1 0 0,0 1 0 0 0,0-1 0 0 0,0 0-1 0 0,-1 1 1 0 0,-1-2 0 0 0,0 1 2166 0 0,3 4-1910 0 0,-2 11-144 0 0,-1 1 1 0 0,-1 0-1 0 0,0-1 0 0 0,-7 18 1 0 0,-31 60 648 0 0,21-49-504 0 0,-265 509 881 0 0,197-403-1112 0 0,66-115-123 0 0,-2-1 1 0 0,-33 35-1 0 0,39-47-119 0 0,0-2-1435 0 0,-35 31 0 0 0,39-39 5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1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67 389 5527 0 0,'-9'0'568'0'0,"8"0"-348"0"0,-1 0 0 0 0,0 1 0 0 0,0-1 0 0 0,0-1 0 0 0,0 1-1 0 0,0 0 1 0 0,0 0 0 0 0,0-1 0 0 0,0 1 0 0 0,0-1 0 0 0,1 1 0 0 0,-1-1-1 0 0,0 0 1 0 0,0 0 0 0 0,1 0 0 0 0,-1 0 0 0 0,0 0 0 0 0,1 0-1 0 0,-1 0 1 0 0,1 0 0 0 0,0-1 0 0 0,-1 1 0 0 0,1-1 0 0 0,0 1 0 0 0,0-1-1 0 0,0 1 1 0 0,0-1 0 0 0,0 0 0 0 0,0 1 0 0 0,-1-4 0 0 0,0-1 8 0 0,0 0 1 0 0,1-1 0 0 0,-1 1-1 0 0,1-1 1 0 0,1 1 0 0 0,-1-12-1 0 0,2 9-135 0 0,0-1 0 0 0,0 1 0 0 0,1 0-1 0 0,0 0 1 0 0,1 0 0 0 0,0 0 0 0 0,0 0 0 0 0,1 0-1 0 0,0 1 1 0 0,1-1 0 0 0,0 1 0 0 0,0 0-1 0 0,1 1 1 0 0,-1-1 0 0 0,2 1 0 0 0,9-9 0 0 0,5-3-84 0 0,1 1 1 0 0,0 1 0 0 0,2 1 0 0 0,29-15 0 0 0,11-1 58 0 0,-55 28 2 0 0,-1 1-1 0 0,1 1 1 0 0,0 0-1 0 0,-1 0 1 0 0,19-1-1 0 0,38 4 678 0 0,0 2 0 0 0,71 14 0 0 0,-73-8 100 0 0,-58-8-745 0 0,-1-1 1 0 0,1 1-1 0 0,-1 0 0 0 0,1 0 0 0 0,-1 1 0 0 0,0 0 0 0 0,1-1 0 0 0,-1 1 1 0 0,7 5-1 0 0,-9-6-73 0 0,-1 1 1 0 0,0-1-1 0 0,1 0 1 0 0,-1 1-1 0 0,0-1 1 0 0,0 0 0 0 0,0 1-1 0 0,0-1 1 0 0,-1 1-1 0 0,1 0 1 0 0,0-1-1 0 0,0 1 1 0 0,-1 0-1 0 0,1-1 1 0 0,-1 1 0 0 0,0 0-1 0 0,1 0 1 0 0,-1-1-1 0 0,0 1 1 0 0,0 0-1 0 0,0 0 1 0 0,0-1 0 0 0,-1 1-1 0 0,1 0 1 0 0,0 0-1 0 0,-1-1 1 0 0,1 1-1 0 0,-2 2 1 0 0,-3 7 55 0 0,0-1 0 0 0,-1 0 0 0 0,0 0 0 0 0,0 0 1 0 0,-1-1-1 0 0,-16 16 0 0 0,8-8 40 0 0,-220 235 649 0 0,202-219-748 0 0,-6 7-26 0 0,-1-2 0 0 0,-47 33 0 0 0,84-69-21 0 0,0 0-1 0 0,0 0 1 0 0,0 0-1 0 0,0 0 1 0 0,0-1 0 0 0,0 1-1 0 0,-1-1 1 0 0,1 0-1 0 0,0 0 1 0 0,-1 0-1 0 0,1 0 1 0 0,-1-1 0 0 0,-4 1-1 0 0,5-1 3 0 0,0-1-1 0 0,0 0 1 0 0,0 1-1 0 0,0-1 1 0 0,0 0-1 0 0,1-1 0 0 0,-1 1 1 0 0,0 0-1 0 0,1-1 1 0 0,-1 1-1 0 0,1-1 1 0 0,-1 0-1 0 0,1 0 1 0 0,0 0-1 0 0,0 0 1 0 0,-2-3-1 0 0,-3-2-22 0 0,1-1-1 0 0,0-1 0 0 0,1 1 1 0 0,0-1-1 0 0,0 0 1 0 0,1 0-1 0 0,0 0 0 0 0,0-1 1 0 0,1 1-1 0 0,1-1 1 0 0,0 0-1 0 0,-2-19 0 0 0,3 17-51 0 0,0 0 0 0 0,1 0-1 0 0,1-1 1 0 0,0 1-1 0 0,1 0 1 0 0,0 0 0 0 0,1 1-1 0 0,0-1 1 0 0,1 0 0 0 0,7-16-1 0 0,-8 24-142 0 0,-1 0 0 0 0,1 0 0 0 0,0 0 0 0 0,0 0-1 0 0,0 0 1 0 0,0 1 0 0 0,1-1 0 0 0,-1 1 0 0 0,1 0 0 0 0,0 0 0 0 0,0 0 0 0 0,0 1-1 0 0,8-4 1 0 0,4 0-1307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12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0 673 15343 0 0,'0'0'704'0'0,"0"-14"256"0"0,1-13 1379 0 0,7-47 0 0 0,-3 48-2149 0 0,1 0 1 0 0,2 0 0 0 0,0 1 0 0 0,2 0 0 0 0,1 0 0 0 0,0 1 0 0 0,28-40 0 0 0,1 9-710 0 0,86-93 1 0 0,-96 118-2522 0 0,44-34 0 0 0,-47 44-3056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53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50 125 9671 0 0,'0'0'1195'0'0,"1"1"-182"0"0,6 3-433 0 0,-1-1-1 0 0,1 1 0 0 0,0-2 0 0 0,0 1 1 0 0,0-1-1 0 0,1 0 0 0 0,-1 0 1 0 0,0-1-1 0 0,1 0 0 0 0,9 0 0 0 0,11-1 237 0 0,38-4-1 0 0,-56 3-627 0 0,15-3-102 0 0,1-1 0 0 0,-1-1 0 0 0,0-1 0 0 0,-1-1 0 0 0,0-1 0 0 0,0-2 0 0 0,-1 0 0 0 0,0-1 0 0 0,23-17 0 0 0,-41 25-198 0 0,0 0-1 0 0,0 0 1 0 0,0 0 0 0 0,6-7 0 0 0,-10 9-190 0 0,-7-5-390 0 0,4 6 595 0 0,0 0 0 0 0,-1 0 0 0 0,1 0 0 0 0,-1 0 0 0 0,1 0 0 0 0,0 1 0 0 0,-1-1 0 0 0,0 1 0 0 0,1-1 0 0 0,-1 1 0 0 0,1 0 0 0 0,-1 0 0 0 0,1 0-1 0 0,-1 1 1 0 0,-4 0 0 0 0,-5 1-452 0 0,-22 8-1 0 0,-33 16 752 0 0,2 3 0 0 0,-122 75 0 0 0,169-94 16 0 0,1 2 1 0 0,-19 16-1 0 0,30-23-144 0 0,1 0-1 0 0,0 0 1 0 0,0 1-1 0 0,0 0 1 0 0,0 0-1 0 0,1 0 1 0 0,0 1-1 0 0,1-1 1 0 0,-5 10-1 0 0,7-14-33 0 0,1 0 0 0 0,-1 0 0 0 0,1 0 0 0 0,-1 0 0 0 0,1 0 0 0 0,0 0 0 0 0,-1 0 0 0 0,1 0 0 0 0,0 0-1 0 0,1 0 1 0 0,-1 0 0 0 0,0 0 0 0 0,0 0 0 0 0,1 0 0 0 0,-1 0 0 0 0,1 0 0 0 0,0 0 0 0 0,0 0 0 0 0,0 0 0 0 0,1 2 0 0 0,0-2 39 0 0,0 1 0 0 0,1 0 1 0 0,-1-1-1 0 0,1 1 1 0 0,0-1-1 0 0,0 0 1 0 0,0 0-1 0 0,0 0 0 0 0,0 0 1 0 0,5 2-1 0 0,6 1 163 0 0,-1-1 0 0 0,0 0 0 0 0,1-1 0 0 0,24 3 0 0 0,79 13 208 0 0,-70-5-6671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12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66 7367 0 0,'2'-1'334'0'0,"17"-15"69"0"0,20-15 591 0 0,-10 14 5131 0 0,-31 17-5807 0 0,-20 15-98 0 0,0 1 0 0 0,1 0 0 0 0,0 2 0 0 0,2 0 1 0 0,-22 26-1 0 0,15-12 78 0 0,1 2-1 0 0,-35 61 1 0 0,57-88-181 0 0,0 0 0 0 0,0 0-1 0 0,1 0 1 0 0,0 0 0 0 0,0 0 0 0 0,0 0-1 0 0,1 0 1 0 0,0 15 0 0 0,1-18-68 0 0,1-1-1 0 0,0 1 1 0 0,0 0 0 0 0,0-1-1 0 0,1 1 1 0 0,-1-1 0 0 0,1 1 0 0 0,0-1-1 0 0,0 0 1 0 0,0 0 0 0 0,0 0-1 0 0,6 6 1 0 0,-6-7 11 0 0,1-1 0 0 0,0 1-1 0 0,-1 0 1 0 0,1-1 0 0 0,0 1-1 0 0,0-1 1 0 0,0 0 0 0 0,0 0-1 0 0,0 0 1 0 0,0 0 0 0 0,1-1-1 0 0,-1 1 1 0 0,0-1 0 0 0,0 0 0 0 0,1 0-1 0 0,-1 0 1 0 0,0 0 0 0 0,0 0-1 0 0,4-2 1 0 0,1 1 59 0 0,0-1 0 0 0,0 0 1 0 0,0-1-1 0 0,0 0 0 0 0,0 0 0 0 0,10-6 0 0 0,-11 4-103 0 0,-1 1 1 0 0,0-1-1 0 0,-1 0 0 0 0,1 0 1 0 0,-1-1-1 0 0,0 1 0 0 0,0-1 1 0 0,0 0-1 0 0,-1-1 0 0 0,0 1 0 0 0,3-8 1 0 0,4-10 100 0 0,13-47 1 0 0,-13 34-89 0 0,22-78-1109 0 0,-21 80-3596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13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23 13359 0 0,'6'-10'-183'0'0,"1"-3"5386"0"0,-15 21-2663 0 0,-175 221-2540 0 0,117-136 0 0 0,58-80 0 0 0,1 0 0 0 0,0 1 0 0 0,1 0 0 0 0,1 0 0 0 0,-6 22 0 0 0,10-32 8 0 0,0-1 0 0 0,1 1 0 0 0,-1-1 0 0 0,1 1 0 0 0,0 0 0 0 0,0-1 0 0 0,1 1 0 0 0,-1-1 0 0 0,1 1 0 0 0,-1 0 0 0 0,1-1 0 0 0,0 1 0 0 0,1-1 0 0 0,-1 0 0 0 0,3 6 0 0 0,-2-6-4 0 0,0-1-1 0 0,0 0 1 0 0,0 0-1 0 0,0 0 0 0 0,0 0 1 0 0,0 0-1 0 0,0 0 1 0 0,1 0-1 0 0,-1-1 1 0 0,1 1-1 0 0,-1-1 0 0 0,1 0 1 0 0,0 0-1 0 0,-1 0 1 0 0,1 0-1 0 0,0 0 1 0 0,0 0-1 0 0,-1-1 0 0 0,1 0 1 0 0,5 1-1 0 0,8-1-656 0 0,1 0 0 0 0,33-5-1 0 0,-22-1-474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13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7 8287 0 0,'-1'1'639'0'0,"-2"3"-673"0"0,-2 1 592 0 0,1 1-1 0 0,-1 0 1 0 0,1-1-1 0 0,1 1 1 0 0,-1 1-1 0 0,1-1 1 0 0,0 0-1 0 0,-4 13 1 0 0,7-19-427 0 0,0 1-1 0 0,0 0 1 0 0,0 0-1 0 0,1 0 1 0 0,-1 0-1 0 0,0-1 1 0 0,0 1 0 0 0,1 0-1 0 0,-1 0 1 0 0,0 0-1 0 0,1-1 1 0 0,-1 1-1 0 0,0 0 1 0 0,1-1 0 0 0,0 1-1 0 0,-1 0 1 0 0,1-1-1 0 0,-1 1 1 0 0,1-1-1 0 0,0 2 1 0 0,14 8 910 0 0,-9-8-807 0 0,0 0 1 0 0,0 0-1 0 0,1 0 1 0 0,-1-1-1 0 0,0 1 1 0 0,0-2-1 0 0,1 1 1 0 0,-1-1-1 0 0,12 0 1 0 0,6-3 213 0 0,28-6 0 0 0,-41 7-320 0 0,41-10 135 0 0,83-29 1 0 0,-129 39-265 0 0,2-1 8 0 0,0 0 1 0 0,-1 0-1 0 0,0-1 0 0 0,0 0 1 0 0,0 0-1 0 0,0-1 1 0 0,8-6-1 0 0,-15 10-16 0 0,0 1 0 0 0,-1-1 1 0 0,1 1-1 0 0,0 0 0 0 0,-1-1 0 0 0,1 1 0 0 0,0 0 0 0 0,-1-1 1 0 0,1 1-1 0 0,-1 0 0 0 0,1-1 0 0 0,0 1 0 0 0,-1 0 0 0 0,1 0 1 0 0,-1-1-1 0 0,1 1 0 0 0,-1 0 0 0 0,0 0 0 0 0,-2-1-50 0 0,-1 0 1 0 0,1 1-1 0 0,-1-1 0 0 0,1 1 0 0 0,-1 0 0 0 0,0 0 1 0 0,1 0-1 0 0,-8 1 0 0 0,-29 9-511 0 0,23-5 379 0 0,-14 4 26 0 0,0 2 0 0 0,0 0 0 0 0,1 2 0 0 0,-31 19 0 0 0,43-21 152 0 0,1 0 1 0 0,0 1-1 0 0,1 1 1 0 0,0 0-1 0 0,1 1 0 0 0,0 1 1 0 0,-20 28-1 0 0,30-37 49 0 0,1 1 1 0 0,-1 1-1 0 0,1-1 0 0 0,1 1 0 0 0,-1-1 0 0 0,2 1 0 0 0,-1 0 1 0 0,1 0-1 0 0,-2 12 0 0 0,3-17-17 0 0,1 0-1 0 0,0 0 1 0 0,0 0-1 0 0,0 0 1 0 0,0 0 0 0 0,1 0-1 0 0,-1 0 1 0 0,1-1-1 0 0,0 1 1 0 0,0 0 0 0 0,0 0-1 0 0,0-1 1 0 0,0 1 0 0 0,0 0-1 0 0,1-1 1 0 0,-1 1-1 0 0,1-1 1 0 0,0 0 0 0 0,0 1-1 0 0,0-1 1 0 0,0 0-1 0 0,0 0 1 0 0,0 0 0 0 0,1-1-1 0 0,-1 1 1 0 0,0 0-1 0 0,1-1 1 0 0,-1 0 0 0 0,6 3-1 0 0,0-2-92 0 0,0 1 0 0 0,0-1 0 0 0,10 2-1 0 0,11-1-5354 0 0,-8-1-789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14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13 15631 0 0,'0'0'719'0'0,"-2"-1"-20"0"0,-1-1-626 0 0,-2 0 0 0 0,1 1 0 0 0,0-1 0 0 0,0 1 1 0 0,0 0-1 0 0,-1 0 0 0 0,1 1 0 0 0,0-1 0 0 0,-1 1 1 0 0,1 0-1 0 0,-1 0 0 0 0,1 0 0 0 0,0 1 0 0 0,-1-1 0 0 0,1 1 1 0 0,0 0-1 0 0,0 1 0 0 0,-1-1 0 0 0,1 1 0 0 0,-7 4 1 0 0,-5 2 247 0 0,1 1 0 0 0,0 1 1 0 0,-25 21-1 0 0,13-8-114 0 0,1 1-1 0 0,1 1 0 0 0,1 1 1 0 0,-33 47-1 0 0,55-69-206 0 0,0-1 0 0 0,0 0 0 0 0,1 0 0 0 0,-1 1 0 0 0,1-1 0 0 0,0 1 0 0 0,0-1-1 0 0,0 1 1 0 0,0-1 0 0 0,0 7 0 0 0,1-8 1 0 0,0 0-1 0 0,0 0 1 0 0,1 0-1 0 0,-1 0 1 0 0,0-1-1 0 0,1 1 1 0 0,0 0-1 0 0,-1 0 1 0 0,1-1-1 0 0,0 1 1 0 0,0 0-1 0 0,0-1 1 0 0,0 1-1 0 0,0-1 1 0 0,0 1-1 0 0,0-1 0 0 0,1 0 1 0 0,-1 1-1 0 0,0-1 1 0 0,1 0-1 0 0,-1 0 1 0 0,1 0-1 0 0,2 1 1 0 0,42 20-58 0 0,-34-18 8 0 0,0 1 1 0 0,-1 1-1 0 0,1 0 1 0 0,16 12-1 0 0,-26-16 42 0 0,1 0 0 0 0,0 1 0 0 0,-1-1 0 0 0,1 1-1 0 0,-1 0 1 0 0,0 0 0 0 0,0 0 0 0 0,0 0 0 0 0,0 0-1 0 0,-1 0 1 0 0,1 1 0 0 0,-1-1 0 0 0,0 1 0 0 0,0-1-1 0 0,0 1 1 0 0,0-1 0 0 0,0 1 0 0 0,-1-1 0 0 0,0 1-1 0 0,0 6 1 0 0,0-2 77 0 0,-1 0-1 0 0,0 0 0 0 0,0 0 1 0 0,-1-1-1 0 0,0 1 0 0 0,0 0 1 0 0,0-1-1 0 0,-1 0 0 0 0,0 1 1 0 0,-1-1-1 0 0,0-1 0 0 0,0 1 1 0 0,0 0-1 0 0,-1-1 0 0 0,0 0 1 0 0,0 0-1 0 0,-1 0 0 0 0,1-1 1 0 0,-1 0-1 0 0,-1 0 0 0 0,1 0 0 0 0,-1-1 1 0 0,-9 5-1 0 0,-12 4 102 0 0,0-1-1 0 0,-1-2 0 0 0,0-1 1 0 0,-41 7-1 0 0,68-15-561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14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31 7831 0 0,'-1'-1'356'0'0,"-3"-2"-209"0"0,0-1-1 0 0,0 2 0 0 0,0-1 0 0 0,0 0 1 0 0,-1 1-1 0 0,1 0 0 0 0,-1 0 0 0 0,0 0 1 0 0,0 1-1 0 0,1-1 0 0 0,-1 1 0 0 0,0 0 1 0 0,0 1-1 0 0,0-1 0 0 0,-8 1 0 0 0,-1 1 857 0 0,0 0 0 0 0,0 2 0 0 0,1-1-1 0 0,-1 2 1 0 0,0 0 0 0 0,-14 6-1 0 0,12-3-611 0 0,0 1 0 0 0,1 1 0 0 0,0 0 0 0 0,-22 18 0 0 0,22-14-360 0 0,-1 1 0 0 0,2 1-1 0 0,0 0 1 0 0,1 1-1 0 0,1 1 1 0 0,0 0-1 0 0,1 0 1 0 0,1 1 0 0 0,-9 23-1 0 0,18-39-28 0 0,0-1 0 0 0,0 1-1 0 0,0 0 1 0 0,1-1 0 0 0,-1 1 0 0 0,1 0-1 0 0,-1 0 1 0 0,1-1 0 0 0,0 1 0 0 0,0 0 0 0 0,-1 0-1 0 0,1 0 1 0 0,1 0 0 0 0,-1-1 0 0 0,0 1-1 0 0,0 0 1 0 0,1 0 0 0 0,-1 0 0 0 0,1-1-1 0 0,-1 1 1 0 0,1 0 0 0 0,0 0 0 0 0,0-1-1 0 0,-1 1 1 0 0,1-1 0 0 0,1 1 0 0 0,-1-1-1 0 0,0 1 1 0 0,0-1 0 0 0,0 0 0 0 0,1 1-1 0 0,-1-1 1 0 0,1 0 0 0 0,-1 0 0 0 0,1 0-1 0 0,-1 0 1 0 0,1 0 0 0 0,-1 0 0 0 0,1-1-1 0 0,3 2 1 0 0,11 4-94 0 0,0-1 0 0 0,26 5 0 0 0,7 3-328 0 0,-33-9 212 0 0,0 2 0 0 0,0 0 0 0 0,-1 1 0 0 0,0 0 0 0 0,16 11 0 0 0,-26-15 253 0 0,0 1-1 0 0,0 1 0 0 0,0-1 1 0 0,-1 0-1 0 0,1 1 0 0 0,-1 0 1 0 0,0 0-1 0 0,-1 0 0 0 0,1 1 0 0 0,-1-1 1 0 0,0 1-1 0 0,-1 0 0 0 0,1 0 1 0 0,-1 0-1 0 0,0 0 0 0 0,1 10 1 0 0,-1-7 138 0 0,-2 0 1 0 0,0-1 0 0 0,0 1 0 0 0,0 0 0 0 0,-1 0 0 0 0,0 0 0 0 0,-1 0 0 0 0,0-1 0 0 0,-1 1 0 0 0,1-1 0 0 0,-2 1 0 0 0,-5 11-1 0 0,-1-2 56 0 0,-1 0-1 0 0,0-1 0 0 0,-1 0 1 0 0,-19 20-1 0 0,14-20-132 0 0,-2-1 0 0 0,0 0 1 0 0,0-1-1 0 0,-36 19 0 0 0,47-29-79 0 0,-1 0 1 0 0,0-1-1 0 0,0-1 0 0 0,0 1 1 0 0,-1-2-1 0 0,1 1 0 0 0,-1-1 1 0 0,-12 1-1 0 0,16-3-151 0 0,-1 1 0 0 0,1-1 1 0 0,0-1-1 0 0,-1 1 0 0 0,1-1 0 0 0,-1 0 0 0 0,1-1 0 0 0,0 1 0 0 0,0-1 0 0 0,0-1 0 0 0,0 1 1 0 0,0-1-1 0 0,-8-5 0 0 0,1-2-799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17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1632 78 5527 0 0,'20'-16'448'0'0,"45"-25"-1"0"0,-26 20 8389 0 0,-41 22-8737 0 0,0-1 0 0 0,0 1-1 0 0,1-1 1 0 0,-1 1 0 0 0,0 0 0 0 0,1 0-1 0 0,-1 0 1 0 0,-2 1 0 0 0,-4 3 105 0 0,-136 61 1302 0 0,-94 47-1105 0 0,230-110-395 0 0,-218 109 96 0 0,-7-17-82 0 0,189-79 1 0 0,18-5 10 0 0,-37 8 0 0 0,56-17-28 0 0,-1-1 1 0 0,1 0-1 0 0,-1 0 1 0 0,0 0-1 0 0,0-1 0 0 0,1 0 1 0 0,-1-1-1 0 0,0 0 1 0 0,-11-3-1 0 0,17 4-17 0 0,1 0 0 0 0,-1-1 0 0 0,0 1 0 0 0,1-1-1 0 0,-1 0 1 0 0,1 1 0 0 0,0-1 0 0 0,-1 0 0 0 0,1 0-1 0 0,0 0 1 0 0,-1 0 0 0 0,1 0 0 0 0,0 0 0 0 0,0 0 0 0 0,0-1-1 0 0,0 1 1 0 0,0 0 0 0 0,0 0 0 0 0,0-1 0 0 0,-1-2 0 0 0,2 2-36 0 0,-1 0 1 0 0,1-1 0 0 0,-1 1 0 0 0,1 0 0 0 0,0 0-1 0 0,0-1 1 0 0,0 1 0 0 0,1 0 0 0 0,-1 0 0 0 0,0-1-1 0 0,1 1 1 0 0,-1 0 0 0 0,2-3 0 0 0,1-3-140 0 0,1 1 0 0 0,0-1-1 0 0,0 1 1 0 0,1-1 0 0 0,0 1 0 0 0,9-10 0 0 0,-11 14 55 0 0,0 0 0 0 0,0 0 0 0 0,1 0 0 0 0,-1 0 0 0 0,1 0 0 0 0,-1 1 0 0 0,6-3 0 0 0,-8 5 132 0 0,-1-1 1 0 0,1 1 0 0 0,0-1-1 0 0,0 1 1 0 0,0 0-1 0 0,0-1 1 0 0,0 1 0 0 0,0 0-1 0 0,0 0 1 0 0,0 0 0 0 0,0 0-1 0 0,-1 0 1 0 0,1 0 0 0 0,0 0-1 0 0,0 0 1 0 0,0 0-1 0 0,0 0 1 0 0,0 0 0 0 0,0 1-1 0 0,0-1 1 0 0,0 0 0 0 0,0 1-1 0 0,0-1 1 0 0,-1 0 0 0 0,1 1-1 0 0,0-1 1 0 0,0 1-1 0 0,0-1 1 0 0,-1 1 0 0 0,1 0-1 0 0,0-1 1 0 0,-1 1 0 0 0,1 0-1 0 0,-1 0 1 0 0,1-1 0 0 0,-1 1-1 0 0,1 0 1 0 0,-1 0-1 0 0,1 0 1 0 0,-1 0 0 0 0,0-1-1 0 0,1 1 1 0 0,-1 2 0 0 0,1 0 11 0 0,-1 0 1 0 0,1 0-1 0 0,-1 0 1 0 0,0 0 0 0 0,0 0-1 0 0,0 0 1 0 0,-1 1-1 0 0,1-1 1 0 0,-1 0 0 0 0,1 0-1 0 0,-1 0 1 0 0,0 0-1 0 0,0 0 1 0 0,-1-1 0 0 0,1 1-1 0 0,-3 4 1 0 0,-4 6 41 0 0,-1 0 1 0 0,-11 12-1 0 0,16-20-29 0 0,-31 37-16 0 0,7-9 94 0 0,1 1 0 0 0,2 1-1 0 0,-28 52 1 0 0,-98 188-21 0 0,126-235-35 0 0,-3-2 0 0 0,-1-1 0 0 0,-1-1-1 0 0,-70 61 1 0 0,54-54 59 0 0,-63 52 190 0 0,108-94 156 0 0,12-10-259 0 0,-2 3-121 0 0,0 0-1 0 0,1 0 1 0 0,-1 1 0 0 0,1 1 0 0 0,0 0 0 0 0,18-5-1 0 0,65-10 642 0 0,-86 18-637 0 0,58-7 515 0 0,29-6 292 0 0,124-39 704 0 0,-63 18-1163 0 0,-151 34-465 0 0,1 1 0 0 0,0-1 0 0 0,0 1 0 0 0,0 0 0 0 0,0 0 0 0 0,5 1 0 0 0,-8 0-110 0 0,-1 1-199 0 0,-1 0 260 0 0,1 0 0 0 0,-1 0 0 0 0,1 0 0 0 0,-1 0 0 0 0,0 1 0 0 0,0-1 0 0 0,0 0 0 0 0,0 0 0 0 0,0 0 0 0 0,-1 1 0 0 0,1-1 0 0 0,-1 0 0 0 0,1 0 0 0 0,-1 0 0 0 0,0 0 0 0 0,0 0 0 0 0,0 0 0 0 0,-2 4 0 0 0,0-2-425 0 0,1 1 0 0 0,-2-1 0 0 0,1 0 0 0 0,0 0 0 0 0,-1 0 0 0 0,0 0 0 0 0,-6 5 0 0 0,-3-1-1031 0 0,10-6-11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17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1 127 12815 0 0,'0'0'2660'0'0,"1"0"-1960"0"0,6 2-443 0 0,-1-1 0 0 0,0-1 0 0 0,1 1 0 0 0,-1-1 0 0 0,1 0-1 0 0,-1 0 1 0 0,1-1 0 0 0,-1 0 0 0 0,0 0 0 0 0,1 0 0 0 0,9-4 0 0 0,4-3 224 0 0,1 0 0 0 0,21-12 1 0 0,-7 2-402 0 0,1 2-1 0 0,40-13 1 0 0,-9 12-6198 0 0,-38 12-258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87 5063 0 0,'48'-44'2027'0'0,"-2"2"8832"0"0,-137 119-9542 0 0,21-19-1184 0 0,20-12-28 0 0,-70 84 0 0 0,99-104-30 0 0,2 0 0 0 0,1 2 1 0 0,1 0-1 0 0,1 1 0 0 0,-17 45 1 0 0,30-66-57 0 0,0 1 0 0 0,1 0 0 0 0,0 0 0 0 0,0 0 0 0 0,1 0 0 0 0,0 0 1 0 0,1 11-1 0 0,0-14 7 0 0,1 1 0 0 0,0-1 0 0 0,0 0 0 0 0,1 0 0 0 0,-1 1 0 0 0,2-1 1 0 0,-1 0-1 0 0,1-1 0 0 0,-1 1 0 0 0,2 0 0 0 0,3 5 0 0 0,4 4 55 0 0,2-1 0 0 0,-1 0-1 0 0,2-1 1 0 0,0 0 0 0 0,0-1 0 0 0,1-1-1 0 0,1 0 1 0 0,0-1 0 0 0,0-1-1 0 0,19 8 1 0 0,-26-13-154 0 0,-1-1 1 0 0,0-1-1 0 0,15 3 0 0 0,10-3-2890 0 0,-18-3-3679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18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22 919 0 0,'0'-2'7458'0'0,"1"1"-7210"0"0,0 0 0 0 0,0-1 0 0 0,0 1 1 0 0,0 0-1 0 0,0-1 0 0 0,0 1 0 0 0,0 0 0 0 0,1 0 1 0 0,-1 0-1 0 0,0 0 0 0 0,1 0 0 0 0,-1 0 1 0 0,0 1-1 0 0,1-1 0 0 0,-1 0 0 0 0,1 1 0 0 0,-1-1 1 0 0,1 1-1 0 0,0-1 0 0 0,-1 1 0 0 0,1 0 1 0 0,-1 0-1 0 0,1 0 0 0 0,2 0 0 0 0,-2 0-134 0 0,1 0 0 0 0,0 1 1 0 0,0 0-1 0 0,-1 0 0 0 0,1 0 0 0 0,0 0 0 0 0,-1 0 0 0 0,1 0 0 0 0,-1 1 0 0 0,0-1 0 0 0,1 1 1 0 0,-1-1-1 0 0,0 1 0 0 0,3 3 0 0 0,10 12 530 0 0,0 1 1 0 0,21 35 0 0 0,-5-6 86 0 0,228 325 1573 0 0,-258-371-2302 0 0,7 12 42 0 0,1-1 0 0 0,1 0-1 0 0,0 0 1 0 0,1-1 0 0 0,21 18-1 0 0,-28-27-19 0 0,0 1 0 0 0,1-1 0 0 0,-1-1 0 0 0,0 1 0 0 0,1 0 0 0 0,-1-1 0 0 0,1 0-1 0 0,-1 0 1 0 0,1-1 0 0 0,-1 1 0 0 0,1-1 0 0 0,0 0 0 0 0,-1 0 0 0 0,1 0 0 0 0,-1-1 0 0 0,1 0 0 0 0,8-2 0 0 0,-2 0-471 0 0,-1-1 1 0 0,13-6-1 0 0,17-11-5053 0 0,-38 19 4884 0 0,18-9-5631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19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85 2759 0 0,'1'-2'126'0'0,"1"-3"-14"0"0,-1 3-82 0 0,0-1 0 0 0,-1 1 1 0 0,1-1-1 0 0,0 0 0 0 0,-1 1 1 0 0,0-1-1 0 0,1 1 0 0 0,-1-1 1 0 0,0 0-1 0 0,0 1 0 0 0,-1-6 1 0 0,-4-22 9743 0 0,-12 20-7783 0 0,14 9-1894 0 0,0 1-1 0 0,0-1 1 0 0,-1 1-1 0 0,1 0 1 0 0,0 0 0 0 0,0 0-1 0 0,-1 1 1 0 0,1-1-1 0 0,0 1 1 0 0,0 0 0 0 0,0 0-1 0 0,-1 0 1 0 0,1 0 0 0 0,0 0-1 0 0,-5 4 1 0 0,-4 2 29 0 0,1 1 0 0 0,-15 14 1 0 0,15-13-31 0 0,-20 19 137 0 0,2 2 1 0 0,2 1-1 0 0,-39 56 0 0 0,-19 21 102 0 0,53-71-227 0 0,-84 88 214 0 0,90-105-368 0 0,0 0 0 0 0,-52 27 1 0 0,57-34-338 0 0,-15 6-1777 0 0,35-19 1370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54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16 9991 0 0,'2'-1'456'0'0,"108"-8"2132"0"0,-47 4 42 0 0,-57 5-2369 0 0,0-1 0 0 0,0 1 1 0 0,0 0-1 0 0,0 1 0 0 0,0-1 1 0 0,0 1-1 0 0,0 0 0 0 0,-1 1 0 0 0,7 2 1 0 0,-9-3-212 0 0,-1 0 1 0 0,1 1 0 0 0,-1-1-1 0 0,1 1 1 0 0,-1-1 0 0 0,0 1-1 0 0,0 0 1 0 0,0 0 0 0 0,0 0 0 0 0,0 0-1 0 0,0 1 1 0 0,0-1 0 0 0,-1 0-1 0 0,1 1 1 0 0,-1 0 0 0 0,0-1-1 0 0,0 1 1 0 0,0-1 0 0 0,0 1-1 0 0,1 5 1 0 0,-1 1 3 0 0,0-1 0 0 0,0 0 0 0 0,-1 1 0 0 0,0-1 0 0 0,0 1 0 0 0,-1-1 0 0 0,-1 1 0 0 0,1-1 0 0 0,-1 0 0 0 0,0 0 0 0 0,-1 0 0 0 0,0 0 0 0 0,-1 0 0 0 0,1 0 0 0 0,-8 9 0 0 0,-5 8 43 0 0,-2 0 0 0 0,-39 41 1 0 0,35-42-134 0 0,-2 0 1 0 0,-42 30 0 0 0,53-44-147 0 0,0-2 1 0 0,0 1 0 0 0,-1-2 0 0 0,0 0 0 0 0,-1-1 0 0 0,0 0 0 0 0,-23 6 0 0 0,33-12 123 0 0,1 1 0 0 0,-1 0 0 0 0,1-1 1 0 0,0 0-1 0 0,-1 0 0 0 0,1 0 0 0 0,-1 0 0 0 0,1-1 0 0 0,0 0 0 0 0,-9-2 0 0 0,11 2-20 0 0,0 0 0 0 0,-1 0 1 0 0,1-1-1 0 0,0 1 0 0 0,0 0 0 0 0,0-1 0 0 0,0 1 0 0 0,1-1 0 0 0,-1 1 0 0 0,0-1 0 0 0,1 0 1 0 0,-1 0-1 0 0,1 0 0 0 0,-1 0 0 0 0,1 0 0 0 0,0 0 0 0 0,0 0 0 0 0,0 0 0 0 0,0-1 0 0 0,0 1 1 0 0,0-4-1 0 0,-1-10-3990 0 0,1-1-1322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19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47 919 0 0,'0'0'15950'0'0,"2"0"-15612"0"0,6 0-147 0 0,0 0 0 0 0,0-1 0 0 0,0 0 0 0 0,0-1 0 0 0,0 0 0 0 0,0 0 0 0 0,9-4 0 0 0,6-2 65 0 0,8-2-45 0 0,-18 6-134 0 0,22-6 1 0 0,-33 10 55 0 0,-2 13-184 0 0,-2-7 54 0 0,1 0 0 0 0,-1 0 0 0 0,0 0 0 0 0,0 0 1 0 0,0 0-1 0 0,-1 0 0 0 0,0-1 0 0 0,0 1 0 0 0,-7 8 0 0 0,-5 4 23 0 0,-23 22 1 0 0,-8 9 119 0 0,36-36-115 0 0,0 1 1 0 0,1 0-1 0 0,0 0 1 0 0,1 0-1 0 0,-8 21 1 0 0,16-34-7 0 0,-1 0 0 0 0,1 1 0 0 0,-1-1 0 0 0,1 1-1 0 0,0 0 1 0 0,-1-1 0 0 0,1 1 0 0 0,0-1 0 0 0,0 1 0 0 0,0-1 0 0 0,0 1 0 0 0,0 0 0 0 0,1-1 0 0 0,-1 1 0 0 0,0-1 0 0 0,1 1-1 0 0,-1-1 1 0 0,1 1 0 0 0,0-1 0 0 0,-1 1 0 0 0,1-1 0 0 0,0 0 0 0 0,0 1 0 0 0,0-1 0 0 0,0 0 0 0 0,0 0 0 0 0,0 0-1 0 0,0 0 1 0 0,0 1 0 0 0,0-1 0 0 0,1-1 0 0 0,0 2 0 0 0,1 0 13 0 0,0-1 1 0 0,0 0-1 0 0,1 0 0 0 0,-1 0 0 0 0,0 0 0 0 0,0 0 1 0 0,1 0-1 0 0,-1-1 0 0 0,0 0 0 0 0,1 0 1 0 0,-1 0-1 0 0,0 0 0 0 0,6-1 0 0 0,116-27 866 0 0,-117 26-913 0 0,0 1 0 0 0,0 0 0 0 0,0 0-1 0 0,0 0 1 0 0,0 1 0 0 0,0 0 0 0 0,16 3 0 0 0,-20-3-1120 0 0,0 2 0 0 0,0-1-1 0 0,0 0 1 0 0,0 1 0 0 0,6 3 0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20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7367 0 0,'-14'4'787'0'0,"11"-3"-710"0"0,1 0 0 0 0,0 0 0 0 0,0 0 0 0 0,0 0 0 0 0,0 0-1 0 0,0 0 1 0 0,1 1 0 0 0,-1-1 0 0 0,0 1 0 0 0,0-1 0 0 0,1 1 0 0 0,-1 0 0 0 0,1-1 0 0 0,0 1 0 0 0,-1 0-1 0 0,1 0 1 0 0,-2 4 0 0 0,2-2 69 0 0,0-1 0 0 0,0 1 0 0 0,1-1 0 0 0,-1 1 0 0 0,1-1 0 0 0,0 1 0 0 0,0-1 0 0 0,0 1 0 0 0,0 0 0 0 0,2 4 0 0 0,0 3 79 0 0,1 0 0 0 0,1 0 0 0 0,0-1 0 0 0,0 1 0 0 0,1-1 0 0 0,8 11 0 0 0,98 144 1835 0 0,6 7 1032 0 0,-105-152-2813 0 0,-1 1 0 0 0,-1 0-1 0 0,0 0 1 0 0,-2 1-1 0 0,10 39 1 0 0,-15-47-247 0 0,0 0-1 0 0,-2 0 1 0 0,0 1-1 0 0,0-1 1 0 0,-1 0-1 0 0,-1 1 1 0 0,0-1-1 0 0,-1 0 1 0 0,-1 0-1 0 0,-6 22 1 0 0,-3-4 37 0 0,-1-1-1 0 0,-1 0 1 0 0,-2-1 0 0 0,-1-1-1 0 0,-1 0 1 0 0,-1-1 0 0 0,-28 29-1 0 0,37-46-68 0 0,-1 1 0 0 0,2 1-1 0 0,0-1 1 0 0,0 2 0 0 0,1-1-1 0 0,0 1 1 0 0,-5 16 0 0 0,13-29-61 0 0,1-1 0 0 0,-1 0 0 0 0,1 1 1 0 0,-1-1-1 0 0,1 1 0 0 0,-1-1 1 0 0,1 0-1 0 0,0 0 0 0 0,-1 1 0 0 0,1-1 1 0 0,-1 0-1 0 0,1 0 0 0 0,0 0 1 0 0,-1 0-1 0 0,1 1 0 0 0,1-1 1 0 0,13 0-1695 0 0,4-3-4664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20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9671 0 0,'0'0'4074'0'0,"2"1"-3061"0"0,18 0-342 0 0,-1 0 1 0 0,1-1-1 0 0,-1-1 1 0 0,1-1-1 0 0,-1-1 1 0 0,25-6-1 0 0,-17 4-280 0 0,0 0 0 0 0,41-1 0 0 0,-62 6-421 0 0,10 0-1364 0 0,32 4 0 0 0,-38-3-5100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20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14423 0 0,'0'0'3003'0'0,"2"1"-2220"0"0,3 0-565 0 0,0 1 0 0 0,-1-1 0 0 0,1 0 0 0 0,0-1 1 0 0,0 1-1 0 0,0-1 0 0 0,6 0 0 0 0,39-5 520 0 0,-44 5-599 0 0,42-7 543 0 0,65-5 57 0 0,-92 11-987 0 0,1 1 0 0 0,-1 1 0 0 0,28 4 1 0 0,-25 1-2780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22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78 919 0 0,'-2'0'67'0'0,"-29"1"-79"0"0,-19 1 6150 0 0,0 0 254 0 0,18-2-6122 0 0,25 1 2789 0 0,16-2-1981 0 0,88-28-381 0 0,-54 14-641 0 0,0 3 0 0 0,49-8-1 0 0,-92 20-55 0 0,24-3 0 0 0,34-1 0 0 0,-52 4 0 0 0,0 0 0 0 0,0 1 0 0 0,0-1 0 0 0,0 1 0 0 0,0 0 0 0 0,0 1 0 0 0,0 0 0 0 0,0 0 0 0 0,0 0 0 0 0,-1 0 0 0 0,8 5 0 0 0,-11-6-3 0 0,0 1 1 0 0,-1 0-1 0 0,1 0 0 0 0,0 0 0 0 0,-1 0 0 0 0,1 0 0 0 0,-1 0 0 0 0,0 0 1 0 0,0 0-1 0 0,0 0 0 0 0,0 1 0 0 0,0-1 0 0 0,0 0 0 0 0,-1 1 0 0 0,1-1 1 0 0,-1 0-1 0 0,1 1 0 0 0,-1-1 0 0 0,0 1 0 0 0,0-1 0 0 0,0 4 1 0 0,-1 6-35 0 0,-1 0 1 0 0,-5 24 0 0 0,4-23 47 0 0,-16 53-10 0 0,11-45-56 0 0,2 1 0 0 0,1 0 0 0 0,-3 25 1 0 0,8-25 40 0 0,-1-14 5 0 0,1 1 0 0 0,-2-1-1 0 0,1 0 1 0 0,-1 0-1 0 0,0 1 1 0 0,-1-1 0 0 0,-4 9-1 0 0,-29 53-33 0 0,19-40 33 0 0,-16 26 10 0 0,-17 36 0 0 0,43-77 0 0 0,1-1 0 0 0,1 1 0 0 0,0 0 0 0 0,-4 26 0 0 0,8-37 4 0 0,1 0 0 0 0,0 0-1 0 0,0 0 1 0 0,0-1-1 0 0,0 1 1 0 0,0 0 0 0 0,1 0-1 0 0,0 0 1 0 0,0 0 0 0 0,0-1-1 0 0,0 1 1 0 0,0 0 0 0 0,1-1-1 0 0,0 1 1 0 0,0-1 0 0 0,0 0-1 0 0,3 5 1 0 0,-1-4 25 0 0,-1 0 1 0 0,1 0-1 0 0,0-1 0 0 0,0 0 0 0 0,1 0 1 0 0,-1 0-1 0 0,1 0 0 0 0,-1-1 1 0 0,1 1-1 0 0,0-1 0 0 0,0 0 1 0 0,6 1-1 0 0,137 29 851 0 0,-93-22-787 0 0,-52-9-34 0 0,2-1-24 0 0,-3 0-137 0 0,-11 5-3934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22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42 3223 0 0,'0'0'7712'0'0,"8"-6"-6296"0"0,-2 4-606 0 0,-1 0-387 0 0,0 0 0 0 0,0 0-1 0 0,-1 0 1 0 0,1 0 0 0 0,-1-1 0 0 0,0 0-1 0 0,6-5 1705 0 0,-15 1-1743 0 0,-2 6-374 0 0,0 0 0 0 0,0 1-1 0 0,0-1 1 0 0,0 2 0 0 0,0-1 0 0 0,-8 2-1 0 0,-44 12-16 0 0,8-1 64 0 0,38-10-34 0 0,-1 1 1 0 0,-19 9-1 0 0,3-1-8 0 0,-18 4 31 0 0,17-7-44 0 0,1 2 0 0 0,0 1-1 0 0,-52 28 1 0 0,74-34-2 0 0,1-1 0 0 0,-12 12 0 0 0,19-16 0 0 0,-1-1 0 0 0,0 1 0 0 0,0-1 0 0 0,1 1 0 0 0,-1-1 0 0 0,1 1 0 0 0,-1 0 0 0 0,0-1 0 0 0,1 1 0 0 0,-1 0 0 0 0,1 0 0 0 0,0-1 0 0 0,-1 1 0 0 0,1 0 0 0 0,-1 0 0 0 0,1 0 0 0 0,0-1 0 0 0,0 1 0 0 0,0 0 0 0 0,-1 0 0 0 0,1 0 0 0 0,0 0 0 0 0,0 0 0 0 0,0 0 0 0 0,0-1 0 0 0,0 1 0 0 0,1 0 0 0 0,-1 0 0 0 0,0 0 0 0 0,0 0 0 0 0,1 1 0 0 0,0 1 0 0 0,-1-3 0 0 0,0 1 0 0 0,0 0 0 0 0,0 0 0 0 0,0-1 0 0 0,1 1 0 0 0,-1 0 0 0 0,0 0 0 0 0,0-1 0 0 0,1 1 0 0 0,-1 0 0 0 0,0-1 0 0 0,1 1 0 0 0,-1 0 0 0 0,0-1 0 0 0,1 1 0 0 0,-1 0 0 0 0,1-1 0 0 0,-1 1 0 0 0,1-1 0 0 0,-1 1 0 0 0,1-1 0 0 0,0 1 0 0 0,-1-1 0 0 0,2 1 0 0 0,1 0 0 0 0,6 6 10 0 0,0-1-1 0 0,1 0 0 0 0,0-1 1 0 0,14 6-1 0 0,-13-6 30 0 0,1 1 1 0 0,13 8-1 0 0,-21-11-38 0 0,0 0 0 0 0,0 0 0 0 0,-1 0 0 0 0,1 1 1 0 0,-1-1-1 0 0,0 1 0 0 0,0 0 0 0 0,0 0 0 0 0,4 8 0 0 0,-6-10-1 0 0,1 1 0 0 0,-1 0-1 0 0,0-1 1 0 0,0 1 0 0 0,0 0 0 0 0,-1 0-1 0 0,1 0 1 0 0,-1 0 0 0 0,1 0 0 0 0,-1 0-1 0 0,0 0 1 0 0,0 0 0 0 0,0 0 0 0 0,-1 0-1 0 0,1 0 1 0 0,-1-1 0 0 0,0 1 0 0 0,1 0-1 0 0,-3 3 1 0 0,0 0 7 0 0,0-1 1 0 0,0 0-1 0 0,-1 0 0 0 0,1 0 0 0 0,-1-1 0 0 0,0 1 1 0 0,-1-1-1 0 0,-6 5 0 0 0,-9 6 42 0 0,-1-2-1 0 0,0 0 0 0 0,-33 13 1 0 0,25-11 12 0 0,24-13-51 0 0,-9 6 20 0 0,0-2 1 0 0,0 1-1 0 0,0-2 1 0 0,-1 0-1 0 0,0-1 0 0 0,0 0 1 0 0,-17 1-1 0 0,32-5-29 0 0,0 0-1 0 0,-1 0 1 0 0,1 0-1 0 0,0 1 1 0 0,0-1-1 0 0,0 0 1 0 0,0 0 0 0 0,0 0-1 0 0,0 0 1 0 0,0 0-1 0 0,0 0 1 0 0,-1 0-1 0 0,1 0 1 0 0,0 0-1 0 0,0 0 1 0 0,0 0-1 0 0,0 0 1 0 0,0 0 0 0 0,0 0-1 0 0,0 0 1 0 0,-1 0-1 0 0,1 0 1 0 0,0 0-1 0 0,0 0 1 0 0,0 0-1 0 0,0 0 1 0 0,0 0-1 0 0,0-1 1 0 0,0 1 0 0 0,0 0-1 0 0,-1 0 1 0 0,1 0-1 0 0,0 0 1 0 0,0 0-1 0 0,0 0 1 0 0,0 0-1 0 0,0 0 1 0 0,0 0-1 0 0,0 0 1 0 0,0 0 0 0 0,0-1-1 0 0,0 1 1 0 0,0 0-1 0 0,0 0 1 0 0,0 0-1 0 0,0 0 1 0 0,0 0-1 0 0,0 0 1 0 0,-1 0-1 0 0,1-1 1 0 0,0 1 0 0 0,0 0-1 0 0,0 0 1 0 0,0 0-1 0 0,0 0 1 0 0,1 0-1 0 0,-1 0 1 0 0,0 0-1 0 0,0-1 1 0 0,0 1-1 0 0,0 0 1 0 0,7-9 73 0 0,14-7 34 0 0,-14 12-693 0 0,1 1 0 0 0,-1 0 1 0 0,1 0-1 0 0,-1 1 0 0 0,11-3 0 0 0,-16 5-850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23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89 126 6535 0 0,'0'0'592'0'0,"-1"0"-490"0"0,-23 1 9764 0 0,27-5-9749 0 0,1 0 0 0 0,0 1-1 0 0,0-1 1 0 0,0 1 0 0 0,0 0 0 0 0,0 1-1 0 0,6-4 1 0 0,37-14 137 0 0,-20 8-132 0 0,14-4 12 0 0,84-21 1 0 0,-52 25 12 0 0,-73 12-145 0 0,0 0 1 0 0,0 0-1 0 0,1 1 0 0 0,-1-1 1 0 0,0 0-1 0 0,0 0 1 0 0,0 0-1 0 0,1 1 1 0 0,-1-1-1 0 0,0 0 1 0 0,0 0-1 0 0,0 1 1 0 0,0-1-1 0 0,1 0 1 0 0,-1 1-1 0 0,0-1 1 0 0,0 0-1 0 0,0 0 1 0 0,0 1-1 0 0,0-1 1 0 0,0 0-1 0 0,0 1 1 0 0,0-1-1 0 0,0 0 1 0 0,0 1-1 0 0,0-1 1 0 0,0 0-1 0 0,0 1 0 0 0,0 9-7 0 0,-1-7 5 0 0,-1 0 0 0 0,1 0 0 0 0,0 0 0 0 0,-1 0 0 0 0,1 0 0 0 0,-1 0 0 0 0,0 0 0 0 0,0 0 0 0 0,0-1 0 0 0,-1 1 0 0 0,1-1 0 0 0,0 0 0 0 0,-4 3 0 0 0,-7 5 0 0 0,-20 13 0 0 0,19-14 0 0 0,-20 13 0 0 0,-105 74 0 0 0,100-67 0 0 0,-51 50 0 0 0,85-74 1 0 0,2-2 0 0 0,0 0 1 0 0,1 0-1 0 0,0-1 1 0 0,-1 2-1 0 0,1-1 0 0 0,-2 5 1 0 0,3-7 605 0 0,1 0-588 0 0,0-1 0 0 0,0 0 1 0 0,0 0-1 0 0,0 1 0 0 0,1-1 1 0 0,-1 0-1 0 0,0 0 0 0 0,0 1 1 0 0,0-1-1 0 0,0 0 0 0 0,1 0 1 0 0,-1 1-1 0 0,0-1 0 0 0,0 0 1 0 0,1 0-1 0 0,-1 0 0 0 0,0 1 1 0 0,0-1-1 0 0,1 0 0 0 0,-1 0 0 0 0,0 0 1 0 0,0 0-1 0 0,1 0 0 0 0,-1 0 1 0 0,0 0-1 0 0,1 0 0 0 0,-1 1 1 0 0,0-1-1 0 0,1 0 0 0 0,-1 0 1 0 0,1 0 6 0 0,0 0 1 0 0,-1 0-1 0 0,1 0 1 0 0,-1 0-1 0 0,1 0 1 0 0,-1 0-1 0 0,1 0 1 0 0,-1 0 0 0 0,1 0-1 0 0,-1 1 1 0 0,1-1-1 0 0,-1 0 1 0 0,1 0-1 0 0,-1 1 1 0 0,0-1-1 0 0,2 1 1 0 0,0 1 38 0 0,0 1 1 0 0,0-1-1 0 0,0 1 0 0 0,0 0 1 0 0,-1 0-1 0 0,3 4 1 0 0,-3-5-60 0 0,1 0 0 0 0,-1 0 0 0 0,1-1 0 0 0,-1 1 0 0 0,1-1 0 0 0,-1 1 0 0 0,1-1 0 0 0,0 1 0 0 0,0-1 0 0 0,0 0 0 0 0,0 0 0 0 0,0 0 0 0 0,0 0 0 0 0,0 0 0 0 0,0-1 0 0 0,0 1 0 0 0,0 0 0 0 0,1-1 0 0 0,3 1 0 0 0,6 0 73 0 0,0 0 0 0 0,17-2 0 0 0,-24 1-27 0 0,248-16 565 0 0,-240 15-1070 0 0,56 0 1005 0 0,-25 6-8552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34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139 172 5583 0 0,'-2'1'256'0'0,"-10"2"-50"0"0,-1 0 0 0 0,0 0 0 0 0,-17 0 0 0 0,22-2 324 0 0,-52 1 9852 0 0,78 10-9646 0 0,-14-10-647 0 0,1-1 0 0 0,-1 0 0 0 0,1 0-1 0 0,0-1 1 0 0,0 0 0 0 0,-1 1 0 0 0,1-1-1 0 0,8-2 1 0 0,39-8 358 0 0,-38 7-317 0 0,267-82 987 0 0,-145 40-794 0 0,-82 29-219 0 0,1 2 0 0 0,0 3 0 0 0,98-8 0 0 0,-141 19-183 0 0,-1 0 0 0 0,1 1 0 0 0,0 0 0 0 0,-1 1 0 0 0,14 4 0 0 0,-29 6-485 0 0,2-8 484 0 0,-1 0 1 0 0,0 0 0 0 0,1-1 0 0 0,-1 1 0 0 0,0-1 0 0 0,-1 1-1 0 0,1-1 1 0 0,-1 0 0 0 0,1-1 0 0 0,-1 1 0 0 0,0 0 0 0 0,-4 1 0 0 0,-24 10-1436 0 0,3-5-3825 0 0,18-7-98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34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94 2303 0 0,'0'-1'102'0'0,"0"-58"2215"0"0,4 46 6304 0 0,-3 11-8530 0 0,1 0 0 0 0,0 0 0 0 0,0 0 0 0 0,0 0 0 0 0,0 0 0 0 0,0 1 0 0 0,5-4 0 0 0,-6 5 96 0 0,0 0-123 0 0,0-1 1 0 0,1 1-1 0 0,-1 0 1 0 0,0-1-1 0 0,1 1 1 0 0,-1 0-1 0 0,1 0 1 0 0,-1 0-1 0 0,0 0 0 0 0,1 0 1 0 0,-1 0-1 0 0,2 1 1 0 0,2-1 118 0 0,-2 0-47 0 0,0 0 0 0 0,0 0 0 0 0,0 0-1 0 0,-1 1 1 0 0,1-1 0 0 0,0 1 0 0 0,0 0-1 0 0,-1-1 1 0 0,1 1 0 0 0,0 0 0 0 0,-1 1 0 0 0,1-1-1 0 0,-1 0 1 0 0,1 1 0 0 0,-1-1 0 0 0,0 1-1 0 0,3 3 1 0 0,-4-4-106 0 0,-1 0-1 0 0,1 0 1 0 0,-1 0-1 0 0,1 1 0 0 0,-1-1 1 0 0,0 0-1 0 0,0 1 1 0 0,0-1-1 0 0,0 0 1 0 0,0 0-1 0 0,0 1 0 0 0,0-1 1 0 0,0 0-1 0 0,0 1 1 0 0,-1-1-1 0 0,1 0 1 0 0,0 0-1 0 0,-1 1 0 0 0,0 1 1 0 0,0-2 9 0 0,-9 24 168 0 0,-1-1 0 0 0,-1-1 1 0 0,-31 44-1 0 0,-12 25 78 0 0,41-63-203 0 0,1 1 0 0 0,2-1 0 0 0,1 2 0 0 0,1-1 0 0 0,1 2 0 0 0,2-1 0 0 0,2 1 0 0 0,0-1 1 0 0,3 1-1 0 0,0 0 0 0 0,5 35 0 0 0,-4-65-157 0 0,2 1-102 0 0,-2-2 166 0 0,0-1 0 0 0,0 0 0 0 0,0 0 0 0 0,0 1-1 0 0,0-1 1 0 0,0 0 0 0 0,0 0 0 0 0,0 0 0 0 0,0 1 0 0 0,1-1-1 0 0,-1 0 1 0 0,0 0 0 0 0,0 0 0 0 0,0 1 0 0 0,0-1 0 0 0,0 0-1 0 0,0 0 1 0 0,0 0 0 0 0,1 0 0 0 0,-1 0 0 0 0,0 1 0 0 0,0-1 0 0 0,0 0-1 0 0,0 0 1 0 0,1 0 0 0 0,-1 0 0 0 0,0 0 0 0 0,0 0 0 0 0,0 0-1 0 0,1 1 1 0 0,-1-1 0 0 0,0 0 0 0 0,0 0 0 0 0,0 0 0 0 0,1 0 0 0 0,8-1-1021 0 0,3-5-310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35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69 158 4687 0 0,'0'0'216'0'0,"-2"0"-10"0"0,-15-7-164 0 0,10 5 472 0 0,1-1 0 0 0,0 0-1 0 0,1 0 1 0 0,-1-1-1 0 0,-6-5 1 0 0,11 8-316 0 0,0 0-1 0 0,0 0 1 0 0,1 0 0 0 0,-1-1 0 0 0,0 1-1 0 0,1 0 1 0 0,-1 0 0 0 0,1-1 0 0 0,-1 1 0 0 0,1 0-1 0 0,0-1 1 0 0,0 1 0 0 0,0 0 0 0 0,-1-1 0 0 0,1 1-1 0 0,0-1 1 0 0,1-1 0 0 0,5-22 1607 0 0,-4 20-1669 0 0,1 1 1 0 0,0-1-1 0 0,0 1 0 0 0,0 0 0 0 0,0 0 1 0 0,0 0-1 0 0,1 1 0 0 0,0-1 1 0 0,0 1-1 0 0,0 0 0 0 0,0 0 0 0 0,0 0 1 0 0,1 0-1 0 0,-1 1 0 0 0,1 0 1 0 0,0 0-1 0 0,0 0 0 0 0,7-1 1 0 0,2-1-114 0 0,0 1 0 0 0,1 0 0 0 0,-1 1 1 0 0,1 1-1 0 0,19 1 0 0 0,-1 2 37 0 0,0 1 0 0 0,55 12 0 0 0,-71-10 24 0 0,1 0 0 0 0,-1 1 0 0 0,0 0 0 0 0,-1 2-1 0 0,1 0 1 0 0,22 15 0 0 0,-37-21-76 0 0,1 0 1 0 0,-1-1-1 0 0,0 1 0 0 0,0 0 1 0 0,0 0-1 0 0,0 1 1 0 0,0-1-1 0 0,0 0 0 0 0,-1 1 1 0 0,1-1-1 0 0,-1 1 0 0 0,1-1 1 0 0,-1 1-1 0 0,0 0 1 0 0,0-1-1 0 0,0 1 0 0 0,0 0 1 0 0,-1 0-1 0 0,1 0 1 0 0,-1 0-1 0 0,0 5 0 0 0,0-2-8 0 0,-1-1-1 0 0,0 0 0 0 0,-1 1 1 0 0,1-1-1 0 0,-1 0 0 0 0,0 0 1 0 0,0 0-1 0 0,-1 0 1 0 0,0 0-1 0 0,-6 9 0 0 0,-9 8-40 0 0,-2 0 0 0 0,0-1 0 0 0,-40 31-1 0 0,7-6 47 0 0,-27 22-5 0 0,-2 2 0 0 0,66-55 0 0 0,1 0 0 0 0,1 2 0 0 0,-13 17 0 0 0,10-9 0 0 0,2 0 0 0 0,-15 31 0 0 0,26-48 0 0 0,0 1 0 0 0,1-1 0 0 0,0 0 0 0 0,1 1 0 0 0,0-1 0 0 0,1 1 0 0 0,-1 0 0 0 0,1 0 0 0 0,1 0 0 0 0,0-1 0 0 0,2 18 0 0 0,0-20 22 0 0,0 1-1 0 0,0-1 0 0 0,1 0 1 0 0,-1 1-1 0 0,1-1 0 0 0,1-1 1 0 0,-1 1-1 0 0,1 0 0 0 0,0-1 1 0 0,9 9-1 0 0,0-1 210 0 0,1-1-1 0 0,26 18 1 0 0,-34-26-222 0 0,0 0 1 0 0,0 0-1 0 0,0-1 1 0 0,1 0-1 0 0,-1-1 0 0 0,1 0 1 0 0,0 0-1 0 0,0 0 1 0 0,-1-1-1 0 0,1 1 0 0 0,0-2 1 0 0,0 1-1 0 0,0-1 1 0 0,0 0-1 0 0,1-1 0 0 0,6 0 1 0 0,-13 0-136 0 0,1 1-1 0 0,-1-1 1 0 0,1 1 0 0 0,-1-1 0 0 0,0 0-1 0 0,1 0 1 0 0,-1 1 0 0 0,0-1 0 0 0,1 0-1 0 0,1-2 1 0 0,4-5-4917 0 0,-1 1-36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55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50 11055 0 0,'0'0'1595'0'0,"0"2"-1158"0"0,-2 26 318 0 0,-1-1 0 0 0,-1 0 1 0 0,-9 31-1 0 0,-7 43 312 0 0,15-49-719 0 0,1 64-1 0 0,5-87-265 0 0,1 0-1 0 0,1-1 0 0 0,14 52 0 0 0,-17-79-44 0 0,0 0 0 0 0,0-1-1 0 0,0 1 1 0 0,1 0-1 0 0,-1 0 1 0 0,0-1 0 0 0,1 1-1 0 0,-1 0 1 0 0,0-1 0 0 0,1 1-1 0 0,-1 0 1 0 0,1-1 0 0 0,-1 1-1 0 0,1 0 1 0 0,-1-1 0 0 0,1 1-1 0 0,-1-1 1 0 0,1 1 0 0 0,0-1-1 0 0,-1 1 1 0 0,1-1 0 0 0,0 0-1 0 0,0 1 1 0 0,0-1 0 0 0,0 0-13 0 0,1 0 0 0 0,-1 0 0 0 0,0 0 0 0 0,0 0 0 0 0,0 0 0 0 0,0 0 0 0 0,0-1-1 0 0,0 1 1 0 0,0 0 0 0 0,0-1 0 0 0,0 1 0 0 0,0-1 0 0 0,0 1 0 0 0,0-1 0 0 0,1 0 0 0 0,3-4 47 0 0,0 1 0 0 0,0-1-1 0 0,0 0 1 0 0,5-7 0 0 0,102-144 613 0 0,42-27-591 0 0,-112 140-54 0 0,94-74-1 0 0,-110 98-35 0 0,49-35 6 0 0,-66 49-18 0 0,0 0 0 0 0,0 0 1 0 0,1 1-1 0 0,-1 0 0 0 0,1 1 1 0 0,16-4-1 0 0,-25 7-32 0 0,0 0 0 0 0,-1 0 1 0 0,1 0-1 0 0,0 0 0 0 0,-1 0 0 0 0,1 0 1 0 0,0 1-1 0 0,-1-1 0 0 0,1 0 0 0 0,0 0 1 0 0,-1 1-1 0 0,1-1 0 0 0,-1 0 0 0 0,1 1 1 0 0,-1-1-1 0 0,1 1 0 0 0,0-1 0 0 0,-1 1 1 0 0,1-1-1 0 0,-1 1 0 0 0,0-1 0 0 0,1 1 1 0 0,-1-1-1 0 0,1 1 0 0 0,-1 0 0 0 0,8 16-1489 0 0,-8-17 1459 0 0,4 12-1587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35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84 4143 0 0,'0'0'560'0'0,"-15"-7"4366"0"0,15 7-4792 0 0,-1-1 1 0 0,1 1-1 0 0,-1 0 1 0 0,1 0-1 0 0,-1 0 1 0 0,1-1-1 0 0,-1 1 1 0 0,1 0-1 0 0,-1 0 1 0 0,1-1-1 0 0,0 1 0 0 0,-1 0 1 0 0,1-1-1 0 0,-1 1 1 0 0,1 0-1 0 0,0-1 1 0 0,-1 1-1 0 0,1-1 1 0 0,0 1-1 0 0,0-1 1 0 0,-1 1-1 0 0,1-1 1 0 0,0 1-1 0 0,0-1 1 0 0,0 0-1 0 0,8-9 2357 0 0,0 3-2804 0 0,-7 6 979 0 0,0 0-547 0 0,0-1 0 0 0,-1 1 0 0 0,1-1 0 0 0,-1 1 0 0 0,1 0 0 0 0,-1-1 0 0 0,1 1 0 0 0,-1-1 0 0 0,0-2 0 0 0,-1 2-83 0 0,0 0-1 0 0,0 0 0 0 0,0 0 1 0 0,-1 0-1 0 0,1 0 0 0 0,0 0 1 0 0,-1 1-1 0 0,0-1 0 0 0,1 0 1 0 0,-1 1-1 0 0,0 0 0 0 0,0-1 1 0 0,0 1-1 0 0,0 0 0 0 0,0 0 1 0 0,0 0-1 0 0,0 0 0 0 0,-2-1 1 0 0,0 2-22 0 0,1-1 0 0 0,-1 1 0 0 0,1 0 0 0 0,-1 0 0 0 0,0 0 0 0 0,1 0 0 0 0,-1 0 0 0 0,1 1 0 0 0,0-1 0 0 0,-7 3 1 0 0,-1 1-11 0 0,0 1 0 0 0,0 1 0 0 0,1-1 1 0 0,-1 1-1 0 0,-18 15 0 0 0,16-10-134 0 0,1-2 164 0 0,0 0 0 0 0,1 1 0 0 0,0 1 0 0 0,0 0 0 0 0,1 0 0 0 0,-12 18 0 0 0,18-24-34 0 0,3-4 0 0 0,0 0 0 0 0,0 0 0 0 0,0 0 0 0 0,0 0 0 0 0,1 0 0 0 0,-1 0 0 0 0,0 1 0 0 0,1-1 0 0 0,-1 0 0 0 0,1 1 0 0 0,-1-1 0 0 0,1 0 0 0 0,-1 1 0 0 0,1 2 0 0 0,-2 1 0 0 0,1-2 0 0 0,1-1 0 0 0,-1 0 0 0 0,1 1 0 0 0,-1-1 0 0 0,1 0 0 0 0,0 1 0 0 0,0-1 0 0 0,0 0 0 0 0,0 1 0 0 0,1 3 0 0 0,1 4 0 0 0,-1 3 0 0 0,-1-13 1 0 0,0 1-1 0 0,0-1 0 0 0,0 1 0 0 0,0-1 1 0 0,1 0-1 0 0,-1 1 0 0 0,0-1 0 0 0,0 1 1 0 0,0-1-1 0 0,0 0 0 0 0,0 1 0 0 0,1-1 1 0 0,-1 1-1 0 0,0-1 0 0 0,0 0 0 0 0,1 1 0 0 0,-1-1 1 0 0,0 0-1 0 0,1 1 0 0 0,-1-1 0 0 0,1 0 1 0 0,4 6 9 0 0,2 1 110 0 0,0-1 1 0 0,0 0-1 0 0,13 8 0 0 0,-12-9 27 0 0,0 0-1 0 0,-1 0 1 0 0,0 1 0 0 0,-1 0-1 0 0,9 9 1 0 0,-14-13-125 0 0,1 0 0 0 0,-1 0 0 0 0,0 1 0 0 0,1-1 0 0 0,-1 0 0 0 0,0 0 0 0 0,-1 1 0 0 0,1-1 0 0 0,0 1 0 0 0,-1-1 0 0 0,1 1 0 0 0,-1-1 0 0 0,0 1 0 0 0,0-1 0 0 0,0 1 0 0 0,0-1-1 0 0,0 1 1 0 0,-1-1 0 0 0,1 1 0 0 0,-1-1 0 0 0,1 0 0 0 0,-1 1 0 0 0,-2 3 0 0 0,1-2 0 0 0,0 0-1 0 0,0 0 1 0 0,0-1-1 0 0,-1 1 0 0 0,0-1 1 0 0,0 0-1 0 0,0 0 1 0 0,0 0-1 0 0,0 0 1 0 0,0 0-1 0 0,-7 3 1 0 0,-5 3 101 0 0,-25 10 1 0 0,21-10-61 0 0,-21 10 6 0 0,0-2 0 0 0,-2-1 0 0 0,0-2-1 0 0,-80 15 1 0 0,122-29-71 0 0,0 0 1 0 0,0 0-1 0 0,0-1 0 0 0,1 1 0 0 0,-1 0 1 0 0,0 0-1 0 0,0 0 0 0 0,0 0 1 0 0,0-1-1 0 0,0 1 0 0 0,0 0 0 0 0,0 0 1 0 0,0 0-1 0 0,0-1 0 0 0,0 1 0 0 0,0 0 1 0 0,0 0-1 0 0,0 0 0 0 0,0-1 0 0 0,0 1 1 0 0,0 0-1 0 0,0 0 0 0 0,0 0 0 0 0,0-1 1 0 0,0 1-1 0 0,0 0 0 0 0,0 0 1 0 0,0 0-1 0 0,0-1 0 0 0,0 1 0 0 0,0 0 1 0 0,0 0-1 0 0,0 0 0 0 0,-1 0 0 0 0,1-1 1 0 0,0 1-1 0 0,0 0 0 0 0,0 0 0 0 0,0 0 1 0 0,0 0-1 0 0,-1 0 0 0 0,1-1 0 0 0,0 1 1 0 0,0 0-1 0 0,0 0 0 0 0,-1 0 0 0 0,1 0 1 0 0,0 0-1 0 0,0 0 0 0 0,0 0 1 0 0,-1 0-1 0 0,1 0 0 0 0,0 0 0 0 0,0 0 1 0 0,-1 0-1 0 0,5-4-115 0 0,-1 1-1 0 0,1 0 1 0 0,0 1 0 0 0,-1-1-1 0 0,1 0 1 0 0,0 1 0 0 0,1 0-1 0 0,-1 0 1 0 0,0 0 0 0 0,1 1-1 0 0,6-2 1 0 0,5-1-938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37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91 12871 0 0,'0'0'1164'0'0,"-1"-1"-958"0"0,0 1 24 0 0,0-1 0 0 0,0 1 0 0 0,0-1 0 0 0,0 1 0 0 0,0-1 0 0 0,0 1 0 0 0,0-1 0 0 0,0 0 0 0 0,1 0 0 0 0,-1 1 0 0 0,0-1 0 0 0,1 0 0 0 0,-1 0 0 0 0,0 0 0 0 0,1 0 0 0 0,-1 1 0 0 0,1-1 0 0 0,-1 0 0 0 0,1 0 0 0 0,-1 0 0 0 0,1 0 0 0 0,0 0 0 0 0,0 0 0 0 0,-1 0 0 0 0,1-1 0 0 0,0 1 0 0 0,0 0 0 0 0,0 0 0 0 0,0 0 0 0 0,1-2 0 0 0,-1 0-89 0 0,2 0-1 0 0,-1-1 0 0 0,0 1 1 0 0,1 0-1 0 0,-1 0 1 0 0,1 1-1 0 0,2-4 0 0 0,-1 1 142 0 0,-2 4 21 0 0,0-1-172 0 0,1-4-49 0 0,0 1 9 0 0,0-1-78 0 0,0-2 51 0 0,-2 6-136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37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5 112 4143 0 0,'-5'-7'15723'0'0,"8"3"-15421"0"0,-1-1-1 0 0,1 1 1 0 0,0 0 0 0 0,0 0 0 0 0,0 0-1 0 0,0 0 1 0 0,1 0 0 0 0,0 1 0 0 0,4-4-1 0 0,5-3 141 0 0,22-13-1 0 0,-32 22-386 0 0,-2 1-45 0 0,0 0 0 0 0,0-1 0 0 0,-1 1 0 0 0,1 0-1 0 0,0-1 1 0 0,-1 1 0 0 0,1-1 0 0 0,0 1 0 0 0,-1-1 0 0 0,1 1-1 0 0,-1-1 1 0 0,1 0 0 0 0,-1 1 0 0 0,1-1 0 0 0,-1 0-1 0 0,0 1 1 0 0,1-1 0 0 0,-1 0 0 0 0,1-1 0 0 0,4-6 54 0 0,-2 2-63 0 0,-2 5-72 0 0,-3 3-1957 0 0,-5 10 243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3679 0 0,'2'0'12078'0'0,"5"1"-11516"0"0,1-1 1 0 0,-1 0 0 0 0,0 0-1 0 0,0 0 1 0 0,0-1 0 0 0,0 0-1 0 0,0-1 1 0 0,12-3 0 0 0,57-27 1478 0 0,-51 21-1433 0 0,-9 3-265 0 0,21-13 0 0 0,-26 11-311 0 0,-11 5-67 0 0,0 4 25 0 0,0 0-87 0 0,0 0 1 0 0,0 0-1 0 0,0 0 0 0 0,0 0 1 0 0,0 0-1 0 0,0 0 0 0 0,-1 0 1 0 0,1 0-1 0 0,0 0 0 0 0,-1 0 0 0 0,1 1 1 0 0,0-1-1 0 0,-1 0 0 0 0,1 0 1 0 0,-1 0-1 0 0,-1-1 0 0 0,-4-6-1563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39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1720 90 5063 0 0,'140'-64'3472'0'0,"-79"40"1556"0"0,-60 23-4241 0 0,-2 1-54 0 0,-8 1-487 0 0,0 1-1 0 0,-1-1 0 0 0,1 2 0 0 0,1-1 1 0 0,-1 1-1 0 0,0 1 0 0 0,-10 5 0 0 0,2-1-141 0 0,-127 66 109 0 0,69-32-160 0 0,4-4-52 0 0,-122 61 1 0 0,-7-13-18 0 0,103-51-84 0 0,-3-5 0 0 0,-117 22 0 0 0,124-40 40 0 0,-108 2 1 0 0,-94-19 67 0 0,252 5-8 0 0,28 1 0 0 0,0-1 0 0 0,1-1 0 0 0,-20-3 0 0 0,25 2 11 0 0,6-1 46 0 0,1-5 34 0 0,1 6 25 0 0,2 1-94 0 0,-1 0 0 0 0,1 0 0 0 0,0 0-1 0 0,0 0 1 0 0,0 0 0 0 0,-1 0 0 0 0,1 0 0 0 0,0 0 0 0 0,0 1 0 0 0,0-1 0 0 0,2-1 0 0 0,-1 1-22 0 0,0 0 1 0 0,0 0 0 0 0,0 0 0 0 0,0 0 0 0 0,0 0 0 0 0,1 0-1 0 0,-1 1 1 0 0,0-1 0 0 0,0 1 0 0 0,1-1 0 0 0,-1 1 0 0 0,0 0 0 0 0,0 0-1 0 0,1 0 1 0 0,1 1 0 0 0,4-1 0 0 0,1 1-6 0 0,1 0 1 0 0,-1 0-1 0 0,0 1 0 0 0,0 0 0 0 0,0 0 0 0 0,0 1 0 0 0,0 0 0 0 0,-1 1 1 0 0,1 0-1 0 0,-1 0 0 0 0,0 1 0 0 0,0 0 0 0 0,14 12 0 0 0,-6-2-8 0 0,0 1-1 0 0,0 0 0 0 0,-2 2 1 0 0,22 30-1 0 0,54 107-31 0 0,-41-66 26 0 0,-46-84 19 0 0,50 93 0 0 0,-46-83 0 0 0,-1 0 0 0 0,-1 0 0 0 0,-1 1 0 0 0,6 29 0 0 0,-9-39 1 0 0,2 23 26 0 0,-1-1 0 0 0,-1 32 1 0 0,-1-59 600 0 0,0-3-315 0 0,3-13-33 0 0,0 0 0 0 0,2 0-1 0 0,0 0 1 0 0,12-24 0 0 0,-3 10-86 0 0,26-36 1 0 0,-4 16-39 0 0,59-59 0 0 0,-4 3-8 0 0,-85 97-342 0 0,1 0 0 0 0,-2-1 0 0 0,1 1-1 0 0,-1-1 1 0 0,-1-1 0 0 0,5-11 0 0 0,-8 19 136 0 0,0-1 0 0 0,-1 1 1 0 0,1-1-1 0 0,0 0 0 0 0,-1 1 0 0 0,0-1 0 0 0,1 0 1 0 0,-1 1-1 0 0,0-1 0 0 0,0 0 0 0 0,-1 1 1 0 0,1-1-1 0 0,-1 0 0 0 0,1 1 0 0 0,-1-1 1 0 0,0 0-1 0 0,0 1 0 0 0,0-1 0 0 0,0 1 0 0 0,0 0 1 0 0,0-1-1 0 0,-1 1 0 0 0,1 0 0 0 0,-1 0 1 0 0,0 0-1 0 0,0 0 0 0 0,0 0 0 0 0,-2-2 1 0 0,4 4-29 0 0,-1 0 1 0 0,1-1 0 0 0,-1 1 0 0 0,1 0-1 0 0,-1 0 1 0 0,1 0 0 0 0,-1-1 0 0 0,1 1-1 0 0,-1 0 1 0 0,1 0 0 0 0,-1 0 0 0 0,1 0-1 0 0,-1 0 1 0 0,1 0 0 0 0,-1 0 0 0 0,1 0 0 0 0,-1 0-1 0 0,0 1 1 0 0,1-1 0 0 0,-1 0 0 0 0,1 0-1 0 0,0 0 1 0 0,-1 0 0 0 0,1 1 0 0 0,-1-1-1 0 0,1 0 1 0 0,-1 1 0 0 0,0-1 0 0 0,-7 9-1745 0 0,7-7 1030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40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50 2759 0 0,'0'0'126'0'0,"-2"2"-5"0"0,1 0 426 0 0,-2 1 0 0 0,1 0-1 0 0,0-1 1 0 0,0 1 0 0 0,-1-1-1 0 0,1 0 1 0 0,-1 0 0 0 0,-13 9 8751 0 0,17-12-8626 0 0,1-2-499 0 0,0 0 0 0 0,0 1 0 0 0,1 0 0 0 0,-1 0 0 0 0,0-1 0 0 0,1 1 0 0 0,0 1 0 0 0,-1-1 0 0 0,5-2-1 0 0,32-14 196 0 0,-27 13-178 0 0,10-3-94 0 0,0 2 1 0 0,0 0-1 0 0,0 1 1 0 0,33-3-1 0 0,-53 8-88 0 0,0 0 0 0 0,1-1 0 0 0,-1 1 0 0 0,0 0 0 0 0,0 1 0 0 0,0-1 0 0 0,0 0 0 0 0,1 1 0 0 0,2 0 0 0 0,3 6-8 0 0,-3 2 0 0 0,-4-6 1 0 0,-1 0 0 0 0,0 1-1 0 0,0-1 1 0 0,0 0 0 0 0,-1 0 0 0 0,1 0-1 0 0,-1 0 1 0 0,1 0 0 0 0,-1 0 0 0 0,0 0-1 0 0,-1 0 1 0 0,1 0 0 0 0,0 0 0 0 0,-1 0-1 0 0,1 0 1 0 0,-3 2 0 0 0,-3 5 39 0 0,-1 0 0 0 0,-15 15 1 0 0,-36 30 34 0 0,35-34-75 0 0,0 2-1 0 0,1 0 1 0 0,-31 44 0 0 0,31-37 0 0 0,16-17 0 0 0,8-8 0 0 0,0-2 0 0 0,-2-2 0 0 0,1 0 0 0 0,0 0 0 0 0,0 0 0 0 0,0 0 0 0 0,0 0 0 0 0,0 0 0 0 0,0 0 0 0 0,0 0 0 0 0,0 0 0 0 0,1 0 0 0 0,-1 0 0 0 0,0 0 0 0 0,1 0 0 0 0,-1 0 0 0 0,0 0 0 0 0,1 0 0 0 0,-1 0 0 0 0,1 0 0 0 0,0 0 0 0 0,-1 0 0 0 0,1 0 0 0 0,0-1 0 0 0,-1 1 0 0 0,1 0 0 0 0,0-1 0 0 0,0 1 0 0 0,1 0 0 0 0,1 1 0 0 0,0 1 23 0 0,0-1 1 0 0,0 0-1 0 0,0 0 0 0 0,0-1 0 0 0,0 1 0 0 0,1-1 1 0 0,-1 0-1 0 0,1 1 0 0 0,-1-2 0 0 0,1 1 0 0 0,-1 0 1 0 0,1-1-1 0 0,-1 1 0 0 0,5-1 0 0 0,7 0 105 0 0,0-1-1 0 0,16-3 1 0 0,-13 1-51 0 0,91-16 334 0 0,-1-1-228 0 0,-90 18-505 0 0,1 0 0 0 0,0 2 0 0 0,33 3 0 0 0,-39-2-1040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41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10 5527 0 0,'0'0'498'0'0,"-1"-1"-406"0"0,-9-7 1698 0 0,15 16 3752 0 0,8 9-665 0 0,-6-8-6521 0 0,28 31 2730 0 0,-8-11-423 0 0,-2 0 0 0 0,23 36 0 0 0,55 89 279 0 0,16 25-1244 0 0,-117-169 470 0 0,-2-7-1865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4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38 1839 0 0,'2'-8'40'0'0,"-3"-22"10136"0"0,1 30-9884 0 0,-10 1 2374 0 0,-12 10-3645 0 0,19-10 1799 0 0,-11 8-674 0 0,0 0 0 0 0,0 1 0 0 0,0 0 0 0 0,-15 16 0 0 0,-45 54-11 0 0,60-64-71 0 0,-140 168 664 0 0,127-149-328 0 0,-35 55 1 0 0,30-40-130 0 0,28-44-223 0 0,3-5-110 0 0,12-10-2669 0 0,3-3-2684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42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39 6991 0 0,'0'0'323'0'0,"-1"1"-8"0"0,0-1-215 0 0,0 1 0 0 0,-1 0-1 0 0,1-1 1 0 0,0 1 0 0 0,0 0 0 0 0,0 0 0 0 0,-1-1 0 0 0,1 1 0 0 0,0 0 0 0 0,0 0 0 0 0,0 0 0 0 0,0 2 0 0 0,1-3-7 0 0,-1 0 1 0 0,1 0-1 0 0,0 1 1 0 0,0-1-1 0 0,0 0 1 0 0,0 0-1 0 0,0 1 1 0 0,0-1-1 0 0,0 0 1 0 0,0 0-1 0 0,1 1 1 0 0,-1-1-1 0 0,0 0 1 0 0,0 0 0 0 0,0 1-1 0 0,0-1 1 0 0,0 0-1 0 0,0 0 1 0 0,0 0-1 0 0,1 1 1 0 0,-1-1-1 0 0,0 0 1 0 0,0 0-1 0 0,0 0 1 0 0,0 1-1 0 0,1-1 1 0 0,-1 0-1 0 0,0 0 1 0 0,0 0-1 0 0,0 0 1 0 0,1 0-1 0 0,-1 0 1 0 0,0 1 0 0 0,0-1-1 0 0,1 0 1 0 0,-1 0-1 0 0,18 4 3090 0 0,-7-3-3821 0 0,9-2 1161 0 0,1 0 1 0 0,-1-1-1 0 0,36-8 1 0 0,-19 3-248 0 0,182-25 580 0 0,-143 23-3630 0 0,-65 7 1308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42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6911 0 0,'2'0'2948'0'0,"29"-10"3591"0"0,21 1-3747 0 0,-17 3-2096 0 0,193-42 1524 0 0,-190 41-2406 0 0,-1 3 0 0 0,57 0 1 0 0,-92 4-737 0 0,7 3-5558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55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15 7367 0 0,'-1'-1'568'0'0,"-20"-6"-677"0"0,16 5 1223 0 0,-1 1 1 0 0,1 0 0 0 0,-10-1-1 0 0,11 1-526 0 0,1 1 0 0 0,-1 1 0 0 0,1-1 1 0 0,0 0-1 0 0,-1 1 0 0 0,1 0 0 0 0,-5 1 0 0 0,-13 10-260 0 0,12-5-284 0 0,1 1 0 0 0,-1 0 0 0 0,2 1 0 0 0,-1 0 0 0 0,1 0 0 0 0,1 0 0 0 0,-1 1 0 0 0,-7 18 0 0 0,-3 9-69 0 0,-11 44 0 0 0,24-71 41 0 0,0 4-16 0 0,0 0 0 0 0,0 0 0 0 0,1 1 0 0 0,1-1 0 0 0,1 1 0 0 0,0 22 0 0 0,2-26 23 0 0,-1-9 88 0 0,16 10 359 0 0,-13-12-415 0 0,-1 1 0 0 0,1-1 1 0 0,-1 1-1 0 0,0-1 0 0 0,1 0 0 0 0,-1 0 0 0 0,1 0 0 0 0,-1-1 0 0 0,1 1 0 0 0,-1 0 1 0 0,0-1-1 0 0,1 0 0 0 0,-1 1 0 0 0,0-1 0 0 0,0 0 0 0 0,1 0 0 0 0,1-2 0 0 0,6-2 161 0 0,-1-2 0 0 0,12-9 0 0 0,-14 11-100 0 0,3-3-75 0 0,-1 1 0 0 0,0-2 1 0 0,0 1-1 0 0,-1-1 0 0 0,0 0 0 0 0,11-17 0 0 0,-17 22-29 0 0,1-1 0 0 0,-1 0-1 0 0,0 0 1 0 0,0 0 0 0 0,0-1 0 0 0,-1 1 0 0 0,1 0-1 0 0,-1-1 1 0 0,-1 1 0 0 0,1-1 0 0 0,-1 1-1 0 0,0-1 1 0 0,0 1 0 0 0,-1-1 0 0 0,1 1-1 0 0,-4-10 1 0 0,1 5-70 0 0,-1 0-1 0 0,-1 0 0 0 0,0 0 1 0 0,0 1-1 0 0,0 0 0 0 0,-1 0 1 0 0,-1 1-1 0 0,0 0 0 0 0,0 0 1 0 0,0 0-1 0 0,-14-10 0 0 0,20 17-45 0 0,3 1-664 0 0,3-3 373 0 0,0 1 0 0 0,0 0-1 0 0,1 0 1 0 0,-1 0 0 0 0,1 1 0 0 0,6-1-1 0 0,-12 2 305 0 0,14-3-5771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43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1438 61 1839 0 0,'16'-11'598'0'0,"28"-15"0"0"0,-31 21 2466 0 0,0-1-1 0 0,27-6 2740 0 0,-42 12-5658 0 0,0 0 0 0 0,0 0 1 0 0,0 0-1 0 0,0 0 0 0 0,0 1 1 0 0,0-1-1 0 0,-3 2 0 0 0,3-1-3 0 0,-29 9 114 0 0,2 1 1 0 0,-55 30-1 0 0,45-21-199 0 0,-15 7-60 0 0,-296 136-223 0 0,287-138-57 0 0,-113 41-942 0 0,144-56 952 0 0,0-2-1 0 0,-1-1 0 0 0,-54 4 0 0 0,74-10 250 0 0,-1-1-1 0 0,0-1 1 0 0,-18-2 0 0 0,27 2 36 0 0,0 0 1 0 0,0 0 0 0 0,1-1 0 0 0,-1 1 0 0 0,1-1 0 0 0,-1 0 0 0 0,1 0-1 0 0,0 0 1 0 0,0-1 0 0 0,0 0 0 0 0,0 1 0 0 0,-7-8 0 0 0,10 9 2 0 0,0 0 0 0 0,1 0 1 0 0,-1 0-1 0 0,1-1 1 0 0,-1 1-1 0 0,1 0 0 0 0,-1 0 1 0 0,1-1-1 0 0,0 1 0 0 0,-1 0 1 0 0,1 0-1 0 0,0-1 1 0 0,0 1-1 0 0,0 0 0 0 0,0-1 1 0 0,0 1-1 0 0,0 0 0 0 0,1-1 1 0 0,-1 1-1 0 0,0 0 1 0 0,1 0-1 0 0,-1-1 0 0 0,1 1 1 0 0,-1 0-1 0 0,1 0 0 0 0,0 0 1 0 0,-1 0-1 0 0,1 0 1 0 0,1-2-1 0 0,3-4 38 0 0,1 0 0 0 0,0 0 1 0 0,7-6-1 0 0,-9 9-21 0 0,11-10 3 0 0,0 0 0 0 0,29-19 0 0 0,-35 28-36 0 0,-1 0 0 0 0,1 0 0 0 0,0 1-1 0 0,0 0 1 0 0,0 0 0 0 0,1 1 0 0 0,16-3 0 0 0,-25 6 0 0 0,0 0-1 0 0,0 0 0 0 0,0 0 1 0 0,0 0-1 0 0,0 0 1 0 0,0 0-1 0 0,0 0 0 0 0,0 0 1 0 0,0 0-1 0 0,0 1 1 0 0,0-1-1 0 0,0 1 0 0 0,0-1 1 0 0,0 0-1 0 0,0 1 1 0 0,-1-1-1 0 0,1 1 0 0 0,0 0 1 0 0,0-1-1 0 0,0 1 1 0 0,-1 0-1 0 0,1-1 0 0 0,0 1 1 0 0,-1 0-1 0 0,1 0 1 0 0,0 0-1 0 0,-1 0 0 0 0,1 0 1 0 0,-1 0-1 0 0,1-1 1 0 0,-1 1-1 0 0,0 0 0 0 0,1 0 1 0 0,-1 0-1 0 0,0 0 1 0 0,0 0-1 0 0,0 1 0 0 0,0-1 1 0 0,0 1-1 0 0,1 3-8 0 0,-1 1-1 0 0,0 0 0 0 0,0 0 1 0 0,-1-1-1 0 0,-2 11 0 0 0,-10 28 189 0 0,-2-1 0 0 0,-38 78-1 0 0,36-85-92 0 0,-11 19 15 0 0,-1 0 0 0 0,-3-2 1 0 0,-3-1-1 0 0,-1-2 0 0 0,-3-1 1 0 0,-81 78-1 0 0,25-45-100 0 0,36-31 0 0 0,51-44 34 0 0,1 1-1 0 0,0 0 0 0 0,0 0 1 0 0,-10 16-1 0 0,17-22 136 0 0,0 2 26 0 0,0-4-182 0 0,0 1 1 0 0,-1-1-1 0 0,1 0 1 0 0,0 0-1 0 0,0 0 0 0 0,0 1 1 0 0,0-1-1 0 0,0 0 0 0 0,0 0 1 0 0,0 1-1 0 0,0-1 1 0 0,0 0-1 0 0,0 0 0 0 0,0 1 1 0 0,0-1-1 0 0,0 0 0 0 0,0 0 1 0 0,0 1-1 0 0,0-1 0 0 0,0 0 1 0 0,0 0-1 0 0,0 0 1 0 0,0 1-1 0 0,0-1 0 0 0,1 0 1 0 0,-1 0-1 0 0,0 0 0 0 0,0 1 1 0 0,0-1-1 0 0,0 0 0 0 0,0 0 1 0 0,1 0-1 0 0,-1 1 1 0 0,3 1 81 0 0,0 0 0 0 0,0 0 0 0 0,0 0 0 0 0,0-1 0 0 0,0 1 0 0 0,1-1-1 0 0,-1 0 1 0 0,1 0 0 0 0,-1 0 0 0 0,1 0 0 0 0,-1 0 0 0 0,1-1 0 0 0,6 0 0 0 0,9 1 274 0 0,26-4 0 0 0,-36 2-278 0 0,37-5 453 0 0,80-23-1 0 0,-75 16-310 0 0,28-8 94 0 0,-27 7-112 0 0,79-12 1 0 0,-101 22-302 0 0,47-3-1563 0 0,-71 7 1128 0 0,1-1 0 0 0,0 0 0 0 0,-1 0 0 0 0,11-3 0 0 0,0-2-4295 0 0,-4 1-522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44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94 9215 0 0,'-8'2'950'0'0,"-2"0"4085"0"0,23-2-1570 0 0,-2 0-4563 0 0,14-3 1573 0 0,0-1 0 0 0,38-11-1 0 0,-30 7-250 0 0,-28 7-295 0 0,228-49 754 0 0,-133 36-6345 0 0,-64 12-424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44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15 13647 0 0,'2'-2'628'0'0,"-1"0"-421"0"0,14-9 2038 0 0,-26 17-1366 0 0,-14 10-709 0 0,1 0 1 0 0,-36 32-1 0 0,-39 47 411 0 0,55-51-488 0 0,14-15-93 0 0,2 1 0 0 0,1 1 0 0 0,2 1 0 0 0,1 1 0 0 0,2 2 0 0 0,-20 39 0 0 0,36-60-73 0 0,0 0 1 0 0,1 0-1 0 0,1 0 0 0 0,1 1 0 0 0,-4 28 1 0 0,6-36 19 0 0,0 0 1 0 0,1 0 0 0 0,0 0-1 0 0,1 0 1 0 0,0 0 0 0 0,0-1-1 0 0,0 1 1 0 0,1 0 0 0 0,0 0-1 0 0,0-1 1 0 0,0 1 0 0 0,1-1 0 0 0,0 0-1 0 0,7 11 1 0 0,0-7-656 0 0,2-2-11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44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1375 0 0,'0'0'66'0'0,"-1"0"-8"0"0,-5 2 506 0 0,6-2-260 0 0,-1 0 0 0 0,1 0 0 0 0,-1 1 0 0 0,1-1 0 0 0,0 0-1 0 0,-1 0 1 0 0,1 1 0 0 0,-1-1 0 0 0,1 1 0 0 0,0-1 0 0 0,-1 0-1 0 0,1 1 1 0 0,0-1 0 0 0,0 1 0 0 0,-1-1 0 0 0,1 1 0 0 0,0-1-1 0 0,0 1 1 0 0,0-1 0 0 0,0 0 0 0 0,-1 1 0 0 0,1-1-1 0 0,0 2 1 0 0,-1 10 3216 0 0,1-6-2827 0 0,1 0 0 0 0,-1 0 0 0 0,1 0 0 0 0,1-1 0 0 0,-1 1 0 0 0,1 0 0 0 0,4 9 0 0 0,-2-6-317 0 0,0-1 0 0 0,1 0 0 0 0,0 0-1 0 0,9 9 1 0 0,5 3-28 0 0,1 0 0 0 0,30 22-1 0 0,-42-36-20 0 0,126 96 492 0 0,-3-4-235 0 0,-115-83-582 0 0,1 1 1 0 0,25 33-1 0 0,-29-32-11 0 0,0-1 1 0 0,2-1 0 0 0,25 22-1 0 0,-38-36-66 0 0,1 1 0 0 0,-1 0 0 0 0,1-1 0 0 0,-1 0 0 0 0,1 1 0 0 0,-1-1 0 0 0,1 0 0 0 0,0 0 0 0 0,0 0 0 0 0,0-1 0 0 0,0 1 0 0 0,-1-1 0 0 0,1 0 0 0 0,0 0 0 0 0,0 0 0 0 0,0 0 0 0 0,0 0 0 0 0,0 0 0 0 0,3-1 0 0 0,-2-1-218 0 0,0 1 1 0 0,-1-1 0 0 0,1 1-1 0 0,0-1 1 0 0,-1 0 0 0 0,0 0-1 0 0,0-1 1 0 0,1 1 0 0 0,-1-1-1 0 0,0 1 1 0 0,-1-1 0 0 0,1 0 0 0 0,4-6-1 0 0,4-8-1687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44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757 0 13935 0 0,'0'0'1262'0'0,"-10"1"1276"0"0,5 0-2364 0 0,1 0-1 0 0,0 0 0 0 0,0 1 1 0 0,0 0-1 0 0,0 0 1 0 0,0 0-1 0 0,-6 4 1 0 0,-26 23 285 0 0,23-18-403 0 0,-236 188 219 0 0,-37 29 59 0 0,182-129 570 0 0,86-82-821 0 0,17-15-4 0 0,12-7-4543 0 0,-7 2 2606 0 0,15-7-4590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45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4143 0 0,'0'0'319'0'0,"1"-1"-210"0"0,3-1 565 0 0,1 1-1 0 0,-1-1 1 0 0,0 1-1 0 0,1 0 1 0 0,-1 1-1 0 0,0-1 1 0 0,1 1-1 0 0,-1 0 1 0 0,1 0-1 0 0,6 1 1 0 0,-4 0-8 0 0,0 1 0 0 0,0 0-1 0 0,0 0 1 0 0,0 1 0 0 0,12 7 0 0 0,32 10 1848 0 0,-49-19-2116 0 0,-2 0-366 0 0,1 0 0 0 0,0 0 0 0 0,-1 0 0 0 0,1 0 0 0 0,-1 0 0 0 0,1-1 0 0 0,-1 1 0 0 0,1 0 0 0 0,-1 1 0 0 0,0-1 0 0 0,0 0 0 0 0,1 0 0 0 0,-1 0 0 0 0,0 0 0 0 0,0 0 0 0 0,0 0 0 0 0,0 1 0 0 0,-7 8 106 0 0,0-1-1 0 0,0 0 0 0 0,-1-1 1 0 0,-16 15-1 0 0,18-17-118 0 0,-6 5-4 0 0,1 0 1 0 0,1 1 0 0 0,0 0 0 0 0,0 1 0 0 0,1 0 0 0 0,1 1 0 0 0,1 0-1 0 0,0 0 1 0 0,-7 18 0 0 0,11-21-16 0 0,0 3 4 0 0,4-11-16 0 0,1 1 220 0 0,10 0 16 0 0,-8-4-153 0 0,0 1-1 0 0,0-1 1 0 0,0 0 0 0 0,0 0-1 0 0,0 0 1 0 0,0-1 0 0 0,0 1-1 0 0,8-3 1 0 0,31-13 176 0 0,-20 6-263 0 0,6-1-1070 0 0,1-1-3745 0 0,1-3-1919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45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13 7831 0 0,'-2'0'603'0'0,"-53"-12"2676"0"0,54 12-2294 0 0,0 2-859 0 0,0 0 0 0 0,0 0-1 0 0,1 0 1 0 0,-1 0 0 0 0,1 0 0 0 0,-1 1-1 0 0,1-1 1 0 0,0 4 0 0 0,0 1-58 0 0,1-1-1 0 0,0 0 1 0 0,1 0-1 0 0,-1 0 1 0 0,1 0 0 0 0,0 0-1 0 0,0 0 1 0 0,1-1-1 0 0,4 9 1 0 0,36 48 123 0 0,-34-50-145 0 0,115 134 580 0 0,-76-95 285 0 0,41 60 0 0 0,-82-100-758 0 0,1 0 1 0 0,-2 1-1 0 0,1-1 0 0 0,-2 1 1 0 0,1 1-1 0 0,-2-1 0 0 0,0 1 0 0 0,0 0 1 0 0,-1 0-1 0 0,-1 0 0 0 0,0 0 0 0 0,-1 0 1 0 0,0 1-1 0 0,-1-1 0 0 0,0 0 0 0 0,-1 1 1 0 0,-1-1-1 0 0,-4 17 0 0 0,-1-5 149 0 0,0 0 1 0 0,-2-1-1 0 0,-1 0 0 0 0,-25 44 0 0 0,11-28 70 0 0,-56 67 0 0 0,-29 10-175 0 0,16-20-282 0 0,89-93-74 0 0,3-3 20 0 0,-1 0 0 0 0,1 1 1 0 0,0-1-1 0 0,0 0 0 0 0,0 1 0 0 0,0-1 1 0 0,0 1-1 0 0,0-1 0 0 0,0 1 0 0 0,0 0 1 0 0,0 2-1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46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79 3223 0 0,'-12'2'1598'0'0,"-34"-1"14824"0"0,61-1-16102 0 0,0-1 1 0 0,0-1-1 0 0,24-7 0 0 0,46-17 92 0 0,12-3-216 0 0,-42 20-1962 0 0,-32 6-4258 0 0,-8 1-591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46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1107 28 13447 0 0,'13'-5'342'0'0,"0"-1"-1"0"0,1 2 0 0 0,-1 0 1 0 0,28-5 1892 0 0,-42 10-2119 0 0,0 0-1 0 0,-1 0 1 0 0,1 0 0 0 0,0 1-1 0 0,0-1 1 0 0,0 0-1 0 0,0 0 1 0 0,-1 3-1 0 0,-3 2 117 0 0,-1-1-151 0 0,0 0 1 0 0,-1-1 0 0 0,1 0 0 0 0,-1 0 0 0 0,0 0 0 0 0,-10 3 0 0 0,-5 3-34 0 0,-26 11-22 0 0,-97 27 0 0 0,134-45-22 0 0,-256 66-803 0 0,220-57 492 0 0,0-3 0 0 0,-1-1 0 0 0,-63 1 0 0 0,108-9 282 0 0,-1 0 0 0 0,0 0-1 0 0,0-1 1 0 0,1 0-1 0 0,-1 1 1 0 0,0-1 0 0 0,-3-2-1 0 0,6 3 4 0 0,-1-1-1 0 0,1 0 0 0 0,0 1 0 0 0,0-1 1 0 0,0 0-1 0 0,-1 0 0 0 0,1 1 0 0 0,0-1 1 0 0,0 0-1 0 0,0 0 0 0 0,0 0 1 0 0,1 0-1 0 0,-1 0 0 0 0,0-1 0 0 0,0 1 1 0 0,1 0-1 0 0,-1 0 0 0 0,0 0 0 0 0,1-1 1 0 0,-1-2-1 0 0,1 3-33 0 0,0-1 0 0 0,1 0 0 0 0,-1 1 0 0 0,1-1 0 0 0,-1 1 0 0 0,1-1 0 0 0,0 1 0 0 0,0-1-1 0 0,0 1 1 0 0,0-1 0 0 0,-1 1 0 0 0,3-2 0 0 0,-1 0-52 0 0,4-4 47 0 0,1 1-1 0 0,-1 0 0 0 0,1 0 1 0 0,0 0-1 0 0,1 1 0 0 0,-1 0 1 0 0,1 0-1 0 0,10-4 0 0 0,-9 4 51 0 0,0 0 35 0 0,0 0-1 0 0,1 0 1 0 0,0 1-1 0 0,-1 1 1 0 0,1-1 0 0 0,0 2-1 0 0,1-1 1 0 0,-1 2-1 0 0,0-1 1 0 0,16 1-1 0 0,-25 1-5 0 0,0 0 1 0 0,1 0-1 0 0,-1 0 0 0 0,0 0 0 0 0,1 1 1 0 0,-1-1-1 0 0,0 0 0 0 0,0 1 0 0 0,1 0 0 0 0,-1-1 1 0 0,0 1-1 0 0,0-1 0 0 0,0 1 0 0 0,0 0 1 0 0,0 0-1 0 0,0 0 0 0 0,0 0 0 0 0,0 0 0 0 0,1 1 1 0 0,0 0 6 0 0,-1 0 0 0 0,-1 0 0 0 0,1 0 0 0 0,0 0 0 0 0,0 1 0 0 0,-1-1 1 0 0,1 0-1 0 0,-1 0 0 0 0,0 0 0 0 0,1 0 0 0 0,-1 3 0 0 0,-1 4 67 0 0,0 0 0 0 0,0 0 0 0 0,-1 0-1 0 0,-4 14 1 0 0,-20 50 471 0 0,-4-2 0 0 0,-38 69 0 0 0,38-83-456 0 0,-102 176 33 0 0,49-93-102 0 0,73-125-29 0 0,0 0 0 0 0,-1 0 0 0 0,-1-2 0 0 0,0 1 0 0 0,0-1 0 0 0,-1-1 0 0 0,-28 19 0 0 0,34-25-6 0 0,-15 10 6 0 0,-27 17 1 0 0,47-32 948 0 0,4-2-571 0 0,222-53 1391 0 0,-97 25-1172 0 0,-120 28-571 0 0,134-29 777 0 0,-121 28-789 0 0,0 0 1 0 0,0 1 0 0 0,0 0 0 0 0,0 2 0 0 0,20 3-1 0 0,-38-4-195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47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87 5983 0 0,'-17'0'308'0'0,"0"2"-1"0"0,0 0 0 0 0,0 0 1 0 0,-30 10-1 0 0,1 5 3454 0 0,37-13-268 0 0,11-3-2745 0 0,10 1-377 0 0,-1 0-1 0 0,1-1 1 0 0,-1 0 0 0 0,1-1-1 0 0,-1 0 1 0 0,1-1 0 0 0,-1 0-1 0 0,15-4 1 0 0,12-4 30 0 0,42-17 0 0 0,-17 5-104 0 0,124-41 249 0 0,-153 55-6180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0:26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133 239 5527 0 0,'-41'0'490'0'0,"24"1"-78"0"0,-23-3 0 0 0,35 2 357 0 0,1-1 0 0 0,-1 0 0 0 0,1 0 0 0 0,0 0 0 0 0,-8-4 0 0 0,11 5 87 0 0,34 1 4965 0 0,8 1-3690 0 0,109 3-2241 0 0,249-40 442 0 0,-4-32-106 0 0,-100 8-180 0 0,-226 47-197 0 0,49-15-1365 0 0,-98 21-670 0 0,35-18 1 0 0,-41 17-3239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55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19 11519 0 0,'-1'-8'1040'0'0,"1"8"-1034"0"0,0 0 0 0 0,0-1-1 0 0,0 1 1 0 0,0-1 0 0 0,0 1 0 0 0,0-1-1 0 0,0 1 1 0 0,-1-1 0 0 0,1 1 0 0 0,0-1-1 0 0,0 1 1 0 0,-1-1 0 0 0,1 1-1 0 0,0 0 1 0 0,-1-1 0 0 0,1 1 0 0 0,0 0-1 0 0,-1-1 1 0 0,1 1 0 0 0,0 0-1 0 0,-1-1 1 0 0,1 1 0 0 0,-1 0 0 0 0,1 0-1 0 0,-1-1 1 0 0,1 1 0 0 0,-1 0-1 0 0,1 0 1 0 0,-1 0 0 0 0,1 0 0 0 0,-1 0-1 0 0,1 0 1 0 0,-1 0 0 0 0,1 0-1 0 0,0 0 1 0 0,-1 0 0 0 0,1 0 0 0 0,-1 0-1 0 0,1 0 1 0 0,-1 0 0 0 0,1 0 0 0 0,-1 0-1 0 0,1 0 1 0 0,-1 1 0 0 0,1-1-1 0 0,-1 0 1 0 0,1 0 0 0 0,-1 1 0 0 0,1-1-1 0 0,-1 1 1 0 0,1-1 64 0 0,-9 5 416 0 0,0 0 1 0 0,1 0-1 0 0,0 1 1 0 0,0 0 0 0 0,0 1-1 0 0,1 0 1 0 0,-12 13-1 0 0,17-18-408 0 0,-30 35 222 0 0,2 1-1 0 0,2 1 1 0 0,1 2-1 0 0,2 0 0 0 0,2 2 1 0 0,-21 54-1 0 0,-105 273-333 0 0,139-348-398 0 0,-2 0 0 0 0,0-1 1 0 0,-1 0-1 0 0,-20 23 1 0 0,8-11-1978 0 0,20-25-1239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47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33 12031 0 0,'5'-8'224'0'0,"-4"6"-136"0"0,0 0 0 0 0,1 1 1 0 0,-1-1-1 0 0,1 0 0 0 0,-1 1 0 0 0,1-1 1 0 0,0 0-1 0 0,0 1 0 0 0,-1 0 0 0 0,1 0 1 0 0,4-3-1 0 0,1 1 2792 0 0,-8 5-2431 0 0,-23 22 42 0 0,0-1 0 0 0,-42 30 0 0 0,-5 5-160 0 0,45-34-205 0 0,0 1 0 0 0,2 1-1 0 0,1 2 1 0 0,-36 54-1 0 0,47-62-84 0 0,2 0 0 0 0,0 0 0 0 0,1 1-1 0 0,1 1 1 0 0,0-1 0 0 0,2 1-1 0 0,1 0 1 0 0,-4 40 0 0 0,8-51-145 0 0,-1-1-200 0 0,1 0 0 0 0,1 1 0 0 0,0-1-1 0 0,0 0 1 0 0,1 1 0 0 0,0-1 0 0 0,1 0 0 0 0,3 12 0 0 0,0-11-1098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47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5983 0 0,'0'0'882'0'0,"0"3"476"0"0,1 7-485 0 0,-1 1-1 0 0,2 0 1 0 0,-1-1-1 0 0,1 1 0 0 0,1-1 1 0 0,0 1-1 0 0,6 12 1 0 0,-3-9-306 0 0,1 0 0 0 0,1-1 0 0 0,0 0 0 0 0,15 18 0 0 0,3-3 97 0 0,1 0 0 0 0,2-2 1 0 0,40 29-1 0 0,-26-25-148 0 0,1-3 0 0 0,1-1-1 0 0,53 21 1 0 0,-2-3-264 0 0,-95-44-356 0 0,6-5-1425 0 0,-2-2 65 0 0,-3-2-66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48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0 14943 0 0,'-1'1'687'0'0,"-6"0"-576"0"0,1 0 1 0 0,-1 1-1 0 0,1-1 1 0 0,0 2-1 0 0,-1-1 0 0 0,1 1 1 0 0,0 0-1 0 0,-6 4 1 0 0,-35 28 1091 0 0,1 2 1 0 0,-48 50-1 0 0,25-8-276 0 0,38-41-779 0 0,22-27-170 0 0,-126 160-847 0 0,134-169-116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48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 8751 0 0,'0'0'674'0'0,"-1"-1"-438"0"0,-5-2 4218 0 0,13 14-3784 0 0,19 24 361 0 0,1-1-1 0 0,60 57 1 0 0,-34-44-472 0 0,58 39-1 0 0,-90-71-358 0 0,4 2 112 0 0,0 2 1 0 0,-1 1-1 0 0,28 29 0 0 0,-47-44-266 0 0,0 1 0 0 0,0 0 0 0 0,0 0 0 0 0,-1 1 0 0 0,0 0 0 0 0,0-1 0 0 0,-1 1 0 0 0,0 1 0 0 0,0-1 0 0 0,0 0 0 0 0,-1 1 0 0 0,0-1 1 0 0,-1 1-1 0 0,0 0 0 0 0,0-1 0 0 0,0 1 0 0 0,-1 0 0 0 0,-1 11 0 0 0,-1-6 27 0 0,-1 0 0 0 0,-1 0 0 0 0,0 0 1 0 0,-1 0-1 0 0,0-1 0 0 0,-1 0 0 0 0,-9 15 0 0 0,-59 76 585 0 0,28-43-516 0 0,-10 17-169 0 0,55-75-261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48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13 4607 0 0,'-2'-1'144'0'0,"-1"-1"-1"0"0,1 1 1 0 0,0 0-1 0 0,-1-1 1 0 0,1 1-1 0 0,-1 0 0 0 0,0 0 1 0 0,1 1-1 0 0,-1-1 1 0 0,0 1-1 0 0,1-1 1 0 0,-1 1-1 0 0,-5 0 0 0 0,7 0 99 0 0,0 0 0 0 0,0 1 0 0 0,0-1 0 0 0,0 0 0 0 0,0 1-1 0 0,1-1 1 0 0,-1 1 0 0 0,0-1 0 0 0,0 1 0 0 0,0 0 0 0 0,1-1-1 0 0,-1 1 1 0 0,0 0 0 0 0,1-1 0 0 0,-1 1 0 0 0,1 0 0 0 0,-1 0 0 0 0,0-1-1 0 0,0 3 1 0 0,-7 15 1263 0 0,6-11-1215 0 0,0 0 0 0 0,0 0 0 0 0,1 0 1 0 0,0 1-1 0 0,1-1 0 0 0,0 0 1 0 0,0 10-1 0 0,10 53 709 0 0,-9-60-904 0 0,9 35 174 0 0,1-1 1 0 0,2 0 0 0 0,2 0 0 0 0,1-2 0 0 0,31 54 0 0 0,-2-17 261 0 0,93 123 1 0 0,-125-186-432 0 0,5 8 424 0 0,30 50 1 0 0,-43-65-420 0 0,-1 0 1 0 0,0 1 0 0 0,0-1 0 0 0,-1 1 0 0 0,-1 0 0 0 0,0 0-1 0 0,0 0 1 0 0,0 0 0 0 0,-1 18 0 0 0,-2-12-79 0 0,-1 1 1 0 0,-1-1-1 0 0,0 0 0 0 0,-1 0 1 0 0,-1-1-1 0 0,0 1 1 0 0,-1-1-1 0 0,-1 0 0 0 0,0-1 1 0 0,-1 1-1 0 0,0-2 1 0 0,-1 1-1 0 0,-16 17 1 0 0,-1-2 25 0 0,-2-1 0 0 0,0-1 0 0 0,-2-2 0 0 0,-47 32 0 0 0,-17 12-178 0 0,82-59 69 0 0,1 0 1 0 0,0 1-1 0 0,1 1 1 0 0,0 0-1 0 0,-12 18 1 0 0,21-28-383 0 0,1-1-198 0 0,1-1 542 0 0,-1 1 1 0 0,0-1-1 0 0,0 1 1 0 0,0-1-1 0 0,0 1 1 0 0,1-1-1 0 0,-1 1 1 0 0,0-1-1 0 0,0 1 1 0 0,1-1-1 0 0,-1 1 1 0 0,0-1-1 0 0,1 0 1 0 0,-1 1-1 0 0,1-1 1 0 0,-1 0-1 0 0,0 1 1 0 0,1-1-1 0 0,-1 0 1 0 0,1 1-1 0 0,-1-1 1 0 0,1 0-1 0 0,-1 0 1 0 0,2 1-1 0 0,14 1-3002 0 0,-3-5-2546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49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1 3223 0 0,'0'0'143'0'0,"-1"1"-3"0"0,-31 20 496 0 0,12-6 3094 0 0,-30 29 0 0 0,26-20-2928 0 0,-27 27 743 0 0,-72 91 0 0 0,21 9-1322 0 0,86-123-119 0 0,2 0-1 0 0,1 1 1 0 0,-17 54-1 0 0,8 2 412 0 0,5 1 0 0 0,3 1 0 0 0,4 0 0 0 0,4 176 0 0 0,6-251-478 0 0,1 0 0 0 0,0 1 0 0 0,1-1 0 0 0,0 0 0 0 0,1-1 1 0 0,6 17-1 0 0,-7-23 27 0 0,1 1 1 0 0,0-1 0 0 0,0 0 0 0 0,0 0-1 0 0,1 0 1 0 0,-1 0 0 0 0,1-1-1 0 0,0 1 1 0 0,1-1 0 0 0,-1 0 0 0 0,1 0-1 0 0,0-1 1 0 0,0 1 0 0 0,9 4 0 0 0,0-2 114 0 0,1 0 0 0 0,-1-1 1 0 0,1 0-1 0 0,0-2 0 0 0,18 3 1 0 0,81 4 288 0 0,-36-5-610 0 0,-45-3-926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50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29 195 3223 0 0,'7'-6'288'0'0,"32"-30"10239"0"0,-38 35-9655 0 0,22-15 3176 0 0,1 4-3344 0 0,1 0 0 0 0,0 2 1 0 0,29-8-1 0 0,-4 1-301 0 0,12-6-32 0 0,41-15 199 0 0,-88 34-466 0 0,-15 4-102 0 0,1-1 0 0 0,-1 1 0 0 0,0 0 0 0 0,1 0 0 0 0,-1 0 0 0 0,0 0 1 0 0,1 0-1 0 0,-1-1 0 0 0,1 1 0 0 0,-1 0 0 0 0,0 0 0 0 0,1 0 0 0 0,-1 0 0 0 0,1 0 0 0 0,-1 0 0 0 0,0 0 0 0 0,1 0 0 0 0,-1 0 0 0 0,1 0 0 0 0,-1 1 0 0 0,0-1 0 0 0,1 0 0 0 0,-1 0 0 0 0,0 0 0 0 0,1 0 1 0 0,-1 1-1 0 0,0-1 0 0 0,1 0 0 0 0,-1 0 0 0 0,0 1 0 0 0,1-1 0 0 0,-1 0 0 0 0,0 0 0 0 0,0 1 0 0 0,1-1 0 0 0,-1 0 0 0 0,0 1 0 0 0,-1 5 24 0 0,0-3-31 0 0,0 0 0 0 0,0 0 0 0 0,0-1-1 0 0,-1 1 1 0 0,1 0 0 0 0,-1-1 0 0 0,0 1 0 0 0,1-1-1 0 0,-5 4 1 0 0,-21 21-82 0 0,15-17 63 0 0,-82 66 8 0 0,42-36 19 0 0,-10 10-3 0 0,-138 116 0 0 0,200-166 0 0 0,0 0 1 0 0,-1 0-1 0 0,1 1 0 0 0,0-1 1 0 0,0 0-1 0 0,0 0 0 0 0,0 0 0 0 0,-1 0 1 0 0,1 0-1 0 0,0 0 0 0 0,0 0 1 0 0,0 1-1 0 0,0-1 0 0 0,0 0 0 0 0,-1 0 1 0 0,1 0-1 0 0,0 0 0 0 0,0 1 1 0 0,0-1-1 0 0,0 0 0 0 0,0 0 0 0 0,0 0 1 0 0,0 1-1 0 0,0-1 0 0 0,0 0 1 0 0,0 0-1 0 0,0 0 0 0 0,0 0 0 0 0,0 1 1 0 0,0-1-1 0 0,0 0 0 0 0,0 0 1 0 0,0 0-1 0 0,0 1 0 0 0,0-1 0 0 0,0 0 1 0 0,0 0-1 0 0,0 0 0 0 0,0 1 1 0 0,0-1-1 0 0,0 0 0 0 0,0 0 0 0 0,1 0 1 0 0,-1 0-1 0 0,0 1 0 0 0,0-1 1 0 0,0 0-1 0 0,0 0 0 0 0,0 0 1 0 0,1 0-1 0 0,-1 0 0 0 0,0 1 0 0 0,0-1 1 0 0,0 0-1 0 0,0 0 0 0 0,1 0 1 0 0,-1 0-1 0 0,0 0 0 0 0,0 0 0 0 0,0 0 1 0 0,1 0-1 0 0,-1 0 0 0 0,0 0 1 0 0,0 0-1 0 0,0 0 0 0 0,1 0 0 0 0,-1 0 1 0 0,0 0-1 0 0,16 1 39 0 0,-14-1-31 0 0,52-3 176 0 0,12 0 5 0 0,298 14-256 0 0,-309-9-2103 0 0,-39 0 311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50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11519 0 0,'0'0'6503'0'0,"2"0"-5935"0"0,57 2 1557 0 0,31-1-698 0 0,-15-5-587 0 0,143-27 1 0 0,-159 26-3050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51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12439 0 0,'0'0'8007'0'0,"3"0"-7306"0"0,273-5 3367 0 0,-238 4-4695 0 0,-6 1-3167 0 0,49-7 1 0 0,-55 2-3529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53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46 216 6447 0 0,'0'0'586'0'0,"-1"-1"-486"0"0,-37-16 5852 0 0,38 17-5835 0 0,0 0 1 0 0,-1 0 0 0 0,1-1 0 0 0,-1 1-1 0 0,1 0 1 0 0,0 0 0 0 0,-1-1-1 0 0,1 1 1 0 0,0 0 0 0 0,-1-1 0 0 0,1 1-1 0 0,0 0 1 0 0,-1-1 0 0 0,1 1 0 0 0,0-1-1 0 0,0 1 1 0 0,-1 0 0 0 0,1-1 0 0 0,0 0-1 0 0,2-3-30 0 0,1-1 0 0 0,0 1 0 0 0,0 0 0 0 0,0 0 0 0 0,0 0 0 0 0,1 0 0 0 0,-1 1 0 0 0,1-1 0 0 0,0 1 1 0 0,0 0-1 0 0,5-3 0 0 0,7-4 37 0 0,29-13 1 0 0,11 0 29 0 0,96-23 0 0 0,-119 37-90 0 0,5-2 142 0 0,41-5 1 0 0,-63 14-130 0 0,1 1 1 0 0,-1 0 0 0 0,0 1-1 0 0,1 0 1 0 0,20 4-1 0 0,-35-3-65 0 0,1-1 0 0 0,0 0 0 0 0,-1 1 0 0 0,1 0 0 0 0,-1 0 0 0 0,1 0 0 0 0,-1 0 0 0 0,1 0 0 0 0,-1 0 0 0 0,1 0 0 0 0,-1 1 0 0 0,0-1 0 0 0,0 1 0 0 0,0 0 0 0 0,0 0 0 0 0,0 0 0 0 0,3 4 0 0 0,-4-4-12 0 0,0 0 0 0 0,0 1-1 0 0,-1-1 1 0 0,1 1 0 0 0,0-1 0 0 0,-1 1-1 0 0,0-1 1 0 0,0 1 0 0 0,0-1-1 0 0,0 1 1 0 0,0 0 0 0 0,0-1 0 0 0,0 1-1 0 0,-1-1 1 0 0,1 1 0 0 0,-1-1-1 0 0,0 1 1 0 0,-1 2 0 0 0,-2 3-8 0 0,0 1 0 0 0,0-2 0 0 0,0 1-1 0 0,-1 0 1 0 0,0-1 0 0 0,-12 13 0 0 0,-44 37-54 0 0,31-30 50 0 0,-21 19 18 0 0,-64 62 29 0 0,86-77-24 0 0,-44 58 1 0 0,53-61-59 0 0,-54 84-137 0 0,66-99 165 0 0,1 1 1 0 0,1 0 0 0 0,0 0-1 0 0,1 0 1 0 0,0 1 0 0 0,-3 23-1 0 0,7-32 20 0 0,0 0-1 0 0,1 0 1 0 0,0-1 0 0 0,0 1-1 0 0,0 0 1 0 0,1 0 0 0 0,0-1-1 0 0,0 1 1 0 0,1 0 0 0 0,-1-1-1 0 0,1 1 1 0 0,0-1 0 0 0,1 1-1 0 0,-1-1 1 0 0,5 6-1 0 0,-3-5 21 0 0,1 0-1 0 0,0 0 0 0 0,1-1 0 0 0,-1 0 0 0 0,1 0 0 0 0,0 0 0 0 0,0-1 0 0 0,1 0 0 0 0,-1 0 0 0 0,1-1 0 0 0,9 4 0 0 0,6 2 96 0 0,0-2-1 0 0,0 0 1 0 0,1-1 0 0 0,0-2 0 0 0,0 0-1 0 0,1-2 1 0 0,-1 0 0 0 0,1-1-1 0 0,42-5 1 0 0,-35-3-989 0 0,-30 7 458 0 0,-4-9-4001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56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68 7367 0 0,'0'0'2119'0'0,"-7"5"922"0"0,-2 3-2612 0 0,0 1-1 0 0,1 0 0 0 0,0 1 0 0 0,1 0 0 0 0,0 0 1 0 0,0 1-1 0 0,-5 11 0 0 0,1-3-84 0 0,-1 4-103 0 0,1-1 1 0 0,1 2 0 0 0,2-1 0 0 0,0 1 0 0 0,1 1 0 0 0,1-1-1 0 0,-4 50 1 0 0,9-70-147 0 0,1 1 0 0 0,0 0 0 0 0,0-1-1 0 0,0 1 1 0 0,0-1 0 0 0,1 1 0 0 0,0 0-1 0 0,0-1 1 0 0,0 0 0 0 0,1 1 0 0 0,-1-1-1 0 0,4 7 1 0 0,-4-11-53 0 0,0 1 0 0 0,0 0 0 0 0,0 0 0 0 0,0 0-1 0 0,0-1 1 0 0,0 1 0 0 0,0 0 0 0 0,1-1 0 0 0,-1 1 0 0 0,0-1 0 0 0,0 0-1 0 0,0 1 1 0 0,1-1 0 0 0,-1 0 0 0 0,0 0 0 0 0,1 0 0 0 0,-1 1 0 0 0,2-2-1 0 0,23-1 569 0 0,-25 2-575 0 0,18-4 324 0 0,0-1 0 0 0,-1 0 0 0 0,30-14-1 0 0,50-32 195 0 0,-71 33-503 0 0,-1-1 0 0 0,0-1-1 0 0,-2-1 1 0 0,0-1 0 0 0,-1-2-1 0 0,20-26 1 0 0,-33 37-51 0 0,80-102-155 0 0,-71 87-497 0 0,10-15-1027 0 0,-8 16-5698 0 0,-15 20 1598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53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85 1375 0 0,'0'0'9634'0'0,"4"-8"-7700"0"0,-4 6-1741 0 0,0 0 0 0 0,0 1 0 0 0,-1-1 0 0 0,1 0 0 0 0,0 1 0 0 0,-1-1-1 0 0,1 0 1 0 0,-1 1 0 0 0,0-1 0 0 0,1 1 0 0 0,-1-1 0 0 0,0 1 0 0 0,0-1 0 0 0,0 1-1 0 0,0-1 1 0 0,0 1 0 0 0,0 0 0 0 0,-1 0 0 0 0,-1-2 0 0 0,-3-3 68 0 0,-1 1-1 0 0,-12-9 1 0 0,14 11-250 0 0,0 1-1 0 0,0-1 0 0 0,0 1 0 0 0,0 0 1 0 0,-1 0-1 0 0,1 1 0 0 0,0 0 0 0 0,-1 0 1 0 0,1 0-1 0 0,-1 0 0 0 0,1 1 1 0 0,-1 0-1 0 0,1 0 0 0 0,-1 1 0 0 0,1-1 1 0 0,-1 1-1 0 0,-5 2 0 0 0,-5 2 36 0 0,-1 1 0 0 0,1 1 0 0 0,-28 15 0 0 0,19-9-31 0 0,-5 2-6 0 0,-3 1 27 0 0,1 1 0 0 0,-30 22 1 0 0,59-38-31 0 0,-8 11-12 0 0,11-12 3 0 0,0 1 0 0 0,0-1 0 0 0,1 1 0 0 0,-1-1 0 0 0,0 1 0 0 0,0 0 0 0 0,1-1 0 0 0,-1 1 0 0 0,0-1 1 0 0,1 1-1 0 0,-1-1 0 0 0,0 1 0 0 0,1-1 0 0 0,-1 0 0 0 0,1 1 0 0 0,-1-1 0 0 0,1 1 0 0 0,0 0 2 0 0,4 3 33 0 0,0 1-1 0 0,1-1 0 0 0,-1 0 1 0 0,1 0-1 0 0,0-1 0 0 0,0 0 1 0 0,11 5-1 0 0,22 11 126 0 0,-34-15-131 0 0,-2-2-10 0 0,1-1 0 0 0,-1 1 1 0 0,0 0-1 0 0,0 0 0 0 0,-1 1 0 0 0,1-1 0 0 0,0 1 1 0 0,-1-1-1 0 0,0 1 0 0 0,1 0 0 0 0,-1 0 1 0 0,0 0-1 0 0,0 0 0 0 0,-1 0 0 0 0,1 0 0 0 0,1 5 1 0 0,-1 1 23 0 0,0-5-29 0 0,-1-1-1 0 0,0 1 0 0 0,-1-1 1 0 0,1 1-1 0 0,-1 0 0 0 0,1 0 1 0 0,-1-1-1 0 0,0 1 1 0 0,0 0-1 0 0,-1 0 0 0 0,1-1 1 0 0,-1 1-1 0 0,0 0 0 0 0,0-1 1 0 0,-1 5-1 0 0,-1-2 5 0 0,0 0-1 0 0,-1 0 1 0 0,1-1-1 0 0,-1 1 1 0 0,0-1 0 0 0,-1 0-1 0 0,1 0 1 0 0,-1-1-1 0 0,0 0 1 0 0,0 1-1 0 0,-6 2 1 0 0,-17 12 10 0 0,-94 67 131 0 0,116-82-156 0 0,0 0 0 0 0,0 0 0 0 0,-1 0 0 0 0,1-1 0 0 0,-1 0 0 0 0,0 0 0 0 0,-8 1 0 0 0,12-3 0 0 0,1-1 1 0 0,-1 1-1 0 0,0-1 1 0 0,1 0 0 0 0,-1 0-1 0 0,0 0 1 0 0,1 0 0 0 0,-1 0-1 0 0,1 0 1 0 0,-1-1 0 0 0,0 1-1 0 0,1-1 1 0 0,-1 0 0 0 0,1 0 0 0 0,-1 0-1 0 0,-2-2 1 0 0,5 3 0 0 0,-3-3 62 0 0,3 2-73 0 0,0 0-1 0 0,0 0 0 0 0,0 0 1 0 0,0 1-1 0 0,0-1 0 0 0,0 0 1 0 0,0 0-1 0 0,1 0 0 0 0,-1 0 0 0 0,0 1 1 0 0,0-1-1 0 0,1 0 0 0 0,0-1 1 0 0,1-3-532 0 0,1-1 1 0 0,1 1 0 0 0,-1 0-1 0 0,1 0 1 0 0,0 1 0 0 0,0-1-1 0 0,0 1 1 0 0,1 0 0 0 0,7-6-1 0 0,-3 4-4618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54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2759 0 0,'1'-1'207'0'0,"25"-23"5581"0"0,-12 3-1831 0 0,-10 17-3716 0 0,0 0-1 0 0,0 0 1 0 0,0 0-1 0 0,0 0 0 0 0,1 1 1 0 0,-1 0-1 0 0,1 0 1 0 0,0 0-1 0 0,0 0 1 0 0,0 1-1 0 0,0 0 1 0 0,9-3-1 0 0,0 2 65 0 0,1-1 0 0 0,0 2 0 0 0,22-1 0 0 0,-11 6 235 0 0,-4 0-66 0 0,-18 8-332 0 0,0 4-48 0 0,-6-11-82 0 0,1-1 2 0 0,-1 4 1 0 0,0 0 0 0 0,-1 0 0 0 0,1 0 0 0 0,-1-1 1 0 0,-1 1-1 0 0,1-1 0 0 0,-7 9 0 0 0,-4 3 77 0 0,-17 17 0 0 0,-2 1-35 0 0,12-12-80 0 0,14-16 7 0 0,-1 0-1 0 0,-9 14 1 0 0,-18 25 47 0 0,22-31 18 0 0,-21 32 1 0 0,33-47 412 0 0,2 1-342 0 0,-1-1-101 0 0,0 0 1 0 0,0 0-1 0 0,1 0 0 0 0,-1 0 0 0 0,0 0 0 0 0,1 0 1 0 0,-1 0-1 0 0,1 0 0 0 0,-1 0 0 0 0,1-1 0 0 0,0 1 1 0 0,-1 0-1 0 0,1 0 0 0 0,0-1 0 0 0,0 1 1 0 0,-1 0-1 0 0,1-1 0 0 0,0 1 0 0 0,1 0 0 0 0,0 0 11 0 0,1 0-1 0 0,-1 0 0 0 0,1 0 1 0 0,-1 0-1 0 0,1 0 0 0 0,-1-1 0 0 0,5 1 1 0 0,3-1 54 0 0,0 0 0 0 0,0-1 1 0 0,12-1-1 0 0,27-8 366 0 0,71-24-1 0 0,-33 8-66 0 0,-76 23-335 0 0,1 0 1 0 0,-1 1 0 0 0,22-1-1 0 0,-17 5-50 0 0,-13 1-16 0 0,-3-2-3 0 0,1 0-105 0 0,1 1 0 0 0,-1-1-1 0 0,0 0 1 0 0,1 1 0 0 0,-1-1 0 0 0,0 1 0 0 0,0 0 0 0 0,0-1 0 0 0,-1 1-1 0 0,1 0 1 0 0,0-1 0 0 0,-1 1 0 0 0,1 0 0 0 0,-1 0 0 0 0,1 0-1 0 0,-1 0 1 0 0,0 3 0 0 0,1 9-1282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55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22 121 5527 0 0,'0'0'423'0'0,"-2"0"-278"0"0,-18 10 10502 0 0,20-10-10482 0 0,6 2 794 0 0,7 0-614 0 0,0 0 1 0 0,0-1-1 0 0,1-1 0 0 0,-1 0 1 0 0,17-3-1 0 0,66-13 314 0 0,84-32 327 0 0,-114 27-381 0 0,126-20 1 0 0,-142 36-643 0 0,100 1 0 0 0,-145 5-302 0 0,8-1 404 0 0,-4 0-3716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55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6 11055 0 0,'-2'0'506'0'0,"-1"-1"-425"0"0,0 0 1 0 0,0 0 0 0 0,0 0-1 0 0,0 0 1 0 0,0 1-1 0 0,-1 0 1 0 0,1-1 0 0 0,0 1-1 0 0,-5 1 1 0 0,6-1 13 0 0,1 1 0 0 0,-1-1 0 0 0,0 1 0 0 0,1 0 0 0 0,-1 0 0 0 0,0 0 0 0 0,1-1 0 0 0,-1 1 0 0 0,1 1 0 0 0,-1-1 0 0 0,1 0 0 0 0,-1 0 0 0 0,1 1 0 0 0,0-1 0 0 0,0 0 0 0 0,0 1 0 0 0,0-1 0 0 0,0 1 0 0 0,-1 2 0 0 0,-4 7 325 0 0,1 0 0 0 0,1 1 1 0 0,0 0-1 0 0,0 0 0 0 0,1 0 1 0 0,-1 13-1 0 0,-5 79-162 0 0,7-65 178 0 0,-3 29 14 0 0,-14 172 21 0 0,17-221-428 0 0,1-1-1 0 0,2 21 1 0 0,1-26 10 0 0,2-3-842 0 0,2-3-3590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56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9215 0 0,'0'0'707'0'0,"0"-2"-464"0"0,1-2 12 0 0,0 1 0 0 0,0-1 0 0 0,1 1 0 0 0,-1-1 1 0 0,1 1-1 0 0,0-1 0 0 0,0 1 0 0 0,0 0 0 0 0,0 0 1 0 0,1 0-1 0 0,-1 0 0 0 0,1 0 0 0 0,0 1 0 0 0,-1-1 1 0 0,1 1-1 0 0,0 0 0 0 0,1-1 0 0 0,3-1 0 0 0,8-4 392 0 0,0 1-1 0 0,30-10 0 0 0,-31 12-739 0 0,35-10 481 0 0,1 2 0 0 0,0 2-1 0 0,0 2 1 0 0,87-4 0 0 0,-115 12-136 0 0,42 5 1 0 0,-57-3-218 0 0,0 0-1 0 0,0 0 1 0 0,0 1 0 0 0,0 0 0 0 0,-1 0 0 0 0,1 1 0 0 0,-1-1-1 0 0,1 2 1 0 0,-1-1 0 0 0,7 5 0 0 0,-11-6-30 0 0,0 0-1 0 0,0 0 1 0 0,0 0 0 0 0,0 1 0 0 0,0-1 0 0 0,-1 0-1 0 0,1 1 1 0 0,0-1 0 0 0,-1 1 0 0 0,0 0-1 0 0,0 0 1 0 0,0-1 0 0 0,0 1 0 0 0,0 0-1 0 0,-1 0 1 0 0,1 0 0 0 0,-1 0 0 0 0,1 0 0 0 0,-1 0-1 0 0,0 0 1 0 0,-1 0 0 0 0,1 0 0 0 0,0 0-1 0 0,-1 0 1 0 0,1 0 0 0 0,-1-1 0 0 0,0 1 0 0 0,-2 4-1 0 0,-2 6-5 0 0,-1 0-1 0 0,-1-1 0 0 0,0 0 0 0 0,-14 19 0 0 0,-76 83 2 0 0,46-55 0 0 0,19-23 0 0 0,3 1 0 0 0,1 2 0 0 0,-37 66 0 0 0,-3 49 0 0 0,58-125 80 0 0,1 0 0 0 0,1 1 0 0 0,-5 44 0 0 0,12-66-51 0 0,0 0 0 0 0,1 1 0 0 0,0-1 0 0 0,0 0 0 0 0,1 1 0 0 0,0-1 0 0 0,3 11 0 0 0,-3-16-4 0 0,0 1 0 0 0,1-1 0 0 0,-1 0 0 0 0,1 0-1 0 0,0 1 1 0 0,0-1 0 0 0,0-1 0 0 0,0 1 0 0 0,0 0-1 0 0,1 0 1 0 0,-1-1 0 0 0,1 1 0 0 0,-1-1-1 0 0,1 0 1 0 0,0 0 0 0 0,0 0 0 0 0,0 0 0 0 0,1-1-1 0 0,4 3 1 0 0,5 1 64 0 0,1-1-1 0 0,0-1 0 0 0,0 0 1 0 0,25 1-1 0 0,60-3-50 0 0,-56-1-159 0 0,-29-1 457 0 0,-6 0-1689 0 0,-3 1-2991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56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673 60 3679 0 0,'0'0'284'0'0,"2"-1"-186"0"0,19-23 860 0 0,17-9 9814 0 0,-65 32-9265 0 0,17 0-1173 0 0,1 1-1 0 0,-1 0 1 0 0,1 1 0 0 0,-13 2 0 0 0,6 0 191 0 0,1 0 0 0 0,-1-1 0 0 0,0-1 0 0 0,0 0 0 0 0,-19-2-1 0 0,27 1-485 0 0,0 1-1 0 0,-1 0 0 0 0,1 0 0 0 0,0 1 1 0 0,0 0-1 0 0,0 1 0 0 0,-15 6 0 0 0,-1 0 3 0 0,3-2-59 0 0,0 1 0 0 0,0 0 0 0 0,-29 19-1 0 0,44-24 13 0 0,0 1 0 0 0,0 0 0 0 0,1 1 0 0 0,-1 0 0 0 0,1 0-1 0 0,0 0 1 0 0,0 0 0 0 0,1 1 0 0 0,0-1 0 0 0,0 1 0 0 0,0 0-1 0 0,0 1 1 0 0,1-1 0 0 0,-4 13 0 0 0,5-12-68 0 0,0-1 0 0 0,1 0-1 0 0,-1 1 1 0 0,1 8 0 0 0,1-7-12 0 0,1 0 4 0 0,1-4 16 0 0,6 7 51 0 0,-6-9 16 0 0,12 8-1 0 0,-11-8 0 0 0,11 11 0 0 0,-13-12 0 0 0,1 1-1 0 0,-1 0 1 0 0,1 0 0 0 0,-1 0-1 0 0,0 0 1 0 0,0 0 0 0 0,0 1-1 0 0,0-1 1 0 0,0 0 0 0 0,-1 0-1 0 0,1 1 1 0 0,-1-1 0 0 0,1 0-1 0 0,-1 5 1 0 0,0-2-4 0 0,0-1 0 0 0,-1 0 0 0 0,0 0 0 0 0,1 1 0 0 0,-2-1 1 0 0,1 0-1 0 0,-3 7 0 0 0,-4 3-5 0 0,0 0 0 0 0,0 0 1 0 0,-16 17-1 0 0,18-23 16 0 0,-4 7-7 0 0,8-11 2 0 0,-1 0-1 0 0,0 0 0 0 0,0 0 1 0 0,0 0-1 0 0,0-1 0 0 0,-1 1 1 0 0,-7 5-1 0 0,7-6 19 0 0,-1 0 0 0 0,1-1-1 0 0,-1 1 1 0 0,0-1 0 0 0,0 0 0 0 0,0-1 0 0 0,0 1 0 0 0,0-1 0 0 0,-8 1-1 0 0,-5 0-2 0 0,-26-1 0 0 0,3 0-270 0 0,35 0-15 0 0,-8 0 291 0 0,6 1-3260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57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82 1839 0 0,'-2'0'134'0'0,"-8"-4"1469"0"0,7 4-288 0 0,0 0 0 0 0,0-1 0 0 0,0 1 1 0 0,0 0-1 0 0,0 0 0 0 0,-4 1 0 0 0,-9 3-1426 0 0,-21 4 1689 0 0,14-3 509 0 0,-39 14 0 0 0,56-15 1068 0 0,12-2-2503 0 0,16-1-628 0 0,27-7 165 0 0,70-17 1 0 0,46-23 319 0 0,-31 9-316 0 0,-126 34-280 0 0,-1 2-1 0 0,0-1 1 0 0,1 1 0 0 0,-1 0-1 0 0,1 1 1 0 0,-1-1 0 0 0,1 1-1 0 0,0 1 1 0 0,14 2 0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58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24 5527 0 0,'-2'0'250'0'0,"-6"-4"107"0"0,1 0 0 0 0,-2 1 1 0 0,1 0-1 0 0,0 1 1 0 0,0 0-1 0 0,-1 0 0 0 0,1 1 1 0 0,-1 0-1 0 0,0 0 0 0 0,1 1 1 0 0,-12 1-1 0 0,-6 1 1392 0 0,0 1 0 0 0,-37 11-1 0 0,62-14-732 0 0,87 5-714 0 0,-20-3-337 0 0,102 14 0 0 0,-42 1 64 0 0,106 19 1364 0 0,-211-31-923 0 0,0 1 1 0 0,24 11 0 0 0,-37-14-373 0 0,0 1 0 0 0,0 0 0 0 0,0 0 0 0 0,-1 1 0 0 0,1 0 0 0 0,-1 1 0 0 0,-1 0 0 0 0,8 7 0 0 0,-12-10-92 0 0,0-1 0 0 0,0 1 0 0 0,-1 0 0 0 0,1-1 0 0 0,-1 1 0 0 0,0 0 0 0 0,0 0 0 0 0,0 0 0 0 0,0 1 0 0 0,0-1 0 0 0,-1 0 0 0 0,1 0 0 0 0,-1 0 0 0 0,0 0 1 0 0,0 1-1 0 0,0-1 0 0 0,0 0 0 0 0,-1 0 0 0 0,1 0 0 0 0,-1 0 0 0 0,0 0 0 0 0,0 0 0 0 0,-1 4 0 0 0,-4 7 8 0 0,-1 0 1 0 0,0 0-1 0 0,-15 20 0 0 0,10-17 16 0 0,-81 117 48 0 0,-9 16-8 0 0,95-140-66 0 0,2 0 0 0 0,-1 0-1 0 0,2 0 1 0 0,-6 14 0 0 0,9-22-3 0 0,1 0 0 0 0,-1 0 1 0 0,1 1-1 0 0,-1-1 0 0 0,1 0 1 0 0,0 1-1 0 0,-1-1 0 0 0,1 1 0 0 0,0-1 1 0 0,1 0-1 0 0,-1 1 0 0 0,0-1 1 0 0,1 0-1 0 0,-1 1 0 0 0,1-1 0 0 0,0 0 1 0 0,0 0-1 0 0,0 1 0 0 0,0-1 1 0 0,0 0-1 0 0,0 0 0 0 0,1 0 0 0 0,-1 0 1 0 0,1 0-1 0 0,-1-1 0 0 0,4 4 1 0 0,2 0 14 0 0,0 0 0 0 0,1-1 1 0 0,0 0-1 0 0,0 0 0 0 0,0-1 0 0 0,8 3 1 0 0,55 13 98 0 0,-48-14-67 0 0,41 11-180 0 0,-62-16 5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58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898 36 919 0 0,'2'-1'67'0'0,"18"-11"981"0"0,-13 8 1394 0 0,1 0 0 0 0,0 0-1 0 0,-1 1 1 0 0,17-5 6006 0 0,-33 12-8217 0 0,-1-1 0 0 0,0 0 0 0 0,0 0 0 0 0,-18 1 0 0 0,12-1-116 0 0,-49 9-111 0 0,1 2 0 0 0,1 4 0 0 0,-78 32 0 0 0,0 23-3 0 0,96-47 9 0 0,32-21 42 0 0,10-5-51 0 0,3 0-1 0 0,0 0 0 0 0,0 0 0 0 0,-1 0 0 0 0,1 1 0 0 0,0-1 0 0 0,0 0 0 0 0,-1 0 0 0 0,1 0 0 0 0,0 0 0 0 0,0 0 0 0 0,-1 0 0 0 0,1 1 0 0 0,0-1 0 0 0,0 0 0 0 0,0 0 0 0 0,-1 0 0 0 0,1 1 0 0 0,0-1 0 0 0,0 0 0 0 0,0 0 0 0 0,0 0 0 0 0,0 1 0 0 0,-1-1 0 0 0,1 0 0 0 0,0 0 0 0 0,0 1 0 0 0,0-1 0 0 0,0 0 0 0 0,0 0 0 0 0,0 1 0 0 0,0-1 0 0 0,0 0 0 0 0,0 1 0 0 0,0-1 0 0 0,0 0 0 0 0,0 0 0 0 0,0 1 0 0 0,0-1 0 0 0,0 0 0 0 0,0 0 0 0 0,0 1 0 0 0,1-1 0 0 0,4 10 0 0 0,-4-9 0 0 0,13 29 0 0 0,11 14 0 0 0,-22-39 1 0 0,-2-3 0 0 0,0 0-1 0 0,-1 0 1 0 0,1 0 0 0 0,0 0-1 0 0,-1-1 1 0 0,1 1 0 0 0,-1 0-1 0 0,1 0 1 0 0,-1 0 0 0 0,0 0-1 0 0,0 1 1 0 0,0-1 0 0 0,0 0-1 0 0,-1 2 1 0 0,1-1 2 0 0,0 0 1 0 0,0 1-1 0 0,-1-1 1 0 0,1 0-1 0 0,-1 0 1 0 0,0 0-1 0 0,0-1 1 0 0,0 1-1 0 0,0 0 1 0 0,0 0-1 0 0,0 0 0 0 0,-1-1 1 0 0,0 1-1 0 0,-3 3 1 0 0,2-2 7 0 0,0-1 0 0 0,-1 0 0 0 0,1 0-1 0 0,-1 0 1 0 0,0 0 0 0 0,0-1 0 0 0,0 0 0 0 0,-8 4 0 0 0,-5-1 30 0 0,0 0-1 0 0,-1-1 1 0 0,-35 4 0 0 0,39-6-37 0 0,-184 38 60 0 0,195-40-64 0 0,-17 6 0 0 0,13-4 0 0 0,14-4 0 0 0,21-7-855 0 0,-2-1-1 0 0,33-18 0 0 0,-38 18 363 0 0,-3 1-679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4:59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14 5527 0 0,'0'0'423'0'0,"-2"0"-278"0"0,-2-1 260 0 0,0 1 0 0 0,0 0 0 0 0,0 0 0 0 0,0 1 0 0 0,0-1 0 0 0,0 1 0 0 0,1 0 0 0 0,-1 0 0 0 0,0 0 0 0 0,0 0 0 0 0,1 1 0 0 0,-1-1 0 0 0,1 1 0 0 0,-5 3 0 0 0,7-4 286 0 0,-2 4 3735 0 0,14-4-4101 0 0,0-1 0 0 0,0-1-1 0 0,1 0 1 0 0,-1-1-1 0 0,0 0 1 0 0,0-1 0 0 0,20-7-1 0 0,-12 4 14 0 0,21-3-1 0 0,-37 8-263 0 0,-2 1-70 0 0,1 0 0 0 0,-1 0 0 0 0,1 0 0 0 0,-1 0 0 0 0,0 0 1 0 0,1 0-1 0 0,-1 0 0 0 0,0 1 0 0 0,1-1 0 0 0,-1 0 0 0 0,0 1 1 0 0,0-1-1 0 0,1 1 0 0 0,-1-1 0 0 0,0 1 0 0 0,2 1 0 0 0,1 1 4 0 0,-2-2-11 0 0,0 0 0 0 0,0 1 0 0 0,0-1 0 0 0,-1 0 0 0 0,1 1 0 0 0,-1-1 0 0 0,1 1 0 0 0,-1 0 0 0 0,1-1 0 0 0,-1 1 0 0 0,0 0 0 0 0,0 0 0 0 0,0 0 0 0 0,0-1 0 0 0,0 1 0 0 0,0 0 0 0 0,-1 1 0 0 0,1-1 0 0 0,-1 0 0 0 0,1 0 0 0 0,-1 0 0 0 0,0 0 0 0 0,0 4 0 0 0,0-2 3 0 0,-1-1 0 0 0,1 1 0 0 0,-1-1 0 0 0,0 1 0 0 0,0-1 0 0 0,-1 0 0 0 0,1 1 0 0 0,-1-1 0 0 0,0 0 0 0 0,1 0 0 0 0,-1 0 0 0 0,-1 0 0 0 0,1 0 0 0 0,-3 2 0 0 0,-7 7 0 0 0,-21 17 0 0 0,28-25 0 0 0,-29 21 49 0 0,-53 30-1 0 0,50-33 0 0 0,-45 35-1 0 0,78-53-41 0 0,1-2 3 0 0,0 1 0 0 0,0-1 1 0 0,1 1-1 0 0,-1 0 0 0 0,1 0 1 0 0,-2 3-1 0 0,3-5 59 0 0,3 2-46 0 0,0 0 1 0 0,0 0-1 0 0,0 0 0 0 0,0-1 1 0 0,0 1-1 0 0,1-1 0 0 0,-1 0 1 0 0,1 1-1 0 0,0-1 1 0 0,0 0-1 0 0,0 0 0 0 0,0-1 1 0 0,0 1-1 0 0,0-1 0 0 0,0 1 1 0 0,1-1-1 0 0,-1 0 1 0 0,0 0-1 0 0,1-1 0 0 0,-1 1 1 0 0,1-1-1 0 0,3 1 1 0 0,9-1 189 0 0,0 0 0 0 0,-1 0 1 0 0,25-5-1 0 0,-38 4-163 0 0,328-49 999 0 0,-306 46-1226 0 0,0 2 0 0 0,1 1 1 0 0,-1 0-1 0 0,46 7 0 0 0,-57-3-909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57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190 130 13503 0 0,'-1'2'620'0'0,"-20"41"391"0"0,-32 50 0 0 0,29-55-142 0 0,3 0 1 0 0,-19 45-1 0 0,37-73-802 0 0,-6 11 215 0 0,-8 37-1 0 0,16-56 67 0 0,21-19 224 0 0,86-114 311 0 0,-70 83-872 0 0,53-55-1 0 0,-77 91-10 0 0,1 2 0 0 0,1-1 0 0 0,0 2 0 0 0,0 0 0 0 0,1 1 0 0 0,0 0 0 0 0,0 1 0 0 0,1 0 0 0 0,0 2 0 0 0,0 0 0 0 0,21-4 0 0 0,-30 8 27 0 0,0 0 0 0 0,0 1 0 0 0,0-1 0 0 0,0 1 0 0 0,0 1 0 0 0,0-1 0 0 0,0 1-1 0 0,0 0 1 0 0,-1 1 0 0 0,9 2 0 0 0,-12-3-15 0 0,0 1-1 0 0,-1-1 0 0 0,1 1 1 0 0,-1-1-1 0 0,1 1 0 0 0,-1 0 1 0 0,1 0-1 0 0,-1 0 1 0 0,0 0-1 0 0,0 0 0 0 0,0 1 1 0 0,0-1-1 0 0,-1 1 1 0 0,1-1-1 0 0,0 1 0 0 0,-1-1 1 0 0,0 1-1 0 0,0 0 0 0 0,0 0 1 0 0,0 0-1 0 0,0 0 1 0 0,0 0-1 0 0,-1 0 0 0 0,0 0 1 0 0,1 4-1 0 0,-1 2 3 0 0,-1 1 0 0 0,0-1 0 0 0,0 0 1 0 0,-1 0-1 0 0,0 0 0 0 0,0 0 0 0 0,-1 0 0 0 0,0-1 0 0 0,-5 10 0 0 0,-4 5 66 0 0,-29 42-1 0 0,37-58-20 0 0,69-101-349 0 0,34-42 79 0 0,-84 118 66 0 0,1 0 1 0 0,1 2 0 0 0,0 0 0 0 0,2 1-1 0 0,22-15 1 0 0,-37 28 126 0 0,40-24-159 0 0,-40 24 161 0 0,1 0 0 0 0,0 0 0 0 0,-1 1 0 0 0,1-1 0 0 0,0 1-1 0 0,0 0 1 0 0,10 0 0 0 0,-6 3-8 0 0,-6-1 20 0 0,0 1 0 0 0,0 0 0 0 0,0-1-1 0 0,-1 1 1 0 0,1 0 0 0 0,0 0 0 0 0,-1 1-1 0 0,0-1 1 0 0,1 0 0 0 0,-1 1 0 0 0,0 0-1 0 0,0-1 1 0 0,-1 1 0 0 0,3 4 0 0 0,-2-2 14 0 0,0 0 0 0 0,0 1 0 0 0,-1-1 0 0 0,1 0 0 0 0,-1 1 0 0 0,-1-1 0 0 0,1 1 0 0 0,-1 5 0 0 0,-1 8 91 0 0,-1 0 0 0 0,-1 1 0 0 0,-9 33 0 0 0,11-51-88 0 0,-48 144 750 0 0,41-118-646 0 0,8-28-111 0 0,0 0 1 0 0,0 0-1 0 0,0 1 0 0 0,0-1 0 0 0,0 0 0 0 0,0 0 1 0 0,0 0-1 0 0,0 1 0 0 0,0-1 0 0 0,0 0 0 0 0,0 0 1 0 0,0 1-1 0 0,0-1 0 0 0,0 0 0 0 0,0 0 0 0 0,0 0 0 0 0,0 0 1 0 0,0 1-1 0 0,0-1 0 0 0,0 0 0 0 0,0 0 0 0 0,1 0 1 0 0,-1 0-1 0 0,0 1 0 0 0,0-1 0 0 0,0 0 0 0 0,0 0 1 0 0,0 0-1 0 0,1 0 0 0 0,-1 0 0 0 0,0 1 0 0 0,0-1 1 0 0,0 0-1 0 0,1 0 0 0 0,-1 0 0 0 0,0 0 0 0 0,0 0 1 0 0,0 0-1 0 0,1 0 0 0 0,-1 0 0 0 0,0 0 0 0 0,0 0 1 0 0,0 0-1 0 0,1 0 0 0 0,-1 0 0 0 0,0 0 0 0 0,18-2 100 0 0,19-8-505 0 0,-26 6-800 0 0,0-2-376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5:01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53 10799 0 0,'0'0'496'0'0,"-2"0"-13"0"0,-14-7 4305 0 0,18 7-4340 0 0,17-6-41 0 0,1 2 0 0 0,21-2 1 0 0,17-4 123 0 0,-22 3-224 0 0,1 2-1 0 0,63 0 0 0 0,-41 4-2286 0 0,-41-1 857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5:02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20 111 6447 0 0,'-2'0'499'0'0,"-16"-11"9647"0"0,20 8-9421 0 0,-2 2-824 0 0,0 0 1027 0 0,29-10 409 0 0,-5 8-576 0 0,30 0 0 0 0,-8 0-219 0 0,11-4-178 0 0,57-15 0 0 0,28-5-268 0 0,-26 11-2077 0 0,-95 14 18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5:02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99 7831 0 0,'-108'-23'4029'0'0,"41"8"-187"0"0,62 14-3622 0 0,0-1 0 0 0,1 1 0 0 0,-1-1 0 0 0,-5-4 0 0 0,-4 0 345 0 0,13 5-516 0 0,1 1 1 0 0,-1 0-1 0 0,1 0 0 0 0,-1 0 0 0 0,1 0 0 0 0,-1 0 1 0 0,1-1-1 0 0,0 1 0 0 0,-1 0 0 0 0,1 0 1 0 0,-1-1-1 0 0,1 1 0 0 0,0 0 0 0 0,-1-1 0 0 0,1 1 1 0 0,0 0-1 0 0,-1-1 0 0 0,1 1 0 0 0,0 0 0 0 0,0-1 1 0 0,-1 1-1 0 0,1-1 0 0 0,0 1 0 0 0,0-1 0 0 0,0 1 1 0 0,0-1-1 0 0,0 1 0 0 0,-1 0 0 0 0,1-1 0 0 0,0 1 1 0 0,0-1-1 0 0,0 1 0 0 0,0-1 0 0 0,0 1 1 0 0,0-1-1 0 0,1 1 0 0 0,-1-1 0 0 0,0 1 0 0 0,0-1 1 0 0,0 1-1 0 0,0 0 0 0 0,0-1 0 0 0,1 1 0 0 0,-1-1 1 0 0,0 1-1 0 0,0 0 0 0 0,1-1 0 0 0,-1 1 0 0 0,1-1 1 0 0,0-1 0 0 0,0 1 1 0 0,1 0 0 0 0,-1-1 0 0 0,1 1-1 0 0,-1 0 1 0 0,1 0 0 0 0,-1 0 0 0 0,1 0-1 0 0,0 0 1 0 0,2-1 0 0 0,10-1 33 0 0,0 0 1 0 0,0 1 0 0 0,1 1-1 0 0,-1 0 1 0 0,27 3-1 0 0,73 13-122 0 0,-79-8 38 0 0,-1 1 0 0 0,0 1 0 0 0,0 2 0 0 0,-1 1 0 0 0,42 23 0 0 0,-68-32 0 0 0,-1 1 0 0 0,0 0 0 0 0,0 0 0 0 0,0 1 0 0 0,0 0 0 0 0,-1 0 0 0 0,0 0 0 0 0,0 1 0 0 0,0-1 0 0 0,-1 1 0 0 0,5 7 0 0 0,-7-9 0 0 0,0 1 0 0 0,0 0 0 0 0,0-1 0 0 0,-1 1 0 0 0,0 0 0 0 0,0 0 0 0 0,0 0 0 0 0,0 0 0 0 0,-1 0 0 0 0,0 0 0 0 0,0 0 0 0 0,0 0 0 0 0,0 0 0 0 0,-1 0 0 0 0,0 0 0 0 0,0 0 0 0 0,-2 5 0 0 0,-5 8 0 0 0,-1 1 0 0 0,0-1 0 0 0,-1-1 0 0 0,-1 0 0 0 0,-1 0 0 0 0,-15 16 0 0 0,-11 17 0 0 0,-19 28 26 0 0,-44 67 12 0 0,94-133-43 0 0,0 1 1 0 0,1 0-1 0 0,1 0 0 0 0,1 0 0 0 0,-1 0 1 0 0,2 1-1 0 0,0-1 0 0 0,-2 24 0 0 0,5-28 3 0 0,0 1 0 0 0,0-1 0 0 0,0 0 0 0 0,1 0 1 0 0,1 0-1 0 0,0 0 0 0 0,0 0 0 0 0,0 0 0 0 0,1-1 0 0 0,1 1 0 0 0,-1-1 0 0 0,2 0 0 0 0,-1 0 0 0 0,7 10 0 0 0,1-3 1 0 0,0-1 0 0 0,1 0 0 0 0,1-1-1 0 0,21 16 1 0 0,-26-22 10 0 0,0 0 0 0 0,1-1 0 0 0,0-1 0 0 0,0 1 0 0 0,1-2 0 0 0,0 1 0 0 0,0-2 0 0 0,16 5 0 0 0,-14-7 41 0 0,0 1-1 0 0,0-2 1 0 0,0 0 0 0 0,1-1 0 0 0,15-2-1 0 0,64-17-2278 0 0,-80 16-4619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5:03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38 5063 0 0,'0'0'390'0'0,"1"-1"-252"0"0,10-5 1211 0 0,0 2-1 0 0,1-1 0 0 0,16-3 0 0 0,11-5 5651 0 0,-52 16-6320 0 0,-118 32 616 0 0,-54 19-1138 0 0,170-49-121 0 0,10-4-34 0 0,0 1-1 0 0,0 0 0 0 0,0 0 1 0 0,1 0-1 0 0,-1 1 0 0 0,0 0 0 0 0,1 0 1 0 0,0 0-1 0 0,-1 0 0 0 0,1 1 1 0 0,1-1-1 0 0,-6 7 0 0 0,5-6-1 0 0,1 1 0 0 0,0-1 0 0 0,0 1 0 0 0,0 0 0 0 0,0 0 0 0 0,1 0 0 0 0,0 1 0 0 0,0-1 0 0 0,0 0 0 0 0,-1 10 0 0 0,1-2 0 0 0,1 0 0 0 0,0 0 0 0 0,3 20 0 0 0,-2-2-29 0 0,-1-21 0 0 0,1-1 0 0 0,1 1 0 0 0,2 14 0 0 0,-3-21 25 0 0,1-1 0 0 0,0 1 0 0 0,0 0 0 0 0,0-1-1 0 0,0 1 1 0 0,0 0 0 0 0,1-1 0 0 0,-1 0 0 0 0,1 1 0 0 0,0-1-1 0 0,-1 0 1 0 0,1 0 0 0 0,0 0 0 0 0,0 0 0 0 0,1 0-1 0 0,2 2 1 0 0,6 2 73 0 0,0 0-1 0 0,0-1 1 0 0,1 0 0 0 0,14 4-1 0 0,-3-1 27 0 0,-22-8-70 0 0,1 0 1 0 0,-1 1-1 0 0,0-1 1 0 0,0 1-1 0 0,0-1 1 0 0,1 1-1 0 0,-1 0 1 0 0,0-1-1 0 0,0 1 1 0 0,0 0-1 0 0,0 0 1 0 0,0 0-1 0 0,0 0 1 0 0,-1 0-1 0 0,1 0 1 0 0,0 0-1 0 0,0 0 1 0 0,-1 0-1 0 0,1 0 1 0 0,0 0-1 0 0,-1 1 1 0 0,1-1-1 0 0,-1 2 1 0 0,0-2-6 0 0,0 1 0 0 0,0-1 0 0 0,0 1 0 0 0,0-1 0 0 0,0 1 0 0 0,-1-1 0 0 0,1 1 0 0 0,-1-1 0 0 0,1 1 0 0 0,-1-1 0 0 0,1 0 0 0 0,-1 1 0 0 0,0-1 0 0 0,0 0 1 0 0,0 1-1 0 0,0-1 0 0 0,0 0 0 0 0,0 0 0 0 0,0 0 0 0 0,-1 1 0 0 0,-3 2 50 0 0,0 0 0 0 0,0-1 0 0 0,0 0 0 0 0,0 0 0 0 0,-1 0 0 0 0,1-1 0 0 0,-8 3 0 0 0,-42 10 294 0 0,43-12-321 0 0,-59 11 188 0 0,-129 10 0 0 0,178-25-332 0 0,21 1-53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5:04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27 6447 0 0,'-2'-1'499'0'0,"-40"-24"6185"0"0,43 25-6635 0 0,1 0-1 0 0,-1 1 1 0 0,1-1 0 0 0,-1 0 0 0 0,0 1-1 0 0,1 0 1 0 0,-1-1 0 0 0,0 1-1 0 0,1 0 1 0 0,-1 0 0 0 0,0 0 0 0 0,0 0-1 0 0,0 0 1 0 0,0 0 0 0 0,2 2-1 0 0,12 17 306 0 0,-2 4-13 0 0,-2 1-1 0 0,17 45 0 0 0,6 55 432 0 0,13 37-305 0 0,-42-150-434 0 0,1 1 0 0 0,0-1-1 0 0,9 15 1 0 0,-12-24-142 0 0,-1 1 1 0 0,1-1-1 0 0,-1 1 1 0 0,1-1 0 0 0,0 0-1 0 0,0 0 1 0 0,0-1-1 0 0,1 1 1 0 0,-1-1-1 0 0,1 1 1 0 0,-1-1 0 0 0,1 0-1 0 0,0 0 1 0 0,7 2-1 0 0,10-1-5475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5:05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980 17 14423 0 0,'6'-5'250'0'0,"-5"4"-164"0"0,1 0 0 0 0,-1 0 0 0 0,0 0 0 0 0,1 0 0 0 0,-1 0 1 0 0,1 0-1 0 0,-1 0 0 0 0,1 1 0 0 0,-1-1 0 0 0,1 1 0 0 0,-1-1 0 0 0,1 1 0 0 0,0-1 0 0 0,1 1 1 0 0,-1 0-75 0 0,-1 0 0 0 0,0 0 1 0 0,1 0-1 0 0,-1 0 0 0 0,0 0 0 0 0,0 0 1 0 0,1 1-1 0 0,-1-1 0 0 0,0 0 1 0 0,0 1-1 0 0,1-1 0 0 0,-1 1 1 0 0,0 0-1 0 0,0-1 0 0 0,0 1 1 0 0,0 0-1 0 0,0 0 0 0 0,0-1 1 0 0,0 1-1 0 0,0 0 0 0 0,0 0 1 0 0,1 2-1 0 0,0 0 139 0 0,1 0-21 0 0,0 1-1 0 0,0-1 0 0 0,-1 1 0 0 0,0 0 1 0 0,1 0-1 0 0,-1 0 0 0 0,-1 0 0 0 0,1 0 1 0 0,-1 0-1 0 0,1 0 0 0 0,-1 1 0 0 0,0-1 1 0 0,0 8-1 0 0,-1-4-23 0 0,1 0 1 0 0,-2 0-1 0 0,1 0 1 0 0,-1 0-1 0 0,0 0 0 0 0,-5 14 1 0 0,-1-1-62 0 0,-2 0 1 0 0,0-1-1 0 0,-1-1 1 0 0,-1 1-1 0 0,-1-2 1 0 0,-1 1-1 0 0,-19 20 1 0 0,-8 5-262 0 0,-69 57 1 0 0,64-64-511 0 0,-75 47 0 0 0,-59 18-1324 0 0,38-36 355 0 0,118-57 1542 0 0,-1-1 1 0 0,0-2-1 0 0,0 0 1 0 0,-30 3-1 0 0,48-9 146 0 0,0 0-1 0 0,0 1 0 0 0,1-2 1 0 0,-1 1-1 0 0,0-1 0 0 0,1 0 1 0 0,-1 0-1 0 0,1 0 0 0 0,-1-1 1 0 0,-6-2-1 0 0,10 3 30 0 0,-1-1 0 0 0,1 1 0 0 0,0-1 0 0 0,-1 0 0 0 0,1 1 0 0 0,0-1 0 0 0,0 0 0 0 0,0 0-1 0 0,0 0 1 0 0,0-1 0 0 0,1 1 0 0 0,-1 0 0 0 0,1-1 0 0 0,-1 1 0 0 0,1-1 0 0 0,0 1 0 0 0,0-1 0 0 0,0 0 0 0 0,0 0 0 0 0,0 1 0 0 0,0-6 0 0 0,1 0 63 0 0,0 0-1 0 0,0 1 1 0 0,1-1 0 0 0,0 1 0 0 0,0-1-1 0 0,1 1 1 0 0,0 0 0 0 0,1-1-1 0 0,-1 1 1 0 0,1 0 0 0 0,1 0 0 0 0,-1 1-1 0 0,1-1 1 0 0,0 1 0 0 0,0 0-1 0 0,1 0 1 0 0,0 0 0 0 0,0 0 0 0 0,1 1-1 0 0,-1 0 1 0 0,1 0 0 0 0,0 1 0 0 0,8-5-1 0 0,-13 8-59 0 0,0 1-1 0 0,0 0 1 0 0,0 0-1 0 0,-1-1 1 0 0,1 1-1 0 0,0 0 1 0 0,0 0-1 0 0,0 0 0 0 0,0 0 1 0 0,0 0-1 0 0,0 0 1 0 0,0 0-1 0 0,0 0 1 0 0,0 1-1 0 0,-1-1 1 0 0,1 0-1 0 0,0 1 1 0 0,0-1-1 0 0,0 0 1 0 0,0 1-1 0 0,0-1 0 0 0,-1 1 1 0 0,1-1-1 0 0,0 1 1 0 0,-1-1-1 0 0,1 1 1 0 0,0 0-1 0 0,-1-1 1 0 0,1 1-1 0 0,-1 0 1 0 0,1 0-1 0 0,-1-1 1 0 0,1 1-1 0 0,0 1 1 0 0,1 2 16 0 0,0 0 0 0 0,0 0 0 0 0,0 0 1 0 0,-1 0-1 0 0,2 7 0 0 0,0 5 34 0 0,-1-1-1 0 0,-1 1 0 0 0,0 0 0 0 0,-1 0 1 0 0,-3 26-1 0 0,-21 81 123 0 0,6-39-144 0 0,-21 191 210 0 0,35-252-146 0 0,-2-1-1 0 0,0 0 1 0 0,-17 39 0 0 0,-37 59-447 0 0,51-103 172 0 0,3-7-881 0 0,5-8-332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5:05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57 147 10135 0 0,'-1'2'778'0'0,"-5"15"-743"0"0,3-9 683 0 0,0-1-1 0 0,0 0 0 0 0,1 1 1 0 0,0 0-1 0 0,-1 12 1 0 0,3-18-612 0 0,0 0 0 0 0,0-1 1 0 0,0 1-1 0 0,1 0 1 0 0,-1 0-1 0 0,0 0 0 0 0,1-1 1 0 0,-1 1-1 0 0,1 0 1 0 0,-1-1-1 0 0,1 1 1 0 0,0 0-1 0 0,0-1 0 0 0,0 1 1 0 0,0-1-1 0 0,0 1 1 0 0,0-1-1 0 0,0 0 0 0 0,0 1 1 0 0,1-1-1 0 0,-1 0 1 0 0,1 0-1 0 0,-1 0 0 0 0,1 0 1 0 0,-1 0-1 0 0,1 0 1 0 0,-1 0-1 0 0,1 0 0 0 0,0-1 1 0 0,2 2-1 0 0,5 0 53 0 0,-1 0 0 0 0,1-1-1 0 0,0 1 1 0 0,0-1 0 0 0,-1-1 0 0 0,1 0-1 0 0,16-2 1 0 0,63-15 455 0 0,-57 10-483 0 0,82-23 63 0 0,-97 24-184 0 0,0 0-1 0 0,0-1 1 0 0,-1-1-1 0 0,25-16 0 0 0,-37 22-21 0 0,0-1 0 0 0,0 1 0 0 0,0-1 0 0 0,0 1 1 0 0,0-1-1 0 0,0 0 0 0 0,-1 0 0 0 0,0 0 0 0 0,1-1 0 0 0,-1 1 0 0 0,-1 0 0 0 0,1-1 0 0 0,0 0 0 0 0,-1 1 0 0 0,0-1 0 0 0,1 0 0 0 0,-2 1 0 0 0,1-1 1 0 0,0 0-1 0 0,-1 0 0 0 0,1 0 0 0 0,-1 0 0 0 0,0 0 0 0 0,-1 0 0 0 0,1 0 0 0 0,-1 0 0 0 0,0 1 0 0 0,1-1 0 0 0,-2 0 0 0 0,1 0 0 0 0,0 1 1 0 0,-1-1-1 0 0,0 1 0 0 0,1-1 0 0 0,-1 1 0 0 0,-5-6 0 0 0,5 6-32 0 0,0 0 1 0 0,-1 0-1 0 0,1 1 1 0 0,-1-1-1 0 0,0 1 1 0 0,0 0-1 0 0,0-1 0 0 0,0 1 1 0 0,0 1-1 0 0,0-1 1 0 0,-1 0-1 0 0,1 1 1 0 0,-1 0-1 0 0,1-1 1 0 0,-1 1-1 0 0,1 1 0 0 0,-1-1 1 0 0,1 0-1 0 0,-5 1 1 0 0,2 0-13 0 0,0 0 1 0 0,0 1 0 0 0,0 0-1 0 0,0 0 1 0 0,0 1-1 0 0,1 0 1 0 0,-1 0 0 0 0,1 0-1 0 0,-1 0 1 0 0,1 1-1 0 0,-7 4 1 0 0,-16 12 19 0 0,2 1 0 0 0,0 1 1 0 0,2 1-1 0 0,0 1 0 0 0,-22 28 1 0 0,12-7-30 0 0,1 2 1 0 0,-32 58 0 0 0,52-81 64 0 0,-20 51 0 0 0,30-66 0 0 0,0 1 0 0 0,1-1 0 0 0,0 1 0 0 0,0 0 0 0 0,1 0 0 0 0,0 0 0 0 0,1 0 0 0 0,-1 0 0 0 0,3 16 0 0 0,-1-23 4 0 0,-1 0 0 0 0,1 0-1 0 0,-1 0 1 0 0,1 0 0 0 0,0 0-1 0 0,-1 0 1 0 0,1 0 0 0 0,0-1 0 0 0,0 1-1 0 0,0 0 1 0 0,1-1 0 0 0,-1 1-1 0 0,0-1 1 0 0,1 1 0 0 0,-1-1-1 0 0,1 1 1 0 0,-1-1 0 0 0,1 0 0 0 0,-1 0-1 0 0,1 0 1 0 0,0 0 0 0 0,0 0-1 0 0,0 0 1 0 0,-1-1 0 0 0,1 1-1 0 0,0 0 1 0 0,0-1 0 0 0,3 1 0 0 0,3 0-254 0 0,-1-1 1 0 0,1 0 0 0 0,0 0 0 0 0,0-1-1 0 0,-1 0 1 0 0,9-2 0 0 0,12-4-5786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5:05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7 9671 0 0,'-1'-1'3600'0'0,"-5"-1"-3268"0"0,0 1 0 0 0,0 0 0 0 0,1 0 0 0 0,-1 1 0 0 0,0 0-1 0 0,0-1 1 0 0,0 2 0 0 0,0-1 0 0 0,0 1 0 0 0,0 0 0 0 0,0 0 0 0 0,1 1-1 0 0,-8 2 1 0 0,-8 3-142 0 0,1 2-1 0 0,-24 13 1 0 0,25-12-140 0 0,1 1 0 0 0,0 1 0 0 0,1 1 1 0 0,0 1-1 0 0,1 0 0 0 0,1 1 0 0 0,-26 32 0 0 0,38-43-64 0 0,0 1-1 0 0,0 0 1 0 0,0 1-1 0 0,1-1 1 0 0,-1 0-1 0 0,-1 9 1 0 0,3-12-145 0 0,2-1 124 0 0,-1 0 0 0 0,1 0 1 0 0,-1 1-1 0 0,1-1 0 0 0,-1 0 0 0 0,1 0 0 0 0,-1 0 0 0 0,1 0 0 0 0,0 0 0 0 0,0 0 0 0 0,0 0 1 0 0,0 0-1 0 0,-1-1 0 0 0,1 1 0 0 0,0 0 0 0 0,2 1 0 0 0,17 10-126 0 0,28 6-10 0 0,-38-15 162 0 0,0 1 0 0 0,-1-1-1 0 0,0 1 1 0 0,0 1 0 0 0,13 8 0 0 0,-11-6 3 0 0,-1 2-1 0 0,1 0 1 0 0,-1 0 0 0 0,-1 0-1 0 0,0 2 1 0 0,0-1-1 0 0,-1 1 1 0 0,0 0 0 0 0,6 13-1 0 0,-2-3-83 0 0,-3-4 409 0 0,0 0 0 0 0,-1 1 0 0 0,9 28-1 0 0,-16-41-219 0 0,1 0-1 0 0,-1 0 1 0 0,-1 0-1 0 0,1 0 0 0 0,-1 0 1 0 0,0 0-1 0 0,0 0 1 0 0,0 0-1 0 0,-1 0 0 0 0,1-1 1 0 0,-1 1-1 0 0,0 0 1 0 0,-1 0-1 0 0,1 0 0 0 0,-1-1 1 0 0,0 1-1 0 0,0-1 0 0 0,-6 9 1 0 0,1-4-45 0 0,-1 0 0 0 0,-1-1 0 0 0,1 0 0 0 0,-1 0 0 0 0,-1-1 0 0 0,1 0 0 0 0,-1 0 0 0 0,0-1-1 0 0,-18 7 1 0 0,-7 1 76 0 0,-60 17 0 0 0,67-23-122 0 0,-57 9 1 0 0,78-16-63 0 0,-1-1 0 0 0,0 1 0 0 0,1-1 0 0 0,-1-1 0 0 0,0 1 0 0 0,1-1 0 0 0,-1-1 0 0 0,1 1 0 0 0,-1-1-1 0 0,1 0 1 0 0,0-1 0 0 0,-13-6 0 0 0,9 1-1485 0 0,4 1-2871 0 0,2-1-1953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5:07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12 785 2759 0 0,'-5'4'248'0'0,"5"-4"-194"0"0,-1 0-1 0 0,1 0 0 0 0,0 0 1 0 0,0 0-1 0 0,-1 0 0 0 0,1 0 1 0 0,0 1-1 0 0,-1-1 0 0 0,1 0 1 0 0,0 0-1 0 0,0 0 0 0 0,-1 0 1 0 0,1 1-1 0 0,0-1 0 0 0,0 0 1 0 0,0 0-1 0 0,-1 0 0 0 0,1 1 1 0 0,0-1-1 0 0,0 0 0 0 0,0 0 1 0 0,0 1-1 0 0,-1-1 0 0 0,1 0 1 0 0,0 0-1 0 0,0 1 0 0 0,0-1 1 0 0,0 0-1 0 0,0 1 0 0 0,0-1 1 0 0,0 0-1 0 0,0 0 0 0 0,0 1 1 0 0,0-1-1 0 0,0 0 1 0 0,0 1-1 0 0,0-1 0 0 0,0 1 1 0 0,13 1 4542 0 0,19-7 2285 0 0,-21 2-6682 0 0,1-2 1 0 0,-1 0 0 0 0,0 0 0 0 0,0-1-1 0 0,14-10 1 0 0,48-42 319 0 0,-40 31-362 0 0,289-272 1339 0 0,-270 242-1462 0 0,-46 49-152 0 0,0 0 0 0 0,-1-1-1 0 0,0 1 1 0 0,0-1 0 0 0,5-14-1 0 0,-9 21 51 0 0,-3 3-231 0 0,-1 0 279 0 0,1 0 1 0 0,0 0-1 0 0,0 0 1 0 0,0 1-1 0 0,0-1 1 0 0,1 1-1 0 0,-1-1 1 0 0,-2 3-1 0 0,1-1-9 0 0,-24 23-37 0 0,1 0-1 0 0,-31 43 1 0 0,-36 65-11 0 0,39-46 62 0 0,49-77 16 0 0,0 0-1 0 0,0 0 1 0 0,1 0-1 0 0,1 0 0 0 0,0 0 1 0 0,-3 20-1 0 0,5-29 13 0 0,1 0-1 0 0,0 1 1 0 0,0-1-1 0 0,0 0 1 0 0,0 0-1 0 0,1 0 1 0 0,-1 1-1 0 0,0-1 0 0 0,1 0 1 0 0,0 0-1 0 0,-1 0 1 0 0,1 0-1 0 0,0 0 1 0 0,0 0-1 0 0,0 0 1 0 0,0 0-1 0 0,0 0 1 0 0,1 0-1 0 0,-1-1 1 0 0,1 1-1 0 0,-1-1 1 0 0,1 1-1 0 0,2 1 1 0 0,-1-1 15 0 0,0 0 1 0 0,0-1 0 0 0,0 0 0 0 0,1 1-1 0 0,-1-1 1 0 0,0 0 0 0 0,1-1 0 0 0,-1 1-1 0 0,1 0 1 0 0,-1-1 0 0 0,1 0 0 0 0,-1 0-1 0 0,1 0 1 0 0,4-1 0 0 0,7-1 132 0 0,1-2 0 0 0,-1 0 0 0 0,1 0 0 0 0,-1-1 0 0 0,26-14 0 0 0,70-44 271 0 0,-89 49-353 0 0,183-128 82 0 0,-32 21-98 0 0,-144 102-93 0 0,144-102 91 0 0,-155 107-143 0 0,-1-1 1 0 0,-1-1-1 0 0,-1-1 0 0 0,0 0 0 0 0,-1-1 0 0 0,-1-1 0 0 0,13-23 0 0 0,-23 37-38 0 0,0 0-1 0 0,-1-1 0 0 0,0 0 1 0 0,0 0-1 0 0,0 1 1 0 0,-1-1-1 0 0,1 0 0 0 0,-2 0 1 0 0,1 0-1 0 0,-1-10 1 0 0,0 15 111 0 0,0 0 0 0 0,0 1 0 0 0,0-1 0 0 0,0 1 0 0 0,0-1 0 0 0,0 0-1 0 0,0 1 1 0 0,0-1 0 0 0,0 0 0 0 0,0 1 0 0 0,-1-1 0 0 0,1 1 0 0 0,0-1 0 0 0,0 0 0 0 0,-1 1 0 0 0,1-1 0 0 0,0 1 0 0 0,-1-1 0 0 0,1 1 0 0 0,-1-1 0 0 0,1 1 0 0 0,-1 0 0 0 0,1-1 0 0 0,-1 1 0 0 0,1-1 0 0 0,-2 1 0 0 0,-7 1 2 0 0,9-1-2 0 0,-6 3 4 0 0,2 0 0 0 0,-1 1 0 0 0,0-1 0 0 0,0 1 0 0 0,1 1 0 0 0,0-1 0 0 0,0 0 0 0 0,0 1 0 0 0,-3 6 0 0 0,-4 3 1 0 0,-155 194 4 0 0,116-143 0 0 0,4 3 0 0 0,-67 128 0 0 0,105-180 22 0 0,-1 3-84 0 0,0 0-1 0 0,-12 38 0 0 0,20-52 51 0 0,-1 0 0 0 0,1 0-1 0 0,0 1 1 0 0,1-1-1 0 0,-1 0 1 0 0,1 0 0 0 0,0 0-1 0 0,1 1 1 0 0,-1-1-1 0 0,1 0 1 0 0,0 0-1 0 0,0 0 1 0 0,0 0 0 0 0,1 0-1 0 0,0 0 1 0 0,0 0-1 0 0,3 4 1 0 0,-3-6-34 0 0,-1-1 1 0 0,1 0-1 0 0,0 0 1 0 0,0 0-1 0 0,0-1 1 0 0,0 1 0 0 0,0 0-1 0 0,3 1 1 0 0,12 4-4894 0 0,-6-6-572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5:08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15487 0 0,'0'0'1408'0'0,"0"2"-1162"0"0,11 22 586 0 0,0 0 1 0 0,1 0 0 0 0,27 37 0 0 0,-27-44-474 0 0,19 26 759 0 0,47 49 0 0 0,-12-14-754 0 0,-55-64-367 0 0,46 53 117 0 0,-50-60-194 0 0,1 1 0 0 0,0-1 0 0 0,0 0 1 0 0,1-1-1 0 0,16 10 0 0 0,-24-15-37 0 0,1-1 0 0 0,0 0 1 0 0,-1 1-1 0 0,1-1 0 0 0,-1 0 0 0 0,1 0 0 0 0,-1 0 0 0 0,1 0 0 0 0,0 0 1 0 0,-1 0-1 0 0,1 0 0 0 0,-1 0 0 0 0,1-1 0 0 0,-1 1 0 0 0,1 0 0 0 0,-1-1 1 0 0,1 0-1 0 0,-1 1 0 0 0,2-2 0 0 0,2-1-829 0 0,0 0 0 0 0,0 0 0 0 0,6-6 0 0 0,2-3-3483 0 0,-2-4-997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57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169 164 3679 0 0,'0'0'284'0'0,"-9"0"-176"0"0,5 0-96 0 0,2-1 724 0 0,-1 1-1 0 0,1 0 0 0 0,0 0 0 0 0,0 0 1 0 0,-1 0-1 0 0,1 0 0 0 0,-3 1 0 0 0,4-1-620 0 0,0 1 1 0 0,0-1-1 0 0,1 0 0 0 0,-1 1 0 0 0,0-1 0 0 0,0 1 1 0 0,1-1-1 0 0,-1 1 0 0 0,0-1 0 0 0,1 1 1 0 0,-1 0-1 0 0,0-1 0 0 0,1 1 0 0 0,-1 0 0 0 0,1 0 1 0 0,0-1-1 0 0,-1 1 0 0 0,1 0 0 0 0,-1 0 0 0 0,1 0 1 0 0,0-1-1 0 0,0 1 0 0 0,-1 0 0 0 0,1 0 0 0 0,0 1 1 0 0,0 0-4 0 0,-1 0 0 0 0,1 1 0 0 0,0-1 0 0 0,0 0 0 0 0,0 0 0 0 0,1 0 0 0 0,-1 0 0 0 0,0 0 0 0 0,1 0 0 0 0,-1 0 0 0 0,1 0 0 0 0,0 0 0 0 0,0 0 0 0 0,0 0 0 0 0,0 0 0 0 0,0 0 0 0 0,0 0 0 0 0,0-1 0 0 0,0 1 0 0 0,3 2 0 0 0,-1-1-2 0 0,0-1 1 0 0,0 0-1 0 0,0 0 1 0 0,0 0-1 0 0,0 0 0 0 0,1 0 1 0 0,-1-1-1 0 0,0 1 1 0 0,1-1-1 0 0,0 0 0 0 0,5 1 1 0 0,0 0-44 0 0,0-1 0 0 0,0 0 0 0 0,0-1-1 0 0,0 0 1 0 0,0 0 0 0 0,0-1 0 0 0,0 0 0 0 0,0-1 0 0 0,0 0 0 0 0,0 0 0 0 0,12-5 0 0 0,-11 2-57 0 0,0 0 1 0 0,-1 0-1 0 0,1-1 1 0 0,-1 0-1 0 0,0-1 1 0 0,-1 0-1 0 0,1-1 1 0 0,13-16-1 0 0,-4 1-184 0 0,-1-2 0 0 0,16-30 0 0 0,-15 25-584 0 0,-17 28 593 0 0,0 0 0 0 0,0 0 1 0 0,0 0-1 0 0,0 0 0 0 0,0 0 0 0 0,-1 0 0 0 0,1-1 0 0 0,0-2 0 0 0,-2 4 91 0 0,0 0-1 0 0,0 0 1 0 0,0 0-1 0 0,0 1 0 0 0,0-1 1 0 0,0 1-1 0 0,0-1 1 0 0,0 1-1 0 0,0-1 1 0 0,0 1-1 0 0,-1-1 0 0 0,1 1 1 0 0,-1 0-1 0 0,-2 0 52 0 0,0 1 0 0 0,0 0 0 0 0,0 0 0 0 0,1 0 0 0 0,-1 0 0 0 0,1 1 0 0 0,-1-1 0 0 0,1 1 0 0 0,-1 0 0 0 0,1 0 0 0 0,0 0 0 0 0,-5 5-1 0 0,0-1 18 0 0,-10 7 171 0 0,-37 25 1205 0 0,-81 74 0 0 0,25 3 17 0 0,97-97-1118 0 0,0-1 0 0 0,1 2 0 0 0,1 0 0 0 0,1 0 0 0 0,-10 23 0 0 0,19-38-195 0 0,1 1-1 0 0,-1-1 0 0 0,1 0 1 0 0,0 1-1 0 0,0-1 0 0 0,0 0 1 0 0,1 1-1 0 0,-1-1 0 0 0,1 1 1 0 0,0-1-1 0 0,0 1 1 0 0,1-1-1 0 0,-1 1 0 0 0,1-1 1 0 0,0 1-1 0 0,1-1 0 0 0,-1 0 1 0 0,1 1-1 0 0,-1-1 1 0 0,1 0-1 0 0,0 0 0 0 0,1 0 1 0 0,-1 0-1 0 0,1-1 0 0 0,0 1 1 0 0,0-1-1 0 0,0 0 0 0 0,0 1 1 0 0,0-1-1 0 0,1 0 1 0 0,-1-1-1 0 0,1 1 0 0 0,0-1 1 0 0,0 0-1 0 0,0 0 0 0 0,0 0 1 0 0,0 0-1 0 0,0-1 0 0 0,1 1 1 0 0,7 0-1 0 0,2 1 17 0 0,0-2 1 0 0,0 0-1 0 0,0 0 0 0 0,0-2 0 0 0,0 1 1 0 0,0-2-1 0 0,-1 0 0 0 0,24-6 0 0 0,-11 0-86 0 0,0-1 0 0 0,0-1 0 0 0,34-19 0 0 0,-41 17-1108 0 0,-1-1-4254 0 0,-3 1-1824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5:08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0 3223 0 0,'-1'1'640'0'0,"-76"83"10559"0"0,-31 50-6914 0 0,-55 62-4565 0 0,151-184 49 0 0,-1 0 0 0 0,-1 0-1 0 0,1-1 1 0 0,-2-1 0 0 0,-23 14-1 0 0,37-24 151 0 0,13-9-392 0 0,3-1-477 0 0,2-4-298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5:08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0 129 6911 0 0,'2'0'4066'0'0,"12"-6"-846"0"0,22-4 0 0 0,47-4-866 0 0,-38 7-1472 0 0,195-51 1053 0 0,-173 40-1707 0 0,-48 13-219 0 0,1 1-1 0 0,22-3 0 0 0,-9 8-2578 0 0,-31 0 1146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5:09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11519 0 0,'0'0'6910'0'0,"2"-1"-6053"0"0,11-5-412 0 0,0 1 0 0 0,0 1 0 0 0,0 0 0 0 0,1 1 0 0 0,0 0 0 0 0,22-1-1 0 0,108-4 875 0 0,-2 0-1571 0 0,-124 5-1079 0 0,-2-1-422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5:09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1653 40 2303 0 0,'9'-6'12474'0'0,"-13"-5"-10116"0"0,3 9-2283 0 0,-1 0-1 0 0,1 0 0 0 0,-1 1 1 0 0,1-1-1 0 0,-1 1 1 0 0,0-1-1 0 0,0 1 0 0 0,0 0 1 0 0,1 0-1 0 0,-1 0 1 0 0,0 0-1 0 0,-1 0 0 0 0,1 0 1 0 0,0 0-1 0 0,0 1 0 0 0,0-1 1 0 0,0 1-1 0 0,-1-1 1 0 0,1 1-1 0 0,0 0 0 0 0,0 0 1 0 0,-1 0-1 0 0,1 0 1 0 0,0 0-1 0 0,0 1 0 0 0,0-1 1 0 0,-5 2-1 0 0,-4 1-39 0 0,0 1 1 0 0,0 0-1 0 0,-20 11 0 0 0,-72 38-201 0 0,-2-5 0 0 0,-2-5 0 0 0,-118 32 0 0 0,154-58 91 0 0,-2-3 0 0 0,0-3-1 0 0,-87 2 1 0 0,-134-4 462 0 0,256-7-345 0 0,0 0 1 0 0,0 3 0 0 0,1 1-1 0 0,0 2 1 0 0,0 1 0 0 0,-51 21-1 0 0,78-25-54 0 0,55-21-130 0 0,-23 9 92 0 0,-5 2 62 0 0,7-4 20 0 0,1 1 0 0 0,1 1 0 0 0,49-6 0 0 0,-61 13-32 0 0,-4 5 0 0 0,-7-3 0 0 0,-1 0 0 0 0,0 0 0 0 0,0 0 0 0 0,-1 0 0 0 0,1 1 0 0 0,0-1 0 0 0,-1 1 0 0 0,1-1 0 0 0,-1 1 0 0 0,0-1 0 0 0,0 1 0 0 0,0 0 0 0 0,0 0 0 0 0,-1 0 0 0 0,1-1 0 0 0,0 6 0 0 0,0 6 0 0 0,0 0 0 0 0,-2 17 0 0 0,0-7 0 0 0,4 91 0 0 0,-1-93 0 0 0,1 0 0 0 0,1-1 0 0 0,9 27 0 0 0,-10-37 13 0 0,1-1 0 0 0,0 1 0 0 0,0-1 1 0 0,1 0-1 0 0,1 0 0 0 0,0 0 0 0 0,0-1 0 0 0,1 1 0 0 0,0-2 0 0 0,12 12 0 0 0,-19-19 72 0 0,1-1 1 0 0,-1 0-1 0 0,0 1 0 0 0,1-1 1 0 0,-1 0-1 0 0,1 0 0 0 0,-1 1 0 0 0,0-1 1 0 0,1 0-1 0 0,-1 0 0 0 0,1 0 0 0 0,-1 0 1 0 0,1 1-1 0 0,-1-1 0 0 0,1 0 1 0 0,-1 0-1 0 0,0 0 0 0 0,1 0 0 0 0,-1 0 1 0 0,1 0-1 0 0,-1 0 0 0 0,1 0 0 0 0,-1 0 1 0 0,1 0-1 0 0,-1-1 0 0 0,1 1 1 0 0,-1 0-1 0 0,1 0 0 0 0,-1 0 0 0 0,0-1 1 0 0,1 1-1 0 0,-1 0 0 0 0,1 0 0 0 0,-1-1 1 0 0,0 1-1 0 0,1 0 0 0 0,-1-1 1 0 0,0 1-1 0 0,1-1 0 0 0,13-19-483 0 0,-6 9 585 0 0,40-49-139 0 0,-3-1 0 0 0,-3-3 0 0 0,51-100 0 0 0,-64 112-60 0 0,-28 51-47 0 0,12 17-6799 0 0,-5-7 139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5:10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9 132 4607 0 0,'0'0'208'0'0,"1"-2"-9"0"0,4-14 185 0 0,-5 13 611 0 0,1 0 0 0 0,0-1-1 0 0,0 1 1 0 0,0 0 0 0 0,1 0-1 0 0,-1 1 1 0 0,0-1 0 0 0,1 0 0 0 0,0 0-1 0 0,2-2 1 0 0,12-7-433 0 0,1 3-116 0 0,-8 3-229 0 0,0 1 0 0 0,0 1 0 0 0,21-8-1 0 0,7 0 130 0 0,-29 8-210 0 0,1 1 1 0 0,0 0 0 0 0,-1 1-1 0 0,1 0 1 0 0,0 0 0 0 0,0 1-1 0 0,0 0 1 0 0,0 0 0 0 0,11 1-1 0 0,-18 1 80 0 0,-1 0-66 0 0,0 1-125 0 0,0 0 0 0 0,0 0 1 0 0,0 0-1 0 0,-1 0 1 0 0,1 0-1 0 0,-1 0 0 0 0,1 1 1 0 0,-1-1-1 0 0,1 0 1 0 0,-1 0-1 0 0,0 0 1 0 0,0 1-1 0 0,0-1 0 0 0,-1 3 1 0 0,0 0 1 0 0,0-1 0 0 0,-1 1 0 0 0,1-1 1 0 0,-1 1-1 0 0,0-1 0 0 0,-3 6 0 0 0,-2 1 6 0 0,-1-1 0 0 0,0 0 0 0 0,0 0 0 0 0,-12 11 0 0 0,-16 14-5 0 0,3 1 0 0 0,1 2 0 0 0,2 2 1 0 0,-39 66-1 0 0,68-103 25 0 0,1 3 27 0 0,0-5 62 0 0,26 8 302 0 0,-7-8-215 0 0,-1 0 0 0 0,1 0 1 0 0,30-5-1 0 0,-14 1-117 0 0,103 1 229 0 0,-112 3-877 0 0,0 2 1 0 0,-1 0-1 0 0,35 10 1 0 0,-49-9-471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5:11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12463 0 0,'0'0'572'0'0,"-9"1"187"0"0,2 0-636 0 0,5-1 399 0 0,0 9 1244 0 0,2-9-1717 0 0,0 1 0 0 0,0-1 0 0 0,-1 1-1 0 0,1-1 1 0 0,0 1 0 0 0,0-1 0 0 0,0 1 0 0 0,0-1-1 0 0,0 1 1 0 0,0-1 0 0 0,0 1 0 0 0,0-1 0 0 0,0 1-1 0 0,0-1 1 0 0,0 1 0 0 0,0-1 0 0 0,0 1 0 0 0,0-1-1 0 0,0 1 1 0 0,1 0 0 0 0,2 6 242 0 0,0-1 0 0 0,1 1 0 0 0,-1-1 0 0 0,2 0 0 0 0,-1 0-1 0 0,7 7 1 0 0,35 31 954 0 0,-28-28-797 0 0,123 96 1690 0 0,-31-29-1189 0 0,-82-59-738 0 0,33 35-1 0 0,-47-42-231 0 0,-1 0 1 0 0,0 0-1 0 0,-2 1 0 0 0,13 25 0 0 0,-23-41-752 0 0,9-5-4211 0 0,1-3 3241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5:11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1 9671 0 0,'0'0'748'0'0,"-9"1"-333"0"0,4 1-40 0 0,1-1-1 0 0,-1 1 1 0 0,1 0-1 0 0,-1 0 1 0 0,1 0-1 0 0,0 0 1 0 0,0 1 0 0 0,0 0-1 0 0,0 0 1 0 0,0 0-1 0 0,-3 4 1 0 0,-6 8 157 0 0,-18 23 0 0 0,13-14 18 0 0,-18 18 232 0 0,-69 61 0 0 0,-50 28-430 0 0,149-127-344 0 0,-30 25 59 0 0,-69 44 1 0 0,92-66-25 0 0,12-5-127 0 0,6-3 51 0 0,9-6-1298 0 0,8-4-4979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5:11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91 9671 0 0,'0'0'748'0'0,"-14"-11"7912"0"0,15 9-8573 0 0,0 0 1 0 0,0-1-1 0 0,0 1 0 0 0,0 0 1 0 0,0 0-1 0 0,1 0 0 0 0,-1 0 0 0 0,1 0 1 0 0,0 0-1 0 0,-1 0 0 0 0,1 1 0 0 0,0-1 1 0 0,0 1-1 0 0,0-1 0 0 0,0 1 0 0 0,1 0 1 0 0,-1-1-1 0 0,0 1 0 0 0,3-1 0 0 0,8-3-28 0 0,1 0 0 0 0,15-3 0 0 0,-18 5 23 0 0,17-4-17 0 0,38-6-1 0 0,-52 12-223 0 0,0 0 1 0 0,0 0-1 0 0,0 1 1 0 0,26 4-1 0 0,-19 3-1414 0 0,-9-1-3831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5:11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8751 0 0,'-1'2'674'0'0,"-45"56"8776"0"0,48-57-9251 0 0,0-1 0 0 0,1 0 0 0 0,-1 0-1 0 0,1 0 1 0 0,-1 0 0 0 0,0 0 0 0 0,1-1 0 0 0,-1 1-1 0 0,3-1 1 0 0,-2 0-1 0 0,92-23 497 0 0,-66 15-463 0 0,0 2 1 0 0,0 1 0 0 0,41-4 0 0 0,-15 10-388 0 0,-53 0 22 0 0,0 0-1204 0 0,7 0-6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5:12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233 177 7831 0 0,'-50'-1'990'0'0,"-57"7"-1"0"0,68-4 2091 0 0,36-3-2840 0 0,0 1 1 0 0,0 0-1 0 0,1-1 1 0 0,-1 1-1 0 0,0-1 1 0 0,0 0-1 0 0,1 0 0 0 0,-1 0 1 0 0,1 0-1 0 0,-1 0 1 0 0,-2-2-1 0 0,4 2 376 0 0,2-10 696 0 0,-1 8-1180 0 0,1 0 0 0 0,0-1-1 0 0,1 1 1 0 0,-1 0 0 0 0,0 0-1 0 0,1 0 1 0 0,0 0 0 0 0,0 1-1 0 0,0-1 1 0 0,0 0 0 0 0,0 1-1 0 0,5-5 1 0 0,3-2 34 0 0,22-13-1 0 0,-22 15-16 0 0,8-4-106 0 0,1 1 0 0 0,0 0 0 0 0,1 2 0 0 0,-1 0 0 0 0,2 1-1 0 0,-1 1 1 0 0,1 1 0 0 0,-1 1 0 0 0,26-2 0 0 0,14 2 244 0 0,-1 2 1 0 0,61 7-1 0 0,-106-4-147 0 0,0 1-1 0 0,1 0 1 0 0,-1 0 0 0 0,0 2-1 0 0,21 7 1 0 0,-31-9-112 0 0,0 0 0 0 0,0 0 0 0 0,0 0-1 0 0,0 0 1 0 0,-1 1 0 0 0,1 0 0 0 0,-1 0 0 0 0,0 0 0 0 0,5 5 0 0 0,-6-5-24 0 0,0 0 1 0 0,-1-1-1 0 0,1 1 1 0 0,-1 0-1 0 0,0 0 1 0 0,0 0-1 0 0,0 0 1 0 0,0 0-1 0 0,0 0 1 0 0,0 0 0 0 0,-1 0-1 0 0,0 0 1 0 0,0 0-1 0 0,0 0 1 0 0,0 4-1 0 0,-1 2-6 0 0,-1-1-1 0 0,0 1 0 0 0,0-1 1 0 0,-1 0-1 0 0,0 1 0 0 0,-1-2 1 0 0,1 1-1 0 0,-2 0 0 0 0,-8 13 1 0 0,-7 5-88 0 0,-29 30 1 0 0,36-42 46 0 0,-52 55-122 0 0,-31 35 7 0 0,75-79 127 0 0,1 1 0 0 0,-22 39 0 0 0,31-47 31 0 0,2 0 0 0 0,0 1 0 0 0,1 1 0 0 0,0-1-1 0 0,2 1 1 0 0,-4 22 0 0 0,9-35 0 0 0,0 0 0 0 0,0 0 1 0 0,1 0-1 0 0,0 0 0 0 0,1 0 0 0 0,0 0 0 0 0,0 0 1 0 0,0 1-1 0 0,3 7 0 0 0,-2-10 1 0 0,0 0 0 0 0,1 0 0 0 0,-1 0 0 0 0,1-1-1 0 0,0 1 1 0 0,1-1 0 0 0,-1 1 0 0 0,1-1 0 0 0,-1 0 0 0 0,1 0 0 0 0,0-1 0 0 0,1 1 0 0 0,6 3 0 0 0,12 6 93 0 0,2 0 1 0 0,-1-2 0 0 0,39 12-1 0 0,-2-1 45 0 0,-34-12-78 0 0,47 21-65 0 0,-64-26-2358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58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 7367 0 0,'0'0'987'0'0,"1"1"196"0"0,10 14 2500 0 0,23 24 0 0 0,-25-31-3462 0 0,-1 1-1 0 0,0 0 1 0 0,-1 0-1 0 0,0 1 1 0 0,0 0-1 0 0,-1 0 1 0 0,9 20-1 0 0,-11-20-186 0 0,-1 0 1 0 0,-1 0-1 0 0,0 1 0 0 0,0-1 0 0 0,0 1 0 0 0,-2-1 0 0 0,1 1 0 0 0,-1-1 1 0 0,-1 1-1 0 0,-2 16 0 0 0,1-21-12 0 0,0 1 1 0 0,0-1-1 0 0,0 1 0 0 0,-1-1 1 0 0,0 0-1 0 0,0 0 1 0 0,-1 0-1 0 0,0 0 0 0 0,0-1 1 0 0,0 1-1 0 0,0-1 1 0 0,-1 0-1 0 0,0 0 0 0 0,0-1 1 0 0,-1 1-1 0 0,1-1 0 0 0,-8 4 1 0 0,-2 1 15 0 0,-1 0 1 0 0,0-1-1 0 0,-1-1 0 0 0,0 0 1 0 0,0-2-1 0 0,0 0 0 0 0,-30 5 1 0 0,45-10-201 0 0,2-1-281 0 0,0 0-1 0 0,0-1 1 0 0,0 1 0 0 0,1 0-1 0 0,-1-1 1 0 0,0 1 0 0 0,1 0-1 0 0,-1-1 1 0 0,1 1-1 0 0,-1 0 1 0 0,1 0 0 0 0,1-2-1 0 0,6-9-5504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5:13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46 2303 0 0,'-5'-3'15512'0'0,"5"4"-15406"0"0,0-1-1 0 0,1 0 0 0 0,-1 0 1 0 0,0 0-1 0 0,1 1 1 0 0,-1-1-1 0 0,0 0 0 0 0,1 0 1 0 0,-1 0-1 0 0,1 0 1 0 0,-1 0-1 0 0,0 1 0 0 0,1-1 1 0 0,-1 0-1 0 0,1 0 1 0 0,-1 0-1 0 0,0 0 0 0 0,1 0 1 0 0,-1-1-1 0 0,1 1 0 0 0,-1 0 1 0 0,0 0-1 0 0,1 0 1 0 0,-1 0-1 0 0,1 0 0 0 0,-1-1 1 0 0,6-1 399 0 0,-5 2-429 0 0,0-1-1 0 0,-1 0 1 0 0,1 0 0 0 0,0 0 0 0 0,-1 0-1 0 0,1 0 1 0 0,0 0 0 0 0,-1 0 0 0 0,1 0 0 0 0,-1 0-1 0 0,0 0 1 0 0,1-1 0 0 0,-1 1 0 0 0,0 0-1 0 0,0 0 1 0 0,1 0 0 0 0,-1 0 0 0 0,0-1-1 0 0,0 1 1 0 0,-1 0 0 0 0,1 0 0 0 0,0-2-1 0 0,-2 2-74 0 0,1-1 0 0 0,-1 1-1 0 0,0-1 1 0 0,0 1-1 0 0,0 0 1 0 0,0 0-1 0 0,0 0 1 0 0,0 0-1 0 0,0 0 1 0 0,0 0 0 0 0,-1 0-1 0 0,1 1 1 0 0,0-1-1 0 0,0 1 1 0 0,-1 0-1 0 0,1-1 1 0 0,0 1 0 0 0,-1 0-1 0 0,1 0 1 0 0,-4 1-1 0 0,-7 1 0 0 0,0 0-1 0 0,-17 5 0 0 0,21-5 2 0 0,-17 4-13 0 0,-1 2 0 0 0,1 0 0 0 0,1 2 0 0 0,-1 1 0 0 0,-24 15 0 0 0,41-20 12 0 0,2-1 0 0 0,2 4 0 0 0,1 1 0 0 0,0 6 0 0 0,3-10 0 0 0,2 24 0 0 0,8 71 0 0 0,-1-36 0 0 0,-7-57 0 0 0,0-6 0 0 0,-1-1 0 0 0,1 1 0 0 0,-1 0 0 0 0,0 0 0 0 0,0 0 0 0 0,0 0 0 0 0,0 0 0 0 0,0 0 0 0 0,0 0 0 0 0,-1-1 0 0 0,0 5 0 0 0,-2 13 15 0 0,2-17-2 0 0,1 0-1 0 0,-1 0 1 0 0,0 0 0 0 0,0-1-1 0 0,0 1 1 0 0,0 0 0 0 0,0 0 0 0 0,0-1-1 0 0,-1 1 1 0 0,1-1 0 0 0,0 0-1 0 0,-1 1 1 0 0,1-1 0 0 0,-1 0 0 0 0,-2 2-1 0 0,-25 13 85 0 0,-5-4-41 0 0,-1-1 0 0 0,-47 8 0 0 0,74-17-37 0 0,0-1 0 0 0,0 0 1 0 0,0 0-1 0 0,0 0 0 0 0,-1-1 0 0 0,-11-2 0 0 0,-1-8 240 0 0,26 13-462 0 0,-1 0 1 0 0,1-1-1 0 0,0 0 0 0 0,0 0 0 0 0,7 1 0 0 0,14 2-5748 0 0,-5-3-1173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5:13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13823 0 0,'0'0'1224'0'0,"11"-3"-976"0"0,-1-1 6352 0 0,-3-1-2136 0 0,0-2-2328 0 0,-1 0-1264 0 0,-3-1-1792 0 0,1 1-232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7:32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20 1375 0 0,'5'-11'6828'0'0,"-5"7"-4809"0"0,-1 0 1265 0 0,-6 6-2647 0 0,5 0-742 0 0,-64 39 1096 0 0,49-30-983 0 0,5-3 24 0 0,-20 13 30 0 0,0 1 0 0 0,1 2 0 0 0,-40 40 0 0 0,58-51-48 0 0,-66 78 152 0 0,-67 131-16 0 0,111-160-104 0 0,-46 114 0 0 0,76-163-19 0 0,1 0 1 0 0,0 0-1 0 0,0 0 0 0 0,1 1 0 0 0,1-1 1 0 0,-1 25-1 0 0,3-34 11 0 0,0 0 0 0 0,0-1 1 0 0,1 1-1 0 0,-1 0 0 0 0,1-1 0 0 0,0 1 0 0 0,0 0 1 0 0,0-1-1 0 0,1 0 0 0 0,-1 1 0 0 0,1-1 1 0 0,0 0-1 0 0,0 1 0 0 0,0-1 0 0 0,0 0 0 0 0,0-1 1 0 0,1 1-1 0 0,-1 0 0 0 0,1-1 0 0 0,0 1 1 0 0,0-1-1 0 0,0 0 0 0 0,0 0 0 0 0,0 0 0 0 0,0 0 1 0 0,0 0-1 0 0,1-1 0 0 0,-1 1 0 0 0,7 0 1 0 0,-4 0 55 0 0,0-2 0 0 0,0 1 0 0 0,0-1 0 0 0,0 1 0 0 0,0-2 1 0 0,0 1-1 0 0,0-1 0 0 0,0 0 0 0 0,0 0 0 0 0,0 0 1 0 0,-1-1-1 0 0,7-2 0 0 0,12-7 229 0 0,35-19 0 0 0,-46 24-271 0 0,194-122 516 0 0,-156 91-453 0 0,90-85 0 0 0,-113 94-115 0 0,-2-2 0 0 0,-1-2 1 0 0,30-46-1 0 0,-42 56-36 0 0,-1 0-1 0 0,-1-1 1 0 0,0-1 0 0 0,-2 0-1 0 0,-1 0 1 0 0,7-35-1 0 0,-14 49 15 0 0,1 1-1 0 0,-2-1 1 0 0,1 0-1 0 0,-1 0 1 0 0,-1 1-1 0 0,0-1 1 0 0,0 0 0 0 0,-4-10-1 0 0,4 15-13 0 0,-1 0 0 0 0,1 0 0 0 0,-1 0-1 0 0,-1 0 1 0 0,1 0 0 0 0,-1 0 0 0 0,0 1 0 0 0,0-1-1 0 0,0 1 1 0 0,0 0 0 0 0,-1 0 0 0 0,0 0 0 0 0,1 1-1 0 0,-2-1 1 0 0,1 1 0 0 0,-6-4 0 0 0,4 4-32 0 0,-1 1 0 0 0,0 0 0 0 0,1 0 0 0 0,-1 0 0 0 0,0 1 0 0 0,0 0 0 0 0,0 1 0 0 0,-12-1 0 0 0,-19-2-128 0 0,15-2 85 0 0,21 5 13 0 0,17-4-529 0 0,6-1-312 0 0,1 0-285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7:32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164 291 10535 0 0,'-89'73'1144'0'0,"76"-63"-907"0"0,-17 18 0 0 0,0 1 743 0 0,29-28 548 0 0,1-12-788 0 0,4-1-589 0 0,0 0 1 0 0,0-1 0 0 0,1 1 0 0 0,1 1-1 0 0,0-1 1 0 0,12-17 0 0 0,-13 22-112 0 0,21-32-9 0 0,2 2-1 0 0,1 0 0 0 0,2 2 1 0 0,51-45-1 0 0,-67 67 133 0 0,0 1 0 0 0,34-21-1 0 0,-42 29-110 0 0,-1 0-1 0 0,1 1 0 0 0,0 0 1 0 0,0 1-1 0 0,0-1 0 0 0,0 1 1 0 0,1 1-1 0 0,-1-1 0 0 0,1 1 1 0 0,-1 0-1 0 0,9 1 0 0 0,-15 0-26 0 0,1 0-1 0 0,0 1 0 0 0,0-1 1 0 0,-1 1-1 0 0,1-1 1 0 0,0 1-1 0 0,-1 0 1 0 0,1 0-1 0 0,-1 0 0 0 0,1 0 1 0 0,-1 0-1 0 0,0 0 1 0 0,1 0-1 0 0,-1 0 0 0 0,0 0 1 0 0,1 1-1 0 0,-1-1 1 0 0,0 0-1 0 0,0 1 0 0 0,0-1 1 0 0,0 1-1 0 0,-1-1 1 0 0,1 1-1 0 0,0 0 1 0 0,-1-1-1 0 0,1 1 0 0 0,-1 0 1 0 0,1-1-1 0 0,-1 1 1 0 0,0 0-1 0 0,0 2 0 0 0,1 3 36 0 0,0 0 0 0 0,-1 0 0 0 0,0-1 0 0 0,-1 1 0 0 0,0 0-1 0 0,-2 12 1 0 0,-28 63 135 0 0,4-8-78 0 0,24-65-211 0 0,0 1-1 0 0,2 0 0 0 0,-1 0 1 0 0,0 13-1 0 0,6-16-1166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7:32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85 5063 0 0,'0'0'232'0'0,"1"2"-13"0"0,4 11 1314 0 0,1 0 0 0 0,1-1 0 0 0,0 1 0 0 0,1-1 0 0 0,13 16 0 0 0,-17-25-1149 0 0,-1 1 0 0 0,1-1 0 0 0,-1 0 0 0 0,1 0 0 0 0,0 0 0 0 0,0 0 0 0 0,0-1 0 0 0,1 0 0 0 0,-1 0 0 0 0,0 0 0 0 0,6 2 0 0 0,-7-4-384 0 0,0 1 1 0 0,1-1-1 0 0,-1 1 0 0 0,1-1 1 0 0,-1 0-1 0 0,1 0 1 0 0,-1 0-1 0 0,0-1 1 0 0,1 1-1 0 0,5-2 1 0 0,8-5 228 0 0,1 0 1 0 0,-1-1-1 0 0,-1-1 1 0 0,0 0-1 0 0,26-21 1 0 0,-30 22-217 0 0,0-1-1 0 0,-1-1 1 0 0,0 0 0 0 0,11-14 0 0 0,-21 22-85 0 0,1 1 1 0 0,-1-1-1 0 0,0 0 1 0 0,0 0 0 0 0,0 1-1 0 0,0-1 1 0 0,0 0-1 0 0,0 0 1 0 0,-1 0-1 0 0,1 0 1 0 0,-1 0-1 0 0,1 0 1 0 0,-1 0-1 0 0,0-1 1 0 0,0 1-1 0 0,1 0 1 0 0,-2 0-1 0 0,1 0 1 0 0,0 0-1 0 0,0 0 1 0 0,-1 0 0 0 0,1 0-1 0 0,-1 0 1 0 0,0 0-1 0 0,1 0 1 0 0,-1 0-1 0 0,0 0 1 0 0,-2-3-1 0 0,2 4 3 0 0,-1-1-1 0 0,0 0 0 0 0,0 1 1 0 0,0-1-1 0 0,0 1 0 0 0,0-1 1 0 0,0 1-1 0 0,0 0 0 0 0,0 0 0 0 0,0 0 1 0 0,-1 0-1 0 0,1 0 0 0 0,0 0 1 0 0,-1 1-1 0 0,1-1 0 0 0,0 1 1 0 0,-1 0-1 0 0,1 0 0 0 0,-1-1 1 0 0,1 2-1 0 0,-1-1 0 0 0,1 0 1 0 0,0 0-1 0 0,-3 1 0 0 0,-9 3 29 0 0,1 0 0 0 0,-1 1 1 0 0,1 1-1 0 0,0 0 0 0 0,1 0 0 0 0,0 1 0 0 0,0 1 0 0 0,0 0 0 0 0,-13 13 0 0 0,-11 12-27 0 0,-41 50-1 0 0,70-75 47 0 0,-10 11-12 0 0,1 1 0 0 0,1 1 0 0 0,0 0 0 0 0,-17 37 0 0 0,26-45 39 0 0,1-1 1 0 0,0 1 0 0 0,1 0-1 0 0,1 0 1 0 0,0 0-1 0 0,0 1 1 0 0,2-1-1 0 0,-1 1 1 0 0,2-1-1 0 0,1 21 1 0 0,0-21 91 0 0,1 0 0 0 0,1 0 0 0 0,0 0 0 0 0,1 0 0 0 0,0 0 0 0 0,1-1 0 0 0,10 20 0 0 0,-12-26-25 0 0,1-1-1 0 0,-1 0 1 0 0,1 0-1 0 0,0 0 0 0 0,0-1 1 0 0,0 1-1 0 0,1-1 1 0 0,-1 0-1 0 0,1 0 1 0 0,0-1-1 0 0,1 0 0 0 0,-1 1 1 0 0,0-2-1 0 0,1 1 1 0 0,0-1-1 0 0,-1 0 0 0 0,1 0 1 0 0,11 2-1 0 0,-2-2-38 0 0,1-1-1 0 0,-1-1 1 0 0,0 0-1 0 0,1-1 0 0 0,20-4 1 0 0,75-21-1552 0 0,-103 24 1286 0 0,35-10-754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7:33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154 307 6911 0 0,'-9'16'507'0'0,"-1"-1"1"0"0,-18 23-1 0 0,-7 9 2061 0 0,22-26-1507 0 0,3-4-430 0 0,-1-1 0 0 0,-25 29 0 0 0,35-43-113 0 0,1-4-444 0 0,0 0 0 0 0,0 0-1 0 0,0 0 1 0 0,0 0 0 0 0,0 0 0 0 0,0 0 0 0 0,1 0 0 0 0,-1 0 0 0 0,1 0 0 0 0,-1 0 0 0 0,2-2 0 0 0,-2 2 5 0 0,8-18 147 0 0,-1 0-1 0 0,2 0 0 0 0,20-33 1 0 0,43-52-162 0 0,-65 96-62 0 0,13-18-170 0 0,1 0 0 0 0,42-40 0 0 0,-51 57 79 0 0,-1 0 0 0 0,2 0 0 0 0,-1 1 0 0 0,1 1 1 0 0,1 0-1 0 0,-1 1 0 0 0,2 1 0 0 0,18-7 0 0 0,-30 12 107 0 0,0 0 0 0 0,1 0-1 0 0,-1 0 1 0 0,1 1 0 0 0,-1-1 0 0 0,1 1-1 0 0,-1 0 1 0 0,1 0 0 0 0,-1 0 0 0 0,1 1-1 0 0,-1-1 1 0 0,1 1 0 0 0,-1 0 0 0 0,1 0-1 0 0,-1 0 1 0 0,0 0 0 0 0,6 3 0 0 0,-6-1 24 0 0,0-1 1 0 0,0 0 0 0 0,0 1 0 0 0,-1 0 0 0 0,1-1 0 0 0,-1 1 0 0 0,0 0-1 0 0,0 0 1 0 0,0 1 0 0 0,0-1 0 0 0,0 0 0 0 0,-1 1 0 0 0,0-1 0 0 0,1 1 0 0 0,-1-1-1 0 0,1 7 1 0 0,-1-2 38 0 0,0-1 0 0 0,0 1 0 0 0,-1-1 0 0 0,0 1 1 0 0,-2 14-1 0 0,-1-3 100 0 0,-7 20 0 0 0,-8 33 236 0 0,18-70-347 0 0,1-8-97 0 0,0 1 1 0 0,1 0-1 0 0,0 0 0 0 0,0 0 0 0 0,1 0 0 0 0,-1 0 1 0 0,1 0-1 0 0,5-6 0 0 0,-7 9 11 0 0,17-22-196 0 0,1 1-1 0 0,0 0 1 0 0,34-29 0 0 0,-33 36 183 0 0,0 0 0 0 0,1 1 0 0 0,1 1 0 0 0,0 1 0 0 0,45-19 0 0 0,-43 23 134 0 0,-1 1 0 0 0,45-9 0 0 0,-56 15-38 0 0,1 0-1 0 0,-1 1 1 0 0,1 0 0 0 0,-1 1 0 0 0,1 1 0 0 0,-1 0 0 0 0,19 4 0 0 0,-30-5-50 0 0,0 0 1 0 0,0 1 0 0 0,0-1 0 0 0,0 0-1 0 0,0 1 1 0 0,0-1 0 0 0,0 1 0 0 0,0-1-1 0 0,0 1 1 0 0,-1 0 0 0 0,1-1 0 0 0,0 1-1 0 0,0 0 1 0 0,-1-1 0 0 0,1 1 0 0 0,0 0 0 0 0,-1 0-1 0 0,1 0 1 0 0,-1 0 0 0 0,1 1 0 0 0,0 0 26 0 0,0 0 0 0 0,-1 0 0 0 0,0 0 1 0 0,1 0-1 0 0,-1 1 0 0 0,0-1 1 0 0,0 0-1 0 0,0 0 0 0 0,-1 3 0 0 0,0 3 91 0 0,-1-1-1 0 0,0 0 1 0 0,0-1-1 0 0,-6 14 1 0 0,-77 131 220 0 0,1 1-318 0 0,50-75-715 0 0,34-76 306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7:34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10535 0 0,'0'0'1260'0'0,"-7"5"388"0"0,-1 1-1306 0 0,1 1 0 0 0,-1 0 0 0 0,1 1 0 0 0,1-1 0 0 0,-1 2 0 0 0,-7 12 0 0 0,-7 9-196 0 0,-1-2-146 0 0,1 2 0 0 0,1 0 0 0 0,2 1 0 0 0,1 1 0 0 0,2 1 0 0 0,1 0 0 0 0,-11 38 0 0 0,23-61-6 0 0,0-1-1 0 0,1 1 1 0 0,0 0 0 0 0,0 11-1 0 0,1-15 4 0 0,0-1 0 0 0,1 0 0 0 0,-1 0-1 0 0,1 1 1 0 0,1-1 0 0 0,-1 0 0 0 0,1 0 0 0 0,0 0-1 0 0,3 7 1 0 0,-3-11 37 0 0,-1 1 0 0 0,1 0 0 0 0,0 0 0 0 0,-1-1 0 0 0,1 1 0 0 0,0-1 0 0 0,0 1 0 0 0,0-1-1 0 0,0 0 1 0 0,0 0 0 0 0,0 0 0 0 0,1 0 0 0 0,-1 0 0 0 0,0-1 0 0 0,0 1 0 0 0,1 0 0 0 0,-1-1 0 0 0,0 0 0 0 0,1 0 0 0 0,-1 1-1 0 0,1-1 1 0 0,2-1 0 0 0,0 1 56 0 0,0 0 0 0 0,0-1 0 0 0,0 0 0 0 0,0 0 0 0 0,1 0 0 0 0,-1-1 0 0 0,-1 1 0 0 0,1-1 0 0 0,5-3 0 0 0,-1-1-22 0 0,0-1-1 0 0,0 0 1 0 0,-1 0-1 0 0,0-1 1 0 0,0 0-1 0 0,-1 0 1 0 0,10-15-1 0 0,-6 6 38 0 0,0-1 0 0 0,-1-1 0 0 0,7-19 0 0 0,-11 23-276 0 0,-1 0 0 0 0,-1 0 0 0 0,0-1 0 0 0,-1 0 0 0 0,0 1 0 0 0,-2-1 0 0 0,1-17 0 0 0,-3 23 54 0 0,1-1-1 0 0,-1 1 1 0 0,-1 0-1 0 0,1 0 1 0 0,-2 0-1 0 0,0 0 0 0 0,0 1 1 0 0,0-1-1 0 0,-1 1 1 0 0,-1 0-1 0 0,0 0 1 0 0,-6-9-1 0 0,8 14-69 0 0,1 1 0 0 0,-1 0 0 0 0,-1 0 1 0 0,-4-3-1 0 0,7 5-103 0 0,-15 4-2080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7:34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40 705 5983 0 0,'0'0'464'0'0,"-1"-1"20"0"0,-14-63 9439 0 0,-5-20-7520 0 0,19 72-2394 0 0,-1 0 1 0 0,2-1 0 0 0,-1 1 0 0 0,2-1-1 0 0,1-12 1 0 0,0 11 0 0 0,2 0-1 0 0,-1 0 0 0 0,2 0 0 0 0,0 0 1 0 0,0 0-1 0 0,13-21 0 0 0,-6 17-12 0 0,1 0 0 0 0,0 0-1 0 0,28-28 1 0 0,1 7-208 0 0,3 2 0 0 0,71-46 0 0 0,-86 63-114 0 0,34-17 0 0 0,-52 31 101 0 0,1 1 0 0 0,0 0 1 0 0,0 0-1 0 0,0 1 1 0 0,26-4-1 0 0,-36 8-234 0 0,1-1 1 0 0,-1 1-1 0 0,0 0 1 0 0,0 1-1 0 0,0-1 0 0 0,1 0 1 0 0,-1 1-1 0 0,0 0 1 0 0,0-1-1 0 0,4 3 1 0 0,8 5-4597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7:34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44 263 5983 0 0,'0'0'2911'0'0,"2"1"-1652"0"0,7 1-352 0 0,0-1 0 0 0,1 0 0 0 0,-1-1 0 0 0,0 0 1 0 0,19-2-1 0 0,-10 1-210 0 0,-1-1-146 0 0,1-1 1 0 0,20-6 0 0 0,-15 4-285 0 0,1-2-160 0 0,0-1 0 0 0,-1-1-1 0 0,1-1 1 0 0,-2-1 0 0 0,0-1-1 0 0,31-22 1 0 0,-38 24-101 0 0,-2-1 1 0 0,22-22-1 0 0,-31 29-39 0 0,0-1 0 0 0,0 0-1 0 0,0 0 1 0 0,-1 0 0 0 0,0 0 0 0 0,0 0 0 0 0,0 0 0 0 0,-1-1 0 0 0,0 0-1 0 0,0 1 1 0 0,2-9 0 0 0,-4 12-16 0 0,1 0 0 0 0,-1 1 0 0 0,0-1 0 0 0,0 0 0 0 0,0 1 0 0 0,0-1 0 0 0,-1 0 0 0 0,1 1-1 0 0,0-1 1 0 0,-1 1 0 0 0,1-1 0 0 0,-1 0 0 0 0,1 1 0 0 0,-1-1 0 0 0,-1-2 0 0 0,1 4 15 0 0,0 0-1 0 0,1 0 1 0 0,-1-1 0 0 0,0 1-1 0 0,1 0 1 0 0,-1 0 0 0 0,0 0 0 0 0,0 0-1 0 0,1 0 1 0 0,-1-1 0 0 0,0 1-1 0 0,1 1 1 0 0,-1-1 0 0 0,0 0 0 0 0,1 0-1 0 0,-1 0 1 0 0,0 0 0 0 0,-1 1-1 0 0,1-1-54 0 0,-14 4-118 0 0,2 0 0 0 0,-1 1 0 0 0,0 0 0 0 0,-22 13 0 0 0,13-7 51 0 0,-10 6 183 0 0,0 0-1 0 0,2 2 1 0 0,0 2-1 0 0,2 1 1 0 0,0 1 0 0 0,-29 31-1 0 0,42-38 43 0 0,0 2 1 0 0,2 0-1 0 0,0 0 0 0 0,1 2 0 0 0,1-1 0 0 0,1 2 0 0 0,1-1 0 0 0,1 1 0 0 0,0 1 0 0 0,-10 44 1 0 0,18-61-52 0 0,0 0 1 0 0,0 1 0 0 0,1-1-1 0 0,0 0 1 0 0,0 0-1 0 0,0 1 1 0 0,0-1 0 0 0,1 0-1 0 0,0 1 1 0 0,0-1 0 0 0,4 10-1 0 0,-3-12 5 0 0,-1 1 0 0 0,1-1 0 0 0,0 0 0 0 0,0 0 0 0 0,1 0-1 0 0,-1 0 1 0 0,1 0 0 0 0,-1-1 0 0 0,1 1 0 0 0,0-1-1 0 0,0 1 1 0 0,0-1 0 0 0,0 0 0 0 0,1 0 0 0 0,-1-1 0 0 0,0 1-1 0 0,7 1 1 0 0,0 0 40 0 0,1 0 0 0 0,0-1-1 0 0,0 0 1 0 0,0-1-1 0 0,0-1 1 0 0,0 1 0 0 0,0-2-1 0 0,19-2 1 0 0,8-4 31 0 0,42-13 0 0 0,-63 15-143 0 0,87-29-1475 0 0,-57 17-4455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7:35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300 274 11055 0 0,'0'0'1002'0'0,"0"2"-712"0"0,-4 6 187 0 0,0 1-1 0 0,0-1 1 0 0,-1 0-1 0 0,0 0 1 0 0,0 0 0 0 0,-1-1-1 0 0,-6 7 1 0 0,3-3-113 0 0,0 1 0 0 0,-9 15 1 0 0,18-27-354 0 0,-1 0 1 0 0,1 0 0 0 0,0 0-1 0 0,0 0 1 0 0,0 0 0 0 0,0 1 0 0 0,0-1-1 0 0,-1 0 1 0 0,1 0 0 0 0,0 0 0 0 0,0 1-1 0 0,0-1 1 0 0,0 0 0 0 0,0 0-1 0 0,0 0 1 0 0,0 1 0 0 0,0-1 0 0 0,0 0-1 0 0,0 0 1 0 0,0 0 0 0 0,0 1-1 0 0,0-1 1 0 0,0 0 0 0 0,0 0 0 0 0,0 0-1 0 0,0 1 1 0 0,0-1 0 0 0,0 0 0 0 0,0 0-1 0 0,0 0 1 0 0,0 1 0 0 0,0-1-1 0 0,0 0 1 0 0,1 0 0 0 0,-1 0 0 0 0,0 0-1 0 0,0 1 1 0 0,0-1 0 0 0,0 0 0 0 0,10-2 273 0 0,18-12 133 0 0,-24 12-282 0 0,27-16 241 0 0,-1-2 1 0 0,33-27-1 0 0,52-53-593 0 0,-70 59-50 0 0,-41 38 223 0 0,10-10-326 0 0,25-28-1 0 0,-36 38 267 0 0,0-1 0 0 0,0 0 1 0 0,-1 0-1 0 0,1 0 0 0 0,-1 0 1 0 0,0 0-1 0 0,0-1 0 0 0,0 1 1 0 0,-1-1-1 0 0,1 1 0 0 0,-1-1 1 0 0,0 0-1 0 0,0-5 0 0 0,-1 8 51 0 0,0 1 0 0 0,0-1-1 0 0,0 1 1 0 0,0 0 0 0 0,0-1-1 0 0,-1 1 1 0 0,1 0-1 0 0,0-1 1 0 0,-1 1 0 0 0,1 0-1 0 0,-1-1 1 0 0,0 1 0 0 0,1 0-1 0 0,-1 0 1 0 0,0 0 0 0 0,0 0-1 0 0,0 0 1 0 0,0-1 0 0 0,-1 0-1 0 0,0 1-11 0 0,0-1 0 0 0,0 1 0 0 0,0 0 0 0 0,0 1-1 0 0,0-1 1 0 0,0 0 0 0 0,0 0 0 0 0,-1 1 0 0 0,1 0-1 0 0,0-1 1 0 0,-3 1 0 0 0,-5 0-49 0 0,-1 0-1 0 0,1 1 1 0 0,0 1 0 0 0,-12 2-1 0 0,22-3 116 0 0,-19 4-30 0 0,1 0 0 0 0,0 2 0 0 0,0 0 0 0 0,-24 15 1 0 0,-65 45 225 0 0,99-62-164 0 0,-27 18 46 0 0,-73 51 133 0 0,82-54-14 0 0,-46 45 0 0 0,66-58-84 0 0,0 0 0 0 0,1 0 1 0 0,0 0-1 0 0,0 1 0 0 0,0 0 0 0 0,1 0 1 0 0,0 0-1 0 0,1 1 0 0 0,0-1 1 0 0,0 1-1 0 0,-1 11 0 0 0,3-16-59 0 0,0 0 0 0 0,1 1 0 0 0,-1-1 0 0 0,1 0 0 0 0,0 1 0 0 0,1-1 0 0 0,-1 0 0 0 0,1 1 0 0 0,0-1 0 0 0,0 0 0 0 0,0 0 0 0 0,0 0 0 0 0,1 0 0 0 0,0 0 0 0 0,0 0 0 0 0,0 0 0 0 0,0 0 0 0 0,1-1 0 0 0,-1 1-1 0 0,1-1 1 0 0,0 0 0 0 0,0 1 0 0 0,0-1 0 0 0,0-1 0 0 0,4 4 0 0 0,4 0 74 0 0,-1 0 0 0 0,1-1 1 0 0,0 0-1 0 0,1-1 0 0 0,-1 0 0 0 0,1-1 0 0 0,0 0 0 0 0,12 1 0 0 0,10 0-58 0 0,54 0 0 0 0,-74-4-573 0 0,0-1-1 0 0,0 0 1 0 0,20-4 0 0 0,-14 0-937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58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784 148 8287 0 0,'-31'16'839'0'0,"0"1"-1"0"0,1 1 0 0 0,1 1 0 0 0,1 2 1 0 0,1 1-1 0 0,-37 38 0 0 0,48-41-151 0 0,15-18 722 0 0,3-2-1011 0 0,6-2-317 0 0,-1-2 1 0 0,0 1 0 0 0,0-1 0 0 0,0 0 0 0 0,0-1-1 0 0,-1 0 1 0 0,0 0 0 0 0,0 0 0 0 0,-1 0 0 0 0,0-1-1 0 0,0 0 1 0 0,0 0 0 0 0,5-11 0 0 0,-5 6-91 0 0,0 1 1 0 0,0-1 0 0 0,-1 1 0 0 0,0-1-1 0 0,-1 0 1 0 0,-1-1 0 0 0,0 1 0 0 0,1-21-1 0 0,-4 21 9 0 0,0-1 0 0 0,0 1 0 0 0,-2 0 0 0 0,1 0 0 0 0,-2 0 0 0 0,-4-11 0 0 0,8 21-2 0 0,0 1-1 0 0,0 0 1 0 0,-1 0-1 0 0,1 0 1 0 0,-1 0-1 0 0,1 0 1 0 0,-1 0-1 0 0,1 0 0 0 0,-1 0 1 0 0,0 0-1 0 0,1 0 1 0 0,-1 0-1 0 0,0 1 1 0 0,0-1-1 0 0,1 0 1 0 0,-1 0-1 0 0,0 1 1 0 0,0-1-1 0 0,0 0 1 0 0,-1 0-1 0 0,-1 0-24 0 0,1 0 10 0 0,1 0 1 0 0,0 1-1 0 0,0 0 0 0 0,-1-1 0 0 0,1 1 0 0 0,0 0 0 0 0,0-1 0 0 0,-1 1 1 0 0,1 0-1 0 0,0 0 0 0 0,-1 0 0 0 0,1 0 0 0 0,0 0 0 0 0,-1 0 0 0 0,1 1 1 0 0,0-1-1 0 0,-1 0 0 0 0,-1 2 0 0 0,-25 10-123 0 0,22-10 115 0 0,-20 12-29 0 0,0 1-1 0 0,1 0 1 0 0,-33 29 0 0 0,-62 64 7 0 0,9-8 390 0 0,61-57 40 0 0,-46 52 0 0 0,90-89-351 0 0,0 1 1 0 0,1 0-1 0 0,0 0 0 0 0,1 1 0 0 0,-6 10 0 0 0,9-15-20 0 0,0 0-1 0 0,0-1 1 0 0,0 1 0 0 0,0 0-1 0 0,1 0 1 0 0,-1 0 0 0 0,1-1-1 0 0,0 1 1 0 0,0 3 0 0 0,0-4 6 0 0,0-1 0 0 0,1 0 0 0 0,-1 1 1 0 0,0-1-1 0 0,1 1 0 0 0,-1-1 0 0 0,1 0 1 0 0,0 1-1 0 0,-1-1 0 0 0,1 0 0 0 0,0 0 1 0 0,0 1-1 0 0,0-1 0 0 0,0 0 0 0 0,0 0 1 0 0,0 0-1 0 0,0 0 0 0 0,2 1 0 0 0,0 0 18 0 0,0-1-1 0 0,1 0 1 0 0,-1 1-1 0 0,0-1 0 0 0,1 0 1 0 0,-1-1-1 0 0,1 1 1 0 0,-1-1-1 0 0,1 0 1 0 0,-1 1-1 0 0,1-1 0 0 0,-1-1 1 0 0,7 0-1 0 0,7-2 135 0 0,22-6 0 0 0,-38 8-166 0 0,20-5 46 0 0,0-2 0 0 0,0-1-1 0 0,-1 0 1 0 0,26-17 0 0 0,-11 3-64 0 0,45-39 1 0 0,-68 50-107 0 0,0 0 1 0 0,0-2-1 0 0,17-25 1 0 0,-17 22-16 0 0,25-28 1 0 0,-36 44 69 0 0,15 16-153 0 0,-14-12 241 0 0,0 1 1 0 0,0-1-1 0 0,0 1 0 0 0,0 0 0 0 0,-1 0 1 0 0,0-1-1 0 0,0 1 0 0 0,0 0 0 0 0,0 0 0 0 0,0 0 1 0 0,-1 0-1 0 0,0 0 0 0 0,0 0 0 0 0,0 0 1 0 0,-1 6-1 0 0,-1 7 132 0 0,-1 0 1 0 0,-7 20-1 0 0,8-30-139 0 0,-5 19-266 0 0,-8 30 810 0 0,14-49-1990 0 0,0 0 1 0 0,1 0-1 0 0,0 10 1 0 0,1-4-4641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7:35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9671 0 0,'0'0'748'0'0,"-1"1"-364"0"0,1 4-130 0 0,-1 0 0 0 0,0 0 0 0 0,1 0 0 0 0,0 0 0 0 0,0 0 0 0 0,0 0 0 0 0,1 0 0 0 0,-1 0 0 0 0,1 0 1 0 0,0-1-1 0 0,1 1 0 0 0,-1 0 0 0 0,1-1 0 0 0,0 1 0 0 0,0-1 0 0 0,6 9 0 0 0,2 3 131 0 0,1 0 0 0 0,0-1 1 0 0,15 15-1 0 0,144 170 1967 0 0,-105-124-2074 0 0,-61-71-267 0 0,-1-1 1 0 0,1 0 0 0 0,0 1 0 0 0,0-1 0 0 0,1-1-1 0 0,7 6 1 0 0,-11-8-34 0 0,1 0 0 0 0,-1 0-1 0 0,1 0 1 0 0,0 0 0 0 0,0-1 0 0 0,-1 1-1 0 0,1 0 1 0 0,0-1 0 0 0,0 0 0 0 0,0 1-1 0 0,0-1 1 0 0,-1 0 0 0 0,1 0-1 0 0,0 0 1 0 0,0 0 0 0 0,0 0 0 0 0,0 0-1 0 0,0-1 1 0 0,0 1 0 0 0,-1-1 0 0 0,1 1-1 0 0,0-1 1 0 0,0 0 0 0 0,-1 0-1 0 0,1 1 1 0 0,0-1 0 0 0,-1 0 0 0 0,3-2-1 0 0,-1 1-53 0 0,0 0-838 0 0,0-1 0 0 0,0 1 0 0 0,0-1 0 0 0,-1 0 0 0 0,5-5 0 0 0,4-6-4760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7:36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0 8287 0 0,'0'0'639'0'0,"-9"0"-390"0"0,5 1 24 0 0,-1-1-1 0 0,0 1 0 0 0,1 0 0 0 0,-1 0 1 0 0,1 1-1 0 0,-1-1 0 0 0,1 1 0 0 0,0 0 0 0 0,-6 3 1 0 0,5-1 209 0 0,-1 1 0 0 0,1 0 0 0 0,0 0 0 0 0,0 0 0 0 0,-6 9 0 0 0,-23 27 100 0 0,-29 40 83 0 0,19-22-370 0 0,-71 74 0 0 0,66-87-720 0 0,-2-2 0 0 0,-101 66 1 0 0,150-109-84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7:36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291 223 3223 0 0,'0'0'8264'0'0,"2"-1"-7576"0"0,5-5-222 0 0,1 0-1 0 0,-1 0 1 0 0,-1-1-1 0 0,11-13 1 0 0,22-35 205 0 0,-32 45-570 0 0,-1 0-1 0 0,9-21 1 0 0,-14 27-109 0 0,1 0 0 0 0,-1 0 0 0 0,0 0 0 0 0,0 0 0 0 0,0-1 0 0 0,-1 1 0 0 0,1 0 0 0 0,-1 0 1 0 0,0-1-1 0 0,-1-7 0 0 0,0 11-11 0 0,1 0 1 0 0,-1 0-1 0 0,0 0 1 0 0,0 0-1 0 0,1 0 1 0 0,-1 0-1 0 0,0 0 1 0 0,0 0 0 0 0,0 0-1 0 0,0 0 1 0 0,0 1-1 0 0,0-1 1 0 0,0 0-1 0 0,-1 1 1 0 0,1-1-1 0 0,0 1 1 0 0,0-1-1 0 0,0 1 1 0 0,-1 0 0 0 0,1-1-1 0 0,0 1 1 0 0,0 0-1 0 0,-1 0 1 0 0,0 0-1 0 0,-8 2-27 0 0,1 0 0 0 0,0 1 0 0 0,0 0 0 0 0,0 1 0 0 0,1 0 0 0 0,-1 0-1 0 0,-9 8 1 0 0,14-10 34 0 0,-29 20-11 0 0,0 2-1 0 0,2 2 1 0 0,-37 38-1 0 0,52-49 54 0 0,-87 94 391 0 0,101-108-408 0 0,1 0 0 0 0,0 1 0 0 0,0-1-1 0 0,-1 0 1 0 0,1 1 0 0 0,0-1 0 0 0,0 0 0 0 0,0 1-1 0 0,1-1 1 0 0,-1 1 0 0 0,0 0 0 0 0,1-1 0 0 0,-1 1-1 0 0,1 0 1 0 0,-1-1 0 0 0,1 1 0 0 0,0 0 0 0 0,0-1-1 0 0,-1 1 1 0 0,1 0 0 0 0,0 0 0 0 0,1-1 0 0 0,-1 1-1 0 0,1 2 1 0 0,-1-3 8 0 0,1 0-1 0 0,0 1 0 0 0,-1-1 0 0 0,1 0 0 0 0,0 0 1 0 0,0 0-1 0 0,0 0 0 0 0,-1-1 0 0 0,1 1 1 0 0,0 0-1 0 0,0 0 0 0 0,1-1 0 0 0,-1 1 1 0 0,0 0-1 0 0,0-1 0 0 0,0 1 0 0 0,0-1 1 0 0,0 1-1 0 0,1-1 0 0 0,1 1 0 0 0,0 0 87 0 0,1-1 0 0 0,0 1 0 0 0,0-1 0 0 0,8 0 0 0 0,2-1 7 0 0,1-1 0 0 0,-1-1 0 0 0,0 0 0 0 0,0-1 0 0 0,0 0 0 0 0,0-1 0 0 0,16-8 0 0 0,0-4 270 0 0,54-38 0 0 0,-81 53-381 0 0,-2 2-4 0 0,0-1-1 0 0,0 1 1 0 0,-1-1 0 0 0,1 0 0 0 0,0 1-1 0 0,0-1 1 0 0,-1 0 0 0 0,1 1 0 0 0,-1-1-1 0 0,1 0 1 0 0,0 0 0 0 0,-1 0 0 0 0,0 1-1 0 0,1-1 1 0 0,0-2 0 0 0,0 2-84 0 0,-8 31-2053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7:36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0 233 5983 0 0,'0'0'9447'0'0,"1"-2"-8556"0"0,4-12-424 0 0,1 1 1 0 0,0-1-1 0 0,1 2 1 0 0,0-1-1 0 0,1 1 1 0 0,12-15-1 0 0,-10 15-416 0 0,1 0 0 0 0,0 1 0 0 0,1 1 0 0 0,0-1 0 0 0,0 2 0 0 0,1 0 0 0 0,1 1 0 0 0,-1 0 0 0 0,28-11 0 0 0,-25 14-51 0 0,-4 3 0 0 0,-1 6-14 0 0,-3 3-45 0 0,-6-5 55 0 0,0 0 0 0 0,-1 1-1 0 0,0-1 1 0 0,1 1 0 0 0,-1-1 0 0 0,0 1 0 0 0,0 0-1 0 0,0-1 1 0 0,-1 1 0 0 0,1 0 0 0 0,-1 0 0 0 0,1 2 0 0 0,-1 10-13 0 0,-2 23 1 0 0,2-29 27 0 0,0-8-9 0 0,0-1 0 0 0,0 0-1 0 0,0 1 1 0 0,0-1 0 0 0,0 0 0 0 0,1 1 0 0 0,-1-1 0 0 0,0 0-1 0 0,0 0 1 0 0,1 1 0 0 0,-1-1 0 0 0,0 0 0 0 0,0 1 0 0 0,1-1-1 0 0,-1 0 1 0 0,0 0 0 0 0,0 0 0 0 0,1 1 0 0 0,-1-1 0 0 0,0 0 0 0 0,1 0-1 0 0,-1 0 1 0 0,1 0 0 0 0,-1 0 0 0 0,0 0 0 0 0,1 1 0 0 0,-1-1-1 0 0,0 0 1 0 0,1 0 0 0 0,-1 0 0 0 0,11 0 5 0 0,-5-1 10 0 0,0 0 0 0 0,0 0 0 0 0,0-1 1 0 0,0 1-1 0 0,-1-1 0 0 0,1-1 0 0 0,10-5 0 0 0,35-26-85 0 0,-12 6-188 0 0,-23 18 148 0 0,-8 4 63 0 0,0 1-1 0 0,1 0 0 0 0,-1 1 0 0 0,1 0 1 0 0,0 0-1 0 0,10-2 0 0 0,-19 6 40 0 0,1-1 1 0 0,-1 1-1 0 0,1 0 0 0 0,0 0 1 0 0,-1 0-1 0 0,1 0 0 0 0,0 0 0 0 0,-1 0 1 0 0,1 0-1 0 0,0 0 0 0 0,-1 0 1 0 0,1 1-1 0 0,-1-1 0 0 0,1 0 0 0 0,0 0 1 0 0,-1 0-1 0 0,1 1 0 0 0,-1-1 1 0 0,1 0-1 0 0,0 1 0 0 0,1 1 14 0 0,1-1 0 0 0,-1 1-1 0 0,0-1 1 0 0,0 1-1 0 0,0 0 1 0 0,0 0 0 0 0,-1 0-1 0 0,1 0 1 0 0,-1 0 0 0 0,1 0-1 0 0,-1 1 1 0 0,1-1 0 0 0,-1 1-1 0 0,0-1 1 0 0,0 0 0 0 0,0 1-1 0 0,0 3 1 0 0,2 2 81 0 0,-2-5-16 0 0,3 10 1 0 0,-3-11-61 0 0,0 0 1 0 0,-1 0 0 0 0,1 0 0 0 0,-1 0 0 0 0,1 1-1 0 0,-1-1 1 0 0,0 0 0 0 0,1 0 0 0 0,-1 0-1 0 0,-1 3 1 0 0,1 10 45 0 0,1 41 506 0 0,0-27-1516 0 0,-1-1-4795 0 0,0-17-166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7:37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8 1839 0 0,'4'-7'13654'0'0,"-10"20"-11678"0"0,-9 17-1320 0 0,2-6-553 0 0,1 1 0 0 0,1 1 0 0 0,-8 28 0 0 0,-25 154 134 0 0,10-37-191 0 0,21-122-686 0 0,-26 68-1 0 0,29-92-784 0 0,1-2-402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7:37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56 13247 0 0,'2'-15'337'0'0,"0"7"189"0"0,-1 0 0 0 0,-1 0 1 0 0,1-8-1 0 0,1 16 18 0 0,6 1-475 0 0,0 0 1 0 0,0 1 0 0 0,0 0 0 0 0,0 0 0 0 0,0 1-1 0 0,-1 0 1 0 0,1 0 0 0 0,9 7 0 0 0,-4-3-88 0 0,0-1 0 0 0,15 5 0 0 0,23 2 18 0 0,89 11 0 0 0,-140-24 0 0 0,55 10-6 0 0,-50-9 15 0 0,0 1 0 0 0,0-1 0 0 0,-1 1 0 0 0,1 0-1 0 0,0 1 1 0 0,-1-1 0 0 0,0 1 0 0 0,8 6 0 0 0,-11-8 14 0 0,1 0 1 0 0,-1 1 0 0 0,0 0 0 0 0,0-1 0 0 0,0 1 0 0 0,0-1 0 0 0,0 1-1 0 0,0 0 1 0 0,0 0 0 0 0,-1 0 0 0 0,1-1 0 0 0,-1 1 0 0 0,1 0 0 0 0,-1 0 0 0 0,0 0-1 0 0,1 0 1 0 0,-1 0 0 0 0,0 0 0 0 0,-1 0 0 0 0,1 0 0 0 0,0 0 0 0 0,0 0-1 0 0,-1 0 1 0 0,1-1 0 0 0,-1 1 0 0 0,0 0 0 0 0,1 0 0 0 0,-1 0 0 0 0,0-1 0 0 0,-1 3-1 0 0,-5 6 156 0 0,1 0 0 0 0,-1-1 0 0 0,-15 17 0 0 0,14-18-84 0 0,-97 99 566 0 0,85-90-636 0 0,0-1 0 0 0,-1-1 0 0 0,-43 22-1 0 0,44-26-41 0 0,-60 26 42 0 0,71-33-82 0 0,-1-1-1 0 0,0 0 0 0 0,0-1 0 0 0,0 0 1 0 0,0 0-1 0 0,-14 0 0 0 0,23-2-35 0 0,-1 0-1 0 0,1 0 1 0 0,0 0 0 0 0,0-1-1 0 0,-1 1 1 0 0,1 0-1 0 0,0 0 1 0 0,0-1 0 0 0,-1 1-1 0 0,1-1 1 0 0,0 1-1 0 0,0-1 1 0 0,0 0 0 0 0,0 1-1 0 0,0-1 1 0 0,0 0-1 0 0,-2-1 1 0 0,-3-8-6070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7:37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0 14599 0 0,'0'0'1320'0'0,"-1"2"-1082"0"0,-10 12-147 0 0,1 1 1 0 0,-12 24-1 0 0,-85 196 482 0 0,32-64-346 0 0,43-105-156 0 0,-17 41 303 0 0,-84 133 1 0 0,112-209-408 0 0,3 0 0 0 0,-25 55 1 0 0,43-84-254 0 0,12-6-10238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7:38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227 155 6447 0 0,'0'0'298'0'0,"-2"1"-10"0"0,-13 25 324 0 0,14-24 90 0 0,0 1 1 0 0,0 0-1 0 0,0 0 1 0 0,0 0-1 0 0,1 1 1 0 0,-1-1-1 0 0,0 6 1955 0 0,8 3-998 0 0,-4-10-1542 0 0,-1 0 0 0 0,1 0 0 0 0,-1-1-1 0 0,1 1 1 0 0,0-1 0 0 0,-1 1 0 0 0,1-1 0 0 0,0 0 0 0 0,0 0 0 0 0,0 0 0 0 0,0-1 0 0 0,0 1-1 0 0,0-1 1 0 0,0 1 0 0 0,4-1 0 0 0,7 0 310 0 0,0-1 1 0 0,16-3-1 0 0,-12 1-146 0 0,5-2-44 0 0,1-1-1 0 0,-1-1 1 0 0,0-1 0 0 0,31-15-1 0 0,-42 17-219 0 0,6-2 16 0 0,31-18-1 0 0,-44 23-104 0 0,0-1 0 0 0,1 0-1 0 0,-1 0 1 0 0,-1-1 0 0 0,1 1 0 0 0,0-1 0 0 0,-1 0-1 0 0,0 0 1 0 0,4-8 0 0 0,-7 11-2 0 0,0 0 0 0 0,0-1 0 0 0,0 1-1 0 0,-1-1 1 0 0,1 1 0 0 0,-1-1 0 0 0,0 1 0 0 0,1-1 0 0 0,-1 1 0 0 0,0-1 0 0 0,-1 1 0 0 0,1-1 0 0 0,0 1 0 0 0,-1-1-1 0 0,1 1 1 0 0,-1 0 0 0 0,0-1 0 0 0,-2-3 0 0 0,2 3-19 0 0,-1 0 0 0 0,1 0 0 0 0,-1 0 0 0 0,0 0 0 0 0,0 1 0 0 0,0-1 0 0 0,0 0 0 0 0,0 1 0 0 0,-1 0-1 0 0,1 0 1 0 0,-1 0 0 0 0,1 0 0 0 0,-6-3 0 0 0,5 4 40 0 0,-1 0-1 0 0,1 0 1 0 0,-1 0 0 0 0,1 1-1 0 0,-1-1 1 0 0,0 1 0 0 0,1 0-1 0 0,-1 0 1 0 0,1 0 0 0 0,-1 1-1 0 0,0-1 1 0 0,1 1-1 0 0,-1 0 1 0 0,1 0 0 0 0,-1 0-1 0 0,-5 3 1 0 0,-5 3-16 0 0,1 0 0 0 0,-20 14 0 0 0,-13 10 69 0 0,-73 63 0 0 0,66-43 137 0 0,-62 74 1 0 0,100-106 9 0 0,0 1 1 0 0,2 0 0 0 0,0 1-1 0 0,2 1 1 0 0,0 0 0 0 0,1 0-1 0 0,2 1 1 0 0,-7 23 0 0 0,13-37-50 0 0,0-1 0 0 0,1 0 1 0 0,0 1-1 0 0,1-1 1 0 0,-1 0-1 0 0,1 1 1 0 0,3 13-1 0 0,-3-19-61 0 0,1 0-1 0 0,0 1 1 0 0,0-1-1 0 0,0 0 1 0 0,0 0-1 0 0,1 0 1 0 0,-1 0 0 0 0,1 0-1 0 0,0 0 1 0 0,-1-1-1 0 0,2 1 1 0 0,-1 0-1 0 0,0-1 1 0 0,0 0 0 0 0,1 1-1 0 0,-1-1 1 0 0,1 0-1 0 0,0 0 1 0 0,-1 0-1 0 0,1-1 1 0 0,6 3 0 0 0,3 1 146 0 0,0-2 1 0 0,0 0 0 0 0,0 0 0 0 0,0-1 0 0 0,1 0-1 0 0,21-1 1 0 0,76-8 930 0 0,-50 1-804 0 0,-18 3-134 0 0,29-3-69 0 0,73 5-1 0 0,-121 5-226 0 0,-21-3 12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7:59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84 2303 0 0,'1'-1'102'0'0,"13"-33"543"0"0,-10 27 747 0 0,0 0 0 0 0,0 0 0 0 0,0 0 0 0 0,1 1 0 0 0,7-8 4361 0 0,-62 107-5167 0 0,-3-1 1 0 0,-90 114-1 0 0,14-40-1505 0 0,101-122 166 0 0,27-43 434 0 0,7-1-762 0 0,-1 0 699 0 0,1 0 0 0 0,0-1 0 0 0,-1 0 1 0 0,1 0-1 0 0,8-3 0 0 0,9-5-4066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7:59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293 110 9183 0 0,'13'-20'611'0'0,"0"1"0"0"0,2 1 0 0 0,34-35 4500 0 0,-58 63-4980 0 0,1 0 0 0 0,0 1 0 0 0,0 0 0 0 0,1 0 0 0 0,-8 18 0 0 0,-24 64 775 0 0,27-60-806 0 0,-10 22-92 0 0,-70 159 38 0 0,81-191-404 0 0,-71 130 185 0 0,20-57-6570 0 0,54-86 2131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59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31 568 2759 0 0,'0'0'2108'0'0,"-11"0"4176"0"0,10 0-6075 0 0,1 0-1 0 0,-1 0 0 0 0,0 0 1 0 0,1 0-1 0 0,-1 0 0 0 0,0 0 1 0 0,0 0-1 0 0,1 0 0 0 0,-1-1 1 0 0,0 1-1 0 0,1 0 0 0 0,-1-1 0 0 0,0 1 1 0 0,1 0-1 0 0,-1-1 0 0 0,1 1 1 0 0,-1-1-1 0 0,1 1 0 0 0,-1-1 1 0 0,1 1-1 0 0,-1-1 0 0 0,1 1 1 0 0,-1-1-1 0 0,0 0 0 0 0,1-1 0 0 0,-1 0-1 0 0,0 1 1 0 0,1-1 0 0 0,-1 0-1 0 0,1 0 1 0 0,0 1-1 0 0,0-1 1 0 0,-1 0 0 0 0,2-3-1 0 0,-1-1 40 0 0,1 0 1 0 0,0-1-1 0 0,0 1 1 0 0,1 0-1 0 0,2-6 0 0 0,5-10 124 0 0,2 0 0 0 0,0 1 0 0 0,2 0 0 0 0,0 1 1 0 0,30-34-1 0 0,-15 24-330 0 0,2 1 0 0 0,53-41-1 0 0,-46 43-131 0 0,75-40 0 0 0,47-7-1364 0 0,-141 66 997 0 0,39-16-544 0 0,-51 23 528 0 0,0-1 0 0 0,-1 1 0 0 0,1 0 0 0 0,0 0 0 0 0,0 1 0 0 0,0-1 1 0 0,0 1-1 0 0,6 1 0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8:00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18 211 8751 0 0,'-2'0'399'0'0,"-14"-8"6266"0"0,18 7-6254 0 0,5-3-278 0 0,1 1-1 0 0,0 0 1 0 0,1 0 0 0 0,-1 1 0 0 0,16-3-1 0 0,13-3 101 0 0,132-34 663 0 0,11-3 258 0 0,-85 20-661 0 0,125-16 1 0 0,-84 24-4137 0 0,-110 15-609 0 0,-3 1-1106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8:00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98 189 9127 0 0,'-91'37'1100'0'0,"85"-33"-72"0"0,9-1 1171 0 0,12-2-662 0 0,29-8-337 0 0,84-27 0 0 0,-75 19-893 0 0,104-31 276 0 0,87-23 488 0 0,-164 50-708 0 0,88-10 0 0 0,189 17-599 0 0,-169 10-5728 0 0,-159 2 709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18:01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90 919 0 0,'22'-4'929'0'0,"-1"0"-1"0"0,40-15 1 0 0,-27 7 2309 0 0,-21 8-2621 0 0,0-1 0 0 0,0 0 0 0 0,13-8 0 0 0,-25 12-83 0 0,-1 1-493 0 0,1 0 0 0 0,-1 0 0 0 0,0 0 0 0 0,0 0 0 0 0,0 0 0 0 0,1 0 0 0 0,-1 0 1 0 0,0 0-1 0 0,0 0 0 0 0,0 0 0 0 0,1-1 0 0 0,-1 1 0 0 0,0 0 0 0 0,0 0 0 0 0,0 0 0 0 0,0 0 1 0 0,1 0-1 0 0,-1 0 0 0 0,0 0 0 0 0,0-1 0 0 0,0 1 0 0 0,0 0 0 0 0,0 0 0 0 0,0 0 0 0 0,1 0 0 0 0,-1-1 1 0 0,0 1-1 0 0,0 0 0 0 0,0 0 0 0 0,0 0 0 0 0,0-1 0 0 0,0 1 0 0 0,0 0 0 0 0,0 0 0 0 0,0 0 1 0 0,0-1-1 0 0,0 1 0 0 0,0 0 0 0 0,0 0 0 0 0,0 0 0 0 0,0-1 0 0 0,0 1 0 0 0,0 0 0 0 0,0 0 1 0 0,0 0-1 0 0,0 0 0 0 0,0-1 0 0 0,0 1 0 0 0,0 0 0 0 0,-1 0 0 0 0,1 0 0 0 0,0-1 0 0 0,0 1 0 0 0,-8-10 930 0 0,2 9-811 0 0,0 0-1 0 0,0 0 1 0 0,0 0 0 0 0,0 1-1 0 0,0 0 1 0 0,0 0-1 0 0,0 0 1 0 0,0 1-1 0 0,0 0 1 0 0,-8 2-1 0 0,8-1-52 0 0,-292 76 452 0 0,154-35-445 0 0,-42 15 174 0 0,147-44-198 0 0,1 3 0 0 0,-60 34-1 0 0,99-51-88 0 0,-1 0-1 0 0,0 0 0 0 0,1 0 1 0 0,-1 0-1 0 0,0 0 1 0 0,0 0-1 0 0,1 0 0 0 0,-1 0 1 0 0,0 0-1 0 0,1 0 0 0 0,-1 0 1 0 0,0 0-1 0 0,0 0 1 0 0,1 1-1 0 0,-1-1 0 0 0,0 0 1 0 0,0 0-1 0 0,0 0 0 0 0,1 0 1 0 0,-1 1-1 0 0,0-1 1 0 0,0 0-1 0 0,0 0 0 0 0,1 1 1 0 0,-1-1-1 0 0,0 0 0 0 0,0 0 1 0 0,0 1-1 0 0,0-1 1 0 0,0 0-1 0 0,0 0 0 0 0,0 1 1 0 0,0-1-1 0 0,0 0 0 0 0,0 0 1 0 0,1 1-1 0 0,-1-1 1 0 0,0 0-1 0 0,-1 1 0 0 0,1-1 1 0 0,0 0-1 0 0,0 0 0 0 0,0 1 1 0 0,0-1-1 0 0,0 0 1 0 0,0 0-1 0 0,0 1 0 0 0,0-1 1 0 0,0 0-1 0 0,-1 0 0 0 0,1 1 1 0 0,0-1-1 0 0,0 0 1 0 0,0 0-1 0 0,0 1 0 0 0,-1-1 1 0 0,1 0-1 0 0,0 0 0 0 0,0 0 1 0 0,0 0-1 0 0,-1 1 1 0 0,1-1-1 0 0,0 0 0 0 0,0 0 1 0 0,-1 0-1 0 0,1 0 1 0 0,0 0-1 0 0,-1 0 0 0 0,1 0 1 0 0,0 1 3 0 0,12 4 106 0 0,0 0 1 0 0,0 0-1 0 0,1-2 0 0 0,17 5 0 0 0,1-1-18 0 0,42 13-48 0 0,131 40 204 0 0,-169-47-209 0 0,1 1 1 0 0,-2 2 0 0 0,51 32-1 0 0,-75-42-22 0 0,0 1 0 0 0,-1 1-1 0 0,0-1 1 0 0,0 2 0 0 0,14 16-1 0 0,-20-22-11 0 0,-1 0 1 0 0,0 0-1 0 0,0 0 0 0 0,0 0 0 0 0,-1 1 0 0 0,1-1 0 0 0,-1 0 1 0 0,0 1-1 0 0,1-1 0 0 0,-2 1 0 0 0,1-1 0 0 0,0 1 0 0 0,-1 0 1 0 0,1-1-1 0 0,-1 1 0 0 0,0 0 0 0 0,-1-1 0 0 0,1 1 0 0 0,0-1 1 0 0,-1 1-1 0 0,0 0 0 0 0,0-1 0 0 0,-2 6 0 0 0,0-2 32 0 0,-1-1 0 0 0,0 1 0 0 0,0-1 0 0 0,0 0 0 0 0,-1 0 0 0 0,0 0 0 0 0,0 0 0 0 0,-1-1 0 0 0,-8 7 0 0 0,4-5 1 0 0,0-1-1 0 0,0 0 1 0 0,0 0-1 0 0,-1-1 1 0 0,-15 5-1 0 0,-9 0 15 0 0,0-2 1 0 0,-69 7-1 0 0,102-15-52 0 0,1 0-1 0 0,-21 2 7 0 0,-27 0 0 0 0,43-2-19 0 0,0 0 0 0 0,0-1 1 0 0,0 0-1 0 0,0 0 0 0 0,0 0 1 0 0,0-1-1 0 0,0 0 0 0 0,0 0 1 0 0,-8-5-1 0 0,13 7-2 0 0,0-1-1 0 0,-1 0 1 0 0,1 0-1 0 0,0 0 1 0 0,0 0-1 0 0,0 0 1 0 0,0 0-1 0 0,0 0 1 0 0,0 0-1 0 0,0 0 1 0 0,0 0-1 0 0,0-1 1 0 0,1 1-1 0 0,-1 0 1 0 0,0-1 0 0 0,1 1-1 0 0,-1 0 1 0 0,1-1-1 0 0,-1-2 1 0 0,1 1 0 0 0,0 1-1 0 0,0 0 1 0 0,0-1 0 0 0,1 1 0 0 0,-1 0 0 0 0,1-1 0 0 0,-1 1 0 0 0,1 0 0 0 0,0 0 0 0 0,0 0 0 0 0,1-4 0 0 0,4-2 0 0 0,-1 0 0 0 0,1 0 1 0 0,0 1-1 0 0,14-14 0 0 0,20-13 12 0 0,76-51 0 0 0,-70 53 38 0 0,54-46 0 0 0,-16 3 29 0 0,-52 50-41 0 0,1 1-1 0 0,43-24 1 0 0,-61 39-40 0 0,-13 8-298 0 0,0-1 0 0 0,0 0-1 0 0,0 0 1 0 0,0 0 0 0 0,-1 0 0 0 0,1 0 0 0 0,-1 0 0 0 0,1 0 0 0 0,-1-1 0 0 0,0 1-1 0 0,0 0 1 0 0,0-1 0 0 0,2-4 0 0 0,0-4-4724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5:30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12551 0 0,'0'0'5640'0'0,"5"3"-5562"0"0,46 27-68 0 0,0-9-47 0 0,-41-19-155 0 0,7-3-156 0 0,0 0 0 0 0,0-1 0 0 0,0 0 1 0 0,0-2-1 0 0,-1 0 0 0 0,1 0 0 0 0,27-14 0 0 0,0-8-744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5:53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189 231 19351 0 0,'0'0'2064'0'0,"-30"-36"-2000"0"0,-7-7-64 0 0,7-5 672 0 0,0 5 128 0 0,-1 13 16 0 0,1-1 8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6:36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26 3223 0 0,'0'0'1368'0'0,"-13"0"-762"0"0,7-1-618 0 0,5 1-100 0 0,-1-1-128 0 0,-4-3 160 0 0,5 3-11 0 0,-10-9 7646 0 0,10 14-7452 0 0,0 0 1 0 0,1-1-1 0 0,0 1 1 0 0,-1 0 0 0 0,2 0-1 0 0,-1 0 1 0 0,1 8 0 0 0,3 28 188 0 0,12 121 515 0 0,-9-101 55 0 0,6 9-174 0 0,-1-5-312 0 0,-11-55-325 0 0,1 1 0 0 0,0-1 0 0 0,0 0 0 0 0,6 17 0 0 0,3-4 34 0 0,14 22-1 0 0,-18-31-84 0 0,4 6 0 0 0,-9-14 0 0 0,2 8 0 0 0,-2-8 6 0 0,-1-1 0 0 0,0 0 1 0 0,-1 1-1 0 0,1-1 0 0 0,-1 1 0 0 0,0-1 0 0 0,0 1 0 0 0,0-1 0 0 0,0 1 0 0 0,-1-1 1 0 0,-2 8-1 0 0,3-10-5 0 0,-11 40 157 0 0,5-20 90 0 0,1 1 0 0 0,-2 24-1 0 0,5-15-151 0 0,1 32 0 0 0,4-40-85 0 0,3 11 42 0 0,-4-24-53 0 0,-1-1 0 0 0,-1 1 0 0 0,-2 2 11 0 0,1-4 0 0 0,-1 0 0 0 0,-1-1 0 0 0,1 1 1 0 0,-8 13-1 0 0,-1 10-14 0 0,1 8 3 0 0,-2 0 0 0 0,-2 0 0 0 0,-21 44 0 0 0,21-56 20 0 0,1 2-1 0 0,1-1 1 0 0,2 2-1 0 0,1-1 1 0 0,-7 45 0 0 0,11-42 28 0 0,-2 1 1 0 0,-20 55 0 0 0,19-60-25 0 0,-6 44 0 0 0,5-23-8 0 0,4-20-16 0 0,-1 59 0 0 0,5-57 0 0 0,1-16 0 0 0,1-1 0 0 0,3 19 0 0 0,1 21 0 0 0,2 48 59 0 0,-2-28-54 0 0,4 5 103 0 0,-1 6 40 0 0,-6 4-84 0 0,-19 171 0 0 0,8-173-64 0 0,-5 28 0 0 0,6-42 23 0 0,7-52-13 0 0,-1-1 1 0 0,-1 1-1 0 0,-7 21 0 0 0,-14 49 18 0 0,-6 16 8 0 0,14-56-4 0 0,3 1 0 0 0,2 0 0 0 0,-8 106 0 0 0,16-18 79 0 0,3-67-63 0 0,-12 81 1 0 0,-13-8 79 0 0,10-69-4 0 0,3 0 0 0 0,4 1 0 0 0,4 145 0 0 0,8-185-110 0 0,8 41 0 0 0,0-9 132 0 0,11 195 602 0 0,-20-223-710 0 0,6 72-7 0 0,4 132 66 0 0,-25 31 100 0 0,-1 1 17 0 0,5 135 2 0 0,7-313-76 0 0,2 104 471 0 0,2-170-515 0 0,1 1-1 0 0,1-1 1 0 0,18 58-1 0 0,13 12-42 0 0,10 27 22 0 0,-20-61-17 0 0,-19-56-39 0 0,-1 1 0 0 0,0-1 1 0 0,-2 1-1 0 0,1 0 0 0 0,-2 0 0 0 0,2 17 0 0 0,-4 0-3 0 0,-1-1 0 0 0,-1 1 0 0 0,-6 34 0 0 0,-17 72 101 0 0,22-123-78 0 0,1-1-1 0 0,0 1 1 0 0,2 0-1 0 0,2 22 0 0 0,0-1 48 0 0,0 8-62 0 0,0-19-10 0 0,-2 35 1 0 0,-1-26-15 0 0,-1 14 0 0 0,-1-19-2 0 0,2-18 6 0 0,0 0 0 0 0,-4 21 1 0 0,1-8 48 0 0,3 1-53 0 0,0-19 0 0 0,0 1 0 0 0,1-1 0 0 0,0 1 0 0 0,1-1-1 0 0,2 9 1 0 0,4 17 12 0 0,2 1 110 0 0,27 65 1 0 0,-32-89-135 0 0,8 4-50 0 0,2-3 64 0 0,-12-9-2 0 0,10 12 0 0 0,-5-4 0 0 0,-1-1 0 0 0,1 0 1 0 0,-3-5-3 0 0,10 3 15 0 0,29 19 266 0 0,-36-20-175 0 0,0 0 1 0 0,0 1-1 0 0,0 1 0 0 0,7 9 1 0 0,-8-9-42 0 0,0 0-1 0 0,1-1 1 0 0,15 13 0 0 0,-16-16-83 0 0,0 1-1 0 0,0-1 1 0 0,1 0-1 0 0,-1 0 1 0 0,1-1 0 0 0,0 0-1 0 0,0-1 1 0 0,0 1-1 0 0,0-1 1 0 0,0-1-1 0 0,1 0 1 0 0,-1 0 0 0 0,0-1-1 0 0,1 0 1 0 0,-1 0-1 0 0,0-1 1 0 0,1 0 0 0 0,12-3-1 0 0,96-30-39 0 0,-90 27 60 0 0,0 2 0 0 0,0 1 0 0 0,0 1 0 0 0,1 2 0 0 0,-1 0 0 0 0,1 2 0 0 0,44 7 0 0 0,-34-3 3 0 0,60 1 0 0 0,55-14-73 0 0,-121 6 70 0 0,-28 2 0 0 0,11 0 0 0 0,0 1 0 0 0,-1 0 0 0 0,1 1 0 0 0,-1 0 0 0 0,22 7 0 0 0,-33-8 0 0 0,14 3 0 0 0,0 0 0 0 0,0-2 0 0 0,24 2 0 0 0,44-1-88 0 0,-62 1 88 0 0,-12-2 0 0 0,-1 0 0 0 0,16 0 0 0 0,-21-2 0 0 0,16 2 0 0 0,67 22 280 0 0,-62-16-173 0 0,0-1-1 0 0,31 4 1 0 0,-39-9-96 0 0,1-1-1 0 0,-1 0 1 0 0,1-2 0 0 0,21-2-1 0 0,171-29 65 0 0,-180 28-50 0 0,0 0-1 0 0,0 2 0 0 0,32 2 1 0 0,8 0 5 0 0,-1-2 6 0 0,90 9 0 0 0,31 0-113 0 0,-168-7 74 0 0,193 5-61 0 0,-55 9 64 0 0,16 0 0 0 0,-110-11 0 0 0,98-2 0 0 0,17-17 0 0 0,-1-1-64 0 0,31 6 64 0 0,-52 5 0 0 0,66 0 0 0 0,-50 2 0 0 0,163 3-64 0 0,-172 7 0 0 0,-100-4 14 0 0,0-2-1 0 0,0-4 1 0 0,100-18 0 0 0,-89 9-71 0 0,132-3 0 0 0,-87 22 128 0 0,-17 0-35 0 0,137-20 81 0 0,2 1 271 0 0,-157 11-218 0 0,-7-4 13 0 0,92-19 0 0 0,43-5-168 0 0,-77 23 99 0 0,64-6 209 0 0,212-9 292 0 0,-306 16-450 0 0,29 1 18 0 0,115 0-119 0 0,-116-2 0 0 0,137-11 0 0 0,-12 0 0 0 0,-168 16 15 0 0,253-18 98 0 0,-265 9-2 0 0,14-2 93 0 0,108-1 1 0 0,-187 14-204 0 0,312-10 62 0 0,-37 0 2 0 0,45-4-5 0 0,-308 10-67 0 0,0 2-1 0 0,0 1 1 0 0,0 1 0 0 0,45 7-1 0 0,-43-3-65 0 0,-19-4 58 0 0,9 1 30 0 0,-17-1 7 0 0,12-2-6 0 0,23-1 48 0 0,-3-2-76 0 0,0-1-1 0 0,55-18 0 0 0,66-33-67 0 0,-82 29 65 0 0,90-31 103 0 0,-26 12 216 0 0,-70 28-350 0 0,10-1-125 0 0,-2-4 1 0 0,77-35 0 0 0,-123 46 175 0 0,-26 11 15 0 0,16-13 357 0 0,-17 11-329 0 0,1 0-1 0 0,-1-1 0 0 0,0 0 0 0 0,0 0 0 0 0,0 0 0 0 0,5-11 0 0 0,13-17 98 0 0,-11 18-169 0 0,0-1 0 0 0,-2-1-1 0 0,15-31 1 0 0,8-15-23 0 0,-12 28 47 0 0,27-64 0 0 0,-39 78 0 0 0,-1-1 0 0 0,-1 0 0 0 0,-1-1 0 0 0,4-34 0 0 0,-4 18-15 0 0,18-73-1 0 0,22-34-45 0 0,9-34 17 0 0,-34 78 44 0 0,7-140 0 0 0,-26 234 0 0 0,2-35 2 0 0,-1 0 0 0 0,-3 0-1 0 0,-2 0 1 0 0,-1 0 0 0 0,-19-80 0 0 0,16 95 8 0 0,2-1-1 0 0,0 1 1 0 0,3 0 0 0 0,-1-32 0 0 0,5 3-77 0 0,10-58-1 0 0,1 16 6 0 0,2-153-1 0 0,-18 216 132 0 0,-2-1 0 0 0,-1 1 1 0 0,-22-67-1 0 0,5 15 6 0 0,12 20-75 0 0,5 42-18 0 0,1-1 0 0 0,2 0 0 0 0,0 0-1 0 0,3-45 1 0 0,18-107-125 0 0,-6 83 113 0 0,-10 45 77 0 0,-1 1-1 0 0,-10-76 1 0 0,6 105-33 0 0,-2 0 0 0 0,0 0 1 0 0,-14-36-1 0 0,3 13-64 0 0,-6-21-24 0 0,-10-30-31 0 0,-7-84 73 0 0,34 147 24 0 0,2 0 0 0 0,2 0 0 0 0,4-55 0 0 0,1 21-38 0 0,-2 0 0 0 0,-11-101-1 0 0,8 132-12 0 0,1 0-1 0 0,5-42 0 0 0,-1 40-13 0 0,-3-63 0 0 0,-5 53 73 0 0,0-8 0 0 0,1-1 0 0 0,6-65 0 0 0,26-89-216 0 0,-24 161 227 0 0,-2-2-1 0 0,-3 1 1 0 0,-2 0 0 0 0,-8-55-1 0 0,4 43-30 0 0,3 0-1 0 0,10-110 0 0 0,-5 142 22 0 0,0-41-17 0 0,-3-1 0 0 0,-3 1 0 0 0,-17-95 0 0 0,16 124-24 0 0,2 1 0 0 0,2-1 0 0 0,5-47 0 0 0,-1-38-19 0 0,-6 75 42 0 0,-3-1-1 0 0,-12-54 0 0 0,11 69 2 0 0,-2 0 0 0 0,-2 1 0 0 0,-24-58 0 0 0,-39-102-506 0 0,51 128 420 0 0,-8-43 94 0 0,23 78 4 0 0,-1 1 0 0 0,-1 1 0 0 0,-18-39 0 0 0,25 64-11 0 0,-1 0-1 0 0,0 0 0 0 0,0 1 1 0 0,0-1-1 0 0,-1 1 1 0 0,0 0-1 0 0,0 0 0 0 0,-1 1 1 0 0,0-1-1 0 0,0 1 1 0 0,0 0-1 0 0,-10-5 0 0 0,-6-6-108 0 0,0-1-1 0 0,1-2 0 0 0,1 1 0 0 0,1-2 0 0 0,-27-37 0 0 0,39 49 125 0 0,0 0 0 0 0,-1 1 0 0 0,0 0 0 0 0,0 0 0 0 0,0 1 0 0 0,-1 0 0 0 0,0 0 0 0 0,-17-8 0 0 0,8 7 0 0 0,-1 0 0 0 0,1 1 0 0 0,-37-7 0 0 0,11 9-1 0 0,31 3 5 0 0,0 0 0 0 0,-14-3 0 0 0,-32-7-77 0 0,-10-3-41 0 0,32 6 114 0 0,1 0 0 0 0,-1 3 0 0 0,-56-2 0 0 0,40 6 0 0 0,-79 8 0 0 0,-44 5-566 0 0,107-9 392 0 0,-71-4-13 0 0,51-1 122 0 0,-45 0 65 0 0,-90 1 0 0 0,-12 26 4 0 0,58-4-25 0 0,63-14-339 0 0,-170-12 1 0 0,216 2 359 0 0,-67-8 0 0 0,3-2 91 0 0,-160 3-1 0 0,190 13-44 0 0,12 0 33 0 0,-108-10-1 0 0,149-1 27 0 0,1-2 0 0 0,-80-29 0 0 0,-3 0 76 0 0,81 29-116 0 0,-1 1 0 0 0,0 3 1 0 0,-62 0-1 0 0,-158 15 294 0 0,106 0-267 0 0,-180-9-92 0 0,160-1 0 0 0,135 2 28 0 0,-76 13 0 0 0,-47 18 82 0 0,-58 9-20 0 0,-55-24-103 0 0,0-17-6 0 0,3 0 27 0 0,62 14 27 0 0,-28 1-81 0 0,-16-20-8 0 0,-35 0 55 0 0,1 23-1 0 0,98-8 0 0 0,122-8 0 0 0,16 0 0 0 0,-161 8 0 0 0,-55 3 0 0 0,201-10 0 0 0,-10 1 0 0 0,-105 4 0 0 0,155-4 0 0 0,-30 5 0 0 0,42-4 0 0 0,-30 1 0 0 0,-58-7 0 0 0,62-1 0 0 0,-123-14 218 0 0,94 5-204 0 0,-241-25-78 0 0,237 24 127 0 0,40 5-94 0 0,-77-4-1 0 0,100 11 82 0 0,1 0-67 0 0,-1 0 1 0 0,-25 5-1 0 0,-58 8 57 0 0,-117-1-1 0 0,204-12-38 0 0,-69-5-1 0 0,-14 4 0 0 0,83 1-13 0 0,0 0-1 0 0,1-2 1 0 0,-1 0 0 0 0,1-2-1 0 0,-26-7 1 0 0,-21-2-51 0 0,-56-19 136 0 0,61 18-48 0 0,46 11-24 0 0,1-1 0 0 0,-1 0 0 0 0,1-1 0 0 0,-23-12 0 0 0,18 7 0 0 0,10 4 0 0 0,-1 1 0 0 0,-1 0 0 0 0,1 1 0 0 0,-20-6 0 0 0,16 5 0 0 0,11 5 0 0 0,-12 0 0 0 0,4 0 0 0 0,1 1 0 0 0,0-1 0 0 0,0-1 0 0 0,0-2 0 0 0,1 0 0 0 0,-1 2 0 0 0,0-1 0 0 0,-1 2 0 0 0,-2-1-36 0 0,-15 8 0 0 0,17-5 36 0 0,0 1 0 0 0,-5 2 0 0 0,8-2 0 0 0,0 3 0 0 0,-9 7 0 0 0,-2-1 0 0 0,9-8 0 0 0,0-1 11 0 0,8-3 42 0 0,-1 0-10 0 0,-5-2-75 0 0,1-7 21 0 0,4-1 11 0 0,3 1-12 0 0,0 6-48 0 0,2-3-16 0 0,-2 5-24 0 0,1 2-599 0 0,0 1 468 0 0,0 0-1 0 0,0 0 0 0 0,0 1 0 0 0,0-1 0 0 0,-1 1 1 0 0,1-1-1 0 0,-1 1 0 0 0,1 0 0 0 0,-1-1 0 0 0,0 1 0 0 0,0 0 1 0 0,0 0-1 0 0,0 0 0 0 0,0 5 0 0 0,1 4-1288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8:18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0 13015 0 0,'0'0'5580'0'0,"-1"2"-5184"0"0,-86 181 2460 0 0,83-176-2776 0 0,1-3 542 0 0,2-2-1990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8:18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7831 0 0,'0'0'1050'0'0,"2"-2"216"0"0,57-54 4993 0 0,25-38-4115 0 0,2-2-1583 0 0,-68 77-441 0 0,1 1 0 0 0,1 0 0 0 0,0 2 0 0 0,1 0 0 0 0,26-14 0 0 0,-43 28-91 0 0,0 0-1 0 0,1 1 1 0 0,0-1-1 0 0,-1 1 1 0 0,1 0 0 0 0,0 0-1 0 0,6 0 1 0 0,-10 1-21 0 0,0-1 0 0 0,0 1 0 0 0,0 0 1 0 0,0 0-1 0 0,0 0 0 0 0,0 0 1 0 0,0 0-1 0 0,0 0 0 0 0,0 1 0 0 0,0-1 1 0 0,0 0-1 0 0,0 1 0 0 0,0-1 0 0 0,0 0 1 0 0,0 1-1 0 0,0-1 0 0 0,0 1 1 0 0,0-1-1 0 0,-1 1 0 0 0,1-1 0 0 0,0 1 1 0 0,0 0-1 0 0,-1 0 0 0 0,1-1 1 0 0,0 1-1 0 0,-1 0 0 0 0,1 0 0 0 0,-1 0 1 0 0,1-1-1 0 0,-1 1 0 0 0,1 0 0 0 0,-1 0 1 0 0,0 0-1 0 0,1 0 0 0 0,-1 0 1 0 0,0 0-1 0 0,0 0 0 0 0,0 0 0 0 0,0 0 1 0 0,0 0-1 0 0,0 2 0 0 0,-2 13 96 0 0,-2-1 0 0 0,0 1-1 0 0,0-1 1 0 0,-2 0 0 0 0,0 0 0 0 0,-9 17-1 0 0,0 2 81 0 0,9-20-113 0 0,-14 37 134 0 0,18-46-190 0 0,1 0 1 0 0,0 0-1 0 0,0 0 1 0 0,1 0-1 0 0,-1 0 1 0 0,1 0-1 0 0,0 0 1 0 0,1 7 0 0 0,0-10-14 0 0,-1 0 0 0 0,1 1 1 0 0,0-1-1 0 0,0 0 1 0 0,0 0-1 0 0,1 0 0 0 0,-1 0 1 0 0,0 0-1 0 0,1-1 1 0 0,-1 1-1 0 0,1 0 1 0 0,-1-1-1 0 0,1 1 0 0 0,0-1 1 0 0,0 1-1 0 0,0-1 1 0 0,0 0-1 0 0,0 0 0 0 0,0 0 1 0 0,0 0-1 0 0,0 0 1 0 0,0 0-1 0 0,5 0 1 0 0,2 2-413 0 0,1-1 1 0 0,0 0-1 0 0,0-1 1 0 0,11 0-1 0 0,5-1-822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8:19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475 124 5983 0 0,'0'0'464'0'0,"7"-12"-37"0"0,1 2 2866 0 0,-1 1-1367 0 0,-1 0 0 0 0,9-15 0 0 0,-14 22-1794 0 0,1-1-1 0 0,-1 1 1 0 0,0 0-1 0 0,0-1 1 0 0,-1 1 0 0 0,1-1-1 0 0,-1 0 1 0 0,1 1-1 0 0,-1-1 1 0 0,0 1-1 0 0,0-1 1 0 0,0 0 0 0 0,0 1-1 0 0,0-1 1 0 0,-1 0-1 0 0,0-2 1 0 0,1 4-106 0 0,0 0 0 0 0,-1 0 1 0 0,1 1-1 0 0,0-1 0 0 0,-1 0 0 0 0,1 1 1 0 0,0-1-1 0 0,-1 0 0 0 0,1 1 1 0 0,-1-1-1 0 0,1 1 0 0 0,-1-1 0 0 0,0 1 1 0 0,1-1-1 0 0,-1 1 0 0 0,1-1 0 0 0,-1 1 1 0 0,0-1-1 0 0,0 1 0 0 0,1 0 0 0 0,-1-1 1 0 0,0 1-1 0 0,1 0 0 0 0,-1 0 0 0 0,-2-1 1 0 0,1 1 1 0 0,0 0 0 0 0,0 0 0 0 0,-1 1 0 0 0,1-1 0 0 0,0 0 0 0 0,0 1 1 0 0,0 0-1 0 0,-1-1 0 0 0,-1 2 0 0 0,-5 2 29 0 0,0 1 1 0 0,0 0-1 0 0,-8 7 0 0 0,-290 226 1862 0 0,278-213-1772 0 0,1 1 0 0 0,-29 35 0 0 0,55-58-133 0 0,-1 0 1 0 0,1 1-1 0 0,0-1 0 0 0,0 0 0 0 0,1 0 1 0 0,-1 1-1 0 0,1-1 0 0 0,-2 5 0 0 0,3-7-6 0 0,0 0-1 0 0,0-1 1 0 0,0 1-1 0 0,-1 0 0 0 0,1 0 1 0 0,0 0-1 0 0,1 0 0 0 0,-1 0 1 0 0,0 0-1 0 0,0 0 0 0 0,0 0 1 0 0,0 0-1 0 0,1 0 1 0 0,-1-1-1 0 0,0 1 0 0 0,1 0 1 0 0,-1 0-1 0 0,1 0 0 0 0,-1 0 1 0 0,1-1-1 0 0,-1 1 0 0 0,1 0 1 0 0,-1-1-1 0 0,1 1 0 0 0,0 0 1 0 0,0-1-1 0 0,-1 1 1 0 0,1-1-1 0 0,0 1 0 0 0,0-1 1 0 0,0 1-1 0 0,-1-1 0 0 0,1 0 1 0 0,0 1-1 0 0,0-1 0 0 0,0 0 1 0 0,1 1-1 0 0,7 0 18 0 0,-1 1 1 0 0,1-1-1 0 0,-1-1 0 0 0,0 1 0 0 0,1-1 0 0 0,9-2 1 0 0,54-10 37 0 0,-55 9-42 0 0,20-6-6 0 0,-1-1-1 0 0,-1-2 0 0 0,0-1 0 0 0,64-34 0 0 0,-77 36-48 0 0,-14 8 11 0 0,0-1 0 0 0,-1 0 0 0 0,0 0 0 0 0,0 0 0 0 0,0-1 0 0 0,-1 0 0 0 0,1 0 0 0 0,-1 0 0 0 0,0-1 0 0 0,-1 0 0 0 0,0 0 0 0 0,9-14 0 0 0,-13 20 14 0 0,-1 0 0 0 0,0 0 0 0 0,0 0 0 0 0,0 0 0 0 0,0 0 0 0 0,0 0 0 0 0,0 0 0 0 0,1-1 1 0 0,-1 1-1 0 0,0 0 0 0 0,0 0 0 0 0,0 0 0 0 0,0 0 0 0 0,0 0 0 0 0,0-1 0 0 0,0 1 0 0 0,0 0 0 0 0,0 0 0 0 0,0 0 0 0 0,0 0 1 0 0,0 0-1 0 0,0-1 0 0 0,0 1 0 0 0,0 0 0 0 0,0 0 0 0 0,0 0 0 0 0,0 0 0 0 0,0-1 0 0 0,0 1 0 0 0,0 0 0 0 0,0 0 0 0 0,0 0 1 0 0,0 0-1 0 0,0 0 0 0 0,0-1 0 0 0,0 1 0 0 0,-1 0 0 0 0,1 0 0 0 0,0 0 0 0 0,0 0 0 0 0,0 0 0 0 0,0 0 0 0 0,0 0 0 0 0,0-1 1 0 0,-1 1-1 0 0,-8 1-160 0 0,6 0 160 0 0,1 0-1 0 0,0 0 1 0 0,-1 0-1 0 0,1 0 1 0 0,0 1-1 0 0,0-1 1 0 0,-3 3-1 0 0,3-1 11 0 0,0-1-1 0 0,0 1 1 0 0,0 0 0 0 0,0 0-1 0 0,1 0 1 0 0,-1 0-1 0 0,1 1 1 0 0,0-1 0 0 0,0 0-1 0 0,0 0 1 0 0,1 1-1 0 0,-1-1 1 0 0,1 1 0 0 0,-1 3-1 0 0,1-1 25 0 0,1-1 0 0 0,0 1 0 0 0,0 0 1 0 0,0-1-1 0 0,0 1 0 0 0,1-1 0 0 0,4 11 0 0 0,0-5 57 0 0,1 1 0 0 0,0-1 0 0 0,0-1 0 0 0,1 1 0 0 0,1-1 0 0 0,16 15 0 0 0,-12-13 10 0 0,1-1 1 0 0,0 0-1 0 0,21 12 0 0 0,-27-19-85 0 0,0 0 1 0 0,0-1-1 0 0,0 0 0 0 0,0 0 1 0 0,1-1-1 0 0,-1 0 0 0 0,1 0 1 0 0,16 1-1 0 0,1-3-74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7:41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1 455 0 0,'1'3'0'0'0,"0"1"0"0"0,-1-1-1 0 0,0 1 1 0 0,0-1-1 0 0,0 1 1 0 0,0 0-1 0 0,-1-1 1 0 0,1 1-1 0 0,-1-1 1 0 0,-2 6-1 0 0,-1 5 228 0 0,-16 90 6335 0 0,4-45-5668 0 0,-3-1 0 0 0,-25 57 0 0 0,-55 93 928 0 0,96-204-1804 0 0,-4 17 66 0 0,6-19-50 0 0,4-4-1203 0 0,9-8-2694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59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133 206 2759 0 0,'0'0'9896'0'0,"0"1"-9216"0"0,3 4-417 0 0,-1 0-1 0 0,1-1 1 0 0,-1 1 0 0 0,1-1-1 0 0,0 1 1 0 0,1-1-1 0 0,-1 0 1 0 0,1-1 0 0 0,0 1-1 0 0,0-1 1 0 0,0 1-1 0 0,0-1 1 0 0,1 0 0 0 0,-1-1-1 0 0,1 1 1 0 0,0-1-1 0 0,-1 0 1 0 0,1 0 0 0 0,9 2-1 0 0,-4-2-88 0 0,-1-1 0 0 0,1 0 0 0 0,0 0 0 0 0,0-1 0 0 0,0-1 0 0 0,10-1 0 0 0,3-1 89 0 0,33-10 0 0 0,-32 4-429 0 0,0 0-1 0 0,-1-2 1 0 0,0 0-1 0 0,-1-1 1 0 0,0-2-1 0 0,35-28 1 0 0,-43 31-346 0 0,0-1 0 0 0,16-19 1 0 0,-26 27 401 0 0,-1 0 0 0 0,0-1 0 0 0,1 1 0 0 0,-2-1 0 0 0,1 0 1 0 0,0 0-1 0 0,-1 0 0 0 0,0 0 0 0 0,0 0 0 0 0,0 0 0 0 0,1-11 1 0 0,-6-13-998 0 0,1 28 958 0 0,0 1 0 0 0,0-1-1 0 0,1 0 1 0 0,-1 1 0 0 0,0 0 0 0 0,0-1 0 0 0,0 1-1 0 0,-3 0 1 0 0,-2 0 56 0 0,0 1 0 0 0,1 0 0 0 0,-1 0 0 0 0,1 0 1 0 0,-1 1-1 0 0,1 0 0 0 0,-11 6 0 0 0,-44 26 353 0 0,27-14 147 0 0,-38 25 638 0 0,-128 105-1 0 0,99-71-886 0 0,82-64-131 0 0,-25 25 1 0 0,39-35-27 0 0,0 0-1 0 0,1 0 1 0 0,0 0 0 0 0,0 1 0 0 0,0 0 0 0 0,0 0 0 0 0,1 0 0 0 0,0 0 0 0 0,-4 13 0 0 0,7-17 19 0 0,-1 0 1 0 0,1 0-1 0 0,0-1 1 0 0,0 1-1 0 0,-1 0 1 0 0,1 0-1 0 0,1 0 1 0 0,-1 0-1 0 0,0-1 1 0 0,0 1-1 0 0,1 0 1 0 0,-1 0-1 0 0,1-1 1 0 0,-1 1-1 0 0,1 0 1 0 0,0-1-1 0 0,0 1 1 0 0,1 2-1 0 0,0-2 42 0 0,1 1 1 0 0,-1-1-1 0 0,0 0 0 0 0,1 0 0 0 0,-1 0 0 0 0,1 0 0 0 0,-1 0 0 0 0,1-1 0 0 0,5 3 0 0 0,4 1 107 0 0,0-2-1 0 0,-1 0 1 0 0,1 0 0 0 0,18 1-1 0 0,-5-2-209 0 0,0-2-1 0 0,0-1 1 0 0,0-1-1 0 0,0-1 0 0 0,36-10 1 0 0,-38 7-4218 0 0,0 0-1505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7:41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0 6911 0 0,'0'0'7054'0'0,"-1"2"-6456"0"0,-32 69 1322 0 0,-42 104-737 0 0,62-137-1145 0 0,-96 237 105 0 0,101-258-602 0 0,-2 0 0 0 0,0 0 0 0 0,-1-1 1 0 0,-22 25-1 0 0,20-28-5183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7:42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0 214 13415 0 0,'0'0'1502'0'0,"3"-1"-1121"0"0,72-15 886 0 0,107-38 1 0 0,12-4-142 0 0,12 16 0 0 0,-64 14-742 0 0,-117 23-420 0 0,1 1 0 0 0,36-2 1 0 0,-60 6-606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7:42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0 245 10135 0 0,'0'0'1263'0'0,"3"1"-130"0"0,10 1-95 0 0,1 0 0 0 0,1-1 1 0 0,-1-1-1 0 0,24-2 0 0 0,58-12-371 0 0,-15-4 206 0 0,110-42 0 0 0,43-11 311 0 0,-163 56-830 0 0,119-10 0 0 0,-155 23-384 0 0,0 2-1 0 0,0 1 0 0 0,0 2 0 0 0,-1 1 0 0 0,55 14 0 0 0,-36-1-2522 0 0,-26-9 1039 0 0</inkml:trace>
  <inkml:trace contextRef="#ctx0" brushRef="#br0" timeOffset="1">1819 9 11055 0 0,'0'0'852'0'0,"-1"-1"-560"0"0,0 1-9 0 0,1-1-1 0 0,-1 0 0 0 0,0 1 0 0 0,0-1 0 0 0,1 1 1 0 0,-1-1-1 0 0,0 0 0 0 0,0 1 0 0 0,0 0 0 0 0,0-1 1 0 0,0 1-1 0 0,1 0 0 0 0,-1-1 0 0 0,0 1 1 0 0,0 0-1 0 0,-2 0 0 0 0,2 0-192 0 0,0 0 0 0 0,1 0 0 0 0,-1 0 0 0 0,0 0 0 0 0,0 1 0 0 0,0-1-1 0 0,0 0 1 0 0,1 1 0 0 0,-1-1 0 0 0,0 0 0 0 0,0 1 0 0 0,1-1 0 0 0,-1 1 0 0 0,-1 1 0 0 0,-1 1-127 0 0,1 0 0 0 0,-1 0 0 0 0,1 1 0 0 0,0 0 0 0 0,-4 6 0 0 0,5-7 307 0 0,-87 207 192 0 0,19 10-191 0 0,42-119-1023 0 0,27-97-101 0 0,0 6-46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7:42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16 14111 0 0,'3'-4'208'0'0,"-2"4"-132"0"0,-1-1 0 0 0,1 0 1 0 0,-1 0-1 0 0,1 1 0 0 0,0-1 1 0 0,-1 0-1 0 0,1 1 0 0 0,0-1 1 0 0,-1 1-1 0 0,1-1 0 0 0,0 1 1 0 0,0-1-1 0 0,0 1 0 0 0,0-1-29 0 0,0 1-1 0 0,-1-1 0 0 0,1 1 1 0 0,0 0-1 0 0,0 0 0 0 0,-1-1 1 0 0,1 1-1 0 0,0 0 0 0 0,0 0 1 0 0,-1 0-1 0 0,1 0 0 0 0,0 0 1 0 0,0 0-1 0 0,-1 0 0 0 0,1 0 1 0 0,0 0-1 0 0,0 0 0 0 0,0 0 1 0 0,-1 1-1 0 0,1-1 0 0 0,0 0 1 0 0,0 1-1 0 0,0-1-21 0 0,-1 1 0 0 0,1 0 0 0 0,-1-1 0 0 0,0 1 0 0 0,1-1 0 0 0,-1 1 0 0 0,0 0 0 0 0,0-1 0 0 0,1 1 0 0 0,-1-1 0 0 0,0 1 0 0 0,0 0 0 0 0,0-1 0 0 0,0 1 0 0 0,0 0 0 0 0,0-1 0 0 0,0 1 0 0 0,0 0 0 0 0,0 0 0 0 0,-1 4 31 0 0,0-1-1 0 0,0 1 0 0 0,0-1 1 0 0,-4 7-1 0 0,-9 20 24 0 0,-2-2 1 0 0,-2 0-1 0 0,0-1 1 0 0,-44 49-1 0 0,-105 87-915 0 0,-29-6 204 0 0,179-144 1004 0 0,-18 17-1 0 0,34-30-82 0 0,2 0-249 0 0,0 0 1 0 0,0 0-1 0 0,1 0 0 0 0,-1 0 0 0 0,0 0 0 0 0,1 0 0 0 0,-1-1 0 0 0,1 1 0 0 0,-1 0 1 0 0,4 0-1 0 0,-5-1-18 0 0,15 5 141 0 0,0-1 0 0 0,1 0 0 0 0,-1-1 0 0 0,17 1 0 0 0,64 0 263 0 0,-70-4-339 0 0,-3 0 12 0 0,-1-2 0 0 0,1 0 0 0 0,-1-1 1 0 0,26-7-1 0 0,86-33 387 0 0,-62 19-277 0 0,-22 7-123 0 0,0-2 1 0 0,-2-2-1 0 0,63-38 0 0 0,-90 47-52 0 0,28-24 0 0 0,-44 32-65 0 0,0 0 0 0 0,-1 0 0 0 0,1-1 0 0 0,-1 1-1 0 0,0-1 1 0 0,-1 0 0 0 0,1 0 0 0 0,-1 0 0 0 0,0-1 0 0 0,0 1 0 0 0,3-10 0 0 0,-6 14 12 0 0,1 0 1 0 0,-1 1-1 0 0,0-1 0 0 0,1 0 1 0 0,-1 0-1 0 0,0 0 1 0 0,0 0-1 0 0,0 0 1 0 0,0 0-1 0 0,0 1 0 0 0,0-1 1 0 0,0 0-1 0 0,0 0 1 0 0,0 0-1 0 0,0 0 0 0 0,-1 0 1 0 0,1 1-1 0 0,0-1 1 0 0,0 0-1 0 0,-1 0 0 0 0,1 0 1 0 0,-1 0-1 0 0,1 1 1 0 0,-1-1-1 0 0,1 0 0 0 0,-1 1 1 0 0,1-1-1 0 0,-1 0 1 0 0,0 1-1 0 0,1-1 1 0 0,-1 1-1 0 0,0-1 0 0 0,1 1 1 0 0,-1-1-1 0 0,0 1 1 0 0,0-1-1 0 0,0 1 0 0 0,1 0 1 0 0,-1-1-1 0 0,0 1 1 0 0,0 0-1 0 0,0 0 0 0 0,0 0 1 0 0,0 0-1 0 0,1 0 1 0 0,-1 0-1 0 0,0 0 0 0 0,0 0 1 0 0,0 0-1 0 0,-1 0 1 0 0,-6 1-120 0 0,0 0-1 0 0,0 0 1 0 0,0 1 0 0 0,-9 3 0 0 0,14-4 114 0 0,-28 9-168 0 0,0 2 0 0 0,1 1 0 0 0,1 2 0 0 0,0 1 0 0 0,-35 25 0 0 0,55-35 221 0 0,1 1-1 0 0,0 0 1 0 0,0 0-1 0 0,0 1 0 0 0,1 0 1 0 0,1 0-1 0 0,-1 1 1 0 0,-9 17-1 0 0,14-22-17 0 0,0 0 0 0 0,0 0-1 0 0,1 0 1 0 0,-1 0 0 0 0,1 1-1 0 0,0-1 1 0 0,0 1 0 0 0,1-1-1 0 0,-1 1 1 0 0,1-1 0 0 0,0 1-1 0 0,0-1 1 0 0,0 1 0 0 0,1-1-1 0 0,0 1 1 0 0,0-1 0 0 0,0 1-1 0 0,0-1 1 0 0,1 0 0 0 0,-1 0-1 0 0,1 1 1 0 0,0-1 0 0 0,4 5-1 0 0,-2-3-209 0 0,1 0 0 0 0,0 0 1 0 0,0-1-1 0 0,0 1 0 0 0,12 8 0 0 0,0-3-5768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7:43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4 7831 0 0,'0'0'603'0'0,"-2"0"-396"0"0,-15-4 2018 0 0,17 4-2171 0 0,0 0 0 0 0,0 0 0 0 0,0 0 0 0 0,0 0 0 0 0,0 0 0 0 0,0 0-1 0 0,0 1 1 0 0,-1-1 0 0 0,1 0 0 0 0,0 0 0 0 0,0 0 0 0 0,0 0 0 0 0,0 0-1 0 0,0 0 1 0 0,0 0 0 0 0,0 0 0 0 0,0 0 0 0 0,0 1 0 0 0,0-1 0 0 0,0 0 0 0 0,0 0-1 0 0,0 0 1 0 0,0 0 0 0 0,0 0 0 0 0,0 0 0 0 0,0 0 0 0 0,0 1 0 0 0,0-1-1 0 0,0 0 1 0 0,0 0 0 0 0,0 0 0 0 0,0 0 0 0 0,0 0 0 0 0,0 0 0 0 0,0 0 0 0 0,0 1-1 0 0,0-1 1 0 0,0 0 0 0 0,0 0 0 0 0,0 0 0 0 0,0 0 0 0 0,0 0 0 0 0,0 0-1 0 0,0 0 1 0 0,0 0 0 0 0,0 0 0 0 0,1 1 0 0 0,0 4-627 0 0,1 1 771 0 0,-1 0 0 0 0,1 1 0 0 0,1-1 0 0 0,-1 0 0 0 0,1 0 0 0 0,0-1 0 0 0,0 1 0 0 0,5 6 0 0 0,5 4 390 0 0,19 18 1 0 0,-22-23-372 0 0,0 0 0 0 0,0 0 0 0 0,15 24 0 0 0,-23-30-194 0 0,1-1 1 0 0,-1 1 0 0 0,0 0-1 0 0,-1 0 1 0 0,1 0 0 0 0,-1 0-1 0 0,0 0 1 0 0,0 0 0 0 0,-1 1-1 0 0,1-1 1 0 0,-1 0 0 0 0,0 0 0 0 0,-1 0-1 0 0,1 1 1 0 0,-3 5 0 0 0,1-2-3 0 0,-1-1 1 0 0,0 1-1 0 0,0-1 1 0 0,-1 0-1 0 0,0 0 1 0 0,-1 0-1 0 0,-7 9 1 0 0,-43 49-9 0 0,27-35-49 0 0,-48 49-2203 0 0,75-78 1195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7:43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0 12871 0 0,'-1'2'588'0'0,"-5"13"-319"0"0,0 1 0 0 0,-4 19-1 0 0,-2 3-199 0 0,-23 55 1148 0 0,-55 105 0 0 0,-63 82-828 0 0,118-217-339 0 0,-25 34 107 0 0,17-29-1215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7:44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1 352 10303 0 0,'10'-20'195'0'0,"1"0"0"0"0,1 1 0 0 0,1 0 0 0 0,1 1 0 0 0,17-18 0 0 0,-13 15 66 0 0,1-2 41 0 0,2 0 0 0 0,1 2 0 0 0,1 0 0 0 0,50-34 0 0 0,-62 47-109 0 0,1 1-1 0 0,0 1 0 0 0,0 0 0 0 0,0 1 0 0 0,1 0 1 0 0,-1 0-1 0 0,1 2 0 0 0,0 0 0 0 0,1 0 0 0 0,-1 1 1 0 0,0 1-1 0 0,1 0 0 0 0,24 1 0 0 0,-28 2-13 0 0,-1 0-1 0 0,1 0 0 0 0,0 1 0 0 0,-1 0 1 0 0,1 0-1 0 0,-1 1 0 0 0,0 0 0 0 0,0 1 1 0 0,0 0-1 0 0,-1 0 0 0 0,15 13 0 0 0,-18-13-125 0 0,-1-1-1 0 0,0 1 0 0 0,1 0 0 0 0,-2 0 1 0 0,1 0-1 0 0,-1 0 0 0 0,1 0 0 0 0,-2 1 1 0 0,1 0-1 0 0,0 0 0 0 0,-1 0 0 0 0,0 0 1 0 0,-1 0-1 0 0,1 0 0 0 0,-1 0 0 0 0,0 0 0 0 0,-1 1 1 0 0,1-1-1 0 0,-2 12 0 0 0,-1-10-23 0 0,1 0 0 0 0,-1 0 1 0 0,-1 0-1 0 0,1 0 0 0 0,-1-1 0 0 0,-1 1 0 0 0,1-1 0 0 0,-2 0 0 0 0,1 0 0 0 0,0 0 1 0 0,-1-1-1 0 0,-1 1 0 0 0,1-1 0 0 0,-1-1 0 0 0,-8 8 0 0 0,-11 7 34 0 0,-1-2 1 0 0,-44 26-1 0 0,54-35-112 0 0,-143 67-2874 0 0,146-72 1003 0 0,2-2-3604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7:44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85 7367 0 0,'0'0'3488'0'0,"0"0"-3257"0"0,1 0 1 0 0,-1 0-1 0 0,1-1 0 0 0,-1 1 0 0 0,0 0 0 0 0,1 0 0 0 0,-1-1 0 0 0,1 1 0 0 0,-1 0 0 0 0,0-1 1 0 0,1 1-1 0 0,-1 0 0 0 0,0-1 0 0 0,1 1 0 0 0,-1 0 0 0 0,0-1 0 0 0,1 0 0 0 0,-4-4-287 0 0,-1 1-1 0 0,1-1 1 0 0,-1 1-1 0 0,0 0 1 0 0,0 0-1 0 0,0 0 1 0 0,0 0-1 0 0,-1 1 1 0 0,1-1-1 0 0,-6-2 1 0 0,-1-1-3 0 0,7 4 92 0 0,-1 0 0 0 0,0 0 0 0 0,1 1 0 0 0,-1-1 0 0 0,0 1-1 0 0,-1 0 1 0 0,1 1 0 0 0,0-1 0 0 0,0 1 0 0 0,-1 0 0 0 0,1 0 0 0 0,-1 1-1 0 0,1 0 1 0 0,0 0 0 0 0,-1 0 0 0 0,1 0 0 0 0,-1 1 0 0 0,1 0 0 0 0,0 0-1 0 0,-1 0 1 0 0,1 1 0 0 0,0 0 0 0 0,0 0 0 0 0,0 0 0 0 0,0 1 0 0 0,0 0-1 0 0,-5 3 1 0 0,-12 9-17 0 0,0 1 1 0 0,1 1-1 0 0,1 1 0 0 0,1 1 0 0 0,0 1 0 0 0,1 0 0 0 0,-21 32 1 0 0,37-49 5 0 0,0 0 1 0 0,0 0-1 0 0,0 0 1 0 0,0 1-1 0 0,1-1 1 0 0,-1 1-1 0 0,1-1 1 0 0,0 1 0 0 0,0 0-1 0 0,0-1 1 0 0,0 8-1 0 0,1-10-11 0 0,0-1 1 0 0,1 1-1 0 0,-1 0 0 0 0,0-1 0 0 0,1 1 0 0 0,-1-1 1 0 0,0 1-1 0 0,1-1 0 0 0,-1 1 0 0 0,1-1 1 0 0,-1 1-1 0 0,1-1 0 0 0,-1 0 0 0 0,1 1 0 0 0,-1-1 1 0 0,1 0-1 0 0,0 1 0 0 0,-1-1 0 0 0,1 0 0 0 0,-1 0 1 0 0,1 0-1 0 0,1 1 0 0 0,13 1 317 0 0,-9-3-226 0 0,0 0 0 0 0,0-1 1 0 0,0 1-1 0 0,-1-1 1 0 0,1 0-1 0 0,0-1 0 0 0,6-3 1 0 0,0-1 80 0 0,0-1 1 0 0,12-9-1 0 0,4-9-69 0 0,0-1-1 0 0,41-53 1 0 0,-64 75-131 0 0,-5 4-78 0 0,0 3 48 0 0,0 0-1 0 0,-1 1 1 0 0,0-1-1 0 0,1 0 1 0 0,-1 0-1 0 0,0 0 1 0 0,-2 3-1 0 0,-1 3-36 0 0,0 3-13 0 0,-16 37-59 0 0,2 1 0 0 0,2 0 1 0 0,-11 61-1 0 0,20-56 58 0 0,3 1-1 0 0,2 0 1 0 0,2-1-1 0 0,2 1 1 0 0,14 74-1 0 0,3-32 947 0 0,4-2-1 0 0,40 104 1 0 0,-53-173-509 0 0,-1-3 30 0 0,10 41 1 0 0,-18-58-306 0 0,0 0 0 0 0,0 0 0 0 0,-1 0 1 0 0,1 0-1 0 0,-1 0 0 0 0,0 0 0 0 0,-1 0 0 0 0,0 0 0 0 0,0 0 1 0 0,0 0-1 0 0,0 0 0 0 0,-3 7 0 0 0,3-11-26 0 0,0 0 0 0 0,-1 0 0 0 0,1 0 0 0 0,0 0 0 0 0,0 0 1 0 0,-1 0-1 0 0,1-1 0 0 0,-1 1 0 0 0,0 0 0 0 0,1-1 0 0 0,-1 1 0 0 0,0-1 0 0 0,0 0 0 0 0,0 0 0 0 0,0 1 0 0 0,0-1 0 0 0,0 0 0 0 0,0-1 0 0 0,-1 1 0 0 0,1 0 0 0 0,0-1 0 0 0,-4 1 1 0 0,4-1-25 0 0,1 0 1 0 0,-1 0 0 0 0,0 0 0 0 0,0 0-1 0 0,1 0 1 0 0,-1-1 0 0 0,0 1 0 0 0,1-1 0 0 0,-1 1-1 0 0,0-1 1 0 0,1 0 0 0 0,-1 0 0 0 0,1 0-1 0 0,-1 0 1 0 0,1 0 0 0 0,0 0 0 0 0,-1 0-1 0 0,1 0 1 0 0,0 0 0 0 0,0 0 0 0 0,0-1 0 0 0,-1 1-1 0 0,1-1 1 0 0,1 1 0 0 0,-1-1 0 0 0,0 1-1 0 0,0-1 1 0 0,1 1 0 0 0,-1-1 0 0 0,0-2 0 0 0,-4-22-1326 0 0,4-1-3341 0 0,3-8-2167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7:44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8 15695 0 0,'0'0'719'0'0,"1"-2"-20"0"0,2-3-377 0 0,-2 4 549 0 0,-2 2-781 0 0,1 0-1 0 0,-1 0 1 0 0,0 0 0 0 0,1 0 0 0 0,-1 0-1 0 0,0 0 1 0 0,0 0 0 0 0,0 0-1 0 0,1-1 1 0 0,-1 1 0 0 0,-2 1 0 0 0,0 0 4 0 0,-22 23 211 0 0,20-19-443 0 0,-1-1-1 0 0,1 1 1 0 0,-1-1 0 0 0,0 0 0 0 0,-12 7 0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7:48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220 195 4143 0 0,'0'0'1255'0'0,"1"0"-344"0"0,3-1-508 0 0,-1 1-1 0 0,1-1 1 0 0,-1 0 0 0 0,1 1 0 0 0,-1-1 0 0 0,0-1 0 0 0,0 1-1 0 0,1 0 1 0 0,-1-1 0 0 0,0 0 0 0 0,0 0 0 0 0,4-4 0 0 0,6-4 878 0 0,16-19 1 0 0,-15 15-720 0 0,2-2-227 0 0,1 0 0 0 0,1 2-1 0 0,29-19 1 0 0,-37 27-295 0 0,0 0 1 0 0,0 1 0 0 0,0 1-1 0 0,1-1 1 0 0,0 2-1 0 0,0 0 1 0 0,0 0-1 0 0,0 1 1 0 0,13-2-1 0 0,-21 4-40 0 0,-3-1 0 0 0,1 1 0 0 0,0 0 0 0 0,0 0 0 0 0,-1 0 0 0 0,1 0 0 0 0,0 0 0 0 0,0 0 0 0 0,-1 0 0 0 0,1 0 0 0 0,0 0 0 0 0,0 0 0 0 0,-1 0 0 0 0,1 0 0 0 0,0 0 0 0 0,0 1 0 0 0,-1-1 0 0 0,1 0 0 0 0,0 1 0 0 0,-1-1 0 0 0,1 0 0 0 0,0 1 0 0 0,-1-1 0 0 0,2 2 0 0 0,-1-1 1 0 0,0-1 0 0 0,1 1 0 0 0,-1 1 0 0 0,0-1 0 0 0,0 0 0 0 0,0 0 0 0 0,0 0 0 0 0,0 0 0 0 0,-1 1-1 0 0,1-1 1 0 0,0 0 0 0 0,0 1 0 0 0,-1-1 0 0 0,1 1 0 0 0,-1-1 0 0 0,0 1 0 0 0,1-1 0 0 0,-1 1 0 0 0,0-1 0 0 0,0 1 0 0 0,0-1 0 0 0,0 1-1 0 0,0-1 1 0 0,0 1 0 0 0,0-1 0 0 0,0 1 0 0 0,-1-1 0 0 0,1 1 0 0 0,-1 1 0 0 0,-2 5 8 0 0,1 0 0 0 0,-1 0 0 0 0,-8 14 0 0 0,-6 6-82 0 0,-1-1 0 0 0,-1-1-1 0 0,-2 0 1 0 0,-31 30 0 0 0,31-37-14 0 0,0 0 0 0 0,-44 28 0 0 0,-52 21-354 0 0,66-40 247 0 0,-65 47 0 0 0,109-70 198 0 0,2-2 12 0 0,1 1 0 0 0,-1 0 0 0 0,1 0 0 0 0,-5 5 0 0 0,8-8 52 0 0,0 2 18 0 0,1-3-78 0 0,0 1 1 0 0,0-1 0 0 0,0 0-1 0 0,-1 0 1 0 0,1 0-1 0 0,0 0 1 0 0,0 1 0 0 0,0-1-1 0 0,0 0 1 0 0,0 0-1 0 0,0 0 1 0 0,0 0 0 0 0,0 1-1 0 0,-1-1 1 0 0,1 0 0 0 0,0 0-1 0 0,0 0 1 0 0,0 1-1 0 0,0-1 1 0 0,0 0 0 0 0,0 0-1 0 0,0 0 1 0 0,0 1 0 0 0,0-1-1 0 0,0 0 1 0 0,0 0-1 0 0,0 0 1 0 0,1 1 0 0 0,-1-1-1 0 0,1 2 12 0 0,-1-1-1 0 0,1 1 1 0 0,0-1-1 0 0,1 1 1 0 0,-1-1-1 0 0,0 1 1 0 0,0-1-1 0 0,1 0 1 0 0,-1 0-1 0 0,0 0 1 0 0,1 1-1 0 0,0-1 1 0 0,-1-1-1 0 0,1 1 1 0 0,-1 0-1 0 0,1 0 1 0 0,0-1-1 0 0,0 1 1 0 0,-1-1-1 0 0,1 1 1 0 0,0-1-1 0 0,0 0 1 0 0,0 1-1 0 0,-1-1 1 0 0,4 0-1 0 0,6 0 41 0 0,0-1 1 0 0,22-3-1 0 0,109-24 527 0 0,-84 15-209 0 0,1 2 0 0 0,76-4 1 0 0,-120 15-538 0 0,0 0 0 0 0,1 1 0 0 0,-1 1 0 0 0,0 0 0 0 0,25 8 0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00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15 12751 0 0,'0'0'1158'0'0,"-5"-6"-894"0"0,3 5-227 0 0,1 0 1 0 0,0 0-1 0 0,-1 0 1 0 0,1 0-1 0 0,-1 1 1 0 0,0-1-1 0 0,1 0 1 0 0,-1 1-1 0 0,0 0 1 0 0,1-1 0 0 0,-1 1-1 0 0,0 0 1 0 0,1 0-1 0 0,-1 0 1 0 0,0 0-1 0 0,0 0 1 0 0,1 0-1 0 0,-1 0 1 0 0,0 0-1 0 0,-1 1 1 0 0,-7 2 87 0 0,0 0 0 0 0,-12 5 0 0 0,11-4-62 0 0,-4 2 0 0 0,0 1 1 0 0,0 0-1 0 0,0 2 0 0 0,-23 17 0 0 0,-51 49-8 0 0,30-23 101 0 0,34-32-92 0 0,0-1-8 0 0,1 1 0 0 0,2 1 1 0 0,0 1-1 0 0,-31 39 0 0 0,52-60-40 0 0,1 0-1 0 0,-1 0 0 0 0,0 0 1 0 0,0 0-1 0 0,1 0 1 0 0,-1 0-1 0 0,0 0 1 0 0,1 1-1 0 0,-1-1 0 0 0,1 0 1 0 0,-1 0-1 0 0,1 1 1 0 0,0-1-1 0 0,0 0 0 0 0,0 1 1 0 0,0-1-1 0 0,-1 0 1 0 0,2 1-1 0 0,-1-1 0 0 0,0 0 1 0 0,0 1-1 0 0,0-1 1 0 0,1 0-1 0 0,-1 0 1 0 0,0 1-1 0 0,1-1 0 0 0,-1 0 1 0 0,1 0-1 0 0,0 1 1 0 0,-1-1-1 0 0,1 0 0 0 0,1 2 1 0 0,0-2 25 0 0,0 0 1 0 0,0 0-1 0 0,-1 0 0 0 0,1 0 1 0 0,0 0-1 0 0,0 0 0 0 0,0 0 1 0 0,0-1-1 0 0,0 1 1 0 0,0-1-1 0 0,0 1 0 0 0,0-1 1 0 0,0 0-1 0 0,0 0 0 0 0,1 0 1 0 0,-1 0-1 0 0,0 0 0 0 0,0 0 1 0 0,3-1-1 0 0,41-12 315 0 0,-1-2 0 0 0,73-35-1 0 0,-98 42-346 0 0,22-13-92 0 0,-1-1 0 0 0,0-2 0 0 0,70-56 0 0 0,-104 73 83 0 0,-5 5-1 0 0,0-1-1 0 0,1 1 1 0 0,-1 0-1 0 0,1 0 1 0 0,0 0-1 0 0,4-2 1 0 0,-8 27-33 0 0,-9 19 403 0 0,6-31-213 0 0,1 1 0 0 0,1 0 0 0 0,-2 22-1 0 0,4-29-135 0 0,0-1-1 0 0,1 1 1 0 0,-1 0-1 0 0,1-1 1 0 0,0 1 0 0 0,0-1-1 0 0,1 0 1 0 0,-1 1-1 0 0,1-1 1 0 0,0 0-1 0 0,0 0 1 0 0,0 0-1 0 0,1 0 1 0 0,3 4 0 0 0,-1-3-57 0 0,1 1 0 0 0,0-1 1 0 0,0 0-1 0 0,0 0 0 0 0,1-1 1 0 0,-1 0-1 0 0,1 0 1 0 0,0-1-1 0 0,9 4 0 0 0,7 4-4923 0 0,-14-6-1171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7:49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138 138 919 0 0,'-4'-4'12296'0'0,"24"-7"-11496"0"0,0 1 0 0 0,1 0-1 0 0,27-8 1 0 0,-15 6-336 0 0,123-40 867 0 0,-131 46-1178 0 0,-1 1 1 0 0,1 1 0 0 0,0 1 0 0 0,38 0 0 0 0,-57 3-143 0 0,0 1 0 0 0,0-1 0 0 0,0 1 0 0 0,0 0 0 0 0,0 0 0 0 0,10 5 0 0 0,-15-6-10 0 0,1 1-1 0 0,-1 0 0 0 0,0-1 0 0 0,0 1 1 0 0,1 0-1 0 0,-1 0 0 0 0,0 0 0 0 0,0 0 1 0 0,0 0-1 0 0,0 0 0 0 0,0 0 0 0 0,0 1 1 0 0,0-1-1 0 0,0 0 0 0 0,-1 0 0 0 0,1 1 1 0 0,0-1-1 0 0,-1 0 0 0 0,1 1 0 0 0,-1-1 1 0 0,1 1-1 0 0,-1-1 0 0 0,0 1 0 0 0,0-1 1 0 0,1 1-1 0 0,-1-1 0 0 0,0 1 0 0 0,0-1 1 0 0,-1 1-1 0 0,1-1 0 0 0,-1 4 0 0 0,0 0-15 0 0,-1 0 0 0 0,0 1 1 0 0,0-1-1 0 0,-1 0 0 0 0,1 0 0 0 0,-1 0 0 0 0,0 0 0 0 0,0-1 0 0 0,-8 9 0 0 0,-4 2-150 0 0,-20 17 0 0 0,30-28 143 0 0,-44 34-773 0 0,-80 47 1 0 0,48-34 188 0 0,-7 3 257 0 0,-19 12 290 0 0,88-53 57 0 0,1 1 0 0 0,1 1 0 0 0,-23 24 0 0 0,36-35 2 0 0,1 0-1 0 0,0 0 0 0 0,0 1 1 0 0,0-1-1 0 0,1 1 1 0 0,-1-1-1 0 0,1 1 0 0 0,0 0 1 0 0,0 0-1 0 0,0 5 1 0 0,1-8 2 0 0,1-1 1 0 0,0 1 0 0 0,0 0-1 0 0,0 0 1 0 0,0 0-1 0 0,0 0 1 0 0,0 0 0 0 0,0 0-1 0 0,1-1 1 0 0,-1 1 0 0 0,1 0-1 0 0,-1 0 1 0 0,1 0-1 0 0,0-1 1 0 0,-1 1 0 0 0,1 0-1 0 0,0-1 1 0 0,0 1-1 0 0,0-1 1 0 0,1 1 0 0 0,-1-1-1 0 0,0 1 1 0 0,1-1 0 0 0,-1 0-1 0 0,0 0 1 0 0,1 0-1 0 0,0 1 1 0 0,-1-1 0 0 0,1-1-1 0 0,2 2 1 0 0,4 2 72 0 0,0-1-1 0 0,0-1 1 0 0,0 0 0 0 0,1 0-1 0 0,-1 0 1 0 0,1-1 0 0 0,0 0-1 0 0,-1-1 1 0 0,15 0 0 0 0,10-4 177 0 0,38-7 0 0 0,-44 6-146 0 0,11-2 43 0 0,-4 0-19 0 0,0 2 0 0 0,1 1 0 0 0,41 0 1 0 0,-72 4-166 0 0,-2 0-56 0 0,0 0 0 0 0,-1 0 1 0 0,1 0-1 0 0,0 1 0 0 0,0-1 1 0 0,-1 0-1 0 0,1 1 0 0 0,0-1 1 0 0,0 1-1 0 0,2 1 1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7:49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484 229 9271 0 0,'0'0'1068'0'0,"-10"-9"-1064"0"0,8 6 17 0 0,1 1 0 0 0,0-1-1 0 0,0 1 1 0 0,0-1-1 0 0,0 0 1 0 0,0 1 0 0 0,1-1-1 0 0,-1 0 1 0 0,1 1-1 0 0,0-1 1 0 0,0 0 0 0 0,0 1-1 0 0,0-1 1 0 0,0 0-1 0 0,1-2 1 0 0,1-9 560 0 0,9-23 0 0 0,-4 12 62 0 0,-6 17-472 0 0,2 1-52 0 0,-2-1-1 0 0,1 0 1 0 0,-1 0-1 0 0,0 0 1 0 0,-1-9-1 0 0,0 15-119 0 0,0 1-1 0 0,0 0 1 0 0,0-1 0 0 0,0 1-1 0 0,-1-1 1 0 0,1 1 0 0 0,0-1-1 0 0,-1 1 1 0 0,1 0 0 0 0,-1-1 0 0 0,0 1-1 0 0,1 0 1 0 0,-1 0 0 0 0,0-1-1 0 0,0 1 1 0 0,0 0 0 0 0,0 0-1 0 0,0 0 1 0 0,0 0 0 0 0,0 0-1 0 0,0 0 1 0 0,0 0 0 0 0,-1 1-1 0 0,1-1 1 0 0,0 0 0 0 0,-1 0-1 0 0,1 1 1 0 0,0-1 0 0 0,-1 1 0 0 0,1 0-1 0 0,0-1 1 0 0,-1 1 0 0 0,1 0-1 0 0,-1 0 1 0 0,-1 0 0 0 0,-22 0-216 0 0,1 2 1 0 0,-1 0 0 0 0,1 2-1 0 0,-32 9 1 0 0,32-7 160 0 0,6-2 168 0 0,1 1 0 0 0,0 0 0 0 0,0 1 0 0 0,0 1 0 0 0,-28 17 0 0 0,35-18-35 0 0,1 1-1 0 0,0 0 0 0 0,0 1 1 0 0,1 0-1 0 0,0 0 0 0 0,0 0 1 0 0,1 1-1 0 0,0 0 1 0 0,0 1-1 0 0,-6 12 0 0 0,0 5 590 0 0,-13 33 0 0 0,22-48-579 0 0,1-1 0 0 0,0 1-1 0 0,0 0 1 0 0,1 0 0 0 0,-1 20-1 0 0,3-31-74 0 0,0 0 0 0 0,0-1 1 0 0,1 1-1 0 0,-1-1 0 0 0,0 1 0 0 0,0 0 0 0 0,1-1 0 0 0,-1 1 0 0 0,0-1 0 0 0,1 1 0 0 0,-1-1 0 0 0,0 1 0 0 0,1-1 0 0 0,-1 1 0 0 0,1-1 1 0 0,-1 1-1 0 0,1-1 0 0 0,-1 0 0 0 0,1 1 0 0 0,-1-1 0 0 0,1 0 0 0 0,-1 1 0 0 0,1-1 0 0 0,0 0 0 0 0,-1 0 0 0 0,1 1 0 0 0,-1-1 1 0 0,1 0-1 0 0,0 0 0 0 0,-1 0 0 0 0,1 0 0 0 0,0 0 0 0 0,-1 0 0 0 0,2 0 0 0 0,21-2 277 0 0,27-17 143 0 0,0-1-1 0 0,62-36 0 0 0,-47 22-315 0 0,15-5-106 0 0,-70 36-10 0 0,-2 1-12 0 0,-8 3 9 0 0,1 0 0 0 0,-1 0 0 0 0,1-1 0 0 0,-1 1-1 0 0,1 0 1 0 0,-1 0 0 0 0,0-1 0 0 0,1 1 0 0 0,-1 0 0 0 0,0 0-1 0 0,0 0 1 0 0,0 0 0 0 0,0-1 0 0 0,0 1 0 0 0,0 0 0 0 0,0 0 0 0 0,0 0-1 0 0,0 1 1 0 0,0 1 3 0 0,-1 0 0 0 0,0 0 0 0 0,0 0 0 0 0,0 0 0 0 0,0 0 0 0 0,-1 0-1 0 0,1 0 1 0 0,-1-1 0 0 0,0 1 0 0 0,-2 3 0 0 0,-24 25 59 0 0,12-14 27 0 0,-5 8 26 0 0,1 1 1 0 0,1 1-1 0 0,1 1 0 0 0,-14 31 0 0 0,23-39-78 0 0,0 0 1 0 0,2 0-1 0 0,0 1 0 0 0,1 0 0 0 0,1 0 0 0 0,2 0 1 0 0,-3 25-1 0 0,6-43-22 0 0,0 2-7 0 0,-1 0 1 0 0,1 1-1 0 0,1-1 1 0 0,-1 0-1 0 0,1 0 1 0 0,0 0-1 0 0,0 0 1 0 0,0 0-1 0 0,3 7 1 0 0,-3-11-273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7:50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309 332 2303 0 0,'0'0'8782'0'0,"9"-7"-7660"0"0,-2 2-781 0 0,-1-1 0 0 0,0 0-1 0 0,0 0 1 0 0,0-1 0 0 0,-1 1 0 0 0,0-1-1 0 0,0-1 1 0 0,-1 1 0 0 0,1 0 0 0 0,5-17-1 0 0,-2 1 145 0 0,18-61 3 0 0,-24 72-493 0 0,1 0 0 0 0,-1 0 0 0 0,-1-1 0 0 0,0-23 0 0 0,-1 34-4 0 0,0 0 0 0 0,0 0 0 0 0,0-1 0 0 0,0 1 0 0 0,-1 0 0 0 0,1 0 0 0 0,-1 0 0 0 0,0 0 0 0 0,1 0 0 0 0,-1 0 0 0 0,0 0 0 0 0,0 0 0 0 0,0 0-1 0 0,0 0 1 0 0,-1 0 0 0 0,-1-2 0 0 0,1 1-61 0 0,1 2-59 0 0,-13-1-167 0 0,10 2 242 0 0,0 0 0 0 0,0 0 0 0 0,0 0 0 0 0,0 1 0 0 0,0 0 0 0 0,0 0 1 0 0,0 0-1 0 0,0 0 0 0 0,0 1 0 0 0,0 0 0 0 0,1 0 0 0 0,-6 3 0 0 0,-6 4-252 0 0,-20 18 1 0 0,30-22 241 0 0,-28 25 25 0 0,2 1-1 0 0,-51 67 1 0 0,51-58-6 0 0,22-30 45 0 0,-48 67-8 0 0,50-66 59 0 0,0 0-1 0 0,2 0 1 0 0,-1 1-1 0 0,1 0 1 0 0,-4 18-1 0 0,8-28-10 0 0,1 0-1 0 0,-1 0 1 0 0,1 0 0 0 0,0 0-1 0 0,0 0 1 0 0,-1-1 0 0 0,1 1-1 0 0,1 0 1 0 0,-1 0 0 0 0,0 0-1 0 0,0 0 1 0 0,1 0 0 0 0,-1-1-1 0 0,1 1 1 0 0,-1 0 0 0 0,1 0-1 0 0,0-1 1 0 0,0 1 0 0 0,0 0 0 0 0,0-1-1 0 0,0 1 1 0 0,0-1 0 0 0,2 3-1 0 0,-1-3 3 0 0,0 1 0 0 0,0-1 0 0 0,0 0 0 0 0,0 0 0 0 0,0 0 0 0 0,0 0 0 0 0,0 0 0 0 0,0 0 0 0 0,0-1 0 0 0,1 1 0 0 0,-1-1 0 0 0,0 1 0 0 0,1-1 0 0 0,-1 0 1 0 0,0 0-1 0 0,0 0 0 0 0,1 0 0 0 0,3-1 0 0 0,2-1 74 0 0,0 0 1 0 0,0-1 0 0 0,0 0 0 0 0,0 0 0 0 0,-1-1 0 0 0,1 0 0 0 0,-1 0 0 0 0,0-1 0 0 0,0 1 0 0 0,8-9-1 0 0,8-8 128 0 0,27-33 0 0 0,-49 53-239 0 0,20-22 57 0 0,23-36 1 0 0,-39 51-90 0 0,0-1 0 0 0,0 0 0 0 0,-1 0 1 0 0,0 0-1 0 0,0 0 0 0 0,-1 0 1 0 0,0-1-1 0 0,1-11 0 0 0,-3 19-101 0 0,-2 1 22 0 0,-4 0 72 0 0,3 2 23 0 0,0 0-1 0 0,0 0 1 0 0,0 1 0 0 0,1-1-1 0 0,-1 1 1 0 0,0 0-1 0 0,1-1 1 0 0,-1 1-1 0 0,1 0 1 0 0,-2 4 0 0 0,-14 24-97 0 0,15-25 89 0 0,-5 10 6 0 0,0 0-1 0 0,1 0 0 0 0,1 0 1 0 0,-3 18-1 0 0,6-24 13 0 0,1 1-1 0 0,0-1 1 0 0,0 1 0 0 0,1-1-1 0 0,0 1 1 0 0,1-1 0 0 0,0 1 0 0 0,2 9-1 0 0,-2-18-67 0 0,-1 0 0 0 0,0 0 0 0 0,1-1 0 0 0,-1 1 0 0 0,1 0 0 0 0,-1 0 0 0 0,1-1 0 0 0,-1 1 0 0 0,1-1 0 0 0,0 1 0 0 0,-1-1 1 0 0,1 1-1 0 0,0-1 0 0 0,-1 1 0 0 0,1-1 0 0 0,0 1 0 0 0,0-1 0 0 0,-1 0 0 0 0,1 1 0 0 0,0-1 0 0 0,0 0 0 0 0,0 0 0 0 0,-1 0 0 0 0,1 0 0 0 0,0 1 0 0 0,0-1 0 0 0,0 0 0 0 0,0 0 0 0 0,1-1 0 0 0,8-1-982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7:51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8751 0 0,'1'-2'399'0'0,"-1"0"-268"0"0,0-2 1 0 0,8-9 142 0 0,-8 12-222 0 0,1 1-1 0 0,-1-1 1 0 0,0 1-1 0 0,1-1 1 0 0,-1 1-1 0 0,1-1 1 0 0,-1 1-1 0 0,1-1 1 0 0,-1 1-1 0 0,1-1 1 0 0,-1 1-1 0 0,1 0 1 0 0,-1-1-1 0 0,1 1 1 0 0,-1 0-1 0 0,1-1 1 0 0,0 1-1 0 0,-1 0 1 0 0,1 0-1 0 0,0 0 1 0 0,-1-1-1 0 0,1 1 1 0 0,-1 0-1 0 0,1 0 1 0 0,0 0-1 0 0,-1 0 1 0 0,1 0-1 0 0,0 0 1 0 0,-1 0-1 0 0,1 1 0 0 0,0-1 1 0 0,-1 0-1 0 0,1 0 1 0 0,0 0-1 0 0,-1 1 1 0 0,1-1-1 0 0,-1 0 1 0 0,2 1-1 0 0,-1 0 220 0 0,5 2 53 0 0,0 0 0 0 0,0 0 0 0 0,0 1-1 0 0,-1 0 1 0 0,1 0 0 0 0,-1 1 0 0 0,0-1 0 0 0,0 1 0 0 0,6 8 0 0 0,4 7-339 0 0,15 27-1 0 0,-22-33 223 0 0,49 82-22 0 0,78 179 0 0 0,-123-248-142 0 0,-2 2 1 0 0,-1-1-1 0 0,6 41 0 0 0,-13-56 15 0 0,0 0-1 0 0,-2 0 1 0 0,1-1 0 0 0,-2 1 0 0 0,0 0-1 0 0,0 0 1 0 0,-1-1 0 0 0,0 1 0 0 0,-2-1-1 0 0,-6 19 1 0 0,-1-5 130 0 0,-2-1-1 0 0,-31 45 1 0 0,-41 41 41 0 0,17-22-201 0 0,66-87-185 0 0,-1 1 52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8:05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59 4607 0 0,'3'-8'262'0'0,"0"-1"-1"0"0,7-16 1 0 0,1 9 7239 0 0,-12 22-7462 0 0,0-1-1 0 0,0 1 1 0 0,-1-1 0 0 0,0 1 0 0 0,0-1 0 0 0,0 0 0 0 0,-5 8 0 0 0,-1 2 4 0 0,-56 152 922 0 0,31-77-770 0 0,22-64-148 0 0,-103 244 210 0 0,-34-12-249 0 0,77-159-182 0 0,61-87 151 0 0,-1 1 0 0 0,0-2 0 0 0,-1 1 0 0 0,0-2 0 0 0,-19 13 0 0 0,8-11 39 0 0,22-11 328 0 0,0-3-202 0 0,1-2-106 0 0,0 0 0 0 0,0 0 0 0 0,0 1 1 0 0,0-1-1 0 0,1 0 0 0 0,0 1 1 0 0,-1-1-1 0 0,1 0 0 0 0,0 1 0 0 0,1-1 1 0 0,-1 1-1 0 0,1 0 0 0 0,0-1 1 0 0,-1 1-1 0 0,2 0 0 0 0,1-3 0 0 0,5-6 2 0 0,0 1-1 0 0,0 1 0 0 0,13-11 0 0 0,2 0 66 0 0,1 2 1 0 0,1 0-1 0 0,1 2 1 0 0,31-16-1 0 0,-41 26 85 0 0,0 0-1 0 0,0 1 0 0 0,0 1 1 0 0,1 0-1 0 0,0 2 1 0 0,0 0-1 0 0,0 1 0 0 0,26 0 1 0 0,-33 2-106 0 0,1 1 1 0 0,-1 0-1 0 0,1 1 0 0 0,-1 0 1 0 0,0 1-1 0 0,0 1 0 0 0,0-1 1 0 0,12 7-1 0 0,-6 1-20 0 0,-14-6-62 0 0,-2-1 10 0 0,2-1 4 0 0,-2-1-9 0 0,-1-1 0 0 0,1 0 0 0 0,0 1 0 0 0,0 0-1 0 0,0-1 1 0 0,-1 1 0 0 0,1-1 0 0 0,-1 1 0 0 0,0 0 0 0 0,1-1-1 0 0,-1 4 1 0 0,2 21-631 0 0,-2-26 576 0 0,0 0 1 0 0,1 1-1 0 0,-1-1 1 0 0,0 0 0 0 0,0 1-1 0 0,0-1 1 0 0,1 0-1 0 0,-1 1 1 0 0,0-1 0 0 0,0 0-1 0 0,1 0 1 0 0,-1 1-1 0 0,0-1 1 0 0,1 0 0 0 0,-1 0-1 0 0,0 1 1 0 0,1-1-1 0 0,-1 0 1 0 0,0 0 0 0 0,1 0-1 0 0,-1 0 1 0 0,0 0 0 0 0,1 1-1 0 0,-1-1 1 0 0,0 0-1 0 0,1 0 1 0 0,-1 0 0 0 0,1 0-1 0 0,-1 0 1 0 0,0 0-1 0 0,1 0 1 0 0,-1 0 0 0 0,1 0-1 0 0,-1 0 1 0 0,0-1-1 0 0,1 1 1 0 0,-1 0 0 0 0,0 0-1 0 0,1-1 1 0 0,17-4-1999 0 0,-5-3 502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8:06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139 164 10535 0 0,'0'0'482'0'0,"2"1"-8"0"0,1-1-500 0 0,22 6 827 0 0,0-1 0 0 0,0-1 0 0 0,28 0 0 0 0,-43-5-620 0 0,1 1 1 0 0,0-1 0 0 0,-1-1-1 0 0,1 0 1 0 0,-1-1 0 0 0,1 0-1 0 0,-1 0 1 0 0,0-1 0 0 0,0 0-1 0 0,-1-1 1 0 0,17-10 0 0 0,-7 2 189 0 0,-1 0 0 0 0,-1-1 1 0 0,0-1-1 0 0,0-1 0 0 0,24-31 1 0 0,-41 47-378 0 0,1 0 0 0 0,-1-1 0 0 0,1 1 0 0 0,-1-1 0 0 0,0 1 0 0 0,1 0 0 0 0,-1-1 0 0 0,0 1 0 0 0,1-1 0 0 0,-1 1 0 0 0,0-1 0 0 0,0 1 0 0 0,1-1 0 0 0,-1 1 0 0 0,0-1 0 0 0,0 1 0 0 0,0-1 0 0 0,0 1 0 0 0,0-1 0 0 0,0 0 0 0 0,0 1 0 0 0,0-1 0 0 0,0 1 0 0 0,0-1 0 0 0,0 1 0 0 0,0-1 0 0 0,0 1 0 0 0,0-1 0 0 0,0 0 0 0 0,-1 1 0 0 0,1-1 0 0 0,-1 0 0 0 0,0 0-35 0 0,0 1 1 0 0,0-1-1 0 0,-1 0 1 0 0,1 1-1 0 0,-1-1 0 0 0,1 1 1 0 0,0 0-1 0 0,-1-1 1 0 0,1 1-1 0 0,-1 0 0 0 0,1 0 1 0 0,-3 0-1 0 0,-2 0-119 0 0,0 0-1 0 0,0 1 1 0 0,0 0-1 0 0,0 0 0 0 0,1 0 1 0 0,-1 1-1 0 0,0 0 1 0 0,0 0-1 0 0,1 0 1 0 0,-6 4-1 0 0,-9 6-525 0 0,-24 18-1 0 0,14-9 300 0 0,-29 18 201 0 0,-50 33-86 0 0,90-61 422 0 0,1 1-1 0 0,0 1 1 0 0,-21 20 0 0 0,31-25-53 0 0,-1 1 0 0 0,1 1 0 0 0,1 0 0 0 0,0 0 0 0 0,0 0 0 0 0,1 0 0 0 0,-8 18 0 0 0,7-10 346 0 0,0 0 0 0 0,-7 35 0 0 0,13-47-395 0 0,0 0 0 0 0,0 0 0 0 0,0 0 0 0 0,1 0-1 0 0,0 0 1 0 0,1 0 0 0 0,-1 0 0 0 0,1 0 0 0 0,0 0-1 0 0,1 0 1 0 0,-1 0 0 0 0,1 0 0 0 0,3 6 0 0 0,-4-10-44 0 0,1 0 0 0 0,-1 0 1 0 0,1 0-1 0 0,-1-1 0 0 0,1 1 1 0 0,0 0-1 0 0,0-1 0 0 0,-1 1 1 0 0,1-1-1 0 0,0 0 0 0 0,0 1 0 0 0,1-1 1 0 0,-1 0-1 0 0,0 0 0 0 0,0-1 1 0 0,0 1-1 0 0,1 0 0 0 0,-1-1 1 0 0,0 1-1 0 0,1-1 0 0 0,-1 0 1 0 0,0 0-1 0 0,1 0 0 0 0,-1 0 1 0 0,0 0-1 0 0,1 0 0 0 0,3-1 1 0 0,7-2-1 0 0,0 0-1 0 0,0-1 1 0 0,20-8 0 0 0,-25 9-10 0 0,26-11-754 0 0,61-35 0 0 0,-51 20-5112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8:06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0 14511 0 0,'0'0'1603'0'0,"-1"2"-1303"0"0,-66 140 1073 0 0,42-85-1329 0 0,-7 23-46 0 0,-37 147 0 0 0,-16 45 440 0 0,-45-2 88 0 0,125-261-959 0 0,0 0 0 0 0,-1 0 0 0 0,-1-1 0 0 0,1 0-1 0 0,-1 0 1 0 0,0-1 0 0 0,-15 12 0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8:06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12 161 16039 0 0,'0'0'363'0'0,"-1"1"46"0"0,0-1-365 0 0,0 1 0 0 0,1-1 0 0 0,-1 0-1 0 0,1 0 1 0 0,-1 1 0 0 0,1-1 0 0 0,-1 0 0 0 0,1 1-1 0 0,-1-1 1 0 0,1 0 0 0 0,0 1 0 0 0,-1-1 0 0 0,1 1-1 0 0,-1-1 1 0 0,1 0 0 0 0,0 1 0 0 0,-1-1-1 0 0,1 2 1 0 0,-1-1-33 0 0,1 1 0 0 0,0-1-1 0 0,0 1 1 0 0,0-1-1 0 0,0 1 1 0 0,0-1 0 0 0,0 1-1 0 0,0-1 1 0 0,0 0 0 0 0,1 1-1 0 0,-1-1 1 0 0,1 1 0 0 0,-1-1-1 0 0,1 0 1 0 0,-1 1 0 0 0,1-1-1 0 0,0 0 1 0 0,-1 0 0 0 0,1 1-1 0 0,0-1 1 0 0,0 0 0 0 0,0 0-1 0 0,0 0 1 0 0,0 0-1 0 0,0 0 1 0 0,3 1 0 0 0,-2 0 23 0 0,1-1 0 0 0,0 0 1 0 0,0 1-1 0 0,0-1 0 0 0,0 0 0 0 0,0-1 1 0 0,1 1-1 0 0,4 0 0 0 0,5-1 91 0 0,0 0 0 0 0,0-1 0 0 0,-1 0-1 0 0,1-1 1 0 0,0 0 0 0 0,21-8 0 0 0,74-33 580 0 0,-80 30-492 0 0,30-12 162 0 0,195-75 458 0 0,-231 94-2028 0 0,29-4 0 0 0,-27 7-95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8:07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12031 0 0,'0'-7'1091'0'0,"0"0"413"0"0,0 10-1283 0 0,1-1 0 0 0,-1 1 0 0 0,1-1 1 0 0,0 1-1 0 0,0-1 0 0 0,2 5 0 0 0,1 4-8 0 0,38 142 1229 0 0,17 53-542 0 0,-50-181-852 0 0,2-1-1 0 0,0 1 1 0 0,2-1-1 0 0,1-1 0 0 0,30 39 1 0 0,-35-51 28 0 0,1-1-1 0 0,1 0 1 0 0,-1-1 0 0 0,18 12-1 0 0,50 25 234 0 0,-4-2-131 0 0,-60-34-275 0 0,-11-7-645 0 0,1-1-1 0 0,0 1 1 0 0,0 0 0 0 0,0-1-1 0 0,0 0 1 0 0,7 3 0 0 0,-3-4-269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8:07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926 4 7367 0 0,'0'0'568'0'0,"-9"-4"33"0"0,5 5 2552 0 0,-51 50 316 0 0,17-13-3133 0 0,-6 2-115 0 0,-92 81 239 0 0,-31 32 371 0 0,-2 3-30 0 0,-52 30-101 0 0,214-180-825 0 0,-1 1-1 0 0,0-1 0 0 0,0-1 0 0 0,0 1 1 0 0,-1-1-1 0 0,-11 5 0 0 0,19-10 82 0 0,1 0-1 0 0,-1 0 1 0 0,1 0-1 0 0,0 0 1 0 0,-1 0-1 0 0,1 0 0 0 0,0 0 1 0 0,-1 0-1 0 0,1 0 1 0 0,0 0-1 0 0,-1 0 1 0 0,1 0-1 0 0,-1 0 1 0 0,1 0-1 0 0,0 0 1 0 0,-1-1-1 0 0,1 1 1 0 0,0 0-1 0 0,-1 0 0 0 0,1 0 1 0 0,0 0-1 0 0,-1-1 1 0 0,1 1-1 0 0,0 0 1 0 0,0 0-1 0 0,-1-1 1 0 0,1 1-1 0 0,0 0 1 0 0,0-1-1 0 0,-1 1 1 0 0,1 0-1 0 0,0 0 0 0 0,0-1 1 0 0,0 0-1 0 0,-4-12-762 0 0,6-10-423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00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0 6911 0 0,'0'0'528'0'0,"1"2"-85"0"0,35 60 7473 0 0,5-3-4427 0 0,53 53-2191 0 0,-47-58 231 0 0,-47-54-1527 0 0,8 9 168 0 0,-1 0 1 0 0,0 0-1 0 0,6 12 1 0 0,-12-19-145 0 0,0 0-1 0 0,0 0 1 0 0,0 1 0 0 0,0-1 0 0 0,0 0 0 0 0,0 1-1 0 0,-1-1 1 0 0,1 1 0 0 0,-1-1 0 0 0,1 1-1 0 0,-1-1 1 0 0,0 1 0 0 0,0-1 0 0 0,0 1-1 0 0,-1-1 1 0 0,1 1 0 0 0,-1-1 0 0 0,1 0 0 0 0,-1 1-1 0 0,-1 3 1 0 0,-3 1 63 0 0,1 0-1 0 0,-1-1 0 0 0,0 1 1 0 0,-1-1-1 0 0,1 0 0 0 0,-1-1 1 0 0,0 0-1 0 0,-9 6 1 0 0,-58 34 230 0 0,56-36-278 0 0,-42 23 2 0 0,19-11-626 0 0,-58 40 0 0 0,97-60 122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8:08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1 7367 0 0,'0'0'4756'0'0,"0"2"-4277"0"0,1 11-152 0 0,1 0 1 0 0,-2 0-1 0 0,0 0 0 0 0,0 0 1 0 0,-5 26-1 0 0,-18 55-102 0 0,-42 110 0 0 0,32-106-194 0 0,2-12-1 0 0,-4-1-1 0 0,-3-2 0 0 0,-60 97 1 0 0,95-176-25 0 0,-32 51 25 0 0,29-48 20 0 0,1 1-1 0 0,-1-1 0 0 0,-1 0 1 0 0,-11 10-1 0 0,17-17 133 0 0,0 0-162 0 0,1 0 0 0 0,0-1 0 0 0,0 1 0 0 0,0 0 1 0 0,-1-1-1 0 0,1 1 0 0 0,0 0 0 0 0,0-1 0 0 0,0 1 1 0 0,0-1-1 0 0,-1 1 0 0 0,1 0 0 0 0,0-1 0 0 0,0 1 1 0 0,0-1-1 0 0,0 1 0 0 0,0 0 0 0 0,0-1 0 0 0,0 1 1 0 0,0-1-1 0 0,0 1 0 0 0,1 0 0 0 0,-1-2 0 0 0,2-9 160 0 0,3-9 35 0 0,1 0 0 0 0,1 1 1 0 0,13-26-1 0 0,35-52-192 0 0,-45 82-80 0 0,0 1 0 0 0,1 0 0 0 0,1 1 1 0 0,0 0-1 0 0,1 1 0 0 0,16-13 0 0 0,-21 19 27 0 0,-1 1-1 0 0,2-1 0 0 0,-1 1 1 0 0,1 1-1 0 0,-1 0 0 0 0,1 0 1 0 0,1 0-1 0 0,-1 1 0 0 0,0 1 1 0 0,1 0-1 0 0,-1 0 0 0 0,17-1 1 0 0,-19 4 20 0 0,0 0 0 0 0,0 0 0 0 0,0 1 0 0 0,0 0 0 0 0,0 0 0 0 0,0 1 0 0 0,0 0 0 0 0,-1 0 1 0 0,1 0-1 0 0,-1 1 0 0 0,0 0 0 0 0,0 0 0 0 0,-1 1 0 0 0,1 0 0 0 0,-1 0 0 0 0,0 0 0 0 0,0 0 1 0 0,0 1-1 0 0,-1 0 0 0 0,0 0 0 0 0,0 0 0 0 0,0 0 0 0 0,2 8 0 0 0,-5-11 28 0 0,-1 0-1 0 0,1 1 0 0 0,-1-1 1 0 0,1 0-1 0 0,-1 1 0 0 0,0-1 1 0 0,0 1-1 0 0,-1-1 0 0 0,1 1 1 0 0,-1-1-1 0 0,1 0 0 0 0,-1 1 1 0 0,0-1-1 0 0,-1 0 0 0 0,1 0 1 0 0,0 0-1 0 0,-1 0 0 0 0,0 0 1 0 0,0 0-1 0 0,-3 4 0 0 0,-4 4 72 0 0,0-2 0 0 0,0 1 0 0 0,-1-1-1 0 0,-11 8 1 0 0,0-2 141 0 0,-2 0 0 0 0,-43 22 0 0 0,-53 13 43 0 0,74-36-890 0 0,44-13 294 0 0,2-9-1561 0 0,1-2 553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8:08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1839 0 0,'8'4'160'0'0,"21"10"1267"0"0,-9-4 3154 0 0,26 9 0 0 0,-39-17-3800 0 0,1 0 0 0 0,-1 0 0 0 0,1-1 0 0 0,-1 0 0 0 0,1 0 0 0 0,0-1 0 0 0,11 0 1 0 0,4-4-552 0 0,-1 0 0 0 0,1-2 1 0 0,-1 0-1 0 0,0-2 0 0 0,-1 0 1 0 0,0-1-1 0 0,33-20 0 0 0,-45 23-202 0 0,-1 0 0 0 0,0 0 0 0 0,0 0 0 0 0,13-15 0 0 0,-17 17-36 0 0,-1 0-1 0 0,1 0 1 0 0,-1 0 0 0 0,-1-1-1 0 0,1 1 1 0 0,0-1 0 0 0,-1 0-1 0 0,0 0 1 0 0,0 1 0 0 0,-1-1 0 0 0,2-6-1 0 0,-3 11-8 0 0,0-1 0 0 0,0 1 1 0 0,0-1-1 0 0,0 1 0 0 0,0-1 0 0 0,0 1 0 0 0,0 0 0 0 0,0-1 0 0 0,-1 1 1 0 0,1-1-1 0 0,0 1 0 0 0,0-1 0 0 0,0 1 0 0 0,-1 0 0 0 0,1-1 1 0 0,0 1-1 0 0,0-1 0 0 0,-1 1 0 0 0,1 0 0 0 0,0-1 0 0 0,-1 1 0 0 0,1 0 1 0 0,0-1-1 0 0,-1 1 0 0 0,1 0 0 0 0,-1 0 0 0 0,1-1 0 0 0,0 1 0 0 0,-1 0 1 0 0,1 0-1 0 0,-1 0 0 0 0,1 0 0 0 0,-1-1 0 0 0,-15 0-418 0 0,6 3 255 0 0,0 1-1 0 0,1 0 1 0 0,-1 0-1 0 0,1 1 0 0 0,-1 1 1 0 0,1-1-1 0 0,-12 10 1 0 0,-57 45-240 0 0,59-42 461 0 0,1 0 0 0 0,0 0-1 0 0,2 2 1 0 0,0 0 0 0 0,1 1 0 0 0,1 1-1 0 0,1 0 1 0 0,0 0 0 0 0,2 2-1 0 0,-14 37 1 0 0,24-56 15 0 0,0 0 0 0 0,0 0 0 0 0,0 0 0 0 0,0 1 0 0 0,1-1 0 0 0,-1 0 0 0 0,1 0-1 0 0,0 1 1 0 0,1-1 0 0 0,-1 0 0 0 0,1 0 0 0 0,2 9 0 0 0,-2-11-18 0 0,0 0 1 0 0,0 0-1 0 0,0 0 1 0 0,0 0-1 0 0,1 0 1 0 0,-1 0-1 0 0,1 0 1 0 0,-1-1-1 0 0,1 1 0 0 0,0 0 1 0 0,0-1-1 0 0,-1 0 1 0 0,1 1-1 0 0,0-1 1 0 0,0 0-1 0 0,0 0 1 0 0,1 0-1 0 0,-1 0 1 0 0,0 0-1 0 0,0 0 0 0 0,1-1 1 0 0,-1 1-1 0 0,0-1 1 0 0,4 1-1 0 0,7 0 56 0 0,1-1-1 0 0,-1 0 1 0 0,1-1-1 0 0,-1 0 1 0 0,20-5-1 0 0,66-21-764 0 0,-44 9-276 0 0,-15 7 316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8:08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29 9095 0 0,'8'-13'415'0'0,"-7"10"-7"0"0,5-3-247 0 0,-1 0 2154 0 0,-3 16-1343 0 0,-1-4-787 0 0,0 0-1 0 0,-1 0 1 0 0,0 1-1 0 0,0-1 1 0 0,0 0-1 0 0,-1 1 1 0 0,-1 6 0 0 0,-15 45 718 0 0,8-32-559 0 0,-81 254 1385 0 0,49-156-1466 0 0,-50 119-71 0 0,61-177-97 0 0,-59 96-1 0 0,68-130-607 0 0,20-31 226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8:09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8 225 919 0 0,'-2'0'67'0'0,"-4"1"2944"0"0,15-2 3793 0 0,0 0-3857 0 0,10 0-1240 0 0,107-35 198 0 0,-91 25-1594 0 0,155-61 1175 0 0,-69 24-828 0 0,-54 21-911 0 0,-24 6-5931 0 0,-26 14 421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8:0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1 9671 0 0,'0'0'748'0'0,"0"7"-285"0"0,-1 11 591 0 0,0 0-1 0 0,-2 0 1 0 0,0 0 0 0 0,-1 0 0 0 0,-6 16-1 0 0,-37 88-499 0 0,12-36-163 0 0,-16 59-306 0 0,-40 109-35 0 0,-22-9 231 0 0,71-178-271 0 0,36-59-8 0 0,-1 1 0 0 0,0-1 0 0 0,-1 0-1 0 0,0 0 1 0 0,-9 6 0 0 0,17-13 2 0 0,0-1-1 0 0,-1 0 1 0 0,1 1 0 0 0,0-1-1 0 0,-1 0 1 0 0,1 1 0 0 0,-1-1-1 0 0,1 0 1 0 0,0 1 0 0 0,-1-1 0 0 0,1 0-1 0 0,-1 0 1 0 0,1 0 0 0 0,-1 1-1 0 0,1-1 1 0 0,-1 0 0 0 0,1 0-1 0 0,-1 0 1 0 0,1 0 0 0 0,-1 0-1 0 0,1 0 1 0 0,-1 0 0 0 0,1 0 0 0 0,-1 0-1 0 0,1 0 1 0 0,-1 0 0 0 0,1 0-1 0 0,-1 0 1 0 0,1-1 0 0 0,-1 1-1 0 0,0 0 1 0 0,1-1 0 0 0,0 0 0 0 0,-1 0 0 0 0,1 0 0 0 0,0 0 1 0 0,-1 1-1 0 0,1-1 0 0 0,0 0 0 0 0,0 0 0 0 0,0 0 0 0 0,0 0 0 0 0,0 0 0 0 0,0 0 0 0 0,0 0 0 0 0,0 0 0 0 0,1-1 1 0 0,0-4-3 0 0,1-1 0 0 0,-1 0 0 0 0,5-9 0 0 0,1 3-100 0 0,0 0-1 0 0,1 1 1 0 0,1 0 0 0 0,0 0-1 0 0,0 1 1 0 0,1 0 0 0 0,1 1-1 0 0,-1 0 1 0 0,2 0 0 0 0,-1 1-1 0 0,1 1 1 0 0,1 0 0 0 0,0 0 0 0 0,23-9-1 0 0,-30 15 129 0 0,0 0 0 0 0,0 0 0 0 0,1 1 0 0 0,-1 0 0 0 0,0 0 0 0 0,0 0 0 0 0,1 1 0 0 0,-1 0 0 0 0,0 0 0 0 0,1 1 0 0 0,-1 0 0 0 0,0 0 0 0 0,1 0 0 0 0,-1 1 0 0 0,0 0 0 0 0,11 5 0 0 0,-12-5 43 0 0,0 1 0 0 0,-1 0 0 0 0,1 0-1 0 0,-1 0 1 0 0,0 1 0 0 0,0-1 0 0 0,0 1 0 0 0,0 0-1 0 0,0 0 1 0 0,-1 0 0 0 0,0 1 0 0 0,0-1-1 0 0,0 1 1 0 0,0 0 0 0 0,-1 0 0 0 0,0 0-1 0 0,0 0 1 0 0,0 0 0 0 0,2 9 0 0 0,-4-10-56 0 0,2 4 15 0 0,0 0-1 0 0,-1 0 0 0 0,-1 0 1 0 0,1 1-1 0 0,-1-1 1 0 0,-2 13-1 0 0,2-19-54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8:09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22 13039 0 0,'0'0'598'0'0,"2"1"-10"0"0,24 24 189 0 0,-24-23-573 0 0,0 0 0 0 0,0 1 0 0 0,1-1 0 0 0,-1 0 0 0 0,0 0 0 0 0,1 0 0 0 0,-1 0 0 0 0,1-1 0 0 0,0 1 0 0 0,-1-1 0 0 0,1 0 0 0 0,0 1 0 0 0,0-1 0 0 0,0 0 0 0 0,0-1 0 0 0,3 2 0 0 0,5-1-60 0 0,0 0 0 0 0,-1-1 0 0 0,1 0 0 0 0,-1-1-1 0 0,1 0 1 0 0,0 0 0 0 0,-1-1 0 0 0,0 0 0 0 0,1-1 0 0 0,-1 0 0 0 0,0-1 0 0 0,-1 0 0 0 0,1-1 0 0 0,12-7 0 0 0,34-25-686 0 0,-55 36 408 0 0,-14 0-1303 0 0,9 1 1388 0 0,1 0 1 0 0,0 0-1 0 0,0 0 1 0 0,-1 0-1 0 0,1 0 1 0 0,-5 1 0 0 0,-16 6-71 0 0,0 1 0 0 0,0 1 1 0 0,1 1-1 0 0,-41 23 0 0 0,51-25 178 0 0,1 0 1 0 0,0 1-1 0 0,0 0 1 0 0,1 1-1 0 0,0 0 0 0 0,1 1 1 0 0,0 0-1 0 0,0 1 0 0 0,-11 19 1 0 0,18-26-15 0 0,0 1 0 0 0,1-1 0 0 0,0 1 0 0 0,0-1 0 0 0,0 1-1 0 0,1 0 1 0 0,-1 0 0 0 0,1-1 0 0 0,1 1 0 0 0,-1 0 0 0 0,1 0 0 0 0,0 0 0 0 0,1 0 0 0 0,-1 0 0 0 0,1 0 0 0 0,0 0 0 0 0,1-1 0 0 0,-1 1 0 0 0,1 0 0 0 0,0-1 0 0 0,1 1 0 0 0,-1-1 0 0 0,1 0 0 0 0,0 1 0 0 0,1-2 0 0 0,-1 1 0 0 0,1 0 0 0 0,0-1 0 0 0,0 1 0 0 0,0-1 0 0 0,0 0 0 0 0,1 0 0 0 0,0-1 0 0 0,5 4 0 0 0,0-2-16 0 0,1-1-1 0 0,0 0 1 0 0,-1 0-1 0 0,1-1 1 0 0,0 0 0 0 0,1-1-1 0 0,-1 0 1 0 0,0-1-1 0 0,1 0 1 0 0,-1-1-1 0 0,1 0 1 0 0,14-3-1 0 0,5-1-1242 0 0,0-2 0 0 0,0-2 0 0 0,36-13 0 0 0,-27 7-4509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8:10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174 234 919 0 0,'-4'0'11475'0'0,"-37"65"-9854"0"0,-9 16-61 0 0,37-56-1167 0 0,-10 16 78 0 0,-17 44 0 0 0,38-77-375 0 0,1-6 103 0 0,1-8-66 0 0,1 0 0 0 0,0 0 0 0 0,0 1 0 0 0,0-1 0 0 0,1 1 0 0 0,3-10 0 0 0,19-32 276 0 0,-18 35-275 0 0,36-59-16 0 0,3 1-1 0 0,94-112 0 0 0,-85 124-138 0 0,-46 50-15 0 0,0 1 1 0 0,0 0 0 0 0,1 1 0 0 0,0 0 0 0 0,12-6 0 0 0,-19 11 28 0 0,-1 1 1 0 0,0-1-1 0 0,1 0 0 0 0,-1 1 0 0 0,1-1 0 0 0,-1 1 1 0 0,1-1-1 0 0,-1 1 0 0 0,0 0 0 0 0,1 0 1 0 0,-1 0-1 0 0,1 0 0 0 0,-1 0 0 0 0,1 0 0 0 0,-1 0 1 0 0,1 0-1 0 0,-1 0 0 0 0,1 1 0 0 0,-1-1 0 0 0,1 1 1 0 0,-1-1-1 0 0,0 1 0 0 0,1-1 0 0 0,-1 1 0 0 0,0 0 1 0 0,1 0-1 0 0,-1 0 0 0 0,0-1 0 0 0,2 3 0 0 0,-1 0 4 0 0,0 0 0 0 0,0 0-1 0 0,0 0 1 0 0,0 1-1 0 0,-1-1 1 0 0,1 0-1 0 0,-1 1 1 0 0,0 0-1 0 0,0-1 1 0 0,0 1-1 0 0,0 4 1 0 0,1 17 122 0 0,-1 0 1 0 0,-1 0-1 0 0,-7 50 1 0 0,-1 9 231 0 0,7-60-151 0 0,-1 1-1 0 0,-10 42 0 0 0,9-55-345 0 0,0 0-1 0 0,-2 0 1 0 0,1 0-1 0 0,-1 0 0 0 0,-1-1 1 0 0,0 0-1 0 0,-9 12 1 0 0,14-22-289 0 0,5-2-2389 0 0,-3 0 2610 0 0,0 1 1 0 0,1-1 0 0 0,-1 1-1 0 0,0-1 1 0 0,0 0 0 0 0,0 1-1 0 0,0-1 1 0 0,2-1 0 0 0,0-1-450 0 0,10-7-1377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8:11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4607 0 0,'26'-19'-16'0'0,"27"-19"3719"0"0,-47 34-2930 0 0,1 0 1 0 0,0 1-1 0 0,0 0 0 0 0,0 0 1 0 0,15-4-1 0 0,-20 7-382 0 0,-1 15-278 0 0,-1 11-384 0 0,-5-6 319 0 0,-1 1-1 0 0,-14 33 0 0 0,3-11 213 0 0,-23 80 931 0 0,34-96-533 0 0,0 0 1 0 0,-3 46-1 0 0,8-71-586 0 0,1-1-1 0 0,0 1 1 0 0,0-1 0 0 0,0 1-1 0 0,0 0 1 0 0,1-1-1 0 0,-1 1 1 0 0,0-1 0 0 0,1 1-1 0 0,-1-1 1 0 0,1 1-1 0 0,-1-1 1 0 0,1 1 0 0 0,0-1-1 0 0,1 3 1 0 0,-2-4-24 0 0,1 1 1 0 0,0-1-1 0 0,0 1 0 0 0,0-1 1 0 0,-1 1-1 0 0,1-1 1 0 0,0 0-1 0 0,0 1 1 0 0,0-1-1 0 0,0 0 1 0 0,0 0-1 0 0,0 1 0 0 0,0-1 1 0 0,0 0-1 0 0,0 0 1 0 0,0 0-1 0 0,0 0 1 0 0,0 0-1 0 0,0 0 0 0 0,0-1 1 0 0,0 1-1 0 0,0 0 1 0 0,-1 0-1 0 0,1-1 1 0 0,0 1-1 0 0,1-1 1 0 0,9-5 200 0 0,-1 1 0 0 0,0-1 0 0 0,0-1 1 0 0,0 0-1 0 0,12-13 0 0 0,-3 5-107 0 0,33-30-205 0 0,-1-2 1 0 0,-2-3-1 0 0,57-75 0 0 0,-93 106-548 0 0,-2 3-1198 0 0,-2 6-2575 0 0,-1 0-1556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8:11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41 262 7367 0 0,'0'0'568'0'0,"-1"2"-373"0"0,0 2-125 0 0,-1 5 1134 0 0,0 0 0 0 0,-1 0-1 0 0,-1-1 1 0 0,1 0-1 0 0,-11 17 1410 0 0,12-25-2097 0 0,2 1-484 0 0,-1-1 0 0 0,1 0 0 0 0,0 0 0 0 0,0 0-1 0 0,0 0 1 0 0,0 0 0 0 0,-1 0 0 0 0,1 0 0 0 0,0 0 0 0 0,0 0 0 0 0,0 0 0 0 0,-1 0-1 0 0,1 0 1 0 0,0 0 0 0 0,0 0 0 0 0,0 0 0 0 0,0 0 0 0 0,-1 0 0 0 0,1 0 0 0 0,0 0 0 0 0,0 0-1 0 0,0 0 1 0 0,-1 0 0 0 0,1 0 0 0 0,0 0 0 0 0,0 0 0 0 0,0 0 0 0 0,0 0 0 0 0,-1 0 0 0 0,1 0-1 0 0,0-1 1 0 0,0 1 0 0 0,-1-5 49 0 0,0 1-1 0 0,1-1 1 0 0,-1 0 0 0 0,1 0-1 0 0,0 1 1 0 0,0-1-1 0 0,1 0 1 0 0,0 0-1 0 0,0 1 1 0 0,0-1 0 0 0,0 0-1 0 0,0 1 1 0 0,1-1-1 0 0,0 1 1 0 0,0 0-1 0 0,3-5 1 0 0,2-3-69 0 0,1-1 1 0 0,0 1-1 0 0,1 0 1 0 0,12-11-1 0 0,-21 23-12 0 0,17-18 3 0 0,20-16 0 0 0,-32 30-10 0 0,0 0 0 0 0,0 1-1 0 0,1-1 1 0 0,-1 1 0 0 0,1 0 0 0 0,0 0-1 0 0,-1 1 1 0 0,1 0 0 0 0,11-3 0 0 0,-15 5 2 0 0,1-1 1 0 0,-1 1 0 0 0,0 0 0 0 0,1 0 0 0 0,-1 0 0 0 0,0 0 0 0 0,1 1-1 0 0,-1-1 1 0 0,0 1 0 0 0,1-1 0 0 0,-1 1 0 0 0,0 0 0 0 0,0 0 0 0 0,0 0 0 0 0,0 0-1 0 0,0 0 1 0 0,0 0 0 0 0,0 1 0 0 0,0-1 0 0 0,0 0 0 0 0,0 1 0 0 0,-1 0-1 0 0,1-1 1 0 0,-1 1 0 0 0,1 0 0 0 0,-1 0 0 0 0,1 0 0 0 0,-1 0 0 0 0,0 0 0 0 0,0 0-1 0 0,0 0 1 0 0,-1 1 0 0 0,1-1 0 0 0,0 0 0 0 0,-1 0 0 0 0,1 1 0 0 0,-1-1-1 0 0,0 0 1 0 0,0 4 0 0 0,0 2 10 0 0,1-4-8 0 0,-1 0 0 0 0,-1 0 0 0 0,1-1-1 0 0,0 1 1 0 0,-2 6 0 0 0,-1-3 23 0 0,0 1 0 0 0,-1-1-1 0 0,-7 13 1 0 0,10-19 38 0 0,3-10 6 0 0,-1 5-77 0 0,0 1 1 0 0,1-1-1 0 0,0 1 0 0 0,-1-1 1 0 0,1 1-1 0 0,0 0 0 0 0,0 0 0 0 0,1 0 1 0 0,-1 0-1 0 0,6-5 0 0 0,3-2-93 0 0,20-12 1 0 0,-8 4 50 0 0,4-2 46 0 0,91-69-80 0 0,-114 86 104 0 0,1 1 0 0 0,-1-1 0 0 0,1 1 0 0 0,0 0 0 0 0,0 0-1 0 0,0 0 1 0 0,0 1 0 0 0,0 0 0 0 0,0 0 0 0 0,10-1 0 0 0,-15 2-12 0 0,0 0-1 0 0,1 0 1 0 0,-1 0 0 0 0,1 0-1 0 0,-1 0 1 0 0,0 0 0 0 0,1 0-1 0 0,-1 1 1 0 0,1-1 0 0 0,-1 0-1 0 0,0 0 1 0 0,1 0 0 0 0,-1 0 0 0 0,0 1-1 0 0,1-1 1 0 0,-1 0 0 0 0,0 0-1 0 0,1 1 1 0 0,-1 0 0 0 0,2 0 6 0 0,-2-1-6 0 0,1 0 0 0 0,0 1 0 0 0,-1-1 0 0 0,1 0-1 0 0,-1 1 1 0 0,1-1 0 0 0,-1 1 0 0 0,1-1 0 0 0,-1 1 0 0 0,1-1 0 0 0,-1 1 0 0 0,1-1 0 0 0,-1 1 0 0 0,1-1 0 0 0,-1 1-1 0 0,0 0 1 0 0,1-1 0 0 0,-1 1 0 0 0,0 0 0 0 0,0-1 0 0 0,1 1 0 0 0,-1 0 0 0 0,0 1 0 0 0,0 0 9 0 0,1 3-11 0 0,1 0 1 0 0,-1-1-1 0 0,-1 1 1 0 0,1 0 0 0 0,-1-1-1 0 0,0 1 1 0 0,0 0 0 0 0,0 0-1 0 0,0 0 1 0 0,-3 7 0 0 0,0 2 39 0 0,-2 0 0 0 0,-6 14 0 0 0,5-15-93 0 0,1 0 0 0 0,-4 19 0 0 0,8-28-51 0 0,1-1 1 0 0,0 1-1 0 0,0 0 0 0 0,0 0 0 0 0,1 6 1 0 0,-1-9-622 0 0,11 13-5790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8:12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246 113 8287 0 0,'5'-11'150'0'0,"0"0"0"0"0,0 0 0 0 0,2 0 0 0 0,7-11 0 0 0,-10 17 10 0 0,0 1 0 0 0,0-1 1 0 0,0 1-1 0 0,0 0 0 0 0,1 0 0 0 0,-1 0 0 0 0,1 1 0 0 0,0 0 0 0 0,1-1 0 0 0,6-2 0 0 0,-10 6 673 0 0,-1 0-777 0 0,0 0 0 0 0,0 1 0 0 0,1-1 0 0 0,-1 0 1 0 0,0 1-1 0 0,0-1 0 0 0,0 1 0 0 0,1 0 0 0 0,-1-1 0 0 0,0 1 0 0 0,0 0 0 0 0,0 0 0 0 0,0 0 0 0 0,0-1 0 0 0,0 1 0 0 0,0 0 0 0 0,-1 0 0 0 0,1 1 0 0 0,0-1 0 0 0,0 0 0 0 0,-1 0 0 0 0,1 0 0 0 0,-1 0 0 0 0,1 1 0 0 0,-1-1 0 0 0,0 0 0 0 0,1 0 0 0 0,-1 2 1 0 0,2 5 34 0 0,-1 0 1 0 0,1-1 0 0 0,-1 12-1 0 0,-1 8 200 0 0,-2 1 0 0 0,-1-1 0 0 0,0 1 0 0 0,-2-1 0 0 0,-15 46 0 0 0,-58 127 815 0 0,71-184-1039 0 0,-131 247 608 0 0,100-197-534 0 0,-3 1 284 0 0,30-55-253 0 0,10-11 24 0 0,0-1-170 0 0,0-1-1 0 0,-1 1 1 0 0,1 0 0 0 0,0-1-1 0 0,0 1 1 0 0,0 0-1 0 0,0-1 1 0 0,0 0 0 0 0,-2-1-1 0 0,1 0-6 0 0,1 0-1 0 0,-1-1 1 0 0,1 1-1 0 0,0-1 0 0 0,0 1 1 0 0,0-1-1 0 0,0 1 1 0 0,1-1-1 0 0,-1 0 1 0 0,1 0-1 0 0,-1 1 1 0 0,1-1-1 0 0,0 0 1 0 0,0 0-1 0 0,0 1 0 0 0,1-1 1 0 0,-1 0-1 0 0,1 0 1 0 0,1-3-1 0 0,0-1-11 0 0,0-1 0 0 0,0 1-1 0 0,1 0 1 0 0,0 1 0 0 0,1-1-1 0 0,4-7 1 0 0,-1 5-56 0 0,0-1 0 0 0,1 1 0 0 0,0 1 0 0 0,1-1 0 0 0,-1 1 0 0 0,1 1-1 0 0,1 0 1 0 0,-1 0 0 0 0,1 1 0 0 0,1 0 0 0 0,-1 1 0 0 0,1 0 0 0 0,0 0 0 0 0,0 1 0 0 0,0 1 0 0 0,0 0-1 0 0,1 0 1 0 0,0 1 0 0 0,-1 1 0 0 0,1 0 0 0 0,0 1 0 0 0,0 0 0 0 0,-1 0 0 0 0,1 1 0 0 0,0 1 0 0 0,-1 0-1 0 0,1 1 1 0 0,12 4 0 0 0,-19-5 76 0 0,1 0 75 0 0,0 0 0 0 0,0 1 0 0 0,0 0 0 0 0,0 0 1 0 0,6 4-1 0 0,-11-5-66 0 0,1-1 0 0 0,-1 0 0 0 0,1 1 0 0 0,-1-1 0 0 0,0 1 0 0 0,0-1 0 0 0,1 1 0 0 0,-1 0 0 0 0,0-1 0 0 0,-1 1 0 0 0,1 0 0 0 0,0 0 0 0 0,0 0 0 0 0,-1 0 0 0 0,1 0 0 0 0,-1 0 0 0 0,0 0 0 0 0,1 0 0 0 0,-1 0 0 0 0,0 0 0 0 0,-1 2 0 0 0,0 5 68 0 0,0 0 0 0 0,-1-1 0 0 0,0 1 0 0 0,-1-1-1 0 0,0 0 1 0 0,0 0 0 0 0,-1 0 0 0 0,0 0 0 0 0,0 0 0 0 0,-8 9 0 0 0,-6 7 187 0 0,-34 35 1 0 0,41-49-256 0 0,0 0 1 0 0,0-1 0 0 0,-1-1 0 0 0,0 0-1 0 0,0 0 1 0 0,-1-1 0 0 0,0-1 0 0 0,-1 0-1 0 0,1-1 1 0 0,-1 0 0 0 0,0-1 0 0 0,0-1-1 0 0,-18 3 1 0 0,31-6-42 0 0,1 0 1 0 0,-1 0-1 0 0,1 0 0 0 0,-1 0 0 0 0,1 0 1 0 0,-1 0-1 0 0,1 0 0 0 0,-1 0 0 0 0,1 0 1 0 0,-1 0-1 0 0,1 0 0 0 0,-1 0 0 0 0,1-1 1 0 0,-1 1-1 0 0,1 0 0 0 0,-1 0 0 0 0,1-1 1 0 0,-1 1-1 0 0,1 0 0 0 0,0 0 0 0 0,-1-1 1 0 0,1 1-1 0 0,0 0 0 0 0,-1-1 0 0 0,1 1 0 0 0,0-1 1 0 0,-1 1-1 0 0,1-1 0 0 0,-1 0-78 0 0,1 0 0 0 0,0 0 0 0 0,0 0-1 0 0,0 0 1 0 0,0 0 0 0 0,0 1 0 0 0,0-1-1 0 0,0 0 1 0 0,1 0 0 0 0,-1 0 0 0 0,0 0 0 0 0,0 0-1 0 0,1 1 1 0 0,-1-1 0 0 0,0 0 0 0 0,1 0-1 0 0,0-1 1 0 0,10-12-1537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0:26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1 5527 0 0,'0'0'423'0'0,"11"-1"4950"0"0,-10 2-5289 0 0,1 1 0 0 0,-1-1-1 0 0,0 0 1 0 0,1 1 0 0 0,-1-1-1 0 0,0 1 1 0 0,0 0 0 0 0,0-1-1 0 0,0 1 1 0 0,-1 0 0 0 0,1 0-1 0 0,0 0 1 0 0,-1-1 0 0 0,1 1-1 0 0,-1 0 1 0 0,0 0 0 0 0,1 0-1 0 0,-1 0 1 0 0,0 0 0 0 0,0 0-1 0 0,0 0 1 0 0,0 0 0 0 0,-1 2-1 0 0,-1 9 142 0 0,0-1 0 0 0,-6 18-1 0 0,7-25-110 0 0,-15 45 445 0 0,-2-1-1 0 0,-2 0 0 0 0,-39 65 1 0 0,-97 125 597 0 0,9-43-674 0 0,120-161-290 0 0,-2 0 0 0 0,0-2 0 0 0,-56 47 0 0 0,72-71 18 0 0,14-12 113 0 0,20-20 84 0 0,-14 15-539 0 0,43-46-464 0 0,77-65 0 0 0,-98 95 433 0 0,1 2 1 0 0,2 1-1 0 0,0 1 0 0 0,53-24 1 0 0,-75 40 150 0 0,0-1 0 0 0,1 2-1 0 0,0 0 1 0 0,-1 0 0 0 0,1 1 0 0 0,15-2 0 0 0,-22 4 9 0 0,-1 0 0 0 0,1 0 0 0 0,-1 0 0 0 0,1 1 1 0 0,-1-1-1 0 0,0 1 0 0 0,1 0 0 0 0,-1 0 1 0 0,0 0-1 0 0,1 0 0 0 0,-1 1 0 0 0,0-1 1 0 0,0 1-1 0 0,0 0 0 0 0,0 0 0 0 0,-1 0 0 0 0,1 0 1 0 0,0 0-1 0 0,-1 1 0 0 0,1-1 0 0 0,-1 1 1 0 0,0 0-1 0 0,0-1 0 0 0,2 5 0 0 0,-2-3 19 0 0,-1 0 1 0 0,1 0-1 0 0,-1 0 0 0 0,0 0 0 0 0,0 0 1 0 0,-1 0-1 0 0,1 0 0 0 0,-1 0 0 0 0,0 0 1 0 0,0 0-1 0 0,0 0 0 0 0,-1 0 0 0 0,1 0 1 0 0,-2 6-1 0 0,-2 3 84 0 0,0 1 1 0 0,-10 22 0 0 0,-1-7 104 0 0,0 0 0 0 0,-32 40 0 0 0,19-29-203 0 0,24-27-2242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02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245 491 5527 0 0,'0'0'423'0'0,"0"3"-87"0"0,-2 15 2850 0 0,-4 23 0 0 0,5-34-2437 0 0,1-5-151 0 0,0 0-45 0 0,-1-1-381 0 0,1 0 0 0 0,0-1 0 0 0,-1 1 0 0 0,1 0 0 0 0,0 0 0 0 0,-1-1 0 0 0,1 1 0 0 0,-1 0 0 0 0,1-1 0 0 0,-1 1 0 0 0,1-1 0 0 0,-1 1 0 0 0,0 0 0 0 0,1-1 0 0 0,-1 1 1 0 0,0-1-1 0 0,0 0 0 0 0,1 1 0 0 0,-1-1 0 0 0,0 0 0 0 0,0 1 0 0 0,1-1 0 0 0,-1 0 0 0 0,0 0 0 0 0,0 1 0 0 0,0-1 0 0 0,-1 0 0 0 0,-30 1-778 0 0,15-2 938 0 0,-55 2-350 0 0,63-2 0 0 0,1 0 0 0 0,0 0 1 0 0,0-1-1 0 0,0 0 1 0 0,0 0-1 0 0,-13-6 0 0 0,19 7 18 0 0,0 0 0 0 0,1 0 0 0 0,-1 0 0 0 0,1 0 1 0 0,-1 0-1 0 0,1 0 0 0 0,-1-1 0 0 0,1 1 0 0 0,0 0 0 0 0,0-1 0 0 0,0 1 0 0 0,0-1 0 0 0,0 0 0 0 0,0 1 0 0 0,0-1 0 0 0,0 0 0 0 0,0 1 0 0 0,0-3 0 0 0,0 0-19 0 0,1 1-1 0 0,0-1 1 0 0,-1 1-1 0 0,1 0 0 0 0,0-1 1 0 0,0 1-1 0 0,1-1 0 0 0,-1 1 1 0 0,2-5-1 0 0,2-5-81 0 0,0 1 0 0 0,1-1 0 0 0,14-22 1 0 0,-4 9 47 0 0,2 0 1 0 0,1 2 0 0 0,1 0 0 0 0,1 1 0 0 0,1 1 0 0 0,44-36 0 0 0,-6 14 198 0 0,108-61 1 0 0,-141 91 154 0 0,0 1 0 0 0,33-12 1 0 0,-48 21-156 0 0,0 1 1 0 0,1 0 0 0 0,-1 0-1 0 0,1 1 1 0 0,-1 0 0 0 0,1 2-1 0 0,0-1 1 0 0,15 2 0 0 0,-20 0-131 0 0,1 1 1 0 0,0 0 0 0 0,0 1 0 0 0,-1 0-1 0 0,0 0 1 0 0,1 0 0 0 0,-1 1 0 0 0,0 0-1 0 0,-1 1 1 0 0,10 7 0 0 0,-8-5-7 0 0,0 0-1 0 0,0 0 1 0 0,-1 1 0 0 0,0 0 0 0 0,-1 0 0 0 0,0 1-1 0 0,8 13 1 0 0,-13-18-17 0 0,0 0-1 0 0,0-1 0 0 0,0 1 1 0 0,0 0-1 0 0,0 0 1 0 0,-1 0-1 0 0,0 0 0 0 0,0 0 1 0 0,0 0-1 0 0,0 0 1 0 0,0-1-1 0 0,-1 1 0 0 0,0 0 1 0 0,0 0-1 0 0,0 0 1 0 0,0-1-1 0 0,-1 1 0 0 0,-2 5 1 0 0,-5 8-63 0 0,0-1-1 0 0,-19 24 1 0 0,20-29 51 0 0,-31 38-153 0 0,-2-1 1 0 0,-53 46 0 0 0,79-80 156 0 0,-1-1 0 0 0,0-1 1 0 0,-1 0-1 0 0,-35 18 0 0 0,23-17 16 0 0,0-1-1 0 0,-46 13 1 0 0,71-24 0 0 0,-1 0 1 0 0,1-1-1 0 0,-1 1 0 0 0,1-1 0 0 0,-1 1 0 0 0,1-1 0 0 0,-1-1 1 0 0,-5 0-1 0 0,8 1 18 0 0,2-1-45 0 0,0 0 1 0 0,-1 0 0 0 0,1 0 0 0 0,0 0 0 0 0,0 0-1 0 0,0 0 1 0 0,0 0 0 0 0,0 0 0 0 0,0 0-1 0 0,0 0 1 0 0,1 0 0 0 0,-1 0 0 0 0,0 0 0 0 0,0 1-1 0 0,1-1 1 0 0,-1 0 0 0 0,1 0 0 0 0,-1 0 0 0 0,1 0-1 0 0,-1 0 1 0 0,1 1 0 0 0,1-2 0 0 0,15-17-1215 0 0,-15 17 877 0 0,14-12-1292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8:1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88 138 6911 0 0,'9'6'8876'0'0,"-6"-4"-8683"0"0,0 1 0 0 0,0-1 0 0 0,0 1-1 0 0,0-1 1 0 0,0 0 0 0 0,1 0 0 0 0,-1-1-1 0 0,1 1 1 0 0,-1-1 0 0 0,1 0 0 0 0,0 0 0 0 0,6 1-1 0 0,-4-1-14 0 0,1 0 0 0 0,0-1 0 0 0,0 0 0 0 0,0-1 0 0 0,0 1 0 0 0,10-4-1 0 0,2-1-35 0 0,-1-1 0 0 0,-1 0 0 0 0,1-2 1 0 0,21-12-1 0 0,-24 11-125 0 0,-1 0 1 0 0,23-19 0 0 0,-30 22-17 0 0,0 0 1 0 0,-1-1 0 0 0,0 1 0 0 0,-1-1-1 0 0,1-1 1 0 0,7-13 0 0 0,-13 20-12 0 0,0 1 1 0 0,0 0-1 0 0,0-1 0 0 0,1 1 0 0 0,-1 0 1 0 0,0 0-1 0 0,0-1 0 0 0,0 1 1 0 0,0 0-1 0 0,0-1 0 0 0,0 1 1 0 0,0-1-1 0 0,0 1 0 0 0,0 0 1 0 0,0-1-1 0 0,0 1 0 0 0,0 0 1 0 0,0-1-1 0 0,0 1 0 0 0,-1 0 1 0 0,1 0-1 0 0,0-1 0 0 0,0 1 1 0 0,0 0-1 0 0,0-1 0 0 0,-1 1 1 0 0,1 0-1 0 0,0 0 0 0 0,0-1 1 0 0,0 1-1 0 0,-1 0 0 0 0,1 0 1 0 0,0-1-1 0 0,0 1 0 0 0,-1 0 1 0 0,1 0-1 0 0,0 0 0 0 0,-1 0 1 0 0,1-1-1 0 0,0 1 0 0 0,-1 0 0 0 0,1 0 1 0 0,0 0-1 0 0,-1 0 0 0 0,1 0 1 0 0,0 0-1 0 0,-1 0 0 0 0,1 0 1 0 0,0 0-1 0 0,-1 0 0 0 0,1 0 1 0 0,0 0-1 0 0,-1 0 0 0 0,1 0 1 0 0,-20 2-238 0 0,-12 12 119 0 0,0 2-1 0 0,1 0 0 0 0,-52 39 1 0 0,37-24 78 0 0,-41 30 96 0 0,74-51-27 0 0,1 1 1 0 0,0 1 0 0 0,0-1-1 0 0,-13 20 1 0 0,23-28-15 0 0,0 1-1 0 0,0-1 1 0 0,0 0-1 0 0,0 1 1 0 0,1-1-1 0 0,-1 1 1 0 0,1 0-1 0 0,0-1 1 0 0,0 1-1 0 0,0 0 1 0 0,1 0-1 0 0,-1 0 0 0 0,1-1 1 0 0,0 6-1 0 0,1-7-5 0 0,-1 0 0 0 0,1 0 0 0 0,-1 0 0 0 0,1 1-1 0 0,0-1 1 0 0,-1 0 0 0 0,1 0 0 0 0,0 0 0 0 0,1 0-1 0 0,-1 0 1 0 0,0 0 0 0 0,0-1 0 0 0,1 1 0 0 0,-1 0-1 0 0,1-1 1 0 0,0 1 0 0 0,-1-1 0 0 0,1 1 0 0 0,0-1 0 0 0,0 0-1 0 0,0 0 1 0 0,0 0 0 0 0,0 0 0 0 0,4 2 0 0 0,-1-2-64 0 0,0 1 0 0 0,0-1 0 0 0,0 0 0 0 0,9 0 1 0 0,8 0-158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8:12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1 464 5063 0 0,'3'7'14852'0'0,"1"-25"-12808"0"0,2-21-837 0 0,-6 28-1159 0 0,1 0 0 0 0,1 0-1 0 0,0 1 1 0 0,1-1-1 0 0,0 0 1 0 0,1 1 0 0 0,9-20-1 0 0,-4 16-34 0 0,1 0-1 0 0,0 1 0 0 0,1 0 1 0 0,23-22-1 0 0,-8 13-152 0 0,41-27 1 0 0,134-61-1870 0 0,-164 92 1035 0 0,-15 7-99 0 0,-2 2-42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8:13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259 112 1839 0 0,'0'0'5512'0'0,"-1"-18"-848"0"0,-1 16-4453 0 0,0 0-1 0 0,1 1 1 0 0,-1-1-1 0 0,0 0 1 0 0,0 1-1 0 0,-1-1 1 0 0,1 1-1 0 0,-4-2 1 0 0,4 2-124 0 0,0 1-1 0 0,1 0 1 0 0,-1 0 0 0 0,1 0-1 0 0,-1 0 1 0 0,1 0 0 0 0,-1 0-1 0 0,0 0 1 0 0,1 1 0 0 0,-1-1-1 0 0,1 1 1 0 0,-1-1 0 0 0,1 1-1 0 0,0-1 1 0 0,-1 1 0 0 0,-2 1-1 0 0,-10 7 289 0 0,1 1 1 0 0,-1 0-1 0 0,1 1 0 0 0,-12 14 0 0 0,2-4-27 0 0,8-6-46 0 0,0 0 0 0 0,-17 24-1 0 0,26-30-208 0 0,0-1 0 0 0,1 1-1 0 0,0-1 1 0 0,1 1 0 0 0,0 1 0 0 0,0-1-1 0 0,-3 12 1 0 0,7-20-82 0 0,0 0 1 0 0,-1 0 0 0 0,1 0-1 0 0,0 0 1 0 0,0 0 0 0 0,0-1-1 0 0,0 1 1 0 0,0 0-1 0 0,0 0 1 0 0,0 0 0 0 0,0 0-1 0 0,0 0 1 0 0,0 0 0 0 0,0 0-1 0 0,0-1 1 0 0,1 1-1 0 0,-1 0 1 0 0,0 0 0 0 0,1 0-1 0 0,-1-1 1 0 0,1 1 0 0 0,-1 0-1 0 0,1 0 1 0 0,-1-1-1 0 0,1 1 1 0 0,-1 0 0 0 0,2 0-1 0 0,-1 0 8 0 0,1-1 0 0 0,-1 1-1 0 0,1-1 1 0 0,0 1 0 0 0,-1-1 0 0 0,1 1-1 0 0,-1-1 1 0 0,1 0 0 0 0,-1 0-1 0 0,1 0 1 0 0,0 0 0 0 0,-1 0 0 0 0,4-1-1 0 0,4-1 93 0 0,1-1-1 0 0,-1 0 0 0 0,0 0 0 0 0,9-5 1 0 0,9-6 47 0 0,0-1 0 0 0,-1-2 0 0 0,0-1 0 0 0,-2 0 0 0 0,37-36 0 0 0,-55 47-131 0 0,1 0 0 0 0,-2-1 0 0 0,1 1 1 0 0,-1-1-1 0 0,0 0 0 0 0,-1-1 1 0 0,0 1-1 0 0,0-1 0 0 0,4-14 1 0 0,-7 20-83 0 0,-1 0 1 0 0,1 0 0 0 0,-1 0-1 0 0,1 0 1 0 0,-1 0 0 0 0,0 1-1 0 0,0-1 1 0 0,0 0 0 0 0,-1 0-1 0 0,1 0 1 0 0,-1 0 0 0 0,1 0-1 0 0,-1 0 1 0 0,0 0 0 0 0,0 1 0 0 0,0-1-1 0 0,-1 0 1 0 0,1 1 0 0 0,-1-1-1 0 0,1 1 1 0 0,-1-1 0 0 0,0 1-1 0 0,0 0 1 0 0,0 0 0 0 0,0 0-1 0 0,0 0 1 0 0,0 0 0 0 0,-1 0-1 0 0,1 1 1 0 0,-1-1 0 0 0,1 1-1 0 0,-1-1 1 0 0,0 1 0 0 0,-2-1 0 0 0,-24-7-1435 0 0,16 6-3533 0 0,5 1-661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8:13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437 961 7831 0 0,'8'-5'810'0'0,"130"-116"4842"0"0,-113 96-5167 0 0,-1-2 0 0 0,-2 0 1 0 0,23-37-1 0 0,-10 5-199 0 0,-2-1 0 0 0,-3-1 1 0 0,-3-2-1 0 0,-2-1 0 0 0,24-102 0 0 0,-42 138-273 0 0,3-40 1 0 0,-9 60-88 0 0,0-1 1 0 0,-1 0 0 0 0,0 0-1 0 0,-1 1 1 0 0,0-1 0 0 0,0 0 0 0 0,-1 0-1 0 0,-5-16 1 0 0,6 24 43 0 0,0-1 0 0 0,0 0 0 0 0,0 1 0 0 0,1-1 0 0 0,-2 0-1 0 0,1 1 1 0 0,0-1 0 0 0,0 1 0 0 0,0 0 0 0 0,-1-1 0 0 0,1 1 0 0 0,0 0 0 0 0,-1 0 0 0 0,1 0 0 0 0,-1 0 0 0 0,0 0 0 0 0,1 0 0 0 0,-1 0 0 0 0,-2 0-1 0 0,1 0 4 0 0,1 1 0 0 0,-1-1 0 0 0,0 1 0 0 0,1 0 0 0 0,-1 0 0 0 0,0 0-1 0 0,1 1 1 0 0,-1-1 0 0 0,0 1 0 0 0,1-1 0 0 0,-1 1 0 0 0,-2 1 0 0 0,-4 2 2 0 0,0 0 0 0 0,1 1 1 0 0,-1 0-1 0 0,1 0 0 0 0,0 1 1 0 0,-10 10-1 0 0,-7 8 109 0 0,1 1-1 0 0,1 1 1 0 0,1 1-1 0 0,2 1 0 0 0,1 1 1 0 0,-18 34-1 0 0,-65 172 536 0 0,20 6-354 0 0,45-127-205 0 0,-24 54 472 0 0,-105 200 0 0 0,84-222-351 0 0,23-46-36 0 0,48-79-93 0 0,10-20-122 0 0,11-9-1291 0 0,1-3-18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8:14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52 9215 0 0,'-15'5'422'0'0,"3"4"9473"0"0,12-8-9470 0 0,0-1-326 0 0,0 0 0 0 0,1 1 0 0 0,-1-1 0 0 0,0 0 0 0 0,0 0 1 0 0,1 1-1 0 0,-1-1 0 0 0,0 0 0 0 0,0 0 0 0 0,1 1 0 0 0,-1-1 1 0 0,0 0-1 0 0,1 0 0 0 0,-1 0 0 0 0,0 0 0 0 0,1 1 0 0 0,-1-1 1 0 0,1 0-1 0 0,-1 0 0 0 0,0 0 0 0 0,1 0 0 0 0,25 2-1028 0 0,-25-2 1486 0 0,44-3-327 0 0,-1-2-1 0 0,1-1 1 0 0,48-15 0 0 0,80-11 260 0 0,-154 30-653 0 0,38-2-1317 0 0,-51 4 1283 0 0,-1 0 0 0 0,1 1 0 0 0,-1-1 1 0 0,1 1-1 0 0,-1 0 0 0 0,1 1 1 0 0,8 3-1 0 0,-4 1-1318 0 0,-3 1-249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8:15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66 274 4607 0 0,'0'0'354'0'0,"-14"7"5136"0"0,11-4-5251 0 0,1 0 0 0 0,-1 1-1 0 0,1-1 1 0 0,0 0 0 0 0,0 1-1 0 0,0-1 1 0 0,1 1 0 0 0,-1-1-1 0 0,1 1 1 0 0,0 0 0 0 0,-1 4-1 0 0,0 8 847 0 0,-2 23 0 0 0,2-11-27 0 0,0-2-437 0 0,1-9-200 0 0,-5 28 1 0 0,6-43 114 0 0,-9-13 202 0 0,8 6-652 0 0,1 0 0 0 0,-1 0 0 0 0,1 0 0 0 0,0 0 0 0 0,0 0 0 0 0,0 0 0 0 0,1 0 0 0 0,0 0 0 0 0,0 0 0 0 0,0 0 1 0 0,1 0-1 0 0,2-5 0 0 0,3-9-73 0 0,19-29 1 0 0,-23 43 6 0 0,9-15-54 0 0,1 0 1 0 0,1 1-1 0 0,1 1 0 0 0,0 1 1 0 0,1 0-1 0 0,35-28 0 0 0,-19 22-25 0 0,2 1 0 0 0,0 1 0 0 0,44-19 0 0 0,48-14 32 0 0,-108 47 16 0 0,1 1 0 0 0,1 1 0 0 0,-1 1 0 0 0,38-4 0 0 0,-55 8-6 0 0,0 0 1 0 0,0 0 0 0 0,0 0 0 0 0,0 0-1 0 0,0 0 1 0 0,0 0 0 0 0,0 1 0 0 0,0-1 0 0 0,0 1-1 0 0,0-1 1 0 0,0 1 0 0 0,0 0 0 0 0,-1 0 0 0 0,1 0-1 0 0,0 0 1 0 0,0 0 0 0 0,-1 0 0 0 0,3 2 0 0 0,-3-2-118 0 0,0 1 0 0 0,0-1 0 0 0,-1 1 0 0 0,1-1 0 0 0,0 1 0 0 0,0 0 1 0 0,-1 0-1 0 0,1-1 0 0 0,-1 1 0 0 0,0 0 0 0 0,1 0 0 0 0,-1 0 0 0 0,0-1 0 0 0,0 1 1 0 0,0 0-1 0 0,0 0 0 0 0,-1 0 0 0 0,1 0 0 0 0,-1 3 0 0 0,-3 10-6006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8:15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331 107 919 0 0,'2'-1'67'0'0,"2"-1"551"0"0,-1 0 1 0 0,0 0-1 0 0,1-1 0 0 0,-1 1 0 0 0,0-1 0 0 0,0 0 1 0 0,0 0-1 0 0,-1 0 0 0 0,1 0 0 0 0,-1 0 0 0 0,1-1 1 0 0,-1 1-1 0 0,0-1 0 0 0,-1 0 0 0 0,1 1 1 0 0,-1-1-1 0 0,2-4 0 0 0,-2 5-553 0 0,-1 0-1 0 0,1 0 1 0 0,-1 0-1 0 0,1 0 1 0 0,-1 0 0 0 0,0-1-1 0 0,0 1 1 0 0,-1-5-1 0 0,0 7-55 0 0,1 0-1 0 0,-1 1 1 0 0,1-1-1 0 0,-1 0 0 0 0,0 0 1 0 0,1 0-1 0 0,-1 1 1 0 0,0-1-1 0 0,1 0 0 0 0,-1 1 1 0 0,0-1-1 0 0,0 0 1 0 0,0 1-1 0 0,0-1 0 0 0,0 1 1 0 0,0 0-1 0 0,0-1 1 0 0,0 1-1 0 0,0 0 0 0 0,0-1 1 0 0,0 1-1 0 0,0 0 1 0 0,0 0-1 0 0,0 0 0 0 0,0 0 1 0 0,0 0-1 0 0,-1 0 1 0 0,-30 3-326 0 0,11 3 435 0 0,0 1 1 0 0,0 0-1 0 0,0 2 0 0 0,2 0 1 0 0,-1 2-1 0 0,1 0 0 0 0,-29 23 1 0 0,32-22 297 0 0,2 0 0 0 0,0 1 0 0 0,0 1 0 0 0,1 0 0 0 0,1 1 0 0 0,0 0 0 0 0,1 1 0 0 0,-17 33 0 0 0,28-47-300 0 0,6 6 54 0 0,-4-7-152 0 0,-1 0 0 0 0,0 0 0 0 0,1-1 0 0 0,-1 1 0 0 0,1 0 0 0 0,-1-1 0 0 0,1 0 0 0 0,-1 1 0 0 0,1-1 0 0 0,-1 0 0 0 0,1 0 0 0 0,-1 0 0 0 0,1 0 0 0 0,-1 0 0 0 0,3 0 0 0 0,25-6 292 0 0,-21 4-236 0 0,23-6 27 0 0,0-1-1 0 0,-1-1 1 0 0,0-2-1 0 0,0-1 0 0 0,43-27 1 0 0,-71 39-74 0 0,-5 3-216 0 0,0 0 167 0 0,0 0 0 0 0,1 0 1 0 0,-1 0-1 0 0,1 1 0 0 0,-1-1 0 0 0,-2 6 0 0 0,0-2 61 0 0,0 0 0 0 0,1 0 0 0 0,0 1 0 0 0,0 0 0 0 0,1 0 0 0 0,0 0 0 0 0,0 0 0 0 0,1 1 0 0 0,0-1 0 0 0,0 1 0 0 0,0-1 0 0 0,1 1 0 0 0,1 0 0 0 0,-1-1 0 0 0,1 10 0 0 0,0-14-114 0 0,0 1 1 0 0,1-1-1 0 0,-1 0 0 0 0,1 1 0 0 0,0-1 0 0 0,0 0 0 0 0,0 1 0 0 0,0-1 1 0 0,0 0-1 0 0,1 0 0 0 0,-1 0 0 0 0,1 0 0 0 0,0 0 0 0 0,3 3 1 0 0,5 3-1292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8:15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0 7831 0 0,'0'0'603'0'0,"-2"1"-48"0"0,-4 5 1351 0 0,-1 0 1 0 0,1 0-1 0 0,-5 8 0 0 0,-30 44 1205 0 0,23-30-2889 0 0,16-25-229 0 0,-16 23 437 0 0,-25 51 0 0 0,39-70-617 0 0,0 1 0 0 0,1 0 0 0 0,1 0 0 0 0,-1 0 1 0 0,1 1-1 0 0,1-1 0 0 0,-1 1 0 0 0,1-1 0 0 0,1 1 0 0 0,0-1 1 0 0,1 15-1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8:16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10591 0 0,'0'0'944'0'0,"7"-8"-752"0"0,-1 1-192 0 0,3 1 0 0 0,2 3 152 0 0,-1 1-8 0 0,-1 1 0 0 0,0 2-3376 0 0,0 2-672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8:16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0 1375 0 0,'0'0'12988'0'0,"-2"1"-12194"0"0,-19 10-594 0 0,1 2 0 0 0,1 0 0 0 0,0 0 1 0 0,0 2-1 0 0,2 1 0 0 0,0 0 0 0 0,0 1 1 0 0,2 0-1 0 0,-22 32 0 0 0,36-47-196 0 0,-1 0-1 0 0,1 0 0 0 0,-1 1 1 0 0,1-1-1 0 0,0 0 0 0 0,0 1 1 0 0,0-1-1 0 0,0 1 1 0 0,0 0-1 0 0,1-1 0 0 0,-1 1 1 0 0,1 0-1 0 0,0-1 0 0 0,0 1 1 0 0,0 0-1 0 0,0 0 1 0 0,0-1-1 0 0,1 5 0 0 0,4 0-3 0 0,0-4 6 0 0,-1-1-1 0 0,1 0 1 0 0,0 0-1 0 0,0 0 1 0 0,0-1-1 0 0,0 0 1 0 0,0 0-1 0 0,9 1 1 0 0,9 2 8 0 0,-10-1-15 0 0,0 0-8 0 0,0 0 0 0 0,0 1 0 0 0,0 1 0 0 0,0 0 0 0 0,-1 0 0 0 0,22 14 0 0 0,-30-17 66 0 0,-1 1-1 0 0,1-1 0 0 0,-1 1 0 0 0,0 0 1 0 0,0 0-1 0 0,0 0 0 0 0,-1 0 0 0 0,1 1 1 0 0,-1-1-1 0 0,0 1 0 0 0,0 0 0 0 0,0-1 1 0 0,0 1-1 0 0,1 5 0 0 0,-2-6-16 0 0,-1-1 1 0 0,0 1-1 0 0,1 0 0 0 0,-1-1 0 0 0,0 1 0 0 0,0 0 0 0 0,-1 0 1 0 0,1-1-1 0 0,-1 1 0 0 0,1 0 0 0 0,-1-1 0 0 0,0 1 0 0 0,0-1 1 0 0,0 1-1 0 0,0-1 0 0 0,0 1 0 0 0,-1-1 0 0 0,1 1 1 0 0,-1-1-1 0 0,1 0 0 0 0,-1 0 0 0 0,-4 3 0 0 0,-1 2 73 0 0,-1 0 1 0 0,0-1-1 0 0,0 0 0 0 0,-1-1 0 0 0,1 0 1 0 0,-1 0-1 0 0,-16 5 0 0 0,3-3 78 0 0,1-1 0 0 0,-32 5 0 0 0,42-8-137 0 0,0-2 0 0 0,0 0 0 0 0,0 0 0 0 0,0-1 0 0 0,-15-1 0 0 0,15-3-342 0 0,9 0-571 0 0,10-1-669 0 0,-7 4 1500 0 0,10-5-1592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02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880 34 10591 0 0,'2'-3'232'0'0,"11"-20"784"0"0,-12 22-440 0 0,-1 1-528 0 0,0 0-1 0 0,-1-1 1 0 0,1 1-1 0 0,0 0 1 0 0,0 0 0 0 0,0-1-1 0 0,0 1 1 0 0,0 0-1 0 0,0 0 1 0 0,0-1-1 0 0,-1 1 1 0 0,1 0-1 0 0,0 0 1 0 0,0 0-1 0 0,0-1 1 0 0,-1 1 0 0 0,1 0-1 0 0,0 0 1 0 0,0 0-1 0 0,0 0 1 0 0,-1 0-1 0 0,1-1 1 0 0,0 1-1 0 0,0 0 1 0 0,-1 0-1 0 0,1 0 1 0 0,0 0-1 0 0,0 0 1 0 0,-1 0 0 0 0,1 0-1 0 0,0 0 1 0 0,-1 0-1 0 0,-9-2 634 0 0,7 3-617 0 0,0 0 1 0 0,0 0-1 0 0,0 0 1 0 0,-1 0 0 0 0,1 1-1 0 0,0-1 1 0 0,1 1-1 0 0,-1 0 1 0 0,0 0 0 0 0,0 0-1 0 0,1 0 1 0 0,-1 0 0 0 0,1 1-1 0 0,-3 3 1 0 0,-6 7 17 0 0,-14 22-1 0 0,20-26-63 0 0,-40 66 257 0 0,-49 110-1 0 0,16-28-161 0 0,-4-12-20 0 0,-170 227 0 0 0,198-302-273 0 0,-103 103 0 0 0,149-166 180 0 0,4-5-18 0 0,1 0 0 0 0,0 1 1 0 0,0 0-1 0 0,1 0 0 0 0,-6 6 1 0 0,17-18-286 0 0,0 0 0 0 0,1 1 0 0 0,-1 0 0 0 0,14-8 0 0 0,5-4-884 0 0,0-3-253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8:17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 10135 0 0,'0'0'464'0'0,"-5"6"151"0"0,-103 180 6893 0 0,104-179-7641 0 0,-17 30 823 0 0,21-36-132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8:17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9703 0 0,'0'0'1048'0'0,"7"5"-1048"0"0,1-2 0 0 0,1 1-4288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8:17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61 161 3679 0 0,'-43'50'572'0'0,"26"-27"14668"0"0,24-24-15192 0 0,1 1 0 0 0,-1-1 0 0 0,1-1 0 0 0,-1 1 0 0 0,0-1 0 0 0,0-1 0 0 0,11-4 0 0 0,47-28-240 0 0,-43 21 100 0 0,6-3-43 0 0,-2-2 0 0 0,26-24 1 0 0,-25 20 68 0 0,44-29 0 0 0,-68 50 68 0 0,0 0 1 0 0,1 0-1 0 0,-1 1 0 0 0,1-1 1 0 0,0 1-1 0 0,5-2 0 0 0,-7 3 73 0 0,-1 1-16 0 0,1 3-42 0 0,0 0 1 0 0,-1 0 0 0 0,1 0-1 0 0,-1 0 1 0 0,0 0-1 0 0,0 0 1 0 0,0 0 0 0 0,-1 1-1 0 0,1-1 1 0 0,-1 0 0 0 0,0 0-1 0 0,0 1 1 0 0,-2 7 0 0 0,-1 8 162 0 0,-11 33 0 0 0,9-35-98 0 0,-7 27 32 0 0,-20 82-267 0 0,31-125 16 0 0,1-1-1 0 0,-1 1 1 0 0,1-1-1 0 0,0 1 1 0 0,0-1-1 0 0,-1 1 1 0 0,1-1 0 0 0,0 1-1 0 0,1 0 1 0 0,-1-1-1 0 0,0 1 1 0 0,0-1-1 0 0,1 1 1 0 0,-1-1-1 0 0,1 1 1 0 0,-1-1-1 0 0,1 1 1 0 0,-1-1-1 0 0,1 1 1 0 0,1 1 0 0 0,7 1-1393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8:1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5 10135 0 0,'0'0'778'0'0,"-8"-3"-265"0"0,5 3-181 0 0,-1-1-1 0 0,1 0 1 0 0,-1 1 0 0 0,1 0-1 0 0,-1 0 1 0 0,1 0 0 0 0,-1 0-1 0 0,1 1 1 0 0,0 0 0 0 0,-1-1-1 0 0,1 1 1 0 0,0 0 0 0 0,-1 0-1 0 0,1 1 1 0 0,-4 1 0 0 0,-7 5 426 0 0,-27 18 0 0 0,29-18-641 0 0,-6 4-56 0 0,-17 12 210 0 0,-45 38 0 0 0,71-54-237 0 0,0 0-1 0 0,1 1 0 0 0,0 0 1 0 0,1 0-1 0 0,0 1 1 0 0,0 0-1 0 0,1 0 0 0 0,1 0 1 0 0,-10 22-1 0 0,14-29-28 0 0,0 1-1 0 0,0-1 0 0 0,1 0 1 0 0,-1 1-1 0 0,1-1 0 0 0,-1 1 1 0 0,1-1-1 0 0,0 1 0 0 0,0-1 1 0 0,1 1-1 0 0,-1-1 0 0 0,1 1 1 0 0,0-1-1 0 0,1 4 0 0 0,-1-5 0 0 0,0 0 0 0 0,0 1 0 0 0,1-1 0 0 0,-1 0 0 0 0,1 0 0 0 0,-1-1 0 0 0,1 1 0 0 0,0 0 0 0 0,0-1 0 0 0,0 1 0 0 0,-1 0 0 0 0,2-1 0 0 0,-1 0 0 0 0,0 0-1 0 0,0 0 1 0 0,0 0 0 0 0,1 0 0 0 0,-1 0 0 0 0,0 0 0 0 0,5 0 0 0 0,42 8 67 0 0,-35-7-96 0 0,0 1 1 0 0,0-1 0 0 0,0 2-1 0 0,-1 0 1 0 0,1 1 0 0 0,-1 0 0 0 0,17 10-1 0 0,-21-9 10 0 0,1 0-1 0 0,-1 1 1 0 0,0 0-1 0 0,-1 1 1 0 0,0-1 0 0 0,0 2-1 0 0,-1-1 1 0 0,8 12-1 0 0,-12-16 74 0 0,-1-1 0 0 0,0 1 0 0 0,-1 0 0 0 0,1 0 0 0 0,0 0 0 0 0,-1 0 0 0 0,0 0 0 0 0,0 0 1 0 0,0 0-1 0 0,-1 1 0 0 0,1-1 0 0 0,-1 0 0 0 0,0 0 0 0 0,0 1 0 0 0,-1-1 0 0 0,1 0 0 0 0,-1 0 0 0 0,0 0 0 0 0,0 0 0 0 0,0 0 0 0 0,-1 0 0 0 0,1 0 0 0 0,-1 0 0 0 0,-4 7 0 0 0,1-5 49 0 0,0 1-1 0 0,0-1 1 0 0,-1-1-1 0 0,0 1 1 0 0,0-1-1 0 0,0 0 1 0 0,0 0-1 0 0,-1-1 1 0 0,0 0-1 0 0,0 0 1 0 0,0 0 0 0 0,-1-1-1 0 0,-13 4 1 0 0,-4 0-89 0 0,1-1 0 0 0,-1-1 0 0 0,-28 2 0 0 0,-47-1-2127 0 0,57-6-3479 0 0,15-3-671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8:20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59 506 919 0 0,'1'-2'67'0'0,"5"-18"630"0"0,-1 0-1 0 0,-1 0 1 0 0,-1 0-1 0 0,1-27 1 0 0,-4 45-367 0 0,-1 1 61 0 0,0-1 77 0 0,0 0 0 0 0,0 0 0 0 0,0 0 1 0 0,0 1-1 0 0,-1-1 0 0 0,1 0 0 0 0,0 1 0 0 0,-1-1 0 0 0,-3-2 1408 0 0,-4 12-693 0 0,6-4-1005 0 0,0 1-1 0 0,1-1 1 0 0,-1 1-1 0 0,1-1 1 0 0,-1 1 0 0 0,2 0-1 0 0,-3 7 1 0 0,-7 40 868 0 0,7-31-682 0 0,2-5-35 0 0,0-1 0 0 0,1 18 1 0 0,-4 39 162 0 0,5-68-439 0 0,1 4-28 0 0,0-1 29 0 0,-1-6-48 0 0,-4 20 58 0 0,3-11-53 0 0,1-8 378 0 0,-1-4-277 0 0,-1-4-32 0 0,1-1-1 0 0,0 0 1 0 0,0 0 0 0 0,0 0-1 0 0,1 0 1 0 0,0 0-1 0 0,2-10 1 0 0,11-53 398 0 0,-9 53-386 0 0,6-29 52 0 0,2 1-1 0 0,2 1 1 0 0,1 0 0 0 0,26-48-1 0 0,-29 70-219 0 0,0 0 1 0 0,2 1-1 0 0,0 0 0 0 0,2 1 0 0 0,0 1 0 0 0,1 0 0 0 0,1 1 1 0 0,0 1-1 0 0,29-19 0 0 0,-42 32 1 0 0,0 1 1 0 0,0 0 0 0 0,1 0-1 0 0,-1 0 1 0 0,1 1 0 0 0,0 0-1 0 0,0 0 1 0 0,0 0-1 0 0,0 1 1 0 0,6-1 0 0 0,-6 2 10 0 0,-1 0 0 0 0,0 0 0 0 0,0 0 1 0 0,0 1-1 0 0,0 0 0 0 0,0 0 1 0 0,0 1-1 0 0,0-1 0 0 0,0 1 0 0 0,0 0 1 0 0,0 0-1 0 0,5 4 0 0 0,-1 1-38 0 0,0-1 0 0 0,-1 1-1 0 0,1 1 1 0 0,6 8 0 0 0,-10-10 3 0 0,1 0 0 0 0,-1-1 0 0 0,1 1 0 0 0,0-1 1 0 0,0-1-1 0 0,1 1 0 0 0,0-1 0 0 0,-1 0 0 0 0,1-1 0 0 0,9 4 1 0 0,-2-4-712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8:21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285 136 4143 0 0,'6'-7'428'0'0,"2"-6"1107"0"0,10-22 0 0 0,-11 21-95 0 0,-4 9-1173 0 0,-1 0 0 0 0,-1 0 0 0 0,1 0 0 0 0,-1-1 1 0 0,0 1-1 0 0,0 0 0 0 0,0-11 0 0 0,-1 15-6 0 0,0 0-233 0 0,0 1 0 0 0,0 0 0 0 0,0-1-1 0 0,0 1 1 0 0,-1-1 0 0 0,1 1 0 0 0,0-1 0 0 0,0 1-1 0 0,-1 0 1 0 0,1-1 0 0 0,0 1 0 0 0,-1 0 0 0 0,1-1-1 0 0,0 1 1 0 0,-1 0 0 0 0,1-1 0 0 0,0 1 0 0 0,-1 0-1 0 0,1 0 1 0 0,-1 0 0 0 0,1-1 0 0 0,-1 1-1 0 0,0 0 1 0 0,-10-5 305 0 0,8 4-320 0 0,1 1 1 0 0,-1 0-1 0 0,1 0 0 0 0,-1 0 0 0 0,1 1 0 0 0,-1-1 0 0 0,1 0 1 0 0,-1 1-1 0 0,1 0 0 0 0,-1 0 0 0 0,1-1 0 0 0,0 1 0 0 0,0 1 1 0 0,-5 1-1 0 0,-31 24 90 0 0,33-23-100 0 0,-18 14 219 0 0,2 1-1 0 0,-25 29 1 0 0,-33 48 816 0 0,56-67-867 0 0,18-23 49 0 0,0 1 0 0 0,1-1 0 0 0,0 1 1 0 0,0 0-1 0 0,0 0 0 0 0,1 0 0 0 0,0 1 1 0 0,0-1-1 0 0,1 1 0 0 0,-2 11 0 0 0,4-18-179 0 0,0-1 0 0 0,0 1 0 0 0,0 0-1 0 0,1-1 1 0 0,-1 1 0 0 0,0 0 0 0 0,0-1-1 0 0,1 1 1 0 0,-1 0 0 0 0,0-1 0 0 0,1 1-1 0 0,-1 0 1 0 0,0-1 0 0 0,1 1 0 0 0,-1-1-1 0 0,1 1 1 0 0,-1-1 0 0 0,1 1 0 0 0,0-1-1 0 0,-1 1 1 0 0,1-1 0 0 0,-1 1 0 0 0,1-1-1 0 0,0 0 1 0 0,0 1 0 0 0,17 6 305 0 0,-14-6-296 0 0,0 0 1 0 0,0-1 0 0 0,0 0 0 0 0,0 0-1 0 0,0 0 1 0 0,0 0 0 0 0,0 0 0 0 0,0-1-1 0 0,0 1 1 0 0,-1-1 0 0 0,1 0 0 0 0,0-1-1 0 0,5-1 1 0 0,8-5 132 0 0,25-15-1 0 0,-29 15-113 0 0,46-29 24 0 0,-52 32-143 0 0,-1 0-1 0 0,0-1 1 0 0,1 0 0 0 0,-2 0-1 0 0,1 0 1 0 0,6-9 0 0 0,-8 7 31 0 0,-1 2 6 0 0,-25 24-146 0 0,17-11 145 0 0,1 1-1 0 0,-1 0 1 0 0,2 0-1 0 0,-1 0 1 0 0,1 0-1 0 0,0 1 1 0 0,1-1 0 0 0,0 1-1 0 0,0-1 1 0 0,1 1-1 0 0,0 0 1 0 0,0 10-1 0 0,1-17-64 0 0,1 0-1 0 0,-1 0 1 0 0,1 0-1 0 0,-1 0 1 0 0,1 0-1 0 0,0 0 0 0 0,0-1 1 0 0,0 1-1 0 0,0 0 1 0 0,0-1-1 0 0,0 1 1 0 0,1 0-1 0 0,-1-1 1 0 0,0 1-1 0 0,1-1 1 0 0,-1 0-1 0 0,1 0 1 0 0,0 1-1 0 0,-1-1 0 0 0,1 0 1 0 0,0 0-1 0 0,0 0 1 0 0,-1-1-1 0 0,1 1 1 0 0,0 0-1 0 0,0-1 1 0 0,0 1-1 0 0,3-1 1 0 0,6 2-1631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8:21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5 314 12407 0 0,'0'0'3142'0'0,"-1"-9"-1254"0"0,0 4-1772 0 0,0 0 0 0 0,0 0 1 0 0,1 0-1 0 0,0-1 1 0 0,0 1-1 0 0,1 0 0 0 0,-1 0 1 0 0,1-1-1 0 0,0 1 1 0 0,0 0-1 0 0,1 0 1 0 0,0 0-1 0 0,0 0 0 0 0,2-5 1 0 0,6-8-103 0 0,1-1 1 0 0,15-18 0 0 0,-19 27 21 0 0,2-3-53 0 0,1 0 0 0 0,1 1 0 0 0,0 0 0 0 0,1 0 1 0 0,0 2-1 0 0,1-1 0 0 0,25-15 0 0 0,-31 22 8 0 0,1 0 1 0 0,-1 0-1 0 0,1 1 1 0 0,0 0-1 0 0,0 0 1 0 0,0 1-1 0 0,0 0 1 0 0,1 0-1 0 0,-1 1 1 0 0,0 0-1 0 0,1 0 1 0 0,-1 1-1 0 0,1 0 1 0 0,-1 1-1 0 0,1 0 1 0 0,13 3-1 0 0,-20-3 8 0 0,1 0 0 0 0,-1-1 1 0 0,0 1-1 0 0,0 0 0 0 0,0 0 0 0 0,0 0 0 0 0,0 0 0 0 0,0 0 0 0 0,0 1 1 0 0,-1-1-1 0 0,1 1 0 0 0,0-1 0 0 0,-1 1 0 0 0,1-1 0 0 0,-1 1 0 0 0,0 0 1 0 0,1 0-1 0 0,1 4 0 0 0,-2-3-8 0 0,0 0 0 0 0,-1 0 0 0 0,1 0 1 0 0,-1 0-1 0 0,1 0 0 0 0,-1 0 0 0 0,0 0 0 0 0,0 0 0 0 0,0 0 1 0 0,-1 0-1 0 0,1 0 0 0 0,-1 0 0 0 0,-1 5 0 0 0,-5 11 8 0 0,0 0 0 0 0,-15 26 0 0 0,15-32-28 0 0,0 1 1 0 0,1 0-1 0 0,0 0 1 0 0,1 0 0 0 0,1 1-1 0 0,-3 15 1 0 0,7-29 269 0 0,0 6-1198 0 0,0-6 596 0 0,0-1-1 0 0,0 1 1 0 0,0-1 0 0 0,0 1-1 0 0,1 0 1 0 0,-1-1-1 0 0,0 1 1 0 0,0-1-1 0 0,1 1 1 0 0,-1-1-1 0 0,0 1 1 0 0,1-1-1 0 0,-1 0 1 0 0,0 1 0 0 0,1-1-1 0 0,0 1 1 0 0,6 5-4733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8:22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179 367 5527 0 0,'0'0'250'0'0,"-1"1"-2"0"0,0 4 50 0 0,-2 0 0 0 0,1 0 0 0 0,0 0 0 0 0,-1 0 1 0 0,0 0-1 0 0,0-1 0 0 0,-1 1 0 0 0,1-1 0 0 0,-1 0 0 0 0,0 0 1 0 0,0-1-1 0 0,0 1 0 0 0,0-1 0 0 0,-1 1 0 0 0,1-1 1 0 0,-1-1-1 0 0,0 1 0 0 0,0-1 0 0 0,0 0 0 0 0,0 0 0 0 0,0 0 1 0 0,-1-1-1 0 0,1 1 0 0 0,0-1 0 0 0,-1-1 0 0 0,1 1 0 0 0,-1-1 1 0 0,1 0-1 0 0,-8-1 0 0 0,11 1-204 0 0,0 0 0 0 0,0-1 0 0 0,0 1 1 0 0,0-1-1 0 0,0 0 0 0 0,0 1 0 0 0,0-1 0 0 0,0 0 0 0 0,1 0 1 0 0,-1 0-1 0 0,0-1 0 0 0,1 1 0 0 0,-1 0 0 0 0,0 0 0 0 0,1-1 1 0 0,0 1-1 0 0,-1-1 0 0 0,-1-2 0 0 0,2 1-29 0 0,-1 0 1 0 0,1 0-1 0 0,0 0 0 0 0,0 0 1 0 0,1 0-1 0 0,-1 0 0 0 0,0 0 1 0 0,1 0-1 0 0,0 0 0 0 0,0-7 0 0 0,1-1-27 0 0,1-1 0 0 0,0 0-1 0 0,1 1 1 0 0,0 0 0 0 0,6-15-1 0 0,3-1-96 0 0,0 1-1 0 0,2 0 0 0 0,0 1 0 0 0,23-29 1 0 0,-24 37-14 0 0,1 1 0 0 0,0 0 0 0 0,1 2 0 0 0,1-1 0 0 0,0 2 0 0 0,29-19 0 0 0,-38 28 104 0 0,0 0 1 0 0,0 1-1 0 0,1 0 1 0 0,-1 0-1 0 0,1 0 1 0 0,-1 1-1 0 0,1 0 1 0 0,0 1-1 0 0,8-1 0 0 0,-11 2-1 0 0,-1 0 0 0 0,1 0 0 0 0,-1 0-1 0 0,1 1 1 0 0,-1-1 0 0 0,0 1-1 0 0,1 1 1 0 0,-1-1 0 0 0,0 0 0 0 0,0 1-1 0 0,0 0 1 0 0,0 0 0 0 0,0 0-1 0 0,0 0 1 0 0,-1 1 0 0 0,1 0 0 0 0,5 4-1 0 0,-3 0 43 0 0,1 0 0 0 0,-1 0 0 0 0,0 1 0 0 0,-1-1 0 0 0,0 2 0 0 0,0-1 0 0 0,0 0 0 0 0,-1 1 0 0 0,4 14 0 0 0,-6-18-59 0 0,-1 0 1 0 0,0 0-1 0 0,0 0 1 0 0,-1 1-1 0 0,0-1 0 0 0,0 0 1 0 0,0 0-1 0 0,0 0 1 0 0,-1 1-1 0 0,0-1 0 0 0,0 0 1 0 0,0 0-1 0 0,-1 0 1 0 0,0 0-1 0 0,0-1 1 0 0,0 1-1 0 0,0 0 0 0 0,-1-1 1 0 0,-3 6-1 0 0,-5 4-2 0 0,-1 0 0 0 0,0-1 0 0 0,-1 0-1 0 0,-20 14 1 0 0,-62 40-1068 0 0,46-35-1180 0 0,40-26 337 0 0,1-2-3172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8:22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0 6911 0 0,'0'0'528'0'0,"-1"2"-341"0"0,-50 158 6140 0 0,-49 74-5941 0 0,15-43 71 0 0,13-26-150 0 0,68-158-492 0 0,1 0 0 0 0,0 1 0 0 0,0 0 0 0 0,-3 15 0 0 0,5-13-890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8:22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33 10679 0 0,'9'-7'577'0'0,"-6"5"-422"0"0,0 0 0 0 0,-1 0 0 0 0,1-1 0 0 0,-1 1 0 0 0,1-1 0 0 0,-1 1-1 0 0,4-8 2743 0 0,-12 15-2564 0 0,-5 1-326 0 0,1 0 0 0 0,0 1 0 0 0,0 1 1 0 0,1 0-1 0 0,0 0 0 0 0,1 0 0 0 0,-1 1 0 0 0,2 0 1 0 0,-1 1-1 0 0,1 0 0 0 0,1 0 0 0 0,-7 14 0 0 0,2 0 219 0 0,2-1 0 0 0,-10 34 0 0 0,17-49-108 0 0,0 1 0 0 0,1-1 0 0 0,0 1 0 0 0,0 0 0 0 0,1-1 0 0 0,0 1 0 0 0,0 0 0 0 0,1-1 0 0 0,0 1 0 0 0,4 14 0 0 0,-4-21-104 0 0,-1-1 0 0 0,1 1 0 0 0,-1-1 0 0 0,1 1 1 0 0,0-1-1 0 0,0 1 0 0 0,-1-1 0 0 0,1 0 0 0 0,0 1 0 0 0,1-1 0 0 0,-1 0 0 0 0,0 0 0 0 0,0 0 0 0 0,0 0 0 0 0,1 0 0 0 0,-1 0 0 0 0,0 0 0 0 0,1 0 0 0 0,2 1 0 0 0,-2-2 22 0 0,1 1-1 0 0,-1-1 0 0 0,0 1 0 0 0,1-1 0 0 0,-1 0 1 0 0,1 0-1 0 0,-1 0 0 0 0,1 0 0 0 0,-1-1 1 0 0,1 1-1 0 0,3-2 0 0 0,3-1 121 0 0,-1 0-1 0 0,0 0 1 0 0,0-1 0 0 0,0-1-1 0 0,-1 1 1 0 0,9-8 0 0 0,-5 4 62 0 0,0-1 0 0 0,-1 0 0 0 0,-1-1 0 0 0,14-17 0 0 0,-19 22-187 0 0,-1 1 0 0 0,0-1 0 0 0,0 0 0 0 0,-1 0 0 0 0,1-1 0 0 0,-1 1 0 0 0,0 0 0 0 0,-1-1 0 0 0,0 0 0 0 0,1 1 0 0 0,-2-1 0 0 0,1 0 0 0 0,0-9 0 0 0,-2 3-65 0 0,-1-1 1 0 0,0 0 0 0 0,0 1 0 0 0,-8-21 0 0 0,7 25-582 0 0,0 0-1 0 0,-1 0 1 0 0,0 0-1 0 0,-7-10 1 0 0,9 17 63 0 0,1-1 0 0 0,0 1 0 0 0,-1 0 0 0 0,1-1-1 0 0,-1 1 1 0 0,0 0 0 0 0,1 0 0 0 0,-1 0 0 0 0,0 0 0 0 0,0 0 0 0 0,0 0 0 0 0,-3 0 0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03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 1375 0 0,'-1'2'12827'0'0,"-30"61"-9880"0"0,-51 79 0 0 0,55-98-2453 0 0,19-31-451 0 0,1 0 0 0 0,1 0-1 0 0,0 1 1 0 0,1-1 0 0 0,0 1 0 0 0,1 0 0 0 0,-3 23 0 0 0,7-34-123 0 0,0-1 1 0 0,0 0 0 0 0,0 0-1 0 0,0 1 1 0 0,0-1 0 0 0,0 0-1 0 0,1 0 1 0 0,0 4 0 0 0,8 7-5183 0 0,1-5-1168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8:23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102 238 4607 0 0,'0'0'208'0'0,"-1"8"32"0"0,-10 16-36 0 0,7-18 962 0 0,0-1 0 0 0,0 1 0 0 0,-10 8 0 0 0,-18 13 3513 0 0,11-12-4450 0 0,11-8 1055 0 0,10-7-1260 0 0,0-1 0 0 0,0 1 0 0 0,0 0 0 0 0,0 0 0 0 0,0 0-1 0 0,0 0 1 0 0,0 0 0 0 0,0 0 0 0 0,0 0 0 0 0,0 0 0 0 0,0 0 0 0 0,0 0-1 0 0,0 0 1 0 0,0 0 0 0 0,0 0 0 0 0,0 0 0 0 0,0 0 0 0 0,0 0 0 0 0,0 0 0 0 0,0-1 334 0 0,0 1-335 0 0,0 0 1 0 0,0 0 0 0 0,0 0 0 0 0,14-13 817 0 0,-6 5-959 0 0,110-123 337 0 0,-108 119-216 0 0,54-55 139 0 0,-53 58-93 0 0,0 0-1 0 0,0 1 1 0 0,1 0 0 0 0,20-10 0 0 0,-30 16 0 0 0,0 1 1 0 0,0 0 0 0 0,1 0 0 0 0,-1 0 0 0 0,1 0 0 0 0,-1 1 0 0 0,1-1 0 0 0,-1 1 0 0 0,1 0 0 0 0,-1-1 0 0 0,1 1 0 0 0,0 0-1 0 0,-1 0 1 0 0,1 1 0 0 0,2 0 0 0 0,-4-1-34 0 0,0 1-1 0 0,0 0 1 0 0,-1 0-1 0 0,1 0 1 0 0,0 1 0 0 0,0-1-1 0 0,-1 0 1 0 0,1 0-1 0 0,0 0 1 0 0,-1 1-1 0 0,0-1 1 0 0,1 0 0 0 0,-1 0-1 0 0,0 1 1 0 0,1-1-1 0 0,-1 0 1 0 0,0 3-1 0 0,0-2 9 0 0,1 4 12 0 0,-1 0-1 0 0,0 0 1 0 0,0 0 0 0 0,-1 1-1 0 0,1-1 1 0 0,-1 0-1 0 0,-1 0 1 0 0,-2 8 0 0 0,-4 8 57 0 0,-10 19 0 0 0,2-4-32 0 0,8-20 11 0 0,7-16 71 0 0,2-5-120 0 0,0 0 0 0 0,0-1 0 0 0,0 1 1 0 0,1 0-1 0 0,-1 1 0 0 0,1-1 0 0 0,0 0 0 0 0,5-6 1 0 0,-3 2-8 0 0,7-10-92 0 0,1 0-1 0 0,1 1 1 0 0,0 0-1 0 0,1 1 1 0 0,1 1 0 0 0,18-16-1 0 0,-20 21 20 0 0,-1 0-1 0 0,1 1 1 0 0,1 1-1 0 0,0 0 1 0 0,0 1 0 0 0,1 1-1 0 0,-1 0 1 0 0,31-8-1 0 0,-38 13 139 0 0,1 0-1 0 0,-1 0 0 0 0,1 0 0 0 0,7 1 1 0 0,-12 0-38 0 0,0 0 1 0 0,-1 1 0 0 0,1-1-1 0 0,0 1 1 0 0,0-1-1 0 0,0 1 1 0 0,0 0 0 0 0,-1 0-1 0 0,1 1 1 0 0,0-1-1 0 0,-1 0 1 0 0,1 1 0 0 0,2 1-1 0 0,0 3 28 0 0,1 0-1 0 0,-1 1 0 0 0,-1-1 1 0 0,1 1-1 0 0,-1 0 0 0 0,0 0 1 0 0,0 0-1 0 0,-1 0 0 0 0,0 1 1 0 0,-1-1-1 0 0,1 1 0 0 0,-1 0 1 0 0,-1 0-1 0 0,1 0 0 0 0,-2 0 1 0 0,1 11-1 0 0,-1 6-26 0 0,-1-1 0 0 0,-1 1 0 0 0,-1-1 0 0 0,-8 27 0 0 0,7-27-500 0 0,4-22 143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8:23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0 10591 0 0,'0'0'819'0'0,"-1"2"-534"0"0,-38 130 4940 0 0,-55 226-3256 0 0,52-197-1114 0 0,9-38-1113 0 0,32-116-847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8:24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1839 0 0,'0'1'134'0'0,"5"75"12991"0"0,-2-55-11164 0 0,9 35 1 0 0,-9-44-1845 0 0,1-1 0 0 0,0 1 0 0 0,1-1 0 0 0,0 1 0 0 0,1-1 0 0 0,0-1 0 0 0,1 1 0 0 0,0-1 0 0 0,0 0 0 0 0,14 12 1 0 0,-18-19-119 0 0,0 0 1 0 0,1 0 0 0 0,-1-1 0 0 0,1 1 0 0 0,0-1 0 0 0,0 0 0 0 0,0 0 0 0 0,0 0 0 0 0,0-1 0 0 0,0 0 0 0 0,0 1 0 0 0,0-2 0 0 0,1 1 0 0 0,5 0 0 0 0,-6-1-392 0 0,1 0-1 0 0,-1 0 0 0 0,0 0 1 0 0,0-1-1 0 0,6-1 1 0 0,3-3-954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8:24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30 12695 0 0,'2'-4'197'0'0,"-1"0"-86"0"0,-4-14 1117 0 0,3 18-1155 0 0,0 0 0 0 0,-1 0 0 0 0,1-1 0 0 0,0 1 0 0 0,0 0 0 0 0,0 0 0 0 0,-1 0 0 0 0,1-1 0 0 0,0 1 0 0 0,0 0 0 0 0,-1 0 0 0 0,1 0 0 0 0,0 0 0 0 0,0-1 0 0 0,-1 1 0 0 0,1 0 0 0 0,0 0 0 0 0,-1 0 0 0 0,1 0 0 0 0,0 0 0 0 0,-1 0 0 0 0,1 0 0 0 0,0 0 0 0 0,0 0 0 0 0,-1 0 0 0 0,1 0 0 0 0,0 0 0 0 0,-1 0 0 0 0,1 0 0 0 0,0 0 0 0 0,-1 0 0 0 0,1 1 0 0 0,0-1 0 0 0,0 0 0 0 0,-1 0 0 0 0,1 0 0 0 0,-1 1 1 0 0,-9 4 1247 0 0,5 0-1205 0 0,1 0-1 0 0,-1 1 1 0 0,2 0-1 0 0,-1-1 1 0 0,0 1-1 0 0,1 0 1 0 0,0 1-1 0 0,1-1 1 0 0,-4 11 0 0 0,1-3-20 0 0,-59 202 507 0 0,0 0-328 0 0,64-214-274 0 0,-94 220-290 0 0,13-44-401 0 0,70-151 450 0 0,2 1 0 0 0,1 0 1 0 0,1 1-1 0 0,-5 47 1 0 0,12-71-268 0 0,0 0 1 0 0,0 0 0 0 0,0 0 0 0 0,2 5 0 0 0,0 1-5277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8:25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20 5527 0 0,'0'0'423'0'0,"9"-6"758"0"0,-8 5-1638 0 0,15-12 9640 0 0,-23 17-8571 0 0,-60 46 110 0 0,16-17-673 0 0,15-9-11 0 0,-2 0 1 0 0,-1-3-1 0 0,-42 18 1 0 0,95-23 14 0 0,-5-9-53 0 0,1 0 0 0 0,0-1 0 0 0,1 0 0 0 0,15 7 0 0 0,7 3 0 0 0,64 31 0 0 0,-94-46 0 0 0,7 10 0 0 0,-9-10 4 0 0,-1 0 0 0 0,1 1 0 0 0,0-1 0 0 0,0 0 0 0 0,0 1-1 0 0,-1-1 1 0 0,1 0 0 0 0,-1 1 0 0 0,1-1 0 0 0,-1 1 0 0 0,0-1 0 0 0,1 1-1 0 0,-1-1 1 0 0,0 1 0 0 0,0 0 0 0 0,0-1 0 0 0,0 1 0 0 0,-1 1 0 0 0,1 0 11 0 0,-1-1 0 0 0,0 0 0 0 0,0 1 1 0 0,0-1-1 0 0,0 0 0 0 0,0 1 0 0 0,-1-1 0 0 0,1 0 1 0 0,-1 0-1 0 0,-1 2 0 0 0,-5 4 45 0 0,-1 0 0 0 0,1-1 0 0 0,-1-1 0 0 0,-10 7 0 0 0,16-12-54 0 0,-27 17 171 0 0,-1-1 0 0 0,0-1 0 0 0,-2-2 0 0 0,-61 17 0 0 0,82-27-177 0 0,1-1 8 0 0,0 1 0 0 0,0-2 0 0 0,-1 0 0 0 0,1 0 0 0 0,0-1 0 0 0,-1 0 0 0 0,-11-2 0 0 0,12 1-18 0 0,5 0 31 0 0,-1-1 0 0 0,1 0 0 0 0,-1 0 0 0 0,1 0 0 0 0,-9-3 0 0 0,14 3-26 0 0,0 1-1 0 0,0 0 0 0 0,0-1 0 0 0,0 0 0 0 0,0 1 1 0 0,0-1-1 0 0,0 0 0 0 0,0 1 0 0 0,0-1 0 0 0,0 0 1 0 0,0 0-1 0 0,0 0 0 0 0,1 0 0 0 0,-1 0 0 0 0,0 0 1 0 0,1 0-1 0 0,-1 0 0 0 0,1 0 0 0 0,-1 0 0 0 0,1 0 0 0 0,-1 0 1 0 0,1 0-1 0 0,0 0 0 0 0,0 0 0 0 0,-1-1 0 0 0,1 1 1 0 0,0 0-1 0 0,0 0 0 0 0,0 0 0 0 0,0 0 0 0 0,0-1 1 0 0,1 1-1 0 0,-1 0 0 0 0,0 0 0 0 0,0 0 0 0 0,1-2 1 0 0,0 0-247 0 0,1 0 0 0 0,-1 1 0 0 0,0-1 1 0 0,1 0-1 0 0,0 0 0 0 0,-1 1 1 0 0,1-1-1 0 0,0 1 0 0 0,3-3 0 0 0,12-11-4393 0 0,-1 3-406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8:2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 10999 0 0,'0'0'499'0'0,"-6"6"174"0"0,1 0-416 0 0,0 1-1 0 0,1 0 0 0 0,-1 0 0 0 0,1 0 0 0 0,1 0 1 0 0,-1 1-1 0 0,1-1 0 0 0,1 1 0 0 0,-1 0 0 0 0,1 0 1 0 0,1 0-1 0 0,-1 9 0 0 0,1-16-195 0 0,1 0 0 0 0,0 0 0 0 0,0 0 0 0 0,1 0 0 0 0,-1 0 1 0 0,0 0-1 0 0,0 0 0 0 0,0 0 0 0 0,1 0 0 0 0,-1 0 0 0 0,1 0 0 0 0,-1 0 0 0 0,0 0 0 0 0,1 0 1 0 0,0-1-1 0 0,-1 1 0 0 0,1 0 0 0 0,-1 0 0 0 0,1 0 0 0 0,0-1 0 0 0,0 1 0 0 0,-1 0 0 0 0,1-1 1 0 0,1 1-1 0 0,0 0 18 0 0,0 0 0 0 0,0 0 0 0 0,0-1 0 0 0,0 1 0 0 0,0-1 0 0 0,0 0 1 0 0,0 1-1 0 0,0-1 0 0 0,0 0 0 0 0,0 0 0 0 0,3-1 0 0 0,5 0 166 0 0,0-1 0 0 0,-1-1-1 0 0,17-5 1 0 0,52-25 275 0 0,-67 28-442 0 0,1-2 1 0 0,-1 1 0 0 0,0-1-1 0 0,14-13 1 0 0,-24 19-113 0 0,0 1 0 0 0,0-1 0 0 0,0 0 0 0 0,0 0 0 0 0,0 0 0 0 0,0 0 0 0 0,-1 0 0 0 0,1 0 0 0 0,0 0 0 0 0,-1 0 0 0 0,1 0 0 0 0,0 0 0 0 0,-1 0 0 0 0,1-1 0 0 0,-1 1 0 0 0,0 0 0 0 0,1 0 0 0 0,-1-1 0 0 0,0 1 0 0 0,0 0 0 0 0,0 0 0 0 0,0-1 0 0 0,0 0 0 0 0,0 1-5 0 0,-1 0-1 0 0,0 0 0 0 0,0 0 0 0 0,1 0 1 0 0,-1 0-1 0 0,0 0 0 0 0,0 0 1 0 0,0 0-1 0 0,0 1 0 0 0,0-1 1 0 0,0 0-1 0 0,0 1 0 0 0,0-1 1 0 0,0 1-1 0 0,0-1 0 0 0,0 1 1 0 0,0-1-1 0 0,-1 1 0 0 0,1 0 1 0 0,0-1-1 0 0,0 1 0 0 0,0 0 1 0 0,-1 0-1 0 0,-1 0 0 0 0,-15 0-230 0 0,-1 1 0 0 0,0 0 0 0 0,1 1-1 0 0,-35 9 1 0 0,41-8 209 0 0,-8 2 37 0 0,-1 2 0 0 0,1 0 0 0 0,0 1 0 0 0,1 2 0 0 0,0 0-1 0 0,0 0 1 0 0,1 2 0 0 0,1 0 0 0 0,-18 16 0 0 0,29-22 121 0 0,0 0 0 0 0,1 0-1 0 0,0 0 1 0 0,0 1 0 0 0,1-1 0 0 0,0 1 0 0 0,0 0-1 0 0,0 0 1 0 0,1 1 0 0 0,0-1 0 0 0,0 1 0 0 0,-2 15 0 0 0,4-20-49 0 0,0 1 0 0 0,1 0 1 0 0,0 0-1 0 0,0 0 0 0 0,0 0 1 0 0,0 0-1 0 0,0 0 0 0 0,1-1 1 0 0,0 1-1 0 0,0 0 1 0 0,0 0-1 0 0,0-1 0 0 0,1 1 1 0 0,-1 0-1 0 0,1-1 0 0 0,0 1 1 0 0,0-1-1 0 0,0 0 1 0 0,0 0-1 0 0,1 0 0 0 0,-1 0 1 0 0,1 0-1 0 0,0 0 0 0 0,0-1 1 0 0,0 1-1 0 0,0-1 0 0 0,0 0 1 0 0,6 3-1 0 0,-5-3-23 0 0,0-1 1 0 0,0 1-1 0 0,1-1 0 0 0,-1 0 0 0 0,1 0 1 0 0,0 0-1 0 0,-1 0 0 0 0,1-1 0 0 0,4 0 1 0 0,44-4 75 0 0,-35 1-55 0 0,12-1-88 0 0,-1-2 1 0 0,1-1-1 0 0,-1-2 0 0 0,43-18 1 0 0,5-8-5607 0 0,-48 20-208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8:26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9 10591 0 0,'0'0'488'0'0,"0"-1"-12"0"0,2-7 3066 0 0,-13 28-2096 0 0,-99 202-158 0 0,-44 140-408 0 0,106-268-349 0 0,15-30-1578 0 0,13-20-3593 0 0,17-35-1180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8:26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126 111 13359 0 0,'0'0'1027'0'0,"2"0"-548"0"0,23 11 1846 0 0,-20-9-2147 0 0,-1 1 1 0 0,1-1-1 0 0,0 0 1 0 0,0-1-1 0 0,0 1 0 0 0,0-1 1 0 0,0 0-1 0 0,0 0 1 0 0,0-1-1 0 0,8 1 1 0 0,-7-2-129 0 0,0 1 0 0 0,0-1 0 0 0,0 0 0 0 0,0-1 0 0 0,0 0 0 0 0,0 1 0 0 0,-1-2 0 0 0,1 1 1 0 0,0-1-1 0 0,-1 0 0 0 0,0 0 0 0 0,0 0 0 0 0,0-1 0 0 0,0 1 0 0 0,0-1 0 0 0,4-5 1 0 0,23-28 46 0 0,-29 33-172 0 0,0 0 1 0 0,-1 1-1 0 0,0-1 1 0 0,0 0-1 0 0,0-1 1 0 0,0 1-1 0 0,-1 0 1 0 0,2-7-1 0 0,-3 11 23 0 0,0-1-1 0 0,0 1 1 0 0,0-1 0 0 0,0 0-1 0 0,0 1 1 0 0,0-1-1 0 0,0 1 1 0 0,-1-1-1 0 0,1 1 1 0 0,0-1 0 0 0,0 1-1 0 0,0 0 1 0 0,-1-1-1 0 0,1 1 1 0 0,0-1 0 0 0,-1 1-1 0 0,1-1 1 0 0,0 1-1 0 0,-1 0 1 0 0,1-1-1 0 0,0 1 1 0 0,-1 0 0 0 0,1-1-1 0 0,-1 1 1 0 0,1 0-1 0 0,-1 0 1 0 0,1-1 0 0 0,0 1-1 0 0,-1 0 1 0 0,1 0-1 0 0,-1 0 1 0 0,1 0-1 0 0,-1-1 1 0 0,0 1 0 0 0,1 0-1 0 0,-1 0 1 0 0,1 0-1 0 0,-1 0 1 0 0,1 0 0 0 0,-1 0-1 0 0,1 1 1 0 0,-1-1-1 0 0,0 0 1 0 0,-22 4-807 0 0,11 0 628 0 0,1 1 1 0 0,-1 1 0 0 0,1 0-1 0 0,1 0 1 0 0,-1 1-1 0 0,-18 16 1 0 0,-51 59 1284 0 0,53-54-687 0 0,23-23-267 0 0,-64 72 980 0 0,61-67-984 0 0,0-1-1 0 0,1 1 1 0 0,0 0 0 0 0,1 0 0 0 0,0 1 0 0 0,-6 18 0 0 0,10-26-83 0 0,0-1 1 0 0,1 1 0 0 0,-1-1 0 0 0,1 1 0 0 0,0 0 0 0 0,0-1 0 0 0,-1 1 0 0 0,2 0 0 0 0,-1-1 0 0 0,0 1 0 0 0,1 0-1 0 0,-1-1 1 0 0,1 1 0 0 0,0-1 0 0 0,0 1 0 0 0,0-1 0 0 0,0 1 0 0 0,0-1 0 0 0,0 0 0 0 0,1 0 0 0 0,-1 1-1 0 0,4 2 1 0 0,-3-3-4 0 0,0 0 0 0 0,1 0 0 0 0,-1 0-1 0 0,1-1 1 0 0,0 1 0 0 0,-1-1 0 0 0,1 0-1 0 0,0 0 1 0 0,0 0 0 0 0,0 0 0 0 0,0 0-1 0 0,0-1 1 0 0,0 1 0 0 0,0-1-1 0 0,0 0 1 0 0,0 1 0 0 0,0-2 0 0 0,0 1-1 0 0,4-1 1 0 0,10-2-299 0 0,0-2-1 0 0,0 0 0 0 0,24-11 1 0 0,-35 14-63 0 0,22-10-1346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8:26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8 14191 0 0,'0'0'690'0'0,"4"-7"2144"0"0,-15 12-2621 0 0,0 0 0 0 0,1 1-1 0 0,0 1 1 0 0,0 0 0 0 0,-13 11-1 0 0,-42 46-117 0 0,62-61-70 0 0,-13 14 47 0 0,1 0 0 0 0,-18 28 1 0 0,26-35-16 0 0,2 0 1 0 0,-1 0 0 0 0,2 0 0 0 0,-1 0 0 0 0,1 1 0 0 0,-4 21 0 0 0,7-29-49 0 0,0 1 1 0 0,1-1 0 0 0,0 0 0 0 0,-1 0 0 0 0,1 0 0 0 0,1 1 0 0 0,-1-1 0 0 0,0 0 0 0 0,1 0 0 0 0,-1 1 0 0 0,1-1 0 0 0,0 0 0 0 0,0 0-1 0 0,1 0 1 0 0,-1 0 0 0 0,0 0 0 0 0,1 0 0 0 0,0-1 0 0 0,3 6 0 0 0,-2-5 7 0 0,1-1-1 0 0,-1 1 1 0 0,0-1 0 0 0,1 0-1 0 0,-1 1 1 0 0,1-1 0 0 0,-1-1-1 0 0,1 1 1 0 0,0-1 0 0 0,0 1-1 0 0,0-1 1 0 0,0 0 0 0 0,0 0 0 0 0,0-1-1 0 0,5 1 1 0 0,11 0 95 0 0,1 0 0 0 0,32-4 0 0 0,-42 1-502 0 0,-1 0 0 0 0,1 0 1 0 0,0-1-1 0 0,-1 0 0 0 0,0-1 1 0 0,16-8-1 0 0,-9 3-4073 0 0,-1 0-1297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8:27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0 11055 0 0,'0'0'852'0'0,"-1"1"-560"0"0,-7 11 635 0 0,1 0 0 0 0,0 1 0 0 0,-6 14-1 0 0,-4 8 119 0 0,-18 34-95 0 0,3 3 0 0 0,-24 79 0 0 0,-31 154 256 0 0,-13 23-502 0 0,82-270-596 0 0,13-39-158 0 0,-1 0 1 0 0,0 0 0 0 0,-11 20 0 0 0,13-33-43 0 0,-2 4-2556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03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0 10135 0 0,'0'0'919'0'0,"-2"0"-538"0"0,-11 4 1022 0 0,1 0 0 0 0,-1 0 0 0 0,1 1 0 0 0,-22 13 0 0 0,12-6-1214 0 0,-10 5 7 0 0,2 2-1 0 0,-35 28 1 0 0,44-31-152 0 0,-31 35 0 0 0,49-49-88 0 0,1 0-1 0 0,0 1 1 0 0,0-1 0 0 0,1 1 0 0 0,-1-1 0 0 0,0 1-1 0 0,1 0 1 0 0,-1-1 0 0 0,1 1 0 0 0,0 0 0 0 0,0 0-1 0 0,0 0 1 0 0,1 0 0 0 0,-1 0 0 0 0,1 0 0 0 0,-1 1-1 0 0,1-1 1 0 0,0 0 0 0 0,0 0 0 0 0,0 0 0 0 0,1 0-1 0 0,-1 0 1 0 0,1 0 0 0 0,0 0 0 0 0,0 0 0 0 0,0 0-1 0 0,0 0 1 0 0,0 0 0 0 0,1 0 0 0 0,-1-1 0 0 0,1 1-1 0 0,-1 0 1 0 0,1-1 0 0 0,0 1 0 0 0,0-1 0 0 0,1 0-1 0 0,-1 0 1 0 0,0 0 0 0 0,4 2 0 0 0,38 29-66 0 0,21 16 40 0 0,-58-42 84 0 0,-1-1 0 0 0,1 1 1 0 0,-2-1-1 0 0,1 2 0 0 0,-1-1 1 0 0,8 14-1 0 0,-12-19 15 0 0,0 0 0 0 0,0 0 0 0 0,0 0-1 0 0,-1 0 1 0 0,1 1 0 0 0,-1-1 0 0 0,1 0 0 0 0,-1 0 0 0 0,0 1 0 0 0,0-1 0 0 0,0 0-1 0 0,0 1 1 0 0,0-1 0 0 0,-1 0 0 0 0,1 0 0 0 0,0 1 0 0 0,-1-1 0 0 0,0 0 0 0 0,0 0-1 0 0,0 0 1 0 0,0 0 0 0 0,0 0 0 0 0,0 0 0 0 0,0 0 0 0 0,0 0 0 0 0,-1 0 0 0 0,1 0-1 0 0,-1-1 1 0 0,0 1 0 0 0,-3 2 0 0 0,-4 3 111 0 0,-1 0 0 0 0,0 0 0 0 0,0-1 0 0 0,-18 7 0 0 0,26-12-130 0 0,-61 25-221 0 0,-2-3-1 0 0,-95 22 1 0 0,157-44-33 0 0,-1 0 0 0 0,0-1 0 0 0,0 1 0 0 0,0-1 0 0 0,0 1 0 0 0,-8-2 0 0 0,-1 0-5790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8:2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17911 0 0,'0'0'820'0'0,"-1"0"-16"0"0,-6 2-516 0 0,0-1 1384 0 0,18 12-1412 0 0,-7-10-175 0 0,0 0 1 0 0,0-1-1 0 0,0 0 0 0 0,0 0 0 0 0,1 0 1 0 0,-1 0-1 0 0,1-1 0 0 0,6 1 0 0 0,40 5 294 0 0,-31-5-265 0 0,44 4-13 0 0,0-3 1 0 0,115-9-1 0 0,-53-8-2894 0 0,-88 8 1242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8:27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37 6911 0 0,'-8'4'680'0'0,"0"1"0"0"0,1 0-1 0 0,-1 1 1 0 0,-8 8-1 0 0,13-11-141 0 0,0 0 0 0 0,1 0 0 0 0,-1 0 0 0 0,1 1 0 0 0,-1-1 0 0 0,1 1 0 0 0,0-1 0 0 0,1 1 0 0 0,-1 0 0 0 0,1 0 0 0 0,-2 7 0 0 0,2-10-448 0 0,1-1 1 0 0,0 1-1 0 0,0 0 0 0 0,0 0 1 0 0,0 0-1 0 0,0 0 1 0 0,0 0-1 0 0,0 0 1 0 0,1 0-1 0 0,-1 0 1 0 0,0 0-1 0 0,0 0 1 0 0,1 0-1 0 0,-1 0 1 0 0,1 0-1 0 0,-1 0 1 0 0,1-1-1 0 0,-1 1 1 0 0,1 0-1 0 0,-1 0 1 0 0,1-1-1 0 0,0 1 0 0 0,-1 0 1 0 0,1-1-1 0 0,0 1 1 0 0,0 0-1 0 0,-1-1 1 0 0,1 1-1 0 0,0-1 1 0 0,0 1-1 0 0,0-1 1 0 0,0 0-1 0 0,0 1 1 0 0,0-1-1 0 0,0 0 1 0 0,0 0-1 0 0,0 0 1 0 0,1 1-1 0 0,2-1 28 0 0,0 1 0 0 0,0-1-1 0 0,0 0 1 0 0,1 0 0 0 0,-1 0 0 0 0,0 0-1 0 0,6-2 1 0 0,7-2-23 0 0,0-2 0 0 0,0 0 0 0 0,0 0 0 0 0,-1-2 0 0 0,0 0 0 0 0,0-1 0 0 0,-1 0 0 0 0,0-2 0 0 0,0 0 0 0 0,-2 0 0 0 0,20-20 0 0 0,-32 30-125 0 0,0 0-1 0 0,0 0 1 0 0,-1 0 0 0 0,1 0-1 0 0,0 0 1 0 0,0 0-1 0 0,-1 0 1 0 0,1-1 0 0 0,0 1-1 0 0,-1 0 1 0 0,1-1-1 0 0,-1 1 1 0 0,1-2 0 0 0,-1 3 5 0 0,0-1 1 0 0,0 1 0 0 0,0 0 0 0 0,0-1-1 0 0,-1 1 1 0 0,1 0 0 0 0,0 0 0 0 0,0-1-1 0 0,0 1 1 0 0,0 0 0 0 0,0 0 0 0 0,0 0-1 0 0,-1-1 1 0 0,1 1 0 0 0,0 0 0 0 0,0 0-1 0 0,0-1 1 0 0,0 1 0 0 0,-1 0 0 0 0,1 0-1 0 0,0 0 1 0 0,0 0 0 0 0,-1 0 0 0 0,1-1-1 0 0,-13 0-367 0 0,0 2 201 0 0,1 1 0 0 0,-1 1-1 0 0,0 0 1 0 0,1 1 0 0 0,0 0-1 0 0,-17 9 1 0 0,0 2 111 0 0,-37 24-1 0 0,39-21 87 0 0,1 1-1 0 0,1 1 0 0 0,-24 24 0 0 0,41-35 115 0 0,-1 0-1 0 0,1 1 0 0 0,1-1 0 0 0,0 2 0 0 0,0-1 0 0 0,1 1 1 0 0,0 0-1 0 0,1 0 0 0 0,0 1 0 0 0,-5 22 0 0 0,8-27-24 0 0,1-1 0 0 0,1 0-1 0 0,-1 0 1 0 0,1 1 0 0 0,0-1-1 0 0,0 0 1 0 0,1 0 0 0 0,0 1-1 0 0,3 10 1 0 0,-3-14-99 0 0,0 0-1 0 0,0 0 1 0 0,0-1 0 0 0,1 1 0 0 0,-1-1 0 0 0,1 1-1 0 0,0-1 1 0 0,-1 0 0 0 0,1 1 0 0 0,0-1-1 0 0,0 0 1 0 0,1 0 0 0 0,-1 0 0 0 0,0-1-1 0 0,1 1 1 0 0,-1 0 0 0 0,1-1 0 0 0,-1 0-1 0 0,1 0 1 0 0,0 1 0 0 0,-1-1 0 0 0,7 1 0 0 0,-3-1-321 0 0,0-1 0 0 0,0 1 0 0 0,0-1 0 0 0,9 0 0 0 0,13-4-4133 0 0,-26 4 3850 0 0,29-4-5831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8:28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1 334 7831 0 0,'0'0'603'0'0,"1"2"-396"0"0,18 52 15242 0 0,-21-59-16228 0 0,0-4 849 0 0,-1 0 1 0 0,2 0-1 0 0,-1 0 0 0 0,1-1 0 0 0,0 1 1 0 0,1 0-1 0 0,2-19 0 0 0,-1 15-55 0 0,-1-3-158 0 0,2 0-1 0 0,-1 0 0 0 0,2 1 1 0 0,0-1-1 0 0,1 1 0 0 0,11-26 0 0 0,-12 33-13 0 0,1 1 0 0 0,0-1 1 0 0,1 1-1 0 0,0 0 0 0 0,0 0 0 0 0,0 1 0 0 0,1 0 0 0 0,0 0 0 0 0,0 0 0 0 0,0 0 0 0 0,1 1 0 0 0,0 0 0 0 0,0 1 0 0 0,10-6 1 0 0,1 2 22 0 0,0 0 1 0 0,0 2-1 0 0,0 0 1 0 0,1 1-1 0 0,0 1 1 0 0,0 0-1 0 0,0 2 1 0 0,21-1-1 0 0,-29 3 184 0 0,1 0-1 0 0,-1 1 1 0 0,-1 0-1 0 0,1 1 1 0 0,0 1-1 0 0,0-1 1 0 0,-1 2-1 0 0,1-1 1 0 0,-1 1-1 0 0,0 1 1 0 0,0 0-1 0 0,-1 1 1 0 0,1-1-1 0 0,-1 2 1 0 0,13 11-1 0 0,-19-16 22 0 0,-1 1 0 0 0,1-1-1 0 0,-1 1 1 0 0,0-1 0 0 0,0 1-1 0 0,0 0 1 0 0,0 0 0 0 0,-1 0 0 0 0,1 0-1 0 0,-1 0 1 0 0,0 0 0 0 0,0 1-1 0 0,0-1 1 0 0,0 0 0 0 0,0 1 0 0 0,-1-1-1 0 0,1 1 1 0 0,-1-1 0 0 0,0 0-1 0 0,-1 6 1 0 0,0-4 3 0 0,0 1-1 0 0,-1-1 0 0 0,1 0 1 0 0,-1 0-1 0 0,0 0 0 0 0,-1 0 1 0 0,1 0-1 0 0,-1 0 0 0 0,0-1 1 0 0,0 1-1 0 0,-1-1 0 0 0,-3 4 1 0 0,-42 41 233 0 0,-72 55 1 0 0,97-85-269 0 0,-59 40-175 0 0,63-46-222 0 0,18-12-28 0 0,2-12-2211 0 0,2-5 1069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8:28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1 15231 0 0,'0'0'1379'0'0,"-1"0"-1136"0"0,-6 6-152 0 0,-1-1 0 0 0,1 1 0 0 0,0 0 0 0 0,1 0 0 0 0,0 1 0 0 0,0 0 0 0 0,-10 15 1 0 0,-30 60 413 0 0,41-71-465 0 0,-145 307 2243 0 0,58-117-1548 0 0,88-192-733 0 0,-3 5 48 0 0,-7 22-1 0 0,13-33-43 0 0,0 1-1 0 0,0-1 1 0 0,0 0 0 0 0,0 1-1 0 0,1-1 1 0 0,0 1-1 0 0,0-1 1 0 0,0 1 0 0 0,0-1-1 0 0,0 0 1 0 0,1 1 0 0 0,1 5-1 0 0,-2-8-51 0 0,0 0-1 0 0,1 0 1 0 0,-1-1-1 0 0,1 1 1 0 0,-1 0 0 0 0,0 0-1 0 0,1-1 1 0 0,0 1-1 0 0,-1-1 1 0 0,1 1 0 0 0,-1 0-1 0 0,1-1 1 0 0,0 1-1 0 0,-1-1 1 0 0,1 0-1 0 0,0 1 1 0 0,-1-1 0 0 0,1 1-1 0 0,0-1 1 0 0,0 0-1 0 0,-1 0 1 0 0,1 1-1 0 0,0-1 1 0 0,0 0 0 0 0,0 0-1 0 0,-1 0 1 0 0,1 0-1 0 0,0 0 1 0 0,0 0 0 0 0,0 0-1 0 0,0 0 1 0 0,0 0-1 0 0,11-3-749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8:29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14 7831 0 0,'0'0'603'0'0,"0"-1"-396"0"0,0-12 6649 0 0,-1 13-6704 0 0,-7 2 955 0 0,-7 9-1260 0 0,-94 69 1084 0 0,-17 16 86 0 0,120-90-1017 0 0,2 1 0 0 0,3 2-12 0 0,2-7-13 0 0,0 0-1 0 0,0 1 0 0 0,0-1 1 0 0,0 0-1 0 0,0 0 0 0 0,0 0 1 0 0,1 0-1 0 0,-1 0 0 0 0,1 0 1 0 0,0 0-1 0 0,-1 0 0 0 0,5 3 1 0 0,26 18-422 0 0,-30-22 415 0 0,93 50 558 0 0,-1 0-420 0 0,-79-40 478 0 0,-13-10-288 0 0,-3 6 156 0 0,0-5-432 0 0,1-1 0 0 0,-1 0 0 0 0,0 0 0 0 0,0 0 0 0 0,1 1 0 0 0,-1-1-1 0 0,0 0 1 0 0,0 0 0 0 0,0 0 0 0 0,0-1 0 0 0,0 1 0 0 0,0 0 0 0 0,0 0 0 0 0,-2 0 0 0 0,-19 10 153 0 0,17-9-138 0 0,-211 84 484 0 0,199-78-518 0 0,0-1 1 0 0,0-1-1 0 0,-1 0 1 0 0,0-2-1 0 0,0 0 1 0 0,-27 3-1 0 0,30-6-24 0 0,7 0-30 0 0,1-1 1 0 0,-1 0-1 0 0,0 0 1 0 0,0 0-1 0 0,-12-4 1 0 0,18 4 43 0 0,0-1 0 0 0,0 1 0 0 0,1-1 0 0 0,-1 0 0 0 0,1 0 0 0 0,-1 1 0 0 0,1-1 0 0 0,-1 0 0 0 0,1-1 0 0 0,-1 1 0 0 0,1 0 0 0 0,0 0 0 0 0,0 0 0 0 0,0-1 0 0 0,0 1 0 0 0,0-1 1 0 0,0 1-1 0 0,0-1 0 0 0,0 1 0 0 0,0-1 0 0 0,1 1 0 0 0,-1-1 0 0 0,0 0 0 0 0,1 0 0 0 0,0 1 0 0 0,-1-1 0 0 0,1 0 0 0 0,0 0 0 0 0,0 1 0 0 0,0-4 0 0 0,0 2-32 0 0,1 1 0 0 0,-1 0 0 0 0,1 0-1 0 0,0 0 1 0 0,-1 0 0 0 0,1 0 0 0 0,0 0 0 0 0,0 0 0 0 0,1 0-1 0 0,-1 0 1 0 0,0 0 0 0 0,0 0 0 0 0,1 1 0 0 0,-1-1 0 0 0,1 1-1 0 0,2-2 1 0 0,31-24-2475 0 0,-29 23 1590 0 0,14-9-4980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8:29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1 12607 0 0,'0'0'1143'0'0,"-12"0"-404"0"0,9 2-666 0 0,1 0 0 0 0,-1-1 1 0 0,1 1-1 0 0,-1 0 0 0 0,1 0 0 0 0,0 0 1 0 0,0 0-1 0 0,0 1 0 0 0,0-1 1 0 0,0 1-1 0 0,-2 3 0 0 0,-16 35 331 0 0,15-28-199 0 0,-34 83 1706 0 0,-33 131-1 0 0,15-43-1875 0 0,37-126 420 0 0,-32 61 0 0 0,-28 23-151 0 0,78-139-309 0 0,-11 30-124 0 0,14-33 29 0 0,-1 1 1 0 0,1-1 0 0 0,-1 0 0 0 0,1 0 0 0 0,-1 0 0 0 0,1 0 0 0 0,-1 0 0 0 0,0 1 0 0 0,1-1 0 0 0,-1 0 0 0 0,1 0 0 0 0,-1 0 0 0 0,1 0 0 0 0,-1 0 0 0 0,1-1 0 0 0,-1 1 0 0 0,1 0 0 0 0,11-4-952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8:29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114 285 11519 0 0,'0'0'7960'0'0,"2"8"-7860"0"0,-3 3 73 0 0,0 0 0 0 0,0 0 0 0 0,0-1 0 0 0,-2 1 0 0 0,1-1 0 0 0,-1 1 0 0 0,-7 15 0 0 0,2-3 133 0 0,-20 54 260 0 0,-11 36 230 0 0,21-64-1806 0 0,17-48-25 0 0</inkml:trace>
  <inkml:trace contextRef="#ctx0" brushRef="#br0" timeOffset="1">419 1 2759 0 0,'0'0'248'0'0,"2"9"-248"0"0,1 1 0 0 0,0 2 1184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8:30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 4607 0 0,'0'0'10372'0'0,"-1"1"-9545"0"0,-52 68 104 0 0,4 3-1 0 0,-44 83 1 0 0,85-139-828 0 0,3-10-60 0 0,1 1 1 0 0,1 0 0 0 0,-1 0 0 0 0,1 0 0 0 0,0 0 0 0 0,1 1 0 0 0,0 0-1 0 0,-3 13 1 0 0,5-20 31 0 0,6 7 48 0 0,-2-6-259 0 0,-1-1 0 0 0,1 0 0 0 0,-1-1 1 0 0,1 1-1 0 0,-1-1 0 0 0,1 1 1 0 0,0-1-1 0 0,-1 0 0 0 0,1 0 1 0 0,-1-1-1 0 0,1 1 0 0 0,6-3 1 0 0,5-1-867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8:30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224 136 12895 0 0,'0'0'1172'0'0,"-1"2"-966"0"0,-7 6-271 0 0,6-6 197 0 0,0-1 0 0 0,1 1-1 0 0,-1 0 1 0 0,0-1-1 0 0,1 1 1 0 0,0 0-1 0 0,-1 0 1 0 0,1 0 0 0 0,0 0-1 0 0,0 1 1 0 0,0-1-1 0 0,0 0 1 0 0,1 0-1 0 0,-2 5 1 0 0,2-6-78 0 0,1 0 1 0 0,-1 0-1 0 0,0 0 1 0 0,1 0-1 0 0,-1 0 1 0 0,1 0-1 0 0,0 0 0 0 0,-1 0 1 0 0,1 0-1 0 0,0 0 1 0 0,-1 0-1 0 0,1-1 1 0 0,0 1-1 0 0,0 0 0 0 0,0-1 1 0 0,0 1-1 0 0,1 1 1 0 0,18 8 648 0 0,-12-8-483 0 0,-1 0 0 0 0,0-1 1 0 0,1 0-1 0 0,-1 0 1 0 0,1-1-1 0 0,-1 0 1 0 0,1 0-1 0 0,-1-1 1 0 0,9-1-1 0 0,9-3 328 0 0,33-11 0 0 0,-21 5-315 0 0,-14 3-138 0 0,0-1 0 0 0,0 0 0 0 0,23-15 0 0 0,-43 22-98 0 0,0 0 0 0 0,0 0 0 0 0,0 0 1 0 0,0 0-1 0 0,-1-1 0 0 0,1 1 0 0 0,-1-1 0 0 0,1 0 1 0 0,-1 1-1 0 0,0-1 0 0 0,2-4 0 0 0,-3 6-50 0 0,-1-1 0 0 0,1 1-1 0 0,0-1 1 0 0,-1 0-1 0 0,1 1 1 0 0,-1-1 0 0 0,1 0-1 0 0,-1 0 1 0 0,0 1-1 0 0,0-1 1 0 0,1 0 0 0 0,-1 0-1 0 0,-1 1 1 0 0,1-1 0 0 0,0 0-1 0 0,0 0 1 0 0,-1 1-1 0 0,1-1 1 0 0,-1 0 0 0 0,1 1-1 0 0,-1-1 1 0 0,0 0 0 0 0,-1-1-1 0 0,-1-2-184 0 0,-1 1-1 0 0,1 0 1 0 0,-1 0 0 0 0,0 1-1 0 0,0-1 1 0 0,-1 1 0 0 0,1 0-1 0 0,-1 0 1 0 0,0 1-1 0 0,1-1 1 0 0,-1 1 0 0 0,0 0-1 0 0,-7-2 1 0 0,6 2 79 0 0,-1 1 0 0 0,0-1 0 0 0,1 1 0 0 0,-1 0 0 0 0,0 1 0 0 0,0 0 0 0 0,1 0 0 0 0,-1 0 0 0 0,0 1 0 0 0,-8 1 0 0 0,5 2 177 0 0,0-1 1 0 0,1 1-1 0 0,-1 0 1 0 0,1 1-1 0 0,0 0 1 0 0,-12 9 0 0 0,-48 44 535 0 0,27-21-216 0 0,-2-2-56 0 0,-46 40 50 0 0,70-58 210 0 0,1 2 0 0 0,-22 29 0 0 0,38-45-511 0 0,0 1-1 0 0,1 0 1 0 0,-1 0-1 0 0,1 0 1 0 0,0 0 0 0 0,0 1-1 0 0,0-1 1 0 0,0 1-1 0 0,1-1 1 0 0,0 1-1 0 0,0 0 1 0 0,-1 8-1 0 0,3-10 11 0 0,-1 0 0 0 0,0 0 0 0 0,1 0-1 0 0,0 0 1 0 0,-1 0 0 0 0,1 0-1 0 0,0 0 1 0 0,1 0 0 0 0,-1 0-1 0 0,1-1 1 0 0,-1 1 0 0 0,1 0 0 0 0,0-1-1 0 0,0 1 1 0 0,0-1 0 0 0,0 0-1 0 0,0 0 1 0 0,0 0 0 0 0,1 0 0 0 0,2 3-1 0 0,25 13 918 0 0,0-1-1 0 0,1-1 0 0 0,55 20 0 0 0,-45-21-405 0 0,1-2 0 0 0,69 11-1 0 0,-101-22-422 0 0,1-1-1 0 0,0 0 1 0 0,0-1-1 0 0,0 0 1 0 0,13-3-1 0 0,-19 3-170 0 0,0-1-1 0 0,0 0 1 0 0,0 0-1 0 0,0-1 1 0 0,-1 0-1 0 0,1 1 1 0 0,-1-2-1 0 0,1 1 1 0 0,-1 0-1 0 0,0-1 1 0 0,0 0-1 0 0,0 0 1 0 0,6-5-1 0 0,2-6-2008 0 0,-6 8 206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28:30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6447 0 0,'3'2'16172'0'0,"9"6"-12335"0"0,-9-6-3748 0 0,-1-1 1 0 0,1 1-1 0 0,0-1 0 0 0,0 0 0 0 0,-1 0 0 0 0,1 0 0 0 0,0 0 0 0 0,0 0 0 0 0,0-1 0 0 0,0 1 0 0 0,0-1 0 0 0,0 0 0 0 0,0 0 0 0 0,0 0 0 0 0,6-1 0 0 0,10-4-2783 0 0,-4-6-3930 0 0,-7 1-1372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03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812 0 13015 0 0,'-1'0'596'0'0,"-4"1"-534"0"0,1-1 0 0 0,-1 1-1 0 0,1 0 1 0 0,-1 1 0 0 0,1-1-1 0 0,0 1 1 0 0,-1 0 0 0 0,1 0-1 0 0,0 0 1 0 0,0 1 0 0 0,1-1-1 0 0,-1 1 1 0 0,0 0 0 0 0,-4 5-1 0 0,-7 7 153 0 0,-22 29 0 0 0,35-41-145 0 0,-27 35 196 0 0,2 2 1 0 0,2 1 0 0 0,2 1 0 0 0,2 1 0 0 0,-19 54 0 0 0,-59 234 560 0 0,99-330-825 0 0,-13 43 46 0 0,-1 0 0 0 0,-2-2 0 0 0,-2 0 0 0 0,-2 0 0 0 0,-2-2-1 0 0,-51 71 1 0 0,-98 87 105 0 0,151-176-208 0 0,7-8-891 0 0,0 0 0 0 0,-18 14 0 0 0,30-27-52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1:03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2759 0 0,'0'0'3320'0'0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1:04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0 12607 0 0,'0'0'1368'0'0,"0"9"-1368"0"0,1 3 0 0 0,2 2-288 0 0,0 1-96 0 0,2 0-8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1:14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52 106 7687 0 0,'-2'1'350'0'0,"1"0"-251"0"0,-1 1 24 0 0,-13-1 124 0 0,-5-2 185 0 0,9 0 5335 0 0,17-17-4235 0 0,-1 12-1427 0 0,-1 1 0 0 0,1 0 0 0 0,0 0 1 0 0,1 0-1 0 0,-1 1 0 0 0,1 0 0 0 0,6-4 1 0 0,3-1 57 0 0,27-11 1 0 0,-32 16-112 0 0,0 1-1 0 0,-1 0 1 0 0,1 0 0 0 0,1 1-1 0 0,-1 0 1 0 0,0 1 0 0 0,1 0 0 0 0,-1 0-1 0 0,14 2 1 0 0,-15 0-36 0 0,0 1 1 0 0,-1 0-1 0 0,1 0 0 0 0,-1 0 1 0 0,0 1-1 0 0,0 1 0 0 0,0-1 1 0 0,0 1-1 0 0,-1 1 1 0 0,1-1-1 0 0,9 9 0 0 0,-4-3-29 0 0,-1 1-1 0 0,-1 0 0 0 0,0 1 0 0 0,0 1 1 0 0,-1-1-1 0 0,15 27 0 0 0,-21-34-36 0 0,-1 1 1 0 0,0 0-1 0 0,-1 0 0 0 0,0 0 0 0 0,0 0 0 0 0,0 0 0 0 0,-1 0 0 0 0,1 1 0 0 0,-1-1 1 0 0,-1 0-1 0 0,0 1 0 0 0,1-1 0 0 0,-2 1 0 0 0,1-1 0 0 0,-1 1 0 0 0,0-1 1 0 0,0 0-1 0 0,-1 0 0 0 0,-4 12 0 0 0,0-6-18 0 0,-1-1-1 0 0,1 0 1 0 0,-2-1 0 0 0,1 1-1 0 0,-14 12 1 0 0,-51 43 32 0 0,46-44 157 0 0,-31 35 0 0 0,47-45-98 0 0,-1 1 1 0 0,2 0 0 0 0,0 1-1 0 0,1 0 1 0 0,0 0-1 0 0,1 1 1 0 0,1 0-1 0 0,0 0 1 0 0,-5 26 0 0 0,9-34-16 0 0,1 0 0 0 0,0 1 0 0 0,0-1 1 0 0,1 0-1 0 0,0 0 0 0 0,0 0 0 0 0,1 1 0 0 0,0-1 1 0 0,0 0-1 0 0,1 0 0 0 0,0 0 0 0 0,0 0 1 0 0,0 0-1 0 0,1-1 0 0 0,0 1 0 0 0,0-1 1 0 0,1 0-1 0 0,0 0 0 0 0,0 0 0 0 0,0 0 1 0 0,1 0-1 0 0,0-1 0 0 0,11 9 0 0 0,-8-7-266 0 0,1-1 0 0 0,1-1-1 0 0,-1 0 1 0 0,1 0 0 0 0,0-1-1 0 0,0 0 1 0 0,1 0 0 0 0,-1-2 0 0 0,1 1-1 0 0,-1-1 1 0 0,1 0 0 0 0,0-1-1 0 0,0-1 1 0 0,0 0 0 0 0,0 0 0 0 0,0-1-1 0 0,12-2 1 0 0,-9 0-5157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1:15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9 8263 0 0,'0'0'375'0'0,"6"-5"132"0"0,-1 1-434 0 0,-15 6 811 0 0,0 1-1 0 0,0-1 1 0 0,0 1 0 0 0,-17 9 0 0 0,-159 102-6 0 0,169-104-757 0 0,0-1-1 0 0,-1-1 1 0 0,0-1 0 0 0,0-1-1 0 0,-1 0 1 0 0,-27 4-1 0 0,-32 8 962 0 0,76-18-500 0 0,27 21-411 0 0,54 19-92 0 0,-21-11-41 0 0,-35-17-38 0 0,67 41 0 0 0,-90-53 0 0 0,1 1 0 0 0,-1-1 0 0 0,1 0 0 0 0,-1 1 0 0 0,1-1 0 0 0,-1 1 0 0 0,1-1 0 0 0,-1 0 0 0 0,1 1 0 0 0,-1-1 0 0 0,0 1 0 0 0,1-1 0 0 0,-1 1 0 0 0,0 0 0 0 0,1 0 0 0 0,-1 1 0 0 0,0-1 0 0 0,0 0 0 0 0,0 1 0 0 0,0-1 0 0 0,-1 0 0 0 0,1 1 0 0 0,0-1 0 0 0,-1 0 0 0 0,1 0 0 0 0,-1 1 0 0 0,1-1 0 0 0,-1 0 0 0 0,0 0 0 0 0,0 0 0 0 0,1 0 0 0 0,-1 0 0 0 0,0 1 0 0 0,0-2 0 0 0,0 1 0 0 0,0 0 0 0 0,0 0 0 0 0,0 0 0 0 0,0 0 0 0 0,0-1 0 0 0,-2 2 0 0 0,-5 3 0 0 0,0-1 0 0 0,-13 5 0 0 0,16-6 0 0 0,-127 44 257 0 0,48-18 69 0 0,-30 12 1230 0 0,112-40-1936 0 0,17-1-2733 0 0,25-4 1374 0 0,-15 1 752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1:15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19 2759 0 0,'-4'3'11112'0'0,"17"-2"-10892"0"0,0-1 0 0 0,-1 0 0 0 0,1-1 0 0 0,0 0 0 0 0,0-1-1 0 0,15-4 1 0 0,31-5 233 0 0,-48 10-591 0 0,1 1 0 0 0,-1-1-1 0 0,1 2 1 0 0,0 0-1 0 0,-1 0 1 0 0,0 1 0 0 0,1 0-1 0 0,13 5 1 0 0,-11-1-737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1:15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55 8751 0 0,'0'0'674'0'0,"-6"6"2887"0"0,7-5-3498 0 0,0 0-1 0 0,0 0 1 0 0,-1 1 0 0 0,1-1-1 0 0,0 0 1 0 0,0 0-1 0 0,0 0 1 0 0,0 0 0 0 0,0 0-1 0 0,1 0 1 0 0,-1-1 0 0 0,0 1-1 0 0,0 0 1 0 0,0 0 0 0 0,1-1-1 0 0,-1 1 1 0 0,0-1-1 0 0,1 1 1 0 0,-1-1 0 0 0,1 0-1 0 0,-1 1 1 0 0,0-1 0 0 0,1 0-1 0 0,-1 0 1 0 0,1 0 0 0 0,-1 0-1 0 0,1 0 1 0 0,-1 0-1 0 0,2-1 1 0 0,8 0 265 0 0,0-1 0 0 0,18-6 0 0 0,-21 6-154 0 0,185-53 1853 0 0,-183 52-1992 0 0,1 1 0 0 0,-1 0 0 0 0,1 1 0 0 0,0 0 0 0 0,0 1 0 0 0,0 0-1 0 0,19 3 1 0 0,-22-2-1348 0 0,1 1-1 0 0,-1 1 0 0 0,10 3 0 0 0,1 3-4305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1:16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1 3679 0 0,'0'0'556'0'0,"-7"0"2234"0"0,3-1-2427 0 0,-1 2 0 0 0,1-1 0 0 0,0 0 0 0 0,0 1 0 0 0,-1 0 0 0 0,1 0 0 0 0,0 0 0 0 0,0 1 0 0 0,0-1 0 0 0,0 1 0 0 0,0 0 1 0 0,0 0-1 0 0,1 1 0 0 0,-1-1 0 0 0,1 1 0 0 0,-1-1 0 0 0,-3 6 0 0 0,-4 2 173 0 0,2 1 0 0 0,-1 0-1 0 0,-14 24 1 0 0,-59 109 1097 0 0,-20 30-1362 0 0,31-63-207 0 0,70-107-226 0 0,0-1-1 0 0,0 1 0 0 0,0 0 1 0 0,0 0-1 0 0,1 0 0 0 0,-1 0 1 0 0,1 0-1 0 0,0 0 0 0 0,-1 8 1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1:16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5 8287 0 0,'0'0'639'0'0,"1"0"-415"0"0,4-4 2235 0 0,-20 12-1204 0 0,5-4-1149 0 0,-27 18 30 0 0,1 1-1 0 0,1 1 1 0 0,1 2-1 0 0,1 1 1 0 0,-30 33-1 0 0,57-53-12 0 0,0 0-1 0 0,0 1 0 0 0,1 0 1 0 0,0 0-1 0 0,0 0 0 0 0,1 1 0 0 0,0-1 1 0 0,-3 11-1 0 0,6-16-67 0 0,0-1-1 0 0,0 1 1 0 0,1-1 0 0 0,-1 1-1 0 0,1-1 1 0 0,0 1 0 0 0,0 0-1 0 0,0-1 1 0 0,0 1-1 0 0,0-1 1 0 0,1 1 0 0 0,-1 0-1 0 0,1-1 1 0 0,0 1 0 0 0,-1-1-1 0 0,1 1 1 0 0,0-1 0 0 0,1 0-1 0 0,-1 1 1 0 0,0-1 0 0 0,1 0-1 0 0,-1 0 1 0 0,1 0-1 0 0,-1 0 1 0 0,1 0 0 0 0,0 0-1 0 0,0 0 1 0 0,0-1 0 0 0,0 1-1 0 0,0-1 1 0 0,1 1 0 0 0,-1-1-1 0 0,5 2 1 0 0,2 0 56 0 0,0 0 0 0 0,0-1 0 0 0,1 0-1 0 0,-1-1 1 0 0,1 0 0 0 0,0 0 0 0 0,-1-1 0 0 0,1 0 0 0 0,0 0 0 0 0,-1-1-1 0 0,1-1 1 0 0,9-2 0 0 0,-17 3-95 0 0,0 0 0 0 0,1 0 0 0 0,-1 0 0 0 0,0-1 0 0 0,0 1 0 0 0,0-1 0 0 0,0 1 0 0 0,0-1 0 0 0,0 0 0 0 0,0 1 0 0 0,-1-1 0 0 0,1 0 0 0 0,2-5 0 0 0,-1-2-2 0 0,0 0 1 0 0,-1 0-1 0 0,1 0 0 0 0,-2 0 1 0 0,1-11-1 0 0,0 7-84 0 0,-1 1-1 0 0,5-14 1 0 0,4-5-448 0 0,2 0 1 0 0,1 1-1 0 0,31-51 0 0 0,-35 67-366 0 0,-9 13 559 0 0,-24 28-5120 0 0,18-21 4351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1:17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55 9671 0 0,'0'0'748'0'0,"0"-1"-650"0"0,1 1 0 0 0,-1 0 0 0 0,0 0 0 0 0,0 0 0 0 0,0 0 0 0 0,1 0 0 0 0,-1 0 0 0 0,0 0 0 0 0,0-1 0 0 0,0 1 0 0 0,1 0 0 0 0,-1 0 0 0 0,0 0 0 0 0,0 0 0 0 0,1 0 0 0 0,-1 0 0 0 0,0 0 0 0 0,0 0 0 0 0,1 0 0 0 0,-1 0 0 0 0,0 1 0 0 0,0-1 0 0 0,0 0 0 0 0,1 0 0 0 0,-1 0 0 0 0,0 0 0 0 0,0 0 0 0 0,0 0 0 0 0,1 0 0 0 0,-1 0 0 0 0,0 1 0 0 0,-2 4-52 0 0,0 0 0 0 0,0 1 0 0 0,-1-1 0 0 0,0 0 0 0 0,0 0 0 0 0,0-1 0 0 0,-8 9 0 0 0,-33 30-88 0 0,23-23 64 0 0,-4 3 44 0 0,1 1 0 0 0,2 2-1 0 0,-39 55 1 0 0,56-74 44 0 0,1 0 1 0 0,0 1-1 0 0,0-1 1 0 0,1 1-1 0 0,0 0 1 0 0,1 0-1 0 0,0 0 0 0 0,-2 12 1 0 0,3-16-41 0 0,1-1-1 0 0,0 0 1 0 0,0 0-1 0 0,1 0 1 0 0,-1 1 0 0 0,1-1-1 0 0,-1 0 1 0 0,1 0-1 0 0,0 0 1 0 0,0 0 0 0 0,1 0-1 0 0,-1 0 1 0 0,0-1 0 0 0,1 1-1 0 0,0 0 1 0 0,0-1-1 0 0,0 1 1 0 0,0-1 0 0 0,0 1-1 0 0,0-1 1 0 0,0 0-1 0 0,1 0 1 0 0,-1 0 0 0 0,1 0-1 0 0,4 2 1 0 0,-2-2 21 0 0,0 0 0 0 0,0 0 0 0 0,1 0 0 0 0,-1 0 1 0 0,1-1-1 0 0,0 0 0 0 0,-1 0 0 0 0,1-1 0 0 0,0 1 0 0 0,-1-1 0 0 0,1-1 0 0 0,0 1 1 0 0,-1-1-1 0 0,1 0 0 0 0,0 0 0 0 0,-1 0 0 0 0,9-4 0 0 0,0 0 50 0 0,1-1 1 0 0,-2-1-1 0 0,1 0 0 0 0,-1-1 1 0 0,18-13-1 0 0,-22 13-152 0 0,-1 1 0 0 0,0-1 1 0 0,0 0-1 0 0,-1-1 0 0 0,0 0 1 0 0,-1 0-1 0 0,0-1 0 0 0,0 0 0 0 0,-1 0 1 0 0,0 0-1 0 0,-1 0 0 0 0,0-1 1 0 0,0 0-1 0 0,-1 0 0 0 0,-1 0 1 0 0,0 0-1 0 0,-1 0 0 0 0,0 0 0 0 0,0 0 1 0 0,-1-1-1 0 0,-1 1 0 0 0,0 0 1 0 0,0 0-1 0 0,-1-1 0 0 0,0 1 0 0 0,-1 1 1 0 0,-1-1-1 0 0,0 0 0 0 0,0 1 1 0 0,-6-11-1 0 0,-5-7-1540 0 0,-28-40-1 0 0,42 67 806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1:18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128 214 7919 0 0,'0'0'1384'0'0,"-10"12"419"0"0,5-3-1379 0 0,1-1 1 0 0,0 1-1 0 0,0 0 1 0 0,1 0-1 0 0,0 0 0 0 0,1 0 1 0 0,0 0-1 0 0,-1 14 1 0 0,2-14-260 0 0,0 0 0 0 0,-1 0 0 0 0,0-1 1 0 0,0 1-1 0 0,-1 0 0 0 0,0-1 0 0 0,-1 0 1 0 0,1 1-1 0 0,-2-1 0 0 0,-4 7 0 0 0,3-8-84 0 0,4-4-16 0 0,1 0 1 0 0,-1-1-1 0 0,0 0 0 0 0,-1 1 0 0 0,1-1 0 0 0,0 0 1 0 0,-6 4-1 0 0,7-6 62 0 0,0 0-87 0 0,0 1 0 0 0,0-1 0 0 0,1 0 0 0 0,-1 0 1 0 0,0 0-1 0 0,0 0 0 0 0,0 0 0 0 0,0 0 0 0 0,0-1 1 0 0,0 1-1 0 0,0 0 0 0 0,0 0 0 0 0,0-1 1 0 0,1 1-1 0 0,-1 0 0 0 0,0-1 0 0 0,0 1 0 0 0,0-1 1 0 0,1 1-1 0 0,-1-1 0 0 0,0 1 0 0 0,1-1 0 0 0,-1 0 1 0 0,0 0-1 0 0,0-3-10 0 0,0 0 0 0 0,1-1 0 0 0,-1 1 0 0 0,1 0 0 0 0,0 0 0 0 0,1 0 0 0 0,-1 0 0 0 0,1-1 1 0 0,-1 1-1 0 0,1 0 0 0 0,0 0 0 0 0,1 0 0 0 0,2-5 0 0 0,4-10 83 0 0,16-24-1 0 0,-19 34-75 0 0,9-16-27 0 0,2 2 1 0 0,0 0 0 0 0,2 1 0 0 0,0 0-1 0 0,1 1 1 0 0,1 2 0 0 0,1 0 0 0 0,1 1 0 0 0,1 1-1 0 0,0 1 1 0 0,50-25 0 0 0,-61 35-34 0 0,7-3-12 0 0,31-12 0 0 0,-45 19 25 0 0,1 1 0 0 0,-1-1 0 0 0,1 1 0 0 0,-1 0 0 0 0,1 1 0 0 0,0 0 0 0 0,-1-1 0 0 0,1 2 0 0 0,-1-1 0 0 0,1 1 0 0 0,6 1 0 0 0,-10-2-35 0 0,0 1 1 0 0,0 0 0 0 0,0 0 0 0 0,-1 0 0 0 0,1 0 0 0 0,0 0-1 0 0,0 0 1 0 0,0 0 0 0 0,-1 1 0 0 0,1-1 0 0 0,-1 1 0 0 0,1-1-1 0 0,-1 1 1 0 0,0 0 0 0 0,3 2 0 0 0,-2 1-372 0 0,0 0 1 0 0,0-1-1 0 0,0 1 1 0 0,0 0-1 0 0,1 8 1 0 0,0 3-1263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04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16 117 15807 0 0,'0'0'727'0'0,"-1"1"-22"0"0,-5 0-453 0 0,-3 1 1700 0 0,13 8-1092 0 0,-2-8-793 0 0,-1 0 0 0 0,0-1-1 0 0,1 1 1 0 0,-1 0 0 0 0,1-1-1 0 0,-1 1 1 0 0,1-1 0 0 0,0 0-1 0 0,0 0 1 0 0,0 0-1 0 0,-1 0 1 0 0,1 0 0 0 0,0 0-1 0 0,0 0 1 0 0,0 0 0 0 0,1-1-1 0 0,-1 1 1 0 0,2-1 0 0 0,7 2 176 0 0,-1-1 0 0 0,16-1 1 0 0,-21 0-161 0 0,48-1 470 0 0,102-18-1 0 0,51-25-201 0 0,52-8-202 0 0,-171 38-306 0 0,82-9-44 0 0,-133 21-1555 0 0,40 2 0 0 0,-72 0 1293 0 0,0 0 1 0 0,1 0 0 0 0,-1 1-1 0 0,0 0 1 0 0,0 0 0 0 0,1 0-1 0 0,-1 0 1 0 0,5 3 0 0 0,1 2-1072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1:18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219 203 3679 0 0,'0'0'284'0'0,"8"-4"3034"0"0,-3-1-2242 0 0,0-1 1 0 0,0 1 0 0 0,-1-1-1 0 0,6-11 1 0 0,-5 8-611 0 0,-1 0 0 0 0,0-1 0 0 0,2-11 1 0 0,-4 13-339 0 0,0 1 0 0 0,0-1 0 0 0,-1 1 0 0 0,0-1 0 0 0,-1 0 0 0 0,0 0 0 0 0,0 0 1 0 0,-1 1-1 0 0,0-1 0 0 0,0 0 0 0 0,-2-7 0 0 0,2 14-120 0 0,1 1 0 0 0,-1-1-1 0 0,1 0 1 0 0,0 1 0 0 0,-1-1 0 0 0,1 1 0 0 0,-1-1-1 0 0,0 0 1 0 0,1 1 0 0 0,-1-1 0 0 0,1 1 0 0 0,-1 0-1 0 0,0-1 1 0 0,1 1 0 0 0,-1-1 0 0 0,0 1 0 0 0,0 0-1 0 0,1 0 1 0 0,-1-1 0 0 0,0 1 0 0 0,0 0 0 0 0,1 0-1 0 0,-1 0 1 0 0,-1 0 0 0 0,-19 2-19 0 0,11 1-38 0 0,0 1 0 0 0,-1 1 1 0 0,1 0-1 0 0,1 0 0 0 0,-17 12 0 0 0,-41 38-85 0 0,54-43 185 0 0,0 0-1 0 0,2 1 1 0 0,-1 0-1 0 0,2 1 1 0 0,0 0-1 0 0,-11 20 1 0 0,20-32-24 0 0,1-1-1 0 0,-1 0 1 0 0,0 1 0 0 0,1-1 0 0 0,-1 1 0 0 0,1 0 0 0 0,0-1 0 0 0,-1 1 0 0 0,1-1 0 0 0,0 1 0 0 0,0-1 0 0 0,0 1 0 0 0,0 0-1 0 0,0-1 1 0 0,1 3 0 0 0,0-2 69 0 0,1-2 0 0 0,4 1-46 0 0,0 0 0 0 0,0 0 0 0 0,0-1 0 0 0,0 0-1 0 0,0-1 1 0 0,0 1 0 0 0,0-1 0 0 0,1 0 0 0 0,-2-1-1 0 0,1 1 1 0 0,11-5 0 0 0,7-5 34 0 0,34-19 0 0 0,-27 13-90 0 0,13-7-178 0 0,-43 23 96 0 0,-11 18-247 0 0,-13 19 259 0 0,1-3 90 0 0,22-32-8 0 0,-1 0 0 0 0,0 0 1 0 0,1 0-1 0 0,0 0 0 0 0,-1 1 1 0 0,1-1-1 0 0,0 0 0 0 0,-1 0 0 0 0,1 0 1 0 0,0 0-1 0 0,0 1 0 0 0,0-1 0 0 0,0 0 1 0 0,0 0-1 0 0,0 0 0 0 0,1 2 1 0 0,1 5 3 0 0,5 4-771 0 0,4-1-3191 0 0,0-3-1343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1:18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 7367 0 0,'0'0'10656'0'0,"-1"1"-10497"0"0,-53 95 985 0 0,13-34-3475 0 0,33-52-3809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1:19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0 8287 0 0,'0'0'959'0'0,"0"2"-440"0"0,-2 5-255 0 0,0 1 0 0 0,0-1 0 0 0,-1 0 0 0 0,0 0-1 0 0,0 0 1 0 0,0 0 0 0 0,-1-1 0 0 0,0 1 0 0 0,-8 8 0 0 0,-7 8-52 0 0,-23 21-1 0 0,37-39-93 0 0,-86 80 592 0 0,86-81-677 0 0,4-3-19 0 0,0 0-1 0 0,0 0 1 0 0,0-1-1 0 0,0 1 1 0 0,0 0-1 0 0,0 0 0 0 0,0 0 1 0 0,1 0-1 0 0,-1 0 1 0 0,0 1-1 0 0,1-1 0 0 0,-1 0 1 0 0,0 2-1 0 0,1-1-6 0 0,0-1-1 0 0,0 1 0 0 0,0-1 1 0 0,1 1-1 0 0,-1-1 1 0 0,0 1-1 0 0,1-1 0 0 0,-1 1 1 0 0,1-1-1 0 0,0 1 1 0 0,-1-1-1 0 0,1 0 0 0 0,0 1 1 0 0,0-1-1 0 0,0 0 1 0 0,0 0-1 0 0,2 2 0 0 0,9 10-6 0 0,0-1 0 0 0,15 11 0 0 0,0 0 0 0 0,-22-17 84 0 0,0-1 0 0 0,0 1-1 0 0,-1 0 1 0 0,5 7 0 0 0,-8-12 569 0 0,-2 1-569 0 0,0 0-1 0 0,1-1 1 0 0,-1 1-1 0 0,0-1 0 0 0,0 1 1 0 0,0-1-1 0 0,0 1 1 0 0,0-1-1 0 0,0 0 0 0 0,-1 1 1 0 0,1-1-1 0 0,0 0 1 0 0,-1 0-1 0 0,1 0 0 0 0,-4 2 1 0 0,-26 11 368 0 0,19-10-263 0 0,-129 69-175 0 0,140-72-848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1:19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15263 0 0,'0'0'1379'0'0,"-1"1"-1136"0"0,-3 2-93 0 0,0 1 1 0 0,1 0 0 0 0,-1 0 0 0 0,1 0 0 0 0,0 1-1 0 0,1-1 1 0 0,-1 1 0 0 0,-2 6 0 0 0,4-10 93 0 0,-2 8 353 0 0,2-2-601 0 0,-1-1 0 0 0,1 0 0 0 0,-1 0-1 0 0,0 0 1 0 0,-4 8 0 0 0,-6 2-2669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1:19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13 171 8751 0 0,'0'0'1915'0'0,"-7"3"1356"0"0,7-3-3195 0 0,0 0 0 0 0,-1 0 0 0 0,1 0 1 0 0,0 0-1 0 0,0 0 0 0 0,0 0 0 0 0,0 0 1 0 0,-1 0-1 0 0,1 0 0 0 0,0 0 1 0 0,0 0-1 0 0,0 0 0 0 0,0 0 0 0 0,-1 0 1 0 0,1 0-1 0 0,0 0 0 0 0,0 0 0 0 0,0 0 1 0 0,0 0-1 0 0,0 0 0 0 0,-1 0 0 0 0,1 0 1 0 0,0 0-1 0 0,0-1 0 0 0,0 1 0 0 0,0 0 1 0 0,0 0-1 0 0,0 0 0 0 0,-1 0 1 0 0,1 0-1 0 0,0 0 0 0 0,0-1 0 0 0,0 1 1 0 0,0 0-1 0 0,0 0 0 0 0,0 0 0 0 0,0 0 1 0 0,0 0-1 0 0,0-1 0 0 0,0 1 0 0 0,0 0 1 0 0,0 0-1 0 0,0 0 0 0 0,0 0 1 0 0,0-1-1 0 0,0 1 0 0 0,0 0 0 0 0,0 0 1 0 0,3-13 827 0 0,11-13-676 0 0,-5 15-201 0 0,0 0 1 0 0,1 0-1 0 0,1 1 0 0 0,-1 0 1 0 0,25-16-1 0 0,-17 14-143 0 0,1 1 1 0 0,26-12-1 0 0,-42 21 94 0 0,-2 1 18 0 0,0 1 0 0 0,0 0 0 0 0,0-1-1 0 0,-1 1 1 0 0,1-1 0 0 0,0 1 0 0 0,0 0 0 0 0,0 0 0 0 0,0 0 0 0 0,0 0 0 0 0,0-1 0 0 0,0 1 0 0 0,0 0 0 0 0,0 0-1 0 0,0 1 1 0 0,1-1 0 0 0,-1 0 1 0 0,-1 0 0 0 0,1 0 0 0 0,0 1 0 0 0,0-1-1 0 0,-1 0 1 0 0,1 1 0 0 0,0-1 0 0 0,-1 0 0 0 0,1 1 0 0 0,-1-1 0 0 0,1 1-1 0 0,0-1 1 0 0,-1 1 0 0 0,1-1 0 0 0,-1 1 0 0 0,1 0 0 0 0,-1-1-1 0 0,1 1 1 0 0,-1-1 0 0 0,1 2 0 0 0,5 12 23 0 0,-4-2 110 0 0,-1-1 1 0 0,0 0-1 0 0,-1 0 1 0 0,0 0-1 0 0,-1 1 1 0 0,0-1 0 0 0,-5 18-1 0 0,3-15-165 0 0,1 0 1 0 0,1 0-1 0 0,0 1 0 0 0,1 14 0 0 0,1-22-2289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1:20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49 119 8751 0 0,'2'-12'628'0'0,"0"0"-1"0"0,7-21 0 0 0,-6 19 1622 0 0,5-21-1 0 0,-8 34-2169 0 0,0 1-1 0 0,0-1 1 0 0,1 1-1 0 0,-1 0 1 0 0,0-1-1 0 0,0 1 1 0 0,0-1-1 0 0,0 1 1 0 0,0-1 0 0 0,0 1-1 0 0,0-1 1 0 0,0 1-1 0 0,0 0 1 0 0,0-1-1 0 0,-1 1 1 0 0,1-1-1 0 0,0 1 1 0 0,0-1 0 0 0,0 1-1 0 0,0 0 1 0 0,-1-1-1 0 0,1 1 1 0 0,0 0-1 0 0,0-1 1 0 0,-1 1-1 0 0,1 0 1 0 0,0-1 0 0 0,-1 1-1 0 0,0-1-48 0 0,1 1 0 0 0,-1 0 0 0 0,0 1 0 0 0,1-1 0 0 0,-1 0-1 0 0,1 0 1 0 0,-1 0 0 0 0,0 0 0 0 0,1 0 0 0 0,-1 1 0 0 0,1-1 0 0 0,-1 0 0 0 0,0 0-1 0 0,1 1 1 0 0,-1-1 0 0 0,0 1 0 0 0,-21 20-27 0 0,17-15 30 0 0,0 1-1 0 0,0 0 1 0 0,1 0 0 0 0,-6 13-1 0 0,9-16-26 0 0,-1-1-1 0 0,1 1 0 0 0,0 0 1 0 0,0 0-1 0 0,1 0 0 0 0,-1 0 0 0 0,1-1 1 0 0,0 1-1 0 0,0 0 0 0 0,0 0 1 0 0,0 0-1 0 0,2 5 0 0 0,-2-8-5 0 0,0 0 0 0 0,0 0 0 0 0,1 0 0 0 0,-1 1 0 0 0,0-1 0 0 0,1 0 0 0 0,-1 0 0 0 0,1 0 0 0 0,-1 0 0 0 0,1 0 0 0 0,-1 0 0 0 0,1 0 0 0 0,0 0 0 0 0,0 0 0 0 0,-1 0 0 0 0,1 0 0 0 0,0 0 0 0 0,0-1 0 0 0,0 1 0 0 0,0 0 0 0 0,0-1 0 0 0,0 1 0 0 0,2 0 0 0 0,1 1 0 0 0,15 11-60 0 0,-5-4 163 0 0,0 0 1 0 0,-1 1-1 0 0,18 16 1 0 0,-27-22-42 0 0,-1-1 1 0 0,0 1-1 0 0,-1-1 1 0 0,1 1-1 0 0,-1 0 1 0 0,1 0-1 0 0,-1 0 1 0 0,0 0-1 0 0,0 1 1 0 0,-1-1-1 0 0,1 0 1 0 0,-1 1-1 0 0,0-1 1 0 0,0 1-1 0 0,-1-1 1 0 0,0 1-1 0 0,1 6 1 0 0,-2-5-36 0 0,0 0 0 0 0,0 1 0 0 0,-1-1 0 0 0,0 0 1 0 0,0 0-1 0 0,0 0 0 0 0,-1 0 0 0 0,0-1 0 0 0,0 1 0 0 0,0-1 0 0 0,-1 1 1 0 0,0-1-1 0 0,-6 7 0 0 0,5-6-151 0 0,-1-1 0 0 0,0 0 0 0 0,0 0 0 0 0,0 0 1 0 0,0 0-1 0 0,-1-1 0 0 0,0 0 0 0 0,0-1 0 0 0,0 0 0 0 0,-12 4 0 0 0,3-3-844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1:20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32 199 11255 0 0,'0'0'1023'0'0,"-1"-2"-842"0"0,0 1 114 0 0,0-1-1 0 0,-1 0 1 0 0,1 1-1 0 0,-1-1 0 0 0,0 1 1 0 0,0-1-1 0 0,1 1 0 0 0,-1 0 1 0 0,0-1-1 0 0,0 1 1 0 0,0 0-1 0 0,-3-1 0 0 0,0 0 2483 0 0,6 4-2717 0 0,0-1 0 0 0,0 1 0 0 0,0-1 0 0 0,0 1 0 0 0,0-1 0 0 0,0 1 0 0 0,1-1-1 0 0,-1 0 1 0 0,1 0 0 0 0,-1 0 0 0 0,1 0 0 0 0,-1 0 0 0 0,3 1 0 0 0,4 2 56 0 0,1 0-1 0 0,-1-1 1 0 0,1 0 0 0 0,-1 0 0 0 0,1-1 0 0 0,0 0 0 0 0,0-1-1 0 0,18 1 1 0 0,75-7 541 0 0,-86 4-572 0 0,379-57 952 0 0,-229 30-857 0 0,508-58 884 0 0,-565 73-877 0 0,162-12 318 0 0,-216 23-466 0 0,0 2 1 0 0,104 14 0 0 0,-151-12-151 0 0,3-1-136 0 0,0 1-1 0 0,11 4 0 0 0,-20-5 159 0 0,0-1-1 0 0,-1 1 1 0 0,1 0-1 0 0,0-1 1 0 0,0 1-1 0 0,-1 0 1 0 0,1 0-1 0 0,0 0 1 0 0,-1 1 0 0 0,1-1-1 0 0,-1 0 1 0 0,1 0-1 0 0,-1 1 1 0 0,0-1-1 0 0,1 1 1 0 0,-1 0-1 0 0,0-1 1 0 0,1 3 0 0 0,-2-3-48 0 0,0 0 0 0 0,1 1 0 0 0,-1-1 1 0 0,0 0-1 0 0,0 0 0 0 0,0 0 1 0 0,0 0-1 0 0,0 0 0 0 0,-1 0 1 0 0,1 1-1 0 0,0-1 0 0 0,0 0 1 0 0,-1 0-1 0 0,1 0 0 0 0,-1 0 1 0 0,1 0-1 0 0,-1 0 0 0 0,1 0 1 0 0,-1 0-1 0 0,0 0 0 0 0,1 0 1 0 0,-1 0-1 0 0,-1 1 0 0 0,-21 16-1918 0 0,21-17 1964 0 0,-27 16-1884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1:21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70 7599 0 0,'93'-49'1213'0'0,"-53"29"7336"0"0,-54 29-7831 0 0,-58 41-109 0 0,-41 32-486 0 0,71-50-97 0 0,0-2-1 0 0,-69 36 0 0 0,28-16-25 0 0,75-44 0 0 0,-1 1 0 0 0,1-1 0 0 0,0 1 0 0 0,1 1 0 0 0,0 0 0 0 0,0 0 0 0 0,-6 10 0 0 0,11-15 0 0 0,0 1 0 0 0,0-1 0 0 0,1 1 0 0 0,-1-1 0 0 0,1 1 0 0 0,0 0 0 0 0,-1 6 0 0 0,2 2 0 0 0,1-5 1 0 0,1 0-1 0 0,0-1 1 0 0,0 1-1 0 0,1-1 1 0 0,0 1-1 0 0,0-1 1 0 0,0 0-1 0 0,1 0 1 0 0,0-1-1 0 0,0 1 1 0 0,0-1-1 0 0,1 0 1 0 0,0 0-1 0 0,0 0 1 0 0,0-1-1 0 0,0 1 1 0 0,1-1-1 0 0,0-1 0 0 0,0 1 1 0 0,7 3-1 0 0,0-1 71 0 0,0-1-1 0 0,1-1 0 0 0,-1 0 1 0 0,1 0-1 0 0,0-1 0 0 0,0-1 0 0 0,0 0 1 0 0,27-1-1 0 0,-21-2 42 0 0,0-2 1 0 0,0 0-1 0 0,-1-1 0 0 0,1-1 1 0 0,32-12-1 0 0,-13 0 162 0 0,62-35-1 0 0,-77 38-129 0 0,29-22-1 0 0,-47 31-132 0 0,-1 0 0 0 0,1 0 0 0 0,-1 0 0 0 0,0-1 0 0 0,0 1 0 0 0,0-1 0 0 0,-1-1 0 0 0,0 1 0 0 0,0 0 0 0 0,3-8 0 0 0,-7 12-28 0 0,1 1 0 0 0,-1-1-1 0 0,1 1 1 0 0,-1-1 0 0 0,1 0-1 0 0,-1 1 1 0 0,0-1 0 0 0,0 0-1 0 0,0 1 1 0 0,0-1 0 0 0,0 0-1 0 0,0 1 1 0 0,0-1 0 0 0,-1 0-1 0 0,1 1 1 0 0,-1-1 0 0 0,1 0-1 0 0,-1 1 1 0 0,-1-4 0 0 0,0 3-41 0 0,1 0 0 0 0,-1 0 1 0 0,1 1-1 0 0,-1-1 0 0 0,0 0 1 0 0,0 1-1 0 0,0-1 0 0 0,0 1 1 0 0,0-1-1 0 0,-1 1 0 0 0,1 0 0 0 0,-3-1 1 0 0,-1 0-30 0 0,1 0 0 0 0,0 1 0 0 0,-1-1 0 0 0,0 1 0 0 0,1 1 0 0 0,-1-1 0 0 0,0 1 0 0 0,1 0 0 0 0,-1 0 0 0 0,0 1 0 0 0,-7 1 0 0 0,1 2 54 0 0,1 1 0 0 0,1 0-1 0 0,-1 0 1 0 0,1 1 0 0 0,0 0-1 0 0,-18 15 1 0 0,10-7 14 0 0,12-9 17 0 0,-1 1 0 0 0,1 0-1 0 0,1 0 1 0 0,-1 0 0 0 0,1 0-1 0 0,0 1 1 0 0,-4 8 0 0 0,6-11-1 0 0,1 1 0 0 0,-1-1 1 0 0,1 1-1 0 0,0 0 0 0 0,1 0 1 0 0,-1 0-1 0 0,1 0 0 0 0,0 0 1 0 0,0 0-1 0 0,1 0 0 0 0,0 0 1 0 0,0 9-1 0 0,0-12 5 0 0,1 0-1 0 0,-1-1 1 0 0,1 1 0 0 0,0 0 0 0 0,0 0 0 0 0,-1 0-1 0 0,1-1 1 0 0,0 1 0 0 0,1-1 0 0 0,-1 1 0 0 0,0 0-1 0 0,0-1 1 0 0,1 0 0 0 0,-1 1 0 0 0,3 1-1 0 0,-1-1-679 0 0,0 0-1 0 0,0 0 0 0 0,0 0 0 0 0,1-1 0 0 0,-1 1 0 0 0,0-1 0 0 0,6 2 0 0 0,7-1-5041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1:21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53 7831 0 0,'36'-53'7460'0'0,"-47"65"-6754"0"0,-83 78-336 0 0,52-50-362 0 0,17-17-3 0 0,-84 85-89 0 0,92-89 124 0 0,1 0 0 0 0,1 2-1 0 0,-25 42 1 0 0,38-58-29 0 0,0-1 0 0 0,0 0 0 0 0,0 1 0 0 0,1 0 0 0 0,0-1 0 0 0,0 1 0 0 0,0 0 0 0 0,0 0 0 0 0,1-1 0 0 0,-1 1 0 0 0,2 0 0 0 0,-1 6-1 0 0,1-8-7 0 0,-1-1 0 0 0,1 0-1 0 0,0 1 1 0 0,-1-1-1 0 0,1 0 1 0 0,0 1 0 0 0,1-1-1 0 0,-1 0 1 0 0,0 0-1 0 0,0 0 1 0 0,1 0-1 0 0,0 0 1 0 0,-1 0 0 0 0,1-1-1 0 0,0 1 1 0 0,0 0-1 0 0,-1-1 1 0 0,1 0 0 0 0,1 1-1 0 0,-1-1 1 0 0,0 0-1 0 0,0 0 1 0 0,0 0-1 0 0,1 0 1 0 0,-1 0 0 0 0,3 0-1 0 0,2 0 17 0 0,0 0 0 0 0,1 0 0 0 0,-1-1-1 0 0,0 0 1 0 0,0 0 0 0 0,1-1 0 0 0,-1 0 0 0 0,0 0-1 0 0,13-4 1 0 0,5-3 269 0 0,32-16 0 0 0,-26 9-133 0 0,-1 0 0 0 0,0-3-1 0 0,-2 0 1 0 0,0-2 0 0 0,47-43-1 0 0,-68 56-134 0 0,0 0 0 0 0,0-1 0 0 0,-1 0 0 0 0,0 0 0 0 0,-1-1 0 0 0,0 0 0 0 0,0 0 0 0 0,-1 0 0 0 0,0 0 0 0 0,4-16 0 0 0,-6 18-20 0 0,-1-1-1 0 0,0 0 1 0 0,0 1 0 0 0,-1-1 0 0 0,0 0 0 0 0,0 1 0 0 0,-1-1 0 0 0,0 0-1 0 0,-1 1 1 0 0,1-1 0 0 0,-1 1 0 0 0,-1-1 0 0 0,0 1 0 0 0,-4-10 0 0 0,1 6-407 0 0,0 0 0 0 0,-13-18 1 0 0,2 12-4258 0 0,3 7-806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1:22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0 1375 0 0,'-2'4'196'0'0,"-1"1"-1"0"0,0-1 0 0 0,0-1 0 0 0,0 1 0 0 0,0 0 0 0 0,0-1 0 0 0,0 0 0 0 0,-1 1 0 0 0,0-1 0 0 0,0-1 0 0 0,0 1 0 0 0,0-1 0 0 0,0 1 0 0 0,0-1 0 0 0,-7 2 0 0 0,-2 2 1223 0 0,-11 3 292 0 0,0-2 0 0 0,0 0 0 0 0,-27 4 0 0 0,30-7-1248 0 0,1 0 0 0 0,1 1 1 0 0,-1 1-1 0 0,1 1 0 0 0,-24 12 0 0 0,43-19-442 0 0,-1 0 0 0 0,0 1 0 0 0,1-1 0 0 0,-1 0 0 0 0,1 1 0 0 0,-1-1 0 0 0,0 1 0 0 0,1-1 1 0 0,-1 1-1 0 0,1-1 0 0 0,-1 1 0 0 0,1 0 0 0 0,0-1 0 0 0,-1 1 0 0 0,1 0 0 0 0,0-1 0 0 0,-1 1 0 0 0,1 0 0 0 0,0-1 0 0 0,0 1 0 0 0,-1 0 0 0 0,1-1 0 0 0,0 1 0 0 0,0 0 0 0 0,0 0 0 0 0,0 0 0 0 0,0 1-4 0 0,1 0 0 0 0,-1-1 0 0 0,1 1 0 0 0,-1 0 0 0 0,1-1 0 0 0,0 1 0 0 0,0-1 0 0 0,0 1 0 0 0,0-1 0 0 0,0 0 0 0 0,1 2 0 0 0,3 3 23 0 0,1-1 0 0 0,0 0-1 0 0,12 9 1 0 0,2-2 1 0 0,27 12-1 0 0,-31-17-40 0 0,-1 1-1 0 0,0 1 0 0 0,26 19 0 0 0,-32-21 3 0 0,25 25 10 0 0,-34-32 11 0 0,1 1 0 0 0,-1-1 0 0 0,1 1 0 0 0,-1 0-1 0 0,1-1 1 0 0,-1 1 0 0 0,0-1 0 0 0,1 1 0 0 0,-1 0 0 0 0,0-1-1 0 0,1 1 1 0 0,-1 0 0 0 0,0-1 0 0 0,0 1 0 0 0,0 0 0 0 0,0-1-1 0 0,0 1 1 0 0,0 0 0 0 0,0 0 0 0 0,0-1 0 0 0,0 1 0 0 0,0 0-1 0 0,0 0 1 0 0,0 0 0 0 0,-1 1-3 0 0,1-1-1 0 0,-1 0 1 0 0,0 1-1 0 0,0-1 1 0 0,0 1-1 0 0,0-1 1 0 0,0 0 0 0 0,0 0-1 0 0,0 0 1 0 0,-2 2-1 0 0,-1 1 14 0 0,-1-1 0 0 0,0 0-1 0 0,0 0 1 0 0,0 0 0 0 0,-5 2-1 0 0,-9 2 6 0 0,-1-1-1 0 0,0-1 1 0 0,1-1-1 0 0,-1-1 0 0 0,-1 0 1 0 0,1-2-1 0 0,0 0 1 0 0,-33-3-1 0 0,50 2-36 0 0,1-1 0 0 0,-1 1 0 0 0,1-1 0 0 0,-1 0 0 0 0,0 0 0 0 0,1 0 0 0 0,-3-1 0 0 0,-3-5 0 0 0,7 5-27 0 0,0 1 0 0 0,0-1 0 0 0,0 0 0 0 0,0 1 0 0 0,0-1 0 0 0,1 0 0 0 0,-1 0-1 0 0,1 0 1 0 0,-1 0 0 0 0,1 0 0 0 0,0 0 0 0 0,0 0 0 0 0,0 1 0 0 0,0-1 0 0 0,0 0 0 0 0,0 0 0 0 0,0 0 0 0 0,1 0-1 0 0,-1 0 1 0 0,1 0 0 0 0,-1 0 0 0 0,1 0 0 0 0,0 1 0 0 0,0-1 0 0 0,1-1 0 0 0,1-4-395 0 0,1 1 0 0 0,0 1 1 0 0,1-1-1 0 0,-1 0 0 0 0,10-7 1 0 0,-2 2-601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04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1 6447 0 0,'0'0'6132'0'0,"-2"0"-5346"0"0,-11 3-282 0 0,1 1 0 0 0,-1 1 0 0 0,1-1 1 0 0,-12 8-1 0 0,-48 29 638 0 0,62-35-973 0 0,-37 24 593 0 0,-79 67 0 0 0,-30 50 20 0 0,148-140-714 0 0,0 2 0 0 0,0-1 0 0 0,1 1 0 0 0,0 0 0 0 0,0 1 0 0 0,-6 13 0 0 0,12-22 144 0 0,43-14 191 0 0,204-121 170 0 0,-199 105-611 0 0,59-31-89 0 0,-110 73-82 0 0,-21 41 4 0 0,15-35 205 0 0,2 0 0 0 0,-13 39-1 0 0,20-56-88 0 0,1-1 0 0 0,-1 0 0 0 0,1 1 0 0 0,0-1 0 0 0,0 0 0 0 0,0 1 0 0 0,0-1 0 0 0,0 1 0 0 0,0-1 0 0 0,0 0-1 0 0,0 1 1 0 0,0-1 0 0 0,0 0 0 0 0,1 1 0 0 0,-1-1 0 0 0,1 0 0 0 0,-1 1 0 0 0,1-1 0 0 0,0 0 0 0 0,-1 0 0 0 0,1 0 0 0 0,0 1 0 0 0,0-1 0 0 0,1 1 0 0 0,8 5-1113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1:22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1 3679 0 0,'-2'1'284'0'0,"-13"12"354"0"0,1 0-1 0 0,0 0 0 0 0,1 1 0 0 0,1 1 0 0 0,-12 16 0 0 0,-49 88 4541 0 0,64-105-5261 0 0,-21 44 922 0 0,3 2 0 0 0,-30 93-1 0 0,-22 54-252 0 0,58-167-546 0 0,-45 70 0 0 0,53-91-866 0 0,-12 27-1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1:23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136 301 14079 0 0,'0'0'1276'0'0,"-1"3"-1049"0"0,-42 108 454 0 0,3-16-53 0 0,33-80-574 0 0,-32 55 84 0 0,35-62-803 0 0,3-6-263 0 0</inkml:trace>
  <inkml:trace contextRef="#ctx0" brushRef="#br0" timeOffset="1">437 0 5983 0 0,'0'0'648'0'0,"6"11"-648"0"0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1:23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 13559 0 0,'0'0'1231'0'0,"-1"2"-1014"0"0,-19 36 360 0 0,-41 62-1 0 0,20-37-345 0 0,31-45 81 0 0,1 2 0 0 0,1-1 0 0 0,-7 22 0 0 0,13-27-29 0 0,2-12-214 0 0,1 0-5 0 0,11 10 3 0 0,-5-10-68 0 0,-4-2 11 0 0,3 1-120 0 0,0-1 1 0 0,0 1-1 0 0,1-1 0 0 0,-1 0 0 0 0,0-1 0 0 0,0 0 1 0 0,0 0-1 0 0,0 0 0 0 0,0-1 0 0 0,0 1 0 0 0,0-2 1 0 0,0 1-1 0 0,8-5 0 0 0,4-3-5853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1:23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90 6911 0 0,'0'0'3559'0'0,"3"1"-1995"0"0,6 2-935 0 0,1-2-1 0 0,-1 1 1 0 0,1-1 0 0 0,0 0 0 0 0,0-1-1 0 0,-1 0 1 0 0,1-1 0 0 0,0 0 0 0 0,11-3-1 0 0,-2-1-40 0 0,0 0-1 0 0,0-1 1 0 0,29-15-1 0 0,-13 6-111 0 0,-19 8-345 0 0,0 0-1 0 0,23-15 1 0 0,-33 18-215 0 0,-5 3-61 0 0,-3 2-1266 0 0,-14 6 1078 0 0,1 1 1 0 0,0 0-1 0 0,0 1 0 0 0,1 1 1 0 0,-20 17-1 0 0,-16 10-195 0 0,20-17 852 0 0,1 2 0 0 0,-38 38 1 0 0,56-49-207 0 0,0 0 1 0 0,1 1-1 0 0,1 1 0 0 0,0-1 1 0 0,1 1-1 0 0,0 1 1 0 0,1-1-1 0 0,-8 21 1 0 0,15-33-104 0 0,0 0 0 0 0,0-1 0 0 0,-1 1 1 0 0,1 0-1 0 0,0 0 0 0 0,0-1 0 0 0,0 1 0 0 0,0 0 1 0 0,0 0-1 0 0,0 0 0 0 0,0-1 0 0 0,0 1 0 0 0,1 0 1 0 0,-1 0-1 0 0,0-1 0 0 0,0 1 0 0 0,0 0 0 0 0,1-1 1 0 0,-1 1-1 0 0,1 0 0 0 0,-1-1 0 0 0,0 1 0 0 0,1 0 0 0 0,-1-1 1 0 0,1 1-1 0 0,-1-1 0 0 0,1 1 0 0 0,0-1 0 0 0,-1 1 1 0 0,1-1-1 0 0,-1 1 0 0 0,1-1 0 0 0,0 1 0 0 0,-1-1 1 0 0,1 0-1 0 0,1 1 0 0 0,1 0 7 0 0,0 0 1 0 0,0 0 0 0 0,0-1-1 0 0,0 1 1 0 0,0-1-1 0 0,6 1 1 0 0,9-2-290 0 0,-1-1 1 0 0,1-1-1 0 0,-1 0 0 0 0,0-1 1 0 0,25-10-1 0 0,-15 4-380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1:24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0 6447 0 0,'0'0'4987'0'0,"-1"3"-3575"0"0,-2 6-892 0 0,-2 0-1 0 0,1-1 1 0 0,-1 1 0 0 0,0-1-1 0 0,-10 12 1 0 0,8-11-373 0 0,1 0 1 0 0,0 0 0 0 0,0 0-1 0 0,-4 12 1 0 0,9-17-89 0 0,2 7-45 0 0,4 1-14 0 0,-3-9 2 0 0,0 0 0 0 0,0 0 0 0 0,1 0-1 0 0,-1-1 1 0 0,1 1 0 0 0,0-1 0 0 0,0 1 0 0 0,6 3 0 0 0,30 13 28 0 0,0 1-13 0 0,-30-14 63 0 0,-1 0 0 0 0,1 1 0 0 0,-2 0 0 0 0,1 1 0 0 0,-1 0 0 0 0,9 11 0 0 0,-12-13 68 0 0,1 1 0 0 0,-1-1 1 0 0,-1 1-1 0 0,1 0 0 0 0,-1 0 1 0 0,-1 0-1 0 0,1 1 0 0 0,-1-1 1 0 0,1 10-1 0 0,-2-15-99 0 0,-1 0 1 0 0,-1-1-1 0 0,1 1 1 0 0,0 0-1 0 0,0-1 1 0 0,-1 1-1 0 0,1 0 0 0 0,-1-1 1 0 0,1 1-1 0 0,-1-1 1 0 0,0 1-1 0 0,1-1 1 0 0,-1 1-1 0 0,0-1 1 0 0,0 1-1 0 0,0-1 0 0 0,0 0 1 0 0,0 1-1 0 0,-1-1 1 0 0,1 0-1 0 0,0 0 1 0 0,-1 0-1 0 0,-2 2 1 0 0,0-1 87 0 0,-1 1 1 0 0,0 0 0 0 0,0-1 0 0 0,0 0-1 0 0,-9 2 1 0 0,-11 2 410 0 0,-35 4 1 0 0,49-9-654 0 0,1 0 0 0 0,0-1 0 0 0,-1-1 0 0 0,1 0 0 0 0,-1 0 0 0 0,-12-3 0 0 0,11-1-5015 0 0,0-2-1810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1:24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2303 0 0,'0'0'9339'0'0,"2"0"-8127"0"0,12 1-646 0 0,1-1 0 0 0,-1 0 1 0 0,0-1-1 0 0,0 0 0 0 0,15-4 0 0 0,72-22 801 0 0,-12 3-844 0 0,-79 22-872 0 0,-1 0 0 0 0,0 1 1 0 0,1 0-1 0 0,-1 1 0 0 0,0-1 1 0 0,1 2-1 0 0,11 1 0 0 0,-19-1-1261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1:25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13303 0 0,'0'0'1202'0'0,"2"0"-988"0"0,60-6 1330 0 0,116-28 0 0 0,-6-20-1356 0 0,-99 28-5517 0 0,-49 17-122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1:26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37 5527 0 0,'7'-7'391'0'0,"0"1"0"0"0,1 0 0 0 0,-1 1 0 0 0,13-7 5348 0 0,-21 14-5063 0 0,-2 4-361 0 0,0 0 0 0 0,-1 0 0 0 0,1 0 0 0 0,-1 0 0 0 0,0-1 0 0 0,-1 0 1 0 0,1 1-1 0 0,-1-2 0 0 0,0 1 0 0 0,0 0 0 0 0,-1-1 0 0 0,1 0 0 0 0,-1-1 0 0 0,0 1 0 0 0,0-1 0 0 0,-8 3 0 0 0,-14 5-128 0 0,0-1-1 0 0,-45 9 0 0 0,23-7-106 0 0,25-5-75 0 0,-3 2-140 0 0,0-2 0 0 0,0-1 0 0 0,-1-1 0 0 0,-34 2 0 0 0,60-7 48 0 0,0 0-1 0 0,0 0 0 0 0,0-1 1 0 0,0 1-1 0 0,0-1 0 0 0,0 0 1 0 0,0 1-1 0 0,0-1 0 0 0,0-1 1 0 0,0 1-1 0 0,1 0 0 0 0,-1-1 1 0 0,0 1-1 0 0,1-1 0 0 0,-4-3 1 0 0,5 4 33 0 0,0 0 1 0 0,0 0 0 0 0,0 0-1 0 0,1-1 1 0 0,-1 1 0 0 0,0 0-1 0 0,1-1 1 0 0,-1 1 0 0 0,1-1-1 0 0,-1 1 1 0 0,1 0 0 0 0,-1-1-1 0 0,1 1 1 0 0,0-1 0 0 0,0 1-1 0 0,0-1 1 0 0,0 1 0 0 0,0-1-1 0 0,0 1 1 0 0,1-1 0 0 0,-1 1-1 0 0,0-1 1 0 0,1 1 0 0 0,-1-1-1 0 0,1 1 1 0 0,-1 0 0 0 0,1-1-1 0 0,0 1 1 0 0,-1 0 0 0 0,1-1-1 0 0,0 1 1 0 0,2-2 0 0 0,16-19-946 0 0,-17 20 814 0 0,0 1-75 0 0,6-2 172 0 0,-6 3 350 0 0,-2 2-174 0 0,1 1-49 0 0,0 1 1 0 0,0 0-1 0 0,0-1 0 0 0,-1 1 0 0 0,0 0 0 0 0,0 0 0 0 0,0 0 0 0 0,0-1 0 0 0,-1 1 0 0 0,1 0 1 0 0,-1 0-1 0 0,0-1 0 0 0,0 1 0 0 0,0 0 0 0 0,-4 5 0 0 0,-2 7 229 0 0,-2-1-1 0 0,-12 18 1 0 0,8-14-98 0 0,-15 18 41 0 0,0-3-9 0 0,28-34-191 0 0,-1 0 0 0 0,1 0 0 0 0,0 0 0 0 0,0 1 1 0 0,0-1-1 0 0,0 0 0 0 0,0 0 0 0 0,0 0 0 0 0,0 0 0 0 0,0 0 0 0 0,0 0 0 0 0,0 1 0 0 0,0-1 0 0 0,0 0 0 0 0,0 0 0 0 0,0 0 0 0 0,0 0 0 0 0,0 0 0 0 0,0 1 0 0 0,0-1 1 0 0,0 0-1 0 0,0 0 0 0 0,0 0 0 0 0,0 0 0 0 0,0 0 0 0 0,0 0 0 0 0,0 1 0 0 0,0-1 0 0 0,0 0 0 0 0,0 0 0 0 0,1 0 0 0 0,-1 0 0 0 0,0 0 0 0 0,0 0 0 0 0,0 0 0 0 0,0 0 1 0 0,0 1-1 0 0,0-1 0 0 0,0 0 0 0 0,0 0 0 0 0,1 0 0 0 0,-1 0 0 0 0,0 0 0 0 0,0 0 0 0 0,0 0 0 0 0,0 0 0 0 0,0 0 0 0 0,0 0 0 0 0,1 0 0 0 0,-1 0 0 0 0,0 0 0 0 0,0 0 1 0 0,0 0-1 0 0,0 0 0 0 0,0 0 0 0 0,1 0 0 0 0,-1 0 0 0 0,0 0 0 0 0,0 0 0 0 0,0 0 0 0 0,18-1 185 0 0,23-6-121 0 0,-39 6-41 0 0,49-8 61 0 0,0 1 0 0 0,59-1-1 0 0,-75 9-93 0 0,-1 1 0 0 0,1 2 0 0 0,0 1-1 0 0,38 10 1 0 0,-64-11 140 0 0,0 1 0 0 0,-1-1 0 0 0,10 7 0 0 0,-16-9 17 0 0,4 13 327 0 0,-5-11-476 0 0,-1-1 0 0 0,0 1 0 0 0,0-1 1 0 0,0 1-1 0 0,0-1 0 0 0,0 1 0 0 0,-1-1 0 0 0,1 1 0 0 0,-1-1 1 0 0,1 1-1 0 0,-1-1 0 0 0,0 0 0 0 0,0 1 0 0 0,0-1 0 0 0,0 0 1 0 0,-1 0-1 0 0,1 1 0 0 0,-1-1 0 0 0,1 0 0 0 0,-1 0 0 0 0,0-1 1 0 0,0 1-1 0 0,-3 2 0 0 0,-6 5 8 0 0,0-1-1 0 0,0 0 1 0 0,-16 7 0 0 0,16-9 4 0 0,-138 66 109 0 0,92-47-79 0 0,-36 12-50 0 0,-31 14-18 0 0,118-47-107 0 0,4-3-194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1:26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71 6911 0 0,'-2'0'528'0'0,"0"-1"-429"0"0,-1 0-64 0 0,-14 2 302 0 0,-1 7 10082 0 0,24-4-10203 0 0,1 0 0 0 0,0 0 0 0 0,1 0 0 0 0,-1-1 0 0 0,1 0 0 0 0,-1-1 0 0 0,1 1 1 0 0,0-1-1 0 0,0-1 0 0 0,0 0 0 0 0,0 0 0 0 0,0 0 0 0 0,0-1 0 0 0,11-1 1 0 0,16-3 490 0 0,68-14 1 0 0,-83 13-554 0 0,359-65 1025 0 0,-358 67-1188 0 0,-7 0-24 0 0,0 0-1 0 0,1 1 0 0 0,-1 1 1 0 0,1 0-1 0 0,24 3 0 0 0,-38-2 17 0 0,-1 0 0 0 0,1 0 0 0 0,-1 0 0 0 0,0 1-1 0 0,1-1 1 0 0,-1 0 0 0 0,1 1 0 0 0,-1-1-1 0 0,0 0 1 0 0,1 1 0 0 0,-1-1 0 0 0,0 0-1 0 0,1 1 1 0 0,-1-1 0 0 0,0 0 0 0 0,1 1-1 0 0,-1-1 1 0 0,0 1 0 0 0,0-1 0 0 0,0 1 0 0 0,1-1-1 0 0,-1 1 1 0 0,0-1 0 0 0,0 1 0 0 0,0-1-1 0 0,0 2 1 0 0,0 10-848 0 0,-1-9 544 0 0,1 0 1 0 0,-1-1-1 0 0,0 1 1 0 0,0 0 0 0 0,-1-1-1 0 0,1 1 1 0 0,0-1-1 0 0,-1 1 1 0 0,-2 2-1 0 0,-11 11-4585 0 0,-3 2-1442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1:27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82 1375 0 0,'-6'4'104'0'0,"-1"-1"-1"0"0,1 0 0 0 0,-1-1 0 0 0,1 0 0 0 0,-8 2 0 0 0,-9 2 15461 0 0,37-9-14539 0 0,27-9 529 0 0,49-22-1 0 0,-60 21-1056 0 0,1 1 1 0 0,0 2-1 0 0,51-10 0 0 0,-78 19-485 0 0,0 1 0 0 0,-1-1-1 0 0,1 1 1 0 0,0 0 0 0 0,0 1-1 0 0,-1-1 1 0 0,1 0 0 0 0,0 1 0 0 0,-1 0-1 0 0,1 0 1 0 0,-1 0 0 0 0,1 0-1 0 0,4 3 1 0 0,-7-3-9 0 0,1 0 0 0 0,0 1 0 0 0,-1-1 0 0 0,1 0 0 0 0,-1 1 0 0 0,1-1 0 0 0,-1 1 0 0 0,0 0-1 0 0,0-1 1 0 0,0 1 0 0 0,0 0 0 0 0,0 0 0 0 0,0-1 0 0 0,0 1 0 0 0,0 0 0 0 0,-1 0 0 0 0,1 0 0 0 0,-1 0 0 0 0,0 0 0 0 0,1 0 0 0 0,-1 0-1 0 0,0 0 1 0 0,0 0 0 0 0,0 0 0 0 0,-1 4 0 0 0,0 2-16 0 0,-1 0 0 0 0,0 1 0 0 0,-1-1 0 0 0,0 0 1 0 0,0 0-1 0 0,0-1 0 0 0,-1 1 0 0 0,0-1 0 0 0,-1 1 0 0 0,0-1 0 0 0,0 0 0 0 0,-10 10 0 0 0,5-7-8 0 0,0-1 0 0 0,-1 0 0 0 0,0 0 0 0 0,0-1 0 0 0,0-1 0 0 0,-1 0 0 0 0,-16 7 0 0 0,-124 45 21 0 0,122-48 0 0 0,-11 10-11 0 0,39-21-46 0 0,2 1 48 0 0,1 0 0 0 0,-1 0-1 0 0,1-1 1 0 0,0 1 0 0 0,-1 0-1 0 0,1-1 1 0 0,0 1 0 0 0,0 0 0 0 0,-1-1-1 0 0,1 1 1 0 0,0-1 0 0 0,0 1 0 0 0,0-1-1 0 0,0 0 1 0 0,-1 1 0 0 0,1-1-1 0 0,0 0 1 0 0,1 1 0 0 0,18 3-52 0 0,-4-4-26 0 0,1 0-1 0 0,0-1 1 0 0,0-1 0 0 0,0 0 0 0 0,17-6-1 0 0,36-4-227 0 0,-51 10 250 0 0,0 2-1 0 0,0 0 1 0 0,28 3-1 0 0,-40-2 50 0 0,0 0 0 0 0,0 1 0 0 0,0 0 0 0 0,0 0-1 0 0,-1 0 1 0 0,1 1 0 0 0,-1 0 0 0 0,0 0 0 0 0,1 1 0 0 0,-2 0-1 0 0,1 0 1 0 0,8 7 0 0 0,-5-1 27 0 0,3 8 13 0 0,-11-13-3 0 0,-1 0-13 0 0,4 8 3 0 0,-6 1 42 0 0,-1-8 12 0 0,0 0 0 0 0,0-1 0 0 0,0 1 0 0 0,-1-1 0 0 0,0 1 0 0 0,0-1 0 0 0,0 0 0 0 0,-1 0-1 0 0,0-1 1 0 0,1 0 0 0 0,-2 1 0 0 0,1-1 0 0 0,-8 4 0 0 0,-2 1 78 0 0,-1-2-1 0 0,0 0 0 0 0,-30 10 1 0 0,-12 1 15 0 0,-69 20 64 0 0,97-31-184 0 0,-1-1 0 0 0,-37 3 0 0 0,57-9-25 0 0,-1 0 0 0 0,1 0-1 0 0,0-2 1 0 0,0 1-1 0 0,0-1 1 0 0,0-1 0 0 0,0 0-1 0 0,0 0 1 0 0,1-1 0 0 0,-12-6-1 0 0,15 6-23 0 0,1-1-2202 0 0,11 3 921 0 0,17 6-967 0 0,-18-3 688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04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1 458 6911 0 0,'0'0'999'0'0,"0"-2"496"0"0,1-3-650 0 0,1 0 0 0 0,0 0 0 0 0,-1-1 0 0 0,2 1 0 0 0,-1 1 0 0 0,0-1 0 0 0,5-6 1 0 0,26-32 694 0 0,-23 31-1089 0 0,12-14-108 0 0,2 1 1 0 0,0 2 0 0 0,2 0 0 0 0,38-25-1 0 0,-17 16-169 0 0,93-44 0 0 0,-75 44-108 0 0,79-34-60 0 0,-130 63-6 0 0,-13 3 2 0 0,0 1 0 0 0,-1-1-1 0 0,1 0 1 0 0,0 1 0 0 0,-1-1 0 0 0,1 1-1 0 0,0-1 1 0 0,-1 1 0 0 0,1-1 0 0 0,-1 1-1 0 0,1-1 1 0 0,0 1 0 0 0,-1 0 0 0 0,0-1-1 0 0,1 1 1 0 0,-1 0 0 0 0,1 0 0 0 0,-1-1-1 0 0,0 1 1 0 0,1 0 0 0 0,-1 0 0 0 0,0-1-1 0 0,0 1 1 0 0,0 0 0 0 0,0 0 0 0 0,0 0-1 0 0,0-1 1 0 0,0 1 0 0 0,0 0 0 0 0,0 0-1 0 0,0 1 1 0 0,-4 26 174 0 0,-4-8 57 0 0,0 0 0 0 0,-1 0 0 0 0,0-1-1 0 0,-14 19 1 0 0,-3 6 70 0 0,9-14-160 0 0,-40 83 151 0 0,56-110-315 0 0,0-1-1 0 0,0 1 1 0 0,0-1-1 0 0,0 1 1 0 0,1 0-1 0 0,-1 0 1 0 0,1-1 0 0 0,0 1-1 0 0,0 0 1 0 0,0 0-1 0 0,0 3 1 0 0,0-5-1099 0 0,14 3-10855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1:29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1 214 1375 0 0,'1'-1'203'0'0,"6"-5"38"0"0,-3 2 280 0 0,0 0 0 0 0,0-1-1 0 0,0 1 1 0 0,5-11 0 0 0,-8 14-457 0 0,0 0 26 0 0,-1 1 0 0 0,1-1 1 0 0,-1 1-1 0 0,1-1 0 0 0,-1 1 0 0 0,1-1 0 0 0,-1 1 0 0 0,0-1 0 0 0,1 1 0 0 0,-1-1 0 0 0,0 1 0 0 0,0-1 0 0 0,1 0 0 0 0,-1 1 0 0 0,0-1 0 0 0,0 0 0 0 0,0 1 0 0 0,0-1 0 0 0,0 0 0 0 0,0 1 0 0 0,0-1 0 0 0,0 0 0 0 0,0 1 0 0 0,0-1 0 0 0,0 0 0 0 0,0 1 0 0 0,0-1 0 0 0,-1-1 0 0 0,1 2 245 0 0,-1-1 1 0 0,1 1-1 0 0,-1-1 0 0 0,1 1 0 0 0,-1 0 0 0 0,1-1 0 0 0,-1 1 0 0 0,0 0 1 0 0,1-1-1 0 0,-1 1 0 0 0,1 0 0 0 0,-1-1 0 0 0,0 1 0 0 0,1 0 0 0 0,-1 0 0 0 0,0 0 1 0 0,1 0-1 0 0,-1 0 0 0 0,0 0 0 0 0,1 0 0 0 0,-2 0 0 0 0,3 3-143 0 0,0 0 0 0 0,0 0 0 0 0,-1 0 0 0 0,0 0 0 0 0,0 0 0 0 0,0 6 0 0 0,0 4 30 0 0,-2 23 531 0 0,-7 41 0 0 0,8-74-689 0 0,1 3 16 0 0,0-4 64 0 0,1-4 15 0 0,35-75 466 0 0,-28 57-573 0 0,63-164 128 0 0,-66 173-180 0 0,-5 11 0 0 0,0-1 0 0 0,0 1 0 0 0,1-1-1 0 0,-1 1 1 0 0,0-1 0 0 0,0 1 0 0 0,1-1-1 0 0,-1 1 1 0 0,0-1 0 0 0,1 1 0 0 0,-1-1-1 0 0,1 1 1 0 0,-1 0 0 0 0,1-1 0 0 0,-1 1 0 0 0,0-1-1 0 0,1 1 1 0 0,-1 0 0 0 0,1 0 0 0 0,-1-1-1 0 0,1 1 1 0 0,0 0 0 0 0,-1 0 0 0 0,1 0-1 0 0,-1 0 1 0 0,2-1 0 0 0,-1 1-7 0 0,1-2-9 0 0,1 1-2 0 0,12 0-28 0 0,40 3-370 0 0,-39-1-342 0 0,0 0-1 0 0,24-3 1 0 0,-1-4-3571 0 0,-37 5 3002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1:29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83 2303 0 0,'5'-15'1714'0'0,"-3"7"458"0"0,-1 6-1819 0 0,0-1-1 0 0,-1 0 1 0 0,1 0 0 0 0,0 0 0 0 0,-1-1-1 0 0,0 1 1 0 0,0 0 0 0 0,0 0 0 0 0,0 0-1 0 0,0 0 1 0 0,-1 0 0 0 0,1 0-1 0 0,-1 0 1 0 0,0 0 0 0 0,-1-4 0 0 0,2 7-347 0 0,-1-1 1 0 0,1 1-1 0 0,0-1 1 0 0,-1 1 0 0 0,1-1-1 0 0,0 1 1 0 0,-1 0-1 0 0,1-1 1 0 0,-1 1 0 0 0,1-1-1 0 0,-1 1 1 0 0,1 0-1 0 0,-1 0 1 0 0,1-1-1 0 0,-1 1 1 0 0,1 0 0 0 0,-1 0-1 0 0,1-1 1 0 0,-1 1-1 0 0,0 0 1 0 0,1 0 0 0 0,-1 0-1 0 0,1 0 1 0 0,-1 0-1 0 0,1 0 1 0 0,-1 0 0 0 0,0 0-1 0 0,1 0 1 0 0,-1 0-1 0 0,1 0 1 0 0,-2 1-1 0 0,1-1 22 0 0,-4 0 28 0 0,0 1-1 0 0,0 0 0 0 0,0 0 0 0 0,-1 0 1 0 0,2 0-1 0 0,-1 1 0 0 0,0 0 1 0 0,0 0-1 0 0,-4 3 0 0 0,-42 28 912 0 0,30-19-480 0 0,6-3 80 0 0,0 0 1 0 0,-26 23-1 0 0,36-28-391 0 0,-1 0 0 0 0,1 1 0 0 0,0-1 1 0 0,1 1-1 0 0,0 0 0 0 0,0 0 0 0 0,0 1 0 0 0,-5 14 0 0 0,6-13-80 0 0,2-5-58 0 0,-1 0 1 0 0,1 1-1 0 0,0-1 1 0 0,0 1-1 0 0,0 5 0 0 0,2-3-26 0 0,0-2-30 0 0,-1-4-69 0 0,9-1-66 0 0,-6 0 145 0 0,-1-1 0 0 0,1 1 0 0 0,-1-1 0 0 0,0 0 1 0 0,1 0-1 0 0,-1 0 0 0 0,0 0 0 0 0,0-1 0 0 0,1 1 0 0 0,-1-1 1 0 0,0 1-1 0 0,-1-1 0 0 0,4-3 0 0 0,23-29 89 0 0,-17 20 1 0 0,27-30 1029 0 0,-37 43-219 0 0,2 1-2668 0 0,-1 1 1778 0 0,-1-1 0 0 0,1 1 0 0 0,-1 0 0 0 0,1-1 0 0 0,0 1 0 0 0,-1 0 0 0 0,1 0 0 0 0,-1 0 0 0 0,0 0 0 0 0,1 0 0 0 0,-1 0 0 0 0,0 0 0 0 0,0 1 0 0 0,1-1 0 0 0,-1 0 0 0 0,0 1 0 0 0,0-1 0 0 0,-1 1 0 0 0,1-1 0 0 0,0 1 0 0 0,0-1 0 0 0,-1 1 0 0 0,1 2 0 0 0,1 3 114 0 0,-1 0 0 0 0,0 1 0 0 0,0-1 0 0 0,-1 14 0 0 0,0-11 8 0 0,-1-3-300 0 0,1-5-840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1:30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 8751 0 0,'0'0'674'0'0,"-1"8"-236"0"0,-3 5 966 0 0,0-1 0 0 0,-7 15 0 0 0,-30 48 260 0 0,14-25-996 0 0,2 4-18 0 0,17-34-525 0 0,-22 38-1 0 0,15-31-1565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1:30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0 7975 0 0,'0'0'720'0'0,"-7"3"74"0"0,-1 1-255 0 0,0-1-1 0 0,0 2 1 0 0,1-1 0 0 0,0 1 0 0 0,-10 7 0 0 0,-30 32 137 0 0,39-36-652 0 0,1 0 0 0 0,-1 0 1 0 0,1 1-1 0 0,1 0 0 0 0,-11 19 0 0 0,14-20-24 0 0,3-7-1 0 0,0-1-1 0 0,0 1 1 0 0,0-1-1 0 0,0 1 0 0 0,-1 0 1 0 0,1-1-1 0 0,0 1 1 0 0,0 0-1 0 0,0-1 0 0 0,0 1 1 0 0,1-1-1 0 0,-1 1 1 0 0,0 0-1 0 0,0-1 0 0 0,0 1 1 0 0,0-1-1 0 0,1 1 1 0 0,-1-1-1 0 0,0 1 0 0 0,0 0 1 0 0,1-1-1 0 0,-1 1 1 0 0,0-1-1 0 0,1 1 1 0 0,-1-1-1 0 0,1 0 0 0 0,-1 1 1 0 0,1-1-1 0 0,-1 1 1 0 0,1-1-1 0 0,-1 0 0 0 0,1 1 1 0 0,-1-1-1 0 0,1 0 1 0 0,-1 0-1 0 0,2 1 0 0 0,-1 0-19 0 0,5 1-8 0 0,0 1 0 0 0,0-1 0 0 0,0 0-1 0 0,0 0 1 0 0,0-1 0 0 0,1 0-1 0 0,-1 0 1 0 0,8 0 0 0 0,-8-1 18 0 0,1 1 0 0 0,-1 0 1 0 0,1 0-1 0 0,-1 1 0 0 0,0-1 1 0 0,1 1-1 0 0,-1 0 0 0 0,7 4 0 0 0,-9-3 26 0 0,-1-1 0 0 0,0 0 0 0 0,0 1 0 0 0,0-1 0 0 0,0 1 0 0 0,0 0 0 0 0,0 0 0 0 0,-1 0 0 0 0,1 0 0 0 0,-1 1 0 0 0,3 4 0 0 0,-5-6 30 0 0,1-1 0 0 0,-1 0 0 0 0,1 1 0 0 0,-1-1 0 0 0,1 1-1 0 0,-1-1 1 0 0,0 1 0 0 0,0-1 0 0 0,0 1 0 0 0,0-1 0 0 0,0 1 0 0 0,0-1-1 0 0,0 1 1 0 0,-1-1 0 0 0,1 1 0 0 0,0-1 0 0 0,-1 1 0 0 0,1-1-1 0 0,-1 0 1 0 0,1 1 0 0 0,-1-1 0 0 0,0 0 0 0 0,0 1 0 0 0,0-1 0 0 0,0 0-1 0 0,1 0 1 0 0,-2 0 0 0 0,1 0 0 0 0,0 0 0 0 0,0 0 0 0 0,0 0-1 0 0,-3 2 1 0 0,-6 3 153 0 0,-1 0 0 0 0,0-1 0 0 0,0 0 0 0 0,0 0 0 0 0,-19 4 0 0 0,-63 11-319 0 0,61-14-31 0 0,23-4-187 0 0,-43 6 510 0 0,47-8-735 0 0,0 1 1 0 0,0-1 0 0 0,1 0 0 0 0,-1-1 0 0 0,0 1-1 0 0,1-1 1 0 0,-1 0 0 0 0,-7-3 0 0 0,2-1-3935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1:3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18 3223 0 0,'5'-6'288'0'0,"2"-5"6213"0"0,-7 11-6362 0 0,0 0 1 0 0,0 0 0 0 0,0 0-1 0 0,0 0 1 0 0,1 0-1 0 0,-1 0 1 0 0,0 0-1 0 0,0 0 1 0 0,0 0-1 0 0,0 0 1 0 0,1 0-1 0 0,1 1 2233 0 0,-1 0-2232 0 0,8 7 1041 0 0,-8-5-1137 0 0,0 0-1 0 0,0 0 1 0 0,-1 0-1 0 0,1 0 1 0 0,-1 0-1 0 0,1 1 1 0 0,-1-1-1 0 0,0 0 1 0 0,0 0-1 0 0,0 0 1 0 0,-1 1-1 0 0,1-1 1 0 0,-2 3-1 0 0,-2 9 191 0 0,-8 21-1 0 0,6-20-107 0 0,4-10-82 0 0,-1-1 0 0 0,1 1 0 0 0,-8 10 0 0 0,1-1-15 0 0,8-14 26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1:31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10 194 9935 0 0,'0'0'1172'0'0,"-9"-12"1910"0"0,9 7-2932 0 0,1-1 0 0 0,0 1 0 0 0,0-1 0 0 0,1 1 0 0 0,-1 0 0 0 0,1-1 0 0 0,1 1 0 0 0,-1 0 0 0 0,1 0 1 0 0,-1 1-1 0 0,1-1 0 0 0,1 0 0 0 0,-1 1 0 0 0,1 0 0 0 0,8-8 0 0 0,-2 2-246 0 0,2 1 1 0 0,-1 0-1 0 0,1 0 0 0 0,26-13 0 0 0,-20 13-14 0 0,-9 4 62 0 0,0 1 1 0 0,0 0 0 0 0,0 0-1 0 0,0 0 1 0 0,11-1 0 0 0,-19 5 49 0 0,-1 0 1 0 0,1 0 0 0 0,-1 0 0 0 0,1 0 0 0 0,-1 0 0 0 0,1 0 0 0 0,-1 0 0 0 0,1 1 0 0 0,-1-1 0 0 0,1 0-1 0 0,-1 0 1 0 0,1 1 0 0 0,-1-1 0 0 0,1 0 0 0 0,-1 1 0 0 0,0-1 0 0 0,1 0 0 0 0,-1 1 0 0 0,0-1-1 0 0,1 1 1 0 0,-1-1 0 0 0,0 1 0 0 0,1-1 0 0 0,-1 0 0 0 0,0 1 0 0 0,0-1 0 0 0,1 1 0 0 0,-1 1-1 0 0,4 13 236 0 0,-3-4-68 0 0,0 1 0 0 0,-1-1 0 0 0,0 0 0 0 0,-1 0 0 0 0,-3 14 0 0 0,-1 28 6 0 0,5-48 140 0 0,1-4-1294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1:31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17 12351 0 0,'5'-7'1315'0'0,"-5"7"-1303"0"0,0-1 0 0 0,0 1 0 0 0,0 0 0 0 0,0 0 0 0 0,0-1 0 0 0,0 1 0 0 0,0 0 0 0 0,0 0 0 0 0,0 0 0 0 0,0-1 0 0 0,0 1 0 0 0,0 0 0 0 0,0 0 0 0 0,0-1 0 0 0,0 1 0 0 0,0 0 0 0 0,0 0 0 0 0,0-1 0 0 0,0 1 0 0 0,0 0 0 0 0,0 0 0 0 0,0 0 0 0 0,0-1 0 0 0,0 1 0 0 0,-1 0 0 0 0,1 0 0 0 0,0 0 0 0 0,0 0 0 0 0,0-1 0 0 0,0 1 0 0 0,-1 0 0 0 0,1 0 0 0 0,0 0 0 0 0,0 0 0 0 0,0 0 0 0 0,-1-1 0 0 0,1 1 0 0 0,0 0 0 0 0,0 0 0 0 0,0 0 0 0 0,-1 0 0 0 0,1 0 0 0 0,0 0 0 0 0,-1 0 0 0 0,-8-2 487 0 0,9 2-435 0 0,-6 0 151 0 0,0 1 1 0 0,0-1-1 0 0,0 1 1 0 0,0 0 0 0 0,0 0-1 0 0,0 1 1 0 0,-10 3-1 0 0,3 1 84 0 0,0 0 0 0 0,-14 9 0 0 0,24-13-244 0 0,1-1-26 0 0,-1 0-1 0 0,1 0 0 0 0,0 1 0 0 0,0-1 1 0 0,0 1-1 0 0,1 0 0 0 0,-1 0 1 0 0,0-1-1 0 0,1 1 0 0 0,-1 0 0 0 0,1 0 1 0 0,0 0-1 0 0,-1 1 0 0 0,1-1 1 0 0,-2 5-1 0 0,3-5 15 0 0,0 0-53 0 0,1-1 1 0 0,-1 0 0 0 0,0 1-1 0 0,1-1 1 0 0,-1 0 0 0 0,1 1-1 0 0,-1-1 1 0 0,1 0 0 0 0,0 0-1 0 0,-1 0 1 0 0,1 0 0 0 0,0 0-1 0 0,0 1 1 0 0,0-1 0 0 0,0-1-1 0 0,0 1 1 0 0,2 2 0 0 0,0-1-27 0 0,4 5-80 0 0,0-1 0 0 0,1 0 0 0 0,0 0 0 0 0,11 6 1 0 0,-10-7 33 0 0,0 1 0 0 0,-1 0 1 0 0,11 10-1 0 0,-13-11 91 0 0,-1 0 0 0 0,0 1 0 0 0,0 0 0 0 0,0 0 0 0 0,-1 0-1 0 0,1 1 1 0 0,-1 0 0 0 0,-1-1 0 0 0,0 1 0 0 0,0 1 0 0 0,0-1 0 0 0,-1 0-1 0 0,2 9 1 0 0,-3-14 95 0 0,-1 0 0 0 0,0 0-1 0 0,0-1 1 0 0,0 1 0 0 0,0 0 0 0 0,0 0-1 0 0,0 0 1 0 0,0 0 0 0 0,-1-1 0 0 0,1 1-1 0 0,-1 0 1 0 0,1 0 0 0 0,-1 0 0 0 0,0-1-1 0 0,0 1 1 0 0,0 0 0 0 0,0-1 0 0 0,0 1-1 0 0,0-1 1 0 0,0 1 0 0 0,0-1 0 0 0,0 0-1 0 0,-1 1 1 0 0,1-1 0 0 0,-1 0 0 0 0,1 0-1 0 0,-1 0 1 0 0,1 0 0 0 0,-1 0 0 0 0,0 0-1 0 0,1 0 1 0 0,-1-1 0 0 0,-3 2 0 0 0,-6 1 48 0 0,0 0 1 0 0,0-1 0 0 0,0-1-1 0 0,-17 1 1 0 0,17-1-92 0 0,-19 2-231 0 0,-35 2-2677 0 0,54-5-3796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1:32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19 5063 0 0,'2'-1'390'0'0,"6"-7"-1727"0"0,5-2 6801 0 0,-11 14-2173 0 0,-4 10-1961 0 0,-2-3-875 0 0,0 1 0 0 0,-1-1 0 0 0,0 0 0 0 0,-13 20 0 0 0,-34 38 584 0 0,24-32-624 0 0,-96 136 364 0 0,-13 19-601 0 0,49-79-172 0 0,13-18-379 0 0,-80 134 0 0 0,151-222 231 0 0,-23 43-249 0 0,25-44 45 0 0,0-1-1 0 0,0 1 1 0 0,0-1 0 0 0,0 1-1 0 0,1 0 1 0 0,0 0 0 0 0,0 7-1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1:32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0 6911 0 0,'-2'1'7486'0'0,"-8"5"-6748"0"0,0 0 1 0 0,0 0 0 0 0,1 1 0 0 0,-14 13 0 0 0,-32 38-262 0 0,15-15-259 0 0,28-30-199 0 0,-19 25 1 0 0,26-31-28 0 0,4-6-111 0 0,19 3-653 0 0,-5-4 398 0 0,-10 0 317 0 0,-1 0-1 0 0,1 0 1 0 0,0 0 0 0 0,-1 0 0 0 0,1 0-1 0 0,-1 1 1 0 0,1-1 0 0 0,-1 1-1 0 0,1-1 1 0 0,-1 1 0 0 0,0 0-1 0 0,1 0 1 0 0,-1 0 0 0 0,0 1 0 0 0,4 1-1 0 0,-3 0 46 0 0,0-1 0 0 0,1 1-1 0 0,-1 0 1 0 0,0 0 0 0 0,0 0 0 0 0,-1 0-1 0 0,1 0 1 0 0,-1 1 0 0 0,1-1 0 0 0,-1 1-1 0 0,0 0 1 0 0,0-1 0 0 0,-1 1 0 0 0,2 5-1 0 0,0 0 109 0 0,-1 0-1 0 0,0 0 1 0 0,0 0-1 0 0,-1 0 1 0 0,0 12 0 0 0,-1-19-26 0 0,-1 0 1 0 0,1 1 0 0 0,0-1-1 0 0,-1 0 1 0 0,1 0 0 0 0,-1 0 0 0 0,1 0-1 0 0,-1 0 1 0 0,0-1 0 0 0,0 1-1 0 0,0 0 1 0 0,0 0 0 0 0,0 0 0 0 0,-1-1-1 0 0,1 1 1 0 0,0-1 0 0 0,-1 1-1 0 0,1-1 1 0 0,-1 1 0 0 0,1-1-1 0 0,-1 0 1 0 0,0 0 0 0 0,0 0 0 0 0,-2 1-1 0 0,-5 2 100 0 0,0 0-1 0 0,0-1 1 0 0,0 0-1 0 0,-10 1 1 0 0,-1 1-99 0 0,2 1-105 0 0,-14 4-578 0 0,-2-1 0 0 0,1-2 1 0 0,-42 5-1 0 0,73-12 411 0 0,1 0 0 0 0,-1 0 0 0 0,1 0-1 0 0,0 1 1 0 0,-1-2 0 0 0,1 1 0 0 0,-1 0 0 0 0,1 0 0 0 0,-1 0 0 0 0,1-1 0 0 0,0 1 0 0 0,-1-1 0 0 0,1 1-1 0 0,-1-1 1 0 0,1 1 0 0 0,0-1 0 0 0,-2-1 0 0 0,-2-4-1450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1:33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0 12671 0 0,'0'0'579'0'0,"-1"2"-15"0"0,-97 156 1637 0 0,68-110-1474 0 0,-42 88-1 0 0,-10 59 230 0 0,9-20-649 0 0,56-134-275 0 0,10-23-5302 0 0,4-11-528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05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48 2303 0 0,'3'-4'65'0'0,"0"0"-1"0"0,0 1 0 0 0,1-1 1 0 0,0 1-1 0 0,0-1 0 0 0,0 1 1 0 0,0 0-1 0 0,8-3 0 0 0,12-8 14886 0 0,-31 27-12925 0 0,-14 18-2188 0 0,-37 25 1141 0 0,6-5-235 0 0,-12 13-186 0 0,31-32-467 0 0,-56 70-1 0 0,80-88-89 0 0,-5 3 21 0 0,2 1 0 0 0,0 0 1 0 0,1 1-1 0 0,0 1 1 0 0,-10 30-1 0 0,16-32-17 0 0,6-16 3 0 0,0-1-36 0 0,0 0 0 0 0,-1-1-1 0 0,1 1 1 0 0,0 0 0 0 0,0 0 0 0 0,0-1 0 0 0,0 1 0 0 0,0 0 0 0 0,0-1 0 0 0,0 1-1 0 0,0-1 1 0 0,0 1 0 0 0,0-1 0 0 0,0 0 0 0 0,0 0 0 0 0,0 1 0 0 0,2-1 0 0 0,-2 0-6 0 0,12 2-1468 0 0,0-4-3288 0 0,3-3-1847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1:33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95 242 12607 0 0,'0'0'1143'0'0,"0"2"-918"0"0,0 5-112 0 0,-1 0 0 0 0,0-1 1 0 0,0 1-1 0 0,-1-1 0 0 0,0 1 0 0 0,-3 7 0 0 0,-20 39 1102 0 0,22-46-984 0 0,1-3-91 0 0,-34 74 2530 0 0,33-68-2496 0 0,-1 0-1 0 0,2 0 1 0 0,-1 0 0 0 0,2 0 0 0 0,-1 0-1 0 0,1 12 1 0 0,1-20-250 0 0,12-2-9944 0 0</inkml:trace>
  <inkml:trace contextRef="#ctx0" brushRef="#br0" timeOffset="1">328 1 8895 0 0,'0'0'968'0'0,"0"10"-3592"0"0,0-1-536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1:33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 9671 0 0,'0'0'748'0'0,"-1"2"-492"0"0,0 4 146 0 0,-1 1 0 0 0,0 0 0 0 0,-1-1 0 0 0,0 1 0 0 0,0-1 0 0 0,0 0 0 0 0,-1 1 0 0 0,1-2 0 0 0,-10 11 0 0 0,-5 5 158 0 0,-23 20 0 0 0,23-23-86 0 0,-19 22 1 0 0,31-32-236 0 0,0 0 0 0 0,1 0 1 0 0,0 0-1 0 0,0 1 0 0 0,1-1 1 0 0,-4 11-1 0 0,8-18-210 0 0,0 0 0 0 0,0 0 0 0 0,-1 0 0 0 0,1 0 0 0 0,0 1 0 0 0,0-1 0 0 0,0 0 0 0 0,0 0 0 0 0,1 0 0 0 0,-1 0 1 0 0,0 0-1 0 0,0 0 0 0 0,1 1 0 0 0,-1-1 0 0 0,1 0 0 0 0,-1 0 0 0 0,1 0 0 0 0,-1 0 0 0 0,1 0 0 0 0,-1 0 0 0 0,1-1 0 0 0,0 1 0 0 0,0 0 0 0 0,-1 0 0 0 0,1 0 0 0 0,0-1 0 0 0,0 1 0 0 0,0 0 0 0 0,0-1 0 0 0,0 1 0 0 0,2 0 0 0 0,1 1 44 0 0,1 1 1 0 0,-1-2-1 0 0,1 1 1 0 0,-1 0-1 0 0,9 1 1 0 0,-2-1-411 0 0,0 0 0 0 0,1 0 0 0 0,-1-1 0 0 0,0-1 0 0 0,1 0 1 0 0,-1 0-1 0 0,15-3 0 0 0,-17 0-1546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1:34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130 102 6911 0 0,'0'0'315'0'0,"7"3"102"0"0,-1-1 62 0 0,0 0 0 0 0,0-1 0 0 0,0 0-1 0 0,1 0 1 0 0,-1 0 0 0 0,0-1-1 0 0,0 0 1 0 0,8-1 0 0 0,6-2 2777 0 0,24-6-1 0 0,-28 5-3479 0 0,4-2 748 0 0,1-1 1 0 0,-2-1-1 0 0,1-1 0 0 0,26-17 1 0 0,12-9-256 0 0,-57 35-385 0 0,-3-1-389 0 0,0 0 367 0 0,0 1-1 0 0,1-1 1 0 0,-1 1 0 0 0,0-1-1 0 0,0 1 1 0 0,-4-1 0 0 0,-2 1-196 0 0,-1 1 1 0 0,1-1 0 0 0,-1 1 0 0 0,1 1 0 0 0,-11 2 0 0 0,-42 16-1151 0 0,51-16 1305 0 0,-9 4 144 0 0,0 1 0 0 0,0 0 0 0 0,1 1-1 0 0,0 2 1 0 0,1 0 0 0 0,0 0 0 0 0,1 2 0 0 0,-18 18 0 0 0,16-12 361 0 0,0 1 0 0 0,2 0 1 0 0,0 1-1 0 0,1 1 0 0 0,-22 48 1 0 0,34-64-203 0 0,0 1 1 0 0,0 0 0 0 0,1 0 0 0 0,0 0 0 0 0,1 0-1 0 0,-1 0 1 0 0,2 0 0 0 0,-1 1 0 0 0,1 8-1 0 0,0-14-57 0 0,1 0 0 0 0,-1 1 0 0 0,1-1-1 0 0,-1 0 1 0 0,1 0 0 0 0,0 0-1 0 0,0 1 1 0 0,0-1 0 0 0,1 0 0 0 0,-1 0-1 0 0,1 0 1 0 0,0-1 0 0 0,0 1 0 0 0,0 0-1 0 0,0-1 1 0 0,0 1 0 0 0,0-1-1 0 0,1 0 1 0 0,-1 1 0 0 0,1-1 0 0 0,0 0-1 0 0,-1-1 1 0 0,1 1 0 0 0,0 0-1 0 0,4 1 1 0 0,3 0 63 0 0,0 0 0 0 0,0-1-1 0 0,1 0 1 0 0,-1 0 0 0 0,1-1 0 0 0,-1 0-1 0 0,1-1 1 0 0,15-2 0 0 0,-9 0-29 0 0,0-1-1 0 0,0 0 1 0 0,0-2 0 0 0,21-8 0 0 0,-32 11-173 0 0,0-1-1 0 0,-1-1 1 0 0,0 1-1 0 0,6-5 1 0 0,-4 3-820 0 0,0-1-518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1:46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0 8143 0 0,'0'0'7032'0'0,"-1"3"-6589"0"0,-56 106 662 0 0,19-40-829 0 0,-35 59-62 0 0,-158 211-1 0 0,216-318-176 0 0,14-19-182 0 0,4-4-1967 0 0,10-5-1677 0 0,4-4-1133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1:47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81 564 3223 0 0,'0'0'143'0'0,"-2"1"-3"0"0,-7 4 139 0 0,-1 0 0 0 0,1 1-1 0 0,-8 7 1 0 0,-5 4 6599 0 0,21-17-6744 0 0,1 0 1 0 0,-1 0-1 0 0,1 1 0 0 0,-1-1 0 0 0,1 0 0 0 0,-1 0 0 0 0,0 0 0 0 0,1 0 0 0 0,-1 0 0 0 0,1 0 0 0 0,-1 0 1 0 0,1 0-1 0 0,-1 0 0 0 0,1 0 0 0 0,-1 0 0 0 0,1 0 0 0 0,-1 0 0 0 0,0 0 0 0 0,1-4-34 0 0,0-1 1 0 0,0 1-1 0 0,0 0 0 0 0,1 0 0 0 0,-1 0 0 0 0,1-1 1 0 0,0 1-1 0 0,1 0 0 0 0,-1 0 0 0 0,4-5 0 0 0,3-8 18 0 0,13-17 0 0 0,-4 5-93 0 0,14-24-6 0 0,1 1 1 0 0,52-60-1 0 0,-58 81-20 0 0,1 2 0 0 0,2 1 0 0 0,0 1 0 0 0,52-35 0 0 0,-53 43-21 0 0,38-18 0 0 0,-55 32 16 0 0,0 0 0 0 0,0 0-1 0 0,1 2 1 0 0,0-1 0 0 0,0 1 0 0 0,22-2-1 0 0,-31 5 14 0 0,0 0-1 0 0,1 0 1 0 0,-1 0 0 0 0,0 0-1 0 0,0 0 1 0 0,0 1-1 0 0,0-1 1 0 0,0 1 0 0 0,0 0-1 0 0,0 0 1 0 0,0 0-1 0 0,0 1 1 0 0,0-1-1 0 0,0 1 1 0 0,-1-1 0 0 0,1 1-1 0 0,-1 0 1 0 0,1 0-1 0 0,2 3 1 0 0,-2-1 14 0 0,0 0 0 0 0,0 0 0 0 0,0 1-1 0 0,-1 0 1 0 0,0-1 0 0 0,1 1 0 0 0,-2 0 0 0 0,1 0 0 0 0,0 0 0 0 0,0 9 0 0 0,1 0 29 0 0,-1 0 1 0 0,-1 0-1 0 0,-1 1 1 0 0,0-1 0 0 0,0 0-1 0 0,-2 0 1 0 0,0 0-1 0 0,0 0 1 0 0,-1 0 0 0 0,-1 0-1 0 0,0-1 1 0 0,-1 1-1 0 0,-1-1 1 0 0,0 0-1 0 0,0-1 1 0 0,-2 1 0 0 0,-10 13-1 0 0,-4 2-36 0 0,-1-2-1 0 0,-1 0 0 0 0,-39 30 1 0 0,-137 94-333 0 0,152-118 277 0 0,0-2-1 0 0,-73 31 1 0 0,96-50-72 0 0,23-11 22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1:47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9 10567 0 0,'0'0'482'0'0,"-7"-5"162"0"0,6 4-639 0 0,-1 1 1 0 0,0-1-1 0 0,1 1 0 0 0,-1-1 1 0 0,0 1-1 0 0,1 0 1 0 0,-1 0-1 0 0,0 0 1 0 0,0 0-1 0 0,1 0 0 0 0,-1 0 1 0 0,0 0-1 0 0,0 0 1 0 0,1 1-1 0 0,-1-1 1 0 0,0 1-1 0 0,1-1 1 0 0,-1 1-1 0 0,0 0 0 0 0,-1 1 1 0 0,-30 19 506 0 0,33-21-512 0 0,-135 105 748 0 0,101-79-359 0 0,2 1 1 0 0,0 1-1 0 0,2 2 0 0 0,1 2 0 0 0,2 0 0 0 0,1 2 1 0 0,1 0-1 0 0,-28 55 0 0 0,35-54-39 0 0,2 0 1 0 0,-15 50 0 0 0,27-72-322 0 0,1 1 1 0 0,0 0-1 0 0,0 1 1 0 0,2-1-1 0 0,-1 0 1 0 0,2 1-1 0 0,0-1 1 0 0,1 0-1 0 0,4 23 1 0 0,-4-30-91 0 0,1 1 0 0 0,1-1 1 0 0,-1 0-1 0 0,1 0 1 0 0,0-1-1 0 0,1 1 1 0 0,0 0-1 0 0,0-1 0 0 0,0 0 1 0 0,0 0-1 0 0,1 0 1 0 0,0-1-1 0 0,1 0 1 0 0,-1 0-1 0 0,1 0 0 0 0,0 0 1 0 0,0-1-1 0 0,0 0 1 0 0,1 0-1 0 0,10 4 1 0 0,6-1-1210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1:48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13247 0 0,'0'0'1195'0'0,"1"3"-982"0"0,18 47 151 0 0,-10-22 0 0 0,2-1-1 0 0,1 0 0 0 0,20 32 1 0 0,-12-28 81 0 0,56 79 499 0 0,-30-49-799 0 0,38 69-1 0 0,-80-123-612 0 0,0-1 0 0 0,-1 1-1 0 0,0 0 1 0 0,2 10 0 0 0,-2-8-751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1:48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1 6447 0 0,'-3'1'499'0'0,"-3"2"-299"0"0,1 0 0 0 0,-1 1 0 0 0,1 0-1 0 0,-1 0 1 0 0,1 0 0 0 0,0 1 0 0 0,1 0 0 0 0,-1 0 0 0 0,1 0-1 0 0,-5 7 1 0 0,-6 11 2051 0 0,-14 31-1 0 0,11-18-2158 0 0,-21 27 330 0 0,-91 110 0 0 0,61-93-329 0 0,33-41 4 0 0,-43 64 1 0 0,78-102-101 0 0,-3 5-2 0 0,0 1 0 0 0,0-1 0 0 0,-1 0 0 0 0,0 0 0 0 0,-1 0 0 0 0,-7 7 0 0 0,11-12-75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1:48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35 8751 0 0,'0'0'3810'0'0,"2"1"-2881"0"0,3 2-616 0 0,-1 0-112 0 0,-1-1 0 0 0,1 0 0 0 0,0 0 0 0 0,0 0 0 0 0,1 0 0 0 0,-1-1 0 0 0,0 0 0 0 0,1 0 0 0 0,-1 0 0 0 0,0 0 0 0 0,7 0 0 0 0,8-3 212 0 0,0 0 0 0 0,-1-1 0 0 0,1-1 0 0 0,-1-1 0 0 0,24-9 0 0 0,9-2-1413 0 0,0 5-3682 0 0</inkml:trace>
  <inkml:trace contextRef="#ctx0" brushRef="#br0" timeOffset="1">0 361 9215 0 0,'0'0'831'0'0,"1"-2"-686"0"0,2-2 211 0 0,0 0 0 0 0,1-1-1 0 0,-1 1 1 0 0,1 0 0 0 0,-1 0-1 0 0,1 1 1 0 0,0-1 0 0 0,0 1 0 0 0,1 0-1 0 0,-1 0 1 0 0,6-2 0 0 0,-3 1 284 0 0,1 0 0 0 0,-1 1 1 0 0,1 0-1 0 0,0 0 0 0 0,0 1 1 0 0,14-2-1 0 0,-17 4-568 0 0,-1-1 1 0 0,1 2-1 0 0,-1-1 1 0 0,1 1-1 0 0,-1-1 1 0 0,1 1-1 0 0,-1 0 1 0 0,0 1-1 0 0,1-1 1 0 0,3 3-1 0 0,7 3 1 0 0,20 15-1 0 0,8 3-366 0 0,-8-12-1566 0 0,-17-7-4543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1:49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11 10135 0 0,'0'0'778'0'0,"-2"0"-506"0"0,-8 2-17 0 0,0 0 1 0 0,0 0-1 0 0,1 1 1 0 0,0 0-1 0 0,-1 0 1 0 0,1 1-1 0 0,0 1 1 0 0,1 0-1 0 0,-1 0 0 0 0,-9 7 1 0 0,6-2 205 0 0,0 1-1 0 0,0 0 1 0 0,1 0 0 0 0,1 1 0 0 0,-17 23-1 0 0,21-23-460 0 0,1-1 0 0 0,-1 1 0 0 0,2 0 0 0 0,-1 1 0 0 0,2-1 0 0 0,0 0 0 0 0,-2 19 0 0 0,3-18 32 0 0,1 0-1 0 0,1 0 1 0 0,0 1-1 0 0,1-1 1 0 0,0 0-1 0 0,1 0 1 0 0,4 16-1 0 0,-5-25-17 0 0,7 12 43 0 0,-6-14-42 0 0,0-1 0 0 0,0 1 0 0 0,0-1 1 0 0,0 1-1 0 0,0-1 0 0 0,0 0 0 0 0,0 0 0 0 0,1 0 0 0 0,-1 0 0 0 0,0 0 1 0 0,0 0-1 0 0,1-1 0 0 0,-1 1 0 0 0,1-1 0 0 0,-1 0 0 0 0,0 0 0 0 0,1 1 1 0 0,-1-2-1 0 0,1 1 0 0 0,-1 0 0 0 0,5-1 0 0 0,3-2 114 0 0,-1 0-1 0 0,1-1 1 0 0,-1 1-1 0 0,0-2 1 0 0,0 1-1 0 0,0-2 1 0 0,9-6-1 0 0,53-48 567 0 0,-60 50-666 0 0,-6 6 4 0 0,0-1 0 0 0,-1-1 0 0 0,1 1 0 0 0,-1 0 0 0 0,0-1 0 0 0,-1 0 0 0 0,0 0 0 0 0,1 0 0 0 0,-2 0 1 0 0,1-1-1 0 0,-1 1 0 0 0,0-1 0 0 0,0 1 0 0 0,-1-1 0 0 0,0 0 0 0 0,0 0 0 0 0,-1-8 0 0 0,0 4-79 0 0,-1 1 0 0 0,0 0 1 0 0,0 0-1 0 0,-1 0 0 0 0,-1 0 1 0 0,0 0-1 0 0,0 1 1 0 0,-1-1-1 0 0,0 1 0 0 0,-1 0 1 0 0,-5-9-1 0 0,3 7-132 0 0,4 5-91 0 0,-1 0 1 0 0,0 0-1 0 0,0 0 1 0 0,0 1 0 0 0,0 0-1 0 0,-1-1 1 0 0,-10-7 0 0 0,14 12-306 0 0,-7 1-592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05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135 140 8751 0 0,'0'0'794'0'0,"-5"8"-636"0"0,4-7 180 0 0,0 1-1 0 0,0-1 0 0 0,0 1 0 0 0,0 0 0 0 0,0-1 1 0 0,1 1-1 0 0,-1 0 0 0 0,0 0 0 0 0,1 0 0 0 0,0 0 1 0 0,-1-1-1 0 0,1 1 0 0 0,0 0 0 0 0,0 0 0 0 0,0 0 1 0 0,0 0-1 0 0,0 0 0 0 0,1 0 0 0 0,-1 0 0 0 0,0-1 1 0 0,2 4-1 0 0,-1-4-169 0 0,1 1 0 0 0,-1-1 0 0 0,0 0 0 0 0,1 0 1 0 0,-1 0-1 0 0,1 0 0 0 0,-1 0 0 0 0,1-1 0 0 0,-1 1 0 0 0,1 0 0 0 0,0-1 1 0 0,-1 1-1 0 0,1-1 0 0 0,2 1 0 0 0,-1 0 106 0 0,5 0 31 0 0,1 1 0 0 0,-1-1 0 0 0,1-1 0 0 0,-1 1 0 0 0,1-1 0 0 0,-1-1 0 0 0,13-2 0 0 0,61-15 741 0 0,-59 12-956 0 0,11-3-11 0 0,47-20-1 0 0,-67 23-62 0 0,-1 0-1 0 0,1-1 0 0 0,-1-1 1 0 0,-1-1-1 0 0,22-17 0 0 0,-31 23-51 0 0,-1 1-1 0 0,0-1 1 0 0,0 1 0 0 0,0-1-1 0 0,0 1 1 0 0,0-1 0 0 0,-1 0-1 0 0,1 0 1 0 0,-1 0-1 0 0,1 0 1 0 0,-1 0 0 0 0,0 0-1 0 0,-1-1 1 0 0,2-3-1 0 0,-2 6 18 0 0,0 0 0 0 0,0-1-1 0 0,0 1 1 0 0,-1 0-1 0 0,1-1 1 0 0,0 1-1 0 0,0 0 1 0 0,-1 0-1 0 0,1-1 1 0 0,0 1 0 0 0,-1 0-1 0 0,0 0 1 0 0,1-1-1 0 0,-1 1 1 0 0,0 0-1 0 0,1 0 1 0 0,-1 0-1 0 0,0 0 1 0 0,0 0-1 0 0,0 0 1 0 0,0 0 0 0 0,0 0-1 0 0,0 1 1 0 0,0-1-1 0 0,0 0 1 0 0,0 0-1 0 0,0 1 1 0 0,-1-1-1 0 0,1 1 1 0 0,0-1 0 0 0,0 1-1 0 0,-1 0 1 0 0,1-1-1 0 0,0 1 1 0 0,-1 0-1 0 0,-1 0 1 0 0,-5 0-110 0 0,0 0-1 0 0,0 1 1 0 0,1 0 0 0 0,-1 0 0 0 0,0 0 0 0 0,1 1-1 0 0,-1 1 1 0 0,-11 4 0 0 0,1 0-43 0 0,-10 2 98 0 0,0 1 0 0 0,1 1 0 0 0,1 2-1 0 0,0 1 1 0 0,-43 30 0 0 0,41-22 166 0 0,1 2-1 0 0,1 1 1 0 0,1 1 0 0 0,1 1-1 0 0,1 1 1 0 0,2 1 0 0 0,-32 57-1 0 0,51-81-43 0 0,-1 0 1 0 0,1-1-1 0 0,0 1 0 0 0,1 1 0 0 0,-1-1 0 0 0,1 0 1 0 0,0 0-1 0 0,1 0 0 0 0,-1 1 0 0 0,1-1 0 0 0,0 0 1 0 0,0 1-1 0 0,1-1 0 0 0,-1 0 0 0 0,1 1 0 0 0,0-1 1 0 0,2 5-1 0 0,-1-7-12 0 0,-1 0 1 0 0,1 1-1 0 0,-1-1 1 0 0,1 0-1 0 0,0 0 1 0 0,1-1 0 0 0,-1 1-1 0 0,0 0 1 0 0,1-1-1 0 0,-1 1 1 0 0,1-1-1 0 0,0 0 1 0 0,0 0 0 0 0,0 0-1 0 0,0 0 1 0 0,0-1-1 0 0,0 1 1 0 0,0-1-1 0 0,1 1 1 0 0,-1-1-1 0 0,0 0 1 0 0,1-1 0 0 0,-1 1-1 0 0,1 0 1 0 0,-1-1-1 0 0,4 0 1 0 0,42-1-84 0 0,0-2 1 0 0,75-14 0 0 0,-58 6-1558 0 0,-43 8-3681 0 0,-3 1-1710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1:49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5983 0 0,'0'0'5020'0'0,"2"1"-4685"0"0,10 5-15 0 0,0 1 0 0 0,0 1 0 0 0,-1 0 1 0 0,0 0-1 0 0,0 1 0 0 0,14 15 0 0 0,17 14 608 0 0,52 31 931 0 0,19 15 694 0 0,-94-67-2121 0 0,0 0-1 0 0,-1 1 1 0 0,24 32 0 0 0,-28-29-309 0 0,0-1 0 0 0,-1 2 0 0 0,-2 0 0 0 0,11 25 0 0 0,-16-31-118 0 0,-1 0-1 0 0,-1 1 1 0 0,0-1-1 0 0,-1 1 1 0 0,-1 0 0 0 0,0 0-1 0 0,-1 16 1 0 0,-2-9 11 0 0,-1-1 0 0 0,0 0 1 0 0,-2-1-1 0 0,-1 1 0 0 0,0-1 1 0 0,-13 32-1 0 0,14-44-184 0 0,0-1 1 0 0,-1 0 0 0 0,0 1 0 0 0,0-2-1 0 0,-1 1 1 0 0,0-1 0 0 0,-1 0-1 0 0,0 0 1 0 0,0-1 0 0 0,-1 1-1 0 0,0-2 1 0 0,0 1 0 0 0,0-1-1 0 0,-1-1 1 0 0,0 1 0 0 0,-16 6-1 0 0,22-11-71 0 0,1 0 1 0 0,0 0-1 0 0,-1 0 0 0 0,1 0 1 0 0,0-1-1 0 0,-1 1 0 0 0,1-1 0 0 0,-1 0 1 0 0,1 0-1 0 0,-1 0 0 0 0,1 0 0 0 0,-1 0 1 0 0,1 0-1 0 0,-1-1 0 0 0,1 1 0 0 0,-4-2 1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1:49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11887 0 0,'0'0'1083'0'0,"2"1"-840"0"0,4 2-79 0 0,1 0 0 0 0,-1 0 0 0 0,0-1 0 0 0,1 0 1 0 0,0 0-1 0 0,-1-1 0 0 0,1 0 0 0 0,0 0 0 0 0,0 0 1 0 0,0-1-1 0 0,-1 0 0 0 0,12-1 0 0 0,11-3 619 0 0,47-12-1 0 0,-45 8-263 0 0,94-16-1895 0 0,-110 21 248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1:50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42 9215 0 0,'0'0'707'0'0,"0"2"-464"0"0,-3 32 1635 0 0,4-33-1777 0 0,-1-1-1 0 0,0 1 0 0 0,0 0 1 0 0,1 0-1 0 0,-1-1 0 0 0,0 1 0 0 0,1 0 1 0 0,-1-1-1 0 0,1 1 0 0 0,-1 0 1 0 0,0-1-1 0 0,1 1 0 0 0,0-1 1 0 0,-1 1-1 0 0,1-1 0 0 0,-1 1 0 0 0,1-1 1 0 0,0 1-1 0 0,-1-1 0 0 0,1 1 1 0 0,0-1-1 0 0,0 0 0 0 0,1 1 1 0 0,16 4 86 0 0,-10-4-54 0 0,-1-1-1 0 0,0 0 1 0 0,0-1 0 0 0,0 1-1 0 0,0-1 1 0 0,13-4 0 0 0,40-18 797 0 0,-20 7-460 0 0,1 1-240 0 0,-21 6-650 0 0,1 2-1 0 0,1 0 0 0 0,31-5 0 0 0,-38 10-662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1:52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209 296 5063 0 0,'0'0'7642'0'0,"2"1"-7284"0"0,13 8 29 0 0,0-1-1 0 0,1-1 1 0 0,-1-1-1 0 0,2 0 1 0 0,-1-1-1 0 0,1-1 1 0 0,-1-1-1 0 0,1 0 1 0 0,0-1-1 0 0,0 0 1 0 0,0-2-1 0 0,0 0 1 0 0,0-1-1 0 0,1-1 1 0 0,27-6-1 0 0,-30 4-327 0 0,-1-1-1 0 0,1 0 0 0 0,-1-1 1 0 0,0-1-1 0 0,-1 0 0 0 0,0-1 1 0 0,15-12-1 0 0,-20 14-57 0 0,-1 0-1 0 0,0-1 0 0 0,-1 0 1 0 0,1 0-1 0 0,-1 0 0 0 0,-1-1 1 0 0,1 0-1 0 0,-1 0 1 0 0,-1 0-1 0 0,1-1 0 0 0,-2 0 1 0 0,6-16-1 0 0,-7 16-141 0 0,-1 1 0 0 0,0 0 0 0 0,-1-1 0 0 0,1 1-1 0 0,-2-1 1 0 0,1 1 0 0 0,-1-1 0 0 0,-1 1 0 0 0,1 0 0 0 0,-1 0 0 0 0,-1-1 0 0 0,1 1-1 0 0,-7-12 1 0 0,7 18 108 0 0,1-1-1 0 0,-1 1 1 0 0,0 0-1 0 0,0-1 1 0 0,0 1-1 0 0,0 0 1 0 0,0 0-1 0 0,0 0 1 0 0,-1 1-1 0 0,1-1 1 0 0,0 0 0 0 0,-1 1-1 0 0,0 0 1 0 0,1-1-1 0 0,-1 1 1 0 0,0 0-1 0 0,1 0 1 0 0,-1 1-1 0 0,0-1 1 0 0,0 1-1 0 0,0-1 1 0 0,0 1-1 0 0,0 0 1 0 0,-5 0-1 0 0,1 1 1 0 0,1-1-1 0 0,-1 1 1 0 0,1 0-1 0 0,-1 1 1 0 0,1 0-1 0 0,0 0 1 0 0,0 0-1 0 0,0 1 1 0 0,0 0-1 0 0,-7 4 1 0 0,-108 83-51 0 0,12-9 17 0 0,61-45-441 0 0,0 2-1 0 0,3 3 0 0 0,-77 88 1 0 0,114-120 459 0 0,1 0 1 0 0,1 0-1 0 0,0 0 1 0 0,0 1-1 0 0,-8 19 1 0 0,13-25 105 0 0,-1 1 0 0 0,1-1 1 0 0,0 0-1 0 0,0 1 0 0 0,0-1 0 0 0,0 0 1 0 0,1 1-1 0 0,0-1 0 0 0,0 1 0 0 0,0-1 1 0 0,1 1-1 0 0,-1-1 0 0 0,1 1 1 0 0,0-1-1 0 0,0 0 0 0 0,1 0 0 0 0,2 7 1 0 0,0-4 74 0 0,0-1 1 0 0,0 1-1 0 0,0-1 1 0 0,1 0-1 0 0,0 0 1 0 0,0-1-1 0 0,1 0 1 0 0,-1 0-1 0 0,1 0 1 0 0,1 0 0 0 0,7 4-1 0 0,-4-4 41 0 0,0 0 0 0 0,1-1 1 0 0,-1 0-1 0 0,1 0 0 0 0,0-1 0 0 0,22 3 0 0 0,-7-4 126 0 0,1-1 0 0 0,-1-2-1 0 0,1 0 1 0 0,-1-2 0 0 0,46-9-1 0 0,34-17 762 0 0,1-1-348 0 0,-97 27-652 0 0,-8 3 114 0 0,-20 12-4504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1:53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47 3223 0 0,'-8'2'15158'0'0,"11"0"-15113"0"0,-1 0 1 0 0,1 0 0 0 0,0 0 0 0 0,0 0 0 0 0,-1-1-1 0 0,1 1 1 0 0,0-1 0 0 0,1 0 0 0 0,-1 1 0 0 0,0-2 0 0 0,0 1-1 0 0,0 0 1 0 0,1-1 0 0 0,-1 1 0 0 0,0-1 0 0 0,0 0 0 0 0,1 0-1 0 0,5-1 1 0 0,1 0-14 0 0,0-1 1 0 0,-1-1-1 0 0,1 0 0 0 0,0 0 0 0 0,11-6 1 0 0,-8 3-623 0 0,0-1 0 0 0,0 0 0 0 0,23-18 0 0 0,-35 24-693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1:54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0 5063 0 0,'0'0'10488'0'0,"2"0"-10042"0"0,-1 0-362 0 0,-1 1 0 0 0,1-1 0 0 0,-1 0 1 0 0,1 0-1 0 0,0 0 0 0 0,-1 0 0 0 0,1 0 0 0 0,-1 1 1 0 0,1-1-1 0 0,-1 0 0 0 0,1 1 0 0 0,-1-1 1 0 0,1 0-1 0 0,-1 1 0 0 0,1-1 0 0 0,-1 0 0 0 0,1 1 1 0 0,-1-1-1 0 0,1 1 0 0 0,-1-1 0 0 0,1 2 1 0 0,-1-1-40 0 0,1 0 1 0 0,-1 0-1 0 0,0 0 1 0 0,0 0-1 0 0,1 0 1 0 0,-1 1-1 0 0,0-1 1 0 0,0 0 0 0 0,0 0-1 0 0,0 0 1 0 0,-1 0-1 0 0,1 1 1 0 0,0 0-1 0 0,-1 1-32 0 0,0-1 1 0 0,0 1-1 0 0,0-1 0 0 0,-1 1 1 0 0,1-1-1 0 0,0 0 0 0 0,-1 0 0 0 0,0 1 1 0 0,1-1-1 0 0,-1 0 0 0 0,0 0 0 0 0,0-1 1 0 0,0 1-1 0 0,-4 3 0 0 0,-5 1 37 0 0,-22 11-1 0 0,18-9-13 0 0,-12 7-1 0 0,-47 22 12 0 0,64-33-82 0 0,0-1-1 0 0,1 1 1 0 0,-1-2 0 0 0,0 1 0 0 0,-18 1-1 0 0,-4-7-266 0 0,30 3 192 0 0,-14-11-320 0 0,14 10 340 0 0,-8 19-766 0 0,7-13 915 0 0,-1 1 0 0 0,0-1 1 0 0,0 0-1 0 0,0 0 0 0 0,-1-1 0 0 0,-7 6 0 0 0,4-2 37 0 0,-24 17 129 0 0,19-15-175 0 0,0 0 0 0 0,-13 14 1 0 0,19-16-30 0 0,1-2 32 0 0,5-5 11 0 0,3 1-10 0 0,7 6-44 0 0,-4-7-10 0 0,-1 1 0 0 0,1 0 0 0 0,0-1 0 0 0,1 0 0 0 0,-1 0 0 0 0,0 0 0 0 0,0-1 0 0 0,9 0 0 0 0,2-1 0 0 0,23-3 0 0 0,10-7 25 0 0,-32 7-2 0 0,0 1 0 0 0,20-3 0 0 0,-18 8 116 0 0,11 9 19 0 0,-25-9-143 0 0,-1-1-7 0 0,17 11 66 0 0,-20-11-60 0 0,0-1 0 0 0,0 1 0 0 0,-1-1 0 0 0,1 1 0 0 0,0-1 0 0 0,0 1-1 0 0,-1-1 1 0 0,1 1 0 0 0,0 0 0 0 0,-1 0 0 0 0,1-1 0 0 0,0 1 0 0 0,-1 0 0 0 0,1 0 0 0 0,-1 0 0 0 0,1-1-1 0 0,-1 1 1 0 0,0 0 0 0 0,1 0 0 0 0,-1 0 0 0 0,0 0 0 0 0,0 0 0 0 0,0 0 0 0 0,0 0 0 0 0,0 0-1 0 0,0 0 1 0 0,0 0 0 0 0,0 0 0 0 0,0 0 0 0 0,0-1 0 0 0,0 1 0 0 0,0 0 0 0 0,-1 0 0 0 0,1 0 0 0 0,0 0-1 0 0,-1 0 1 0 0,0 1 0 0 0,-2 5 16 0 0,-1 0 0 0 0,-1 0 0 0 0,1 0 1 0 0,-1 0-1 0 0,0-1 0 0 0,-1 0 0 0 0,-8 8 0 0 0,0 0-7 0 0,2-3-33 0 0,-1 0-1 0 0,0 0 1 0 0,-19 10 0 0 0,9-6-9 0 0,-28 17-545 0 0,50-31 368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1:54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45 8287 0 0,'4'-4'126'0'0,"-1"0"-1"0"0,0 0 1 0 0,1 0-1 0 0,0 1 1 0 0,0-1-1 0 0,0 1 0 0 0,0 0 1 0 0,9-4-1 0 0,9-1 2884 0 0,-20 7-1268 0 0,-3 4-1678 0 0,0 0 0 0 0,0 0-1 0 0,-1 0 1 0 0,1 0 0 0 0,-1 0 0 0 0,1 0 0 0 0,-1 0 0 0 0,0-1 0 0 0,0 1-1 0 0,0-1 1 0 0,0 1 0 0 0,0-1 0 0 0,-3 2 0 0 0,-6 7 181 0 0,-12 18 424 0 0,-23 26 324 0 0,3 2 1 0 0,-40 70-1 0 0,56-78-1013 0 0,-2-1 1 0 0,-2-1-1 0 0,-2-2 0 0 0,-62 65 0 0 0,56-67-858 0 0,25-25-4402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1:54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200 100 9615 0 0,'-7'0'10439'0'0,"27"-14"-10275"0"0,0 1-1 0 0,1 1 1 0 0,40-17 0 0 0,-42 19-78 0 0,-13 6-48 0 0,0 1 0 0 0,0 0 1 0 0,0 0-1 0 0,1 1 0 0 0,-1 0 1 0 0,10-2-1 0 0,-6 4 42 0 0,-9 1-79 0 0,-1-1 0 0 0,1 0 0 0 0,-1 1 0 0 0,1-1 1 0 0,0 1-1 0 0,-1-1 0 0 0,1 0 0 0 0,-1 1 0 0 0,1-1 0 0 0,-1 1 0 0 0,1 0 0 0 0,-1-1 0 0 0,0 1 0 0 0,1 0 0 0 0,0 2 5 0 0,0 0 0 0 0,0 0 0 0 0,0-1 0 0 0,-1 1 0 0 0,0 0 0 0 0,1 0 0 0 0,-1 0 0 0 0,0 0 0 0 0,0-1 0 0 0,0 1 0 0 0,-1 0 0 0 0,1 0 0 0 0,-1 0 0 0 0,0-1 0 0 0,1 1 0 0 0,-1 0 0 0 0,-1-1 0 0 0,1 1 0 0 0,0 0 0 0 0,0-1 0 0 0,-4 5 0 0 0,-2 3 42 0 0,0-1 0 0 0,0 0-1 0 0,-17 16 1 0 0,14-15-35 0 0,-1-1 0 0 0,0 0-1 0 0,0-1 1 0 0,-1 0 0 0 0,0-1 0 0 0,0 0 0 0 0,-1 0 0 0 0,0-2-1 0 0,0 0 1 0 0,-17 5 0 0 0,20-8-91 0 0,1-1-8 0 0,7-1 9 0 0,5-1-674 0 0,15-7 502 0 0,-1 1-40 0 0,-1 1 0 0 0,1 0 0 0 0,20-3 0 0 0,-26 7 278 0 0,9 1 11 0 0,-15 3 0 0 0,-2 0 0 0 0,0-1 2 0 0,-1-1-8 0 0,-1 0-1 0 0,1 1 1 0 0,-1-1 0 0 0,1 1 0 0 0,-1 0 0 0 0,1 0-1 0 0,-1-1 1 0 0,0 1 0 0 0,1 0 0 0 0,-1 0 0 0 0,1 1-1 0 0,9 7 16 0 0,-3-4 3 0 0,-7-4 30 0 0,1 0 0 0 0,-1 1-1 0 0,0-1 1 0 0,1 1 0 0 0,-1-1 0 0 0,0 1-1 0 0,0-1 1 0 0,0 1 0 0 0,0 0 0 0 0,0-1-1 0 0,0 1 1 0 0,-1 0 0 0 0,1 0 0 0 0,-1-1-1 0 0,1 1 1 0 0,-1 0 0 0 0,0 0 0 0 0,1 0 0 0 0,-1 0-1 0 0,0 2 1 0 0,0 3 31 0 0,-1 0 0 0 0,0-1 0 0 0,-2 13 1 0 0,1-14-54 0 0,1 0 0 0 0,-1 0 1 0 0,0 0-1 0 0,-1 0 0 0 0,1-1 1 0 0,-1 1-1 0 0,0 0 0 0 0,0-1 1 0 0,-1 0-1 0 0,1 0 0 0 0,-1 0 1 0 0,0 0-1 0 0,0-1 0 0 0,0 0 1 0 0,0 1-1 0 0,-9 3 0 0 0,-5 3 135 0 0,-1-1 1 0 0,-40 13-1 0 0,28-11-108 0 0,12-6-24 0 0,0 0 0 0 0,0-1 0 0 0,-22 2 0 0 0,10-2 2 0 0,28-3-18 0 0,-8 3-3 0 0,6-1-4 0 0,0-1-52 0 0,0 1 0 0 0,0 0 0 0 0,0 1 0 0 0,0-1-1 0 0,-4 5 1 0 0,-1 6-7009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1:56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62 7487 0 0,'1'-1'340'0'0,"17"-25"128"0"0,-14 20 5 0 0,0 1-1 0 0,1 0 1 0 0,-1 0-1 0 0,11-8 1414 0 0,-21 25-1534 0 0,-6 5-336 0 0,0-1-1 0 0,-1 0 0 0 0,-1-1 1 0 0,0 0-1 0 0,-21 15 0 0 0,-22 24 53 0 0,43-39-73 0 0,-16 16 301 0 0,0 2-1 0 0,-35 52 1 0 0,44-50-103 0 0,1 0 0 0 0,2 1 1 0 0,1 1-1 0 0,-16 55 0 0 0,29-77-7 0 0,1 0 1 0 0,0 0-1 0 0,1 0 0 0 0,1 1 0 0 0,0-1 0 0 0,1 1 1 0 0,1-1-1 0 0,0 1 0 0 0,5 22 0 0 0,-4-31-51 0 0,0 0 0 0 0,1 1 1 0 0,0-1-1 0 0,0 0 0 0 0,0 0 0 0 0,1-1 0 0 0,0 1 0 0 0,0-1 0 0 0,6 7 0 0 0,-5-8-76 0 0,-1-1 0 0 0,0 0-1 0 0,1-1 1 0 0,0 1 0 0 0,0-1-1 0 0,0 0 1 0 0,0 0 0 0 0,0 0-1 0 0,1-1 1 0 0,-1 0 0 0 0,1 0 0 0 0,11 3-1 0 0,-5-3 339 0 0,0-1 0 0 0,0 0 0 0 0,0 0-1 0 0,-1-2 1 0 0,1 1 0 0 0,0-1 0 0 0,0-1-1 0 0,0 0 1 0 0,-1-1 0 0 0,1 0 0 0 0,13-6-1 0 0,-23 9 176 0 0,-1-2-516 0 0,-1 2-72 0 0,0 0 0 0 0,0 0-1 0 0,0-1 1 0 0,1 1-1 0 0,-1 0 1 0 0,0 0 0 0 0,0 0-1 0 0,0-1 1 0 0,0 1-1 0 0,1 0 1 0 0,-1 0-1 0 0,0-1 1 0 0,0 1 0 0 0,0 0-1 0 0,0 0 1 0 0,0-1-1 0 0,0 1 1 0 0,0 0 0 0 0,0 0-1 0 0,0-1 1 0 0,0 1-1 0 0,0 0 1 0 0,0 0-1 0 0,0-1 1 0 0,0 1 0 0 0,0 0-1 0 0,0 0 1 0 0,0-1-1 0 0,0 1 1 0 0,0 0-1 0 0,0 0 1 0 0,0-1 0 0 0,0 1-1 0 0,-1 0 1 0 0,1 0-1 0 0,0-1 1 0 0,0 1 0 0 0,0 0-1 0 0,0 0 1 0 0,-1 0-1 0 0,1-1 1 0 0,0 1-1 0 0,0 0 1 0 0,0 0 0 0 0,-1 0-1 0 0,1 0 1 0 0,0-1-1 0 0,0 1 1 0 0,-1 0 0 0 0,1 0-1 0 0,0 0 1 0 0,0 0-1 0 0,-1 0 1 0 0,0-1-455 0 0,-3 0-437 0 0,-1 1-188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1:57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 5527 0 0,'0'0'12384'0'0,"-1"2"-12045"0"0,-4 7-268 0 0,-1 0 1 0 0,0-1-1 0 0,0 1 0 0 0,-13 12 1 0 0,2-1 48 0 0,9-12-104 0 0,0 0 0 0 0,-1-1 0 0 0,0 0 0 0 0,0 0 0 0 0,0-1 0 0 0,-1 0 0 0 0,1-1 0 0 0,-2 0 0 0 0,1 0 0 0 0,0-1 0 0 0,-1-1 0 0 0,0 0 0 0 0,0 0 0 0 0,0-1 0 0 0,-15 1 0 0 0,25-3-69 0 0,-1 0 0 0 0,1 0 0 0 0,-1 0 0 0 0,1 0 0 0 0,-1 0 0 0 0,1 0 0 0 0,-1-1 0 0 0,1 1 0 0 0,0-1 0 0 0,-1 1 0 0 0,1-1 0 0 0,-1 0 0 0 0,1 1 0 0 0,0-1 0 0 0,-2-1 0 0 0,2 1-152 0 0,2-11-502 0 0,5-8-402 0 0,-6 18 786 0 0,-9 11-603 0 0,-8 5 1129 0 0,1 1 0 0 0,1 0 0 0 0,0 1 1 0 0,2 0-1 0 0,-1 2 0 0 0,-19 33 0 0 0,30-46-162 0 0,1-3-28 0 0,1 0 0 0 0,0-1 0 0 0,0 1-1 0 0,0 0 1 0 0,1 1 0 0 0,-1-1-1 0 0,0 0 1 0 0,1 0 0 0 0,-1 0-1 0 0,1 0 1 0 0,0 0 0 0 0,0 1-1 0 0,0 1 1 0 0,-1 4 11 0 0,0-6 29 0 0,4 2 42 0 0,-3-4-91 0 0,0 0 0 0 0,0 1 0 0 0,0-1 0 0 0,1 0 0 0 0,-1 1 0 0 0,0-1 0 0 0,0 0 0 0 0,0 1 0 0 0,0-1 0 0 0,0 0 1 0 0,1 0-1 0 0,-1 1 0 0 0,0-1 0 0 0,0 0 0 0 0,1 0 0 0 0,-1 1 0 0 0,0-1 0 0 0,0 0 0 0 0,1 0 0 0 0,-1 1 0 0 0,0-1 0 0 0,1 0 0 0 0,-1 0 0 0 0,5 1 41 0 0,-1 1-1 0 0,1-1 0 0 0,-1-1 0 0 0,1 1 1 0 0,-1-1-1 0 0,1 0 0 0 0,0 0 1 0 0,-1 0-1 0 0,1 0 0 0 0,4-2 0 0 0,9-2 77 0 0,23-8 0 0 0,-25 7-101 0 0,22-5-1 0 0,-24 8-32 0 0,-8 0-6 0 0,0 1 1 0 0,1 0-1 0 0,-1 0 0 0 0,0 1 1 0 0,1 0-1 0 0,-1 0 0 0 0,11 2 1 0 0,0 3 0 0 0,-14-2 44 0 0,0 0-4 0 0,1 0 66 0 0,0 0 0 0 0,-1 0-1 0 0,1 0 1 0 0,-1 1 0 0 0,0-1 0 0 0,0 1-1 0 0,0 0 1 0 0,0 0 0 0 0,-1 0-1 0 0,1 0 1 0 0,-1 0 0 0 0,0 1 0 0 0,2 7-1 0 0,-4-10-43 0 0,1 0-1 0 0,-1 0 1 0 0,0 0-1 0 0,0 0 1 0 0,0 0-1 0 0,0 1 1 0 0,0-1-1 0 0,0 0 1 0 0,-1 0-1 0 0,1 0 1 0 0,-1 0-1 0 0,1 0 1 0 0,-1 0-1 0 0,0-1 1 0 0,0 1-1 0 0,0 0 1 0 0,0 0-1 0 0,0 0 1 0 0,0-1-1 0 0,0 1 1 0 0,0 0-1 0 0,-1-1 1 0 0,-2 3-1 0 0,-2 1 25 0 0,-1 1-1 0 0,0-1 1 0 0,1-1-1 0 0,-11 5 1 0 0,-101 44 97 0 0,84-39-168 0 0,-64 20-5 0 0,51-20-430 0 0,46-13 131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0:27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320 162 4143 0 0,'0'0'191'0'0,"1"2"248"0"0,0 1-37 0 0,0 0 0 0 0,0-1 0 0 0,1 1 0 0 0,-1-1 0 0 0,1 1 0 0 0,0-1 0 0 0,-1 0 0 0 0,1 0 1 0 0,0 0-1 0 0,0 0 0 0 0,1 0 0 0 0,-1 0 0 0 0,0 0 0 0 0,1-1 0 0 0,-1 1 0 0 0,1-1 0 0 0,3 2 0 0 0,-1-2-155 0 0,-1 0-1 0 0,0 0 1 0 0,1 0-1 0 0,-1-1 1 0 0,0 0-1 0 0,1 0 1 0 0,-1 0-1 0 0,0 0 1 0 0,1 0-1 0 0,6-3 1 0 0,1 0-48 0 0,0-1 0 0 0,-1 0 0 0 0,1-1 0 0 0,-1 0 0 0 0,0-1 0 0 0,0-1 0 0 0,13-10 0 0 0,-12 9-143 0 0,-1-1 0 0 0,-1-1 0 0 0,13-14 1 0 0,-20 22-110 0 0,-1-1 0 0 0,0 1 1 0 0,0-1-1 0 0,0 0 0 0 0,-1 0 1 0 0,1 0-1 0 0,-1 0 1 0 0,1 0-1 0 0,-1-1 0 0 0,0 1 1 0 0,0 0-1 0 0,-1 0 0 0 0,1-1 1 0 0,-1 1-1 0 0,1-1 0 0 0,-1 1 1 0 0,0 0-1 0 0,0-1 1 0 0,-1-5-1 0 0,0 7-81 0 0,1 1 0 0 0,0-1 0 0 0,-1 0 0 0 0,1 1 0 0 0,-1-1 0 0 0,1 1 0 0 0,-1-1 0 0 0,0 1-1 0 0,0-1 1 0 0,0 1 0 0 0,0 0 0 0 0,0-1 0 0 0,0 1 0 0 0,0 0 0 0 0,0 0 0 0 0,0-1 0 0 0,-1 1 0 0 0,1 0 0 0 0,0 0 0 0 0,-1 0 0 0 0,1 1 0 0 0,-1-1 0 0 0,1 0 0 0 0,-3 0 0 0 0,0 0-68 0 0,1 1 0 0 0,-1 0 0 0 0,1 0 0 0 0,-1 0 0 0 0,0 0 0 0 0,1 1 1 0 0,-1-1-1 0 0,1 1 0 0 0,-1 0 0 0 0,-3 2 0 0 0,-10 4 215 0 0,0 1-1 0 0,0 0 1 0 0,1 2 0 0 0,1 0-1 0 0,-24 20 1 0 0,25-20 98 0 0,-162 132 2427 0 0,141-112-2010 0 0,1 2 0 0 0,2 1-1 0 0,-51 69 1 0 0,78-95-483 0 0,0 0 1 0 0,1 0-1 0 0,0 0 0 0 0,-3 9 1 0 0,6-15-38 0 0,0 0 1 0 0,1 1 0 0 0,-1-1-1 0 0,1 1 1 0 0,0-1 0 0 0,-1 1-1 0 0,1-1 1 0 0,0 1 0 0 0,0-1-1 0 0,0 1 1 0 0,0-1 0 0 0,0 1-1 0 0,0-1 1 0 0,0 1 0 0 0,0-1-1 0 0,1 1 1 0 0,-1-1 0 0 0,1 1-1 0 0,-1-1 1 0 0,1 1 0 0 0,0-1-1 0 0,-1 0 1 0 0,1 1 0 0 0,0-1-1 0 0,0 0 1 0 0,0 0 0 0 0,0 1-1 0 0,0-1 1 0 0,2 1 0 0 0,3 2 136 0 0,0 0 1 0 0,1 0 0 0 0,-1-1-1 0 0,1 0 1 0 0,0-1-1 0 0,0 1 1 0 0,0-1 0 0 0,8 1-1 0 0,62 6 695 0 0,-49-6-540 0 0,153 0 1415 0 0,-149-3-1539 0 0,-7 0-91 0 0,0-1-1 0 0,-1-1 1 0 0,1 0 0 0 0,40-12 0 0 0,-45 6-872 0 0,-1-2-309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06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 12207 0 0,'0'0'3452'0'0,"-1"1"-3069"0"0,-1 1-306 0 0,0 0-1 0 0,0 0 1 0 0,1 0 0 0 0,-1 0 0 0 0,1 0-1 0 0,0 0 1 0 0,-1 1 0 0 0,1-1 0 0 0,0 0-1 0 0,0 1 1 0 0,0-1 0 0 0,1 1-1 0 0,-1-1 1 0 0,1 1 0 0 0,-1-1 0 0 0,1 5-1 0 0,0-3 20 0 0,1 1-1 0 0,-1-1 1 0 0,1 0-1 0 0,0 0 1 0 0,0 0-1 0 0,1 1 0 0 0,-1-1 1 0 0,1 0-1 0 0,2 4 1 0 0,6 7 157 0 0,0-1 1 0 0,0 0 0 0 0,25 24-1 0 0,-31-34-221 0 0,22 22 114 0 0,29 31 45 0 0,-51-51-176 0 0,0-1-1 0 0,0 1 1 0 0,0 0-1 0 0,-1 0 1 0 0,1 1 0 0 0,-1-1-1 0 0,-1 1 1 0 0,4 10-1 0 0,-6-13-14 0 0,1 0 0 0 0,-1 0 0 0 0,1 1 0 0 0,-1-1 0 0 0,0 0 0 0 0,-1 0 0 0 0,1 0 0 0 0,-1 0 0 0 0,0 0-1 0 0,0 0 1 0 0,-3 7 0 0 0,1-4 1 0 0,0-1-1 0 0,0 1 0 0 0,-1-1 1 0 0,0 0-1 0 0,-1-1 0 0 0,-5 7 0 0 0,-5 3-4 0 0,0-1 1 0 0,-1-1-1 0 0,-31 19 0 0 0,22-16-36 0 0,-42 19 0 0 0,55-30 41 0 0,0 0 0 0 0,0-1 0 0 0,0-1-1 0 0,0 0 1 0 0,-1 0 0 0 0,-16 0 0 0 0,26-2-26 0 0,0-1 0 0 0,1 0 1 0 0,-1 0-1 0 0,1-1 0 0 0,-1 1 0 0 0,0 0 0 0 0,1-1 0 0 0,-1 0 0 0 0,1 1 1 0 0,-1-1-1 0 0,1 0 0 0 0,-1 0 0 0 0,-3-3 0 0 0,5 3-74 0 0,0 0 0 0 0,0 0 0 0 0,0-1 0 0 0,0 1 0 0 0,0 0 1 0 0,0-1-1 0 0,0 1 0 0 0,0 0 0 0 0,1-1 0 0 0,-1 1 0 0 0,0-1 0 0 0,1 1 0 0 0,-1-1 0 0 0,1 0 0 0 0,0 1 0 0 0,0-1 1 0 0,-1 1-1 0 0,1-1 0 0 0,0 0 0 0 0,0 1 0 0 0,1-1 0 0 0,-1 1 0 0 0,0-1 0 0 0,0 0 0 0 0,1-1 0 0 0,10-34-1294 0 0,9 0-14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1:57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5 6911 0 0,'0'0'173'0'0,"0"0"-1"0"0,0-1 0 0 0,1 1 0 0 0,-1-1 0 0 0,0 1 0 0 0,1 0 0 0 0,-1-1 0 0 0,1 1 0 0 0,-1 0 1 0 0,0 0-1 0 0,1-1 0 0 0,-1 1 0 0 0,1 0 0 0 0,-1 0 0 0 0,1 0 0 0 0,-1 0 0 0 0,0-1 0 0 0,1 1 0 0 0,-1 0 1 0 0,1 0-1 0 0,-1 0 0 0 0,1 0 0 0 0,-1 0 0 0 0,1 0 0 0 0,-1 0 0 0 0,1 0 0 0 0,0 0 0 0 0,-1 1 5 0 0,0 0 0 0 0,0 0 0 0 0,0-1 0 0 0,0 1 0 0 0,0 0 0 0 0,0-1-1 0 0,0 1 1 0 0,0 0 0 0 0,0 0 0 0 0,0-1 0 0 0,0 1 0 0 0,-1 0 0 0 0,1-1-1 0 0,0 1 1 0 0,-1 1 0 0 0,-16 33 2080 0 0,16-33-2131 0 0,-32 53 514 0 0,-3-2-1 0 0,-54 62 1 0 0,52-68-495 0 0,-151 154 189 0 0,85-96-241 0 0,17-21-34 0 0,5-5-87 0 0,34-29-791 0 0,47-48-10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1:58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59 7831 0 0,'0'0'8895'0'0,"-2"0"-8347"0"0,-1 0-362 0 0,-11 2 1305 0 0,12-3-783 0 0,9-3-408 0 0,28-12-219 0 0,-13 5 146 0 0,31-9-1 0 0,-47 18-193 0 0,0 0 0 0 0,1 0 0 0 0,-1 1 0 0 0,1 0 0 0 0,-1 1 0 0 0,1-1 0 0 0,-1 1 0 0 0,1 1 0 0 0,11 1 0 0 0,-17-2-17 0 0,1 0-1 0 0,-1 0 1 0 0,1 1-1 0 0,-1-1 1 0 0,1 1 0 0 0,-1-1-1 0 0,1 1 1 0 0,-1 0-1 0 0,0-1 1 0 0,1 1-1 0 0,-1 0 1 0 0,0 0-1 0 0,0 0 1 0 0,0 0 0 0 0,0 0-1 0 0,1 0 1 0 0,-1 0-1 0 0,1 2 1 0 0,-2-1-9 0 0,1-1-1 0 0,-1 0 1 0 0,0 0 0 0 0,0 0-1 0 0,1 0 1 0 0,-1 0-1 0 0,0 0 1 0 0,0 1 0 0 0,0-1-1 0 0,0 0 1 0 0,-1 0 0 0 0,1 0-1 0 0,0 0 1 0 0,0 0 0 0 0,-1 1-1 0 0,1-1 1 0 0,0 0 0 0 0,-2 1-1 0 0,0 3 23 0 0,-1-1 0 0 0,1 0 0 0 0,-1 0 0 0 0,0-1 0 0 0,0 1-1 0 0,-1-1 1 0 0,1 1 0 0 0,-1-1 0 0 0,-4 3 0 0 0,-28 18 155 0 0,-17 11-443 0 0,-100 49-1 0 0,146-81 437 0 0,-4 3-1179 0 0,21-9 179 0 0,29-10 528 0 0,-28 8 255 0 0,1 0 0 0 0,0 2-1 0 0,0 0 1 0 0,22-4 0 0 0,-31 7 40 0 0,-1 0 0 0 0,1-1 0 0 0,-1 1 0 0 0,1 0 0 0 0,-1 1 0 0 0,0-1 0 0 0,1 0 0 0 0,-1 1 0 0 0,1-1 0 0 0,-1 1 0 0 0,0 0 0 0 0,1-1 0 0 0,-1 1 0 0 0,0 0 0 0 0,0 1 0 0 0,4 1 0 0 0,0 1 0 0 0,0-1 0 0 0,20 18 0 0 0,-22-17 0 0 0,25 13 0 0 0,-25-16 1 0 0,16 11 66 0 0,-18-11 6 0 0,0 1 1 0 0,0 0-1 0 0,0-1 0 0 0,-1 1 0 0 0,1 0 0 0 0,0 0 0 0 0,-1 0 1 0 0,0 0-1 0 0,1 0 0 0 0,-1 0 0 0 0,0 1 0 0 0,0-1 1 0 0,0 0-1 0 0,0 1 0 0 0,0-1 0 0 0,-1 1 0 0 0,1-1 0 0 0,-1 1 1 0 0,0-1-1 0 0,1 1 0 0 0,-1-1 0 0 0,-1 4 0 0 0,1-3-59 0 0,-1 1 1 0 0,1-1-1 0 0,-1 0 0 0 0,0 1 0 0 0,0-1 0 0 0,-1 0 0 0 0,1 0 1 0 0,-1 0-1 0 0,1 0 0 0 0,-1 0 0 0 0,0 0 0 0 0,0 0 0 0 0,0-1 1 0 0,0 1-1 0 0,-1-1 0 0 0,-3 4 0 0 0,-6 3-2 0 0,0-1 0 0 0,-1 0 0 0 0,0-1 0 0 0,-1 0 0 0 0,1-1 0 0 0,-16 4 0 0 0,6-2 8 0 0,0-2 0 0 0,-47 6 0 0 0,58-11-26 0 0,-23 0 0 0 0,30-1-158 0 0,1-1 0 0 0,0 1 1 0 0,0-1-1 0 0,0 0 0 0 0,0 0 1 0 0,0 0-1 0 0,0-1 0 0 0,-7-3 1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1:58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7799 0 0,'0'0'706'0'0,"1"2"-578"0"0,0 6 66 0 0,1 0 1 0 0,-1 0-1 0 0,2-1 1 0 0,-1 1-1 0 0,1-1 1 0 0,1 0-1 0 0,-1 0 1 0 0,1 0-1 0 0,7 10 1 0 0,7 5 1072 0 0,26 28 0 0 0,-20-24-513 0 0,50 50 1433 0 0,128 105-1 0 0,-191-172-1912 0 0,-1 0-1 0 0,1 1 0 0 0,-1 0 0 0 0,-1 1 1 0 0,0 0-1 0 0,-1 1 0 0 0,0 0 1 0 0,12 23-1 0 0,-16-24-156 0 0,0 0-1 0 0,0 0 1 0 0,-1 0-1 0 0,-1 1 1 0 0,1-1-1 0 0,-2 1 1 0 0,0-1 0 0 0,0 1-1 0 0,-1 0 1 0 0,-1-1-1 0 0,-2 15 1 0 0,-1-5-84 0 0,0 0 1 0 0,-2-1 0 0 0,-1 1-1 0 0,0-1 1 0 0,-19 35-1 0 0,-65 87 27 0 0,85-134-104 0 0,1-1-1 0 0,-1 1 0 0 0,-1-1 1 0 0,1 0-1 0 0,-1-1 1 0 0,0 0-1 0 0,-1 0 1 0 0,1 0-1 0 0,-1-1 0 0 0,-1 0 1 0 0,1-1-1 0 0,0 0 1 0 0,-19 6-1 0 0,11-5-216 0 0,0-1 0 0 0,-1-1 0 0 0,0-1 0 0 0,1 0 0 0 0,-34-1 0 0 0,32-2 80 0 0,7 2-103 0 0,1-2 0 0 0,-1 1 0 0 0,1-2-1 0 0,-20-4 1 0 0,29 6 242 0 0,1 0 0 0 0,0-1 0 0 0,-1 1-1 0 0,1 0 1 0 0,-1-1 0 0 0,1 1 0 0 0,0 0 0 0 0,-1-1-1 0 0,1 1 1 0 0,0-1 0 0 0,-1 1 0 0 0,1-1 0 0 0,0 1-1 0 0,-1-1 1 0 0,1 1 0 0 0,0 0 0 0 0,0-1 0 0 0,0 0-1 0 0,0 1 1 0 0,-1-1 0 0 0,1 1 0 0 0,0-1 0 0 0,0 1-1 0 0,0-1 1 0 0,0 1 0 0 0,0-1 0 0 0,0 1 0 0 0,0-1-1 0 0,1 1 1 0 0,-1-2 0 0 0,5-14-842 0 0,8-9-629 0 0,-3 11 602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1:59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9 7367 0 0,'0'0'568'0'0,"-2"1"-373"0"0,-44 21 5405 0 0,44-20-5468 0 0,0 1-1 0 0,0-1 1 0 0,0 1-1 0 0,0-1 1 0 0,0 1 0 0 0,1 0-1 0 0,-1-1 1 0 0,1 1-1 0 0,0 0 1 0 0,-2 4 0 0 0,2-3-45 0 0,-6 15 514 0 0,1 1 0 0 0,-5 34 0 0 0,6-29-270 0 0,0 1-48 0 0,1 0 0 0 0,-1 36-1 0 0,5-62-263 0 0,0 1 0 0 0,0-1 1 0 0,0 1-1 0 0,1 0 0 0 0,-1-1 0 0 0,0 1 0 0 0,0-1 0 0 0,0 1 0 0 0,0-1 1 0 0,0 1-1 0 0,1 0 0 0 0,-1-1 0 0 0,0 1 0 0 0,1-1 0 0 0,-1 1 0 0 0,0-1 0 0 0,1 1 1 0 0,-1-1-1 0 0,0 1 0 0 0,1-1 0 0 0,-1 0 0 0 0,1 1 0 0 0,-1-1 0 0 0,2 1 0 0 0,-1 0 7 0 0,0-1 0 0 0,0 0 0 0 0,1 1 0 0 0,-1-1 0 0 0,0 0 0 0 0,1 0 0 0 0,-1 0-1 0 0,0 0 1 0 0,1 0 0 0 0,2 0 0 0 0,0-1 72 0 0,1 0 1 0 0,0 0-1 0 0,-1 0 1 0 0,1-1-1 0 0,5-2 1 0 0,4-3 27 0 0,-1 0 1 0 0,0-1 0 0 0,-1-1 0 0 0,0 0 0 0 0,0 0-1 0 0,-1-2 1 0 0,0 1 0 0 0,15-21 0 0 0,-21 26-114 0 0,-1-2 1 0 0,0 1-1 0 0,-1 0 1 0 0,1-1-1 0 0,-1 0 1 0 0,0 0-1 0 0,-1 0 1 0 0,0 0-1 0 0,0 0 1 0 0,0 0-1 0 0,-1 0 0 0 0,0-1 1 0 0,0 1-1 0 0,-1-1 1 0 0,0 1-1 0 0,-1 0 1 0 0,1-1-1 0 0,-1 1 1 0 0,-4-13-1 0 0,4 17-24 0 0,0 0-1 0 0,0 0 1 0 0,0 1-1 0 0,0-1 1 0 0,-1 0-1 0 0,1 0 1 0 0,-1 1-1 0 0,0-1 1 0 0,0 1-1 0 0,0 0 1 0 0,0 0-1 0 0,0-1 1 0 0,0 1-1 0 0,-1 0 1 0 0,1 1-1 0 0,-1-1 1 0 0,1 0-1 0 0,-1 1 1 0 0,0-1-1 0 0,0 1 1 0 0,1 0-1 0 0,-1 0 1 0 0,0 0-1 0 0,0 1 1 0 0,0-1-1 0 0,0 0 1 0 0,0 1-1 0 0,0 0 1 0 0,0 0-1 0 0,-1 0 1 0 0,-2 0-1 0 0,4 1-249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1:59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1 168 2303 0 0,'2'1'167'0'0,"6"4"871"0"0,0-1-1 0 0,1 0 0 0 0,-1 0 1 0 0,1-1-1 0 0,0 0 1 0 0,0-1-1 0 0,0 1 0 0 0,12 0 1 0 0,23-1 105 0 0,283-34 2845 0 0,-225 19-3153 0 0,436-45 2123 0 0,3 31-1771 0 0,-297 29-910 0 0,-224-1-294 0 0,0-1 0 0 0,-1-1 0 0 0,34-6 0 0 0,-53 7-138 0 0,1-1 0 0 0,0 0-1 0 0,0 1 1 0 0,0-1 0 0 0,0 0-1 0 0,-1 0 1 0 0,1 1 0 0 0,0-1-1 0 0,-1 0 1 0 0,1 0 0 0 0,0 0 0 0 0,-1 0-1 0 0,0 0 1 0 0,1 0 0 0 0,-1 0-1 0 0,1 0 1 0 0,-1 0 0 0 0,0 0-1 0 0,0-1 1 0 0,0 1 0 0 0,0 0-1 0 0,1 0 1 0 0,-1 0 0 0 0,-1-1 0 0 0,-1-19-1972 0 0,-4 0-16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2:00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28 6447 0 0,'21'-27'1030'0'0,"-126"81"8924"0"0,81-40-9967 0 0,0 0-1 0 0,1 2 1 0 0,0 0-1 0 0,2 2 0 0 0,0 0 1 0 0,1 1-1 0 0,0 2 1 0 0,2 0-1 0 0,1 0 0 0 0,-22 37 1 0 0,36-53 2 0 0,0-1 1 0 0,1 2-1 0 0,-1-1 0 0 0,1 0 1 0 0,1 0-1 0 0,-1 1 0 0 0,1-1 1 0 0,0 1-1 0 0,0 0 0 0 0,0-1 1 0 0,1 1-1 0 0,0-1 1 0 0,0 1-1 0 0,0 0 0 0 0,1-1 1 0 0,2 10-1 0 0,-2-11 9 0 0,1 1 0 0 0,0 0 0 0 0,-1-1 0 0 0,2 0 1 0 0,-1 1-1 0 0,1-1 0 0 0,-1 0 0 0 0,1 0 0 0 0,0 0 0 0 0,0-1 0 0 0,1 1 0 0 0,-1-1 0 0 0,1 1 1 0 0,0-1-1 0 0,0 0 0 0 0,0-1 0 0 0,0 1 0 0 0,0-1 0 0 0,8 3 0 0 0,0 0 45 0 0,0-2 0 0 0,0 1-1 0 0,0-2 1 0 0,1 0 0 0 0,-1 0-1 0 0,1-1 1 0 0,-1-1 0 0 0,1 0-1 0 0,-1 0 1 0 0,1-2 0 0 0,14-2-1 0 0,14-3 147 0 0,54-17-1 0 0,-78 19-22 0 0,0-2-1 0 0,-1 0 1 0 0,-1 0 0 0 0,1-1-1 0 0,-1-1 1 0 0,15-12-1 0 0,-28 19-128 0 0,1 0-1 0 0,0 0 1 0 0,-1-1 0 0 0,1 1-1 0 0,-1-1 1 0 0,0 0 0 0 0,0 1-1 0 0,0-1 1 0 0,0 0 0 0 0,0 0-1 0 0,0-1 1 0 0,-1 1 0 0 0,0 0-1 0 0,0 0 1 0 0,0-1 0 0 0,0 1-1 0 0,0-1 1 0 0,0 1-1 0 0,-1-1 1 0 0,0 1 0 0 0,0-1-1 0 0,0 1 1 0 0,0-1 0 0 0,0 1-1 0 0,-1-1 1 0 0,1 1 0 0 0,-1-1-1 0 0,0 1 1 0 0,0 0 0 0 0,-2-5-1 0 0,-4-7-22 0 0,0 1 0 0 0,-1-1-1 0 0,0 2 1 0 0,-1-1 0 0 0,0 1-1 0 0,-1 0 1 0 0,-1 1 0 0 0,0 0 0 0 0,-1 0-1 0 0,0 2 1 0 0,0-1 0 0 0,-1 2-1 0 0,-16-10 1 0 0,24 16-10 0 0,-1 0 0 0 0,0 0 0 0 0,-1 0 0 0 0,1 1-1 0 0,0 0 1 0 0,-9-1 0 0 0,-13 2-1475 0 0,25 1 530 0 0,0 1 0 0 0,-1-1-1 0 0,1 1 1 0 0,0 0 0 0 0,0 0 0 0 0,-4 2 0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2:00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 13703 0 0,'0'0'630'0'0,"-2"0"-14"0"0,-4 2-467 0 0,1 0 0 0 0,-1 0 0 0 0,1 0 0 0 0,0 1 1 0 0,-1-1-1 0 0,1 1 0 0 0,0 0 0 0 0,1 1 0 0 0,-1-1 1 0 0,0 1-1 0 0,1 0 0 0 0,0 0 0 0 0,0 1 0 0 0,-6 8 1 0 0,4-4 112 0 0,1 1 0 0 0,-1 0 1 0 0,2 0-1 0 0,0 1 1 0 0,0-1-1 0 0,0 1 0 0 0,-1 11 1 0 0,3-12-191 0 0,-39 162 474 0 0,27-125-631 0 0,-31 73 0 0 0,3-24-3402 0 0,38-83-2473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2:01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11 19231 0 0,'0'0'3584'0'0,"0"2"-3475"0"0,-3 5-117 0 0,2-5-89 0 0,5-13-3041 0 0,1 1 1640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2:01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50 2759 0 0,'-2'-1'207'0'0,"-23"-5"16365"0"0,33 8-15047 0 0,6-1-1299 0 0,0 0-1 0 0,1-2 1 0 0,-1 1-1 0 0,0-2 0 0 0,17-3 1 0 0,-9 2-59 0 0,59-13 188 0 0,1-2-431 0 0,-80 18-240 0 0,5-2 199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2:01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12463 0 0,'0'0'3266'0'0,"2"1"-2837"0"0,3 3-242 0 0,0-1 0 0 0,1 1 0 0 0,-1-1 1 0 0,1-1-1 0 0,-1 1 0 0 0,1-1 0 0 0,0 0 0 0 0,0 0 0 0 0,0-1 1 0 0,0 0-1 0 0,1 0 0 0 0,-1 0 0 0 0,0-1 0 0 0,0 0 0 0 0,9-1 1 0 0,13-1 386 0 0,0-2 1 0 0,31-8 0 0 0,-35 7-378 0 0,-18 3-391 0 0,110-26 997 0 0,-70 12-7024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06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203 195 1375 0 0,'1'0'107'0'0,"7"-1"1306"0"0,0 0 0 0 0,-1-1 0 0 0,1 1 0 0 0,-1-2 0 0 0,1 1 0 0 0,11-7 1 0 0,23-7 1577 0 0,-6 6-1588 0 0,-1 0-638 0 0,53-7 0 0 0,-85 16-722 0 0,3-1-22 0 0,-5 1-46 0 0,0 1 0 0 0,0-1-1 0 0,-1 1 1 0 0,1-1 0 0 0,0 1 0 0 0,-1-1 0 0 0,1 1 0 0 0,0-1-1 0 0,-1 0 1 0 0,1 1 0 0 0,-1-1 0 0 0,1 0 0 0 0,-1 1-1 0 0,1-1 1 0 0,-1 0 0 0 0,0 0 0 0 0,1 0 0 0 0,-1 1 0 0 0,0-1-1 0 0,0 0 1 0 0,1 0 0 0 0,-1 0 0 0 0,0 0 0 0 0,0 0 0 0 0,0 1-1 0 0,0-1 1 0 0,0 0 0 0 0,0 0 0 0 0,0 0 0 0 0,-1 0-1 0 0,1 0 1 0 0,0 1 0 0 0,0-1 0 0 0,-1 0 0 0 0,0-1 0 0 0,-1-4-140 0 0,0 1 1 0 0,-1-1-1 0 0,-5-8 1 0 0,7 12 157 0 0,-3-5-6 0 0,0 1-25 0 0,1 0-1 0 0,-1 0 1 0 0,0 0-1 0 0,0 1 1 0 0,-6-6 0 0 0,8 10 19 0 0,1 0 1 0 0,0 0 0 0 0,-1 0 0 0 0,1 0 0 0 0,-1 0 0 0 0,1 0 0 0 0,-1 0 0 0 0,0 1 0 0 0,1-1 0 0 0,-1 0 0 0 0,0 1 0 0 0,1 0 0 0 0,-1-1 0 0 0,0 1 0 0 0,0 0 0 0 0,0 0 0 0 0,1 0 0 0 0,-1 0 0 0 0,0 0 0 0 0,0 0 0 0 0,1 1 0 0 0,-1-1 0 0 0,0 0 0 0 0,1 1 0 0 0,-3 1 0 0 0,-12 5-6 0 0,0 2 0 0 0,1 0 1 0 0,-27 22-1 0 0,10-8 81 0 0,-102 79 848 0 0,111-82-810 0 0,1 2 1 0 0,1 0-1 0 0,-27 37 0 0 0,45-55-76 0 0,0 0 0 0 0,0 1 0 0 0,0-1 0 0 0,1 1 0 0 0,0 0 0 0 0,0 0 0 0 0,0 0 0 0 0,1 0 0 0 0,-2 9 0 0 0,3-12 14 0 0,0 0 0 0 0,0 0 0 0 0,0 0 0 0 0,0 0 1 0 0,0 0-1 0 0,1 0 0 0 0,-1 0 0 0 0,1 0 0 0 0,-1 0 0 0 0,1-1 0 0 0,0 1 0 0 0,0 0 0 0 0,0 0 0 0 0,0 0 0 0 0,0-1 0 0 0,0 1 0 0 0,0 0 0 0 0,0-1 1 0 0,1 1-1 0 0,-1-1 0 0 0,1 1 0 0 0,-1-1 0 0 0,1 0 0 0 0,-1 0 0 0 0,1 0 0 0 0,0 0 0 0 0,3 2 0 0 0,3 0 172 0 0,1 1-1 0 0,0-2 1 0 0,0 1 0 0 0,0-1-1 0 0,0 0 1 0 0,1-1 0 0 0,12 1-1 0 0,68-5 607 0 0,-76 2-751 0 0,176-23 687 0 0,-135 15-590 0 0,109-19-111 0 0,-162 28-644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2:25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88 3223 0 0,'40'-30'110'0'0,"-26"19"3211"0"0,-1 0 6228 0 0,-76 53-8286 0 0,34-24-965 0 0,0 2 1 0 0,-32 29 0 0 0,-98 102-222 0 0,115-105-77 0 0,-48 64 0 0 0,85-101 0 0 0,0 0 0 0 0,1 0 0 0 0,1 0 0 0 0,-1 0 0 0 0,1 1 0 0 0,1 0 0 0 0,0 0 0 0 0,-4 16 0 0 0,9-14 0 0 0,0-9 2 0 0,0-1 1 0 0,0 0-1 0 0,1-1 0 0 0,-1 1 1 0 0,1 0-1 0 0,0 0 0 0 0,-1 0 0 0 0,1-1 1 0 0,0 1-1 0 0,0-1 0 0 0,0 0 0 0 0,0 1 1 0 0,0-1-1 0 0,0 0 0 0 0,0 0 1 0 0,1 0-1 0 0,-1-1 0 0 0,0 1 0 0 0,0 0 1 0 0,1-1-1 0 0,-1 1 0 0 0,5-1 1 0 0,6 1 83 0 0,0-1 1 0 0,27-3 0 0 0,-28 2-14 0 0,30-3 81 0 0,0-2 1 0 0,-1-1-1 0 0,0-3 1 0 0,0-1-1 0 0,-1-2 1 0 0,-1-2-1 0 0,71-36 1 0 0,-99 44-129 0 0,0 0 1 0 0,0 0-1 0 0,14-15 1 0 0,-20 18-9 0 0,-1 0 1 0 0,0-1-1 0 0,0 0 0 0 0,0 0 1 0 0,-1 0-1 0 0,0 0 1 0 0,0-1-1 0 0,0 1 1 0 0,3-10-1 0 0,0-8 156 0 0,-1 0 1 0 0,-1 0-1 0 0,-1-1 0 0 0,0-34 1 0 0,-10-96 203 0 0,5 126-444 0 0,-4-18-28 0 0,6 46 81 0 0,0-1 1 0 0,0 0 0 0 0,0 1 0 0 0,0-1 0 0 0,-1 1 0 0 0,1-1-1 0 0,0 0 1 0 0,0 1 0 0 0,-1-1 0 0 0,1 1 0 0 0,0-1 0 0 0,0 1-1 0 0,-1-1 1 0 0,1 1 0 0 0,-1-1 0 0 0,1 1 0 0 0,0-1 0 0 0,-1 1-1 0 0,1 0 1 0 0,-1-1 0 0 0,1 1 0 0 0,-1-1 0 0 0,1 1 0 0 0,-1 0 0 0 0,0 0-1 0 0,1-1 1 0 0,-1 1 0 0 0,1 0 0 0 0,-1 0 0 0 0,1 0 0 0 0,-1 0-1 0 0,0-1 1 0 0,1 1 0 0 0,-1 0 0 0 0,0 0 0 0 0,1 0 0 0 0,-1 0-1 0 0,1 1 1 0 0,-1-1 0 0 0,0 0 0 0 0,1 0 0 0 0,-1 0 0 0 0,1 0-1 0 0,-1 1 1 0 0,0-1 0 0 0,1 0 0 0 0,-1 0 0 0 0,1 1 0 0 0,-1 0 0 0 0,-4 1-76 0 0,0 0 1 0 0,1 1-1 0 0,-1 0 1 0 0,-3 4-1 0 0,-5 5-178 0 0,1 0 0 0 0,0 1 0 0 0,0 1 0 0 0,2 0 0 0 0,-10 16 0 0 0,7-12-86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2:26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59 5063 0 0,'2'-1'2303'0'0,"6"-11"4738"0"0,-6 8-7009 0 0,-2 2 688 0 0,9-10 1249 0 0,-3 3-257 0 0,-6 9-1659 0 0,0 0 1 0 0,0 0-1 0 0,0 0 0 0 0,1 1 1012 0 0,-1-1-1012 0 0,0 0 1 0 0,0 0-1 0 0,0 0 0 0 0,0 0 0 0 0,0 0 1 0 0,0 0-1 0 0,0 0 0 0 0,0 0 0 0 0,1 0 0 0 0,-1 0 1 0 0,0 0-1 0 0,0 0 0 0 0,0 0 0 0 0,0 0 1 0 0,0 0-1 0 0,0 0 0 0 0,0 0 0 0 0,0 0 1 0 0,0 0-1 0 0,0 0 0 0 0,0 0 0 0 0,1 0 480 0 0,-1 0-480 0 0,0 2 8 0 0,-1-1 16 0 0,1-1-77 0 0,0 0 1 0 0,0 0 0 0 0,0 0 0 0 0,0 0 0 0 0,0 1 0 0 0,0-1 0 0 0,0 0 0 0 0,0 0 0 0 0,-1 0 0 0 0,1 0 0 0 0,0 0 0 0 0,0 0 0 0 0,0 0 0 0 0,0 0 0 0 0,0 1 0 0 0,0-1 0 0 0,0 0 0 0 0,0 0 0 0 0,0 0 0 0 0,0 0-1 0 0,0 0 1 0 0,0 0 0 0 0,0 1 0 0 0,0-1 0 0 0,0 0 0 0 0,0 0 0 0 0,0 0 0 0 0,0 0 0 0 0,0 0 0 0 0,0 0 0 0 0,0 1 0 0 0,0-1 0 0 0,0 0 0 0 0,0 0 0 0 0,0 0 0 0 0,0 0 0 0 0,0 0 0 0 0,0 0 0 0 0,1 0 0 0 0,-1 1-1 0 0,0-1 1 0 0,0 0 0 0 0,0 0 0 0 0,0 0 0 0 0,0 0 0 0 0,0 0 0 0 0,0 0 0 0 0,0 0 0 0 0,1 0 0 0 0,-1 0 0 0 0,0 0 0 0 0,0 0 0 0 0,0 0 0 0 0,18-7 14 0 0,-9 1-15 0 0,5-7 10 0 0,-14 13-9 0 0,0 0 0 0 0,0 0-1 0 0,-1 0 1 0 0,1 0 0 0 0,0 0-1 0 0,0 0 1 0 0,0 0 0 0 0,0 0-1 0 0,0 0 1 0 0,0 0 0 0 0,0 0-1 0 0,0 0 1 0 0,0 0 0 0 0,0 0-1 0 0,0 0 1 0 0,0 0 0 0 0,0-1 0 0 0,0 1-1 0 0,0 0 1 0 0,0 0 0 0 0,0 0-1 0 0,0 0 1 0 0,0 0 0 0 0,0 0-1 0 0,0 0 1 0 0,0 0 0 0 0,0 0-1 0 0,0 0 1 0 0,0 0 0 0 0,0 0-1 0 0,-1 0 1 0 0,-14 12 31 0 0,-2 10 24 0 0,8-10 80 0 0,-21 21 0 0 0,29-31 136 0 0,3-9-251 0 0,-1 1 0 0 0,1 0 0 0 0,1 0 0 0 0,-1 0 0 0 0,1 1 1 0 0,5-9-1 0 0,0-1-297 0 0,-7 14-11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2:27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7 4607 0 0,'10'-6'9824'0'0,"-10"12"-9487"0"0,-1 0-1 0 0,1 1 1 0 0,-2-1-1 0 0,1 0 1 0 0,-1 0-1 0 0,0 0 1 0 0,-5 12-1 0 0,-27 40 671 0 0,11-19-604 0 0,-85 169 218 0 0,-10-1-450 0 0,105-183-179 0 0,12-22-83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2:27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33 6447 0 0,'1'-1'499'0'0,"1"-7"2002"0"0,-2 5 130 0 0,-3-5 4032 0 0,-4 2-5889 0 0,5 5-714 0 0,0 0-1 0 0,1 0 1 0 0,-1 0 0 0 0,0 0-1 0 0,0 1 1 0 0,0-1-1 0 0,0 1 1 0 0,0 0-1 0 0,0-1 1 0 0,0 1 0 0 0,0 0-1 0 0,0 0 1 0 0,0 0-1 0 0,0 1 1 0 0,-2-1-1 0 0,-32 11 313 0 0,14-3-341 0 0,2-3-4 0 0,-94 27 15 0 0,90-24-44 0 0,0 1 1 0 0,-36 21-1 0 0,15-6 2 0 0,-41 26-16 0 0,85-49 5 0 0,0-1-1 0 0,1 1 0 0 0,-1-1 1 0 0,0 1-1 0 0,1-1 1 0 0,-1 1-1 0 0,1 0 1 0 0,-1-1-1 0 0,1 1 0 0 0,0 0 1 0 0,-1 0-1 0 0,1-1 1 0 0,0 1-1 0 0,-1 0 1 0 0,1 0-1 0 0,0 0 0 0 0,0-1 1 0 0,0 1-1 0 0,-1 0 1 0 0,1 0-1 0 0,0 0 1 0 0,0 0-1 0 0,0-1 0 0 0,1 1 1 0 0,-1 0-1 0 0,0 0 1 0 0,0 0-1 0 0,0 0 0 0 0,1-1 1 0 0,-1 1-1 0 0,0 0 1 0 0,1 0-1 0 0,-1-1 1 0 0,0 1-1 0 0,1 0 0 0 0,-1-1 1 0 0,1 1-1 0 0,0 1 1 0 0,2 2-40 0 0,0-1-1 0 0,0 1 1 0 0,1-1 0 0 0,-1 0 0 0 0,5 3 0 0 0,33 22-287 0 0,-26-19 229 0 0,0 1 0 0 0,-1 1 0 0 0,0 0 0 0 0,20 21 0 0 0,-27-23 60 0 0,8 7-58 0 0,0 2 0 0 0,-2 0 0 0 0,19 32 1 0 0,-29-44 123 0 0,0-1 1 0 0,-1 1-1 0 0,0-1 1 0 0,0 1-1 0 0,0 0 1 0 0,-1-1 0 0 0,1 1-1 0 0,-2 0 1 0 0,1 0-1 0 0,-1 0 1 0 0,1 0-1 0 0,-2 0 1 0 0,1 0-1 0 0,-1 0 1 0 0,0 0 0 0 0,0 0-1 0 0,0-1 1 0 0,-5 12-1 0 0,2-9 52 0 0,1-1-1 0 0,-2 0 1 0 0,1 0-1 0 0,-1 0 0 0 0,0 0 1 0 0,0-1-1 0 0,-1 1 1 0 0,0-1-1 0 0,-8 6 1 0 0,-5 2 211 0 0,-41 22 1 0 0,25-16 9 0 0,13-6-93 0 0,9-5-164 0 0,-19 9 0 0 0,27-16-34 0 0,1 0 1 0 0,0-1-1 0 0,0 0 0 0 0,-1 1 1 0 0,1-1-1 0 0,0-1 0 0 0,-1 1 1 0 0,1-1-1 0 0,-7 0 0 0 0,-9 1 3 0 0,16-1-9 0 0,1 0 0 0 0,-1 0 0 0 0,1 0 0 0 0,-1 0 0 0 0,1-1 0 0 0,-5-1-1 0 0,6 2 7 0 0,1-1 0 0 0,-1 0 1 0 0,1 0-1 0 0,-1 0 0 0 0,1 0 0 0 0,-1 0 0 0 0,1 0 0 0 0,0 0 0 0 0,-1 0 0 0 0,1 0 0 0 0,0-1 0 0 0,0 1 0 0 0,0-1 0 0 0,0 1 0 0 0,0-1 0 0 0,-1-2 0 0 0,0-1 9 0 0,0 1 0 0 0,1-1 0 0 0,-1 0 0 0 0,1 0 0 0 0,0 0 0 0 0,0-1 0 0 0,1 1 0 0 0,-1 0 0 0 0,1 0-1 0 0,0 0 1 0 0,1 0 0 0 0,-1-1 0 0 0,1 1 0 0 0,0 0 0 0 0,4-10 0 0 0,2-3 155 0 0,0-1-1 0 0,20-31 1 0 0,-12 24-27 0 0,-5 6-49 0 0,2 1 0 0 0,0 0 0 0 0,1 1 0 0 0,30-32 0 0 0,-32 39 11 0 0,0 1 0 0 0,1 0 0 0 0,1 1 0 0 0,-1 1-1 0 0,2 0 1 0 0,-1 0 0 0 0,1 1 0 0 0,15-5 0 0 0,7 0 32 0 0,-13 4-73 0 0,27-12 1 0 0,-43 16-39 0 0,1 0 0 0 0,-1 0 0 0 0,0-1 0 0 0,-1 0-1 0 0,1 0 1 0 0,-1-1 0 0 0,8-8 0 0 0,-3 1 30 0 0,1-1 107 0 0,0-1 0 0 0,12-19 0 0 0,-24 34-156 0 0,0-1-1 0 0,1 1 0 0 0,-1-1 1 0 0,1 1-1 0 0,-1-1 0 0 0,1 0 1 0 0,-1 1-1 0 0,0-1 1 0 0,0 0-1 0 0,1 1 0 0 0,-1-1 1 0 0,0 0-1 0 0,0 1 0 0 0,0-1 1 0 0,0 0-1 0 0,1 1 1 0 0,-1-1-1 0 0,0 0 0 0 0,0 1 1 0 0,-1-1-1 0 0,1 0 1 0 0,0 0-1 0 0,0 1 0 0 0,0-1 1 0 0,0 0-1 0 0,-1 1 0 0 0,1-1 1 0 0,0 0-1 0 0,-1 0 1 0 0,0 0-29 0 0,0 1-1 0 0,1-1 1 0 0,-1 0 0 0 0,0 1 0 0 0,0-1 0 0 0,0 1 0 0 0,0-1 0 0 0,0 1 0 0 0,0 0 0 0 0,0-1 0 0 0,-2 1 0 0 0,0-1-60 0 0,0 0-271 0 0,-1 0-1 0 0,1 1 1 0 0,-1-1 0 0 0,1 1-1 0 0,-1 0 1 0 0,1-1-1 0 0,-1 1 1 0 0,-3 1 0 0 0,5-1 183 0 0,-10 0-1103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2:28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90 7367 0 0,'26'-31'956'0'0,"-26"30"-764"0"0,1 0 1 0 0,-1 1-1 0 0,0-1 0 0 0,0 0 0 0 0,1 0 0 0 0,-1 0 0 0 0,0 1 0 0 0,0-1 0 0 0,0 0 1 0 0,0 0-1 0 0,0 0 0 0 0,0 1 0 0 0,0-1 0 0 0,0 0 0 0 0,0 0 0 0 0,0 0 0 0 0,-1 1 1 0 0,1-1-1 0 0,0 0 0 0 0,0 0 0 0 0,-1 1 0 0 0,0-2 0 0 0,-9-13 1247 0 0,7 12-1294 0 0,1 1 1 0 0,-1 0-1 0 0,0 0 1 0 0,0 0-1 0 0,0 0 1 0 0,0 0-1 0 0,0 1 1 0 0,-1-1-1 0 0,1 1 1 0 0,0 0-1 0 0,-1 0 1 0 0,1 0-1 0 0,-1 0 1 0 0,-5 0-1 0 0,-2 1 149 0 0,0-1-1 0 0,0 1 0 0 0,-16 2 1 0 0,-18 6 176 0 0,-59 18 0 0 0,32-6-358 0 0,36-11-108 0 0,0 2 0 0 0,-49 23 1 0 0,63-24-6 0 0,0 2 1 0 0,1 0-1 0 0,1 2 1 0 0,-35 28-1 0 0,51-38 1 0 0,0 0 0 0 0,0 0 0 0 0,0 1 0 0 0,0-1 0 0 0,1 1 0 0 0,0 0 0 0 0,0 0 0 0 0,-3 5 0 0 0,5-8 0 0 0,1 0 0 0 0,-1 0 0 0 0,1-1 0 0 0,-1 1 0 0 0,1 0 0 0 0,-1 0 0 0 0,1 0 0 0 0,0 0 0 0 0,0 0 0 0 0,0 0 0 0 0,0 0 0 0 0,0-1 0 0 0,1 1 0 0 0,-1 0 0 0 0,0 0 0 0 0,1 0 0 0 0,0 0 0 0 0,-1-1 0 0 0,1 1 0 0 0,0 0 0 0 0,0 0 0 0 0,0-1 0 0 0,0 1 0 0 0,0-1 0 0 0,0 1 0 0 0,0-1 0 0 0,3 3 0 0 0,8 6 14 0 0,1 0-1 0 0,0-1 0 0 0,0 0 1 0 0,23 10-1 0 0,62 23 100 0 0,-46-21-79 0 0,28 12-23 0 0,50 21-12 0 0,-123-51 1 0 0,1 1 0 0 0,-1 1 0 0 0,10 6 0 0 0,-15-9 0 0 0,1 0 0 0 0,-1 0 0 0 0,0 1 0 0 0,1-1 0 0 0,-1 1 0 0 0,0-1 0 0 0,-1 1 0 0 0,1 0 0 0 0,0-1 0 0 0,-1 1 0 0 0,3 6 0 0 0,-3 0 0 0 0,-2-5 9 0 0,0-1-1 0 0,-1 1 1 0 0,1-1 0 0 0,0 1-1 0 0,-1-1 1 0 0,0 0 0 0 0,0 0-1 0 0,0 0 1 0 0,0 0-1 0 0,0 0 1 0 0,-1 0 0 0 0,1-1-1 0 0,-1 1 1 0 0,0-1-1 0 0,0 1 1 0 0,0-1 0 0 0,0 0-1 0 0,-6 3 1 0 0,-3 1 26 0 0,1-1-1 0 0,-1 0 1 0 0,0-1 0 0 0,-14 3 0 0 0,-33 5-241 0 0,0-3 1 0 0,0-2 0 0 0,0-3 0 0 0,-93-6 0 0 0,148 3 205 0 0,2-1 0 0 0,1 0 0 0 0,0 0 0 0 0,0 1 0 0 0,0-1 0 0 0,0 0 0 0 0,0-1 0 0 0,0 1 0 0 0,0 0 0 0 0,0 0 0 0 0,0 0 0 0 0,0-1 0 0 0,0 1 0 0 0,0 0 0 0 0,0-1 0 0 0,0 1 0 0 0,0-1 0 0 0,-1 0 0 0 0,-6-5 14 0 0,8 4-7 0 0,-1 1 1 0 0,1 0 0 0 0,0 0 0 0 0,-1-1-1 0 0,1 1 1 0 0,0 0 0 0 0,0-1-1 0 0,0 1 1 0 0,0 0 0 0 0,0-1 0 0 0,0 1-1 0 0,0 0 1 0 0,0-1 0 0 0,1 1 0 0 0,-1 0-1 0 0,1-1 1 0 0,-1 1 0 0 0,1 0 0 0 0,-1 0-1 0 0,1-1 1 0 0,0 1 0 0 0,-1 0 0 0 0,1 0-1 0 0,1-2 1 0 0,24-26 114 0 0,-23 26-107 0 0,56-51 359 0 0,75-52 1 0 0,-73 59-180 0 0,31-17 244 0 0,-59 43 54 0 0,-2-1 1 0 0,45-41-1 0 0,-71 59-427 0 0,-2-1-52 0 0,1-5 78 0 0,-1 0-49 0 0,6-42 44 0 0,-9 46-134 0 0,1-1 1 0 0,0 1-1 0 0,0-1 1 0 0,1 1-1 0 0,0 0 0 0 0,0 0 1 0 0,0 0-1 0 0,5-9 1 0 0,6-1-1313 0 0,-3 9-4088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2:29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367 200 6447 0 0,'0'0'15744'0'0,"1"-1"-15316"0"0,2-2-373 0 0,-1-1-1 0 0,0 1 0 0 0,0-1 1 0 0,-1 1-1 0 0,1-1 1 0 0,-1 0-1 0 0,0 1 0 0 0,0-1 1 0 0,0 0-1 0 0,0 0 0 0 0,-1 0 1 0 0,1 0-1 0 0,-1 0 1 0 0,0 0-1 0 0,0 0 0 0 0,-2-6 1 0 0,0-6 203 0 0,-2-1 0 0 0,-7-23 0 0 0,10 37-257 0 0,0 0-50 0 0,1 0-1 0 0,-1 1 0 0 0,0-1 1 0 0,0 0-1 0 0,-1 1 1 0 0,1-1-1 0 0,0 1 0 0 0,-1-1 1 0 0,0 1-1 0 0,1 0 0 0 0,-1-1 1 0 0,0 1-1 0 0,0 0 1 0 0,-1 0-1 0 0,1 0 0 0 0,0 1 1 0 0,0-1-1 0 0,-1 0 1 0 0,1 1-1 0 0,-1 0 0 0 0,0-1 1 0 0,1 1-1 0 0,-1 0 1 0 0,0 1-1 0 0,-5-2 0 0 0,0 1-183 0 0,0 1 0 0 0,0 1-1 0 0,0-1 1 0 0,0 1 0 0 0,0 0-1 0 0,-14 5 1 0 0,14-4 170 0 0,-10 3-100 0 0,1 0 0 0 0,-1 1 0 0 0,1 1 0 0 0,0 0 0 0 0,-17 12 0 0 0,26-15 139 0 0,1 1 0 0 0,0 1 0 0 0,0-1 1 0 0,1 1-1 0 0,-1 0 0 0 0,1 1 0 0 0,1-1 1 0 0,-1 1-1 0 0,1 0 0 0 0,0 1 0 0 0,1-1 1 0 0,-7 16-1 0 0,5-10 20 0 0,1 1 0 0 0,1 1-1 0 0,1-1 1 0 0,0 0 0 0 0,0 1 0 0 0,1-1 0 0 0,1 19 0 0 0,3-14 65 0 0,0-14-28 0 0,1-2-2 0 0,-2-2-5 0 0,0 1 0 0 0,0-1 0 0 0,0 1-1 0 0,1-1 1 0 0,-1 1 0 0 0,0-1 0 0 0,1 0 0 0 0,-1 1 0 0 0,1-1 0 0 0,-1 0 0 0 0,1 0 0 0 0,0 0 0 0 0,-1 0 0 0 0,1 0-1 0 0,0-1 1 0 0,0 1 0 0 0,-1-1 0 0 0,1 1 0 0 0,0-1 0 0 0,0 1 0 0 0,0-1 0 0 0,0 0 0 0 0,0 0 0 0 0,0 0 0 0 0,3 0-1 0 0,5-1 134 0 0,0-1-1 0 0,0 0 0 0 0,16-5 0 0 0,-23 6-131 0 0,18-5 135 0 0,-1-1-1 0 0,0-1 0 0 0,26-15 1 0 0,-36 17-141 0 0,-1 0 1 0 0,0-1 0 0 0,0 0-1 0 0,0 0 1 0 0,-1-1-1 0 0,0 0 1 0 0,0-1 0 0 0,7-10-1 0 0,-9 9-10 0 0,0 3 42 0 0,-4 5-10 0 0,-7 16-166 0 0,-11 29 115 0 0,-2-1 1 0 0,-33 57-1 0 0,12-24 106 0 0,10-11-24 0 0,4 1-1 0 0,-27 104 1 0 0,41-112-57 0 0,10-55 1022 0 0,16-32-2116 0 0,-12 16 282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2:38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3 9383 0 0,'0'0'1027'0'0,"2"-1"-878"0"0,-2 1-116 0 0,1-1 1 0 0,0 1-1 0 0,-1 0 0 0 0,1 0 0 0 0,-1 0 0 0 0,1-1 0 0 0,0 1 0 0 0,-1 0 0 0 0,1 0 0 0 0,-1 0 0 0 0,1 0 1 0 0,0 0-1 0 0,-1 0 0 0 0,1 0 0 0 0,-1 0 0 0 0,1 1 0 0 0,0-1 0 0 0,-1 0 0 0 0,1 0 0 0 0,-1 0 1 0 0,1 1-1 0 0,-1-1 0 0 0,1 0 0 0 0,0 1 0 0 0,-1-1 0 0 0,0 0 0 0 0,1 1 0 0 0,-1-1 0 0 0,1 1 0 0 0,1 1 44 0 0,-1-1 0 0 0,0 1-1 0 0,0 0 1 0 0,0 0 0 0 0,-1-1-1 0 0,1 1 1 0 0,0 0 0 0 0,-1 0-1 0 0,1 3 1 0 0,1 5 198 0 0,-1 0 0 0 0,0 0-1 0 0,-2 11 1 0 0,-3 23 137 0 0,-2 0 1 0 0,-3-1 0 0 0,-18 60-1 0 0,16-67-278 0 0,-13 44 35 0 0,-63 137-1 0 0,-58 65-108 0 0,58-112 83 0 0,86-168 114 0 0,3-2-218 0 0,0-1 1 0 0,0 0-1 0 0,0 0 0 0 0,0 0 0 0 0,-1-1 1 0 0,1 1-1 0 0,0 0 0 0 0,-1-1 0 0 0,0 1 0 0 0,1-1 1 0 0,1-2-1 0 0,0 2 36 0 0,89-94 795 0 0,-87 91-886 0 0,-1 0 0 0 0,0 0 1 0 0,-1 0-1 0 0,1-1 0 0 0,-1 1 0 0 0,0-1 0 0 0,0 0 0 0 0,-1 0 0 0 0,0 0 0 0 0,0 0 0 0 0,2-8 1 0 0,3-11-44 0 0,10-24 13 0 0,-6 14-72 0 0,24-47 1 0 0,-30 72 102 0 0,0 0 0 0 0,1 0 0 0 0,0 1 0 0 0,1 0 0 0 0,0 0 0 0 0,1 1 0 0 0,-1 0 0 0 0,2 0 0 0 0,9-7 0 0 0,-11 10 28 0 0,1 1-1 0 0,0-1 1 0 0,1 2-1 0 0,-1-1 1 0 0,1 1-1 0 0,-1 0 1 0 0,1 1-1 0 0,0 0 1 0 0,0 0-1 0 0,0 1 1 0 0,0 0-1 0 0,0 1 1 0 0,0 0-1 0 0,0 0 1 0 0,1 1-1 0 0,-1 0 1 0 0,17 4-1 0 0,-13-1 8 0 0,0 0 1 0 0,0 1-1 0 0,0 0 0 0 0,-1 1 0 0 0,0 1 1 0 0,0-1-1 0 0,0 2 0 0 0,-1 0 0 0 0,0 0 1 0 0,0 1-1 0 0,9 11 0 0 0,-13-12-6 0 0,0 0 0 0 0,-1 0-1 0 0,0 0 1 0 0,-1 0-1 0 0,0 1 1 0 0,0 0 0 0 0,-1 0-1 0 0,5 13 1 0 0,-8-17-7 0 0,0 0 1 0 0,0 0-1 0 0,0 0 0 0 0,0 0 1 0 0,-1 0-1 0 0,0 0 1 0 0,0 0-1 0 0,0 0 0 0 0,0 0 1 0 0,-1 0-1 0 0,0 0 0 0 0,0 0 1 0 0,-1 0-1 0 0,1 0 0 0 0,-1 0 1 0 0,0-1-1 0 0,0 1 1 0 0,-5 6-1 0 0,-7 9 32 0 0,-1-1 0 0 0,-1 0-1 0 0,-20 19 1 0 0,-59 46-193 0 0,29-28-300 0 0,47-39 324 0 0,-1 0 0 0 0,-33 20 0 0 0,51-36 114 0 0,-1 0-1 0 0,0 0 0 0 0,1 1 1 0 0,-1-2-1 0 0,0 1 0 0 0,0 0 1 0 0,0-1-1 0 0,0 1 0 0 0,0-1 1 0 0,0 0-1 0 0,-3 0 0 0 0,5 0 10 0 0,1 0 1 0 0,-1-1-1 0 0,1 1 0 0 0,-1 0 1 0 0,1 0-1 0 0,-1-1 0 0 0,1 1 0 0 0,-1 0 1 0 0,1-1-1 0 0,0 1 0 0 0,-1 0 0 0 0,1-1 1 0 0,0 1-1 0 0,-1 0 0 0 0,1-1 0 0 0,0 1 1 0 0,0-1-1 0 0,-1 1 0 0 0,1-1 0 0 0,0 1 1 0 0,0-1-1 0 0,0 1 0 0 0,-1-1 0 0 0,1 1 1 0 0,0-1-1 0 0,0 1 0 0 0,0-1 0 0 0,0 1 1 0 0,0-1-1 0 0,0 1 0 0 0,0-2 0 0 0,2-16-145 0 0,1 7 150 0 0,1 0 0 0 0,0 0 0 0 0,1 1 0 0 0,0 0 0 0 0,8-11 0 0 0,35-45 9 0 0,-43 59-51 0 0,0 1 0 0 0,1-1 0 0 0,0 1 0 0 0,0 0-1 0 0,0 1 1 0 0,1-1 0 0 0,0 1 0 0 0,0 1 0 0 0,0-1 0 0 0,1 1 0 0 0,-1 1 0 0 0,9-4 0 0 0,-15 7-118 0 0,1 0 0 0 0,-1 1 1 0 0,0-1-1 0 0,1 0 0 0 0,-1 1 1 0 0,0-1-1 0 0,0 0 0 0 0,1 1 0 0 0,-1 0 1 0 0,0-1-1 0 0,0 1 0 0 0,0 0 1 0 0,0-1-1 0 0,0 1 0 0 0,0 0 1 0 0,0 0-1 0 0,0 0 0 0 0,0 0 1 0 0,0 0-1 0 0,0 0 0 0 0,0 0 1 0 0,0 2-1 0 0,6 11-1237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2:38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9671 0 0,'0'0'1122'0'0,"1"2"-636"0"0,5 3-87 0 0,1 0-1 0 0,-1 0 0 0 0,1 0 0 0 0,0-1 1 0 0,14 7-1 0 0,45 14 464 0 0,-29-11-412 0 0,11 4-77 0 0,172 78 1159 0 0,-196-84-1298 0 0,-1 2-1 0 0,0 1 0 0 0,-1 1 0 0 0,-1 0 1 0 0,0 2-1 0 0,33 36 0 0 0,-48-46-177 0 0,-1 0 0 0 0,1-1-1 0 0,-1 2 1 0 0,0-1 0 0 0,-1 1-1 0 0,0-1 1 0 0,-1 1 0 0 0,1 0-1 0 0,3 18 1 0 0,-6-14-6 0 0,1-1 1 0 0,-2 1 0 0 0,1 0-1 0 0,-2-1 1 0 0,0 1-1 0 0,0-1 1 0 0,-5 19 0 0 0,-3 5 77 0 0,-2 0 1 0 0,-2 0 0 0 0,-1-1 0 0 0,-1 0-1 0 0,-31 48 1 0 0,29-55-67 0 0,-2-1 0 0 0,-1-1 0 0 0,-2-1 0 0 0,0-1 0 0 0,-1 0 0 0 0,-46 34 0 0 0,-1-6-83 0 0,69-51-180 0 0,8-2-3245 0 0,-3 0 2837 0 0,1 0 0 0 0,-1 0 0 0 0,1-1 0 0 0,-1 1 0 0 0,4-3 0 0 0,16-10-1589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2:56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88 151 919 0 0,'0'0'1267'0'0,"-9"-1"5206"0"0,-5-19-5183 0 0,13 19-844 0 0,0 0 40 0 0,-3-2-252 0 0,-14-6 2133 0 0,-13 7-322 0 0,30 2-1965 0 0,0 0-33 0 0,1 0 0 0 0,0 0 0 0 0,-1 0 0 0 0,1 0-1 0 0,0 0 1 0 0,0 0 0 0 0,-1 0 0 0 0,1 0 0 0 0,0 0 0 0 0,0 0-1 0 0,-1 0 1 0 0,1 0 0 0 0,0 0 0 0 0,-1 0 0 0 0,1 0 0 0 0,0-1-1 0 0,0 1 1 0 0,-1 0 0 0 0,1 0 0 0 0,0 0 0 0 0,0 0 0 0 0,-1 0-1 0 0,1-1 1 0 0,0 1 0 0 0,0 0 0 0 0,0 0 0 0 0,-1 0 0 0 0,1-1-1 0 0,0 1 1 0 0,0 0 0 0 0,0-1 0 0 0,4-6-36 0 0,0 1 1 0 0,1-1-1 0 0,-1 1 1 0 0,2 0-1 0 0,-1 0 1 0 0,1 1-1 0 0,0-1 1 0 0,0 1-1 0 0,0 1 0 0 0,1-1 1 0 0,-1 1-1 0 0,1 0 1 0 0,0 0-1 0 0,1 1 1 0 0,-1 0-1 0 0,12-3 1 0 0,4 0 11 0 0,0 1-1 0 0,1 1 1 0 0,0 0 0 0 0,30 1 0 0 0,-47 3-23 0 0,-1 0 0 0 0,0 0 0 0 0,1 1 0 0 0,-1 0 0 0 0,0 0 0 0 0,0 0 0 0 0,1 1 0 0 0,-1 0 0 0 0,0 0 0 0 0,-1 1 0 0 0,1-1 0 0 0,0 1 0 0 0,-1 1 0 0 0,1-1 0 0 0,-1 1 0 0 0,7 6 0 0 0,-10-8 0 0 0,-1 0 0 0 0,0 0 0 0 0,0-1 0 0 0,0 1 0 0 0,0 0 0 0 0,0 0 0 0 0,-1 0 0 0 0,1 0 0 0 0,0 0 0 0 0,-1 0 0 0 0,0 0 0 0 0,1 0 0 0 0,-1 1 0 0 0,0-1 0 0 0,0 0 0 0 0,0 0 0 0 0,0 0 0 0 0,-1 0 0 0 0,1 0 0 0 0,0 0 0 0 0,-2 3 0 0 0,-1 7 0 0 0,-2-2 0 0 0,-9 21 0 0 0,3-8 0 0 0,6-10 26 0 0,-13 21 0 0 0,7-14-5 0 0,0 0-1 0 0,-9 30 1 0 0,-2 17-351 0 0,15-51 327 0 0,1 0 0 0 0,0 1-1 0 0,2 0 1 0 0,0 0-1 0 0,0 0 1 0 0,2 0 0 0 0,0 0-1 0 0,1 1 1 0 0,1-1 0 0 0,0 1-1 0 0,2-1 1 0 0,0 1-1 0 0,0-1 1 0 0,2 0 0 0 0,0 0-1 0 0,1 0 1 0 0,1-1 0 0 0,14 30-1 0 0,-14-36 83 0 0,-1 0-1 0 0,2 0 0 0 0,-1-1 1 0 0,1 0-1 0 0,15 15 0 0 0,-17-20 66 0 0,0 0-1 0 0,1 0 1 0 0,0-1-1 0 0,-1 1 1 0 0,1-1-1 0 0,0 0 1 0 0,0-1-1 0 0,1 0 1 0 0,-1 0-1 0 0,1 0 1 0 0,9 1-1 0 0,-2-1 88 0 0,0-1 0 0 0,23 0 0 0 0,-4-1-17 0 0,-22 0-161 0 0,-9 0-13 0 0,-4 14-297 0 0,-1-10-4 0 0,1 0 1 0 0,-1 0-1 0 0,0 1 0 0 0,0-2 1 0 0,0 1-1 0 0,0 0 0 0 0,-5 3 1 0 0,7-5-408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2:57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55 2303 0 0,'0'0'102'0'0,"2"-2"-1"0"0,13-16-80 0 0,3-2 6139 0 0,-11 14-5475 0 0,-6-2 2969 0 0,-1 8-3523 0 0,0 0 1 0 0,0 0 0 0 0,-1-1 0 0 0,1 1 0 0 0,0 0-1 0 0,0 0 1 0 0,0 0 0 0 0,0 0 0 0 0,-1 0 0 0 0,1 0-1 0 0,0 0 1 0 0,0 0 0 0 0,0 0 0 0 0,0 0 0 0 0,-1 0 0 0 0,1 0-1 0 0,0 0 1 0 0,0 0 0 0 0,-8 1-96 0 0,0-1 1 0 0,1 1-1 0 0,-1 0 1 0 0,1 1-1 0 0,-1 0 1 0 0,1 0-1 0 0,-14 6 1 0 0,7-2-24 0 0,-96 44 229 0 0,-11-5 51 0 0,118-44-265 0 0,1 0 0 0 0,-1 0-1 0 0,1 1 1 0 0,-1-1 0 0 0,1 1 0 0 0,-1-1 0 0 0,1 1-1 0 0,0 0 1 0 0,0 0 0 0 0,0 0 0 0 0,0 0 0 0 0,0 0-1 0 0,-2 4 1 0 0,4-6-22 0 0,-1 1 0 0 0,1 0-1 0 0,0-1 1 0 0,0 1 0 0 0,-1 0-1 0 0,1-1 1 0 0,0 1 0 0 0,0 0-1 0 0,0-1 1 0 0,0 1 0 0 0,0 0 0 0 0,0 0-1 0 0,0-1 1 0 0,0 1 0 0 0,0 0-1 0 0,0-1 1 0 0,0 1 0 0 0,0 0-1 0 0,1 0 1 0 0,-1-1 0 0 0,0 1-1 0 0,0-1 1 0 0,1 1 0 0 0,-1 0 0 0 0,0-1-1 0 0,1 1 1 0 0,0 0 0 0 0,14 14 11 0 0,-15-15-18 0 0,7 5 4 0 0,-1-1-1 0 0,1 0 0 0 0,0 0 0 0 0,0 0 1 0 0,0-1-1 0 0,15 4 0 0 0,46 7 90 0 0,-45-10-42 0 0,27 8 0 0 0,-46-11-44 0 0,0 0-1 0 0,0 1 0 0 0,-1 0 1 0 0,1 0-1 0 0,-1 0 0 0 0,0 0 1 0 0,1 0-1 0 0,-1 1 0 0 0,0-1 1 0 0,0 1-1 0 0,4 5 0 0 0,-5-6-5 0 0,0 0 0 0 0,-1 0 0 0 0,1 0 1 0 0,-1 1-1 0 0,1-1 0 0 0,-1 0 0 0 0,0 1 0 0 0,0-1 0 0 0,0 1 0 0 0,0 0 0 0 0,0-1 0 0 0,-1 1 0 0 0,1 4 0 0 0,0 1 10 0 0,0-5-5 0 0,-1 0 1 0 0,1 1-1 0 0,-1-1 0 0 0,0 1 1 0 0,0-1-1 0 0,0 1 0 0 0,-1-1 1 0 0,1 0-1 0 0,-1 1 0 0 0,0-1 1 0 0,0 1-1 0 0,0-1 0 0 0,0 0 1 0 0,-1 0-1 0 0,1 0 0 0 0,-1 0 1 0 0,0 0-1 0 0,0 0 0 0 0,0 0 1 0 0,0 0-1 0 0,0-1 0 0 0,-1 1 1 0 0,-3 2-1 0 0,-2 2 16 0 0,-1 0 1 0 0,0-1 0 0 0,0 0-1 0 0,0 0 1 0 0,-20 7-1 0 0,11-5-1 0 0,-1-1 1 0 0,0-1-1 0 0,0 0 0 0 0,-1-2 0 0 0,1 0 0 0 0,-1-1 0 0 0,0-2 0 0 0,0 1 0 0 0,-33-4 1 0 0,50 2-20 0 0,0 0 0 0 0,0-1-1 0 0,0 0 1 0 0,0 1 0 0 0,0-1 0 0 0,0 0 0 0 0,0 0 0 0 0,0-1 0 0 0,0 1 0 0 0,-3-3 0 0 0,1-3-1 0 0,5 5-9 0 0,0 0 0 0 0,0 1 0 0 0,1-1 0 0 0,-1 0 0 0 0,1 0-1 0 0,-1 0 1 0 0,1 1 0 0 0,-1-1 0 0 0,1 0 0 0 0,0 1 0 0 0,0-1 0 0 0,0 1-1 0 0,0-1 1 0 0,0 1 0 0 0,0-1 0 0 0,0 1 0 0 0,1 0 0 0 0,1-2 0 0 0,29-24-558 0 0,-29 25 514 0 0,24-17-362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06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797 0 14855 0 0,'0'0'1350'0'0,"-2"1"-1110"0"0,-3 2-214 0 0,0 0 1 0 0,-1 0 0 0 0,1 0 0 0 0,1 1 0 0 0,-1 0 0 0 0,0 0 0 0 0,1 0 0 0 0,-7 8-1 0 0,-29 44 467 0 0,36-51-457 0 0,-118 209 994 0 0,16 9-590 0 0,101-213-428 0 0,-32 71 135 0 0,-13 30 59 0 0,-71 115-1 0 0,-73 77 11 0 0,180-281-232 0 0,6-7-155 0 0,-2-1-1 0 0,1-1 1 0 0,-15 17 0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2:57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84 3223 0 0,'-39'8'10886'0'0,"61"-10"-9796"0"0,-2-3-751 0 0,-1 0 0 0 0,1-2-1 0 0,-1 0 1 0 0,18-10-1 0 0,-16 7-211 0 0,1 1 0 0 0,44-12 0 0 0,-23 14-1398 0 0,-30 5-4460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2:57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16327 0 0,'0'0'1796'0'0,"1"1"-1474"0"0,2 0-202 0 0,1 1 1 0 0,-1-1-1 0 0,1 1 1 0 0,-1-1 0 0 0,1 0-1 0 0,0 0 1 0 0,-1 0 0 0 0,1-1-1 0 0,0 0 1 0 0,-1 1 0 0 0,1-1-1 0 0,0 0 1 0 0,5-1-1 0 0,9-2 273 0 0,28-8 0 0 0,-14 3-25 0 0,-5 4-434 0 0,45-4 0 0 0,-6 10-2834 0 0,-45-1-3740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2:58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56 140 5983 0 0,'0'0'542'0'0,"3"-7"1116"0"0,0 4-1200 0 0,-1 0 0 0 0,0 0 0 0 0,1 0-1 0 0,0 1 1 0 0,-1-1 0 0 0,1 1-1 0 0,0 0 1 0 0,0 0 0 0 0,1 0-1 0 0,-1 0 1 0 0,0 1 0 0 0,7-3 0 0 0,9-5-355 0 0,13-8 83 0 0,0 1 0 0 0,38-13 0 0 0,-50 22 13 0 0,1 1-1 0 0,-1 1 0 0 0,1 1 1 0 0,41-3-1 0 0,-56 7-165 0 0,0 0 0 0 0,1 0-1 0 0,-1 1 1 0 0,1 0 0 0 0,-1 0 0 0 0,0 0-1 0 0,0 1 1 0 0,1 0 0 0 0,5 3-1 0 0,-11-4-29 0 0,1-1 0 0 0,-1 1 0 0 0,0 0 0 0 0,1 0 0 0 0,-1 0-1 0 0,0 0 1 0 0,1 0 0 0 0,-1 0 0 0 0,0 1 0 0 0,0-1-1 0 0,0 0 1 0 0,0 0 0 0 0,0 1 0 0 0,0-1 0 0 0,-1 1 0 0 0,1-1-1 0 0,0 1 1 0 0,-1-1 0 0 0,1 1 0 0 0,-1-1 0 0 0,1 1-1 0 0,-1 0 1 0 0,0-1 0 0 0,0 1 0 0 0,0 0 0 0 0,0-1 0 0 0,0 1-1 0 0,0 0 1 0 0,0-1 0 0 0,0 1 0 0 0,-1-1 0 0 0,1 1 0 0 0,-1 0-1 0 0,1-1 1 0 0,-1 1 0 0 0,0-1 0 0 0,1 1 0 0 0,-1-1-1 0 0,-2 2 1 0 0,-2 7 17 0 0,-1 0-1 0 0,-1-1 1 0 0,0 0-1 0 0,-12 13 1 0 0,-38 29-45 0 0,30-27-34 0 0,-141 112-231 0 0,138-116 290 0 0,7-4 0 0 0,0 0 0 0 0,0 2 0 0 0,2 0 0 0 0,-33 36 0 0 0,53-52 10 0 0,-1-1 0 0 0,1 1-1 0 0,0 0 1 0 0,0-1 0 0 0,0 1 0 0 0,0 0-1 0 0,0-1 1 0 0,1 1 0 0 0,-1 0-1 0 0,0 0 1 0 0,1 0 0 0 0,0 0 0 0 0,-1-1-1 0 0,1 1 1 0 0,0 0 0 0 0,0 4 0 0 0,0-4 20 0 0,1-1 0 0 0,-1 0 0 0 0,1 1 0 0 0,-1-1 0 0 0,1 1 0 0 0,-1-1 0 0 0,1 0 0 0 0,0 0 0 0 0,0 1 0 0 0,0-1 0 0 0,0 0 0 0 0,0 0 0 0 0,0 0 0 0 0,0 0 0 0 0,0 0 0 0 0,0 0 0 0 0,2 1-1 0 0,2 0 62 0 0,0 1-1 0 0,1-1 0 0 0,-1 0 0 0 0,1 0 0 0 0,-1 0 1 0 0,1-1-1 0 0,-1 0 0 0 0,1 0 0 0 0,0-1 0 0 0,5 1 1 0 0,34-4-54 0 0,-1-1 1 0 0,1-2 0 0 0,-1-2 0 0 0,45-15 0 0 0,-66 16-1453 0 0,1-1-4513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2:58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 12407 0 0,'0'0'1126'0'0,"-8"1"-908"0"0,0 0-99 0 0,0 1 1 0 0,1 0-1 0 0,-1 0 0 0 0,1 1 0 0 0,-1 0 0 0 0,1 0 1 0 0,0 0-1 0 0,0 1 0 0 0,1 0 0 0 0,-13 10 0 0 0,1 2-60 0 0,0 0 0 0 0,-18 22 0 0 0,14-13-59 0 0,-26 38 0 0 0,42-55 0 0 0,1 1 0 0 0,0 0 0 0 0,0 0 0 0 0,1 1 0 0 0,0-1 0 0 0,1 1 0 0 0,0-1 0 0 0,-3 21 0 0 0,6-26 18 0 0,-1 1-1 0 0,1-1 0 0 0,0 0 1 0 0,1 0-1 0 0,-1 0 0 0 0,1 0 1 0 0,0 1-1 0 0,0-1 1 0 0,0 0-1 0 0,0 0 0 0 0,1-1 1 0 0,0 1-1 0 0,0 0 0 0 0,3 4 1 0 0,-4-6 16 0 0,1 0 0 0 0,0 0 0 0 0,-1 0 0 0 0,1 0 0 0 0,0 0 0 0 0,0-1 0 0 0,1 1 0 0 0,-1-1 1 0 0,0 1-1 0 0,0-1 0 0 0,1 0 0 0 0,-1 0 0 0 0,0 0 0 0 0,1 0 0 0 0,-1 0 0 0 0,1-1 0 0 0,0 1 0 0 0,-1-1 0 0 0,1 0 1 0 0,-1 1-1 0 0,1-1 0 0 0,0 0 0 0 0,4-1 0 0 0,3-1 78 0 0,1-1 1 0 0,-1 1-1 0 0,0-2 1 0 0,0 1 0 0 0,-1-1-1 0 0,1-1 1 0 0,-1 0-1 0 0,0 0 1 0 0,0-1-1 0 0,0 0 1 0 0,-1-1-1 0 0,0 0 1 0 0,0 0-1 0 0,-1 0 1 0 0,1-1-1 0 0,-2 0 1 0 0,7-11-1 0 0,-9 12-71 0 0,0 0-1 0 0,-1-1 1 0 0,0 1 0 0 0,-1-1-1 0 0,0 0 1 0 0,0 0-1 0 0,0 0 1 0 0,-1 0 0 0 0,0 0-1 0 0,-1-10 1 0 0,0 11-280 0 0,0 1 1 0 0,-1-1-1 0 0,0 1 1 0 0,-1-1-1 0 0,-3-10 1 0 0,4 13-381 0 0,-1 0 1 0 0,0 1 0 0 0,0-1-1 0 0,0 0 1 0 0,0 1 0 0 0,-1-1-1 0 0,1 1 1 0 0,-1 0 0 0 0,-4-4-1 0 0,1 2-4205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2:5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1 7831 0 0,'0'0'706'0'0,"-2"1"-381"0"0,-89 62 5441 0 0,30-19-5637 0 0,40-30-106 0 0,-13 8 69 0 0,1 2 0 0 0,1 0 0 0 0,-29 31 1 0 0,58-52-57 0 0,1 0 0 0 0,-1 0 1 0 0,1 0-1 0 0,0 0 0 0 0,0 0 1 0 0,0 0-1 0 0,0 1 1 0 0,0-1-1 0 0,1 1 0 0 0,-2 7 1 0 0,3-10 1 0 0,0 0 0 0 0,1 0 0 0 0,-1 0 0 0 0,1 0 0 0 0,-1 0 0 0 0,1 0 0 0 0,0 0 0 0 0,-1 0 0 0 0,1 0 0 0 0,0 0 0 0 0,0 0 0 0 0,0 0 0 0 0,0 0 0 0 0,0-1 0 0 0,0 1 0 0 0,0 0 0 0 0,0-1 0 0 0,1 1 0 0 0,5 3 84 0 0,0-1-1 0 0,0-1 0 0 0,0 1 0 0 0,0-1 1 0 0,0 0-1 0 0,1-1 0 0 0,-1 0 1 0 0,1 0-1 0 0,-1-1 0 0 0,1 1 0 0 0,7-2 1 0 0,5-1 51 0 0,-1 0 1 0 0,0-1-1 0 0,21-7 1 0 0,-15 2 56 0 0,0 0 0 0 0,-1-2 0 0 0,23-12 1 0 0,-36 16-160 0 0,-1 0 0 0 0,0 0 0 0 0,0-1 1 0 0,-1 0-1 0 0,0-1 0 0 0,0 0 1 0 0,-1-1-1 0 0,14-18 0 0 0,-20 24-64 0 0,0-1 1 0 0,0 1-1 0 0,0-1 0 0 0,0 1 1 0 0,-1-1-1 0 0,1 0 0 0 0,-1 1 0 0 0,0-1 1 0 0,0 0-1 0 0,-1 0 0 0 0,1 0 1 0 0,-1 0-1 0 0,0-7 0 0 0,0 9-59 0 0,-1 0-1 0 0,1 0 0 0 0,-1 0 1 0 0,1 0-1 0 0,-1 0 0 0 0,0 0 1 0 0,0 0-1 0 0,0 0 1 0 0,0 0-1 0 0,0 1 0 0 0,0-1 1 0 0,-1 0-1 0 0,1 1 1 0 0,-1-1-1 0 0,1 1 0 0 0,-1-1 1 0 0,1 1-1 0 0,-1 0 0 0 0,0-1 1 0 0,0 1-1 0 0,1 0 1 0 0,-1 0-1 0 0,0 0 0 0 0,0 1 1 0 0,0-1-1 0 0,-4 0 1 0 0,-20-5-1767 0 0,9 5-2678 0 0,1 1-837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2:59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24 160 10335 0 0,'-6'4'189'0'0,"0"0"76"0"0,-6 3 3603 0 0,26-5-1871 0 0,0-2-1592 0 0,0 0-1 0 0,0-1 1 0 0,-1-1 0 0 0,1-1 0 0 0,-1 1-1 0 0,15-6 1 0 0,18-4 1 0 0,150-29 625 0 0,247-46 124 0 0,-395 78-1050 0 0,0 3 0 0 0,0 2 0 0 0,83 3 0 0 0,-123 1-484 0 0,0 1 0 0 0,0 0 0 0 0,0 1 0 0 0,-1 0 0 0 0,1 0 0 0 0,0 1 0 0 0,11 5 0 0 0,-2 2-6713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3:00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 1839 0 0,'-1'1'4652'0'0,"-25"22"415"0"0,-17 9-4050 0 0,-6 6-975 0 0,-40 30 381 0 0,-32 27 207 0 0,106-81-399 0 0,1 0 0 0 0,1 0 0 0 0,0 1 0 0 0,1 1-1 0 0,-17 28 1 0 0,27-40-160 0 0,0 0-1 0 0,0 0 1 0 0,0 0-1 0 0,1 0 1 0 0,-1 1-1 0 0,1-1 0 0 0,0 1 1 0 0,0-1-1 0 0,1 0 1 0 0,-1 1-1 0 0,1-1 1 0 0,0 1-1 0 0,0 0 1 0 0,2 6-1 0 0,-1-7 12 0 0,0 0 0 0 0,0-1-1 0 0,1 1 1 0 0,0 0 0 0 0,0-1-1 0 0,0 0 1 0 0,0 1 0 0 0,0-1 0 0 0,0 0-1 0 0,1 0 1 0 0,0 0 0 0 0,-1-1 0 0 0,1 1-1 0 0,0-1 1 0 0,0 1 0 0 0,1-1 0 0 0,3 2-1 0 0,2 1 53 0 0,1-1-1 0 0,0 1 1 0 0,0-2-1 0 0,0 0 1 0 0,0 0-1 0 0,1-1 0 0 0,-1 0 1 0 0,18 1-1 0 0,-2-3 64 0 0,-1 0-1 0 0,38-6 1 0 0,-39 3-108 0 0,1-2 0 0 0,-1-1 0 0 0,0 0 0 0 0,29-14 0 0 0,-41 15-83 0 0,0-1 0 0 0,-1 0 0 0 0,0 0 0 0 0,0-1 0 0 0,0-1 0 0 0,-1 0 0 0 0,0 0 0 0 0,-1-1 0 0 0,17-20 0 0 0,-23 24-38 0 0,0 0 1 0 0,-1 0-1 0 0,0 0 0 0 0,1 0 1 0 0,-2 0-1 0 0,1-1 0 0 0,-1 1 0 0 0,1-1 1 0 0,-1 1-1 0 0,-1-1 0 0 0,1-8 0 0 0,-1 12-16 0 0,0-1 0 0 0,-1 1-1 0 0,1-1 1 0 0,0 1 0 0 0,-1-1-1 0 0,1 1 1 0 0,-1 0 0 0 0,0-1-1 0 0,0 1 1 0 0,0 0 0 0 0,0 0-1 0 0,-2-3 1 0 0,2 3 5 0 0,-1 1 1 0 0,1 0-1 0 0,0 0 0 0 0,0 0 1 0 0,-1 0-1 0 0,1 0 0 0 0,-1 0 1 0 0,1 0-1 0 0,-1 0 0 0 0,1 0 1 0 0,-1 1-1 0 0,1-1 0 0 0,-1 1 1 0 0,0-1-1 0 0,1 1 0 0 0,-1 0 1 0 0,0 0-1 0 0,1-1 0 0 0,-4 1 1 0 0,-1 1-18 0 0,0 0 1 0 0,-1 0 0 0 0,1 0 0 0 0,0 1 0 0 0,1 0 0 0 0,-1 0 0 0 0,0 1-1 0 0,0-1 1 0 0,1 1 0 0 0,0 0 0 0 0,-1 1 0 0 0,-8 7 0 0 0,5-4 42 0 0,0 1 0 0 0,1 1 0 0 0,0 0 0 0 0,0 0 0 0 0,-11 18 0 0 0,16-23 25 0 0,1 0 1 0 0,0 0-1 0 0,1 0 0 0 0,-1 0 1 0 0,1 0-1 0 0,0 0 0 0 0,0 1 1 0 0,0-1-1 0 0,0 0 0 0 0,1 1 1 0 0,0-1-1 0 0,0 0 0 0 0,0 1 1 0 0,0-1-1 0 0,2 8 0 0 0,-1-9-86 0 0,0 0-1 0 0,0 0 1 0 0,0-1-1 0 0,0 1 1 0 0,1 0-1 0 0,-1-1 1 0 0,1 1-1 0 0,-1-1 1 0 0,1 0-1 0 0,0 1 1 0 0,0-1-1 0 0,0 0 1 0 0,0 0-1 0 0,1 0 1 0 0,-1 0-1 0 0,0 0 1 0 0,1-1-1 0 0,-1 1 1 0 0,1-1-1 0 0,0 0 1 0 0,-1 0-1 0 0,1 0 1 0 0,0 0-1 0 0,3 1 1 0 0,7 0-5448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3:00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20 3223 0 0,'9'-19'10079'0'0,"-11"20"-9624"0"0,-27 31-411 0 0,0 1 1 0 0,2 2 0 0 0,2 1 0 0 0,-23 41 0 0 0,44-68-55 0 0,-1 0 1 0 0,1 0 0 0 0,0 0-1 0 0,1 0 1 0 0,0 1 0 0 0,-2 15-1 0 0,4-21 28 0 0,1 1-1 0 0,0-1 1 0 0,-1 0 0 0 0,2 1-1 0 0,-1-1 1 0 0,0 0-1 0 0,1 1 1 0 0,0-1-1 0 0,0 0 1 0 0,0 0-1 0 0,1 0 1 0 0,-1 0 0 0 0,1 0-1 0 0,0 0 1 0 0,0 0-1 0 0,1 0 1 0 0,3 5-1 0 0,-3-7 76 0 0,-1 0 0 0 0,1 1-1 0 0,0-1 1 0 0,0 0-1 0 0,0 0 1 0 0,0-1 0 0 0,0 1-1 0 0,0-1 1 0 0,1 1 0 0 0,-1-1-1 0 0,0 0 1 0 0,1 0-1 0 0,-1-1 1 0 0,1 1 0 0 0,-1-1-1 0 0,1 1 1 0 0,-1-1 0 0 0,5-1-1 0 0,0 1 158 0 0,-1-1-1 0 0,0 0 0 0 0,1 0 1 0 0,-1-1-1 0 0,0 1 0 0 0,0-2 1 0 0,12-4-1 0 0,-3-2 13 0 0,-1 0 1 0 0,0-1 0 0 0,0 0-1 0 0,-1-1 1 0 0,-1-1-1 0 0,0 0 1 0 0,12-14 0 0 0,-17 16-196 0 0,0 0 0 0 0,-1 0-1 0 0,0 0 1 0 0,-1-1 0 0 0,0 0 0 0 0,0-1 0 0 0,-1 1 0 0 0,-1-1 0 0 0,0 0 0 0 0,4-21 0 0 0,-7 26-71 0 0,-1 0 1 0 0,0 0-1 0 0,0 1 0 0 0,-1-1 1 0 0,1 0-1 0 0,-1 1 0 0 0,-1-1 1 0 0,-2-7-1 0 0,3 11-62 0 0,0-1-1 0 0,0 1 1 0 0,-1-1-1 0 0,1 1 1 0 0,-1-1-1 0 0,0 1 1 0 0,0 0 0 0 0,-1 0-1 0 0,1 0 1 0 0,0 0-1 0 0,-1 0 1 0 0,0 1-1 0 0,0-1 1 0 0,0 1 0 0 0,-5-4-1 0 0,6 5-98 0 0,0 1 0 0 0,-1-1 1 0 0,1 1-1 0 0,0-1 0 0 0,0 1 0 0 0,-1 0 0 0 0,1 0 0 0 0,0 0 1 0 0,-1 1-1 0 0,1-1 0 0 0,0 0 0 0 0,0 1 0 0 0,-1-1 0 0 0,1 1 0 0 0,0 0 1 0 0,0 0-1 0 0,0 0 0 0 0,0 0 0 0 0,0 0 0 0 0,0 0 0 0 0,0 0 0 0 0,0 1 1 0 0,1-1-1 0 0,-3 3 0 0 0,-7 7-922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3:01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10535 0 0,'0'0'956'0'0,"2"0"-786"0"0,27-10 271 0 0,155-44 2962 0 0,20 22-2268 0 0,-76 14-3014 0 0,-105 14 885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3:01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8287 0 0,'0'0'2183'0'0,"2"1"-743"0"0,9 0-73 0 0,0-1 0 0 0,17 0 1 0 0,52-10-330 0 0,-46 5-562 0 0,182-36 592 0 0,-44 16-2895 0 0,-155 23-4221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07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97 17135 0 0,'-3'0'86'0'0,"0"0"1"0"0,0 0-1 0 0,1 0 0 0 0,-1 1 0 0 0,0-1 1 0 0,1 1-1 0 0,-1-1 0 0 0,0 1 0 0 0,1 0 1 0 0,-1 0-1 0 0,1 0 0 0 0,-1 0 0 0 0,1 0 1 0 0,0 1-1 0 0,-1-1 0 0 0,1 1 0 0 0,0 0 1 0 0,0-1-1 0 0,0 1 0 0 0,0 0 0 0 0,0 0 1 0 0,1 0-1 0 0,-1 1 0 0 0,-1 1 0 0 0,2-3 232 0 0,7 8 346 0 0,-4-7-590 0 0,0-1 0 0 0,0 1 0 0 0,1-1 0 0 0,-1 1 0 0 0,0-1 1 0 0,1 0-1 0 0,-1 0 0 0 0,0 0 0 0 0,1 0 0 0 0,0 0 1 0 0,-1-1-1 0 0,5 2 0 0 0,33 1 487 0 0,-2-5-289 0 0,0-1-1 0 0,-1-2 1 0 0,41-10 0 0 0,-30 5-179 0 0,170-39 142 0 0,-109 21-758 0 0,138-15 0 0 0,-236 42-238 0 0,1 1 0 0 0,0 0-1 0 0,0 0 1 0 0,21 4 0 0 0,-16 0-1089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3:02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 2759 0 0,'-5'4'248'0'0,"-11"11"448"0"0,1 1 0 0 0,0 1 0 0 0,1 0 0 0 0,0 0 0 0 0,-11 22 0 0 0,1 4 1404 0 0,-22 54 0 0 0,29-59-2044 0 0,7-17-41 0 0,1 0 1 0 0,0 1-1 0 0,2-1 0 0 0,-7 32 0 0 0,16-51-855 0 0,5-4-2988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3:03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1839 0 0,'0'0'83'0'0,"-13"3"10"0"0,7-1 463 0 0,-1-1-1 0 0,2 2 0 0 0,-1-1 0 0 0,0 1 1 0 0,0-1-1 0 0,1 2 0 0 0,-9 5 0 0 0,3-1 946 0 0,1 1 0 0 0,-15 16-1 0 0,12-10-1191 0 0,2 0-1 0 0,-1 1 1 0 0,2 1 0 0 0,-14 27-1 0 0,12-15 231 0 0,0 0-1 0 0,-8 34 1 0 0,20-61-509 0 0,-4 12 283 0 0,0 0 0 0 0,-1 21 0 0 0,5-32-240 0 0,-1 0-1 0 0,1 0 0 0 0,0 0 0 0 0,0 1 0 0 0,1-1 0 0 0,-1 0 0 0 0,1 0 0 0 0,-1 0 0 0 0,1 0 0 0 0,0 0 0 0 0,0 0 0 0 0,0 0 0 0 0,1 0 0 0 0,-1 0 0 0 0,1 0 0 0 0,-1 0 1 0 0,4 3-1 0 0,-4-5-16 0 0,1 0 0 0 0,-1 0 0 0 0,0 0 0 0 0,1 0 0 0 0,-1 0 0 0 0,1 0 0 0 0,-1 0 0 0 0,1-1 0 0 0,0 1 0 0 0,-1-1 0 0 0,1 1 0 0 0,0-1 0 0 0,-1 1 0 0 0,1-1 0 0 0,3 0 0 0 0,-1 0 59 0 0,0 0 1 0 0,0-1 0 0 0,0 0 0 0 0,0 1 0 0 0,0-1-1 0 0,6-3 1 0 0,-2 1 38 0 0,0-1 0 0 0,0 0 0 0 0,0-1-1 0 0,0 0 1 0 0,10-9 0 0 0,2-4-58 0 0,-1-1 0 0 0,-1-2-1 0 0,-1 1 1 0 0,-1-2 0 0 0,0 0 0 0 0,-2-1 0 0 0,13-27 0 0 0,-24 43-86 0 0,-1 1 0 0 0,1-1 0 0 0,-1 1 0 0 0,-1-1 1 0 0,1 0-1 0 0,-1 0 0 0 0,0 0 0 0 0,-1-10 1 0 0,0 15-31 0 0,0 0 0 0 0,0 1 1 0 0,0-1-1 0 0,0 0 0 0 0,-1 0 1 0 0,1 1-1 0 0,-1-1 0 0 0,1 1 1 0 0,-1-1-1 0 0,1 0 1 0 0,-1 1-1 0 0,0-1 0 0 0,0 1 1 0 0,0-1-1 0 0,0 1 0 0 0,0 0 1 0 0,0-1-1 0 0,0 1 0 0 0,0 0 1 0 0,-1 0-1 0 0,1 0 1 0 0,0 0-1 0 0,-1 0 0 0 0,1 0 1 0 0,-1 0-1 0 0,1 0 0 0 0,-1 1 1 0 0,0-1-1 0 0,1 0 1 0 0,-1 1-1 0 0,1 0 0 0 0,-1-1 1 0 0,0 1-1 0 0,0 0 0 0 0,1 0 1 0 0,-1 0-1 0 0,0 0 0 0 0,1 0 1 0 0,-4 0-1 0 0,-4 2-249 0 0,-1-1 0 0 0,1 1 0 0 0,-1 1 0 0 0,1 0 0 0 0,0 0 0 0 0,0 1 0 0 0,0 0 0 0 0,0 0 0 0 0,1 1 0 0 0,0 0 0 0 0,-10 8 0 0 0,17-12-204 0 0,-2 6-1462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3:03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146 221 3223 0 0,'-15'1'524'0'0,"0"1"-1"0"0,0 0 0 0 0,0 1 0 0 0,-14 6 0 0 0,12-3 5506 0 0,-21 10 1 0 0,36-15-5086 0 0,7 6-336 0 0,-4-6-574 0 0,0 0 1 0 0,1 0 0 0 0,0 0-1 0 0,-1 0 1 0 0,1 0-1 0 0,0-1 1 0 0,-1 1 0 0 0,1 0-1 0 0,0-1 1 0 0,0 0-1 0 0,-1 1 1 0 0,1-1-1 0 0,0 0 1 0 0,0 0 0 0 0,2 0-1 0 0,31-4 357 0 0,-30 4-311 0 0,60-14 702 0 0,107-36 0 0 0,-109 30-565 0 0,104-35 178 0 0,166-48-113 0 0,-307 97-282 0 0,-5 0-80 0 0,1 0-1 0 0,0 2 1 0 0,1 1-1 0 0,38-2 1 0 0,-60 5-100 0 0,0 0 1 0 0,1 0-1 0 0,-1 0 0 0 0,1 0 1 0 0,-1 0-1 0 0,1 0 1 0 0,-1 1-1 0 0,1-1 1 0 0,-1 0-1 0 0,1 1 0 0 0,-1-1 1 0 0,0 1-1 0 0,1-1 1 0 0,-1 1-1 0 0,0 0 0 0 0,1 0 1 0 0,-1-1-1 0 0,0 1 1 0 0,0 0-1 0 0,0 0 1 0 0,0 0-1 0 0,0 0 0 0 0,0 0 1 0 0,0 1-1 0 0,1 1 1 0 0,1 7-6475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3:04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79 11951 0 0,'0'0'4555'0'0,"5"-15"-3278"0"0,-2 12-1182 0 0,0-1 0 0 0,1 1 0 0 0,-1 0 0 0 0,0 0-1 0 0,1 0 1 0 0,0 0 0 0 0,0 1 0 0 0,0 0 0 0 0,5-3-1 0 0,40-15 406 0 0,-40 17-397 0 0,-1 0 1 0 0,1 1-1 0 0,17-2 0 0 0,-22 3-94 0 0,-1 1-1 0 0,0 0 1 0 0,1 0 0 0 0,-1 1 0 0 0,0-1-1 0 0,1 1 1 0 0,-1-1 0 0 0,0 1 0 0 0,0 0-1 0 0,0 0 1 0 0,0 1 0 0 0,1-1 0 0 0,-2 1-1 0 0,4 1 1 0 0,-5-2-9 0 0,0 0 0 0 0,0 0 0 0 0,0 0 0 0 0,0 0 0 0 0,0 0 0 0 0,0 0 0 0 0,-1 0 0 0 0,1 0 0 0 0,0 1 0 0 0,-1-1 0 0 0,1 0 0 0 0,-1 0 0 0 0,1 1 0 0 0,-1-1 0 0 0,0 0 0 0 0,1 1 0 0 0,-1-1 0 0 0,0 0 0 0 0,0 1 0 0 0,0-1 0 0 0,0 0 0 0 0,0 1 0 0 0,0-1 0 0 0,0 0 0 0 0,-1 1 0 0 0,1-1 0 0 0,0 0 0 0 0,-1 1 0 0 0,0 1 0 0 0,-2 4 0 0 0,-1 1 0 0 0,1-1 0 0 0,-9 11 0 0 0,9-13 0 0 0,-5 7 5 0 0,0-1-1 0 0,-1 0 1 0 0,-1 0-1 0 0,0-1 1 0 0,0-1-1 0 0,-1 1 1 0 0,-19 11-1 0 0,14-11 2 0 0,0-1 0 0 0,0 0 0 0 0,-1-2 0 0 0,0 0 0 0 0,-25 7 0 0 0,-14-3-6 0 0,47-8 0 0 0,9-3 0 0 0,0 0 0 0 0,0-1 0 0 0,0 1 0 0 0,0 0 0 0 0,0 0 0 0 0,0 0 0 0 0,1 0 0 0 0,-1 0 0 0 0,0 0 0 0 0,0 0 0 0 0,0 0 0 0 0,0 0 0 0 0,0 0 0 0 0,0 0 0 0 0,0 0 0 0 0,0 0 0 0 0,0-1 0 0 0,0 1 0 0 0,0 0 0 0 0,0 0 0 0 0,0 0 0 0 0,0 0 0 0 0,0 0 0 0 0,0 0 0 0 0,0 0 0 0 0,0 0 0 0 0,0 0 0 0 0,0 0 0 0 0,0 0 0 0 0,0 0 0 0 0,0 0 0 0 0,-1-1 0 0 0,1 1 0 0 0,0 0 0 0 0,0 0 0 0 0,0 0 0 0 0,0 0 0 0 0,0 0 0 0 0,0 0 0 0 0,0 0 0 0 0,0 0 0 0 0,0 0 0 0 0,0 0 0 0 0,0 0 0 0 0,0 0 0 0 0,0 0 0 0 0,0 0 0 0 0,0 0 0 0 0,0 0 0 0 0,-1 0 0 0 0,1 0 0 0 0,0 0 0 0 0,6-4 0 0 0,9-3-24 0 0,1 0 1 0 0,0 1-1 0 0,32-7 0 0 0,-39 11 11 0 0,0 0 0 0 0,0 1 0 0 0,1 0 1 0 0,-1 1-1 0 0,0 0 0 0 0,1 1 0 0 0,-1 0 0 0 0,16 3 1 0 0,-19-1 0 0 0,0-1 1 0 0,0 1 0 0 0,0 0 0 0 0,-1 0 0 0 0,0 1 0 0 0,1 0 0 0 0,-1 0 0 0 0,-1 0-1 0 0,1 0 1 0 0,-1 1 0 0 0,1 0 0 0 0,6 10 0 0 0,-5-7 1 0 0,-1 1 1 0 0,0 0-1 0 0,0 0 1 0 0,-1 0-1 0 0,0 1 0 0 0,0 0 1 0 0,2 12-1 0 0,-5-19 21 0 0,-1 0 0 0 0,0 0 1 0 0,1 0-1 0 0,-1 0 0 0 0,0 0 0 0 0,-1 1 0 0 0,1-1 0 0 0,0 0 0 0 0,-1 0 0 0 0,0 0 0 0 0,0-1 0 0 0,0 1 1 0 0,0 0-1 0 0,0 0 0 0 0,-2 3 0 0 0,0-1 52 0 0,0-1-1 0 0,0 0 1 0 0,-1 0 0 0 0,1-1 0 0 0,-1 1 0 0 0,0-1-1 0 0,0 0 1 0 0,-6 4 0 0 0,-7 2 165 0 0,0 0-1 0 0,0-2 1 0 0,-34 11 0 0 0,48-18-227 0 0,-40 13 151 0 0,0-2 0 0 0,-2-2 1 0 0,1-2-1 0 0,-83 3 0 0 0,123-10-129 0 0,-12-2-60 0 0,13 2-31 0 0,-2-1-2670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3:07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2303 0 0,'4'-6'232'0'0,"0"0"0"0"0,0 0 0 0 0,1 1 0 0 0,-1 0 0 0 0,2 0 0 0 0,-1 0 0 0 0,12-8 0 0 0,-9 8 1246 0 0,0 1 0 0 0,1-1 1 0 0,0 1-1 0 0,0 1 0 0 0,10-3 1 0 0,-18 6-1458 0 0,0 0 1 0 0,-1 0 0 0 0,1 0 0 0 0,0 0 0 0 0,0 0 0 0 0,0 0 0 0 0,0 0-1 0 0,0 0 1 0 0,0 1 0 0 0,0-1 0 0 0,0 0 0 0 0,-1 1 0 0 0,1-1-1 0 0,0 1 1 0 0,0-1 0 0 0,0 1 0 0 0,-1-1 0 0 0,1 1 0 0 0,0-1-1 0 0,-1 1 1 0 0,1 0 0 0 0,0-1 0 0 0,-1 1 0 0 0,1 1 0 0 0,12 18 90 0 0,-7-4 113 0 0,0 1-1 0 0,7 32 0 0 0,-1 1 335 0 0,-3-19-183 0 0,-7-22-278 0 0,0 0-1 0 0,1 0 1 0 0,0 0-1 0 0,1 0 1 0 0,0 0-1 0 0,0 0 1 0 0,9 12-1 0 0,-9-17-30 0 0,-1 1 1 0 0,0-1-1 0 0,0 1 0 0 0,-1 0 0 0 0,1 0 0 0 0,-1 0 0 0 0,0 0 1 0 0,0 0-1 0 0,1 7 0 0 0,-3-8-41 0 0,1 0 0 0 0,-1 0 1 0 0,0 0-1 0 0,0 0 0 0 0,-1 0 0 0 0,1 0 0 0 0,-1-1 1 0 0,0 1-1 0 0,0 0 0 0 0,0 0 0 0 0,-1-1 1 0 0,1 1-1 0 0,-4 6 0 0 0,-1 1-2 0 0,-1 0-1 0 0,0-1 1 0 0,-1 0 0 0 0,0 0 0 0 0,-1 0-1 0 0,0-1 1 0 0,0 0 0 0 0,-1-1 0 0 0,-19 13-1 0 0,17-12-21 0 0,9-6-3 0 0,0-1 0 0 0,0 0-1 0 0,0 1 1 0 0,0-2-1 0 0,0 1 1 0 0,0 0 0 0 0,0-1-1 0 0,-1 1 1 0 0,1-1-1 0 0,-1 0 1 0 0,1 0 0 0 0,-7 1-1 0 0,8-2-74 0 0,0 0-38 0 0,1 0 41 0 0,1 0 1 0 0,0 0 0 0 0,0 0 0 0 0,-1 0 0 0 0,1 0 0 0 0,0 0-1 0 0,-1 0 1 0 0,1 0 0 0 0,0 1 0 0 0,0-1 0 0 0,-1-1-1 0 0,1 1 1 0 0,0 0 0 0 0,0 0 0 0 0,-1 0 0 0 0,1 0 0 0 0,0 0-1 0 0,-1 0 1 0 0,1 0 0 0 0,0 0 0 0 0,0 0 0 0 0,-1 0 0 0 0,1-1-1 0 0,0 1 1 0 0,0 0 0 0 0,0 0 0 0 0,-1 0 0 0 0,1-1-1 0 0,0 1 1 0 0,-1-10-1201 0 0,3-2-266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3:08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10 182 6359 0 0,'1'-52'675'0'0,"0"31"-56"0"0,0 0 1 0 0,-2 0-1 0 0,-4-34 0 0 0,5 54-361 0 0,-6-9 2452 0 0,6 18-2477 0 0,1 0 0 0 0,0 1 0 0 0,1-1 0 0 0,0 0 0 0 0,1 0 0 0 0,5 13-1 0 0,26 48 1299 0 0,-30-61-1348 0 0,23 40 784 0 0,2-1 1 0 0,42 52-1 0 0,-49-72-794 0 0,1-1 0 0 0,2-1 1 0 0,1-1-1 0 0,45 33 0 0 0,-26-28-106 0 0,-25-17-25 0 0,0 2 0 0 0,-1 0 0 0 0,0 1 0 0 0,16 18 1 0 0,-34-32-98 0 0,0 0 1 0 0,0 0-1 0 0,0 0 1 0 0,0 0-1 0 0,0 0 1 0 0,-1 0-1 0 0,1 1 0 0 0,0-1 1 0 0,-1 0-1 0 0,1 0 1 0 0,-1 1-1 0 0,0-1 1 0 0,1 0-1 0 0,-1 1 1 0 0,0-1-1 0 0,0 1 1 0 0,0-1-1 0 0,0 0 1 0 0,0 1-1 0 0,0-1 1 0 0,0 0-1 0 0,0 1 1 0 0,-1-1-1 0 0,1 1 1 0 0,0-1-1 0 0,-2 2 1 0 0,1-1-330 0 0,0 0-1 0 0,0 0 1 0 0,0 0-1 0 0,-1 0 1 0 0,1 0 0 0 0,-1 0-1 0 0,0 0 1 0 0,1-1-1 0 0,-1 1 1 0 0,-4 2 0 0 0,-2 0-1226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3:08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660 35 5983 0 0,'0'0'464'0'0,"1"-1"-132"0"0,3-16 3042 0 0,-4 15-2210 0 0,-1-9 193 0 0,1 11-1293 0 0,0-1 0 0 0,0 1 0 0 0,0 0 0 0 0,0 0 0 0 0,0 0 0 0 0,0 0 0 0 0,0-1 0 0 0,0 1 0 0 0,-1 0 0 0 0,1 0 0 0 0,0 0 0 0 0,0 0 0 0 0,0 0 0 0 0,0 0 0 0 0,-1-1 0 0 0,1 1 0 0 0,0 0 0 0 0,0 0 0 0 0,0 0 0 0 0,0 0 0 0 0,-1 0 0 0 0,1 0 0 0 0,0 0 0 0 0,0 0 0 0 0,0 0 0 0 0,-1 0 0 0 0,1 0 0 0 0,0 0 0 0 0,0 0 0 0 0,-1 0 0 0 0,-1 1 40 0 0,0-1 0 0 0,0 1-1 0 0,0 0 1 0 0,0 0 0 0 0,0 1-1 0 0,0-1 1 0 0,1 0 0 0 0,-1 0 0 0 0,-1 2-1 0 0,-17 16-5 0 0,2 0-1 0 0,-27 34 1 0 0,19-21-3 0 0,-175 223 1093 0 0,71-90-851 0 0,103-134-304 0 0,-2-1 0 0 0,-1-2 0 0 0,-37 27-1 0 0,60-50 20 0 0,1-1 0 0 0,-1 0 0 0 0,0-1 0 0 0,-10 4 0 0 0,15-6 364 0 0,19-16-1499 0 0,33-24 1 0 0,-46 36 597 0 0,16-11-5281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3:08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0 418 1839 0 0,'1'-1'134'0'0,"6"-16"805"0"0,0 1 0 0 0,1 0 0 0 0,1 1 1 0 0,0 0-1 0 0,17-21 0 0 0,-14 20-1066 0 0,165-194 1281 0 0,-132 165-583 0 0,-41 41-417 0 0,0 1 1 0 0,0 0-1 0 0,0 0 1 0 0,0 0-1 0 0,1 0 1 0 0,-1 1-1 0 0,1 0 0 0 0,0 0 1 0 0,-1 0-1 0 0,7-1 1 0 0,-9 3 309 0 0,3 7 229 0 0,-3-2-539 0 0,0 0 0 0 0,0 0 0 0 0,-1 0 0 0 0,1 0 0 0 0,-1 1 0 0 0,-1-1 0 0 0,1 0 0 0 0,-1 11 0 0 0,-1 5 399 0 0,-4 21 1 0 0,-1 8 82 0 0,5-31-445 0 0,0 27 253 0 0,1-42-391 0 0,1-1 1 0 0,-1 1-1 0 0,1 0 0 0 0,-1 0 1 0 0,1-1-1 0 0,1 1 0 0 0,-1 0 1 0 0,0-1-1 0 0,3 5 0 0 0,-2-6-14 0 0,0 0 1 0 0,-1-1-1 0 0,1 1 0 0 0,0-1 0 0 0,0 1 0 0 0,0-1 1 0 0,0 0-1 0 0,0 0 0 0 0,0 0 0 0 0,0 0 0 0 0,1 0 1 0 0,-1 0-1 0 0,0-1 0 0 0,1 1 0 0 0,-1-1 0 0 0,0 1 1 0 0,1-1-1 0 0,3 0 0 0 0,6 0 142 0 0,1 0 0 0 0,12-2-1 0 0,-23 2-155 0 0,152-28 794 0 0,-75 12-688 0 0,-49 10-120 0 0,-13 2-17 0 0,25-2 1 0 0,-15 3-1907 0 0,-18 1-4102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3:09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0 10679 0 0,'0'0'1275'0'0,"1"2"-566"0"0,0 0-491 0 0,0 1-1 0 0,-1-1 1 0 0,1 1-1 0 0,-1 0 1 0 0,1-1-1 0 0,-1 1 1 0 0,0 0 0 0 0,0-1-1 0 0,0 1 1 0 0,-1-1-1 0 0,1 1 1 0 0,-1 3-1 0 0,-11 36 554 0 0,7-29-542 0 0,-67 179 1362 0 0,-15-6-950 0 0,11-25-513 0 0,71-148-136 0 0,-1 0 15 0 0,0 1 0 0 0,-1-1 0 0 0,-15 21 0 0 0,21-32-349 0 0,1-4-160 0 0,2-8-38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3:09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10 565 11231 0 0,'-1'-3'73'0'0,"-1"1"-1"0"0,1-1 1 0 0,0 1-1 0 0,0-1 1 0 0,0 0-1 0 0,0 0 1 0 0,1 1-1 0 0,-1-1 1 0 0,1 0-1 0 0,0 0 0 0 0,-1 0 1 0 0,1 1-1 0 0,1-1 1 0 0,-1 0-1 0 0,0 0 1 0 0,1 0-1 0 0,-1 1 1 0 0,1-1-1 0 0,0 0 1 0 0,2-4-1 0 0,2-5 204 0 0,1 1 0 0 0,0-1 0 0 0,11-13 0 0 0,-5 8 348 0 0,37-59 612 0 0,68-79 1 0 0,-98 133-1157 0 0,0 1 0 0 0,1 2-1 0 0,2 0 1 0 0,0 1 0 0 0,0 0-1 0 0,2 2 1 0 0,0 1 0 0 0,26-11-1 0 0,-41 22-63 0 0,-1 1 0 0 0,1 0 1 0 0,-1 0-1 0 0,1 1 0 0 0,0 0 0 0 0,0 0 0 0 0,0 1 0 0 0,11 0 0 0 0,-16 1-10 0 0,-1 1 0 0 0,0-1-1 0 0,1 0 1 0 0,-1 1 0 0 0,0 0-1 0 0,0 0 1 0 0,0 0 0 0 0,0 0 0 0 0,1 0-1 0 0,-2 0 1 0 0,1 1 0 0 0,0 0-1 0 0,0-1 1 0 0,0 1 0 0 0,-1 0 0 0 0,1 0-1 0 0,-1 1 1 0 0,1-1 0 0 0,-1 0-1 0 0,0 1 1 0 0,0 0 0 0 0,0-1-1 0 0,0 1 1 0 0,-1 0 0 0 0,3 5 0 0 0,-1 2-3 0 0,0 0 0 0 0,0 1 0 0 0,-1-1 0 0 0,0 1 1 0 0,-1-1-1 0 0,-1 1 0 0 0,1 0 0 0 0,-3 16 1 0 0,-1 4 58 0 0,-13 50 1 0 0,5-36-17 0 0,-3 0-1 0 0,-33 74 0 0 0,36-96-46 0 0,-1 0 0 0 0,-1-1 0 0 0,-2 0 0 0 0,0-1 0 0 0,-1-1-1 0 0,-28 28 1 0 0,33-38-36 0 0,0-1 1 0 0,-1-1-1 0 0,-1 1 0 0 0,1-2 0 0 0,-1 0 1 0 0,-1 0-1 0 0,1-1 0 0 0,-1-1 0 0 0,0 0 1 0 0,0-1-1 0 0,-1-1 0 0 0,1 0 0 0 0,-1-1 1 0 0,0 0-1 0 0,1-2 0 0 0,-1 1 0 0 0,0-2 1 0 0,0 0-1 0 0,0-1 0 0 0,-22-5 0 0 0,25 4-1167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07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8 9671 0 0,'0'-7'11007'0'0,"-11"10"-10883"0"0,1 0 1 0 0,0 1-1 0 0,0 0 0 0 0,0 1 1 0 0,0 0-1 0 0,-15 12 1 0 0,6-3-47 0 0,0 1 0 0 0,-18 19 1 0 0,7-6-32 0 0,10-10-42 0 0,-5 3 21 0 0,0 1 0 0 0,2 2 1 0 0,1 0-1 0 0,-25 35 0 0 0,44-55-2 0 0,1-1 0 0 0,0 1 0 0 0,0 0 0 0 0,0 0 0 0 0,1 0 0 0 0,-1 0 0 0 0,1 0 0 0 0,0 0 0 0 0,0 1 0 0 0,0-1 0 0 0,1 0 0 0 0,-1 0 0 0 0,1 1 0 0 0,0-1 0 0 0,0 0 0 0 0,1 1 0 0 0,-1-1 0 0 0,1 0 0 0 0,2 7 0 0 0,-1-7 9 0 0,0 1-1 0 0,0-1 0 0 0,1 0 1 0 0,-1 0-1 0 0,1 0 1 0 0,0 0-1 0 0,0-1 1 0 0,0 1-1 0 0,0-1 1 0 0,1 0-1 0 0,0 0 0 0 0,-1 0 1 0 0,1 0-1 0 0,0-1 1 0 0,0 0-1 0 0,1 1 1 0 0,6 1-1 0 0,1 0 41 0 0,0 0 1 0 0,0-1-1 0 0,1-1 0 0 0,0 0 0 0 0,-1 0 0 0 0,1-2 1 0 0,0 1-1 0 0,0-2 0 0 0,13-1 0 0 0,12-4 241 0 0,63-17 0 0 0,-69 15-411 0 0,11-3-1427 0 0,51-21 0 0 0,-80 25-3791 0 0,-4 0-1553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3:10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0 5983 0 0,'-17'4'708'0'0,"0"0"0"0"0,0 1 0 0 0,1 1 0 0 0,-1 1-1 0 0,1 0 1 0 0,1 1 0 0 0,-17 11 0 0 0,-10 10-102 0 0,-42 39 0 0 0,66-53-458 0 0,1 1-1 0 0,-27 33 1 0 0,37-40 72 0 0,1 0 0 0 0,0 0 0 0 0,1 0-1 0 0,0 1 1 0 0,0-1 0 0 0,1 1 0 0 0,0 0-1 0 0,-3 14 1 0 0,6-21-118 0 0,1 0-1 0 0,0 0 0 0 0,0-1 0 0 0,-1 1 1 0 0,2 0-1 0 0,-1 0 0 0 0,0 0 1 0 0,1-1-1 0 0,-1 1 0 0 0,1 0 0 0 0,0-1 1 0 0,0 1-1 0 0,2 4 0 0 0,-2-5-42 0 0,-1-1-1 0 0,1 0 1 0 0,0 1 0 0 0,0-1-1 0 0,0 0 1 0 0,0 0-1 0 0,0 0 1 0 0,1 0 0 0 0,-1 0-1 0 0,0 0 1 0 0,0 0-1 0 0,1 0 1 0 0,-1-1 0 0 0,0 1-1 0 0,1 0 1 0 0,-1-1-1 0 0,0 1 1 0 0,1-1-1 0 0,-1 0 1 0 0,1 1 0 0 0,-1-1-1 0 0,1 0 1 0 0,-1 0-1 0 0,1 0 1 0 0,0 0 0 0 0,1 0-1 0 0,9-2 127 0 0,-1-1 0 0 0,1-1 0 0 0,-1 1 0 0 0,0-2 0 0 0,0 1 0 0 0,0-2 0 0 0,-1 1 0 0 0,0-2-1 0 0,0 1 1 0 0,0-1 0 0 0,-1-1 0 0 0,0 1 0 0 0,0-2 0 0 0,-1 1 0 0 0,8-12 0 0 0,-12 15-176 0 0,0 0 1 0 0,-1-1-1 0 0,1 0 1 0 0,-1 0-1 0 0,-1 0 1 0 0,1 0-1 0 0,-1 0 1 0 0,0 0-1 0 0,-1-1 1 0 0,1 1-1 0 0,-1-1 0 0 0,-1 1 1 0 0,1-1-1 0 0,-1 0 1 0 0,0 1-1 0 0,-2-12 1 0 0,1 10-262 0 0,-1-1-1 0 0,-1 1 1 0 0,1 0 0 0 0,-1 0-1 0 0,-1 0 1 0 0,1 1 0 0 0,-1-1 0 0 0,-1 1-1 0 0,1 0 1 0 0,-1 0 0 0 0,-1 0-1 0 0,-8-8 1 0 0,10 10-218 0 0,3 3 230 0 0,0 1 0 0 0,1 0 0 0 0,-1-1-1 0 0,0 1 1 0 0,0 0 0 0 0,0 0-1 0 0,-1 0 1 0 0,1 0 0 0 0,0 0 0 0 0,0 0-1 0 0,-2-1 1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3:10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0 8751 0 0,'0'2'8892'0'0,"-1"6"-8671"0"0,0 1-1 0 0,0-1 0 0 0,-1 0 0 0 0,0 1 1 0 0,0-1-1 0 0,-6 13 0 0 0,-26 47-87 0 0,32-64-96 0 0,-9 16-76 0 0,0 0 0 0 0,1 1 0 0 0,2 1 0 0 0,-10 33 1 0 0,18-54-269 0 0,7-4-1976 0 0,2-4 463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3:10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0 16095 0 0,'0'0'1460'0'0,"-15"1"-1128"0"0,3 5-153 0 0,1 1 1 0 0,-1 0-1 0 0,1 0 0 0 0,0 1 0 0 0,1 1 0 0 0,-15 14 1 0 0,-9 8-171 0 0,24-21-30 0 0,0 1 0 0 0,0-1 0 0 0,-9 14 0 0 0,19-23 5 0 0,0-1 0 0 0,0 1-1 0 0,-1-1 1 0 0,1 0 0 0 0,0 1 0 0 0,0-1-1 0 0,0 1 1 0 0,0-1 0 0 0,0 1-1 0 0,0-1 1 0 0,0 1 0 0 0,0-1 0 0 0,0 1-1 0 0,0-1 1 0 0,0 0 0 0 0,0 1 0 0 0,0-1-1 0 0,0 1 1 0 0,1-1 0 0 0,-1 1 0 0 0,0-1-1 0 0,0 1 1 0 0,0-1 0 0 0,1 0-1 0 0,-1 1 1 0 0,1 0 0 0 0,7 8-285 0 0,23 14-102 0 0,-23-17 372 0 0,1 1 0 0 0,11 11 0 0 0,-17-16 43 0 0,-1 1 0 0 0,1 1 1 0 0,-1-1-1 0 0,0 0 0 0 0,0 1 0 0 0,0-1 1 0 0,0 1-1 0 0,-1-1 0 0 0,1 1 1 0 0,0 6-1 0 0,0-2 43 0 0,0 1 0 0 0,-1-1 1 0 0,-1 1-1 0 0,1-1 0 0 0,-1 1 0 0 0,-1-1 0 0 0,0 1 1 0 0,0-1-1 0 0,-4 14 0 0 0,3-16-43 0 0,1-1 0 0 0,-1 0-1 0 0,-1 0 1 0 0,1 0 0 0 0,-1 0 0 0 0,0 0-1 0 0,0 0 1 0 0,0-1 0 0 0,-1 0-1 0 0,0 1 1 0 0,0-1 0 0 0,0-1 0 0 0,0 1-1 0 0,0 0 1 0 0,-9 4 0 0 0,2-2-18 0 0,0-1 0 0 0,0 0 0 0 0,0-1 0 0 0,-1 0 0 0 0,-18 3 0 0 0,25-6-112 0 0,-1 0 0 0 0,0-1-1 0 0,0 1 1 0 0,0-1-1 0 0,0 0 1 0 0,0 0-1 0 0,1-1 1 0 0,-1 0 0 0 0,0 0-1 0 0,0 0 1 0 0,1-1-1 0 0,-1 0 1 0 0,-7-3 0 0 0,3-2-514 0 0,2-2-22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3:11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1 5063 0 0,'-33'8'782'0'0,"0"2"-1"0"0,1 2 0 0 0,0 0 1 0 0,-38 23-1 0 0,-114 77 3974 0 0,145-87-4513 0 0,36-23-241 0 0,-11 7 68 0 0,1 0 1 0 0,-22 19 0 0 0,34-27 363 0 0,15 2-52 0 0,-1-2-267 0 0,0-1 0 0 0,1 0 0 0 0,13-2 0 0 0,19 0 37 0 0,-28 2-137 0 0,0 2-1 0 0,1-1 1 0 0,-1 2-1 0 0,0 1 1 0 0,-1 0 0 0 0,26 10-1 0 0,-37-12 2 0 0,-1 1 1 0 0,1 0-1 0 0,-1 0 0 0 0,0 0 1 0 0,0 1-1 0 0,0 0 0 0 0,0 0 0 0 0,-1 0 1 0 0,8 10-1 0 0,-9-10 9 0 0,-1 0 0 0 0,1 0 0 0 0,-1 0 0 0 0,0 0 0 0 0,0 1-1 0 0,-1-1 1 0 0,1 1 0 0 0,-1-1 0 0 0,0 1 0 0 0,-1 0 0 0 0,1-1 0 0 0,-1 1 0 0 0,0 0 0 0 0,0 7 0 0 0,-1-6 20 0 0,1 0 0 0 0,-2 0 1 0 0,1 1-1 0 0,-1-1 1 0 0,1 0-1 0 0,-2 0 1 0 0,1-1-1 0 0,-1 1 1 0 0,0 0-1 0 0,0-1 0 0 0,0 0 1 0 0,-6 7-1 0 0,3-5 69 0 0,-1 0-1 0 0,0 0 0 0 0,0-1 0 0 0,0 0 0 0 0,-1-1 0 0 0,0 1 1 0 0,-13 5-1 0 0,5-3 33 0 0,-1-1 1 0 0,0-1 0 0 0,0-1 0 0 0,0-1-1 0 0,-1 0 1 0 0,0-1 0 0 0,1-1-1 0 0,-24 0 1 0 0,32-1-133 0 0,-21-3-58 0 0,30 2 11 0 0,0 0 0 0 0,0 0 0 0 0,-1 0 0 0 0,1 0 0 0 0,0-1 0 0 0,0 1 0 0 0,0 0 0 0 0,0 0 0 0 0,0 0 0 0 0,-1 0 0 0 0,1 0 0 0 0,0-1 0 0 0,0 1 0 0 0,0 0 0 0 0,0 0 0 0 0,0 0 0 0 0,0-1 0 0 0,0 1-1 0 0,0 0 1 0 0,0 0 0 0 0,0 0 0 0 0,0-1 0 0 0,0 1 0 0 0,0 0 0 0 0,0 0 0 0 0,0 0 0 0 0,0-1 0 0 0,0 1 0 0 0,0 0 0 0 0,0 0 0 0 0,0 0 0 0 0,0 0 0 0 0,0-1 0 0 0,0 1 0 0 0,0 0 0 0 0,0 0 0 0 0,0 0 0 0 0,1-1 0 0 0,-1 1 0 0 0,0 0 0 0 0,0 0 0 0 0,0 0 0 0 0,0 0 0 0 0,1-1-1 0 0,4-7-1341 0 0,6-2-2694 0 0,4-2-1104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3:11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0 7831 0 0,'0'0'603'0'0,"-1"1"-396"0"0,-18 11 1601 0 0,1 1 1 0 0,0 1 0 0 0,-26 26-1 0 0,28-23-1383 0 0,1 0 0 0 0,1 1-1 0 0,-19 30 1 0 0,29-42-383 0 0,1 0 0 0 0,0 0-1 0 0,1 1 1 0 0,-1-1 0 0 0,1 0 0 0 0,0 1 0 0 0,1 0 0 0 0,-1-1 0 0 0,2 1-1 0 0,-1 0 1 0 0,0 7 0 0 0,2-10-13 0 0,-1-1 0 0 0,0 0 0 0 0,1 0 0 0 0,0 0 0 0 0,-1 0-1 0 0,1 0 1 0 0,0 0 0 0 0,1 0 0 0 0,-1 0 0 0 0,0 0 0 0 0,1-1 0 0 0,0 1 0 0 0,0 0 0 0 0,-1-1-1 0 0,1 0 1 0 0,1 1 0 0 0,-1-1 0 0 0,0 0 0 0 0,1 0 0 0 0,-1 0 0 0 0,1 0 0 0 0,-1 0 0 0 0,1-1-1 0 0,0 1 1 0 0,5 1 0 0 0,0 0 62 0 0,-1-1-1 0 0,1 0 1 0 0,-1-1-1 0 0,1 0 1 0 0,-1 0-1 0 0,1 0 1 0 0,0-1-1 0 0,0 0 1 0 0,-1-1-1 0 0,1 0 1 0 0,0 0-1 0 0,-1 0 1 0 0,10-4-1 0 0,-14 4-47 0 0,1 0-1 0 0,0-1 0 0 0,-1 1 1 0 0,1-1-1 0 0,-1 0 0 0 0,0 0 1 0 0,1 0-1 0 0,-1 0 0 0 0,0-1 1 0 0,0 1-1 0 0,-1-1 0 0 0,1 0 1 0 0,0 1-1 0 0,-1-1 0 0 0,0-1 1 0 0,0 1-1 0 0,0 0 0 0 0,0 0 1 0 0,0-1-1 0 0,0 1 0 0 0,-1-1 1 0 0,0 0-1 0 0,0 1 0 0 0,0-1 1 0 0,0 0-1 0 0,-1 0 0 0 0,1 0 1 0 0,-1-4-1 0 0,-1-9 61 0 0,0 0-1 0 0,-5-19 1 0 0,2 18-466 0 0,-1-30 1 0 0,5 41-429 0 0,0 0 0 0 0,0 0 1 0 0,1 0-1 0 0,2-9 0 0 0,2 1-5497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3:11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2 296 10135 0 0,'0'-2'4851'0'0,"-1"-2"-4310"0"0,1 0-1 0 0,0 0 1 0 0,0 0-1 0 0,0 1 1 0 0,0-1-1 0 0,1 0 1 0 0,0 0 0 0 0,-1 0-1 0 0,4-7 1 0 0,-1 4-231 0 0,0 0 0 0 0,1 0 0 0 0,0 0 0 0 0,6-9 0 0 0,3 0-224 0 0,1 0-1 0 0,28-25 1 0 0,-25 25-80 0 0,2 2 0 0 0,-1 0 1 0 0,2 0-1 0 0,0 2 0 0 0,0 0 0 0 0,1 2 0 0 0,0 0 0 0 0,1 2 0 0 0,31-9 0 0 0,-48 16-14 0 0,0 0 0 0 0,0 0 0 0 0,1 0 0 0 0,-1 1 0 0 0,0 0 0 0 0,0 0 0 0 0,1 1 0 0 0,-1-1 0 0 0,7 3 0 0 0,-9-2 1 0 0,-1-1-1 0 0,0 1 1 0 0,1 0 0 0 0,-1 0 0 0 0,0 1 0 0 0,0-1 0 0 0,1 0 0 0 0,-1 1 0 0 0,0-1 0 0 0,0 1-1 0 0,-1 0 1 0 0,1-1 0 0 0,0 1 0 0 0,0 0 0 0 0,-1 0 0 0 0,0 0 0 0 0,1 1 0 0 0,-1-1-1 0 0,0 0 1 0 0,0 0 0 0 0,1 3 0 0 0,1 4-2 0 0,-1-1 0 0 0,-1 1-1 0 0,1-1 1 0 0,-1 1 0 0 0,-1-1 0 0 0,0 1 0 0 0,0 0-1 0 0,-2 12 1 0 0,-2 5-36 0 0,-12 37 0 0 0,6-29 34 0 0,9-31 2 0 0,0 1 0 0 0,1-1 0 0 0,-1 0 0 0 0,1 1 1 0 0,-1-1-1 0 0,1 1 0 0 0,0-1 0 0 0,0 0 0 0 0,1 1 0 0 0,-1-1 0 0 0,1 1 0 0 0,0-1 0 0 0,0 0 0 0 0,0 1 0 0 0,0-1 0 0 0,0 0 0 0 0,1 0 1 0 0,-1 0-1 0 0,1 0 0 0 0,0 0 0 0 0,0 0 0 0 0,0-1 0 0 0,0 1 0 0 0,0 0 0 0 0,1-1 0 0 0,-1 0 0 0 0,1 0 0 0 0,0 1 0 0 0,0-2 0 0 0,0 1 0 0 0,0 0 1 0 0,0 0-1 0 0,0-1 0 0 0,0 0 0 0 0,6 2 0 0 0,9 3-910 0 0,1-2-289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3:12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0 12895 0 0,'0'0'1172'0'0,"-2"1"-966"0"0,-10 10-31 0 0,-15 18 0 0 0,1-2 507 0 0,-53 52 1153 0 0,-123 157 0 0 0,187-215-1761 0 0,1 1-1 0 0,-17 32 0 0 0,25-40-44 0 0,0 1 0 0 0,0 0-1 0 0,2 1 1 0 0,0-1 0 0 0,-3 18-1 0 0,-8 130 356 0 0,-6 31 147 0 0,20-188-546 0 0,-2 9 96 0 0,1 0-1 0 0,0 1 1 0 0,1-1 0 0 0,1 26-1 0 0,0-37 1 0 0,1 0-1 0 0,-1-1 0 0 0,1 1 1 0 0,0-1-1 0 0,0 1 0 0 0,0-1 1 0 0,1 1-1 0 0,-1-1 0 0 0,1 0 1 0 0,0 0-1 0 0,0 0 0 0 0,0 0 1 0 0,0 0-1 0 0,0 0 0 0 0,1 0 1 0 0,-1-1-1 0 0,1 1 0 0 0,0-1 1 0 0,0 0-1 0 0,0 0 0 0 0,0 0 1 0 0,0 0-1 0 0,0 0 0 0 0,0-1 1 0 0,5 3-1 0 0,1-1 22 0 0,0 0-1 0 0,0 0 1 0 0,0-1-1 0 0,0 0 1 0 0,1-1-1 0 0,-1 0 1 0 0,0 0-1 0 0,1-1 1 0 0,-1 0 0 0 0,0-1-1 0 0,1 0 1 0 0,13-3-1 0 0,-20 3-79 0 0,-2 1-15 0 0,0 0 0 0 0,0 0 0 0 0,0 0 0 0 0,0 0 1 0 0,-1 0-1 0 0,1-1 0 0 0,0 1 0 0 0,0 0 0 0 0,0-1 1 0 0,0 1-1 0 0,-1-1 0 0 0,1 1 0 0 0,0-1 1 0 0,-1 1-1 0 0,1-1 0 0 0,0 1 0 0 0,-1-1 0 0 0,1 0 1 0 0,0 1-1 0 0,-1-1 0 0 0,1-1 0 0 0,0 1-82 0 0,-16 7-1306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3:12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2303 0 0,'0'0'11872'0'0,"0"2"-11458"0"0,0 11 5 0 0,0 0 1 0 0,-1 0 0 0 0,0 0-1 0 0,-1-1 1 0 0,-7 23 0 0 0,2-5 202 0 0,-6 34-298 0 0,-3-2 0 0 0,-41 103 0 0 0,56-163-784 0 0,-2 3 509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3:13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89 9991 0 0,'2'-1'456'0'0,"47"-51"916"0"0,-44 48-770 0 0,-1-1 0 0 0,-1 0 0 0 0,1 0 0 0 0,-1 0 0 0 0,4-7 1148 0 0,-16 20-1618 0 0,-1 3-112 0 0,1 0 0 0 0,0 0 0 0 0,0 1 0 0 0,1 0-1 0 0,-10 20 1 0 0,14-23 58 0 0,0 0 0 0 0,1 0 1 0 0,0-1-1 0 0,0 2 0 0 0,1-1 0 0 0,0 0 0 0 0,1 0 0 0 0,0 1 0 0 0,0 14 0 0 0,1-21-14 0 0,1-1 0 0 0,-1 1 0 0 0,0-1 0 0 0,1 1 0 0 0,0-1 0 0 0,0 1 0 0 0,-1-1 0 0 0,1 1 0 0 0,1-1 0 0 0,-1 0 0 0 0,0 1 0 0 0,1-1 0 0 0,-1 0 0 0 0,1 0 0 0 0,0 0 0 0 0,-1 0 1 0 0,4 2-1 0 0,-2-1 45 0 0,1-1 1 0 0,-1 0 0 0 0,1 0 0 0 0,0 0 0 0 0,0 0-1 0 0,0-1 1 0 0,0 1 0 0 0,0-1 0 0 0,8 1 0 0 0,-1 0 52 0 0,1-1 0 0 0,-1-1 0 0 0,1 0 0 0 0,-1-1 1 0 0,1 0-1 0 0,-1-1 0 0 0,12-3 0 0 0,-14 3-123 0 0,-1-1 0 0 0,0 0 0 0 0,1 0 0 0 0,-1-1-1 0 0,0 0 1 0 0,-1 0 0 0 0,1-1 0 0 0,-1 0 0 0 0,0 0 0 0 0,0-1 0 0 0,0 0-1 0 0,-1 0 1 0 0,9-11 0 0 0,-14 15-41 0 0,0 0 0 0 0,0 0 0 0 0,0 0 0 0 0,0 0 0 0 0,0 0 0 0 0,-1 0-1 0 0,1 0 1 0 0,-1-2 0 0 0,1 2-8 0 0,-1 1-137 0 0,-1 0-29 0 0,-5-6-12 0 0,0 0-1 0 0,-1 1 1 0 0,0 0-1 0 0,0 0 0 0 0,0 1 1 0 0,-1 0-1 0 0,1 0 1 0 0,-1 1-1 0 0,-9-4 1 0 0,3 1 40 0 0,0 0 1 0 0,-14-12-1 0 0,-4-3 8 0 0,32 22 135 0 0,0 0-1 0 0,0-1 1 0 0,0 1-1 0 0,0 0 0 0 0,0-1 1 0 0,0 1-1 0 0,0 0 1 0 0,0 0-1 0 0,1-1 1 0 0,-1 1-1 0 0,0 0 0 0 0,0-1 1 0 0,0 1-1 0 0,0 0 1 0 0,0 0-1 0 0,1-1 1 0 0,-1 1-1 0 0,0 0 1 0 0,0 0-1 0 0,0 0 0 0 0,1-1 1 0 0,-1 1-1 0 0,0 0 1 0 0,0 0-1 0 0,1 0 1 0 0,-1 0-1 0 0,0-1 0 0 0,0 1 1 0 0,1 0-1 0 0,8-5-881 0 0,6 0-3441 0 0,5-1-1470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3:13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0 12815 0 0,'0'0'1158'0'0,"-2"1"-954"0"0,-9 8 103 0 0,0 1 0 0 0,1 0 1 0 0,0 1-1 0 0,1 0 0 0 0,-14 21 1 0 0,5-7-228 0 0,-190 285 394 0 0,27 18-186 0 0,52-107-83 0 0,68-122-31 0 0,58-95-173 0 0,-9 22-66 0 0,13-25-643 0 0,6-3-283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07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7831 0 0,'0'0'13262'0'0,"11"-2"-12079"0"0,7 4-553 0 0,-17-2-554 0 0,1 0-11 0 0,7 0-12 0 0,11-2-173 0 0,-19 2-562 0 0,1-1-254 0 0,7 0-51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3:14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72 10135 0 0,'0'0'778'0'0,"-1"0"-506"0"0,-5-1-74 0 0,-18-5 5946 0 0,36-6-5168 0 0,0 5-932 0 0,0 0 0 0 0,0 0 0 0 0,1 2 0 0 0,-1-1 0 0 0,1 2 0 0 0,1 0-1 0 0,-1 0 1 0 0,0 1 0 0 0,1 1 0 0 0,0 0 0 0 0,24 1 0 0 0,-29 2 24 0 0,-2 4-44 0 0,-6-3-12 0 0,0 1 0 0 0,0-1 0 0 0,-1 0-1 0 0,1 0 1 0 0,0 1 0 0 0,-1-1 0 0 0,0 0 0 0 0,1 1 0 0 0,-1-1 0 0 0,0 0 0 0 0,0 1-1 0 0,-1-1 1 0 0,1 0 0 0 0,0 1 0 0 0,-1-1 0 0 0,1 0 0 0 0,-1 1 0 0 0,0-1 0 0 0,0 0 0 0 0,0 0-1 0 0,0 0 1 0 0,-2 4 0 0 0,-2 3 99 0 0,-1 0 0 0 0,0 0 0 0 0,-11 12 0 0 0,5-9-60 0 0,1-1-1 0 0,-2-1 1 0 0,1 1-1 0 0,-2-2 1 0 0,1 0-1 0 0,-1-1 0 0 0,0 0 1 0 0,-1-1-1 0 0,0 0 1 0 0,0-2-1 0 0,-1 1 1 0 0,-18 2-1 0 0,18-6-66 0 0,15-2-58 0 0,2-1-348 0 0,5-1 372 0 0,-1-1 0 0 0,1 1-1 0 0,0 0 1 0 0,0 0 0 0 0,0 0 0 0 0,10-1-1 0 0,41-2-194 0 0,-28 3 90 0 0,-19 1 170 0 0,-1 1 0 0 0,1 0 1 0 0,0 1-1 0 0,0 0 0 0 0,0 0 0 0 0,-1 1 0 0 0,1 0 0 0 0,0 1 0 0 0,-1 0 0 0 0,0 1 0 0 0,0 0 1 0 0,0 0-1 0 0,0 0 0 0 0,14 12 0 0 0,-21-15 14 0 0,-1-1-1 0 0,0 1 1 0 0,1 0-1 0 0,-1 0 1 0 0,0 0 0 0 0,0 0-1 0 0,0 0 1 0 0,0 0 0 0 0,0 1-1 0 0,0-1 1 0 0,0 0 0 0 0,0 1-1 0 0,0-1 1 0 0,-1 0 0 0 0,1 1-1 0 0,0-1 1 0 0,-1 1 0 0 0,1-1-1 0 0,-1 1 1 0 0,0-1 0 0 0,1 4-1 0 0,-1-3-6 0 0,-1 0-1 0 0,1 0 0 0 0,-1 0 0 0 0,1 0 1 0 0,-1 0-1 0 0,0 0 0 0 0,0 0 0 0 0,0 0 1 0 0,0 0-1 0 0,0 0 0 0 0,0 0 0 0 0,-1 0 1 0 0,-2 2-1 0 0,-4 4 52 0 0,0-1 0 0 0,-1 0 0 0 0,0 0 0 0 0,-17 9 0 0 0,26-16-71 0 0,-33 18 174 0 0,-47 37 1 0 0,78-54-185 0 0,24-5-1424 0 0,-7-2 112 0 0,0-1-339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3:14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 7367 0 0,'-5'-1'110'0'0,"4"1"-72"0"0,0 0 0 0 0,0 0-1 0 0,0 0 1 0 0,0 0-1 0 0,0 0 1 0 0,0 0 0 0 0,0 0-1 0 0,0 1 1 0 0,0-1-1 0 0,0 0 1 0 0,0 1-1 0 0,0-1 1 0 0,1 0 0 0 0,-1 1-1 0 0,0-1 1 0 0,0 1-1 0 0,-1 0 1 0 0,-4 3 55 0 0,4-3 319 0 0,5 8 704 0 0,0-3-926 0 0,2 1 0 0 0,-1-1 0 0 0,0 0 0 0 0,1 0 0 0 0,0-1 0 0 0,1 1 0 0 0,-1-1 0 0 0,11 7-1 0 0,1 3 150 0 0,36 36 1341 0 0,-2 2 0 0 0,81 110 0 0 0,-103-123-1194 0 0,53 75 800 0 0,-62-83-744 0 0,28 59 0 0 0,-44-82-458 0 0,-1 0 1 0 0,1 1-1 0 0,-2-1 0 0 0,1 1 0 0 0,-1 0 1 0 0,-1-1-1 0 0,0 1 0 0 0,0 0 0 0 0,-1 0 1 0 0,-2 19-1 0 0,-1-15-18 0 0,0-1 0 0 0,0 1 0 0 0,-1-1 0 0 0,-1 0 1 0 0,-1-1-1 0 0,1 1 0 0 0,-11 15 0 0 0,-9 10-47 0 0,-2 0-1 0 0,-2-2 0 0 0,-51 51 1 0 0,62-71-1624 0 0,0-1 1 0 0,-31 20-1 0 0,32-24-1981 0 0,-1 1-1976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3:15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8 6447 0 0,'0'0'298'0'0,"0"-2"-10"0"0,0-4 48 0 0,0 23 2837 0 0,1-9-2169 0 0,-1-1-1 0 0,-2 16 1 0 0,-47 190 1745 0 0,32-152-2400 0 0,-58 153 21 0 0,41-137-333 0 0,28-66-28 0 0,0 0 0 0 0,0-1 0 0 0,-1 0-1 0 0,-16 18 1 0 0,20-27-90 0 0,-1 2-168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3:16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1 532 3223 0 0,'0'-17'625'0'0,"4"-24"-1"0"0,0 21 1563 0 0,0 0 0 0 0,10-26-1 0 0,-5 23 797 0 0,18-35-1 0 0,3 8-2792 0 0,-14 26-34 0 0,2 2 0 0 0,0 0-1 0 0,1 1 1 0 0,1 1 0 0 0,30-24-1 0 0,-31 30-145 0 0,-1 1 0 0 0,2 0-1 0 0,0 2 1 0 0,0 0 0 0 0,1 2 0 0 0,0 0-1 0 0,24-7 1 0 0,-38 14-10 0 0,1 0 0 0 0,0 1 0 0 0,-1 0 0 0 0,1 0 0 0 0,0 1 0 0 0,0-1 0 0 0,0 2 0 0 0,14 1 0 0 0,-18-1 0 0 0,0 0 0 0 0,1 1 0 0 0,-1-1 0 0 0,0 1 0 0 0,0 0 0 0 0,0 0 0 0 0,0 0 0 0 0,0 1 0 0 0,-1-1 0 0 0,1 1 0 0 0,-1 0 0 0 0,0 0 0 0 0,0 0 0 0 0,0 1 0 0 0,0-1 0 0 0,4 7 0 0 0,-3-4 21 0 0,-1 0 0 0 0,0 0 0 0 0,0 1 0 0 0,-1-1 0 0 0,1 0 0 0 0,-1 1 1 0 0,-1 0-1 0 0,1-1 0 0 0,-1 1 0 0 0,0 8 0 0 0,-1-5 2 0 0,0 0 0 0 0,-1 0 0 0 0,0 0 0 0 0,-1 0 0 0 0,0 0 0 0 0,-4 12 0 0 0,-1-3 14 0 0,-1-1 0 0 0,0 0 0 0 0,-2 0-1 0 0,0-1 1 0 0,-1-1 0 0 0,-18 23 0 0 0,10-18 70 0 0,-42 35 1 0 0,18-18 2 0 0,-110 93 163 0 0,72-64-996 0 0,53-38-1336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3:1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 9215 0 0,'-10'2'328'0'0,"-1"1"-1"0"0,0 0 1 0 0,1 1-1 0 0,0 0 0 0 0,0 1 1 0 0,0 0-1 0 0,1 0 1 0 0,0 1-1 0 0,0 0 1 0 0,0 1-1 0 0,-13 13 0 0 0,9-6 49 0 0,0 0 0 0 0,0 1-1 0 0,2 0 1 0 0,0 1-1 0 0,-15 30 1 0 0,13-20-273 0 0,2 1 1 0 0,2-1-1 0 0,0 2 1 0 0,2-1-1 0 0,0 1 0 0 0,2 0 1 0 0,2 1-1 0 0,-1 33 1 0 0,5-37 85 0 0,1 0 1 0 0,1 0 0 0 0,1 0-1 0 0,1 0 1 0 0,2-1 0 0 0,10 27 0 0 0,-6-28-700 0 0,-1-10-4012 0 0,-1-5-904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3:16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9671 0 0,'0'0'748'0'0,"1"2"-492"0"0,40 93 5634 0 0,-4-7-3846 0 0,45 69-474 0 0,-7-15-462 0 0,-59-109-976 0 0,-2 1 0 0 0,-1 1 0 0 0,12 47 0 0 0,-23-72-102 0 0,12 39-60 0 0,-14-47-716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3:17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1 13359 0 0,'0'0'1027'0'0,"-15"3"-531"0"0,10 0-241 0 0,1 0-1 0 0,0 1 1 0 0,0-1 0 0 0,0 1-1 0 0,0 0 1 0 0,1 0-1 0 0,0 0 1 0 0,0 1 0 0 0,-5 7-1 0 0,-1 2-81 0 0,-131 202 494 0 0,-72 99-314 0 0,191-288-344 0 0,7-10-25 0 0,1-1 1 0 0,-15 28-1 0 0,27-42-233 0 0,20-7-5336 0 0,-6 0 99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3:17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0 138 2303 0 0,'32'-23'-222'0'0,"20"-5"5491"0"0,38-8 3162 0 0,-74 30-8735 0 0,17-5 863 0 0,1 1 0 0 0,0 2 0 0 0,52-6 0 0 0,-63 13-3053 0 0</inkml:trace>
  <inkml:trace contextRef="#ctx0" brushRef="#br0" timeOffset="1">193 280 12607 0 0,'0'0'1143'0'0,"0"2"-940"0"0,0 4-135 0 0,0-5 758 0 0,1 0-522 0 0,3 1-189 0 0,-1-1-1 0 0,1 0 1 0 0,0 0-1 0 0,-1 0 1 0 0,1 0-1 0 0,0-1 1 0 0,0 0 0 0 0,0 1-1 0 0,-1-1 1 0 0,1-1-1 0 0,0 1 1 0 0,7-2-1 0 0,5-2 433 0 0,27-10 0 0 0,-23 7-252 0 0,133-52 609 0 0,-53 19-2566 0 0,-79 32-90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3:18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47 2303 0 0,'1'-1'167'0'0,"2"-2"-666"0"0,17-16 2659 0 0,-16 15-115 0 0,0 1 1 0 0,0 0-1 0 0,1 0 0 0 0,-1 0 1 0 0,11-4 1539 0 0,-16 8-3365 0 0,-7 7-117 0 0,1-1 0 0 0,-1 0 0 0 0,0 0 0 0 0,0-1 0 0 0,-14 8 0 0 0,1-3-50 0 0,-30 13 0 0 0,34-17-63 0 0,-1-2-1 0 0,0 0 1 0 0,0-1-1 0 0,0-1 1 0 0,0 0-1 0 0,0-2 1 0 0,-31 0-1 0 0,45-1-175 0 0,0-1 0 0 0,0 0 0 0 0,0 1-1 0 0,0-1 1 0 0,0-1 0 0 0,0 1 0 0 0,0 0 0 0 0,0-1 0 0 0,1 0-1 0 0,-6-3 1 0 0,9 5-347 0 0,-4 21-1262 0 0,-3 19 2647 0 0,-2 0 0 0 0,-22 58 1608 0 0,31-97-2426 0 0,0-1 0 0 0,1 1-1 0 0,-1-1 1 0 0,1 1 0 0 0,-1-1 0 0 0,1 1 0 0 0,-1-1-1 0 0,1 0 1 0 0,0 1 0 0 0,-1-1 0 0 0,1 0-1 0 0,-1 0 1 0 0,1 0 0 0 0,0 1 0 0 0,-1-1-1 0 0,1 0 1 0 0,0 0 0 0 0,-1 0 0 0 0,1 0-1 0 0,-1 0 1 0 0,2 0 0 0 0,16-1-21 0 0,1-1 0 0 0,21-5 0 0 0,20-2-395 0 0,-48 9 327 0 0,0 0 0 0 0,0 0 0 0 0,-1 2-1 0 0,1-1 1 0 0,0 1 0 0 0,-1 1 0 0 0,1 0 0 0 0,-1 1 0 0 0,0 0-1 0 0,0 1 1 0 0,0 0 0 0 0,11 8 0 0 0,-5-2 302 0 0,-1 0 1 0 0,-1 1 0 0 0,0 0-1 0 0,-1 2 1 0 0,0-1 0 0 0,20 28-1 0 0,-32-39-174 0 0,-1 0 0 0 0,1 1 0 0 0,-1-1 0 0 0,0 0 0 0 0,0 1 0 0 0,1-1 0 0 0,-2 0 0 0 0,1 1 0 0 0,0 0 0 0 0,0-1 0 0 0,-1 1 0 0 0,0-1 0 0 0,1 1 0 0 0,-1 0 0 0 0,0-1 0 0 0,0 5 0 0 0,-1-4-16 0 0,0 1 0 0 0,0-1 0 0 0,0 1 0 0 0,-1-1 0 0 0,1 1 0 0 0,-1-1 0 0 0,0 0 0 0 0,0 0 0 0 0,0 1 0 0 0,-3 3 0 0 0,-6 4 11 0 0,1-1 0 0 0,-2 0 0 0 0,1-1 0 0 0,-22 13 0 0 0,15-11-52 0 0,-1 0 1 0 0,0-2-1 0 0,-1 0 0 0 0,0-1 1 0 0,0 0-1 0 0,-1-2 0 0 0,0-1 1 0 0,0 0-1 0 0,0-2 0 0 0,-1 0 1 0 0,1-2-1 0 0,-28-1 0 0 0,49 1-57 0 0,-1-1-1 0 0,0 0 0 0 0,0 0 1 0 0,0 0-1 0 0,1 0 1 0 0,-1-1-1 0 0,0 1 0 0 0,0 0 1 0 0,1 0-1 0 0,-1 0 0 0 0,0-1 1 0 0,0 1-1 0 0,1 0 1 0 0,-1-1-1 0 0,0 1 0 0 0,1 0 1 0 0,-1-1-1 0 0,0 1 1 0 0,1-1-1 0 0,-1 1 0 0 0,1-1 1 0 0,-1 0-1 0 0,1 1 1 0 0,-1-1-1 0 0,1 1 0 0 0,-1-1 1 0 0,1 0-1 0 0,-1 1 0 0 0,1-1 1 0 0,0 0-1 0 0,0 0 1 0 0,-1 1-1 0 0,1-1 0 0 0,0 0 1 0 0,0 0-1 0 0,0 1 1 0 0,0-1-1 0 0,0 0 0 0 0,0-1 1 0 0,0-1-194 0 0,1-1-1 0 0,0 1 1 0 0,-1 0 0 0 0,1 0 0 0 0,1 0 0 0 0,-1 0-1 0 0,0 0 1 0 0,4-4 0 0 0,16-19-1092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3:18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8751 0 0,'0'0'399'0'0,"-4"8"138"0"0,3-4-392 0 0,-1 0 0 0 0,1 1 0 0 0,0-1 0 0 0,1 0-1 0 0,-1 1 1 0 0,1-1 0 0 0,0 1 0 0 0,0-1 0 0 0,1 1-1 0 0,-1-1 1 0 0,1 1 0 0 0,0-1 0 0 0,0 1-1 0 0,0-1 1 0 0,1 0 0 0 0,-1 0 0 0 0,5 7 0 0 0,0 1 321 0 0,0-1 1 0 0,1 0 0 0 0,1 0 0 0 0,16 18-1 0 0,-1-7-32 0 0,2 0 1 0 0,39 26-1 0 0,-8-8 67 0 0,14 12 70 0 0,43 36 311 0 0,-94-71-552 0 0,0 0 1 0 0,-2 1-1 0 0,25 33 1 0 0,-37-43-239 0 0,0-1 1 0 0,-1 1 0 0 0,0 0-1 0 0,0 0 1 0 0,-1 0-1 0 0,0 0 1 0 0,0 0 0 0 0,-1 1-1 0 0,0-1 1 0 0,0 1-1 0 0,-1 0 1 0 0,0 0-1 0 0,-1-1 1 0 0,0 1 0 0 0,0 0-1 0 0,-1 0 1 0 0,0 0-1 0 0,-1-1 1 0 0,0 1-1 0 0,0-1 1 0 0,-1 1 0 0 0,-4 8-1 0 0,-7 15 27 0 0,-1 0 0 0 0,-1-1 0 0 0,-2-1 0 0 0,-22 27 0 0 0,7-15-72 0 0,-73 73-1 0 0,72-84-630 0 0,33-30-34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08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0 4607 0 0,'0'2'9446'0'0,"-4"21"-7962"0"0,0 7-401 0 0,-12 40 0 0 0,-8 2-237 0 0,-44 93 1 0 0,46-121-771 0 0,-3-1 0 0 0,-1 0 0 0 0,-35 42 1 0 0,-181 236 8 0 0,225-297-64 0 0,-14 20-144 0 0,-36 40 0 0 0,52-70-279 0 0,14-13 189 0 0,1-3-638 0 0,6-10 223 0 0,-1 0-1 0 0,14-20 0 0 0,-13 22-259 0 0,11-18-4690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3:18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4 122 9215 0 0,'0'0'707'0'0,"-1"1"-464"0"0,-2 4 21 0 0,3-4-9 0 0,0 0 1 0 0,0 0-1 0 0,0 0 1 0 0,1 0 0 0 0,-1 0-1 0 0,0 0 1 0 0,0 0-1 0 0,0 0 1 0 0,1 0 0 0 0,-1 0-1 0 0,0 0 1 0 0,1-1-1 0 0,-1 1 1 0 0,1 0 0 0 0,-1 0-1 0 0,1 0 1 0 0,-1 0-1 0 0,1-1 1 0 0,0 1 0 0 0,-1 0-1 0 0,1-1 1 0 0,0 1-1 0 0,0 0 1 0 0,0-1 0 0 0,-1 1-1 0 0,3 0 1 0 0,4 0-71 0 0,-1 0 0 0 0,1-1-1 0 0,0 1 1 0 0,0-1 0 0 0,0-1 0 0 0,0 1 0 0 0,10-3-1 0 0,52-15 577 0 0,-50 12-539 0 0,342-110-299 0 0,-343 110-4707 0 0,-4 2-1627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3:19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19695 0 0,'0'0'1787'0'0,"2"0"-1472"0"0,345-76 1439 0 0,-258 64-4184 0 0,-70 9 1124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3:20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278 274 2303 0 0,'6'-15'13984'0'0,"-5"22"-13843"0"0,1-1 0 0 0,-1 1-1 0 0,1-1 1 0 0,1 0 0 0 0,-1 1-1 0 0,1-1 1 0 0,0 0-1 0 0,0 0 1 0 0,7 8 0 0 0,-7-11-66 0 0,-1 0 0 0 0,1 0 0 0 0,0 0 1 0 0,0-1-1 0 0,0 1 0 0 0,1-1 0 0 0,-1 1 0 0 0,0-1 0 0 0,1-1 1 0 0,0 1-1 0 0,-1 0 0 0 0,1-1 0 0 0,0 0 0 0 0,0 1 1 0 0,0-2-1 0 0,-1 1 0 0 0,9 0 0 0 0,-2-1 45 0 0,-1 0 1 0 0,0-1-1 0 0,0 0 0 0 0,0-1 0 0 0,0 0 0 0 0,0 0 1 0 0,-1-1-1 0 0,1 0 0 0 0,8-5 0 0 0,10-6 103 0 0,34-23 0 0 0,-61 37-220 0 0,8-5-125 0 0,0-1 1 0 0,0 0-1 0 0,-1 0 1 0 0,1 0-1 0 0,-2-1 1 0 0,1 0-1 0 0,-1 0 1 0 0,0-1-1 0 0,0 0 1 0 0,-1 0-1 0 0,0 0 1 0 0,-1-1-1 0 0,1 1 1 0 0,-2-1 0 0 0,1 0-1 0 0,2-15 1 0 0,-4 13-102 0 0,-1-1 1 0 0,0 1 0 0 0,0 0 0 0 0,-3-14-1 0 0,2 20 172 0 0,0 0 1 0 0,-1 0-1 0 0,0 1 0 0 0,0-1 0 0 0,-1 0 0 0 0,1 0 0 0 0,-1 0 1 0 0,0 1-1 0 0,0-1 0 0 0,-1 1 0 0 0,-4-7 0 0 0,5 9 19 0 0,0 0 0 0 0,0 1 0 0 0,0-1 0 0 0,0 1 0 0 0,0-1 0 0 0,0 1 0 0 0,0 0 0 0 0,-1 0-1 0 0,1 0 1 0 0,0 0 0 0 0,-1 1 0 0 0,1-1 0 0 0,0 0 0 0 0,-1 1 0 0 0,1 0 0 0 0,-1 0 0 0 0,1 0 0 0 0,-1 0 0 0 0,1 0 0 0 0,-1 0-1 0 0,1 0 1 0 0,-1 1 0 0 0,-2 0 0 0 0,-6 2-57 0 0,0 1 0 0 0,0 0 0 0 0,-16 8 0 0 0,26-12 95 0 0,-34 19-39 0 0,1 2 1 0 0,-37 29-1 0 0,6-3-77 0 0,15-14-30 0 0,-81 70 0 0 0,110-83 329 0 0,0 1-1 0 0,2 1 1 0 0,-23 31-1 0 0,36-45-121 0 0,1 1 0 0 0,0-1-1 0 0,0 1 1 0 0,1 0 0 0 0,0 0 0 0 0,1 1 0 0 0,0-1 0 0 0,0 1-1 0 0,1-1 1 0 0,1 1 0 0 0,-1 0 0 0 0,2 0 0 0 0,-1 16 0 0 0,2-20 88 0 0,0 0 1 0 0,1 0-1 0 0,0 0 1 0 0,0 0-1 0 0,0-1 1 0 0,0 1 0 0 0,1 0-1 0 0,0-1 1 0 0,0 0-1 0 0,0 0 1 0 0,1 0-1 0 0,0 0 1 0 0,0 0 0 0 0,0-1-1 0 0,1 1 1 0 0,-1-1-1 0 0,9 6 1 0 0,-5-5-23 0 0,1 1 1 0 0,-1-1-1 0 0,1-1 1 0 0,0 0-1 0 0,0 0 0 0 0,1-1 1 0 0,-1 0-1 0 0,1 0 1 0 0,-1-1-1 0 0,14 1 1 0 0,-6-2-3 0 0,0-2 1 0 0,0 0 0 0 0,-1-1 0 0 0,1 0-1 0 0,0-1 1 0 0,29-10 0 0 0,93-43 511 0 0,-135 54-631 0 0,30-14 101 0 0,0 0-56 0 0,37-11-1 0 0,-69 26-137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3:21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83 6911 0 0,'-9'1'715'0'0,"5"0"-2528"0"0,-4 1 2538 0 0,-10 1 9779 0 0,27-3-9088 0 0,15-3-1214 0 0,0-1 0 0 0,-1-1 0 0 0,0-1 1 0 0,32-13-1 0 0,8-2 32 0 0,23-10-430 0 0,-85 30-130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3:23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5 3223 0 0,'0'0'8943'0'0,"-1"-5"-5587"0"0,-18 47-2996 0 0,-16 57 0 0 0,20-55-237 0 0,-25 55-1 0 0,39-96-122 0 0,-7 9 0 0 0,3-7-37 0 0,4-4-159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3:23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 9935 0 0,'0'0'455'0'0,"-6"3"145"0"0,-18 12-26 0 0,2 0 0 0 0,-1 2 0 0 0,2 0-1 0 0,-27 29 1 0 0,37-34-448 0 0,1-1 0 0 0,1 2-1 0 0,0 0 1 0 0,1 0 0 0 0,0 0 0 0 0,-9 21-1 0 0,16-29-45 0 0,-1 0 0 0 0,1 0 0 0 0,0-1 0 0 0,1 1 0 0 0,-1 0 0 0 0,1 7 0 0 0,0-11 198 0 0,5 10 312 0 0,-4-10-489 0 0,0 1-1 0 0,0 0 0 0 0,0 0 1 0 0,1 0-1 0 0,-1-1 0 0 0,1 1 1 0 0,-1-1-1 0 0,1 1 0 0 0,0-1 1 0 0,0 0-1 0 0,0 1 0 0 0,-1-1 1 0 0,1 0-1 0 0,0 0 0 0 0,4 1 1 0 0,-2-1 41 0 0,0 0 1 0 0,1 0-1 0 0,-1 0 1 0 0,1-1-1 0 0,-1 0 1 0 0,1 0-1 0 0,5 0 1 0 0,6-3 145 0 0,-1 0 0 0 0,1 0 1 0 0,18-8-1 0 0,-31 10-267 0 0,6-2 18 0 0,0 0 1 0 0,-1 0-1 0 0,1-1 0 0 0,-1 0 0 0 0,1-1 0 0 0,-1 1 0 0 0,-1-2 1 0 0,1 1-1 0 0,-1-1 0 0 0,0 0 0 0 0,0-1 0 0 0,11-14 1 0 0,-16 19-73 0 0,-1-1 1 0 0,1 0 0 0 0,-1 0 0 0 0,0-1 0 0 0,0 1 0 0 0,0 0 0 0 0,0 0-1 0 0,-1 0 1 0 0,1-1 0 0 0,-1 1 0 0 0,0 0 0 0 0,0-1 0 0 0,0 1 0 0 0,0 0-1 0 0,0-1 1 0 0,-1 1 0 0 0,0 0 0 0 0,1 0 0 0 0,-1-1 0 0 0,-1 1 0 0 0,1 0 0 0 0,-2-3-1 0 0,2 3-54 0 0,0 1-1 0 0,-1-1 0 0 0,1 1 0 0 0,-1 0 1 0 0,1 0-1 0 0,-1 0 0 0 0,0 0 0 0 0,0 0 1 0 0,0 0-1 0 0,0 0 0 0 0,0 1 0 0 0,0-1 1 0 0,-1 1-1 0 0,1-1 0 0 0,0 1 0 0 0,-1 0 1 0 0,1 0-1 0 0,-1 0 0 0 0,0 0 1 0 0,1 0-1 0 0,-1 1 0 0 0,1-1 0 0 0,-1 1 1 0 0,0 0-1 0 0,0-1 0 0 0,1 1 0 0 0,-5 1 1 0 0,-36 1-2901 0 0,44-3 2254 0 0,7-7-2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3:23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1 5527 0 0,'0'0'423'0'0,"-9"0"106"0"0,6 1 440 0 0,0-1-1 0 0,0 1 0 0 0,0-1 0 0 0,0 1 1 0 0,0 0-1 0 0,0 1 0 0 0,-3 1 0 0 0,-20 15 2334 0 0,14-6-2753 0 0,-18 22 0 0 0,22-24-72 0 0,-17 23-49 0 0,1 2-1 0 0,-37 74 1 0 0,-2 4-384 0 0,54-99-43 0 0,-213 311-5 0 0,211-311-151 0 0,-6 6-416 0 0,1 1-1 0 0,1 0 0 0 0,-16 32 1 0 0,28-45-3880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3:24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67 9671 0 0,'-6'-2'157'0'0,"1"1"-1"0"0,-1 0 0 0 0,1 1 1 0 0,-1-1-1 0 0,1 1 0 0 0,-8 1 1 0 0,-7 1 7047 0 0,23-7-6159 0 0,3 1-960 0 0,-1 0-1 0 0,1 1 1 0 0,0 0-1 0 0,0 0 1 0 0,0 1-1 0 0,0-1 0 0 0,8-1 1 0 0,-8 3-41 0 0,36-11-36 0 0,50-8-1 0 0,-91 20 11 0 0,0 0-1 0 0,-1 0 1 0 0,1 0 0 0 0,0 0 0 0 0,0 0-1 0 0,-1 0 1 0 0,1 0 0 0 0,0 0-1 0 0,0 0 1 0 0,-1 0 0 0 0,1 0 0 0 0,0 1-1 0 0,0-1 1 0 0,-1 0 0 0 0,1 0 0 0 0,0 1-1 0 0,-1-1 1 0 0,1 1 0 0 0,0-1-1 0 0,-1 1 1 0 0,1-1 0 0 0,0 1 0 0 0,-1-1-1 0 0,1 1 1 0 0,-1-1 0 0 0,1 1 0 0 0,-1 0-1 0 0,0-1 1 0 0,1 1 0 0 0,-1 0-1 0 0,0-1 1 0 0,1 1 0 0 0,-1 0 0 0 0,0-1-1 0 0,0 1 1 0 0,1 0 0 0 0,-1 0 0 0 0,0 0-1 0 0,0 1 1 0 0,0 1 32 0 0,0 0-1 0 0,1 0 1 0 0,-2 0-1 0 0,1 0 1 0 0,0 1-1 0 0,-1-1 1 0 0,-1 5-1 0 0,0-2 3 0 0,-1 0-1 0 0,0 0 0 0 0,0 0 1 0 0,-1 0-1 0 0,0-1 0 0 0,0 0 1 0 0,0 0-1 0 0,0 0 0 0 0,-1 0 1 0 0,-10 8-1 0 0,-4 1-134 0 0,-35 20 0 0 0,49-32 74 0 0,-18 11-43 0 0,2-1-238 0 0,-19 14 0 0 0,39-25 140 0 0,3-2-836 0 0,43-6 688 0 0,-23 2 238 0 0,30-1-1 0 0,-45 6 62 0 0,0 0-1 0 0,-1 0 0 0 0,1 1 0 0 0,0-1 1 0 0,-1 2-1 0 0,1-1 0 0 0,-1 1 0 0 0,13 5 1 0 0,-14-5 76 0 0,0 0 1 0 0,-1 1 0 0 0,1 0-1 0 0,-1 0 1 0 0,0 0 0 0 0,0 0 0 0 0,0 1-1 0 0,0-1 1 0 0,-1 1 0 0 0,0 0-1 0 0,1 0 1 0 0,-1 0 0 0 0,4 8 0 0 0,-7-11 51 0 0,1 16 239 0 0,-1-14-317 0 0,-1 0 0 0 0,0-1 1 0 0,0 1-1 0 0,0 0 0 0 0,0 0 0 0 0,-1-1 1 0 0,1 1-1 0 0,-1-1 0 0 0,1 1 0 0 0,-1-1 1 0 0,0 0-1 0 0,0 1 0 0 0,-4 3 0 0 0,0-1 15 0 0,0-1-1 0 0,0 1 0 0 0,0-1 1 0 0,-9 5-1 0 0,-138 60 228 0 0,101-45-750 0 0,51-23 202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3:25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10679 0 0,'0'0'1735'0'0,"1"0"-1098"0"0,16 1 682 0 0,-16-1-759 0 0,8-1 469 0 0,29-16 726 0 0,-18-3-1158 0 0,-19 19-373 0 0,3-10 941 0 0,-2 8 177 0 0,-1 6-420 0 0,-2 19-900 0 0,4-22 4 0 0,0 1-1 0 0,0-1 1 0 0,0 0 0 0 0,0 0-1 0 0,-1 0 1 0 0,1 0 0 0 0,4-1-1 0 0,-7 0-28 0 0,0 1 0 0 0,0 0 0 0 0,0 0 0 0 0,1 0-1 0 0,-1 0 1 0 0,0 0 0 0 0,0 0 0 0 0,0 0 0 0 0,1 0 0 0 0,-1-1 0 0 0,0 1-1 0 0,0 0 1 0 0,1 0 0 0 0,-1 0 0 0 0,0 0 0 0 0,0 0 0 0 0,0 0 0 0 0,1 0-1 0 0,-1 0 1 0 0,0 0 0 0 0,0 1 0 0 0,1-1 0 0 0,-1 0 0 0 0,0 0 0 0 0,0 0-1 0 0,0 0 1 0 0,1 0 0 0 0,-1 0 0 0 0,0 0 0 0 0,0 0 0 0 0,0 1 0 0 0,0-1-1 0 0,1 0 1 0 0,-1 0 0 0 0,0 0 0 0 0,0 0 0 0 0,0 1 0 0 0,0-1 0 0 0,0 0-1 0 0,1 0 1 0 0,-1 0 0 0 0,0 1 0 0 0,0-1 0 0 0,0 0 0 0 0,0 0 0 0 0,0 0-1 0 0,0 1 1 0 0,0-1 0 0 0,0 0 0 0 0,0 1 0 0 0,-6 12-181 0 0,1 0-2264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3:2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69 2303 0 0,'14'-13'600'0'0,"19"-16"0"0"0,-28 25 247 0 0,0 1 0 0 0,0 0 0 0 0,1 0 0 0 0,-1 0 1 0 0,0 0-1 0 0,1 1 0 0 0,0 0 0 0 0,8-2 1184 0 0,-15 16-1140 0 0,0-4-694 0 0,-1-1 0 0 0,0 0 0 0 0,0 0 0 0 0,-1 0 0 0 0,0 0 0 0 0,0 0 0 0 0,-9 11 0 0 0,-34 44 926 0 0,38-52-994 0 0,-63 74 464 0 0,-61 80-361 0 0,103-119 87 0 0,2 1 0 0 0,2 1-1 0 0,2 1 1 0 0,2 1 0 0 0,-22 78-1 0 0,39-114-191 0 0,1 1-1 0 0,1-1 0 0 0,-1 1 1 0 0,2 0-1 0 0,0 0 0 0 0,1 0 1 0 0,2 16-1 0 0,-2-26-59 0 0,1 1 0 0 0,0-1 1 0 0,0 0-1 0 0,0 0 0 0 0,0 0 0 0 0,1 1 0 0 0,-1-1 0 0 0,1-1 1 0 0,0 1-1 0 0,1 0 0 0 0,-1 0 0 0 0,1-1 0 0 0,-1 1 0 0 0,1-1 0 0 0,0 0 1 0 0,0 0-1 0 0,1 0 0 0 0,-1 0 0 0 0,0-1 0 0 0,1 1 0 0 0,0-1 0 0 0,0 0 1 0 0,-1 0-1 0 0,1 0 0 0 0,1-1 0 0 0,6 3 0 0 0,4-1 173 0 0,0-1-1 0 0,0 0 1 0 0,1-1 0 0 0,-1-1-1 0 0,1 0 1 0 0,22-4 0 0 0,0 1-2894 0 0,3 2-4338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09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115 475 4143 0 0,'-1'1'191'0'0,"-52"45"944"0"0,-5-6 8354 0 0,55-50-8480 0 0,3 7-905 0 0,0 0 0 0 0,0 0-1 0 0,0 0 1 0 0,1 0 0 0 0,-1 0-1 0 0,1 0 1 0 0,0 0 0 0 0,0 0-1 0 0,0 0 1 0 0,0 0 0 0 0,3-5-1 0 0,21-32 325 0 0,-17 28-252 0 0,15-24-119 0 0,2 1-1 0 0,1 1 1 0 0,2 2 0 0 0,1 1-1 0 0,1 1 1 0 0,46-34-1 0 0,-36 35 36 0 0,1 2 0 0 0,1 2-1 0 0,66-29 1 0 0,-78 41 129 0 0,-1 3-1 0 0,1 0 1 0 0,1 2 0 0 0,-1 1 0 0 0,1 2-1 0 0,48-3 1 0 0,-69 7-194 0 0,0 2 0 0 0,-1-1 0 0 0,1 1 0 0 0,-1 1 0 0 0,1-1 0 0 0,-1 2-1 0 0,0-1 1 0 0,9 5 0 0 0,-14-6-26 0 0,0 1-1 0 0,0 0 1 0 0,0 1-1 0 0,0-1 1 0 0,-1 1-1 0 0,1-1 1 0 0,-1 1-1 0 0,0 0 1 0 0,0 0-1 0 0,0 0 1 0 0,0 1-1 0 0,0-1 1 0 0,-1 1-1 0 0,0 0 1 0 0,1-1-1 0 0,-1 1 1 0 0,-1 0-1 0 0,1 0 1 0 0,2 8-1 0 0,-3-2 0 0 0,0 0-1 0 0,0 0 0 0 0,0 0 1 0 0,-1 0-1 0 0,-1 0 1 0 0,0 0-1 0 0,0 0 1 0 0,-1-1-1 0 0,0 1 1 0 0,-7 18-1 0 0,-1-3 20 0 0,-1-2 0 0 0,0 1 1 0 0,-16 21-1 0 0,2-9 80 0 0,-1 0 1 0 0,-52 53 0 0 0,57-69-80 0 0,0-1 1 0 0,-1 0 0 0 0,-1-2-1 0 0,-45 26 1 0 0,50-33-6 0 0,0-1 0 0 0,0-1 0 0 0,-1-1 0 0 0,0-1-1 0 0,-1 0 1 0 0,0-2 0 0 0,-33 5 0 0 0,45-9-2 0 0,0 0-1 0 0,0 0 1 0 0,0-1-1 0 0,0 0 1 0 0,0 0-1 0 0,0-1 1 0 0,0 0-1 0 0,0 0 1 0 0,-13-7-1 0 0,19 8-8 0 0,-1 0 0 0 0,1 0 0 0 0,0 0 0 0 0,0-1 0 0 0,0 1 0 0 0,0-1 0 0 0,0 0 0 0 0,0 1 0 0 0,0-1 0 0 0,0 0-1 0 0,1 0 1 0 0,-1 0 0 0 0,1 0 0 0 0,-1 0 0 0 0,1-1 0 0 0,0 1 0 0 0,0 0 0 0 0,0-1 0 0 0,0 1 0 0 0,0-1 0 0 0,1 1 0 0 0,-1-1 0 0 0,1 1 0 0 0,-1-1 0 0 0,1 1-1 0 0,0-1 1 0 0,0 1 0 0 0,0-1 0 0 0,1 0 0 0 0,-1 1 0 0 0,0-1 0 0 0,1 1 0 0 0,0-1 0 0 0,1-2 0 0 0,0-1-45 0 0,1 0 0 0 0,0 1 0 0 0,0-1 0 0 0,0 1 0 0 0,0 0 1 0 0,1 0-1 0 0,0 1 0 0 0,0-1 0 0 0,0 1 0 0 0,5-5 0 0 0,-1 3-366 0 0,1 0 0 0 0,-1 0-1 0 0,1 1 1 0 0,0 0 0 0 0,12-5 0 0 0,8 0-6235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3:26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15 6911 0 0,'0'0'315'0'0,"3"-15"7338"0"0,-12 37-6765 0 0,-15 56 1017 0 0,-25 67-839 0 0,46-137-1026 0 0,-6 14-865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3:26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0 10135 0 0,'0'0'5410'0'0,"-2"0"-4894"0"0,-6 2-457 0 0,0 0 1 0 0,0 1-1 0 0,1 0 0 0 0,-1 0 1 0 0,1 1-1 0 0,0-1 1 0 0,0 2-1 0 0,0-1 1 0 0,0 1-1 0 0,1 0 1 0 0,0 0-1 0 0,0 1 1 0 0,-7 7-1 0 0,0 2-54 0 0,1 1 0 0 0,0 0-1 0 0,1 0 1 0 0,-13 26 0 0 0,19-31 12 0 0,1-1 1 0 0,0 0 0 0 0,1 1 0 0 0,-4 20-1 0 0,5-24 61 0 0,2-1 0 0 0,-1 1 0 0 0,1-1-1 0 0,0 1 1 0 0,0-1 0 0 0,1 0 0 0 0,0 1 0 0 0,0-1-1 0 0,4 12 1 0 0,-4-15 49 0 0,0-1-1 0 0,0 1 0 0 0,1-1 0 0 0,-1 0 1 0 0,1 1-1 0 0,-1-1 0 0 0,1 0 1 0 0,0 0-1 0 0,0 0 0 0 0,0 0 1 0 0,0 0-1 0 0,0 0 0 0 0,0-1 1 0 0,0 1-1 0 0,4 1 0 0 0,-2-1-1 0 0,0-1 0 0 0,-1 1-1 0 0,1-1 1 0 0,0 0 0 0 0,0-1-1 0 0,0 1 1 0 0,0-1 0 0 0,0 1-1 0 0,7-1 1 0 0,-1-1-14 0 0,0-1 1 0 0,1 0-1 0 0,-1 0 0 0 0,0-1 1 0 0,0 0-1 0 0,0-1 0 0 0,10-5 1 0 0,-14 6-112 0 0,-1 1 0 0 0,0-1 0 0 0,0-1 1 0 0,0 1-1 0 0,0-1 0 0 0,-1 0 0 0 0,1 0 0 0 0,-1 0 0 0 0,0-1 1 0 0,-1 1-1 0 0,1-1 0 0 0,-1 0 0 0 0,1 0 0 0 0,-2 0 1 0 0,1-1-1 0 0,0 1 0 0 0,-1-1 0 0 0,0 1 0 0 0,0-1 1 0 0,-1 0-1 0 0,0 0 0 0 0,0 0 0 0 0,0 0 0 0 0,-1 0 0 0 0,0 0 1 0 0,0 0-1 0 0,0 0 0 0 0,-2-6 0 0 0,1 4-113 0 0,0 1-1 0 0,-1 0 1 0 0,0 1-1 0 0,-1-1 1 0 0,1 0-1 0 0,-1 1 0 0 0,-5-8 1 0 0,7 13 21 0 0,0-1 1 0 0,0 0-1 0 0,0 1 1 0 0,0-1-1 0 0,-1 1 0 0 0,1-1 1 0 0,-1 1-1 0 0,1 0 1 0 0,-1 0-1 0 0,1 0 0 0 0,-1 0 1 0 0,0 0-1 0 0,0 0 1 0 0,1 0-1 0 0,-1 0 0 0 0,0 1 1 0 0,0-1-1 0 0,0 1 0 0 0,0-1 1 0 0,0 1-1 0 0,0 0 1 0 0,0 0-1 0 0,0 0 0 0 0,0 0 1 0 0,0 0-1 0 0,0 0 1 0 0,0 0-1 0 0,0 1 0 0 0,0-1 1 0 0,-1 1-1 0 0,-7 2-1228 0 0,0 0-288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3:27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0 13215 0 0,'0'0'1195'0'0,"-1"2"-910"0"0,-17 17 327 0 0,1 1-1 0 0,1 0 0 0 0,1 2 0 0 0,-21 39 1 0 0,-39 101-135 0 0,26-49-360 0 0,-19 33-98 0 0,-45 92 54 0 0,-18-12-556 0 0,125-216 327 0 0,-46 60-2448 0 0,45-62 1472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3:27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83 7831 0 0,'0'0'706'0'0,"-1"-1"-578"0"0,-3-1 116 0 0,4 2 83 0 0,-1 0 0 0 0,1 0 1 0 0,-1-1-1 0 0,1 1 1 0 0,0 0-1 0 0,-2-2 1310 0 0,1 2-1310 0 0,1-1 1 0 0,0 1-1 0 0,-1 0 1 0 0,1-1-1 0 0,0 1 0 0 0,0-1 1 0 0,0 1-1 0 0,-1-1 1 0 0,1 1-1 0 0,0-1 0 0 0,0 1 1 0 0,0-1-1 0 0,4-11 1728 0 0,16-8-2534 0 0,-18 19 839 0 0,4-4-331 0 0,0 1 1 0 0,0 0-1 0 0,0 0 1 0 0,1 1-1 0 0,-1 0 1 0 0,1 0-1 0 0,0 0 1 0 0,0 1-1 0 0,0 0 1 0 0,0 1-1 0 0,0-1 1 0 0,1 1-1 0 0,-1 1 1 0 0,0-1-1 0 0,13 2 1 0 0,-19-1-22 0 0,0 1-1 0 0,0-1 1 0 0,0 1-1 0 0,0-1 1 0 0,0 1 0 0 0,0-1-1 0 0,0 1 1 0 0,0-1 0 0 0,0 1-1 0 0,0 0 1 0 0,0-1 0 0 0,-1 1-1 0 0,1 0 1 0 0,0 0 0 0 0,0 0-1 0 0,-1 0 1 0 0,1-1 0 0 0,-1 1-1 0 0,1 0 1 0 0,-1 0-1 0 0,1 0 1 0 0,-1 0 0 0 0,0 0-1 0 0,1 0 1 0 0,-1 2 0 0 0,1 1 3 0 0,0-1 0 0 0,-1 1 1 0 0,0-1-1 0 0,1 1 1 0 0,-1 0-1 0 0,-1 3 1 0 0,0-1 54 0 0,-1 0 1 0 0,0-1-1 0 0,0 1 1 0 0,0-1-1 0 0,0 0 1 0 0,-1 0-1 0 0,0 0 1 0 0,0 0-1 0 0,-1 0 1 0 0,1-1-1 0 0,-1 1 1 0 0,-5 4-1 0 0,-4 4 100 0 0,-1-2-1 0 0,-25 19 1 0 0,19-16-85 0 0,7-5-71 0 0,1-1 0 0 0,-1 0 0 0 0,-27 11 0 0 0,39-19-86 0 0,22 5-1232 0 0,-7-4 1324 0 0,-1-1 0 0 0,1 0 0 0 0,0-1 0 0 0,0-1 0 0 0,14-3 0 0 0,-16 3 52 0 0,1 0 0 0 0,0 0 0 0 0,1 1 0 0 0,-1 1 0 0 0,20 2 0 0 0,-32-2-45 0 0,0 0 0 0 0,1 1-1 0 0,-1-1 1 0 0,0 0 0 0 0,0 1-1 0 0,0-1 1 0 0,0 1 0 0 0,0 0 0 0 0,0-1-1 0 0,0 1 1 0 0,0 0 0 0 0,0 0-1 0 0,0 0 1 0 0,0 0 0 0 0,0-1-1 0 0,0 1 1 0 0,-1 0 0 0 0,1 0 0 0 0,0 1-1 0 0,-1-1 1 0 0,1 0 0 0 0,-1 0-1 0 0,1 0 1 0 0,-1 0 0 0 0,0 0-1 0 0,1 1 1 0 0,-1-1 0 0 0,0 0 0 0 0,0 0-1 0 0,0 1 1 0 0,0-1 0 0 0,0 2-1 0 0,0 2 43 0 0,0-1-1 0 0,-1 0 1 0 0,0 0-1 0 0,1 0 1 0 0,-1-1-1 0 0,-1 1 1 0 0,1 0-1 0 0,-3 5 1 0 0,-2 1 102 0 0,-1 0 1 0 0,0 0 0 0 0,-1-1 0 0 0,-14 13 0 0 0,-10 13-81 0 0,26-29-76 0 0,1 0-1 0 0,-1 0 1 0 0,-1-1 0 0 0,1 0-1 0 0,-11 6 1 0 0,11-8-11 0 0,4-2-76 0 0,0 0 0 0 0,0 0-1 0 0,0 0 1 0 0,0-1 0 0 0,0 1-1 0 0,0-1 1 0 0,0 0 0 0 0,0 1-1 0 0,-2-1 1 0 0,-8-5-931 0 0,7 2 481 0 0,0-4-1163 0 0,4 6 1224 0 0,-3-8-1301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3:28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7367 0 0,'0'0'667'0'0,"0"1"-547"0"0,1 16 629 0 0,1 0 0 0 0,0-1 0 0 0,1 1 1 0 0,1-1-1 0 0,0 0 0 0 0,2 0 0 0 0,0 0 0 0 0,15 29 0 0 0,-5-16-448 0 0,2-1 0 0 0,1-1 0 0 0,36 41 1 0 0,17 5 282 0 0,11 13 269 0 0,-70-71-686 0 0,-1 1 0 0 0,0 1 0 0 0,17 31 0 0 0,-25-39-127 0 0,0 0 0 0 0,-1 0 0 0 0,0 0 0 0 0,0 0-1 0 0,-1 0 1 0 0,0 0 0 0 0,-1 1 0 0 0,0-1 0 0 0,-1 1 0 0 0,0 11 0 0 0,-2-7 142 0 0,0 0 1 0 0,0 0 0 0 0,-2 0-1 0 0,0 0 1 0 0,0 0-1 0 0,-8 14 1 0 0,-4 3 278 0 0,-1 0 1 0 0,-1-2 0 0 0,-2 0-1 0 0,-41 45 1 0 0,-72 55 58 0 0,40-43-296 0 0,78-70-260 0 0,14-15-159 0 0,10-6-1454 0 0,-3 0 1216 0 0,0 0 0 0 0,-1 0 0 0 0,0 0 0 0 0,9-13 0 0 0,-6 9-230 0 0,5-8-469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3:29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14 9503 0 0,'11'-9'1008'0'0,"-5"4"3276"0"0,-7 14-3557 0 0,0-5-620 0 0,0-1-1 0 0,-1 0 1 0 0,1 0 0 0 0,-1 0-1 0 0,0 0 1 0 0,0 0 0 0 0,0 0 0 0 0,0-1-1 0 0,0 1 1 0 0,-1-1 0 0 0,-3 4-1 0 0,-33 23 538 0 0,27-21-515 0 0,-1 2-21 0 0,-59 36 175 0 0,64-42-242 0 0,-1 1-1 0 0,1-2 0 0 0,-1 1 0 0 0,0-1 0 0 0,0 0 0 0 0,-18 2 0 0 0,25-5-51 0 0,0 0 0 0 0,-1 0-1 0 0,1-1 1 0 0,0 1 0 0 0,0-1-1 0 0,0 1 1 0 0,0-1 0 0 0,0 0-1 0 0,0 0 1 0 0,0 0 0 0 0,0 0 0 0 0,0 0-1 0 0,0 0 1 0 0,0 0 0 0 0,1 0-1 0 0,-1-1 1 0 0,0 1 0 0 0,1-1-1 0 0,-1 0 1 0 0,1 1 0 0 0,0-1-1 0 0,-1 0 1 0 0,1 0 0 0 0,-1-2 0 0 0,1 3-196 0 0,1 0-275 0 0,-2-3 493 0 0,2 4-46 0 0,0 0 0 0 0,-1 0 1 0 0,1 0-1 0 0,0 0 1 0 0,-1 0-1 0 0,1 0 0 0 0,0 1 1 0 0,-1-1-1 0 0,1 0 1 0 0,0 0-1 0 0,0 0 1 0 0,-1 0-1 0 0,1 0 0 0 0,0 0 1 0 0,-1 1-1 0 0,1-1 1 0 0,0 0-1 0 0,0 0 0 0 0,0 0 1 0 0,-1 1-1 0 0,1-1 1 0 0,0 0-1 0 0,0 0 0 0 0,0 0 1 0 0,-1 1-1 0 0,-2 4 39 0 0,-1 1-1 0 0,1-1 0 0 0,0 1 1 0 0,1-1-1 0 0,-1 1 1 0 0,1 0-1 0 0,0 0 1 0 0,-1 9-1 0 0,-9 25 658 0 0,12-38-573 0 0,-9 19 206 0 0,6-15-189 0 0,1-2-101 0 0,1-1-1 0 0,-1 0 1 0 0,1 1-1 0 0,0 0 1 0 0,-1-1 0 0 0,2 1-1 0 0,-1-1 1 0 0,0 1 0 0 0,1 0-1 0 0,-1 0 1 0 0,1-1 0 0 0,0 1-1 0 0,1 0 1 0 0,0 5 0 0 0,3-2 62 0 0,-2-6-54 0 0,0 0-1 0 0,0 0 1 0 0,0-1-1 0 0,0 1 1 0 0,0 0 0 0 0,0-1-1 0 0,0 1 1 0 0,0-1-1 0 0,0 1 1 0 0,1-1-1 0 0,-1 0 1 0 0,0 0-1 0 0,0 0 1 0 0,4-1-1 0 0,31-7 86 0 0,-33 7-95 0 0,14-3-4 0 0,-1-1 0 0 0,1 2 0 0 0,0 1 0 0 0,27-1 0 0 0,-40 3 9 0 0,1 0-1 0 0,0 1 1 0 0,-1-1-1 0 0,1 1 0 0 0,-1 1 1 0 0,1-1-1 0 0,-1 1 1 0 0,0 0-1 0 0,0 0 1 0 0,1 1-1 0 0,-2-1 0 0 0,1 1 1 0 0,0 0-1 0 0,0 1 1 0 0,-1-1-1 0 0,0 1 0 0 0,0 0 1 0 0,7 7-1 0 0,-10-9 57 0 0,1 0 0 0 0,-1 0 0 0 0,0 0 0 0 0,1 0 0 0 0,-1 1 0 0 0,0-1 0 0 0,0 0 0 0 0,0 1 0 0 0,-1-1-1 0 0,1 1 1 0 0,-1-1 0 0 0,1 1 0 0 0,-1-1 0 0 0,0 1 0 0 0,0 0 0 0 0,0-1 0 0 0,0 1 0 0 0,0-1 0 0 0,-1 1 0 0 0,1-1 0 0 0,-1 1 0 0 0,1-1-1 0 0,-1 1 1 0 0,0-1 0 0 0,0 0 0 0 0,0 1 0 0 0,-1-1 0 0 0,1 0 0 0 0,0 0 0 0 0,-1 0 0 0 0,0 0 0 0 0,1 0 0 0 0,-1 0 0 0 0,0 0-1 0 0,0 0 1 0 0,0-1 0 0 0,0 1 0 0 0,0-1 0 0 0,0 0 0 0 0,-1 1 0 0 0,1-1 0 0 0,0 0 0 0 0,-1 0 0 0 0,1 0 0 0 0,0-1 0 0 0,-4 1 0 0 0,-16 0 210 0 0,16-1-264 0 0,1 0-1 0 0,0 1 0 0 0,0-1 0 0 0,0 1 0 0 0,-6 1 0 0 0,-8 6-8 0 0,-1 0 0 0 0,1 2 0 0 0,-24 14 0 0 0,5-2-14 0 0,36-19-20 0 0,0-1 6 0 0,-14 6 16 0 0,11-6 2 0 0,4-2-56 0 0,21-3-1011 0 0,-13 2 520 0 0,24-3 492 0 0,-11 3-4793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3:30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3223 0 0,'0'0'288'0'0,"16"3"-288"0"0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3:31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1 262 6911 0 0,'9'-2'715'0'0,"99"-20"2933"0"0,56-1-2583 0 0,-4 1-991 0 0,226-37 408 0 0,-278 48-294 0 0,122 3-1 0 0,-112 6-186 0 0,-48-1 425 0 0,131-22 0 0 0,1-11 1421 0 0,-98 23-1648 0 0,-88 12-199 0 0,-1 2-1 0 0,1-1 1 0 0,-1 2 0 0 0,27 5-1 0 0,-20-1-20 0 0,0-1 0 0 0,1-1 0 0 0,-1-2 0 0 0,1 0 0 0 0,0-1 0 0 0,-1-1 0 0 0,46-6 0 0 0,101-18 149 0 0,-141 21-128 0 0,1 2 0 0 0,-1 1 0 0 0,1 1 0 0 0,43 7 0 0 0,-37-4 0 0 0,-1-1 0 0 0,53-2 0 0 0,16-12 38 0 0,-59 4-2 0 0,1 3 0 0 0,52 1 1 0 0,-67 6-86 0 0,45 10 1 0 0,10 1-365 0 0,-72-13 396 0 0,-1 0 0 0 0,1-1-1 0 0,-1-1 1 0 0,26-3 0 0 0,18-9 187 0 0,116-18 1296 0 0,-97 26-1595 0 0,-43 4-2398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3:32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69 5983 0 0,'80'-41'1512'0'0,"-25"16"6262"0"0,-63 24-6810 0 0,-6 0-749 0 0,0 0 0 0 0,0 1 0 0 0,1 1 1 0 0,-1 1-1 0 0,0-1 0 0 0,0 2 1 0 0,1 0-1 0 0,-1 1 0 0 0,1 0 0 0 0,0 1 1 0 0,0 1-1 0 0,-17 9 0 0 0,-38 26-278 0 0,-24 14-379 0 0,77-48 331 0 0,0 0 0 0 0,-1-1 0 0 0,0 0 0 0 0,-24 4 0 0 0,22-6 21 0 0,-1-1 0 0 0,0-1-1 0 0,-36-1 1 0 0,50-1 67 0 0,0 0 1 0 0,0 0-1 0 0,0-1 0 0 0,1 0 1 0 0,-1 0-1 0 0,0-1 1 0 0,0 1-1 0 0,1-1 0 0 0,-1 0 1 0 0,1 0-1 0 0,0 0 1 0 0,-1-1-1 0 0,1 0 0 0 0,0 0 1 0 0,0 0-1 0 0,1 0 1 0 0,-1 0-1 0 0,1-1 0 0 0,-1 0 1 0 0,-3-5-1 0 0,6 6 31 0 0,-1 1-1 0 0,1 0 1 0 0,0-1 0 0 0,0 1-1 0 0,0-1 1 0 0,1 0 0 0 0,-1 1-1 0 0,0-1 1 0 0,1-4-1 0 0,0 6 7 0 0,0 0 0 0 0,0 0 0 0 0,0 1 0 0 0,0-1 0 0 0,0 0-1 0 0,0 0 1 0 0,0 0 0 0 0,0 1 0 0 0,1-1 0 0 0,-1 0 0 0 0,0 0-1 0 0,0 1 1 0 0,1-1 0 0 0,-1 0 0 0 0,1 0 0 0 0,-1 1 0 0 0,1-1 0 0 0,-1 0-1 0 0,1 1 1 0 0,-1-1 0 0 0,1 1 0 0 0,-1-1 0 0 0,1 1 0 0 0,0-1-1 0 0,-1 1 1 0 0,1-1 0 0 0,0 1 0 0 0,0 0 0 0 0,-1-1 0 0 0,1 1-1 0 0,0 0 1 0 0,0 0 0 0 0,1-1 0 0 0,-1 2-16 0 0,0-1 0 0 0,0 1 0 0 0,0-1 1 0 0,0 1-1 0 0,-1 0 0 0 0,1-1 0 0 0,0 1 0 0 0,0 0 0 0 0,-1 0 1 0 0,1-1-1 0 0,0 1 0 0 0,-1 0 0 0 0,1 0 0 0 0,-1 0 1 0 0,1 0-1 0 0,-1 0 0 0 0,1 0 0 0 0,-1 2 0 0 0,1 0 18 0 0,0 1-1 0 0,0 0 0 0 0,0 0 1 0 0,-1 0-1 0 0,1 0 1 0 0,-1 0-1 0 0,0 0 0 0 0,0 0 1 0 0,-1 0-1 0 0,1 0 1 0 0,-1 0-1 0 0,0 0 1 0 0,0 0-1 0 0,0-1 0 0 0,-1 1 1 0 0,1 0-1 0 0,-1-1 1 0 0,0 1-1 0 0,0-1 0 0 0,-4 6 1 0 0,-5 5 82 0 0,0 0 0 0 0,-1-1 1 0 0,-18 15-1 0 0,21-19-87 0 0,-49 38-11 0 0,11-9 0 0 0,47-38 0 0 0,0 0 0 0 0,0 0 0 0 0,0 0 0 0 0,-1 0 0 0 0,1 0 0 0 0,0 0 0 0 0,0 0 0 0 0,0 0 0 0 0,0 0 0 0 0,0 0 0 0 0,0 1 0 0 0,0-1 0 0 0,-1 0 0 0 0,1 0 0 0 0,0 0 0 0 0,0 0 0 0 0,0 0 0 0 0,0 0 0 0 0,0 1 0 0 0,0-1 0 0 0,0 0 0 0 0,0 0 0 0 0,0 0 0 0 0,0 0 0 0 0,0 1 0 0 0,0-1 0 0 0,0 0 0 0 0,0 0 0 0 0,0 0 0 0 0,0 0 0 0 0,0 0 0 0 0,0 1 0 0 0,0-1 0 0 0,0 0 0 0 0,0 0 0 0 0,0 0 0 0 0,0 0 0 0 0,0 0 0 0 0,0 1 0 0 0,0-1 0 0 0,0 0 0 0 0,0 0 0 0 0,0 0 0 0 0,1 0 0 0 0,-1 0 0 0 0,0 1 0 0 0,0-1 0 0 0,0 0 0 0 0,0 0 0 0 0,0 0 0 0 0,0 0 0 0 0,0 0 0 0 0,1 0 0 0 0,-1 0 0 0 0,0 0 0 0 0,0 0 0 0 0,0 0 0 0 0,0 0 0 0 0,0 0 0 0 0,1 1 0 0 0,-1-1 0 0 0,7 1 0 0 0,4-1 5 0 0,-1-1-1 0 0,1 1 1 0 0,0-2-1 0 0,0 0 1 0 0,0 0-1 0 0,15-6 1 0 0,13-2 17 0 0,12-1 18 0 0,80-5 1 0 0,-115 15-48 0 0,1 1 0 0 0,0 1 1 0 0,0 0-1 0 0,-1 1 0 0 0,1 0 1 0 0,-1 2-1 0 0,0 0 1 0 0,30 12-1 0 0,-39-13 7 0 0,0 0 1 0 0,0 1-1 0 0,0 0 1 0 0,-1 0-1 0 0,1 0 1 0 0,-1 1-1 0 0,0 0 1 0 0,-1 1-1 0 0,1-1 1 0 0,6 10-1 0 0,-10-13 89 0 0,-1 0 0 0 0,1 0-1 0 0,-1 0 1 0 0,0 0 0 0 0,0 0 0 0 0,0 0-1 0 0,0 0 1 0 0,0 1 0 0 0,-1-1-1 0 0,1 0 1 0 0,-1 1 0 0 0,1-1 0 0 0,-1 0-1 0 0,0 1 1 0 0,0-1 0 0 0,0 0-1 0 0,0 4 1 0 0,-1-2 1 0 0,0 0 1 0 0,0 0-1 0 0,0 0 0 0 0,-1-1 1 0 0,0 1-1 0 0,1-1 0 0 0,-1 1 1 0 0,0-1-1 0 0,-5 6 0 0 0,0-1-27 0 0,0 0 0 0 0,-1 0-1 0 0,-1-1 1 0 0,1 0 0 0 0,-1-1-1 0 0,-15 9 1 0 0,-9 3-61 0 0,0-3 0 0 0,-2 0 0 0 0,0-2-1 0 0,0-2 1 0 0,-1-1 0 0 0,-43 6 0 0 0,65-15-90 0 0,13-1-98 0 0,1-1-36 0 0,4-4-57 0 0,-1 0 0 0 0,1 0-1 0 0,-1 1 1 0 0,1-1 0 0 0,1 1 0 0 0,8-7 0 0 0,3-1-535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3:32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34 13823 0 0,'1'-5'387'0'0,"7"-12"829"0"0,1 6 3188 0 0,-9 12-4308 0 0,2 6-11 0 0,-1-1 1 0 0,0 1-1 0 0,0 0 0 0 0,-1-1 1 0 0,0 1-1 0 0,0 0 1 0 0,-2 9-1 0 0,-13 52 458 0 0,4-26-273 0 0,2 5 8 0 0,-2-1 1 0 0,-2 0-1 0 0,-36 81 0 0 0,40-110-428 0 0,2 0 0 0 0,0 0-1 0 0,0 1 1 0 0,2-1 0 0 0,-4 20 0 0 0,8-28-2166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09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67 541 15695 0 0,'0'0'1418'0'0,"-1"-2"-1168"0"0,-10-16 472 0 0,0-1 1 0 0,1-1-1 0 0,1 0 0 0 0,-8-26 0 0 0,15 39-512 0 0,0-1 0 0 0,1 1 0 0 0,0-1 0 0 0,0 1 0 0 0,1-1 0 0 0,0 1 0 0 0,0-1 0 0 0,0 1 0 0 0,1-1 0 0 0,0 1 0 0 0,1-1-1 0 0,0 1 1 0 0,0 0 0 0 0,0 0 0 0 0,1 0 0 0 0,5-9 0 0 0,1 2-289 0 0,0 0-1 0 0,1 1 1 0 0,1 0 0 0 0,0 1 0 0 0,1 0-1 0 0,14-12 1 0 0,84-57-679 0 0,-103 76 735 0 0,121-72-4479 0 0,-95 60-2388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3:33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6911 0 0,'0'0'2816'0'0,"12"-9"4232"0"0,2-7-3820 0 0,-5 6-1933 0 0,0 0-1 0 0,9-16 1 0 0,-17 25-807 0 0,-1 1-466 0 0,0 0-1 0 0,0 0 0 0 0,0 0 1 0 0,0-1-1 0 0,-1 1 1 0 0,1 0-1 0 0,0 0 0 0 0,0 0 1 0 0,0 0-1 0 0,0 0 1 0 0,0 0-1 0 0,0 0 0 0 0,0-1 1 0 0,0 1-1 0 0,0 0 1 0 0,0 0-1 0 0,0 0 0 0 0,0 0 1 0 0,1 0-1 0 0,-1 0 1 0 0,0 0-1 0 0,0 0 0 0 0,0-1 1 0 0,0 1-1 0 0,0 0 1 0 0,0 0-1 0 0,0 0 0 0 0,0 0 1 0 0,0 0-1 0 0,0 0 1 0 0,0 0-1 0 0,0 0 0 0 0,0 0 1 0 0,0 0-1 0 0,1 0 1 0 0,-1-1-1 0 0,0 1 0 0 0,0 0 1 0 0,0 0-1 0 0,0 0 1 0 0,0 0-1 0 0,0 0 0 0 0,0 0 1 0 0,0 0-1 0 0,1 0 1 0 0,-1 0-1 0 0,0 0 0 0 0,0 0 1 0 0,0 0-1 0 0,2 7 805 0 0,-6 17-685 0 0,3-21-55 0 0,-2 4-28 0 0,1 0-84 0 0,2-6-161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3:33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12351 0 0,'0'0'2060'0'0,"1"-1"-1253"0"0,8-6-185 0 0,1 1 1 0 0,0 0-1 0 0,0 1 1 0 0,0 0-1 0 0,1 1 1 0 0,20-6-1 0 0,73-12 269 0 0,-65 14-583 0 0,-11 3-123 0 0,45-3-1 0 0,-30 9-6153 0 0,-27 1-558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3:33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8 111 14999 0 0,'0'0'1358'0'0,"-1"0"-1118"0"0,-5-3 1834 0 0,14-12-3 0 0,-4 12-1889 0 0,1-1 0 0 0,0 1 0 0 0,0 0 1 0 0,0 0-1 0 0,1 0 0 0 0,-1 1 0 0 0,1 0 0 0 0,-1 0 1 0 0,1 0-1 0 0,5 0 0 0 0,3-2 7 0 0,176-43 264 0 0,-160 42-563 0 0,0 1 1 0 0,1 1-1 0 0,0 2 0 0 0,42 4 0 0 0,-49 1-969 0 0,-2 2-4332 0 0,-6 0-1619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4:56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50 1375 0 0,'-19'3'490'0'0,"-1"1"0"0"0,1 1 0 0 0,-21 9 0 0 0,-21 5 2470 0 0,63-20-2691 0 0,0 0 0 0 0,1 0-1 0 0,-1-1 1 0 0,0 1 0 0 0,0 0-1 0 0,0-1 1 0 0,-1 1 0 0 0,3-3-1 0 0,2 0 314 0 0,7-5 431 0 0,0 1 0 0 0,1 1 0 0 0,0 0-1 0 0,23-7 1 0 0,-35 13-777 0 0,0 1-1 0 0,-1 0 0 0 0,1-1 0 0 0,0 1 0 0 0,0 0 1 0 0,0 0-1 0 0,-1 0 0 0 0,1 0 0 0 0,2 1 1 0 0,5-1 1555 0 0,-16 17-1327 0 0,4-16-422 0 0,0 0-1 0 0,0 0 1 0 0,-1 0-1 0 0,1 0 1 0 0,0-1-1 0 0,0 1 1 0 0,-1-1-1 0 0,1 0 1 0 0,-1 0 0 0 0,-3-1-1 0 0,-26 3-110 0 0,33-2 69 0 0,0 0 0 0 0,0 0-1 0 0,-1 0 1 0 0,1 0 0 0 0,0 0-1 0 0,0 0 1 0 0,0 0 0 0 0,-1 0-1 0 0,1 0 1 0 0,0 0 0 0 0,0 0-1 0 0,-1-1 1 0 0,1 1 0 0 0,0 0-1 0 0,0 0 1 0 0,0 0 0 0 0,-1 0-1 0 0,1 0 1 0 0,0-1 0 0 0,0 1-1 0 0,0 0 1 0 0,0 0 0 0 0,-1 0-1 0 0,1-1 1 0 0,0 1 0 0 0,0 0-1 0 0,0 0 1 0 0,0-1 0 0 0,0 1-1 0 0,0 0 1 0 0,0 0 0 0 0,0-1-1 0 0,0 1 1 0 0,0 0 0 0 0,0 0-1 0 0,0-1 1 0 0,0 1 0 0 0,0 0-1 0 0,0 0 1 0 0,0 0 0 0 0,0-1-1 0 0,0 1 1 0 0,0 0 0 0 0,0 0 0 0 0,0-1-1 0 0,2-8 4 0 0,-1 7 4 0 0,0-1 1 0 0,0 1-1 0 0,0-1 0 0 0,0 1 0 0 0,0 0 0 0 0,1 0 0 0 0,-1 0 0 0 0,1 0 1 0 0,1-2-1 0 0,-1 1-4 0 0,-26 12 114 0 0,-8 12-119 0 0,25-16 30 0 0,0 0-1 0 0,-1 0 0 0 0,1-1 1 0 0,-1 0-1 0 0,-11 4 1 0 0,17-7 3 0 0,-9 0 251 0 0,10-2-265 0 0,1 1-1 0 0,-1 0 1 0 0,1 0-1 0 0,-1 0 1 0 0,1 0-1 0 0,-1 0 1 0 0,1-1-1 0 0,-1 1 1 0 0,1 0-1 0 0,-1 0 1 0 0,1-1 0 0 0,0 1-1 0 0,-1 0 1 0 0,1-1-1 0 0,0 1 1 0 0,-1 0-1 0 0,1-1 1 0 0,0 1-1 0 0,-1 0 1 0 0,1-1-1 0 0,0 1 1 0 0,0-1-1 0 0,-1 1 1 0 0,1-1-1 0 0,0 1 1 0 0,0-1-1 0 0,0 1 1 0 0,0-1-1 0 0,0 1 1 0 0,-1 0 0 0 0,1-1-1 0 0,0 1 1 0 0,0-1-1 0 0,0 1 1 0 0,0-1-1 0 0,1 1 1 0 0,-1-1-1 0 0,0 1 1 0 0,0-1-1 0 0,0 1 1 0 0,0-1-1 0 0,0 1 1 0 0,1-1-1 0 0,-1 0 1 0 0,9-21 187 0 0,-9 21-204 0 0,3-2 0 0 0,-1 0 0 0 0,1-1 0 0 0,0 1 0 0 0,0 0 0 0 0,0 1 0 0 0,0-1 0 0 0,0 0 0 0 0,7-3 0 0 0,-4 3 0 0 0,-7 9 0 0 0,1 0 0 0 0,6-6 0 0 0,1-3 11 0 0,-6 3 10 0 0,-2 0 1 0 0,0 1-57 0 0,0-1 1 0 0,-1 1-1 0 0,1-1 1 0 0,0 1-1 0 0,0-1 1 0 0,0 1-1 0 0,0-1 1 0 0,0 1-1 0 0,0 0 1 0 0,0 0-1 0 0,0-1 1 0 0,0 1-1 0 0,0 0 1 0 0,1 0-1 0 0,-1 0 1 0 0,0 0-1 0 0,1 0 1 0 0,-1 0-1 0 0,0 2 1 0 0,-1 0-114 0 0,2-2-394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4:57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7687 0 0,'0'0'12156'0'0,"3"9"-14934"0"0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4:57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12 5983 0 0,'0'0'274'0'0,"1"-1"-6"0"0,7-10 7872 0 0,-13 20-7032 0 0,-119 180 526 0 0,-28 40-1431 0 0,149-224-201 0 0,-66 95-175 0 0,63-84-1639 0 0,6-15 744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4:58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99 2759 0 0,'0'0'13799'0'0,"8"-13"-13164"0"0,-3 7-529 0 0,1 1 1 0 0,-1 0 0 0 0,2 0-1 0 0,-1 1 1 0 0,0-1 0 0 0,1 2 0 0 0,8-5-1 0 0,7-4 7 0 0,-12 6-48 0 0,1 1 0 0 0,23-9-1 0 0,-29 12-47 0 0,0 0 0 0 0,0 1-1 0 0,1 0 1 0 0,-1 0 0 0 0,1 1-1 0 0,-1-1 1 0 0,1 1 0 0 0,10 1-1 0 0,-7 1-16 0 0,-2 1 0 0 0,0 2 0 0 0,-2 2 0 0 0,-5-5 5 0 0,0 0-1 0 0,0 0 1 0 0,0 1-1 0 0,0-1 1 0 0,0 0-1 0 0,0 0 1 0 0,-1 0-1 0 0,1 0 1 0 0,-1 0-1 0 0,1 0 1 0 0,-1 0-1 0 0,0 0 0 0 0,0 0 1 0 0,0-1-1 0 0,0 1 1 0 0,0 0-1 0 0,0 0 1 0 0,0-1-1 0 0,-3 4 1 0 0,-4 3 40 0 0,0 1 0 0 0,-13 9 0 0 0,11-9-24 0 0,-247 257 484 0 0,223-229-368 0 0,-19 25-206 0 0,53-62 70 0 0,-1 0 0 0 0,1 0 1 0 0,0 0-1 0 0,0 1 0 0 0,0-1 1 0 0,-1 0-1 0 0,1 0 0 0 0,0 1 0 0 0,0-1 1 0 0,0 0-1 0 0,0 0 0 0 0,0 1 0 0 0,-1-1 1 0 0,1 0-1 0 0,0 1 0 0 0,0-1 1 0 0,0 0-1 0 0,0 0 0 0 0,0 1 0 0 0,0-1 1 0 0,0 0-1 0 0,0 1 0 0 0,0-1 0 0 0,0 0 1 0 0,0 1-1 0 0,0-1 0 0 0,0 0 1 0 0,0 0-1 0 0,1 1 0 0 0,-1-1 0 0 0,0 0 1 0 0,0 1-1 0 0,0-1 0 0 0,0 0 1 0 0,0 0-1 0 0,1 1 0 0 0,-1-1 0 0 0,0 0 1 0 0,0 0-1 0 0,1 0 0 0 0,-1 1 0 0 0,0-1 1 0 0,0 0-1 0 0,1 0 0 0 0,10 4 8 0 0,-11-4 4 0 0,12 1 112 0 0,-1 0-1 0 0,0-1 1 0 0,0 0 0 0 0,0 0 0 0 0,0-2 0 0 0,0 1 0 0 0,18-6 0 0 0,10 0 202 0 0,1 1-136 0 0,1 2 0 0 0,0 2 1 0 0,0 1-1 0 0,-1 3 0 0 0,42 6 0 0 0,-76-6 109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4:58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56 116 12495 0 0,'0'0'1134'0'0,"2"-14"222"0"0,0 11-1223 0 0,0 0 0 0 0,0 0 0 0 0,1 0 0 0 0,-1 0 0 0 0,1 1 0 0 0,-1-1 0 0 0,1 1 1 0 0,0-1-1 0 0,0 1 0 0 0,0 0 0 0 0,0 0 0 0 0,5-2 0 0 0,7-3 74 0 0,21-7-1 0 0,-35 13-175 0 0,1 1-3 0 0,33-13 798 0 0,53-12 0 0 0,-78 23-675 0 0,0 0-1 0 0,0 0 1 0 0,1 2-1 0 0,-1-1 1 0 0,0 1-1 0 0,0 1 1 0 0,0-1 0 0 0,0 2-1 0 0,0-1 1 0 0,16 6-1 0 0,-24-6-128 0 0,-1-1-1 0 0,1 1 1 0 0,0-1 0 0 0,-1 1-1 0 0,1 0 1 0 0,-1 0 0 0 0,1 0-1 0 0,-1 0 1 0 0,0 0 0 0 0,1 0-1 0 0,-1 0 1 0 0,0 0 0 0 0,0 0-1 0 0,0 1 1 0 0,0-1-1 0 0,0 1 1 0 0,0-1 0 0 0,0 1-1 0 0,0-1 1 0 0,1 3 0 0 0,-2-2-13 0 0,0 0 1 0 0,0 0 0 0 0,1 1 0 0 0,-2-1 0 0 0,1 0-1 0 0,0 0 1 0 0,0 0 0 0 0,-1 0 0 0 0,1 0 0 0 0,-1 0-1 0 0,1 0 1 0 0,-1-1 0 0 0,0 1 0 0 0,-2 3 0 0 0,-2 4-3 0 0,-2 0-1 0 0,1-1 1 0 0,-1 0 0 0 0,0 0 0 0 0,-11 9 0 0 0,-27 19-51 0 0,-95 60 0 0 0,110-77 53 0 0,-40 25-122 0 0,59-36 42 0 0,0 0 0 0 0,1 1 0 0 0,0 1-1 0 0,-9 10 1 0 0,16-16 60 0 0,0 0 0 0 0,1 0-1 0 0,-1 1 1 0 0,1 0 0 0 0,0-1 0 0 0,0 1 0 0 0,0 0 0 0 0,0 0 0 0 0,1 0 0 0 0,0 0-1 0 0,0 0 1 0 0,1 0 0 0 0,-1 0 0 0 0,1 0 0 0 0,0 1 0 0 0,0-1 0 0 0,1 0-1 0 0,-1 0 1 0 0,3 8 0 0 0,-2-12 20 0 0,-1 1 0 0 0,1-1 0 0 0,0 1 1 0 0,0-1-1 0 0,-1 1 0 0 0,1-1 0 0 0,0 0 0 0 0,0 1 0 0 0,1-1 0 0 0,-1 0 0 0 0,0 0 0 0 0,0 1 0 0 0,1-1 0 0 0,-1 0 0 0 0,0-1 1 0 0,1 1-1 0 0,-1 0 0 0 0,1 0 0 0 0,-1 0 0 0 0,1-1 0 0 0,-1 1 0 0 0,3 0 0 0 0,0-1 38 0 0,1 0-1 0 0,-1 1 0 0 0,0-2 1 0 0,1 1-1 0 0,-1 0 0 0 0,6-2 1 0 0,2 0 42 0 0,69-9 334 0 0,-51 6-305 0 0,0 1 0 0 0,42 0 0 0 0,-42 6-249 0 0,0 0 0 0 0,44 10 0 0 0,-73-11 6 0 0,0-1-78 0 0,1 1 0 0 0,-1-1-1 0 0,1 0 1 0 0,-1 0 0 0 0,1 1 0 0 0,-1-1-1 0 0,1 0 1 0 0,-1 0 0 0 0,1-1 0 0 0,-1 1-1 0 0,1 0 1 0 0,-1 0 0 0 0,1-1 0 0 0,2 0 0 0 0,3-3-1887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4:59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89 12607 0 0,'0'0'1143'0'0,"-1"-1"-940"0"0,-4 0 4162 0 0,20-5-3575 0 0,-8 2-607 0 0,39-16 638 0 0,89-25 0 0 0,-119 41-733 0 0,0 1 0 0 0,20-1 0 0 0,-28 3-63 0 0,-1 1 0 0 0,0 0 1 0 0,0 1-1 0 0,1 0 0 0 0,-1 0 1 0 0,0 0-1 0 0,10 4 0 0 0,-15-4-21 0 0,0-1-1 0 0,-1 1 1 0 0,1 0 0 0 0,0-1-1 0 0,-1 1 1 0 0,1 0-1 0 0,-1 0 1 0 0,1 0-1 0 0,-1 0 1 0 0,1 0 0 0 0,-1 1-1 0 0,1-1 1 0 0,-1 0-1 0 0,0 1 1 0 0,0-1 0 0 0,0 1-1 0 0,0-1 1 0 0,0 1-1 0 0,0-1 1 0 0,0 1-1 0 0,0 0 1 0 0,-1-1 0 0 0,1 1-1 0 0,-1 0 1 0 0,1 0-1 0 0,-1 0 1 0 0,0-1 0 0 0,0 1-1 0 0,1 0 1 0 0,-1 0-1 0 0,0 0 1 0 0,-1 0 0 0 0,1-1-1 0 0,0 1 1 0 0,-1 0-1 0 0,1 0 1 0 0,-2 3-1 0 0,0 1 10 0 0,-1 0 0 0 0,0 1 0 0 0,0-1 0 0 0,-1-1 0 0 0,0 1 0 0 0,0 0 0 0 0,0-1 0 0 0,-9 9 1 0 0,-6 2 10 0 0,0 0 1 0 0,-1-2 0 0 0,-1 0 0 0 0,0-2 0 0 0,0 0 0 0 0,-1-1 0 0 0,-37 12-1 0 0,20-10-149 0 0,0-3 0 0 0,0-1-1 0 0,-75 7 1 0 0,189-28-750 0 0,109 9 924 0 0,-151 5 136 0 0,-1 2-1 0 0,1 0 1 0 0,50 15 0 0 0,-77-17-136 0 0,1 0 1 0 0,-1 1-1 0 0,0-1 0 0 0,0 1 0 0 0,0 0 0 0 0,9 7 0 0 0,-14-9-30 0 0,1 0-1 0 0,0 1 0 0 0,-1-1 0 0 0,1 1 0 0 0,-1 0 0 0 0,0-1 0 0 0,0 1 0 0 0,1 0 0 0 0,-1 0 0 0 0,0 0 0 0 0,0 0 0 0 0,-1 0 0 0 0,1 0 0 0 0,0 0 0 0 0,-1 0 0 0 0,1 0 0 0 0,-1 0 0 0 0,0 0 0 0 0,1 0 0 0 0,-1 1 0 0 0,0-1 0 0 0,-1 0 0 0 0,1 4 0 0 0,-2 2-6 0 0,0-1 0 0 0,-1 1 0 0 0,1-1-1 0 0,-1 0 1 0 0,-1 0 0 0 0,1 0-1 0 0,-1 0 1 0 0,0-1 0 0 0,-1 0-1 0 0,-5 7 1 0 0,-9 7 184 0 0,-29 26 0 0 0,46-44-182 0 0,-15 11 199 0 0,-1-1 0 0 0,1 0 0 0 0,-2-1-1 0 0,-20 9 1 0 0,16-9-182 0 0,-1-1-1 0 0,1 0 0 0 0,-2-2 1 0 0,-45 10-1 0 0,49-17-365 0 0,-9-2-95 0 0,41 12-2382 0 0,-9-10 2386 0 0,1 0 0 0 0,-1 1 0 0 0,1-1 0 0 0,0 0 0 0 0,0-1 0 0 0,0 1 0 0 0,-1 0 0 0 0,6-1 1 0 0,4 1-1013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5:03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47 2759 0 0,'2'0'207'0'0,"6"-1"0"0"0,3-1 1348 0 0,0 0 1 0 0,0-1 0 0 0,-1 0 0 0 0,12-5-1 0 0,-19 7-1190 0 0,-1 0 0 0 0,1-1 1 0 0,-1 1-1 0 0,1-1 0 0 0,-1 1 0 0 0,0-1 0 0 0,1 0 0 0 0,1-3 0 0 0,8-6 3713 0 0,-13 12-4071 0 0,0-1-1 0 0,0 1 1 0 0,0 0-1 0 0,1-1 1 0 0,-1 1 0 0 0,0 0-1 0 0,0 0 1 0 0,0 0-1 0 0,1 0 1 0 0,-1 0-1 0 0,0 0 1 0 0,-1 2 6 0 0,-37 38-117 0 0,-2-2 0 0 0,-75 55 0 0 0,47-33-171 0 0,31-26 202 0 0,32-30 64 0 0,4-3 9 0 0,0-1-1 0 0,-1 2 1 0 0,1-1 0 0 0,1 0 0 0 0,-1 0-1 0 0,0 1 1 0 0,0-1 0 0 0,1 1 0 0 0,0-1-1 0 0,-2 4 1 0 0,-1 5 0 0 0,4 1 0 0 0,1-9 8 0 0,1 1-1 0 0,-1-1 1 0 0,1 0-1 0 0,0 1 1 0 0,0-1-1 0 0,0 0 1 0 0,1 0 0 0 0,-1 0-1 0 0,0-1 1 0 0,1 1-1 0 0,0-1 1 0 0,0 1-1 0 0,0-1 1 0 0,0 0-1 0 0,0 0 1 0 0,0 0-1 0 0,1 0 1 0 0,3 1-1 0 0,8 3 130 0 0,1 0-1 0 0,28 6 0 0 0,-29-8-71 0 0,0 0-1 0 0,1-1 1 0 0,-1-1 0 0 0,1-1-1 0 0,-1 0 1 0 0,1-1-1 0 0,0 0 1 0 0,20-4 0 0 0,-20 0-26 0 0,-1 1 1 0 0,1-2 0 0 0,23-10-1 0 0,-12 4-552 0 0,1 0 0 0 0,44-9 1 0 0,-72 20 388 0 0,1 0 1 0 0,-1 0-1 0 0,1 0 1 0 0,-1 0 0 0 0,1 0-1 0 0,-1 0 1 0 0,1 0 0 0 0,-1 0-1 0 0,1 0 1 0 0,0 0-1 0 0,-1 0 1 0 0,1 0 0 0 0,-1 0-1 0 0,1 0 1 0 0,-1 1 0 0 0,1-1-1 0 0,-1 0 1 0 0,0 0-1 0 0,1 1 1 0 0,0 0 0 0 0,0-1-612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09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52 9215 0 0,'-2'1'6988'0'0,"-1"1"-6691"0"0,-58 43 1972 0 0,-70 40-1303 0 0,100-66-870 0 0,-48 39 0 0 0,71-50-83 0 0,-1-1 0 0 0,1 1 0 0 0,0 1-1 0 0,1-1 1 0 0,0 1 0 0 0,0 1 0 0 0,1-1 0 0 0,1 1-1 0 0,-9 18 1 0 0,9-2-13 0 0,5-10 39 0 0,3-12 74 0 0,-1-2-10 0 0,1 2-42 0 0,-1-1 1 0 0,1 0-1 0 0,0-1 1 0 0,0 1-1 0 0,0 0 1 0 0,0-1-1 0 0,0 1 1 0 0,1-1-1 0 0,-1 0 1 0 0,1 0-1 0 0,0-1 1 0 0,-1 1-1 0 0,1-1 1 0 0,0 0-1 0 0,0 0 1 0 0,0 0-1 0 0,0 0 1 0 0,0 0-1 0 0,0-1 1 0 0,5 0-1 0 0,4 0 28 0 0,-1 0 0 0 0,1-1-1 0 0,-1-1 1 0 0,1 0 0 0 0,14-4 0 0 0,2-2 75 0 0,44-18 0 0 0,-62 21-127 0 0,-1-1 1 0 0,0 0-1 0 0,1 0 0 0 0,-2-1 0 0 0,1 0 0 0 0,-1-1 0 0 0,8-8 0 0 0,-8 5-7 0 0,0 0 1 0 0,0 0-1 0 0,-2-1 0 0 0,1 0 0 0 0,-1 0 0 0 0,-1 0 1 0 0,0-1-1 0 0,5-18 0 0 0,-5 7 30 0 0,0 0 0 0 0,-1 0 0 0 0,2-47 0 0 0,-7 66-144 0 0,0 1 0 0 0,0-1 0 0 0,-1 0 0 0 0,1 0 0 0 0,-1 0 0 0 0,0 1 0 0 0,-3-8 0 0 0,3 10 27 0 0,0-1-1 0 0,0 1 0 0 0,0 0 1 0 0,0-1-1 0 0,-1 1 0 0 0,1 0 1 0 0,-1 0-1 0 0,1 0 0 0 0,-1 0 0 0 0,0 1 1 0 0,0-1-1 0 0,0 0 0 0 0,0 1 1 0 0,-4-3-1 0 0,5 3-13 0 0,0 1 0 0 0,0 0 0 0 0,0-1-1 0 0,0 1 1 0 0,0 0 0 0 0,-1 0 0 0 0,1 0 0 0 0,0 0 0 0 0,0 0 0 0 0,0 0 0 0 0,0 0 0 0 0,0 0 0 0 0,0 1 0 0 0,0-1 0 0 0,0 0-1 0 0,0 1 1 0 0,0-1 0 0 0,0 0 0 0 0,0 1 0 0 0,0 0 0 0 0,0-1 0 0 0,-1 2 0 0 0,0-1-394 0 0,1-1 0 0 0,0 1 0 0 0,0 0 0 0 0,0-1 0 0 0,-1 1 0 0 0,1-1 0 0 0,0 1 0 0 0,-1-1 0 0 0,-1 1 0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5:03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11431 0 0,'-13'2'1219'0'0,"12"-2"-1204"0"0,0 0-1 0 0,0 0 1 0 0,0 1-1 0 0,0-1 1 0 0,0 0 0 0 0,0 1-1 0 0,0-1 1 0 0,0 1-1 0 0,0-1 1 0 0,1 1-1 0 0,-1 0 1 0 0,0-1 0 0 0,0 1-1 0 0,0 0 1 0 0,1-1-1 0 0,-1 1 1 0 0,0 0 0 0 0,1 0-1 0 0,-1 0 1 0 0,0 0-1 0 0,1 0 1 0 0,-1 0 0 0 0,1 0-1 0 0,0 0 1 0 0,-1 0-1 0 0,1 2 1 0 0,-1-1 128 0 0,0 2-24 0 0,1-1-1 0 0,-1 1 0 0 0,1 0 1 0 0,0-1-1 0 0,0 1 0 0 0,0 0 1 0 0,1-1-1 0 0,-1 1 0 0 0,1 0 1 0 0,0-1-1 0 0,0 1 0 0 0,0-1 1 0 0,0 1-1 0 0,1-1 0 0 0,2 5 1 0 0,2 3-38 0 0,1 0 0 0 0,1 0 1 0 0,8 10-1 0 0,5 1 32 0 0,1-1 0 0 0,0-1 0 0 0,2-1 0 0 0,31 20 0 0 0,-25-19 8 0 0,-1 1 1 0 0,41 41-1 0 0,-47-39-65 0 0,-2 1 0 0 0,-1 1 0 0 0,-1 1 1 0 0,21 37-1 0 0,-35-54-79 0 0,0 2 0 0 0,0-1 0 0 0,-1 0 0 0 0,0 1-1 0 0,-1 0 1 0 0,0-1 0 0 0,-1 1 0 0 0,0 1 0 0 0,-1-1 0 0 0,0 0 0 0 0,-1 0 0 0 0,0 0 0 0 0,0 1 0 0 0,-2-1 0 0 0,-4 21 0 0 0,3-21 36 0 0,-2 0-1 0 0,1-1 0 0 0,-2 1 1 0 0,-11 17-1 0 0,-30 35 336 0 0,17-28 46 0 0,-2-2 1 0 0,-1-1 0 0 0,-68 51-1 0 0,20-28-332 0 0,79-54-132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5:28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9871 0 0,'0'0'3463'0'0,"2"0"-3240"0"0,2 0-133 0 0,0 0 1 0 0,-1 1-1 0 0,1-1 0 0 0,0 1 1 0 0,-1 0-1 0 0,1 0 1 0 0,-1 0-1 0 0,1 1 1 0 0,-1-1-1 0 0,0 1 1 0 0,0 0-1 0 0,1 0 0 0 0,-1 0 1 0 0,0 0-1 0 0,-1 0 1 0 0,1 1-1 0 0,4 4 1 0 0,3 3 50 0 0,-1 1 1 0 0,0 0 0 0 0,11 19-1 0 0,25 47 551 0 0,38 92 0 0 0,8 98 394 0 0,-80-229-1028 0 0,-10-34-50 0 0,3 9 25 0 0,0-1 0 0 0,0 1 0 0 0,1-1 0 0 0,12 20 0 0 0,-15-29-28 0 0,-1-1 0 0 0,0 0 0 0 0,1 0 0 0 0,-1 0 0 0 0,1-1 0 0 0,0 1 0 0 0,0 0 1 0 0,-1-1-1 0 0,1 1 0 0 0,0-1 0 0 0,0 1 0 0 0,1-1 0 0 0,-1 0 0 0 0,0 0 0 0 0,0 0 1 0 0,1 0-1 0 0,-1 0 0 0 0,0-1 0 0 0,1 1 0 0 0,-1-1 0 0 0,1 1 0 0 0,-1-1 0 0 0,1 0 0 0 0,-1 0 1 0 0,0 0-1 0 0,1 0 0 0 0,-1 0 0 0 0,1-1 0 0 0,-1 1 0 0 0,1-1 0 0 0,-1 0 0 0 0,3-1 1 0 0,-1 0-77 0 0,0 1 0 0 0,-1-1 1 0 0,0 0-1 0 0,1-1 0 0 0,-1 1 1 0 0,0-1-1 0 0,0 1 0 0 0,0-1 1 0 0,0 0-1 0 0,-1 0 0 0 0,1 0 1 0 0,-1-1-1 0 0,0 1 0 0 0,0-1 1 0 0,0 1-1 0 0,0-1 0 0 0,0 1 1 0 0,0-5-1 0 0,3-10-1448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5:28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25 6447 0 0,'0'0'499'0'0,"-1"-2"-328"0"0,-3-4-631 0 0,-11-9 7586 0 0,15 15-6985 0 0,0 0 0 0 0,-1-1 0 0 0,1 1 0 0 0,-1 0-1 0 0,1 0 1 0 0,-1 0 0 0 0,1 0 0 0 0,0-1 0 0 0,-1 1-1 0 0,1 0 1 0 0,-1 0 0 0 0,1 0 0 0 0,-1 0 0 0 0,1 0-1 0 0,-1 0 1 0 0,1 0 0 0 0,-2 0 0 0 0,-5 7 20 0 0,0-1 1 0 0,0 1-1 0 0,0 0 0 0 0,1 1 0 0 0,0-1 1 0 0,0 1-1 0 0,-5 11 0 0 0,-12 16-52 0 0,-58 73 53 0 0,-61 84 78 0 0,31-47-240 0 0,58-76 54 0 0,33-44-46 0 0,-37 38 0 0 0,46-54 2 0 0,0 1 0 0 0,0-1-1 0 0,-1-1 1 0 0,0 0 0 0 0,-26 13-1 0 0,26-17 2 0 0,18-19 42 0 0,1 6-392 0 0,-1 0-1 0 0,14-14 1 0 0,3-1-787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5:29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6 299 8375 0 0,'0'0'758'0'0,"-1"1"-620"0"0,-3 5-58 0 0,3-4 1152 0 0,6-13-385 0 0,13-19-225 0 0,27-35 1 0 0,-7 13-187 0 0,-25 33-407 0 0,0 1 0 0 0,2 1 0 0 0,0 0 0 0 0,1 1 0 0 0,1 1 0 0 0,1 0 0 0 0,20-13 0 0 0,-37 27-1 0 0,0 1 0 0 0,0-1 0 0 0,0 1 0 0 0,0-1 0 0 0,0 1 0 0 0,1 0-1 0 0,-1-1 1 0 0,0 1 0 0 0,0 0 0 0 0,0 0 0 0 0,0-1 0 0 0,0 1 0 0 0,0 0 0 0 0,0 0-1 0 0,1 0 1 0 0,-1 0 0 0 0,0 1 0 0 0,0-1 0 0 0,0 0 0 0 0,0 0 0 0 0,0 1-1 0 0,0-1 1 0 0,0 1 0 0 0,0-1 0 0 0,0 1 0 0 0,0-1 0 0 0,0 1 0 0 0,0 0 0 0 0,0-1-1 0 0,0 1 1 0 0,0 0 0 0 0,0 0 0 0 0,-1-1 0 0 0,1 1 0 0 0,1 2 0 0 0,0 0 34 0 0,0 0 1 0 0,0 0 0 0 0,0 0 0 0 0,0 1-1 0 0,-1-1 1 0 0,1 1 0 0 0,-1-1 0 0 0,2 7-1 0 0,-1 6 17 0 0,-1 0-1 0 0,0-1 0 0 0,-1 1 1 0 0,-3 25-1 0 0,-5 14 79 0 0,0 15 28 0 0,8-66-153 0 0,-1 0 0 0 0,2 1 0 0 0,-1-1 0 0 0,1 1 0 0 0,-1-1 1 0 0,1 0-1 0 0,0 0 0 0 0,1 1 0 0 0,-1-1 0 0 0,1 0 1 0 0,-1 0-1 0 0,1 0 0 0 0,1 0 0 0 0,-1-1 0 0 0,0 1 0 0 0,1-1 1 0 0,0 1-1 0 0,3 3 0 0 0,-3-5 9 0 0,-1 0 0 0 0,1 0 0 0 0,0-1 0 0 0,-1 1 0 0 0,1 0 0 0 0,0-1-1 0 0,0 1 1 0 0,0-1 0 0 0,1 0 0 0 0,-1 0 0 0 0,0-1 0 0 0,0 1 0 0 0,0 0 0 0 0,1-1 0 0 0,-1 0 0 0 0,0 0 0 0 0,1 0 0 0 0,-1 0 0 0 0,0-1 0 0 0,0 1-1 0 0,1-1 1 0 0,-1 0 0 0 0,0 1 0 0 0,5-4 0 0 0,4-1 81 0 0,0-2 1 0 0,-1 1-1 0 0,19-16 0 0 0,-17 12 22 0 0,23-13-1 0 0,-27 18-124 0 0,30-12 6 0 0,-37 17-131 0 0,8 7-1364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5:30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1 8207 0 0,'0'0'374'0'0,"-1"1"-6"0"0,-26 55 1572 0 0,-27 85 1 0 0,39-98-1674 0 0,-34 72 1 0 0,10-33-265 0 0,17-35-326 0 0,-2 0 0 0 0,-40 57 0 0 0,46-83-77 0 0,-2 0 0 0 0,0-1 0 0 0,-1-1 0 0 0,-31 22 0 0 0,43-35 295 0 0,11-17-6374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5:30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4 582 4607 0 0,'0'0'6628'0'0,"0"-2"-5733"0"0,-2-7-666 0 0,1-1 0 0 0,1 1 0 0 0,-1 0-1 0 0,2 0 1 0 0,-1 0 0 0 0,1-1 0 0 0,0 1 0 0 0,1 0 0 0 0,0 0 0 0 0,1 0 0 0 0,4-10-1 0 0,7-16 111 0 0,26-44-1 0 0,-39 77-325 0 0,13-24 44 0 0,2 1 0 0 0,0 1 0 0 0,2 0 0 0 0,0 1 0 0 0,2 1-1 0 0,0 0 1 0 0,2 2 0 0 0,0 1 0 0 0,1 0 0 0 0,1 2 0 0 0,1 1 0 0 0,37-19 0 0 0,-44 26 17 0 0,1 0 1 0 0,0 2 0 0 0,0 0-1 0 0,0 2 1 0 0,40-7-1 0 0,-53 11-35 0 0,1 0 0 0 0,0 1-1 0 0,0 0 1 0 0,-1 0 0 0 0,1 1-1 0 0,0 0 1 0 0,0 0 0 0 0,-1 1 0 0 0,1 0-1 0 0,-1 0 1 0 0,1 0 0 0 0,-1 1-1 0 0,0 0 1 0 0,0 0 0 0 0,0 0-1 0 0,-1 1 1 0 0,1 0 0 0 0,-1 0-1 0 0,1 1 1 0 0,-2-1 0 0 0,7 8 0 0 0,-8-9-34 0 0,0 1 0 0 0,0-1-1 0 0,-1 1 1 0 0,0 0 0 0 0,0 0 0 0 0,0 0 0 0 0,0 0 0 0 0,0 0 0 0 0,-1 0 0 0 0,1 1 0 0 0,-1-1 0 0 0,-1 0 0 0 0,1 1 0 0 0,0-1 0 0 0,-1 1 0 0 0,0-1 0 0 0,0 0 0 0 0,0 1 0 0 0,-2 4 0 0 0,0-1-12 0 0,0 0-1 0 0,-1 0 1 0 0,0 0 0 0 0,0-1 0 0 0,-1 1-1 0 0,0-1 1 0 0,-1 0 0 0 0,1 0-1 0 0,-9 8 1 0 0,-54 60 7 0 0,16-20 0 0 0,25-27 1 0 0,-1-1 1 0 0,-1-2-1 0 0,-1 0 0 0 0,-61 37 0 0 0,29-27-125 0 0,-112 47 0 0 0,161-77 15 0 0,0 0 0 0 0,0-2 0 0 0,-15 4 0 0 0,25-7-155 0 0,2 0 214 0 0,-1 0 1 0 0,1 0 0 0 0,0 0 0 0 0,-1 0 0 0 0,1 0 0 0 0,-1 0 0 0 0,1 0 0 0 0,0 0 0 0 0,-1 0 0 0 0,1-1-1 0 0,-1 1 1 0 0,1 0 0 0 0,0 0 0 0 0,-1-1 0 0 0,1 1 0 0 0,0 0 0 0 0,-1 0 0 0 0,1-1 0 0 0,0 1 0 0 0,0 0-1 0 0,-1-1 1 0 0,1 1 0 0 0,3-9-995 0 0,5-3-248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5:30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38 13447 0 0,'0'0'614'0'0,"-1"-1"-12"0"0,-9-15-362 0 0,2 1 1248 0 0,7 14-1028 0 0,1 0-441 0 0,-1 1-1 0 0,0 0 1 0 0,0-1 0 0 0,1 1-1 0 0,-1-1 1 0 0,0 1-1 0 0,0 0 1 0 0,1 0-1 0 0,-1-1 1 0 0,0 1-1 0 0,0 0 1 0 0,-1 0 0 0 0,-1 1-15 0 0,-1 1 0 0 0,1-1 0 0 0,-1 1 0 0 0,1-1 0 0 0,-1 1 0 0 0,1 1 0 0 0,0-1 0 0 0,0 0 0 0 0,-4 5 1 0 0,-26 29 39 0 0,15-14-55 0 0,0-2 30 0 0,2 0-1 0 0,0 2 0 0 0,2-1 0 0 0,0 2 1 0 0,1 0-1 0 0,-11 30 0 0 0,21-46 39 0 0,1-1 0 0 0,0 1 1 0 0,1-1-1 0 0,0 1 0 0 0,0-1 0 0 0,0 1 0 0 0,1 0 0 0 0,0-1 0 0 0,0 1 0 0 0,2 10 1 0 0,-1-14-37 0 0,0 1 0 0 0,0-1 1 0 0,0 1-1 0 0,0-1 0 0 0,1 1 1 0 0,-1-1-1 0 0,1 0 1 0 0,0 1-1 0 0,0-1 0 0 0,0 0 1 0 0,0-1-1 0 0,1 1 1 0 0,-1 0-1 0 0,1-1 0 0 0,0 1 1 0 0,0-1-1 0 0,0 0 0 0 0,0 0 1 0 0,0 0-1 0 0,4 2 1 0 0,-3-2-10 0 0,0 0 1 0 0,0-1 0 0 0,0 1 0 0 0,0-1-1 0 0,1 0 1 0 0,-1 0 0 0 0,0 0 0 0 0,1-1-1 0 0,-1 0 1 0 0,1 0 0 0 0,-1 0 0 0 0,0 0-1 0 0,1 0 1 0 0,-1-1 0 0 0,1 0 0 0 0,-1 0-1 0 0,0 0 1 0 0,0-1 0 0 0,1 1 0 0 0,-1-1 0 0 0,0 0-1 0 0,-1 0 1 0 0,8-5 0 0 0,-4 1 1 0 0,0 0 1 0 0,0-1-1 0 0,0 0 1 0 0,-1 0-1 0 0,0-1 0 0 0,0 0 1 0 0,-1 0-1 0 0,0 0 1 0 0,8-17-1 0 0,4-18-38 0 0,-2-1-1 0 0,-2-1 0 0 0,10-63 1 0 0,-22 101-27 0 0,0-1 1 0 0,-1 1 0 0 0,0 0 0 0 0,0 0 0 0 0,-1 0 0 0 0,-2-11 0 0 0,3 18 37 0 0,0-1 1 0 0,0 1 0 0 0,-1 0-1 0 0,1-1 1 0 0,0 1 0 0 0,-1 0-1 0 0,1-1 1 0 0,0 1-1 0 0,-1 0 1 0 0,1 0 0 0 0,0-1-1 0 0,-1 1 1 0 0,1 0-1 0 0,0 0 1 0 0,-1 0 0 0 0,1-1-1 0 0,-1 1 1 0 0,1 0-1 0 0,0 0 1 0 0,-1 0 0 0 0,1 0-1 0 0,-1 0 1 0 0,1 0-1 0 0,-1 0 1 0 0,1 0 0 0 0,0 0-1 0 0,-1 0 1 0 0,1 0-1 0 0,-1 0 1 0 0,1 0 0 0 0,-1 0-1 0 0,1 0 1 0 0,-1 1-1 0 0,-16 3-188 0 0,16-3 201 0 0,-5 2-93 0 0,1 0-1 0 0,-1 0 0 0 0,1 1 1 0 0,0-1-1 0 0,0 1 0 0 0,1 0 0 0 0,-1 1 1 0 0,-6 8-1 0 0,-11 9-287 0 0,21-21 321 0 0,1-1 0 0 0,0 0 0 0 0,-1 0 0 0 0,1 0 0 0 0,-1 1-1 0 0,1-1 1 0 0,0 0 0 0 0,-1 1 0 0 0,1-1 0 0 0,0 0 0 0 0,0 1 0 0 0,-1-1 0 0 0,1 0-1 0 0,0 1 1 0 0,0-1 0 0 0,-1 1 0 0 0,1-1 0 0 0,0 0 0 0 0,0 1 0 0 0,0-1-1 0 0,0 1 1 0 0,0-1 0 0 0,0 1 0 0 0,0-1 0 0 0,0 0 0 0 0,0 1 0 0 0,0-1 0 0 0,0 1-1 0 0,0 0 1 0 0,9 6-3584 0 0,4-3-1124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5:31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 8751 0 0,'5'-1'9888'0'0,"-5"5"-7885"0"0,-7 15-871 0 0,-15 26-1883 0 0,21-42 1079 0 0,-6 10-394 0 0,-14 29-589 0 0,2 0-1 0 0,-16 50 1 0 0,34-90-726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5:31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50 5527 0 0,'13'-11'786'0'0,"-1"-1"0"0"0,13-15 8401 0 0,-27 27-8618 0 0,-6 2-402 0 0,1 0-1 0 0,-1 1 1 0 0,1-1-1 0 0,0 2 1 0 0,-1-1-1 0 0,1 1 1 0 0,1 0-1 0 0,-1 0 1 0 0,-11 10-1 0 0,-7 7 54 0 0,-22 26-1 0 0,43-42-171 0 0,-11 11 16 0 0,0 1 0 0 0,0 1 0 0 0,-16 29 0 0 0,25-36-64 0 0,3 1 0 0 0,4-10 0 0 0,-1-1 0 0 0,1 1 0 0 0,-1-1 0 0 0,1 0 1 0 0,0 1-1 0 0,0-1 0 0 0,0 0 0 0 0,0 1 0 0 0,0-1 0 0 0,0 0 0 0 0,0 0 0 0 0,0 0 0 0 0,0 0 0 0 0,0 0 0 0 0,1 0 0 0 0,-1 0 0 0 0,3 2 0 0 0,30 11-5 0 0,-15-7-51 0 0,-2 1 35 0 0,-2-1-9 0 0,22 13 1 0 0,-32-17 29 0 0,0 0-1 0 0,-1 1 1 0 0,1 0-1 0 0,-1 0 1 0 0,0 0 0 0 0,-1 0-1 0 0,1 0 1 0 0,4 8-1 0 0,-3 0 16 0 0,-5-10-3 0 0,0 1 0 0 0,0-1 0 0 0,0 0 0 0 0,0 1 0 0 0,0-1 0 0 0,-1 0-1 0 0,1 1 1 0 0,-1-1 0 0 0,0 0 0 0 0,0 1 0 0 0,0-1 0 0 0,0 0 0 0 0,0 0 0 0 0,0 0 0 0 0,0 0 0 0 0,-1 0 0 0 0,1 0 0 0 0,-1 0 0 0 0,1-1 0 0 0,-3 3 0 0 0,-4 3 107 0 0,0 0 1 0 0,-18 11-1 0 0,-55 33 148 0 0,66-43-629 0 0,0-1-1 0 0,0 0 0 0 0,-28 7 0 0 0,39-14-739 0 0,-6-2-268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5:31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10 8287 0 0,'9'-9'9062'0'0,"-11"11"-8917"0"0,-26 37 223 0 0,-2-1 0 0 0,-44 44 0 0 0,72-81-323 0 0,5 1-209 0 0,29 21-79 0 0,-23-18 213 0 0,0 0-1 0 0,-1 1 0 0 0,0 0 0 0 0,0 1 0 0 0,-1 0 1 0 0,1 0-1 0 0,-1 1 0 0 0,9 12 0 0 0,-8-5 31 0 0,0 0 0 0 0,7 20 0 0 0,-14-34 3 0 0,-1 1 0 0 0,1-1 0 0 0,0 1-1 0 0,-1-1 1 0 0,1 1 0 0 0,-1 0 0 0 0,0-1-1 0 0,1 1 1 0 0,-1 0 0 0 0,0-1 0 0 0,0 1-1 0 0,0-1 1 0 0,0 1 0 0 0,0 0 0 0 0,-1-1-1 0 0,1 1 1 0 0,-1 1 0 0 0,-1 3 47 0 0,1-2 22 0 0,0 0 0 0 0,-1 0 0 0 0,0 0-1 0 0,0 0 1 0 0,0 0 0 0 0,0 0 0 0 0,-1 0-1 0 0,1-1 1 0 0,-1 1 0 0 0,0-1 0 0 0,0 0 0 0 0,0 0-1 0 0,-1 0 1 0 0,1 0 0 0 0,-1-1 0 0 0,1 1 0 0 0,-1-1-1 0 0,-7 4 1 0 0,-6 2 147 0 0,-1-1 0 0 0,-35 9 0 0 0,46-14-212 0 0,-14 3 29 0 0,-1 0 0 0 0,1-2 0 0 0,-1-1 0 0 0,-39 0 0 0 0,58-2-24 0 0,0-1 0 0 0,-1 1 0 0 0,1-1-1 0 0,1 1 1 0 0,-7-3 0 0 0,9 2-30 0 0,0 1 0 0 0,0 0 0 0 0,-1-1 0 0 0,1 1 0 0 0,0 0 1 0 0,0-1-1 0 0,0 1 0 0 0,0-1 0 0 0,-1 1 0 0 0,1 0 0 0 0,0-1 0 0 0,0 1 0 0 0,0-1 0 0 0,0 1 0 0 0,0-1 1 0 0,0 1-1 0 0,0 0 0 0 0,0-1 0 0 0,0 1 0 0 0,0-1 0 0 0,1 1 0 0 0,-1-1 0 0 0,0 1 0 0 0,0 0 1 0 0,0-1-1 0 0,1 0 0 0 0,-1 1-35 0 0,2-5-306 0 0,0 1-1 0 0,1 0 1 0 0,-1 0 0 0 0,1 0 0 0 0,0 0-1 0 0,6-6 1 0 0,14-12-5961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0:28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70 4607 0 0,'4'-14'488'0'0,"-3"12"-209"0"0,-1 0 0 0 0,1-1-1 0 0,-1 1 1 0 0,0 0 0 0 0,0 0-1 0 0,0-1 1 0 0,0 1 0 0 0,0 0-1 0 0,0 0 1 0 0,-1-1 0 0 0,1 1-1 0 0,-1 0 1 0 0,1 0 0 0 0,-1 0-1 0 0,0 0 1 0 0,-2-4 0 0 0,2-9 5147 0 0,-15 51-5015 0 0,-29 48-1 0 0,9-18 96 0 0,-17 40 136 0 0,-186 327 356 0 0,232-421-947 0 0,-2 0 1 0 0,1-1 0 0 0,-1-1-1 0 0,-1 1 1 0 0,-11 9-1 0 0,19-19 168 0 0,2-3-218 0 0,0 0-115 0 0,0-1-1 0 0,0 1 1 0 0,0 0 0 0 0,0-1-1 0 0,1 1 1 0 0,-1-1-1 0 0,1 1 1 0 0,-1 0-1 0 0,1 0 1 0 0,2-5 0 0 0,8-13-4672 0 0,1 5-686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10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94 2759 0 0,'0'1'14175'0'0,"-5"13"-13601"0"0,1-1-1 0 0,0 1 1 0 0,1 0 0 0 0,-1 14 0 0 0,-1 61 318 0 0,-1 3-334 0 0,-1-12-364 0 0,3-32-223 0 0,4-16 2825 0 0,0-30-2595 0 0,9-13-13 0 0,11-10-107 0 0,1 1-1 0 0,1 1 1 0 0,24-16 0 0 0,-1 1-24 0 0,153-142 266 0 0,18-14-3634 0 0,-196 175 1219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5:32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13447 0 0,'0'0'3432'0'0,"-2"1"-2822"0"0,-80 47-140 0 0,77-45-335 0 0,0 1 0 0 0,0 0 0 0 0,0 0 0 0 0,0 0 0 0 0,1 1 0 0 0,-8 9 0 0 0,6-3 43 0 0,-1 0-1 0 0,-5 16 1 0 0,-33 87 87 0 0,21-49-240 0 0,17-52-25 0 0,4-8 2 0 0,1-1-1 0 0,1 0 0 0 0,-1 1 0 0 0,0-1 0 0 0,1 1 0 0 0,0-1 1 0 0,0 1-1 0 0,0 7 0 0 0,1-11 58 0 0,5-2-10 0 0,1 0 1 0 0,-1 0-1 0 0,0-1 1 0 0,1 1 0 0 0,-1-1-1 0 0,0-1 1 0 0,8-4 0 0 0,6-2 59 0 0,13-4-14 0 0,-1-2 0 0 0,42-26 1 0 0,-71 40-166 0 0,0-1 1 0 0,0 1-1 0 0,0-1 1 0 0,0 0-1 0 0,-1 1 1 0 0,1-1-1 0 0,0 0 1 0 0,-1 0-1 0 0,0 0 1 0 0,1 0-1 0 0,-1 0 1 0 0,0 0-1 0 0,0-1 1 0 0,0 1 0 0 0,0 0-1 0 0,-1-1 1 0 0,2-3-1 0 0,-2 2 5 0 0,0 0 0 0 0,0 0 0 0 0,0 0 0 0 0,0 0 0 0 0,-1 0 0 0 0,1 0 0 0 0,-1 0 0 0 0,0 1 0 0 0,0-1 0 0 0,-3-5 0 0 0,2 3 67 0 0,-1 0 1 0 0,0 1-1 0 0,0-1 0 0 0,-1 1 0 0 0,0 0 1 0 0,0 0-1 0 0,0 0 0 0 0,0 0 1 0 0,-1 1-1 0 0,0-1 0 0 0,0 1 1 0 0,0 0-1 0 0,-9-4 0 0 0,-3 1-910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5:32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69 248 919 0 0,'-1'1'67'0'0,"-3"1"117"0"0,-20 10-436 0 0,8 2 3927 0 0,0 5 8922 0 0,10-12-11768 0 0,4-6-29 0 0,3-4-588 0 0,9-17-66 0 0,2 1-1 0 0,-1 0 1 0 0,2 0 0 0 0,26-28-1 0 0,-6 5-121 0 0,-10 13 118 0 0,0 1 0 0 0,56-48 0 0 0,-78 74 1128 0 0,1 4-1027 0 0,1 2-219 0 0,-1-1 1 0 0,1 1 0 0 0,-1 0-1 0 0,0 0 1 0 0,0 0 0 0 0,0 0-1 0 0,-1 0 1 0 0,1 0 0 0 0,-1 0-1 0 0,0 1 1 0 0,0-1-1 0 0,0 0 1 0 0,-1 6 0 0 0,1 7 40 0 0,-2 0 1 0 0,-2 21 0 0 0,1-24-46 0 0,0 0-1 0 0,2 0 1 0 0,1 23 0 0 0,9 97-98 0 0,-8-103-248 0 0,0-19-601 0 0,2-2-4916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5:33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22 9671 0 0,'35'-20'1174'0'0,"-34"19"-445"0"0,6 1 5288 0 0,-50 31-5472 0 0,1 2-1 0 0,-65 67 1 0 0,85-79-499 0 0,-9 9-46 0 0,-35 46 0 0 0,53-59 0 0 0,1 0 0 0 0,1 1 0 0 0,1 0 0 0 0,-15 37 0 0 0,11-11 54 0 0,2 0-1 0 0,2 1 0 0 0,2 1 1 0 0,3-1-1 0 0,-2 54 0 0 0,7-75-18 0 0,0 0 0 0 0,6 40 0 0 0,-4-54-31 0 0,0 0-1 0 0,1 1 1 0 0,0-1-1 0 0,0 0 0 0 0,1-1 1 0 0,0 1-1 0 0,1-1 1 0 0,9 14-1 0 0,-11-18 17 0 0,1-1-1 0 0,0 1 0 0 0,0-1 1 0 0,1-1-1 0 0,-1 1 1 0 0,1 0-1 0 0,0-1 0 0 0,-1 0 1 0 0,1 0-1 0 0,1-1 0 0 0,8 4 1 0 0,3-1 163 0 0,1 0 0 0 0,24 3 1 0 0,-25-6-35 0 0,-1 1 0 0 0,31 10 0 0 0,-37-8-127 0 0,4 3 177 0 0,-12-4-2019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5:34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2303 0 0,'0'0'8702'0'0,"1"2"-7845"0"0,35 64 2009 0 0,47 67 0 0 0,-74-120-2622 0 0,1-1 1 0 0,0-1-1 0 0,1 1 0 0 0,1-2 1 0 0,23 18-1 0 0,69 36 508 0 0,-70-45-623 0 0,-10-3-52 0 0,-9 2-476 0 0,-14-16 211 0 0,1 5-411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5:34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4 3679 0 0,'-4'-4'10183'0'0,"-4"13"-9899"0"0,1 0 0 0 0,1 1 1 0 0,0-1-1 0 0,-6 14 0 0 0,-1 0 14 0 0,-122 194 613 0 0,99-166-845 0 0,-2-2 0 0 0,-50 49 0 0 0,86-96-56 0 0,-17 13 50 0 0,7-6 3 0 0,10-8 209 0 0,5-1-403 0 0,0-1-1 0 0,0 0 0 0 0,0 1 1 0 0,0-1-1 0 0,0 0 1 0 0,0-1-1 0 0,0 1 0 0 0,3-3 1 0 0,-3 3-42 0 0,15-9-646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5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41 137 3679 0 0,'0'0'284'0'0,"-12"2"1484"0"0,-7-5 10035 0 0,13 3-11435 0 0,6 0-356 0 0,0 0-1 0 0,0 0 1 0 0,0 0-1 0 0,0 0 1 0 0,0 0-1 0 0,0 0 1 0 0,-1 0-1 0 0,1 0 1 0 0,0 0-1 0 0,0 0 1 0 0,0 0-1 0 0,0 0 1 0 0,0 0-1 0 0,0 0 1 0 0,0 0-1 0 0,0 0 1 0 0,0 0-1 0 0,0 0 1 0 0,-1 0-1 0 0,1 0 1 0 0,0 0-1 0 0,0 0 1 0 0,0 0-1 0 0,0 0 1 0 0,0 0-1 0 0,0 0 1 0 0,0 0 0 0 0,0 0-1 0 0,0 0 1 0 0,0 0-1 0 0,-1 0 1 0 0,1 0-1 0 0,0 0 1 0 0,0 1-1 0 0,0-1 1 0 0,0 0-1 0 0,0 0 1 0 0,0 0-1 0 0,0 0 1 0 0,0 0-1 0 0,0 0 1 0 0,0 0-1 0 0,0 0 1 0 0,0 0-1 0 0,0 0 1 0 0,0 0-1 0 0,0 1 1 0 0,0-1-1 0 0,0 0 1 0 0,0 0-1 0 0,0 0 1 0 0,0 0-1 0 0,0 0 1 0 0,0 0-1 0 0,0 0 1 0 0,0 0 0 0 0,0 0-1 0 0,0 1 1 0 0,0-1-1 0 0,0 0 1 0 0,4 2 18 0 0,-1 1 0 0 0,1-1 0 0 0,0 0 0 0 0,0 0 1 0 0,-1-1-1 0 0,1 1 0 0 0,1-1 0 0 0,-1 0 1 0 0,0 0-1 0 0,0 0 0 0 0,0 0 0 0 0,1-1 0 0 0,7 0 1 0 0,7 0 142 0 0,34-7 1 0 0,-40 5-118 0 0,38-8 137 0 0,74-25 1 0 0,-24 5-154 0 0,263-43-1 0 0,-326 73-897 0 0,-45 16-1614 0 0,-1-5-3544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5:36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0 8751 0 0,'0'0'8126'0'0,"-2"0"-7897"0"0,-3 1-157 0 0,0 1 0 0 0,0-1 0 0 0,1 1 1 0 0,-1 0-1 0 0,1 0 0 0 0,-1 0 0 0 0,-5 4 0 0 0,-32 25 80 0 0,19-13-140 0 0,-34 27-834 0 0,-94 96-1 0 0,129-119 788 0 0,15-14 119 0 0,1-1 1 0 0,0 1-1 0 0,0 0 0 0 0,0 1 0 0 0,-4 10 1 0 0,9-18 107 0 0,1 3-137 0 0,0 1 1 0 0,0-1-1 0 0,0 0 1 0 0,1 0 0 0 0,-1 0-1 0 0,1 0 1 0 0,0 0 0 0 0,1 0-1 0 0,-1 0 1 0 0,3 5 0 0 0,-4-8-49 0 0,1 1 1 0 0,-1-1-1 0 0,1 1 1 0 0,0-1-1 0 0,0 1 1 0 0,0-1-1 0 0,-1 1 1 0 0,2-1 0 0 0,-1 0-1 0 0,0 1 1 0 0,0-1-1 0 0,0 0 1 0 0,2 1-1 0 0,2 2 8 0 0,-1 1-5 0 0,1-1 0 0 0,0 1 0 0 0,0-1 0 0 0,0 0 0 0 0,1 0 0 0 0,0-1 1 0 0,-1 0-1 0 0,1 1 0 0 0,0-2 0 0 0,1 1 0 0 0,-1-1 0 0 0,7 2 1 0 0,-5-3-11 0 0,-1 0 1 0 0,1 0 0 0 0,0-1-1 0 0,0 0 1 0 0,0-1 0 0 0,-1 1-1 0 0,1-1 1 0 0,0-1 0 0 0,14-4-1 0 0,4-2-15 0 0,0-2 0 0 0,0 0 0 0 0,-2-2 0 0 0,1 0 0 0 0,-2-2 0 0 0,1-1-1 0 0,-2-1 1 0 0,30-26 0 0 0,-14 6 15 0 0,-27 23-32 0 0,-11 10 21 0 0,0-2-154 0 0,1 5 161 0 0,-1-1 0 0 0,0 1-1 0 0,0 0 1 0 0,0 0 0 0 0,0 0 0 0 0,0 0-1 0 0,0-1 1 0 0,0 1 0 0 0,0 0 0 0 0,0 0-1 0 0,0 0 1 0 0,0 0 0 0 0,0 0 0 0 0,0-1-1 0 0,0 1 1 0 0,0 0 0 0 0,0 0-1 0 0,0 0 1 0 0,0 0 0 0 0,0-1 0 0 0,0 1-1 0 0,0 0 1 0 0,-1 0 0 0 0,1 0 0 0 0,0 0-1 0 0,0 0 1 0 0,0 0 0 0 0,0-1 0 0 0,0 1-1 0 0,0 0 1 0 0,0 0 0 0 0,0 0-1 0 0,-1 0 1 0 0,1 0 0 0 0,0 0 0 0 0,0 0-1 0 0,0 0 1 0 0,0 0 0 0 0,-1-1 0 0 0,-8-1-152 0 0,-9 3-3 0 0,6 3 177 0 0,0 1 0 0 0,0 0 0 0 0,1 1 0 0 0,0 0-1 0 0,0 1 1 0 0,-16 13 0 0 0,18-12-18 0 0,1 1 0 0 0,6-8 0 0 0,1 0 0 0 0,-1 1 0 0 0,1-1 0 0 0,0 1 1 0 0,-1 0-1 0 0,1-1 0 0 0,0 1 0 0 0,0 0 0 0 0,0 0 0 0 0,0-1 0 0 0,-1 5 0 0 0,0-1 10 0 0,0-1 36 0 0,1 5-34 0 0,1 4 37 0 0,0-11-53 0 0,0 0 1 0 0,0 1 0 0 0,0-1 0 0 0,0 0 0 0 0,1 0-1 0 0,-1 1 1 0 0,1-1 0 0 0,-1 0 0 0 0,1 0 0 0 0,0 0-1 0 0,0 0 1 0 0,0 0 0 0 0,0 0 0 0 0,2 3 0 0 0,-2-4-357 0 0,0 0 0 0 0,-1 0 0 0 0,1 0 1 0 0,-1 0-1 0 0,1 0 0 0 0,-1 0 1 0 0,1 0-1 0 0,-1 0 0 0 0,0 0 0 0 0,1 0 1 0 0,-1 0-1 0 0,0 0 0 0 0,0 0 0 0 0,0 1 1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5:36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58 6911 0 0,'0'0'9478'0'0,"-1"9"-9282"0"0,0-6-159 0 0,-1 1 0 0 0,1 0 1 0 0,-1-1-1 0 0,0 1 0 0 0,0-1 1 0 0,-1 0-1 0 0,1 0 0 0 0,-1 0 1 0 0,0 0-1 0 0,-4 4 0 0 0,-9 10-41 0 0,8-6 4 0 0,1-1 0 0 0,0 1 0 0 0,1 1 0 0 0,0-1-1 0 0,-7 21 1 0 0,10-23 1 0 0,1-1 1 0 0,0 1-1 0 0,0-1 0 0 0,1 1 0 0 0,0-1 0 0 0,1 1 0 0 0,0 0 1 0 0,0 0-1 0 0,2 9 0 0 0,-2-16 52 0 0,1-1-24 0 0,0 1-1 0 0,0-1 0 0 0,0 0 0 0 0,0 1 1 0 0,0-1-1 0 0,0 0 0 0 0,0 0 0 0 0,0 0 1 0 0,1 0-1 0 0,-1 0 0 0 0,0 0 0 0 0,1 0 1 0 0,-1 0-1 0 0,1-1 0 0 0,-1 1 0 0 0,1-1 1 0 0,-1 1-1 0 0,1-1 0 0 0,-1 1 1 0 0,1-1-1 0 0,-1 0 0 0 0,1 0 0 0 0,0 0 1 0 0,-1 1-1 0 0,1-2 0 0 0,-1 1 0 0 0,1 0 1 0 0,0 0-1 0 0,-1 0 0 0 0,1-1 0 0 0,2 0 1 0 0,6-2 102 0 0,-1-1 1 0 0,0 0 0 0 0,17-9 0 0 0,-20 9-118 0 0,15-7 38 0 0,0-1 1 0 0,0-1-1 0 0,-2 0 1 0 0,37-33-1 0 0,-40 26-14 0 0,-14 11-5 0 0,-1 4-28 0 0,-1 2-8 0 0,0 0 0 0 0,0 1 0 0 0,0-1 0 0 0,0 0 0 0 0,0 1 0 0 0,-1-1 1 0 0,1 0-1 0 0,-1 1 0 0 0,0-1 0 0 0,0 0 0 0 0,0 1 0 0 0,-2-4 0 0 0,-19-32-66 0 0,11 21 44 0 0,7 10-26 0 0,0 1 0 0 0,0-1 0 0 0,0 1 0 0 0,0 0 0 0 0,-1 0 0 0 0,0 0 0 0 0,-1 1 0 0 0,1-1 0 0 0,-1 1 0 0 0,0 1 0 0 0,-9-7 0 0 0,14 11-45 0 0,-6 2-2144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5:37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42 2303 0 0,'-49'-42'11722'0'0,"50"46"-11645"0"0,0 0 1 0 0,0 0 0 0 0,0 0-1 0 0,1 0 1 0 0,-1 0 0 0 0,1 0-1 0 0,0-1 1 0 0,0 1 0 0 0,0-1-1 0 0,4 4 1 0 0,-1 0 50 0 0,13 18 237 0 0,0-1-1 0 0,2-1 0 0 0,27 24 1 0 0,72 56 576 0 0,22 19-173 0 0,-120-101-714 0 0,-1 2 1 0 0,0 0 0 0 0,-2 2-1 0 0,0 0 1 0 0,25 50 0 0 0,-36-61-38 0 0,-1 0 0 0 0,-1 1 0 0 0,0 0 1 0 0,-1 0-1 0 0,0 0 0 0 0,-2 0 0 0 0,1 1 1 0 0,-2-1-1 0 0,0 1 0 0 0,-1-1 0 0 0,-1 1 1 0 0,0-1-1 0 0,-4 20 0 0 0,-1-12 99 0 0,-1-1-1 0 0,-1 0 0 0 0,-1 0 0 0 0,-1-1 1 0 0,-1 0-1 0 0,-1-1 0 0 0,-19 25 1 0 0,-112 122 1009 0 0,125-147-1093 0 0,-8 5 65 0 0,16-15-95 0 0,-1 1 1 0 0,-9 13-1 0 0,20-24-8 0 0,-1 0-1 0 0,1 0 1 0 0,0 0 0 0 0,0 0-1 0 0,0 0 1 0 0,0 1 0 0 0,0-1-1 0 0,-1 0 1 0 0,1 0 0 0 0,0 0-1 0 0,0 1 1 0 0,0-1-1 0 0,0 0 1 0 0,0 0 0 0 0,0 1-1 0 0,0-1 1 0 0,0 0 0 0 0,0 0-1 0 0,0 0 1 0 0,0 1 0 0 0,0-1-1 0 0,0 0 1 0 0,0 0 0 0 0,0 1-1 0 0,0-1 1 0 0,0 0-1 0 0,0 0 1 0 0,0 0 0 0 0,0 1-1 0 0,0-1 1 0 0,0 0 0 0 0,0 0-1 0 0,0 1 1 0 0,0-1 0 0 0,1 0-1 0 0,-1 0 1 0 0,0 0-1 0 0,0 0 1 0 0,0 1 0 0 0,0-1-1 0 0,0 0 1 0 0,1 0 0 0 0,-1 0-1 0 0,0 0 1 0 0,0 0 0 0 0,0 1-1 0 0,1-1 1 0 0,-1 0-1 0 0,0 0 1 0 0,0 0 0 0 0,1 0-1 0 0,-1 0 1 0 0,0 0 0 0 0,0 0-1 0 0,0 0 1 0 0,1 0 0 0 0,-1 0-1 0 0,0 0 1 0 0,0 0 0 0 0,1 0-1 0 0,-1 0 1 0 0,0 0-1 0 0,0 0 1 0 0,1 0 0 0 0,-1 0-1 0 0,0 0 1 0 0,0 0 0 0 0,0 0-1 0 0,1-1 1 0 0,12 0-462 0 0,3-2-11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5:39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1 169 7831 0 0,'6'-34'283'0'0,"-1"11"1232"0"0,7-26 1 0 0,-10 42-1068 0 0,1 1-1 0 0,-1 0 1 0 0,1 0 0 0 0,0 0-1 0 0,1 0 1 0 0,0 0 0 0 0,-1 1-1 0 0,9-9 1 0 0,-11 13 345 0 0,4 19-510 0 0,-3-13-244 0 0,0 0 1 0 0,-1-1-1 0 0,0 1 1 0 0,1 9-1 0 0,-1 39 451 0 0,-9 69-1 0 0,2-42-181 0 0,1 1-43 0 0,-6 255-161 0 0,11-325-178 0 0,1 0 0 0 0,0-1 0 0 0,3 12 0 0 0,-3-20-30 0 0,11-9-184 0 0,-8 3 275 0 0,0 0-1 0 0,0-1 1 0 0,0 1 0 0 0,0-1-1 0 0,-1 0 1 0 0,5-8-1 0 0,15-35 110 0 0,-20 40-66 0 0,53-107 139 0 0,-46 98-158 0 0,1-1 0 0 0,0 2 0 0 0,2 0 0 0 0,17-19 0 0 0,-12 16-11 0 0,-10 13-12 0 0,1 3-36 0 0,1 6 36 0 0,-7-1 12 0 0,0 0 0 0 0,0 0 0 0 0,0 1 0 0 0,0-1 0 0 0,0 1 0 0 0,0 0 0 0 0,-1-1 0 0 0,1 1 0 0 0,-1 1 0 0 0,0-1 0 0 0,0 0 0 0 0,0 0 0 0 0,0 1 0 0 0,1 4 0 0 0,3 7 0 0 0,-1 0 0 0 0,3 18 0 0 0,-5-17 0 0 0,7 35 0 0 0,5 77 0 0 0,-14-109 0 0 0,2 2 38 0 0,7 25-1 0 0,-8-43 6 0 0,2 2-21 0 0,-4-5-15 0 0,1 0 0 0 0,-1 0-1 0 0,1-1 1 0 0,0 1 0 0 0,-1 0 0 0 0,1 0-1 0 0,-1-1 1 0 0,1 1 0 0 0,0-1-1 0 0,-1 1 1 0 0,1 0 0 0 0,-1-1 0 0 0,1 1-1 0 0,-1-1 1 0 0,0 1 0 0 0,1-2 0 0 0,0 2-2 0 0,4-7 32 0 0,0-1 0 0 0,-1 0 0 0 0,1 1 0 0 0,-1-2 0 0 0,-1 1 0 0 0,0 0-1 0 0,0-1 1 0 0,3-16 0 0 0,1 1 30 0 0,5-17 91 0 0,78-236 829 0 0,-72 230-768 0 0,3 0 0 0 0,2 2 0 0 0,47-72 0 0 0,-59 101-161 0 0,2 0-1 0 0,0 0 0 0 0,0 1 1 0 0,2 1-1 0 0,21-17 0 0 0,-33 29-105 0 0,0 0 0 0 0,0 0 0 0 0,0 0-1 0 0,1 1 1 0 0,-1-1 0 0 0,1 1 0 0 0,-1-1 0 0 0,1 1 0 0 0,-1 1-1 0 0,1-1 1 0 0,0 0 0 0 0,0 1 0 0 0,-1 0 0 0 0,7 0 0 0 0,-8 0-53 0 0,-1 1 0 0 0,1-1 0 0 0,-1 1 0 0 0,1 0 1 0 0,-1 0-1 0 0,1 0 0 0 0,-1 0 0 0 0,1 0 1 0 0,-1 0-1 0 0,0 0 0 0 0,1 1 0 0 0,0 1 1 0 0,2 1-197 0 0,25 24-3387 0 0,-20-20-1679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10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 12463 0 0,'0'0'1134'0'0,"-1"9"-916"0"0,-1-2 331 0 0,0 0 0 0 0,-1 0 0 0 0,0-1 0 0 0,-1 1 0 0 0,1-1-1 0 0,-7 9 1 0 0,-8 15 1047 0 0,-49 123 1635 0 0,42-91-4047 0 0,-49 88-1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5:40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32 3679 0 0,'2'-10'-204'0'0,"-2"1"1456"0"0,1-2 2586 0 0,-1 11-3652 0 0,0 0 0 0 0,0-1 0 0 0,-1 1 0 0 0,1 0 0 0 0,0 0 0 0 0,-1 0 0 0 0,1 0 0 0 0,0 0 0 0 0,-1 0 0 0 0,1 0 0 0 0,0-1 0 0 0,-1 1 0 0 0,1 0 0 0 0,0 0 0 0 0,-1 0 0 0 0,1 0 0 0 0,0 0 0 0 0,-1 1 0 0 0,1-1 0 0 0,0 0 0 0 0,-1 0 0 0 0,1 0 0 0 0,0 0 0 0 0,-1 0 0 0 0,1 0 1 0 0,0 0-1 0 0,0 1 0 0 0,-1-1 0 0 0,-11 4-31 0 0,12-4-101 0 0,-7 5-32 0 0,-1 1 1 0 0,1-1-1 0 0,0 1 1 0 0,0 0 0 0 0,1 1-1 0 0,-1 0 1 0 0,-8 12 0 0 0,-20 22 228 0 0,-92 89 1083 0 0,117-117-903 0 0,-16 25-1 0 0,16-24-59 0 0,10-13-346 0 0,0-1-1 0 0,-1 0 0 0 0,1 1 0 0 0,-1-1 1 0 0,1 1-1 0 0,0-1 0 0 0,0 1 0 0 0,-1-1 1 0 0,1 1-1 0 0,0-1 0 0 0,0 1 0 0 0,0-1 1 0 0,0 1-1 0 0,-1 0 0 0 0,1-1 1 0 0,0 1-1 0 0,0-1 0 0 0,0 1 0 0 0,0-1 1 0 0,0 1-1 0 0,0-1 0 0 0,0 1 0 0 0,1 0 1 0 0,-1-1-1 0 0,0 1 0 0 0,0-1 0 0 0,0 1 1 0 0,1-1-1 0 0,-1 1 0 0 0,0-1 1 0 0,0 1-1 0 0,1-1 0 0 0,-1 1 0 0 0,0-1 1 0 0,1 0-1 0 0,-1 1 0 0 0,1-1 0 0 0,-1 1 1 0 0,0-1-1 0 0,2 1 0 0 0,-1 0 7 0 0,1-1 0 0 0,0 1 0 0 0,-1 0 0 0 0,1-1 0 0 0,0 1 0 0 0,0-1 0 0 0,-1 0 0 0 0,1 1 0 0 0,0-1 0 0 0,2 0 0 0 0,3-1 14 0 0,-1 0 0 0 0,1 0 0 0 0,-1-1 0 0 0,0 0-1 0 0,0 0 1 0 0,0 0 0 0 0,0-1 0 0 0,0 0 0 0 0,0 0 0 0 0,0 0-1 0 0,6-6 1 0 0,7-6 14 0 0,28-30-1 0 0,-40 38-83 0 0,34-39-749 0 0,-39 44 696 0 0,9 11-3572 0 0,-1-3-1662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5:40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0 313 3679 0 0,'0'0'10983'0'0,"2"-1"-10455"0"0,4-2-351 0 0,0 0 0 0 0,-1-1-1 0 0,0 0 1 0 0,1 0 0 0 0,-1 0 0 0 0,-1 0 0 0 0,6-6-1 0 0,30-40 117 0 0,-21 25-203 0 0,4-3-75 0 0,1 1 0 0 0,2 1 0 0 0,30-24 0 0 0,-40 37-16 0 0,-4 2-2 0 0,1 1 1 0 0,0 0-1 0 0,29-15 0 0 0,-38 25-45 0 0,-3-1 48 0 0,-1 1 0 0 0,1 0-1 0 0,-1 0 1 0 0,1 0 0 0 0,-1 0 0 0 0,1 0-1 0 0,-1 0 1 0 0,1 1 0 0 0,-1-1 0 0 0,1 0-1 0 0,-1 0 1 0 0,1 0 0 0 0,-1 0-1 0 0,1 1 1 0 0,-1-1 0 0 0,1 0 0 0 0,-1 0-1 0 0,1 1 1 0 0,-1-1 0 0 0,0 0-1 0 0,1 1 1 0 0,-1-1 0 0 0,1 0 0 0 0,-1 1-1 0 0,0-1 1 0 0,0 1 0 0 0,1-1 0 0 0,-1 1-1 0 0,0-1 1 0 0,0 1 0 0 0,1-1-1 0 0,-1 1 1 0 0,0-1 0 0 0,0 1 0 0 0,0-1-1 0 0,0 1 1 0 0,0-1 0 0 0,0 1 0 0 0,0 0-1 0 0,0 1 0 0 0,3 10 90 0 0,-2 1-1 0 0,0 0 1 0 0,0 0-1 0 0,-2 0 1 0 0,1 0-1 0 0,-3 13 1 0 0,-1 29 363 0 0,2-9-246 0 0,3-28-195 0 0,2-14-12 0 0,-1-2 1 0 0,-1 1-286 0 0,2 2 642 0 0,11 3-11194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5:4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11519 0 0,'0'0'4424'0'0,"0"3"-2661"0"0,-7 19-1212 0 0,2 0-1 0 0,0 0 1 0 0,2 1 0 0 0,-1 23-1 0 0,3 95-714 0 0,1-1 178 0 0,-5-74-248 0 0,-3 0 0 0 0,-18 74 0 0 0,-6 22-1080 0 0,32-160 948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5:41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8 158 9215 0 0,'-2'2'422'0'0,"2"-2"-240"0"0,-1 0 0 0 0,1 0 1 0 0,0 0-1 0 0,-1 0 0 0 0,1 1 0 0 0,0-1 1 0 0,-1 0-1 0 0,1 0 0 0 0,0 1 1 0 0,0-1-1 0 0,-1 0 0 0 0,1 0 0 0 0,0 1 1 0 0,0-1-1 0 0,0 0 0 0 0,-1 1 1 0 0,1-1-1 0 0,0 0 0 0 0,0 1 0 0 0,0-1 1 0 0,0 1-1 0 0,0-1 0 0 0,0 1 16 0 0,0-1 0 0 0,1 1 0 0 0,-1-1 0 0 0,1 1 0 0 0,-1-1 0 0 0,0 1 0 0 0,1-1 0 0 0,-1 0 0 0 0,1 1 0 0 0,-1-1 0 0 0,1 0 0 0 0,0 0 0 0 0,-1 1 0 0 0,1-1 0 0 0,-1 0 0 0 0,1 0 0 0 0,0 1 0 0 0,3 0 192 0 0,0-1 0 0 0,0 1 0 0 0,0 0 0 0 0,0-1 0 0 0,0 0 0 0 0,0 0 0 0 0,0 0 0 0 0,8-2 0 0 0,34-9 32 0 0,-37 9-197 0 0,148-52 446 0 0,11-4-337 0 0,-154 55-415 0 0,6-2-597 0 0,0-1-1 0 0,0-1 0 0 0,27-12 0 0 0,-32 10-6497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5:41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2 11519 0 0,'0'0'887'0'0,"-2"0"-583"0"0,-5-1-100 0 0,5 0 676 0 0,1 2-728 0 0,0-1-1 0 0,0 1 1 0 0,0-1 0 0 0,0 1-1 0 0,0-1 1 0 0,1 1 0 0 0,-1-1-1 0 0,0 1 1 0 0,0 0 0 0 0,0-1-1 0 0,1 1 1 0 0,-1 0 0 0 0,0 0-1 0 0,1-1 1 0 0,-1 1 0 0 0,1 0-1 0 0,-1 0 1 0 0,1 0-1 0 0,-1 0 1 0 0,1 0 0 0 0,-1 0-1 0 0,1 0 1 0 0,0 1 0 0 0,-6 26 85 0 0,6-27-201 0 0,-13 149 110 0 0,-3 28 400 0 0,7-126-442 0 0,-3-2 0 0 0,-2 0 0 0 0,-30 76 0 0 0,34-103-147 0 0,4-8-106 0 0,-1-1 0 0 0,0 0 0 0 0,-1 0 0 0 0,-9 13 0 0 0,16-26-829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5:41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5 336 11055 0 0,'-1'-3'852'0'0,"0"-5"-528"0"0,-1-1 0 0 0,2 0 0 0 0,-1 0 0 0 0,1 1 0 0 0,1-1 0 0 0,0 0 0 0 0,0 0 0 0 0,0 1-1 0 0,1-1 1 0 0,5-13 0 0 0,-3 11 35 0 0,1 1 0 0 0,1-1 0 0 0,-1 1 0 0 0,2 0 0 0 0,-1 0 0 0 0,1 1 0 0 0,14-15 0 0 0,-7 10-328 0 0,0 1 0 0 0,1 0-1 0 0,0 1 1 0 0,1 1 0 0 0,1 1 0 0 0,-1 0 0 0 0,2 1 0 0 0,31-12 0 0 0,-39 17-25 0 0,0 1 0 0 0,0 1 1 0 0,0 0-1 0 0,1 0 1 0 0,-1 1-1 0 0,1 0 1 0 0,-1 1-1 0 0,1 0 0 0 0,-1 0 1 0 0,1 1-1 0 0,-1 1 1 0 0,0 0-1 0 0,1 0 1 0 0,-1 1-1 0 0,0 1 0 0 0,0-1 1 0 0,16 10-1 0 0,-18-8-3 0 0,0 0 0 0 0,0 1 0 0 0,-1 0 0 0 0,0 1-1 0 0,0 0 1 0 0,0 0 0 0 0,-1 0 0 0 0,0 1 0 0 0,-1 0 0 0 0,1 0-1 0 0,-2 0 1 0 0,1 0 0 0 0,-1 1 0 0 0,0 0 0 0 0,-1 0 0 0 0,3 11 0 0 0,-4-12 4 0 0,0 1 0 0 0,-1 0 0 0 0,1 1 0 0 0,-2-1 0 0 0,1 0 0 0 0,-2 0 0 0 0,1 0 0 0 0,-1 0 0 0 0,0 0 0 0 0,-1 0 0 0 0,0 0 0 0 0,-1 0 0 0 0,1 0 0 0 0,-2-1 0 0 0,1 1 0 0 0,-1-1 0 0 0,-6 9 0 0 0,2-5 81 0 0,-2 0-1 0 0,0-1 1 0 0,0 0 0 0 0,-1 0-1 0 0,0-1 1 0 0,-16 11 0 0 0,-81 45 551 0 0,86-53-517 0 0,-9 4-70 0 0,-1 0 0 0 0,0-2 0 0 0,-1-2 0 0 0,-61 16 0 0 0,91-28-289 0 0,0-1 0 0 0,0 1 1 0 0,0-1-1 0 0,0 0 1 0 0,0 0-1 0 0,-1 0 0 0 0,1-1 1 0 0,-5-1-1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5:42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10 14743 0 0,'-1'-1'1136'0'0,"-2"0"-955"0"0,0 0 0 0 0,0 0 0 0 0,0-1-1 0 0,0 2 1 0 0,0-1 0 0 0,0 0 0 0 0,-1 1 0 0 0,1-1-1 0 0,0 1 1 0 0,0 0 0 0 0,0 0 0 0 0,0 0-1 0 0,-1 1 1 0 0,1-1 0 0 0,0 1 0 0 0,0-1 0 0 0,0 1-1 0 0,0 0 1 0 0,0 0 0 0 0,0 1 0 0 0,0-1 0 0 0,0 1-1 0 0,1-1 1 0 0,-1 1 0 0 0,0 0 0 0 0,-3 3 0 0 0,-80 74 1107 0 0,74-67-1189 0 0,1 1 0 0 0,0 1-1 0 0,1 0 1 0 0,-15 26 0 0 0,21-31-104 0 0,1 0 0 0 0,0-1 0 0 0,0 1 0 0 0,1 0-1 0 0,-2 17 1 0 0,0 47-51 0 0,4-60 47 0 0,3 416-1405 0 0,-3-420 1390 0 0,0 1 1 0 0,1-1-1 0 0,0 1 1 0 0,1-1-1 0 0,5 18 1 0 0,-6-25 23 0 0,0 0-1 0 0,0 0 1 0 0,0 0-1 0 0,0 0 1 0 0,0 0 0 0 0,0 0-1 0 0,1-1 1 0 0,-1 1-1 0 0,1 0 1 0 0,-1-1-1 0 0,1 1 1 0 0,0-1 0 0 0,-1 0-1 0 0,1 0 1 0 0,0 1-1 0 0,0-1 1 0 0,0 0 0 0 0,0 0-1 0 0,0-1 1 0 0,0 1-1 0 0,0 0 1 0 0,1-1 0 0 0,-1 1-1 0 0,0-1 1 0 0,0 0-1 0 0,0 0 1 0 0,1 0-1 0 0,-1 0 1 0 0,0 0 0 0 0,4-1-1 0 0,23-6-772 0 0,-13 1-123 0 0,1 2-27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5:42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4143 0 0,'0'0'319'0'0,"-1"1"-210"0"0,-1 2 410 0 0,0-1-1 0 0,0 0 0 0 0,0 1 1 0 0,1 0-1 0 0,-1-1 0 0 0,1 1 1 0 0,0 0-1 0 0,-1 0 0 0 0,1 0 1 0 0,1 0-1 0 0,-1 0 0 0 0,0 0 1 0 0,1 0-1 0 0,-1 0 0 0 0,1 0 0 0 0,0 0 1 0 0,0 0-1 0 0,0 0 0 0 0,1 4 1 0 0,2 11 177 0 0,0-1 1 0 0,5 20-1 0 0,-6-30-669 0 0,3 13 213 0 0,1 0-1 0 0,1-1 1 0 0,0 0 0 0 0,1 0-1 0 0,2-1 1 0 0,-1 0 0 0 0,25 33-1 0 0,-12-25-4 0 0,0-1 0 0 0,2-1 1 0 0,1-1-1 0 0,1-1 0 0 0,0-2 0 0 0,2 0 0 0 0,0-2 0 0 0,35 17 0 0 0,-32-20-56 0 0,-1 2 0 0 0,54 38-1 0 0,-83-53-371 0 0,2-1-181 0 0,1 3 5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5:42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0 14799 0 0,'0'0'1343'0'0,"-2"2"-1104"0"0,-22 18 76 0 0,2 1 1 0 0,1 1-1 0 0,-28 38 1 0 0,12-15-248 0 0,-38 32-68 0 0,46-50 0 0 0,-28 36 0 0 0,46-49 0 0 0,0 1 0 0 0,2 0 0 0 0,0 0 0 0 0,1 1 0 0 0,-12 29 0 0 0,10-8-20 0 0,10-35-76 0 0,-3 7-313 0 0,3-5-548 0 0,-2 6-353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5:43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21 125 14367 0 0,'0'0'1306'0'0,"-2"0"-1077"0"0,-16 4 2009 0 0,28-5-1140 0 0,12-4-831 0 0,0-1 1 0 0,-1-1 0 0 0,0-1-1 0 0,0 0 1 0 0,22-14-1 0 0,44-18-47 0 0,-69 33-190 0 0,0 1-1 0 0,1 1 1 0 0,0 1-1 0 0,-1 0 1 0 0,1 1-1 0 0,23 0 1 0 0,-40 3-141 0 0</inkml:trace>
  <inkml:trace contextRef="#ctx0" brushRef="#br0" timeOffset="1">86 317 13359 0 0,'0'0'8760'0'0,"1"2"-8571"0"0,15 13-77 0 0,-14-13-105 0 0,0 0-1 0 0,0-1 1 0 0,0 1-1 0 0,0-1 1 0 0,0 1-1 0 0,0-1 1 0 0,0 0 0 0 0,4 2-1 0 0,0-1-64 0 0,-1 0-1 0 0,1 0 1 0 0,0 0-1 0 0,0-1 1 0 0,-1 1 0 0 0,1-1-1 0 0,0-1 1 0 0,0 1-1 0 0,0-1 1 0 0,0 0-1 0 0,0-1 1 0 0,0 1-1 0 0,0-1 1 0 0,0 0 0 0 0,9-3-1 0 0,7-4-732 0 0,1-1 1 0 0,32-17-1 0 0,-43 20 401 0 0,19-10-4369 0 0,1-2-1297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10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13303 0 0,'12'-20'584'0'0,"-5"11"128"0"0,2 1-568 0 0,2-1-144 0 0,-1 2 0 0 0,1 1 0 0 0,0 3 184 0 0,-3 1 200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5:43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11 10135 0 0,'0'0'919'0'0,"-2"-1"-408"0"0,1 0-37 0 0,1 1 1 0 0,-1-1 0 0 0,0 1 0 0 0,0 0 0 0 0,1 0-1 0 0,-1-1 1 0 0,0 1 0 0 0,0 0 0 0 0,1 0 0 0 0,-1 0 0 0 0,0 0-1 0 0,0 0 1 0 0,1 0 0 0 0,-1 0 0 0 0,0 0 0 0 0,0 0-1 0 0,-1 1 1 0 0,-15 7 1560 0 0,-14 21-4206 0 0,25-23 2885 0 0,-18 18-864 0 0,2 1 1 0 0,0 0 0 0 0,-23 38 0 0 0,38-51 146 0 0,0 0 1 0 0,1 0-1 0 0,0 1 1 0 0,1 0-1 0 0,0 0 0 0 0,1 0 1 0 0,1 0-1 0 0,0 1 0 0 0,0 0 1 0 0,0 23-1 0 0,3-34 34 0 0,0 0 1 0 0,0 0-1 0 0,0 0 0 0 0,1 0 1 0 0,-1 0-1 0 0,1 0 0 0 0,0 0 0 0 0,0 0 1 0 0,0 0-1 0 0,0 0 0 0 0,0-1 1 0 0,1 1-1 0 0,-1 0 0 0 0,1-1 0 0 0,0 1 1 0 0,-1-1-1 0 0,1 1 0 0 0,1-1 1 0 0,-1 0-1 0 0,0 0 0 0 0,0 0 0 0 0,1 0 1 0 0,-1 0-1 0 0,1-1 0 0 0,-1 1 1 0 0,1-1-1 0 0,5 2 0 0 0,-2-1 99 0 0,0 0 0 0 0,-1-1 0 0 0,1 0 0 0 0,0 0 0 0 0,1-1 0 0 0,-1 0 0 0 0,0 0 0 0 0,0 0 0 0 0,0 0 0 0 0,0-1 0 0 0,0 0 0 0 0,0-1 0 0 0,6-1 0 0 0,7-4-16 0 0,0-1 0 0 0,0 0 0 0 0,0-2 0 0 0,-1 0 0 0 0,-1-1 0 0 0,0 0 0 0 0,0-2 0 0 0,-1 0 0 0 0,23-24 0 0 0,-35 33-115 0 0,-1-1 1 0 0,0 1-1 0 0,0-1 0 0 0,0 1 1 0 0,0-1-1 0 0,-1 0 0 0 0,0 0 1 0 0,0 0-1 0 0,0 0 0 0 0,-1-1 1 0 0,0 1-1 0 0,0 0 0 0 0,1-10 1 0 0,-2 7-51 0 0,-1 1-1 0 0,1 0 1 0 0,-1 0 0 0 0,-1 0 0 0 0,1 0-1 0 0,-1 0 1 0 0,0 0 0 0 0,-1 0 0 0 0,-5-9 0 0 0,2 4-118 0 0,-1 1 0 0 0,-1 0 1 0 0,0 0-1 0 0,-1 0 1 0 0,0 1-1 0 0,0 1 0 0 0,-1-1 1 0 0,0 2-1 0 0,-1-1 1 0 0,-20-11-1 0 0,25 17-93 0 0,0 1 0 0 0,-1-1 0 0 0,1 1 0 0 0,-1 1-1 0 0,1-1 1 0 0,-1 1 0 0 0,0 0 0 0 0,0 1 0 0 0,1 0 0 0 0,-11 1-1 0 0,6-1-2154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5:44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12 13359 0 0,'-5'-3'279'0'0,"1"2"1"0"0,-1-1-1 0 0,1 1 0 0 0,-1-1 0 0 0,0 1 0 0 0,1 1 0 0 0,-1-1 0 0 0,0 1 1 0 0,0-1-1 0 0,-7 2 0 0 0,11-1-24 0 0,0 0 1 0 0,0 1-1 0 0,0-1 0 0 0,1 1 1 0 0,-1-1-1 0 0,0 1 0 0 0,0-1 1 0 0,0 1-1 0 0,0 0 0 0 0,1-1 1 0 0,-1 1-1 0 0,0 0 0 0 0,1-1 1 0 0,-1 1-1 0 0,0 0 0 0 0,1 0 1 0 0,-1 0-1 0 0,1 0 0 0 0,-1 1 1 0 0,-6 18 653 0 0,7-19-871 0 0,-1 3-32 0 0,0 0-1 0 0,0 0 1 0 0,1 0-1 0 0,-1 1 1 0 0,1-1-1 0 0,0 0 0 0 0,0 0 1 0 0,1 0-1 0 0,-1 1 1 0 0,1-1-1 0 0,0 0 1 0 0,0 0-1 0 0,0 0 0 0 0,3 5 1 0 0,-2-4-4 0 0,1 0-1 0 0,1 0 1 0 0,-1 0 0 0 0,0-1 0 0 0,1 1 0 0 0,0-1-1 0 0,0 0 1 0 0,1 0 0 0 0,5 4 0 0 0,7 3-7 0 0,0-1 0 0 0,1 0 0 0 0,0-2 0 0 0,36 12 0 0 0,-7-3 69 0 0,21 5 595 0 0,83 42 0 0 0,-131-54-536 0 0,0 1-1 0 0,-2 1 1 0 0,1 0 0 0 0,-1 2-1 0 0,-1 0 1 0 0,-1 1-1 0 0,0 0 1 0 0,21 27-1 0 0,-32-35-85 0 0,-1-1 0 0 0,0 1 0 0 0,0-1-1 0 0,-1 1 1 0 0,1 0 0 0 0,-1 1 0 0 0,-1-1 0 0 0,0 0-1 0 0,0 1 1 0 0,0 0 0 0 0,-1-1 0 0 0,1 9-1 0 0,-2-6-9 0 0,-1-1 0 0 0,0 1 1 0 0,0-1-1 0 0,-1 1 0 0 0,0-1 0 0 0,0 0 0 0 0,-1 0 0 0 0,-7 16 0 0 0,-1-5-65 0 0,0-1-1 0 0,-1-1 1 0 0,-1 1-1 0 0,-1-2 1 0 0,0 0 0 0 0,-2-1-1 0 0,-27 24 1 0 0,24-23-587 0 0,-2-1-1 0 0,0-1 1 0 0,-35 19 0 0 0,36-27-3732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5:44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16927 0 0,'0'0'1536'0'0,"2"0"-1262"0"0,62-11 337 0 0,-49 10-364 0 0,1-1 0 0 0,-1-1 0 0 0,0 0 0 0 0,28-11 0 0 0,-14 1 218 0 0,2 2-1 0 0,40-10 1 0 0,-51 16-515 0 0,0 2 1 0 0,0 0 0 0 0,0 1 0 0 0,37 2 0 0 0,-37 2-1290 0 0,-1 3-3792 0 0,-5-1-1443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5:4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11 11975 0 0,'-2'0'158'0'0,"0"1"0"0"0,0 0 0 0 0,0 0-1 0 0,0 0 1 0 0,0 0 0 0 0,0 0-1 0 0,0 0 1 0 0,1 0 0 0 0,-1 0 0 0 0,0 1-1 0 0,-1 1 1 0 0,2-2 443 0 0,0 1-1 0 0,0-1 1 0 0,0 1 0 0 0,0-1-1 0 0,0 1 1 0 0,1-1 0 0 0,-1 1-1 0 0,-1 3 1 0 0,2-5-470 0 0,0 1 0 0 0,0 0 0 0 0,0-1 1 0 0,0 1-1 0 0,0 0 0 0 0,0-1 0 0 0,0 1 0 0 0,0 0 0 0 0,0-1 1 0 0,0 1-1 0 0,0 0 0 0 0,0-1 0 0 0,1 1 0 0 0,-1 0 0 0 0,0-1 1 0 0,0 1-1 0 0,1 0 0 0 0,0 2 73 0 0,4 6-36 0 0,-3-8-164 0 0,0 1-1 0 0,-1-1 1 0 0,1 0-1 0 0,0 0 1 0 0,0 0-1 0 0,0 0 1 0 0,0 0 0 0 0,0 0-1 0 0,0 0 1 0 0,0-1-1 0 0,0 1 1 0 0,0-1-1 0 0,0 0 1 0 0,0 1-1 0 0,0-1 1 0 0,0 0-1 0 0,1 0 1 0 0,-1 0 0 0 0,3-1-1 0 0,5-1-14 0 0,1 0 0 0 0,16-5 0 0 0,-22 5 33 0 0,175-44 659 0 0,-138 39-535 0 0,0 1 0 0 0,59 0 0 0 0,32 13-483 0 0,-65-2-1498 0 0,-44-3 172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5:56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0 7367 0 0,'-1'2'568'0'0,"-79"106"6319"0"0,17-8-4614 0 0,5 24-898 0 0,29-58-1207 0 0,-69 129-27 0 0,74-150-129 0 0,4-4-234 0 0,19-40 6 0 0,5-12-1494 0 0,1-6 1010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5:56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77 530 5983 0 0,'-41'-2'1339'0'0,"23"2"1967"0"0,13 1-1596 0 0,4-2-1611 0 0,1 1 0 0 0,-1 0-1 0 0,1 0 1 0 0,-1-1 0 0 0,1 1 0 0 0,-1 0 0 0 0,1-1 0 0 0,-1 1-1 0 0,1-1 1 0 0,-1 1 0 0 0,1 0 0 0 0,0-1 0 0 0,-1 1 0 0 0,1-1-1 0 0,-1 1 1 0 0,1-1 0 0 0,0 1 0 0 0,0-1 0 0 0,-1 1 0 0 0,1-1-1 0 0,0 0 1 0 0,0 0 0 0 0,-4-14 671 0 0,5 12-675 0 0,-1 0 1 0 0,0 1 0 0 0,1-1-1 0 0,0 0 1 0 0,0 0 0 0 0,0 1-1 0 0,0-1 1 0 0,0 1 0 0 0,0-1-1 0 0,1 1 1 0 0,2-4 0 0 0,22-26 304 0 0,-15 20-330 0 0,90-116 109 0 0,-28 33-110 0 0,16-8-69 0 0,-75 89 0 0 0,1 0 0 0 0,1 2 0 0 0,0 0 0 0 0,30-18 0 0 0,-41 28 9 0 0,0-1-1 0 0,-1 1 1 0 0,1 0 0 0 0,0 1-1 0 0,0-1 1 0 0,0 1 0 0 0,0 0-1 0 0,0 0 1 0 0,0 1 0 0 0,1-1-1 0 0,-1 1 1 0 0,0 1-1 0 0,0-1 1 0 0,0 0 0 0 0,0 1-1 0 0,0 0 1 0 0,6 2 0 0 0,-5 0 2 0 0,0-1 1 0 0,-1 1 0 0 0,0 0-1 0 0,0 0 1 0 0,0 0 0 0 0,0 1-1 0 0,0-1 1 0 0,0 1 0 0 0,-1 1-1 0 0,0-1 1 0 0,0 1 0 0 0,0-1 0 0 0,-1 1-1 0 0,5 7 1 0 0,0 2 16 0 0,-1 0-1 0 0,0 0 1 0 0,-1 0 0 0 0,-1 1-1 0 0,0 0 1 0 0,-1 0 0 0 0,3 26 0 0 0,-6-33-18 0 0,0-1 1 0 0,-1 1 0 0 0,0 0-1 0 0,0-1 1 0 0,-1 1-1 0 0,0-1 1 0 0,-1 1 0 0 0,0-1-1 0 0,0 1 1 0 0,0-1 0 0 0,-1 0-1 0 0,0 0 1 0 0,0 0 0 0 0,-1 0-1 0 0,0-1 1 0 0,0 1 0 0 0,-9 10-1 0 0,-5 1 66 0 0,-2 0 0 0 0,-41 30 0 0 0,-51 23-42 0 0,72-47-40 0 0,-3 2-19 0 0,-111 75-116 0 0,137-86-21 0 0,16-14-706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5:57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0 10591 0 0,'0'0'819'0'0,"0"3"-454"0"0,-1-1-330 0 0,0 4 165 0 0,0 0 1 0 0,-1 0-1 0 0,0 0 0 0 0,0-1 1 0 0,-1 1-1 0 0,0-1 0 0 0,0 1 1 0 0,0-1-1 0 0,0 0 0 0 0,-1 0 1 0 0,-7 8-1 0 0,-22 21 556 0 0,0 1 1 0 0,3 2-1 0 0,1 1 1 0 0,1 1-1 0 0,-27 54 1 0 0,40-64-504 0 0,1 0 1 0 0,2 1-1 0 0,1 1 1 0 0,-12 56 0 0 0,19-69-133 0 0,2 0 1 0 0,0 0 0 0 0,2 32 0 0 0,0-42-265 0 0,1 1 0 0 0,0 0 1 0 0,1-1-1 0 0,-1 1 1 0 0,2-1-1 0 0,-1 1 1 0 0,1-1-1 0 0,0 0 0 0 0,8 13 1 0 0,-10-19-653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5:57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16847 0 0,'0'0'1522'0'0,"0"3"-1250"0"0,1 10-168 0 0,1 0 0 0 0,-1-1 0 0 0,2 1 0 0 0,0 0 0 0 0,1-1 0 0 0,0 1 0 0 0,1-1 0 0 0,12 23 0 0 0,7 7 498 0 0,32 41-1 0 0,-52-78-594 0 0,38 53 167 0 0,44 64-6 0 0,-71-97-166 0 0,0 1 1 0 0,-2 0 0 0 0,11 29-1 0 0,-21-44-139 0 0,0 0 0 0 0,-1 0 0 0 0,1 16 0 0 0,-2-23 72 0 0,-1-2-234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5:57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8 7831 0 0,'0'0'603'0'0,"-6"-5"-350"0"0,2 3 2709 0 0,3 2-2749 0 0,-1 0 0 0 0,0 0 0 0 0,0 0 0 0 0,0 0 0 0 0,1 0 0 0 0,-1 0 0 0 0,0 1 0 0 0,0-1 0 0 0,1 1 0 0 0,-1-1 0 0 0,0 1 0 0 0,1-1 0 0 0,-1 1 0 0 0,0 0 0 0 0,1 0 0 0 0,-1 0 0 0 0,1 0 0 0 0,0 0 0 0 0,-1 0 0 0 0,1 0 0 0 0,-2 2 0 0 0,-6 6-204 0 0,1 0 0 0 0,-8 12 0 0 0,5-6 484 0 0,-29 38-28 0 0,-53 96-1 0 0,54-83-393 0 0,9-18-71 0 0,-1-1 0 0 0,-47 53 0 0 0,-53 28 0 0 0,126-124 0 0 0,-2 3-50 0 0,6-6-205 0 0,4-1-789 0 0,33-11-923 0 0,-12 1 843 0 0</inkml:trace>
  <inkml:trace contextRef="#ctx0" brushRef="#br0" timeOffset="1">651 292 14999 0 0,'58'-10'1612'0'0,"0"3"0"0"0,93 0 0 0 0,-130 7-1594 0 0,28-4 0 0 0,-23-2-3531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5:58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68 10135 0 0,'-11'2'998'0'0,"21"-1"2318"0"0,22 0 892 0 0,24-6-3327 0 0,104-23 1 0 0,-106 16-1219 0 0,111-9 0 0 0,-144 19-4464 0 0,-3-2-1625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11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179 452 7831 0 0,'0'0'603'0'0,"-1"2"-396"0"0,-1 3 915 0 0,1 0-1 0 0,-2 0 1 0 0,1 0 0 0 0,-7 10 1849 0 0,8-13-2688 0 0,0 0 0 0 0,0-1 0 0 0,-1 1 0 0 0,1 0 0 0 0,-1-1 0 0 0,1 1 0 0 0,-1 0-1 0 0,1-1 1 0 0,-1 0 0 0 0,0 1 0 0 0,-2 0 0 0 0,2 0 313 0 0,-1 0-537 0 0,-1 0 0 0 0,1-1-1 0 0,0 1 1 0 0,-1-1 0 0 0,1 1 0 0 0,-1-1 0 0 0,1 0 0 0 0,-1 0-1 0 0,0-1 1 0 0,1 1 0 0 0,-1-1 0 0 0,0 0 0 0 0,0 0 0 0 0,1 0 0 0 0,-1 0-1 0 0,0-1 1 0 0,1 0 0 0 0,-1 1 0 0 0,0-1 0 0 0,1 0 0 0 0,-1-1 0 0 0,-3-1-1 0 0,3 1-45 0 0,1 1 1 0 0,0-1-1 0 0,0 0 0 0 0,0 0 0 0 0,0 0 0 0 0,0 0 0 0 0,0-1 1 0 0,0 1-1 0 0,1-1 0 0 0,-1 0 0 0 0,1 0 0 0 0,0 0 0 0 0,-1 0 0 0 0,1 0 1 0 0,1 0-1 0 0,-1 0 0 0 0,0-1 0 0 0,1 1 0 0 0,0-1 0 0 0,0 1 1 0 0,0-1-1 0 0,-1-7 0 0 0,2-3 8 0 0,1 0 0 0 0,0-1 1 0 0,1 1-1 0 0,0 0 0 0 0,1 0 1 0 0,1 0-1 0 0,8-21 0 0 0,0 7-79 0 0,1 1-1 0 0,26-41 1 0 0,-29 52 7 0 0,1 1 0 0 0,0 0 0 0 0,1 1 0 0 0,1 1 1 0 0,1 0-1 0 0,-1 0 0 0 0,2 1 0 0 0,19-11 1 0 0,-21 15 1 0 0,1 0 1 0 0,0 2-1 0 0,0 0 1 0 0,0 0 0 0 0,1 1-1 0 0,0 1 1 0 0,0 1-1 0 0,0 0 1 0 0,1 1 0 0 0,19-1-1 0 0,-17 3 18 0 0,-1 1 0 0 0,1 0 0 0 0,0 2 0 0 0,-1 0 0 0 0,0 1 0 0 0,0 0 0 0 0,0 1 0 0 0,0 2-1 0 0,18 8 1 0 0,-26-10 42 0 0,1 1 0 0 0,-1-1 0 0 0,-1 2-1 0 0,1-1 1 0 0,-1 1 0 0 0,-1 0 0 0 0,10 11 0 0 0,-13-12 41 0 0,1 0 1 0 0,-1 0 0 0 0,0 1-1 0 0,-1 0 1 0 0,1 0 0 0 0,-1 0-1 0 0,0 0 1 0 0,-1 0 0 0 0,0 1-1 0 0,2 13 1 0 0,-3-12 50 0 0,-1 0 0 0 0,0-1 0 0 0,0 1 1 0 0,-1 0-1 0 0,-1 0 0 0 0,1-1 0 0 0,-1 1 0 0 0,-1-1 1 0 0,1 0-1 0 0,-2 1 0 0 0,1-1 0 0 0,-1 0 0 0 0,-8 12 1 0 0,6-10-22 0 0,-1-1 0 0 0,0 0 0 0 0,-1 0 0 0 0,0 0 0 0 0,0-1 1 0 0,-1-1-1 0 0,0 1 0 0 0,0-1 0 0 0,-20 11 0 0 0,2-6-103 0 0,-1 0-1 0 0,-1-2 0 0 0,0-1 0 0 0,0-1 0 0 0,-1-2 0 0 0,-59 5 0 0 0,79-10-161 0 0,1-1-1 0 0,-18-2 0 0 0,23 2-166 0 0,0-1-1 0 0,1 0 0 0 0,-1 0 1 0 0,0 0-1 0 0,1 0 0 0 0,-1-1 1 0 0,1 1-1 0 0,0-1 0 0 0,-1 0 1 0 0,-3-2-1 0 0,-2-6-6565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5:58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42 15199 0 0,'0'-30'1796'0'0,"0"29"-910"0"0,-4-6 2555 0 0,3 6-3419 0 0,-1 1 0 0 0,1-1 0 0 0,-1 1-1 0 0,1 0 1 0 0,0-1 0 0 0,-1 1 0 0 0,1 0 0 0 0,-1 0 0 0 0,1 0 0 0 0,0 0 0 0 0,-1 0 0 0 0,1 0-1 0 0,-1 0 1 0 0,1 1 0 0 0,-1-1 0 0 0,1 0 0 0 0,0 1 0 0 0,-1-1 0 0 0,1 1 0 0 0,0 0 0 0 0,-1-1-1 0 0,1 1 1 0 0,0 0 0 0 0,0 0 0 0 0,-1 1 0 0 0,-6 3-129 0 0,2 1 1 0 0,-13 13-1 0 0,14-13 99 0 0,-13 15-138 0 0,1 1 1 0 0,0 0-1 0 0,2 2 0 0 0,1 0 1 0 0,1 1-1 0 0,-11 28 0 0 0,22-47 111 0 0,0-1 1 0 0,0 0-1 0 0,1 0 0 0 0,-1 1 0 0 0,1-1 0 0 0,1 0 1 0 0,-1 1-1 0 0,1-1 0 0 0,0 1 0 0 0,0-1 0 0 0,2 11 1 0 0,-1-13 40 0 0,-1-1 0 0 0,1 1 1 0 0,0 0-1 0 0,1-1 1 0 0,-1 1-1 0 0,0-1 1 0 0,1 1-1 0 0,-1-1 1 0 0,1 1-1 0 0,0-1 1 0 0,0 0-1 0 0,-1 0 1 0 0,2 0-1 0 0,-1 0 1 0 0,0 0-1 0 0,0 0 0 0 0,1-1 1 0 0,-1 1-1 0 0,1-1 1 0 0,-1 0-1 0 0,1 0 1 0 0,-1 1-1 0 0,1-2 1 0 0,4 2-1 0 0,7 1 88 0 0,1 0-1 0 0,0-1 0 0 0,0-1 1 0 0,0 0-1 0 0,0-1 0 0 0,0-1 1 0 0,-1-1-1 0 0,1 0 0 0 0,0 0 1 0 0,0-2-1 0 0,21-7 0 0 0,-31 10-69 0 0,0-1-1 0 0,-1 0 0 0 0,1 0 1 0 0,0-1-1 0 0,-1 1 1 0 0,0-1-1 0 0,0 0 1 0 0,0 0-1 0 0,0-1 0 0 0,0 1 1 0 0,0-1-1 0 0,-1 1 1 0 0,0-1-1 0 0,1 0 0 0 0,-2-1 1 0 0,1 1-1 0 0,0 0 1 0 0,-1-1-1 0 0,0 0 1 0 0,0 1-1 0 0,0-1 0 0 0,1-7 1 0 0,0-8 46 0 0,0 1-1 0 0,-1-27 1 0 0,2-21-111 0 0,-2 55-260 0 0,3-32 9 0 0,-5 41-19 0 0,0 0 1 0 0,0-1-1 0 0,0 1 0 0 0,-1 1 0 0 0,1-1 0 0 0,-1 0 0 0 0,0 0 1 0 0,1 0-1 0 0,-2 0 0 0 0,1 0 0 0 0,-3-5 0 0 0,4 8 137 0 0,-1-1 0 0 0,0 0 0 0 0,1 0 0 0 0,-1 1 0 0 0,0-1 0 0 0,1 0 0 0 0,-1 1 0 0 0,0-1 0 0 0,0 1-1 0 0,0-1 1 0 0,0 1 0 0 0,1 0 0 0 0,-1-1 0 0 0,0 1 0 0 0,0 0 0 0 0,0-1 0 0 0,0 1 0 0 0,0 0 0 0 0,0 0 0 0 0,0 0 0 0 0,0 0 0 0 0,0 0-1 0 0,0 0 1 0 0,-2 0 0 0 0,-21 9-1915 0 0,20-8 1820 0 0,-9 5-741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5:58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13359 0 0,'0'0'1027'0'0,"2"2"-532"0"0,44 32 1941 0 0,28 19-782 0 0,-36-29-1356 0 0,-1 2 0 0 0,-1 1-1 0 0,-1 2 1 0 0,-2 1 0 0 0,-1 2-1 0 0,50 63 1 0 0,-61-66-274 0 0,-2 1 0 0 0,-1 0 0 0 0,16 36 0 0 0,-28-51-1 0 0,-1 0-1 0 0,0 0 0 0 0,-1 0 1 0 0,0 0-1 0 0,-1 0 1 0 0,-1 1-1 0 0,-1 0 0 0 0,0-1 1 0 0,-2 23-1 0 0,-2-10-160 0 0,-1-1 0 0 0,-2 0 0 0 0,0 0 0 0 0,-2 0 0 0 0,-1 0 0 0 0,-1-1 1 0 0,-1-1-1 0 0,-2 0 0 0 0,0-1 0 0 0,-1 0 0 0 0,-2-1 0 0 0,-32 38 0 0 0,44-57-454 0 0,0 0 1 0 0,0 0-1 0 0,0-1 1 0 0,-1 1-1 0 0,1-1 1 0 0,-1 0-1 0 0,0-1 0 0 0,-7 4 1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5:59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12407 0 0,'0'0'3032'0'0,"2"-1"-2470"0"0,3-2-378 0 0,1-1 1 0 0,-1 2 0 0 0,1-1 0 0 0,0 1 0 0 0,-1 0 0 0 0,1 0 0 0 0,8-1 0 0 0,48-6 811 0 0,-19 4-457 0 0,3-3-263 0 0,109-15 894 0 0,-51 16-3624 0 0,-93 7 1100 0 0,-1-1-20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5:59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55 13703 0 0,'-7'0'168'0'0,"4"0"-22"0"0,0 0 1 0 0,0 1 0 0 0,0-1 0 0 0,0 1-1 0 0,0-1 1 0 0,1 1 0 0 0,-1 0 0 0 0,-6 3-1 0 0,9-4-71 0 0,-1 0 0 0 0,1 0 0 0 0,-1 0 0 0 0,1 0 0 0 0,-1 1 0 0 0,1-1 0 0 0,0 0 0 0 0,-1 0 0 0 0,1 1 0 0 0,-1-1 0 0 0,1 0 0 0 0,0 1 0 0 0,-1-1 0 0 0,1 0 0 0 0,-1 1 0 0 0,1-1 0 0 0,0 1 0 0 0,0-1 0 0 0,-1 1 0 0 0,1-1 0 0 0,0 0-1 0 0,0 1 1 0 0,-1-1 0 0 0,1 1 0 0 0,0-1 0 0 0,0 1 0 0 0,0 0 0 0 0,0 0-21 0 0,0 0-1 0 0,0 0 1 0 0,1 0 0 0 0,-1 0-1 0 0,0 0 1 0 0,1 0-1 0 0,-1-1 1 0 0,1 1 0 0 0,-1 0-1 0 0,1 0 1 0 0,-1 0-1 0 0,1-1 1 0 0,0 2-1 0 0,2 1 33 0 0,0 0 0 0 0,0 0 0 0 0,0-1 0 0 0,0 0 0 0 0,1 1 0 0 0,5 2 0 0 0,-2-3 57 0 0,-1 0 1 0 0,1 0-1 0 0,0-1 1 0 0,0 0-1 0 0,0 0 1 0 0,1 0-1 0 0,-1-1 1 0 0,0 0-1 0 0,12-2 1 0 0,8-2 234 0 0,31-10 0 0 0,-49 12-306 0 0,112-38 540 0 0,-87 27-718 0 0,0 1 0 0 0,1 2 1 0 0,46-7-1 0 0,-59 15-698 0 0,-3 2-47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00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275 216 6911 0 0,'0'0'8527'0'0,"1"2"-7927"0"0,1 1-465 0 0,0-1 0 0 0,0 0 0 0 0,1 1 0 0 0,-1-1 0 0 0,0 0 0 0 0,1 0 0 0 0,-1 0 0 0 0,1-1-1 0 0,0 1 1 0 0,0-1 0 0 0,-1 1 0 0 0,1-1 0 0 0,0 0 0 0 0,3 1 0 0 0,0-1-45 0 0,1 0 0 0 0,-1 0 0 0 0,0 0 0 0 0,0-1 0 0 0,0 0 0 0 0,11-1-1 0 0,3-3 29 0 0,0 0 0 0 0,0-2 0 0 0,25-10 0 0 0,-26 9-104 0 0,-4 2-28 0 0,-1 0 0 0 0,0-2 0 0 0,0 0 0 0 0,22-15 0 0 0,-34 21-65 0 0,0-1 1 0 0,-1 0-1 0 0,1 1 0 0 0,0-1 0 0 0,-1 0 0 0 0,1 0 0 0 0,-1 0 1 0 0,1 0-1 0 0,-1 0 0 0 0,0-1 0 0 0,0 1 0 0 0,0 0 0 0 0,0 0 1 0 0,0-1-1 0 0,-1 1 0 0 0,1-1 0 0 0,-1 1 0 0 0,1-3 0 0 0,-1 0 43 0 0,0 1 0 0 0,0 0 0 0 0,0-1 0 0 0,0 1 0 0 0,-1-1 0 0 0,1 1 0 0 0,-1 0 0 0 0,-3-7 0 0 0,3 7 35 0 0,-1 0 0 0 0,1 1 0 0 0,-1-1 0 0 0,-1 0 0 0 0,1 1 0 0 0,0-1 1 0 0,-1 1-1 0 0,0 0 0 0 0,1 0 0 0 0,-1 0 0 0 0,-1 0 0 0 0,1 0 0 0 0,0 0 0 0 0,-1 1 1 0 0,-5-3-1 0 0,3 1 1 0 0,0 1 15 0 0,1 0-1 0 0,0 1 1 0 0,-1-1 0 0 0,1 1-1 0 0,-1 1 1 0 0,0-1-1 0 0,1 1 1 0 0,-1 0-1 0 0,0 0 1 0 0,0 1 0 0 0,0-1-1 0 0,0 1 1 0 0,0 1-1 0 0,1-1 1 0 0,-1 1-1 0 0,-11 3 1 0 0,-6 3 64 0 0,2 0-1 0 0,-1 2 1 0 0,-20 11-1 0 0,21-10-64 0 0,-25 17 139 0 0,22-12-66 0 0,8-3 14 0 0,0 0 0 0 0,1 0 0 0 0,1 2 0 0 0,-15 15 1 0 0,-60 86 517 0 0,83-107-592 0 0,-2 5 1 0 0,0-1 1 0 0,1 1-1 0 0,0 1 0 0 0,1-1 0 0 0,-8 27 0 0 0,11-32 0 0 0,1-1 0 0 0,1 1-1 0 0,0 0 1 0 0,0 0-1 0 0,0 0 1 0 0,1 0 0 0 0,0 0-1 0 0,1 0 1 0 0,0 0-1 0 0,0 0 1 0 0,0 0 0 0 0,5 12-1 0 0,-1-10 127 0 0,0 0 1 0 0,0 0-1 0 0,1 0 0 0 0,1-1 0 0 0,-1 0 0 0 0,2 0 0 0 0,-1-1 1 0 0,1 0-1 0 0,0 0 0 0 0,17 11 0 0 0,-22-17-123 0 0,0 1 0 0 0,1-1 0 0 0,-1 0 0 0 0,1 0 0 0 0,0 0 0 0 0,0 0 0 0 0,0-1 0 0 0,-1 1 0 0 0,1-1 0 0 0,1 0 0 0 0,-1 0 1 0 0,7 0-1 0 0,-1 0 45 0 0,6 0 24 0 0,1 0 0 0 0,0-2 0 0 0,-1 0 0 0 0,26-5 0 0 0,-19 1-70 0 0,0-1 0 0 0,41-17 0 0 0,3-2 4 0 0,-24 6 19 0 0,-33 15-42 0 0,0 3-22 0 0,-8 0-45 0 0,5 5 308 0 0,-2-2-4034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01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87 3223 0 0,'-2'1'143'0'0,"-34"23"322"0"0,28-19 93 0 0,-12 9 13467 0 0,21-15-13738 0 0,94-17 1808 0 0,-74 16-2020 0 0,0-2-1 0 0,0 0 1 0 0,0-1-1 0 0,-1-1 1 0 0,32-14-1 0 0,-17 2-774 0 0,70-34-4912 0 0,-104 51 4923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01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5983 0 0,'0'0'9819'0'0,"1"1"-9478"0"0,10 12 33 0 0,0-1 0 0 0,-2 1 0 0 0,1 1 0 0 0,-2 0 0 0 0,0 0 0 0 0,0 1-1 0 0,-1 0 1 0 0,-1 0 0 0 0,-1 1 0 0 0,0-1 0 0 0,4 22 0 0 0,-7-27-266 0 0,1 1 0 0 0,0-1 0 0 0,0 0 0 0 0,11 19 0 0 0,-14-28-108 0 0,1 0 1 0 0,-1 0-1 0 0,1 0 1 0 0,-1 0-1 0 0,1 0 0 0 0,-1 0 1 0 0,1 0-1 0 0,0 0 1 0 0,-1-1-1 0 0,1 1 0 0 0,0 0 1 0 0,0 0-1 0 0,-1-1 1 0 0,1 1-1 0 0,0 0 1 0 0,0-1-1 0 0,0 1 0 0 0,0-1 1 0 0,0 1-1 0 0,0-1 1 0 0,0 0-1 0 0,0 1 0 0 0,0-1 1 0 0,0 0-1 0 0,0 0 1 0 0,0 0-1 0 0,0 0 0 0 0,0 1 1 0 0,0-1-1 0 0,0-1 1 0 0,0 1-1 0 0,2 0 1 0 0,-2 0-28 0 0,4-2-256 0 0,0 1 0 0 0,0-1 0 0 0,-1 0 0 0 0,1 0 0 0 0,-1 0 0 0 0,1-1 0 0 0,-1 0 0 0 0,6-5 0 0 0,-4 5-614 0 0,4-5-665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02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 7367 0 0,'0'0'10535'0'0,"-14"3"-10054"0"0,6 0-391 0 0,0 1 0 0 0,0 0-1 0 0,0 1 1 0 0,1 0 0 0 0,-1 0-1 0 0,1 0 1 0 0,-12 12 0 0 0,-2 2-48 0 0,-129 95 1110 0 0,120-88-630 0 0,29-25-580 0 0,22-8-2967 0 0,-10 2 2274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02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0 5063 0 0,'0'0'8520'0'0,"0"2"-7426"0"0,-1 12-440 0 0,0 0 0 0 0,-1-1 1 0 0,0 1-1 0 0,-9 26 1 0 0,-25 53 329 0 0,15-41-676 0 0,-1-1-48 0 0,-1-1 1 0 0,-3-1 0 0 0,-2-1-1 0 0,-2-1 1 0 0,-68 79 0 0 0,-50 45 137 0 0,123-140-292 0 0,13-16-827 0 0,-21 22-1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03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0 2303 0 0,'0'0'13199'0'0,"-1"1"-12566"0"0,-77 91 1277 0 0,60-71-1897 0 0,0 0 0 0 0,2 2 1 0 0,0 0-1 0 0,-22 44 0 0 0,32-48-13 0 0,-6 25 0 0 0,12-43 4 0 0,0 0 0 0 0,0 0 0 0 0,-1 0 0 0 0,1 1 0 0 0,0-1 0 0 0,0 0 0 0 0,0 0 0 0 0,0 0 0 0 0,1 0 0 0 0,-1 0 0 0 0,0 0 0 0 0,0 0 0 0 0,0 0 0 0 0,1 0 0 0 0,-1 0-1 0 0,1 0 1 0 0,-1 0 0 0 0,1 0 0 0 0,-1 0 0 0 0,1 0 0 0 0,0 0 0 0 0,-1 0 0 0 0,1 0 0 0 0,0 0 0 0 0,0-1 0 0 0,-1 1 0 0 0,1 0 0 0 0,0-1 0 0 0,2 2 0 0 0,0-1 26 0 0,0 1 0 0 0,0-1 0 0 0,0 0 0 0 0,0 0 0 0 0,0-1 0 0 0,6 2 0 0 0,-8-2-19 0 0,19 3 92 0 0,-1-1 0 0 0,1-1 0 0 0,0-1 0 0 0,-1 0 0 0 0,1-1 0 0 0,-1-2 0 0 0,1 0-1 0 0,-1-1 1 0 0,0 0 0 0 0,19-8 0 0 0,-17 2 104 0 0,-1-1-1 0 0,0-1 0 0 0,-1-1 1 0 0,24-20-1 0 0,-23 15-358 0 0,-20 18 144 0 0,0-1 0 0 0,0 1 0 0 0,1-1 0 0 0,-1 1 0 0 0,0-1 0 0 0,0 0 0 0 0,0 1 0 0 0,0-1 0 0 0,0 1 0 0 0,0-1 0 0 0,0 0 0 0 0,0 1 0 0 0,0-1 0 0 0,0 0 0 0 0,0 1 0 0 0,0-1 0 0 0,-1 1 0 0 0,1-1 0 0 0,0 1 0 0 0,0-1 0 0 0,-1 0 0 0 0,1 0 0 0 0,-9-12-117 0 0,5 10 116 0 0,0 0 0 0 0,-1 1 0 0 0,0-1 0 0 0,0 1 0 0 0,1 0 0 0 0,-1 0 0 0 0,-1 0 0 0 0,1 1 0 0 0,-8-2 0 0 0,8 2-2 0 0,4 1 8 0 0,-1 0 0 0 0,1 0 0 0 0,0 0 0 0 0,-1 0 0 0 0,1 0 0 0 0,-1 0 0 0 0,1 0 0 0 0,-1 0 0 0 0,1 1 0 0 0,0-1 0 0 0,-1 0 0 0 0,1 1 1 0 0,0 0-1 0 0,-1-1 0 0 0,1 1 0 0 0,0 0 0 0 0,0-1 0 0 0,-1 1 0 0 0,1 0 0 0 0,0 0 0 0 0,-1 1 0 0 0,-3 2-39 0 0,-6 5 40 0 0,-1 1 1 0 0,2 1-1 0 0,-1 0 1 0 0,2 0-1 0 0,-1 1 1 0 0,-9 16-1 0 0,13-19 2 0 0,4-7 1 0 0,1-1-2 0 0,0 1 1 0 0,0-1-1 0 0,0 0 0 0 0,1 1 1 0 0,-1-1-1 0 0,0 1 1 0 0,1-1-1 0 0,-1 1 0 0 0,1-1 1 0 0,-1 1-1 0 0,1-1 1 0 0,0 1-1 0 0,0-1 0 0 0,-1 1 1 0 0,1 0-1 0 0,0-1 1 0 0,1 1-1 0 0,-1 2 1 0 0,0-3-62 0 0,1 0 0 0 0,-1 0 0 0 0,0 0 0 0 0,1 0 0 0 0,-1 1 0 0 0,1-1 0 0 0,0 0 0 0 0,-1 0 0 0 0,1 0 0 0 0,0 0 0 0 0,-1 0 0 0 0,1 0 0 0 0,0-1 0 0 0,0 1 0 0 0,0 0 0 0 0,0 0 0 0 0,0-1 0 0 0,0 1 0 0 0,0 0 0 0 0,0-1 0 0 0,0 1 0 0 0,0-1 0 0 0,0 1 0 0 0,1-1 0 0 0,-1 0 0 0 0,0 1 0 0 0,0-1 0 0 0,0 0 0 0 0,1 0 0 0 0,-1 0 0 0 0,2 0 0 0 0,7 0-1624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11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1 5983 0 0,'-1'2'6066'0'0,"-3"6"-5484"0"0,0 0 1 0 0,-1 0-1 0 0,0 0 1 0 0,-1-1 0 0 0,-6 7-1 0 0,-36 36-148 0 0,28-31 27 0 0,-32 33 315 0 0,-111 114-209 0 0,12 13-702 0 0,20 15 135 0 0,109-155 0 0 0,1 1 0 0 0,3 1 0 0 0,-18 53 0 0 0,32-81 10 0 0,1 1-1 0 0,0-1 0 0 0,1 0 1 0 0,-1 23-1 0 0,3-34-132 0 0,4 7-4830 0 0,1 2-466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03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 9671 0 0,'0'0'9538'0'0,"-12"9"-8260"0"0,2 1-1233 0 0,0 0 0 0 0,1 1 0 0 0,1 0-1 0 0,-1 0 1 0 0,2 1 0 0 0,0 0 0 0 0,0 1 0 0 0,1-1-1 0 0,1 1 1 0 0,0 0 0 0 0,1 1 0 0 0,0-1 0 0 0,1 1-1 0 0,-2 21 1 0 0,4-28-45 0 0,1-4 0 0 0,-1 0 0 0 0,1-1 0 0 0,0 1 0 0 0,0 0 0 0 0,1-1 0 0 0,-1 1 0 0 0,0-1 0 0 0,1 1 0 0 0,0 0 0 0 0,-1-1 0 0 0,3 4 0 0 0,0 3 0 0 0,-2-8 5 0 0,-1 0 0 0 0,1 0 1 0 0,0 0-1 0 0,-1 0 0 0 0,1 0 0 0 0,0 0 0 0 0,-1 0 0 0 0,1-1 0 0 0,0 1 1 0 0,0 0-1 0 0,0 0 0 0 0,0-1 0 0 0,0 1 0 0 0,0 0 0 0 0,0-1 0 0 0,0 1 1 0 0,0-1-1 0 0,1 1 0 0 0,2 1 33 0 0,0-1-14 0 0,0 1 0 0 0,-1-1 0 0 0,1 0 0 0 0,0 0 0 0 0,0 0 0 0 0,0 0 0 0 0,0-1 0 0 0,0 0 0 0 0,0 1 0 0 0,0-2 0 0 0,0 1 0 0 0,0 0-1 0 0,0-1 1 0 0,0 0 0 0 0,0 0 0 0 0,0 0 0 0 0,0 0 0 0 0,5-3 0 0 0,6-2-6 0 0,0-1-1 0 0,-1-1 1 0 0,17-11-1 0 0,-26 16 7 0 0,0-1 0 0 0,0 0 0 0 0,0 0 0 0 0,0 0-1 0 0,-1 0 1 0 0,0-1 0 0 0,0 0 0 0 0,5-7-1 0 0,-7 8 13 0 0,0 0-1 0 0,0 0 0 0 0,-1 0 0 0 0,1 0 1 0 0,-1 0-1 0 0,0 0 0 0 0,0-1 0 0 0,-1 1 1 0 0,1 0-1 0 0,-1-1 0 0 0,0 1 0 0 0,-1-8 0 0 0,1 8-30 0 0,0-1 1 0 0,0 0-1 0 0,-1 1 0 0 0,0-1 1 0 0,0 0-1 0 0,0 0 0 0 0,0 1 1 0 0,0-1-1 0 0,-1 0 1 0 0,0 1-1 0 0,0 0 0 0 0,0-1 1 0 0,-6-7-1 0 0,6 10-11 0 0,0 1 0 0 0,0-1 0 0 0,0 0 0 0 0,0 1 0 0 0,0-1-1 0 0,0 1 1 0 0,0 0 0 0 0,0 0 0 0 0,0 0 0 0 0,-1 0 0 0 0,-2-1 0 0 0,-2 0-12 0 0,1 1 0 0 0,0 0 0 0 0,0 0 0 0 0,-10 1 0 0 0,14 0-51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06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7743 0 0,'0'0'3346'0'0,"2"-2"-2486"0"0,10-8 5961 0 0,-12 10-6759 0 0,-8 18 849 0 0,3-9-847 0 0,5-9-63 0 0,0 0 0 0 0,0 0 0 0 0,1 0 0 0 0,-1 0 0 0 0,0 0 0 0 0,0 0-1 0 0,0 0 1 0 0,0 0 0 0 0,0 0 0 0 0,0 0 0 0 0,0 0 0 0 0,0 0 0 0 0,0 0 0 0 0,0 0 0 0 0,0 0 0 0 0,0 0-1 0 0,0 0 1 0 0,0 0 0 0 0,0 0 0 0 0,0 0 0 0 0,0 0 0 0 0,0 0 0 0 0,0 0 0 0 0,0 0 0 0 0,0 0 0 0 0,0 0-1 0 0,0 0 1 0 0,0 0 0 0 0,0 0 0 0 0,0 0 0 0 0,0 0 0 0 0,0 0 0 0 0,0 0 0 0 0,0 0 0 0 0,0 0 0 0 0,0 0-1 0 0,0 0 1 0 0,0 1 0 0 0,0-1 0 0 0,0 0 0 0 0,0 0 0 0 0,0 0 0 0 0,0 0 0 0 0,0 0 0 0 0,0 0 0 0 0,3-1-12 0 0,-1 1 0 0 0,0-1 0 0 0,0 0 1 0 0,0 0-1 0 0,0 0 0 0 0,0 0 1 0 0,3-3-1 0 0,-5 4 10 0 0,0 0 1 0 0,0 0-1 0 0,0-1 0 0 0,0 1 0 0 0,0 0 1 0 0,0 0-1 0 0,0 0 0 0 0,0 0 0 0 0,0 0 1 0 0,0 0-1 0 0,0 0 0 0 0,0 0 1 0 0,0 0-1 0 0,0-1 0 0 0,0 1 0 0 0,0 0 1 0 0,0 0-1 0 0,0 0 0 0 0,0 0 0 0 0,1 0 1 0 0,-1 0-1 0 0,0 0 0 0 0,0 0 0 0 0,0 0 1 0 0,0 0-1 0 0,0 0 0 0 0,0 0 0 0 0,0 0 1 0 0,0 0-1 0 0,0 0 0 0 0,1 0 1 0 0,-1 0-1 0 0,0 0 0 0 0,0 0 0 0 0,0 0 1 0 0,0 0-1 0 0,0 0 0 0 0,0 0 0 0 0,0 0 1 0 0,1 0-1 0 0,-1 0 0 0 0,0 0 0 0 0,0 0 1 0 0,0 0-1 0 0,0 0 0 0 0,0 0 0 0 0,0 0 1 0 0,0 0-1 0 0,0 0 0 0 0,0 0 1 0 0,1 0-1 0 0,-1 0 0 0 0,0 1 0 0 0,-4 15 25 0 0,4-15-20 0 0,-2 9-30 0 0,2-8-118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5:51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59 8895 0 0,'0'0'10583'0'0,"-1"3"-10494"0"0,-2 3-39 0 0,2-2-47 0 0,0-1 1 0 0,0 0-1 0 0,-1 0 1 0 0,1 0-1 0 0,-1 0 1 0 0,0 0-1 0 0,0-1 1 0 0,0 1-1 0 0,0 0 1 0 0,-1-1-1 0 0,1 0 1 0 0,-1 1-1 0 0,-2 1 1 0 0,2-2 39 0 0,-4 1-22 0 0,5-2 128 0 0,5-13-53 0 0,0 3-86 0 0,0 1 1 0 0,0 0-1 0 0,1 0 0 0 0,0 0 1 0 0,1 0-1 0 0,6-9 0 0 0,-3 9-10 0 0,-1 3 11 0 0,-5 4 1085 0 0,-3 3-1025 0 0,-1 5-24 0 0,0-1 1 0 0,0 1 0 0 0,1 0-1 0 0,-2 13 1 0 0,3-18 380 0 0,-1-24-88 0 0,1 13-274 0 0,0 7-58 0 0,0-1-1 0 0,1 1 1 0 0,-1-1 0 0 0,1 1-1 0 0,0 0 1 0 0,-1-1 0 0 0,1 1-1 0 0,2-4 1 0 0,4-11 13 0 0,-7 19-81 0 0,1-1 57 0 0,-1 0-1 0 0,1 1 1 0 0,-1-1-1 0 0,1 0 1 0 0,-1 0-1 0 0,0 0 1 0 0,1 0-1 0 0,-1 1 0 0 0,0-1 1 0 0,0 0-1 0 0,0 0 1 0 0,0 1-1 0 0,0-1 1 0 0,0 0-1 0 0,0 0 1 0 0,0 2-1 0 0,1 2-4 0 0,-4 27-13 0 0,3-30-65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5:52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0 11975 0 0,'0'0'1426'0'0,"-9"9"2094"0"0,-79 92-595 0 0,70-82-2831 0 0,-1 1-16 0 0,-25 34 0 0 0,38-46-21 0 0,1 1 0 0 0,0-1 0 0 0,1 1 0 0 0,0 0-1 0 0,0 1 1 0 0,1-1 0 0 0,-5 19 0 0 0,6-16 78 0 0,0 0-1 0 0,0 0 1 0 0,2 0 0 0 0,-1 1-1 0 0,3 20 1 0 0,-2-29-111 0 0,1 0 0 0 0,0 0 1 0 0,0 0-1 0 0,1 0 0 0 0,-1-1 1 0 0,1 1-1 0 0,-1-1 0 0 0,1 1 1 0 0,0-1-1 0 0,1 1 0 0 0,-1-1 1 0 0,0 0-1 0 0,1 0 0 0 0,0 0 1 0 0,0-1-1 0 0,0 1 0 0 0,0-1 1 0 0,0 1-1 0 0,0-1 0 0 0,0 0 0 0 0,7 3 1 0 0,-5-3 22 0 0,0-1-1 0 0,1 1 1 0 0,-1-1 0 0 0,1 0 0 0 0,-1 0 0 0 0,1-1-1 0 0,0 0 1 0 0,-1 0 0 0 0,1 0 0 0 0,0 0 0 0 0,-1-1-1 0 0,1 0 1 0 0,-1 0 0 0 0,1-1 0 0 0,-1 1-1 0 0,0-1 1 0 0,1 0 0 0 0,6-5 0 0 0,6-2 90 0 0,0-2 0 0 0,-1 0 0 0 0,28-25 0 0 0,-38 30-127 0 0,-1-1 0 0 0,1 0-1 0 0,-1 0 1 0 0,-1 0 0 0 0,1-1-1 0 0,-2 0 1 0 0,1 0 0 0 0,-1 0-1 0 0,0 0 1 0 0,0-1 0 0 0,4-17-1 0 0,-7 21-12 0 0,0 0-1 0 0,0 0 0 0 0,0 0 0 0 0,-1 1 0 0 0,1-1 1 0 0,-1 0-1 0 0,-1 0 0 0 0,1 0 0 0 0,0 0 1 0 0,-1 0-1 0 0,0 0 0 0 0,-1 0 0 0 0,1 0 0 0 0,-1 1 1 0 0,0-1-1 0 0,0 1 0 0 0,0-1 0 0 0,0 1 0 0 0,-1 0 1 0 0,0 0-1 0 0,0 0 0 0 0,0 0 0 0 0,-7-6 0 0 0,-15-11-424 0 0,-47-28-1 0 0,71 48 213 0 0,16-2-10748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5:52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15 16127 0 0,'0'-7'1460'0'0,"-1"-1"2768"0"0,2 13-4174 0 0,0-1 0 0 0,0 0-1 0 0,1 1 1 0 0,3 6 0 0 0,3 7 33 0 0,-3 1-9 0 0,-1 1 0 0 0,0 0 0 0 0,-2-1 1 0 0,0 1-1 0 0,-1 0 0 0 0,-1 0 0 0 0,-1 0 0 0 0,-5 26 0 0 0,-6 19 356 0 0,-24 74 0 0 0,15-64-210 0 0,18-64-187 0 0,-3 11 117 0 0,-3 30 0 0 0,8-51-10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06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 9151 0 0,'-1'1'422'0'0,"-36"33"1058"0"0,-39 47 1 0 0,65-69-1083 0 0,-125 154 2262 0 0,122-146-2490 0 0,1 1 0 0 0,0 1 0 0 0,2 0 1 0 0,1 0-1 0 0,0 1 0 0 0,-10 40 0 0 0,12-29 286 0 0,2 1 0 0 0,1 0 0 0 0,1 1 0 0 0,2 39 0 0 0,2-61-416 0 0,1 1 0 0 0,1 0-1 0 0,0-1 1 0 0,1 1 0 0 0,1-1-1 0 0,0 0 1 0 0,1 0 0 0 0,0 0-1 0 0,1 0 1 0 0,1-1 0 0 0,0 0 0 0 0,14 19-1 0 0,40 42 177 0 0,-59-71-168 0 0,2 3-49 0 0,-3-5-215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07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8287 0 0,'0'0'639'0'0,"-17"6"896"0"0,17-6-1332 0 0,-1 0 0 0 0,0 1 0 0 0,1-1 1 0 0,-1 0-1 0 0,1 1 0 0 0,-1-1 0 0 0,1 1 1 0 0,-1-1-1 0 0,1 1 0 0 0,-1 0 0 0 0,1-1 1 0 0,-1 1-1 0 0,1-1 0 0 0,0 1 0 0 0,-1 0 1 0 0,1-1-1 0 0,0 1 0 0 0,-1 0 0 0 0,1-1 1 0 0,0 1-1 0 0,0 0 0 0 0,0-1 0 0 0,0 1 1 0 0,0 0-1 0 0,0 0 0 0 0,0 0 0 0 0,0 1-61 0 0,1 0 0 0 0,-1 0-1 0 0,1 0 1 0 0,0 0-1 0 0,0-1 1 0 0,-1 1 0 0 0,1 0-1 0 0,1-1 1 0 0,-1 1-1 0 0,2 2 1 0 0,36 35 1548 0 0,-27-27-1008 0 0,18 20-1 0 0,-19-16-277 0 0,0 0 0 0 0,-1 0 1 0 0,14 33-1 0 0,15 56 226 0 0,-23-60-593 0 0,-14-39-24 0 0,0-1-1 0 0,0 1 0 0 0,1 0 1 0 0,0-1-1 0 0,0 0 0 0 0,0 0 1 0 0,1 0-1 0 0,0 0 0 0 0,-1 0 1 0 0,10 7-1 0 0,-12-11-11 0 0,-1-1-1 0 0,1 1 1 0 0,0 0-1 0 0,0 0 1 0 0,0-1-1 0 0,0 1 1 0 0,0-1-1 0 0,0 1 0 0 0,0-1 1 0 0,0 1-1 0 0,0-1 1 0 0,0 1-1 0 0,0-1 1 0 0,0 0-1 0 0,0 0 1 0 0,0 1-1 0 0,0-1 1 0 0,0 0-1 0 0,0 0 1 0 0,0 0-1 0 0,0 0 1 0 0,0 0-1 0 0,0-1 1 0 0,0 1-1 0 0,0 0 1 0 0,2-1-1 0 0,1 0-1 0 0,3-1-167 0 0,-1 1 0 0 0,1-1 0 0 0,-1-1 0 0 0,1 0 0 0 0,-1 1 0 0 0,0-2 0 0 0,0 1 0 0 0,0-1 0 0 0,-1 0 0 0 0,1 0 0 0 0,-1 0 0 0 0,8-10 0 0 0,1-2-1408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07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12 13847 0 0,'0'0'1254'0'0,"0"-1"-1029"0"0,0 1-127 0 0,-1-1-1 0 0,1 1 1 0 0,0-1 0 0 0,0 0-1 0 0,-1 1 1 0 0,1-1 0 0 0,0 1-1 0 0,-1-1 1 0 0,1 1 0 0 0,-1-1 0 0 0,1 1-1 0 0,-1 0 1 0 0,1-1 0 0 0,-1 1-1 0 0,1-1 1 0 0,-1 1 0 0 0,1 0-1 0 0,-1-1 1 0 0,1 1 0 0 0,-1 0 0 0 0,1 0-1 0 0,-1-1 1 0 0,0 1 0 0 0,1 0-1 0 0,-1 0 1 0 0,0 0 0 0 0,1 0-1 0 0,-1 0 1 0 0,0 0 0 0 0,0 1 138 0 0,0-1 1 0 0,0 1 0 0 0,0 0-1 0 0,0 0 1 0 0,0 0 0 0 0,1 0-1 0 0,-1 0 1 0 0,0 0 0 0 0,0 0-1 0 0,1 0 1 0 0,-1 1 0 0 0,-2 3-933 0 0,-34 54 989 0 0,-2-2 1 0 0,-3-2 0 0 0,-82 84-1 0 0,-69 18-110 0 0,167-137-174 0 0,19-15-105 0 0,1 0 0 0 0,0 0 0 0 0,0 1 0 0 0,-5 7 0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07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70 11055 0 0,'-12'3'300'0'0,"1"0"-1"0"0,-1 0 1 0 0,1 2-1 0 0,0-1 1 0 0,0 1-1 0 0,0 1 1 0 0,-17 12 4027 0 0,29-17-4216 0 0,-1 0 0 0 0,1 0 0 0 0,-1 1-1 0 0,1-1 1 0 0,0 0 0 0 0,-1 0 0 0 0,1 0-1 0 0,0 0 1 0 0,0 0 0 0 0,0 0 0 0 0,0 0-1 0 0,2 2 1 0 0,-1-2-39 0 0,0 0 0 0 0,0-1-1 0 0,0 1 1 0 0,1 0 0 0 0,-1-1-1 0 0,0 1 1 0 0,1-1 0 0 0,-1 0 0 0 0,0 1-1 0 0,1-1 1 0 0,3-1 0 0 0,29-4 605 0 0,-27 3-527 0 0,315-71 1093 0 0,-167 36-686 0 0,-130 31-313 0 0,0 0 0 0 0,1 2 0 0 0,0 1 0 0 0,0 1 0 0 0,41 3 0 0 0,-64-1-308 0 0,0 1 0 0 0,0-1-1 0 0,-1 1 1 0 0,1 0 0 0 0,-1 0 0 0 0,1 0-1 0 0,0 1 1 0 0,-1-1 0 0 0,0 1 0 0 0,1 0-1 0 0,-1 0 1 0 0,0 0 0 0 0,0 0 0 0 0,0 1-1 0 0,3 3 1 0 0,-3 2-2281 0 0,-3-6 1870 0 0,0 7-1181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08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1 11231 0 0,'0'0'5478'0'0,"-1"2"-5028"0"0,-27 23 305 0 0,-1-2-1 0 0,-41 26 1 0 0,-3 2-515 0 0,62-43-224 0 0,-71 60 46 0 0,73-60-62 0 0,0 1 1 0 0,1 0-1 0 0,0 1 0 0 0,1 0 1 0 0,0 0-1 0 0,-8 17 0 0 0,8-11 0 0 0,7-11 0 0 0,1-2 0 0 0,-1 15 38 0 0,3-14-12 0 0,-1-2-4 0 0,0 1 16 0 0,0 0 1 0 0,0 0-1 0 0,0 0 1 0 0,1-1 0 0 0,0 1-1 0 0,-1-1 1 0 0,1 0-1 0 0,0 1 1 0 0,0-1 0 0 0,0-1-1 0 0,0 1 1 0 0,0 0 0 0 0,1-1-1 0 0,-1 0 1 0 0,0 1-1 0 0,1-1 1 0 0,-1-1 0 0 0,1 1-1 0 0,3 0 1 0 0,10 1 175 0 0,0-1-1 0 0,29-1 1 0 0,-38 0-177 0 0,11-1 11 0 0,0 0 0 0 0,0-2 0 0 0,0 0-1 0 0,-1-1 1 0 0,1-1 0 0 0,-1 0 0 0 0,0-2 0 0 0,0 0-1 0 0,-1-1 1 0 0,0 0 0 0 0,0-2 0 0 0,-1 0 0 0 0,21-17-1 0 0,-33 24-53 0 0,-1 1 9 0 0,-1 0 0 0 0,1 0-1 0 0,-1-1 1 0 0,0 1 0 0 0,1 0 0 0 0,-1-1 0 0 0,0 1 0 0 0,-1-1 0 0 0,1 0-1 0 0,0 0 1 0 0,-1 0 0 0 0,1 0 0 0 0,-1 0 0 0 0,0 0 0 0 0,0 0 0 0 0,0 0-1 0 0,-1 0 1 0 0,1 0 0 0 0,-1-1 0 0 0,1-5 0 0 0,-1 8-25 0 0,0-1 0 0 0,-1 1 0 0 0,1 0 0 0 0,0-1 0 0 0,0 1 1 0 0,-1 0-1 0 0,1 0 0 0 0,0-1 0 0 0,-1 1 0 0 0,0 0 0 0 0,1 0 0 0 0,-1 0 0 0 0,0 0 0 0 0,1 0 1 0 0,-1 0-1 0 0,-1-1 0 0 0,-3-4 7 0 0,3 4 15 0 0,1 1 0 0 0,0 0 0 0 0,0 0 1 0 0,0 0-1 0 0,-1 0 0 0 0,1 0 0 0 0,-1 0 0 0 0,1 0 0 0 0,-1 1 0 0 0,1-1 0 0 0,-1 0 0 0 0,1 1 1 0 0,-1-1-1 0 0,1 1 0 0 0,-1 0 0 0 0,0-1 0 0 0,1 1 0 0 0,-4 0 0 0 0,0 0 13 0 0,2 0 4 0 0,-1 0 1 0 0,1 0-1 0 0,0 0 1 0 0,0 0-1 0 0,-1 1 1 0 0,1-1-1 0 0,0 1 1 0 0,0 0-1 0 0,0 0 1 0 0,0 0-1 0 0,-1 1 1 0 0,2-1-1 0 0,-1 1 1 0 0,0-1-1 0 0,-5 5 1 0 0,0 0 10 0 0,0 1 0 0 0,0 0 1 0 0,-9 12-1 0 0,12-14-22 0 0,1 1 1 0 0,-1 0-1 0 0,1 0 0 0 0,1 0 0 0 0,-4 9 0 0 0,5-12-41 0 0,1 0-1 0 0,0 0 1 0 0,0 0-1 0 0,0 1 1 0 0,1-1-1 0 0,-1 0 1 0 0,1 0 0 0 0,0 1-1 0 0,0-1 1 0 0,0 1-1 0 0,0-1 1 0 0,1 6-1 0 0,0-7-244 0 0,0 1 0 0 0,1-1 0 0 0,-1 0 0 0 0,0 1 0 0 0,1-1 0 0 0,-1 0 0 0 0,1 0 0 0 0,0 0 0 0 0,0 0 0 0 0,0 0-1 0 0,0-1 1 0 0,0 1 0 0 0,0-1 0 0 0,0 1 0 0 0,1-1 0 0 0,-1 0 0 0 0,0 1 0 0 0,5 0 0 0 0,3 0-5815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11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64 1375 0 0,'2'1'107'0'0,"13"9"6445"0"0,21 10 1961 0 0,-30-17-8091 0 0,0 0 1 0 0,0-1-1 0 0,0 0 0 0 0,0 0 1 0 0,0 0-1 0 0,1-1 0 0 0,11 1 1 0 0,6-2-8 0 0,-1-1 1 0 0,0-1-1 0 0,0-1 1 0 0,-1 0-1 0 0,27-9 1 0 0,-13 1-292 0 0,-1-2 0 0 0,48-23 0 0 0,-76 33-158 0 0,-1-1 0 0 0,0 0 1 0 0,1 0-1 0 0,9-9 0 0 0,-15 12-109 0 0,-15 0-1212 0 0,10 1 1292 0 0,1 0 0 0 0,0 0 0 0 0,0 0 0 0 0,0 0 0 0 0,0 0-1 0 0,0 1 1 0 0,-4 0 0 0 0,-30 11-102 0 0,1 1 0 0 0,-57 31 0 0 0,28-13 379 0 0,-43 24 450 0 0,89-44-495 0 0,2 1 1 0 0,0 0-1 0 0,-27 26 0 0 0,42-36-147 0 0,0 0 0 0 0,-1 0-1 0 0,2 1 1 0 0,-1-1 0 0 0,0 1 0 0 0,0-1-1 0 0,1 1 1 0 0,-1 0 0 0 0,1 0 0 0 0,0 0-1 0 0,-1 4 1 0 0,1-6-24 0 0,1 0-1 0 0,0 1 1 0 0,0-1-1 0 0,0 0 1 0 0,0 0-1 0 0,1 1 1 0 0,-1-1-1 0 0,0 0 0 0 0,0 0 1 0 0,1 1-1 0 0,-1-1 1 0 0,1 0-1 0 0,-1 0 1 0 0,1 0-1 0 0,-1 0 1 0 0,1 0-1 0 0,0 0 1 0 0,0 0-1 0 0,-1 0 1 0 0,1 0-1 0 0,0 0 1 0 0,0 0-1 0 0,0 0 1 0 0,0 0-1 0 0,0-1 0 0 0,0 1 1 0 0,0 0-1 0 0,0-1 1 0 0,1 1-1 0 0,0 0 1 0 0,3 1-308 0 0,0 0 0 0 0,0-1 0 0 0,0 1 0 0 0,1-1 0 0 0,5 1 0 0 0,15 1-6885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08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74 134 3223 0 0,'10'-9'543'0'0,"-1"0"-1"0"0,0-1 0 0 0,10-13 1 0 0,-1 1 15327 0 0,-26 28-15671 0 0,1-1-185 0 0,1 0 0 0 0,0 0 0 0 0,1 1 1 0 0,-1-1-1 0 0,-6 11 0 0 0,0 3-52 0 0,-13 28 0 0 0,-20 53 38 0 0,40-88 0 0 0,3 1 0 0 0,5 0 0 0 0,2-1 0 0 0,4-4 15 0 0,-6-6 13 0 0,0-1 1 0 0,0 0-1 0 0,0 0 1 0 0,0 0-1 0 0,1 0 1 0 0,-1-1-1 0 0,0 1 1 0 0,1-1-1 0 0,-1 0 0 0 0,0 0 1 0 0,1 0-1 0 0,-1 0 1 0 0,0 0-1 0 0,1-1 1 0 0,5-1-1 0 0,4-2 239 0 0,-1 0 0 0 0,21-10 0 0 0,-17 6-64 0 0,-1 0 1 0 0,0-1 0 0 0,15-12-1 0 0,-23 16-138 0 0,-1-1-1 0 0,1 0 0 0 0,-1-1 1 0 0,0 1-1 0 0,0-1 0 0 0,-1 0 1 0 0,9-16-1 0 0,-12 20-48 0 0,-1-1 0 0 0,1 0 0 0 0,-1 0 0 0 0,0 0 0 0 0,0 0 0 0 0,0 0 0 0 0,-1 0 0 0 0,1-1 0 0 0,-1 1 0 0 0,0 0 0 0 0,0 0 0 0 0,-2-7 0 0 0,0-1-481 0 0,-1 1 0 0 0,-1 0 0 0 0,-4-12 0 0 0,7 22-26 0 0,0-1-55 0 0,-3-5-635 0 0,0 2 559 0 0,2 0 0 0 0,-1 0 0 0 0,1-1 0 0 0,-3-5 0 0 0,5 9 263 0 0,-1 0-1 0 0,1 0 0 0 0,0 0 0 0 0,-1 0 0 0 0,1 0 1 0 0,0 1-1 0 0,0-1 0 0 0,1 0 0 0 0,-1 0 1 0 0,0 0-1 0 0,1 0 0 0 0,-1 0 0 0 0,1 0 0 0 0,-1 0 1 0 0,1 1-1 0 0,0-1 0 0 0,1-2 0 0 0,3-5-4232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09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17 13447 0 0,'-4'-6'1216'0'0,"-7"-4"-615"0"0,8 9 750 0 0,-9 11-693 0 0,11-8-546 0 0,-1 1 0 0 0,1 0 1 0 0,0 0-1 0 0,0 1 0 0 0,0-1 1 0 0,0 0-1 0 0,1 0 0 0 0,-1 0 1 0 0,1 1-1 0 0,0-1 0 0 0,-1 0 1 0 0,2 0-1 0 0,-1 1 0 0 0,0-1 1 0 0,1 0-1 0 0,-1 0 0 0 0,1 0 1 0 0,2 6-1 0 0,1 1 129 0 0,0-1-1 0 0,0 0 1 0 0,1 0-1 0 0,10 15 1 0 0,-5-11-222 0 0,0-1 0 0 0,1 0 0 0 0,1 0 0 0 0,0-1 0 0 0,1-1 0 0 0,19 13 0 0 0,89 46-241 0 0,-83-50 62 0 0,67 45 0 0 0,-92-54 156 0 0,0 0 1 0 0,0 1-1 0 0,-2 1 1 0 0,1 0-1 0 0,-1 0 1 0 0,-1 1-1 0 0,-1 1 1 0 0,1 0-1 0 0,-2 0 1 0 0,0 1 0 0 0,-1-1-1 0 0,0 2 1 0 0,-2-1-1 0 0,1 1 1 0 0,-2 0-1 0 0,4 22 1 0 0,-1 25 65 0 0,-4 0 1 0 0,-1 1-1 0 0,-13 102 0 0 0,9-148-20 0 0,-1 1 1 0 0,-1-1-1 0 0,0 0 0 0 0,-2 0 0 0 0,0-1 0 0 0,-1 0 0 0 0,-1 0 1 0 0,0 0-1 0 0,-1-1 0 0 0,-20 27 0 0 0,7-15 60 0 0,-1-1-1 0 0,-1 0 1 0 0,-2-2 0 0 0,-29 23-1 0 0,52-46-92 0 0,-5 4 7 0 0,1 0 1 0 0,-1 1 0 0 0,1 0-1 0 0,0 1 1 0 0,-5 8-1 0 0,11-15-93 0 0,-1 5-1022 0 0,2-6 1116 0 0,0 1 0 0 0,0-1 1 0 0,0 0-1 0 0,0 0 0 0 0,0 1 0 0 0,0-1 1 0 0,-1 0-1 0 0,1 0 0 0 0,0 1 0 0 0,0-1 1 0 0,0 0-1 0 0,0 1 0 0 0,0-1 0 0 0,0 0 1 0 0,0 0-1 0 0,0 1 0 0 0,0-1 1 0 0,0 0-1 0 0,0 1 0 0 0,0-1 0 0 0,1 0 1 0 0,-1 0-1 0 0,0 1 0 0 0,0-1 0 0 0,0 0 1 0 0,0 0-1 0 0,0 1 0 0 0,0-1 0 0 0,1 0 1 0 0,-1 0-1 0 0,0 1 0 0 0,0-1 0 0 0,0 0 1 0 0,1 0-1 0 0,-1 0 0 0 0,0 0 1 0 0,0 1-1 0 0,1-1 0 0 0,-1 0 0 0 0,0 0 1 0 0,0 0-1 0 0,1 0 0 0 0,-1 0 0 0 0,0 0 1 0 0,1 0-1 0 0,-1 1 0 0 0,0-1 0 0 0,0 0 1 0 0,1 0-1 0 0,-1 0 0 0 0,9 2-215 0 0,1-1 0 0 0,-1 0 0 0 0,0 0-1 0 0,16-1 1 0 0,-18 0-488 0 0,-5 0-325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10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39 3679 0 0,'0'0'9655'0'0,"-15"6"-8339"0"0,4 0-1052 0 0,0 0 0 0 0,1 1 0 0 0,-1 0 1 0 0,2 0-1 0 0,-1 2 0 0 0,1-1 0 0 0,-10 12 0 0 0,16-16-150 0 0,0-1 0 0 0,1 1 1 0 0,-1 0-1 0 0,1 0 0 0 0,0 0 0 0 0,0 0 0 0 0,0 0 0 0 0,1 0 0 0 0,-1 0 0 0 0,1 1 0 0 0,0-1 0 0 0,0 1 0 0 0,1-1 0 0 0,-1 1 1 0 0,1-1-1 0 0,0 1 0 0 0,0-1 0 0 0,1 1 0 0 0,-1-1 0 0 0,1 0 0 0 0,1 6 0 0 0,-1-6-77 0 0,0-1 0 0 0,0 0-1 0 0,1 0 1 0 0,-1-1 0 0 0,1 1 0 0 0,-1 0-1 0 0,1 0 1 0 0,0-1 0 0 0,0 1 0 0 0,0-1-1 0 0,0 1 1 0 0,1-1 0 0 0,-1 0 0 0 0,1 0-1 0 0,-1 0 1 0 0,1 0 0 0 0,0-1 0 0 0,0 1-1 0 0,-1-1 1 0 0,1 1 0 0 0,0-1 0 0 0,0 0-1 0 0,0 0 1 0 0,1-1 0 0 0,-1 1 0 0 0,0 0-1 0 0,0-1 1 0 0,0 0 0 0 0,1 0 0 0 0,3 0 0 0 0,0-1 11 0 0,1 0 0 0 0,-1-1 0 0 0,1 0 1 0 0,-1 0-1 0 0,0-1 0 0 0,0 0 0 0 0,0 0 1 0 0,11-7-1 0 0,-2 0-39 0 0,0-1 0 0 0,17-16 0 0 0,-26 21 12 0 0,0 0 0 0 0,-1-1 1 0 0,0 0-1 0 0,0 0 0 0 0,0-1 0 0 0,-1 0 1 0 0,0 0-1 0 0,5-12 0 0 0,-9 18-18 0 0,1-1-1 0 0,-2 0 1 0 0,1 1-1 0 0,0-1 1 0 0,0 0 0 0 0,-1 1-1 0 0,0-1 1 0 0,1 0-1 0 0,-1 0 1 0 0,0 1 0 0 0,0-1-1 0 0,-1 0 1 0 0,1 0 0 0 0,0 1-1 0 0,-1-1 1 0 0,0 0-1 0 0,0 0 1 0 0,0 1 0 0 0,0-1-1 0 0,0 1 1 0 0,0-1-1 0 0,0 1 1 0 0,-1-1 0 0 0,0 1-1 0 0,1 0 1 0 0,-1 0-1 0 0,0 0 1 0 0,0 0 0 0 0,0 0-1 0 0,0 0 1 0 0,0 1 0 0 0,-4-3-1 0 0,-1-1-21 0 0,1 1-1 0 0,-1 0 1 0 0,0 1-1 0 0,-1 0 0 0 0,1 0 1 0 0,0 1-1 0 0,-1-1 1 0 0,0 2-1 0 0,1-1 1 0 0,-1 1-1 0 0,0 0 1 0 0,0 0-1 0 0,0 1 0 0 0,-13 2 1 0 0,14 0-1496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11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19 278 11519 0 0,'0'0'887'0'0,"-2"0"-583"0"0,-7 1-1496 0 0,1-1 6324 0 0,18-4-1992 0 0,10 0-3011 0 0,-1 0 1 0 0,1 1-1 0 0,36 1 1 0 0,62 7 45 0 0,-92-3-160 0 0,179 5 52 0 0,-152-8-42 0 0,98-17 0 0 0,0-12 23 0 0,163-54 0 0 0,-47 2 518 0 0,-188 61 24 0 0,113-13 1 0 0,-163 31-410 0 0,0 1-1 0 0,45 2 1 0 0,-63 1-217 0 0,-1 0 0 0 0,1 1 0 0 0,-1 0 0 0 0,0 1 0 0 0,1 0 0 0 0,-1 0 0 0 0,-1 1 0 0 0,1 0 0 0 0,0 1 0 0 0,10 7 0 0 0,-18-11-45 0 0,-1 0 0 0 0,1 0 0 0 0,0 1 0 0 0,-1-1-1 0 0,1 1 1 0 0,0-1 0 0 0,-1 1 0 0 0,0 0 0 0 0,1 0-1 0 0,-1 0 1 0 0,0-1 0 0 0,0 1 0 0 0,0 0 0 0 0,0 1-1 0 0,0-1 1 0 0,-1 0 0 0 0,1 0 0 0 0,-1 0-1 0 0,1 0 1 0 0,-1 3 0 0 0,0-2-33 0 0,0 0 0 0 0,-1 0 0 0 0,1-1 1 0 0,-1 1-1 0 0,0 0 0 0 0,0-1 0 0 0,0 1 0 0 0,0-1 0 0 0,0 1 0 0 0,0-1 0 0 0,-1 0 1 0 0,0 1-1 0 0,1-1 0 0 0,-1 0 0 0 0,0 0 0 0 0,-2 2 0 0 0,-13 7-3000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12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 1839 0 0,'0'0'11207'0'0,"-2"1"-10496"0"0,-27 10 463 0 0,16-6-752 0 0,1 0 1 0 0,-1 0 0 0 0,1 1 0 0 0,-12 9 0 0 0,-2 4-43 0 0,0 1 0 0 0,-40 43 0 0 0,55-51-365 0 0,1 0-1 0 0,1 1 0 0 0,0 0 0 0 0,0 0 0 0 0,2 1 0 0 0,0 0 0 0 0,-10 27 0 0 0,14-33 27 0 0,1 0 0 0 0,0 0 0 0 0,1 0 0 0 0,-1 1 0 0 0,1-1 0 0 0,1 14 0 0 0,0-19-29 0 0,0 1 0 0 0,1-1 0 0 0,0 1 0 0 0,-1-1 0 0 0,1 1 0 0 0,1-1 1 0 0,-1 0-1 0 0,0 0 0 0 0,1 0 0 0 0,-1 0 0 0 0,1 0 0 0 0,0 0 0 0 0,0 0 1 0 0,0 0-1 0 0,1-1 0 0 0,-1 1 0 0 0,1-1 0 0 0,3 4 0 0 0,-1-3-7 0 0,0 0-1 0 0,0 0 1 0 0,0-1-1 0 0,1 0 1 0 0,-1 0 0 0 0,1 0-1 0 0,-1-1 1 0 0,1 1-1 0 0,0-1 1 0 0,-1-1-1 0 0,1 1 1 0 0,0-1 0 0 0,6 0-1 0 0,4-1 12 0 0,-1-1 0 0 0,1 0 0 0 0,24-8 0 0 0,-4-1 18 0 0,-1-2 0 0 0,0-2 0 0 0,55-31 0 0 0,-77 39-30 0 0,1-2-1 0 0,-1 0 1 0 0,23-20 0 0 0,-33 26-13 0 0,-1 0-1 0 0,1 0 1 0 0,0 0 0 0 0,-1-1 0 0 0,0 1 0 0 0,1-1 0 0 0,-2 1 0 0 0,1-1-1 0 0,0 1 1 0 0,-1-1 0 0 0,1 0 0 0 0,-1 0 0 0 0,0 0 0 0 0,0 0 0 0 0,-1 0 0 0 0,1 0-1 0 0,-1 0 1 0 0,0 0 0 0 0,0 0 0 0 0,-1-5 0 0 0,0 1-20 0 0,-1 0 0 0 0,0 0 0 0 0,-1 0 0 0 0,0 1 0 0 0,0-1 0 0 0,-1 1 0 0 0,0-1 0 0 0,0 1 0 0 0,0 1 0 0 0,-1-1 0 0 0,0 1 1 0 0,0-1-1 0 0,-1 2 0 0 0,0-1 0 0 0,0 0 0 0 0,0 1 0 0 0,-1 0 0 0 0,0 1 0 0 0,1 0 0 0 0,-2 0 0 0 0,1 0 0 0 0,0 1 0 0 0,-13-5 0 0 0,7 4-351 0 0,-1 1 0 0 0,1 0 1 0 0,-1 1-1 0 0,0 0 0 0 0,1 1 0 0 0,-1 1 0 0 0,0 0 0 0 0,0 1 0 0 0,1 0 0 0 0,-1 1 1 0 0,-18 5-1 0 0,30-6-327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12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 12439 0 0,'0'0'4640'0'0,"0"2"-2813"0"0,0 7-1540 0 0,-6 189 2363 0 0,3-164-2653 0 0,-2 0-1 0 0,-1 0 0 0 0,-19 61 1 0 0,5-40-48 0 0,-24 74-1860 0 0,43-127 835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13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10591 0 0,'0'0'10334'0'0,"2"1"-10196"0"0,1 0-95 0 0,0-1 1 0 0,0 1-1 0 0,0-1 0 0 0,0 0 0 0 0,0 0 1 0 0,0 0-1 0 0,0 0 0 0 0,-1-1 0 0 0,1 1 1 0 0,0-1-1 0 0,0 1 0 0 0,0-1 0 0 0,5-2 0 0 0,-3 0 30 0 0,0 0-1 0 0,0 0 1 0 0,-1 0-1 0 0,1-1 0 0 0,-1 1 1 0 0,7-8 3151 0 0,-18 22-2924 0 0,1-2-227 0 0,3 0-59 0 0,3-9-74 0 0,0 0 1 0 0,0 1-1 0 0,0-1 1 0 0,0 0 0 0 0,0 1-1 0 0,0-1 1 0 0,0 0-1 0 0,0 1 1 0 0,0-1-1 0 0,0 0 1 0 0,0 0-1 0 0,0 1 1 0 0,0-1-1 0 0,0 0 1 0 0,0 1 0 0 0,0-1-1 0 0,1 0 1 0 0,-1 1-1 0 0,0-1 1 0 0,0 0-1 0 0,0 0 1 0 0,1 1-1 0 0,-1-1 1 0 0,0 0-1 0 0,0 0 1 0 0,0 1 0 0 0,1-1-1 0 0,-1 0 1 0 0,0 0-1 0 0,0 0 1 0 0,1 1-1 0 0,-1-1 1 0 0,0 0-1 0 0,1 0 1 0 0,-1 0-1 0 0,0 0 1 0 0,1 0 0 0 0,-1 0-1 0 0,0 0 1 0 0,1 0-1 0 0,-1 1 1 0 0,0-1-1 0 0,1 0 1 0 0,12-1-5356 0 0,3-5-2197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13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5527 0 0,'0'0'11870'0'0,"3"0"-11509"0"0,195-31 768 0 0,-88 12-1086 0 0,-100 17-263 0 0,1 1 0 0 0,-1 0-1 0 0,1 1 1 0 0,-1 0 0 0 0,1 1 0 0 0,13 2 0 0 0,-13 0-6018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14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6447 0 0,'0'0'15119'0'0,"2"-1"-14776"0"0,9-6-239 0 0,1 0 1 0 0,0 1 0 0 0,0 1-1 0 0,0 0 1 0 0,1 1 0 0 0,14-4 0 0 0,7 1-108 0 0,42-4 0 0 0,44 6-626 0 0,-19 2-2193 0 0,-88 2 1810 0 0,0-1 0 0 0,20-5 1 0 0,2-4-548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14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20071 0 0,'0'0'1818'0'0,"1"2"-1465"0"0,1 8-261 0 0,0 1 0 0 0,0 0 0 0 0,-1 0 0 0 0,0 0 1 0 0,-1 0-1 0 0,0 0 0 0 0,-3 15 0 0 0,1-10-419 0 0,1-1 1 0 0,3 32-1 0 0,-2-47 145 0 0,0 1 0 0 0,0 0 0 0 0,0 0 0 0 0,0 0 0 0 0,0 0 0 0 0,0-1 0 0 0,1 1-1 0 0,-1 0 1 0 0,0 0 0 0 0,1 0 0 0 0,-1-1 0 0 0,0 1 0 0 0,1 0 0 0 0,-1 0 0 0 0,1-1 0 0 0,-1 1 0 0 0,1 0 0 0 0,-1-1-1 0 0,1 1 1 0 0,0-1 0 0 0,-1 1 0 0 0,1-1 0 0 0,1 1 0 0 0,-1 0-31 0 0,0-1 0 0 0,1 0 1 0 0,-1 0-1 0 0,0 0 0 0 0,1 0 1 0 0,-1 0-1 0 0,0 0 0 0 0,1-1 0 0 0,-1 1 1 0 0,0 0-1 0 0,1-1 0 0 0,-1 1 0 0 0,0-1 1 0 0,2 0-1 0 0,14-9-1458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12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53 583 919 0 0,'-1'-2'18196'0'0,"-39"-104"-13700"0"0,38 99-4450 0 0,-1 0 0 0 0,1 0 0 0 0,1 0 0 0 0,-1-1-1 0 0,1 1 1 0 0,1 0 0 0 0,-1-1 0 0 0,1 1 0 0 0,0 0 0 0 0,1-1 0 0 0,0 1 0 0 0,0-1-1 0 0,1 1 1 0 0,0 0 0 0 0,5-13 0 0 0,-2 8-71 0 0,1 0 0 0 0,1 1-1 0 0,0 0 1 0 0,1 0 0 0 0,0 1 0 0 0,0 0-1 0 0,1 0 1 0 0,11-9 0 0 0,7-4-403 0 0,0 2 0 0 0,2 1-1 0 0,38-21 1 0 0,97-36-970 0 0,-134 65 1252 0 0,0 1 0 0 0,0 1 1 0 0,1 2-1 0 0,59-8 0 0 0,-83 15 218 0 0,0 1 0 0 0,-1 0 0 0 0,1 0 0 0 0,0 1 0 0 0,0 0 0 0 0,-1 0-1 0 0,1 0 1 0 0,6 3 0 0 0,-11-3-11 0 0,1 0 1 0 0,0 1-1 0 0,-1-1 0 0 0,1 1 0 0 0,-1-1 0 0 0,0 1 0 0 0,1 0 0 0 0,-1 0 0 0 0,0 0 0 0 0,0 0 0 0 0,0 0 1 0 0,0 0-1 0 0,-1 1 0 0 0,1-1 0 0 0,-1 1 0 0 0,1-1 0 0 0,-1 1 0 0 0,0-1 0 0 0,0 1 0 0 0,2 5 0 0 0,-1 3 154 0 0,0 0-1 0 0,-1 0 0 0 0,0 0 0 0 0,-1 23 1 0 0,-10 45 300 0 0,7-64-525 0 0,0 0 1 0 0,-1 0-1 0 0,0 0 0 0 0,-1 0 0 0 0,-1-1 1 0 0,-1 0-1 0 0,-13 23 0 0 0,15-30-43 0 0,0 0 1 0 0,-1 0-1 0 0,0 0 0 0 0,0-1 0 0 0,-1 0 0 0 0,1 0 0 0 0,-1-1 0 0 0,-1 0 0 0 0,1 0 0 0 0,-1-1 1 0 0,1 0-1 0 0,-1 0 0 0 0,-1 0 0 0 0,1-1 0 0 0,-9 2 0 0 0,-200 44-476 0 0,206-47 391 0 0,0 0 1 0 0,-15 0 0 0 0,24-2-146 0 0,21-20-3282 0 0,-1 8 1938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14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 19519 0 0,'0'0'3160'0'0,"-6"5"-2720"0"0,-1 3-424 0 0,0 0 0 0 0,0 1 0 0 0,1 0 0 0 0,0 0 0 0 0,-7 17 0 0 0,2-7 29 0 0,-11 22-65 0 0,1 0 0 0 0,-17 51-1 0 0,35-81 19 0 0,-6 25 0 0 0,9-32 4 0 0,-1 0 1 0 0,1 0-1 0 0,0 1 0 0 0,0-1 1 0 0,0 0-1 0 0,1 1 1 0 0,-1-1-1 0 0,3 7 0 0 0,-2-9 35 0 0,0 0-1 0 0,1 0 0 0 0,-1 0 0 0 0,1-1 0 0 0,0 1 0 0 0,-1 0 0 0 0,1-1 1 0 0,0 1-1 0 0,0-1 0 0 0,0 1 0 0 0,5 1 0 0 0,-5-1 6 0 0,5 1-10 0 0,-1 0-1 0 0,1-1 0 0 0,0 1 0 0 0,0-1 0 0 0,0-1 0 0 0,0 1 0 0 0,0-1 1 0 0,0 0-1 0 0,14-1 0 0 0,-6 0 34 0 0,0-1-1 0 0,1-1 1 0 0,23-6 0 0 0,-31 6-55 0 0,0 0 0 0 0,-1-1 0 0 0,1 0 0 0 0,-1 0-1 0 0,0-1 1 0 0,0 0 0 0 0,0 0 0 0 0,0-1 0 0 0,-1 0 0 0 0,1 0-1 0 0,-1 0 1 0 0,5-7 0 0 0,-8 8-4 0 0,0 0 0 0 0,0 0 0 0 0,0 0-1 0 0,-1 0 1 0 0,0-1 0 0 0,0 1 0 0 0,0-1 0 0 0,-1 1-1 0 0,1-1 1 0 0,-1 1 0 0 0,0-1 0 0 0,0 0 0 0 0,-1 0 0 0 0,1 0-1 0 0,-1 0 1 0 0,0 1 0 0 0,-1-1 0 0 0,1 0 0 0 0,-1 0-1 0 0,0 0 1 0 0,-2-5 0 0 0,-4-12-166 0 0,-1 2 0 0 0,-2-1 0 0 0,0 2 0 0 0,-1-1 0 0 0,-1 1 0 0 0,0 1 0 0 0,-26-28 0 0 0,37 44 498 0 0,-6-4-2459 0 0,6 6 1880 0 0,1 0-1 0 0,0 0 0 0 0,0 0 1 0 0,-1 0-1 0 0,1 0 1 0 0,0 0-1 0 0,-1 0 0 0 0,1 0 1 0 0,0 0-1 0 0,0 0 1 0 0,-1 0-1 0 0,1 0 0 0 0,0 0 1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15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26 14279 0 0,'19'-25'8407'0'0,"-13"60"-7391"0"0,-8 0-760 0 0,-2 1 0 0 0,-15 66 1 0 0,-3 23-156 0 0,14 3-9 0 0,9-111-69 0 0,0 0 1 0 0,1 0-1 0 0,1-1 0 0 0,0 1 1 0 0,9 25-1 0 0,-2-10 177 0 0,-9-31-257 0 0,1 2 58 0 0,-1 0-1581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16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7367 0 0,'0'0'15727'0'0,"2"0"-15565"0"0,62-28 77 0 0,-53 23-223 0 0,-4 0 64 0 0,-5 4-11 0 0,-3 1-216 0 0,0-1 0 0 0,0 0-1 0 0,0 1 1 0 0,0-1 0 0 0,0 1-1 0 0,0-1 1 0 0,0 1-1 0 0,-1 0 1 0 0,1 0 0 0 0,0-1-1 0 0,0 1 1 0 0,0 0 0 0 0,0 0-1 0 0,-2 0 1 0 0,-9 2-1048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17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16759 0 0,'0'0'9153'0'0,"2"0"-9035"0"0,-1 0-101 0 0,1 0 0 0 0,0-1 0 0 0,0 1 0 0 0,0-1 1 0 0,0 1-1 0 0,0-1 0 0 0,-1 0 0 0 0,1 0 0 0 0,0 0 1 0 0,0 0-1 0 0,-1 0 0 0 0,1 0 0 0 0,-1-1 0 0 0,1 1 0 0 0,-1 0 1 0 0,2-2-1 0 0,19-27-169 0 0,-22 30 149 0 0,1-2-240 0 0,10 0-1993 0 0,-8 1 899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17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10135 0 0,'0'0'778'0'0,"2"-1"-92"0"0,9-6 2917 0 0,0 0-1 0 0,21-9 0 0 0,59-16 139 0 0,-89 32-3529 0 0,2 0-17 0 0,14-4-131 0 0,-18 4-135 0 0,1-1 0 0 0,-1 1-1 0 0,0 0 1 0 0,1 0 0 0 0,-1 0 0 0 0,1-1 0 0 0,-1 1 0 0 0,0 0 0 0 0,1-1 0 0 0,-1 1-1 0 0,0 0 1 0 0,1-1 0 0 0,-1 1 0 0 0,0 0 0 0 0,0-1 0 0 0,1 1 0 0 0,-1-1 0 0 0,0 1 0 0 0,0 0-1 0 0,0-1 1 0 0,1 1 0 0 0,-1-1 0 0 0,0 0 0 0 0,0 0-182 0 0,4-8-902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18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394 296 6071 0 0,'0'0'548'0'0,"-2"-1"-345"0"0,-22-12 9246 0 0,21 14-8625 0 0,3-1-759 0 0,0 0-1 0 0,0 0 1 0 0,0 0 0 0 0,0 0-1 0 0,-1 0 1 0 0,1 0-1 0 0,0 0 1 0 0,0 0 0 0 0,0 0-1 0 0,-1 0 1 0 0,1 0 0 0 0,0 0-1 0 0,0 0 1 0 0,0 0-1 0 0,0 1 1 0 0,-1-1 0 0 0,1 0-1 0 0,0 0 1 0 0,0 0-1 0 0,0 0 1 0 0,0 0 0 0 0,-1 0-1 0 0,1 0 1 0 0,0 1 0 0 0,0-1-1 0 0,0 0 1 0 0,0 0-1 0 0,0 0 1 0 0,0 0 0 0 0,0 0-1 0 0,-1 1 1 0 0,1-1-1 0 0,0 0 1 0 0,0 0 0 0 0,0 0-1 0 0,0 1 1 0 0,0-1 0 0 0,0 0-1 0 0,1 2 12 0 0,0 0-1 0 0,0 0 1 0 0,0-1-1 0 0,1 1 1 0 0,-1 0-1 0 0,0-1 0 0 0,1 1 1 0 0,-1-1-1 0 0,1 1 1 0 0,0-1-1 0 0,-1 0 1 0 0,1 0-1 0 0,0 0 1 0 0,0 0-1 0 0,0 0 1 0 0,0 0-1 0 0,0 0 1 0 0,0-1-1 0 0,0 1 0 0 0,0-1 1 0 0,0 1-1 0 0,0-1 1 0 0,0 0-1 0 0,0 0 1 0 0,3 0-1 0 0,8 1 277 0 0,0-2-1 0 0,25-4 0 0 0,-24 3-132 0 0,7-2-80 0 0,0-1-1 0 0,0-1 1 0 0,23-10 0 0 0,-37 13-132 0 0,12-5-43 0 0,0 0 0 0 0,0-1 0 0 0,-1-1 0 0 0,26-19 0 0 0,-41 27-17 0 0,-1 0 0 0 0,1 0-1 0 0,-1 0 1 0 0,1-1 0 0 0,-1 1-1 0 0,0-1 1 0 0,0 1 0 0 0,0-1-1 0 0,0 0 1 0 0,-1 1-1 0 0,1-1 1 0 0,-1 0 0 0 0,0 0-1 0 0,1 0 1 0 0,-1 0 0 0 0,-1-1-1 0 0,1 1 1 0 0,0 0-1 0 0,-1 0 1 0 0,0 0 0 0 0,1-1-1 0 0,-1 1 1 0 0,0 0 0 0 0,-1 0-1 0 0,1-1 1 0 0,-1 1-1 0 0,1 0 1 0 0,-1 0 0 0 0,0 0-1 0 0,0 0 1 0 0,-1-1 0 0 0,1 2-1 0 0,-4-7 1 0 0,-1-4-507 0 0,-1 1-1 0 0,0 0 1 0 0,-1 0 0 0 0,-1 0 0 0 0,-17-17 0 0 0,24 27 463 0 0,0 1 0 0 0,-1-1 1 0 0,1 1-1 0 0,-1-1 0 0 0,0 1 1 0 0,1 0-1 0 0,-1 0 1 0 0,0 0-1 0 0,0 0 0 0 0,0 0 1 0 0,0 1-1 0 0,0 0 0 0 0,0-1 1 0 0,0 1-1 0 0,0 0 1 0 0,1 0-1 0 0,-1 0 0 0 0,0 1 1 0 0,0-1-1 0 0,0 1 0 0 0,-4 1 1 0 0,-5 2-239 0 0,0 1 0 0 0,0 0 1 0 0,-17 11-1 0 0,20-11 150 0 0,-18 12 111 0 0,1 1 0 0 0,-35 31 0 0 0,42-32 72 0 0,17-15-2 0 0,-33 25 130 0 0,2 3 0 0 0,2 0-1 0 0,-41 51 1 0 0,61-67-42 0 0,-101 149 1024 0 0,83-117-710 0 0,-22 40 382 0 0,46-76-624 0 0,1 0 0 0 0,0 0 0 0 0,0 1 0 0 0,1-1 0 0 0,0 1 1 0 0,-1 20-1 0 0,3-29-108 0 0,1 1 0 0 0,0-1 0 0 0,0 1 0 0 0,0 0 1 0 0,1-1-1 0 0,-1 1 0 0 0,0-1 0 0 0,1 1 1 0 0,0-1-1 0 0,0 1 0 0 0,0-1 0 0 0,0 1 1 0 0,0-1-1 0 0,0 0 0 0 0,0 0 0 0 0,1 1 0 0 0,1 1 1 0 0,0-1 35 0 0,-1-1 0 0 0,1 0 1 0 0,0 0-1 0 0,0 0 1 0 0,0 0-1 0 0,0-1 0 0 0,0 1 1 0 0,0-1-1 0 0,0 1 0 0 0,0-1 1 0 0,6 1-1 0 0,5 0 166 0 0,0 0 0 0 0,0-1 1 0 0,0-1-1 0 0,1 0 0 0 0,15-3 0 0 0,50-7 419 0 0,-1-5 0 0 0,0-2 1 0 0,130-48-1 0 0,-191 59-597 0 0,-8 2-36 0 0,1 0-1 0 0,-1 0 1 0 0,19-11 0 0 0,-28 14-184 0 0,0 0-225 0 0,-1 1 244 0 0,0-1 0 0 0,1 1-1 0 0,-1-1 1 0 0,0 1 0 0 0,0-1-1 0 0,0 1 1 0 0,0-1 0 0 0,1 0 0 0 0,-1 1-1 0 0,0-1 1 0 0,0 1 0 0 0,0-1-1 0 0,0 1 1 0 0,0-1 0 0 0,0 1-1 0 0,-1-1 1 0 0,1 0 0 0 0,-2-1-369 0 0,0 1 0 0 0,0 0-1 0 0,0 0 1 0 0,-1 0 0 0 0,1 0 0 0 0,0 0 0 0 0,-4 0 0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19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51 3223 0 0,'-1'2'240'0'0,"-25"16"14919"0"0,28-18-14734 0 0,12 0-98 0 0,-1 0 1 0 0,0-1-1 0 0,0 0 0 0 0,25-7 1 0 0,-12 3-55 0 0,154-28 569 0 0,-141 22-786 0 0,-38 11-35 0 0,12-5-754 0 0,-12 4 556 0 0,-1 1-1 0 0,0 0 0 0 0,1 0 0 0 0,-1 0 0 0 0,0 0 0 0 0,1-1 0 0 0,-1 1 1 0 0,0 0-1 0 0,1-1 0 0 0,-1 1 0 0 0,0 0 0 0 0,0 0 0 0 0,1-1 0 0 0,-1 1 1 0 0,0 0-1 0 0,0-1 0 0 0,0 1 0 0 0,1 0 0 0 0,-1-1 0 0 0,0 0 1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19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 4143 0 0,'-4'-4'13174'0'0,"3"7"-13007"0"0,0 0 1 0 0,-1-1-1 0 0,1 1 1 0 0,0 0 0 0 0,1 0-1 0 0,-1 0 1 0 0,0 0-1 0 0,1 0 1 0 0,0 0 0 0 0,-1 0-1 0 0,1 0 1 0 0,1 0 0 0 0,-1 0-1 0 0,0 0 1 0 0,1 0-1 0 0,-1 0 1 0 0,2 4 0 0 0,1 5 247 0 0,1-1 1 0 0,10 23 0 0 0,-2-14-152 0 0,0-1 0 0 0,1 0 1 0 0,1-1-1 0 0,21 23 1 0 0,-2-4-14 0 0,-12-12-164 0 0,1 0 0 0 0,36 30 0 0 0,-56-53-263 0 0,0 0-1 0 0,0-1 0 0 0,0 1 1 0 0,0-1-1 0 0,0 1 0 0 0,0-1 1 0 0,1 0-1 0 0,-1 0 1 0 0,0 0-1 0 0,1 0 0 0 0,-1 0 1 0 0,1 0-1 0 0,4 0 0 0 0,5 2-6338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20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0 11167 0 0,'0'0'2724'0'0,"-6"7"-1102"0"0,-14 24 354 0 0,10-15-1301 0 0,-19 23 0 0 0,-21 12-442 0 0,-2-2-1 0 0,-76 54 1 0 0,86-71-211 0 0,-56 47 30 0 0,98-78-68 0 0,1-1 0 0 0,-1 0 0 0 0,1 0 0 0 0,0 1 0 0 0,-1-1 0 0 0,1 0 0 0 0,-1 0 0 0 0,1 1 0 0 0,-1-1 0 0 0,1 0 0 0 0,0 0 0 0 0,-1 0 0 0 0,1 0 0 0 0,0 0 0 0 0,0 0 0 0 0,4-1-334 0 0,-1 1-1 0 0,1-1 0 0 0,0 0 0 0 0,-1 0 1 0 0,1-1-1 0 0,-1 1 0 0 0,1-1 1 0 0,7-5-1 0 0,3 0-218 0 0,23-7-830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20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20 8287 0 0,'2'-3'239'0'0,"-1"3"-186"0"0,-1-1 0 0 0,1 1 0 0 0,-1-1 0 0 0,1 0 0 0 0,-1 1 0 0 0,1-1 1 0 0,-1 0-1 0 0,1 1 0 0 0,3-12 9661 0 0,-4 23-8113 0 0,-3 19-2145 0 0,-6 6 671 0 0,-2 0 0 0 0,-23 47 0 0 0,-39 64 377 0 0,28-58-373 0 0,-84 159-306 0 0,17-34-156 0 0,112-212 115 0 0,-1 0-101 0 0,0 0-1 0 0,-1 1 1 0 0,1-1 0 0 0,0 0 0 0 0,-1 0 0 0 0,-2 3 0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12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1 1375 0 0,'-1'0'588'0'0,"-5"4"1324"0"0,0 0-1 0 0,0-1 0 0 0,1 2 0 0 0,-1-1 1 0 0,1 1-1 0 0,-7 7 0 0 0,-7 6-1231 0 0,-87 67 42 0 0,-17 15-253 0 0,83-62-454 0 0,2 3 0 0 0,-47 64 0 0 0,65-77-10 0 0,2 1 0 0 0,0 1 0 0 0,2 1-1 0 0,1 1 1 0 0,-11 35 0 0 0,22-52-175 0 0,0 0 0 0 0,0 1-1 0 0,2 0 1 0 0,0 0 0 0 0,0 27 0 0 0,2-33 43 0 0,1 1 0 0 0,0-1 0 0 0,1 1 1 0 0,0-1-1 0 0,1 0 0 0 0,0 0 0 0 0,0 0 0 0 0,1 0 1 0 0,7 12-1 0 0,-8-18-1261 0 0,3 2-3575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21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 6911 0 0,'0'0'12383'0'0,"-1"1"-12031"0"0,-6 13-187 0 0,0-1 0 0 0,0 0 0 0 0,-16 20 0 0 0,-35 35-301 0 0,26-32-75 0 0,3-5-61 0 0,-34 30 0 0 0,57-55 288 0 0,1 1 0 0 0,0-1 0 0 0,0 1 0 0 0,1 0 0 0 0,-1 0 0 0 0,2 1 0 0 0,-1-1 0 0 0,1 1 0 0 0,0 0 0 0 0,1 0 0 0 0,-1 0 0 0 0,2 0 0 0 0,-1 0 0 0 0,1 1 0 0 0,0-1 0 0 0,1 13 0 0 0,1-17-14 0 0,-1 0-1 0 0,1 0 0 0 0,0 0 0 0 0,0-1 1 0 0,0 1-1 0 0,0 0 0 0 0,1-1 1 0 0,0 1-1 0 0,0-1 0 0 0,0 1 1 0 0,3 3-1 0 0,-4-5 26 0 0,1 1 0 0 0,0-1 0 0 0,0 0 0 0 0,0 0 0 0 0,0-1 0 0 0,1 1 0 0 0,-1 0 0 0 0,0-1 0 0 0,1 1 0 0 0,-1-1 0 0 0,1 0 0 0 0,-1 0 0 0 0,1 0 0 0 0,0 0 0 0 0,-1 0 0 0 0,6 0 0 0 0,8 1 164 0 0,-3-1-22 0 0,-1 1 1 0 0,0-2-1 0 0,1 0 0 0 0,19-2 0 0 0,-17 0 7 0 0,0 0 0 0 0,-1-1 0 0 0,1-1 0 0 0,-1-1 0 0 0,0 0 0 0 0,0 0 0 0 0,16-10 0 0 0,-15 6-54 0 0,1-1 1 0 0,20-18-1 0 0,-31 24-138 0 0,-1 0 1 0 0,0-1 0 0 0,1 0-1 0 0,-1 0 1 0 0,-1 0-1 0 0,1 0 1 0 0,-1-1 0 0 0,0 0-1 0 0,0 1 1 0 0,3-11-1 0 0,-3 6-217 0 0,-2 8 150 0 0,0 0-1 0 0,0 0 0 0 0,0 0 1 0 0,0-1-1 0 0,-1 1 0 0 0,1 0 1 0 0,-1-1-1 0 0,1 1 1 0 0,-1 0-1 0 0,0-1 0 0 0,0 1 1 0 0,0 0-1 0 0,0-1 1 0 0,-1 1-1 0 0,1-1 0 0 0,-1 1 1 0 0,1 0-1 0 0,-1-1 0 0 0,0 1 1 0 0,-1-3-1 0 0,-3-3 17 0 0,5 7 61 0 0,-1 1 1 0 0,1 0 0 0 0,0-1-1 0 0,0 1 1 0 0,0-1-1 0 0,-1 1 1 0 0,1 0 0 0 0,0-1-1 0 0,-1 1 1 0 0,1 0 0 0 0,0 0-1 0 0,-1-1 1 0 0,1 1 0 0 0,0 0-1 0 0,-1 0 1 0 0,1-1 0 0 0,-1 1-1 0 0,1 0 1 0 0,0 0 0 0 0,-1 0-1 0 0,1 0 1 0 0,-1 0 0 0 0,0-1-1 0 0,-7-1-6 0 0,6 1 28 0 0,0 1 0 0 0,-1-1 1 0 0,1 1-1 0 0,0 0 0 0 0,0 0 0 0 0,-1 0 0 0 0,1 1 0 0 0,0-1 0 0 0,0 0 0 0 0,-1 1 1 0 0,1-1-1 0 0,0 1 0 0 0,0 0 0 0 0,0 0 0 0 0,0 0 0 0 0,0 0 0 0 0,-3 2 1 0 0,-1 1 51 0 0,0 0 0 0 0,0 1 0 0 0,1-1 0 0 0,-7 8 0 0 0,-1 3-13 0 0,1 1-1 0 0,1 0 1 0 0,0 1 0 0 0,-14 28-1 0 0,18-28-152 0 0,8-14 21 0 0,0-2 12 0 0,-1 0 36 0 0,1-1-1 0 0,-1 1 1 0 0,0-1-1 0 0,1 1 1 0 0,-1-1-1 0 0,0 1 1 0 0,1-1-1 0 0,-1 1 1 0 0,1-1-1 0 0,-1 1 1 0 0,1-1-1 0 0,-1 0 1 0 0,1 1-1 0 0,-1-1 1 0 0,1 0-1 0 0,-1 0 1 0 0,1 1-1 0 0,-1-1 1 0 0,1 0-1 0 0,0 0 1 0 0,-1 0-1 0 0,1 0 1 0 0,0 0-1 0 0,13 2-433 0 0,-14-2 441 0 0,19-1-1485 0 0,-3-3-401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21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6 7367 0 0,'-1'-6'11453'0'0,"-11"15"-9391"0"0,-12 17-2470 0 0,17-16 505 0 0,0 1 0 0 0,1 0 0 0 0,0 0 0 0 0,1 1 0 0 0,-5 14-1 0 0,-13 59 83 0 0,20-73-94 0 0,1-1 1 0 0,0 1-1 0 0,1-1 0 0 0,0 1 1 0 0,1 0-1 0 0,0-1 0 0 0,1 1 1 0 0,0 0-1 0 0,6 21 0 0 0,-7-31-55 0 0,1-1-1 0 0,0 1 1 0 0,-1-1-1 0 0,1 0 0 0 0,0 1 1 0 0,0-1-1 0 0,0 0 1 0 0,0 0-1 0 0,1 0 1 0 0,-1 0-1 0 0,0 0 1 0 0,0 0-1 0 0,1 0 1 0 0,-1 0-1 0 0,0 0 0 0 0,1 0 1 0 0,-1-1-1 0 0,1 1 1 0 0,-1-1-1 0 0,1 1 1 0 0,-1-1-1 0 0,1 0 1 0 0,2 1-1 0 0,2 0 54 0 0,0-1-1 0 0,-1 0 1 0 0,1 0 0 0 0,9-1-1 0 0,-3-2-23 0 0,1 0-1 0 0,-1-1 1 0 0,-1 0 0 0 0,1-1-1 0 0,0 0 1 0 0,-1-1 0 0 0,0 0-1 0 0,0-1 1 0 0,18-15 0 0 0,-26 20-57 0 0,0-1 0 0 0,0 0 1 0 0,0 0-1 0 0,0 0 0 0 0,0 0 1 0 0,0 0-1 0 0,-1-1 0 0 0,0 1 1 0 0,0-1-1 0 0,0 0 0 0 0,0 0 0 0 0,0 1 1 0 0,-1-1-1 0 0,3-8 0 0 0,-4 7-19 0 0,0 0-1 0 0,1 0 0 0 0,-1 0 1 0 0,-1 0-1 0 0,1 0 1 0 0,-1 0-1 0 0,0 0 0 0 0,0 0 1 0 0,-1 0-1 0 0,1 0 0 0 0,-1 1 1 0 0,-3-6-1 0 0,-6-16 7 0 0,-14-27 49 0 0,22 48-34 0 0,0-1 0 0 0,-1 1 0 0 0,0 0-1 0 0,0-1 1 0 0,0 2 0 0 0,-7-7-1 0 0,10 10-18 0 0,0 1 0 0 0,0-1 0 0 0,0 0 0 0 0,0 1 0 0 0,-1-1-1 0 0,1 1 1 0 0,0 0 0 0 0,0-1 0 0 0,-1 1 0 0 0,1 0 0 0 0,0-1-1 0 0,-1 1 1 0 0,1 0 0 0 0,0 0 0 0 0,-1 0 0 0 0,1 0 0 0 0,0 1 0 0 0,-1-1-1 0 0,1 0 1 0 0,0 1 0 0 0,0-1 0 0 0,-1 0 0 0 0,1 1 0 0 0,0-1-1 0 0,0 1 1 0 0,0 0 0 0 0,-1-1 0 0 0,1 1 0 0 0,-1 2-1 0 0,-18 14-1783 0 0,10-6-2873 0 0,9-10 3995 0 0,-8 9-6229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22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9671 0 0,'0'0'10128'0'0,"2"1"-9784"0"0,4 0-257 0 0,-1 0 0 0 0,1 0 0 0 0,0 0 0 0 0,-1-1-1 0 0,1 0 1 0 0,-1 0 0 0 0,1-1 0 0 0,7-1 0 0 0,49-14 889 0 0,-32 8-798 0 0,55-10-3579 0 0,-74 16-3430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22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10135 0 0,'0'0'2498'0'0,"2"1"-909"0"0,3 0-1225 0 0,0 0 0 0 0,0 0-1 0 0,-1 0 1 0 0,1 0 0 0 0,0-1 0 0 0,0 0 0 0 0,0 0-1 0 0,0 0 1 0 0,0-1 0 0 0,-1 0 0 0 0,1 1 0 0 0,0-2 0 0 0,4 0-1 0 0,13-6 111 0 0,31-15-1 0 0,-25 10 130 0 0,-3 3-328 0 0,1 1 0 0 0,46-9 0 0 0,-69 17-280 0 0,-1 1 0 0 0,0-1-1 0 0,1 1 1 0 0,-1 0 0 0 0,0 0 0 0 0,1 0 0 0 0,-1 0 0 0 0,1 0 0 0 0,2 1 0 0 0,5 5-6672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23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7367 0 0,'0'0'12246'0'0,"8"9"-10162"0"0,-7-7-2005 0 0,1 0 1 0 0,-1 0 0 0 0,1 0 0 0 0,-1 1 0 0 0,0-1-1 0 0,0 0 1 0 0,0 1 0 0 0,0-1 0 0 0,1 4 0 0 0,-2-3-34 0 0,0 0 0 0 0,0-1 0 0 0,0 1 1 0 0,0 0-1 0 0,-1 0 0 0 0,1-1 0 0 0,-1 1 0 0 0,0 0 0 0 0,0-1 1 0 0,0 1-1 0 0,0 0 0 0 0,-2 3 0 0 0,-17 24-387 0 0,14-23 221 0 0,5-6-99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23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31 14511 0 0,'1'-2'663'0'0,"5"-14"352"0"0,-5 14-329 0 0,-12-8 2446 0 0,9 10-3066 0 0,0 0 0 0 0,0 0-1 0 0,0 0 1 0 0,0 0 0 0 0,0 0-1 0 0,0 1 1 0 0,0-1-1 0 0,0 0 1 0 0,0 1 0 0 0,0 0-1 0 0,0-1 1 0 0,1 1 0 0 0,-1 0-1 0 0,0 0 1 0 0,0 0 0 0 0,1 0-1 0 0,-4 3 1 0 0,-3 3-33 0 0,1 0 1 0 0,-9 9-1 0 0,10-9 49 0 0,-8 9-73 0 0,0 0-1 0 0,2 1 1 0 0,0 0-1 0 0,1 1 0 0 0,0 0 1 0 0,2 0-1 0 0,0 1 1 0 0,-11 36-1 0 0,15-39-19 0 0,0 1 0 0 0,2 0 0 0 0,-3 22 0 0 0,6-35 9 0 0,-1 1-1 0 0,1 0 0 0 0,0 0 1 0 0,1 0-1 0 0,-1-1 1 0 0,1 1-1 0 0,0 0 0 0 0,0 0 1 0 0,1-1-1 0 0,0 1 1 0 0,-1-1-1 0 0,1 1 1 0 0,1-1-1 0 0,-1 0 0 0 0,1 0 1 0 0,4 6-1 0 0,-5-8 36 0 0,1 0 0 0 0,-1 0 0 0 0,1-1 0 0 0,0 1 0 0 0,-1-1 0 0 0,1 1 0 0 0,0-1 0 0 0,0 0 0 0 0,0 0 0 0 0,0-1 0 0 0,3 2 0 0 0,1-1 86 0 0,0 0 0 0 0,0 0-1 0 0,12-1 1 0 0,-10-1-65 0 0,0 0 0 0 0,-1-1 1 0 0,0 0-1 0 0,1 0 0 0 0,-1-1 1 0 0,0 0-1 0 0,14-7 0 0 0,-16 7-44 0 0,-1-1 0 0 0,0 1-1 0 0,0-1 1 0 0,0 0 0 0 0,0 0-1 0 0,0 0 1 0 0,-1-1 0 0 0,0 1-1 0 0,0-1 1 0 0,0 0 0 0 0,4-9-1 0 0,-6 9 2 0 0,0-1 0 0 0,0 0 0 0 0,0 0 0 0 0,-1 0 0 0 0,0 0 0 0 0,0 0 0 0 0,-1 0 0 0 0,0 0 0 0 0,0 0-1 0 0,0 0 1 0 0,-1 0 0 0 0,0 0 0 0 0,-3-11 0 0 0,0 0-79 0 0,-2 0-1 0 0,0 1 1 0 0,-14-26-1 0 0,10 26-700 0 0,0 0 0 0 0,-1 0-1 0 0,-1 1 1 0 0,-22-22 0 0 0,33 37 445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23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22 8751 0 0,'1'-2'399'0'0,"0"0"-252"0"0,3-15 13046 0 0,-4 20-13128 0 0,0 1-1 0 0,0 0 1 0 0,0 0 0 0 0,0 0 0 0 0,-1 0 0 0 0,-1 6-1 0 0,0 2 51 0 0,-13 67 334 0 0,1-8-301 0 0,7-19-84 0 0,4 1 0 0 0,5 103 0 0 0,1-18-16 0 0,-3-110-73 0 0,0-27-183 0 0,9 0-4779 0 0,0 0 3703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25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7831 0 0,'1'-1'9046'0'0,"7"-5"-3694"0"0,10-8-7051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25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5983 0 0,'-32'12'15051'0'0,"47"-6"-13823"0"0,-12-5-1092 0 0,0-1-1 0 0,0 1 1 0 0,0 0 0 0 0,0-1 0 0 0,-1 0 0 0 0,1 1-1 0 0,0-1 1 0 0,6-1 0 0 0,22 0 596 0 0,-29 1-804 0 0,4 10-2585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2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18287 0 0,'0'0'2562'0'0,"1"1"-2260"0"0,17 25 510 0 0,-18-25-639 0 0,1 1 19 0 0,-1-2-124 0 0,0 1-40 0 0,0-1 1 0 0,0 1-1 0 0,0-1 1 0 0,0 1-1 0 0,0-1 1 0 0,0 1-1 0 0,0-1 1 0 0,0 0-1 0 0,0 1 1 0 0,0-1-1 0 0,1 1 1 0 0,-1-1 0 0 0,0 1-1 0 0,0-1 1 0 0,0 0-1 0 0,1 1 1 0 0,-1-1-1 0 0,0 0 1 0 0,1 1-1 0 0,-1-1 1 0 0,1 1-1 0 0,-1-1-24 0 0,1 1-1 0 0,-1-1 1 0 0,1 1-1 0 0,-1-1 1 0 0,1 1-1 0 0,0-1 1 0 0,-1 1-1 0 0,1-1 1 0 0,0 0-1 0 0,-1 1 1 0 0,1-1 0 0 0,0 0-1 0 0,0 0 1 0 0,-1 1-1 0 0,1-1 1 0 0,0 0-1 0 0,-1 0 1 0 0,1 0-1 0 0,0 0 1 0 0,0 0-1 0 0,0 0 1 0 0,-1 0-1 0 0,1 0 1 0 0,1-1-1 0 0,1 1 9 0 0,13-3-364 0 0,-13 1 34 0 0,-1 0 51 0 0,-1 1-880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13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1051 27 4607 0 0,'1'-2'208'0'0,"1"-2"-45"0"0,-1 2-137 0 0,0 1 0 0 0,0-1 0 0 0,0 1 0 0 0,0-1 0 0 0,0 1 0 0 0,1-1 0 0 0,-1 1 0 0 0,0 0 0 0 0,1 0 0 0 0,-1-1 0 0 0,1 1 0 0 0,-1 0 0 0 0,1 0-1 0 0,7 0 7942 0 0,-10 11-6456 0 0,-3 8-1226 0 0,-2-1 0 0 0,0-1 0 0 0,0 1 0 0 0,-2-1-1 0 0,0 0 1 0 0,-1-1 0 0 0,-13 17 0 0 0,-115 142 346 0 0,33-47-201 0 0,-245 400-30 0 0,327-489-414 0 0,-91 146-334 0 0,96-160 278 0 0,-1 0-1 0 0,-2-1 1 0 0,0-1 0 0 0,-2-1 0 0 0,-26 20-1 0 0,35-31-306 0 0,1-2 0 0 0,-1 0 0 0 0,0 0 0 0 0,-1-1 0 0 0,0-1-1 0 0,-19 6 1 0 0,32-12 249 0 0,-1 1 0 0 0,0-1 0 0 0,1 0 0 0 0,-1 0 0 0 0,0 0 0 0 0,1 0 0 0 0,-1 0 0 0 0,0 0 0 0 0,1 0 0 0 0,-1 0 0 0 0,0-1 0 0 0,1 1 0 0 0,-1-1 0 0 0,-2 0 0 0 0,3-5-949 0 0,4-18-38 0 0,4-5-5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27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58 4607 0 0,'-2'1'354'0'0,"-25"17"784"0"0,9-7 13362 0 0,30-18-13778 0 0,0 1-603 0 0,1 2 0 0 0,-1-1 1 0 0,1 2-1 0 0,0 0 1 0 0,0 0-1 0 0,0 1 1 0 0,22-1-1 0 0,13-2 68 0 0,57-16-618 0 0,11-2-914 0 0,-100 21-415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27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14191 0 0,'0'0'1291'0'0,"0"3"-1063"0"0,1 0-232 0 0,1 13 330 0 0,1 0 0 0 0,1 0 1 0 0,12 31-1 0 0,-8-30 79 0 0,1 1 0 0 0,2-1 0 0 0,-1-1 0 0 0,2 0 0 0 0,0 0 0 0 0,1-1 0 0 0,21 19 0 0 0,-10-14-230 0 0,0-1 0 0 0,2-1 1 0 0,0-1-1 0 0,28 13 0 0 0,28 8-39 0 0,-79-36-133 0 0,-1-2 1 0 0,-1 1 1 0 0,1-1-1 0 0,-1 1 1 0 0,1 0 0 0 0,-1 0-1 0 0,1 0 1 0 0,-1 0 0 0 0,0 0-1 0 0,1 0 1 0 0,1 2 0 0 0,-2-1-57 0 0,1 0 1 0 0,-1 0 0 0 0,0 0-1 0 0,0 1 1 0 0,1-1 0 0 0,-2 0-1 0 0,1 0 1 0 0,0 1 0 0 0,0-1-1 0 0,-1 0 1 0 0,1 1 0 0 0,-1-1-1 0 0,0 1 1 0 0,1-1 0 0 0,-1 0-1 0 0,0 1 1 0 0,-1-1 0 0 0,1 1-1 0 0,0-1 1 0 0,-1 0 0 0 0,-1 5-1 0 0,1 0-665 0 0,1-5-423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28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0 6911 0 0,'0'0'10907'0'0,"0"2"-10688"0"0,-10 20 20 0 0,0-1 1 0 0,-1 0 0 0 0,-1 0 0 0 0,-25 32 0 0 0,-70 71 422 0 0,30-38-159 0 0,-5 1-135 0 0,45-51-254 0 0,31-30-83 0 0,5-5-104 0 0,11-9-7289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28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54 137 6447 0 0,'-12'-2'-2265'0'0,"-17"-2"8648"0"0,16 3 1054 0 0,29 4-4714 0 0,18 1-2150 0 0,0-2 0 0 0,59-5 0 0 0,-64 2-378 0 0,273-33 247 0 0,-6-29-361 0 0,-249 51-130 0 0,0 2 1 0 0,77-6-1 0 0,-91 17-979 0 0,-33 0 969 0 0,1-1-1 0 0,-1 0 0 0 0,0 0 1 0 0,1 0-1 0 0,-1 1 0 0 0,0-1 0 0 0,1 0 1 0 0,-1 0-1 0 0,0 1 0 0 0,0-1 1 0 0,1 0-1 0 0,-1 0 0 0 0,0 1 0 0 0,0-1 1 0 0,0 0-1 0 0,1 1 0 0 0,-1-1 1 0 0,0 0-1 0 0,0 1 0 0 0,0-1 0 0 0,0 0 1 0 0,0 1-1 0 0,0-1 0 0 0,0 1 1 0 0,0-1-1 0 0,0 0 0 0 0,0 1 0 0 0,0-1 1 0 0,0 0-1 0 0,0 1 0 0 0,0-1 1 0 0,0 1-1 0 0,0-1 0 0 0,0 1 0 0 0,-3 11-4749 0 0,-3 0-1689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29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33 9215 0 0,'2'-6'258'0'0,"4"-4"229"0"0,13-4-240 0 0,-19 14-214 0 0,0 0 0 0 0,0 0 0 0 0,0 0 0 0 0,0-1 0 0 0,1 1 0 0 0,-1 0 0 0 0,0 0 0 0 0,0 0 0 0 0,0 0 0 0 0,0 0 0 0 0,0 0 0 0 0,1 0 0 0 0,-1-1 0 0 0,0 1 0 0 0,0 0 0 0 0,0 0 0 0 0,0 0 0 0 0,1 0 0 0 0,-1 0 0 0 0,0 0 0 0 0,0 0 0 0 0,0 0 0 0 0,1 0 0 0 0,-1 0 0 0 0,0 0 0 0 0,0 0 0 0 0,0 0 0 0 0,1 0 0 0 0,-1 0 0 0 0,0 0 0 0 0,0 0 0 0 0,0 0 0 0 0,0 0 0 0 0,1 0 0 0 0,-1 1 0 0 0,0-1 0 0 0,0 0 0 0 0,0 0 0 0 0,0 0 0 0 0,1 0 0 0 0,-1 0 0 0 0,0 0 0 0 0,0 0 0 0 0,0 1 0 0 0,0-1 0 0 0,0 0 0 0 0,1 0 0 0 0,-5 12 3467 0 0,-12 14 1760 0 0,-4-4-5041 0 0,-1-2 1 0 0,0 0-1 0 0,-2-1 0 0 0,-31 21 0 0 0,-7 5 13 0 0,24-16-232 0 0,22-19 0 0 0,1 1 0 0 0,0 0 0 0 0,0 2 0 0 0,1-1 0 0 0,1 1 0 0 0,-20 28 0 0 0,17-17 0 0 0,6-7 2 0 0,9-13-4 0 0,1-2-9 0 0,-1 0 8 0 0,0 0-1 0 0,0 0 0 0 0,1 0 0 0 0,-1 0 0 0 0,1 0 0 0 0,-1 0 0 0 0,1 0 1 0 0,-1 0-1 0 0,1-1 0 0 0,0 1 0 0 0,0 0 0 0 0,0-1 0 0 0,0 1 0 0 0,2 3 0 0 0,1-2 5 0 0,-1 1 0 0 0,0 0 0 0 0,1-1 0 0 0,4 4 0 0 0,-1-3 13 0 0,0 0-1 0 0,0 0 1 0 0,0-1 0 0 0,0 0-1 0 0,0-1 1 0 0,1 1 0 0 0,-1-2-1 0 0,1 1 1 0 0,-1-1 0 0 0,14 1-1 0 0,8-1 25 0 0,44-5-1 0 0,-56 2-54 0 0,20-1 38 0 0,0-2 1 0 0,0-2-1 0 0,0-1 0 0 0,-1-2 1 0 0,47-19-1 0 0,-54 19-26 0 0,-22 8 16 0 0,-1 0-1 0 0,0 0 0 0 0,0 0 0 0 0,0-1 0 0 0,0 0 0 0 0,0-1 1 0 0,-1 1-1 0 0,1-1 0 0 0,-1 0 0 0 0,0 0 0 0 0,7-8 0 0 0,-9 9 1 0 0,0 0 0 0 0,0 0 0 0 0,0-1 0 0 0,5-7 0 0 0,-8 10-3 0 0,1-1 0 0 0,-1 1 0 0 0,1-1 0 0 0,-1 1 0 0 0,1-1 0 0 0,-1 0 0 0 0,0 1 0 0 0,0-1 0 0 0,0-2 0 0 0,0 0 3 0 0,0 0 0 0 0,-1 0 0 0 0,1 0 0 0 0,-1 1-1 0 0,0-1 1 0 0,-2-5 0 0 0,-4-1 0 0 0,5 8 7 0 0,1 1-15 0 0,0 0 0 0 0,-1 0-1 0 0,1 0 1 0 0,0 1 0 0 0,0-1-1 0 0,-1 0 1 0 0,1 1 0 0 0,0-1-1 0 0,-1 1 1 0 0,1 0 0 0 0,-1-1 0 0 0,-2 1-1 0 0,0-1-2 0 0,-1 0 0 0 0,1 1 0 0 0,-1-1 0 0 0,1 1 0 0 0,-1 0 0 0 0,1 1 0 0 0,-1-1 0 0 0,1 1 0 0 0,-1 0 0 0 0,1 0 0 0 0,0 0 0 0 0,-7 3 0 0 0,-5 3 0 0 0,-28 16 0 0 0,40-22 0 0 0,3-1 0 0 0,0 1 0 0 0,0-1 0 0 0,0 1 0 0 0,0-1 0 0 0,0 1 0 0 0,0-1 0 0 0,0 1 0 0 0,0 0 0 0 0,0 0 0 0 0,0 0 0 0 0,0-1 0 0 0,1 1 0 0 0,-1 0 0 0 0,0 1 0 0 0,-3 2-3 0 0,2-3-1 0 0,0 1-1 0 0,1 0 1 0 0,-1 0 0 0 0,1 0 0 0 0,-1 0 0 0 0,1 0-1 0 0,0 0 1 0 0,0 0 0 0 0,0 0 0 0 0,0 0 0 0 0,0 1-1 0 0,1-1 1 0 0,-1 0 0 0 0,0 1 0 0 0,1-1 0 0 0,-1 4 0 0 0,1-2-99 0 0,-1 0 0 0 0,1 0 0 0 0,0 0 0 0 0,-1 0 1 0 0,2 0-1 0 0,-1 0 0 0 0,0 0 0 0 0,1 0 1 0 0,0-1-1 0 0,0 1 0 0 0,0 0 0 0 0,0 0 1 0 0,1-1-1 0 0,2 6 0 0 0,-4-8-89 0 0,1 0 0 0 0,0 0 1 0 0,0 0-1 0 0,0 0 0 0 0,0 0 0 0 0,0-1 0 0 0,0 1 0 0 0,0 0 0 0 0,0-1 1 0 0,0 1-1 0 0,0 0 0 0 0,0-1 0 0 0,0 1 0 0 0,0-1 0 0 0,1 0 0 0 0,-1 1 1 0 0,2-1-1 0 0,19 1-2683 0 0,-3-3 795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29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7 10591 0 0,'0'0'2520'0'0,"-10"-6"3026"0"0,6 6-5399 0 0,-1 0 0 0 0,0 0 1 0 0,0 0-1 0 0,1 1 0 0 0,-1 0 1 0 0,0 0-1 0 0,1 0 0 0 0,-1 0 1 0 0,1 1-1 0 0,-1-1 0 0 0,1 1 1 0 0,0 1-1 0 0,0-1 0 0 0,-1 0 1 0 0,-4 6-1 0 0,-4 2-108 0 0,2 0-1 0 0,-1 2 1 0 0,1-1 0 0 0,1 2 0 0 0,0-1 0 0 0,-10 18-1 0 0,16-22-45 0 0,0 1-1 0 0,0-1 1 0 0,1 1 0 0 0,0-1-1 0 0,0 1 1 0 0,1 0-1 0 0,0 0 1 0 0,0 1-1 0 0,1-1 1 0 0,1 0-1 0 0,0 0 1 0 0,0 12 0 0 0,7 25-47 0 0,-1-26 54 0 0,-3-16 0 0 0,0-1 0 0 0,8 11-5 0 0,-6-12 9 0 0,-1-1 21 0 0,-1 0 11 0 0,0 0 0 0 0,0 1-1 0 0,1-1 1 0 0,-1-1 0 0 0,0 1 0 0 0,1 0-1 0 0,-1-1 1 0 0,1 0 0 0 0,-1 1-1 0 0,1-1 1 0 0,-1-1 0 0 0,1 1 0 0 0,-1 0-1 0 0,1-1 1 0 0,-1 0 0 0 0,4-1 0 0 0,8-3 186 0 0,-1 0 0 0 0,19-11 0 0 0,-20 10-87 0 0,20-11-25 0 0,0-1 0 0 0,56-41 0 0 0,-82 53-177 0 0,1 0-1 0 0,-1-1 1 0 0,0 0 0 0 0,0 0-1 0 0,-1 0 1 0 0,0-1 0 0 0,10-16 0 0 0,-15 22 38 0 0,0-1 0 0 0,0 1 0 0 0,0-1 1 0 0,0 0-1 0 0,0 1 0 0 0,0-1 0 0 0,-1 0 0 0 0,1 0 1 0 0,-1 0-1 0 0,0 1 0 0 0,0-1 0 0 0,0 0 1 0 0,0 0-1 0 0,0 0 0 0 0,-1 0 0 0 0,1 1 1 0 0,-1-1-1 0 0,0 0 0 0 0,0 0 0 0 0,0 1 1 0 0,0-1-1 0 0,0 1 0 0 0,-1-1 0 0 0,1 1 0 0 0,-1-1 1 0 0,1 1-1 0 0,-1 0 0 0 0,0 0 0 0 0,0 0 1 0 0,0 0-1 0 0,-3-2 0 0 0,-2-2-290 0 0,-1 0-1 0 0,0 1 1 0 0,1 1-1 0 0,-2-1 1 0 0,1 1-1 0 0,0 1 1 0 0,-16-5-1 0 0,7 3-453 0 0,0 2 0 0 0,0 0 0 0 0,-19-1 0 0 0,16 5-848 0 0,18-1 362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30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6911 0 0,'0'0'11616'0'0,"2"0"-10992"0"0,23-4 215 0 0,-1-2 0 0 0,28-10 0 0 0,-24 7-554 0 0,38-7 1 0 0,-48 13-273 0 0,1 0-1 0 0,0 1 1 0 0,22 1 0 0 0,4 8-7577 0 0,-34-5 1213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30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2303 0 0,'2'1'9083'0'0,"2"1"-8572"0"0,0-1 0 0 0,0 0 0 0 0,0 0 0 0 0,0 0 0 0 0,0-1 0 0 0,1 0 0 0 0,-1 1 0 0 0,0-1 1 0 0,0-1-1 0 0,0 1 0 0 0,8-2 0 0 0,5-2 116 0 0,26-11 1 0 0,-17 7-79 0 0,18-7-17 0 0,-15 4-122 0 0,1 2-1 0 0,0 1 1 0 0,36-5 0 0 0,-65 13-399 0 0,0 0 0 0 0,1 0 1 0 0,-1 0-1 0 0,0 0 0 0 0,0 0 1 0 0,1 0-1 0 0,-1 0 0 0 0,0 1 0 0 0,1-1 1 0 0,-1 0-1 0 0,0 1 0 0 0,0-1 1 0 0,0 1-1 0 0,1-1 0 0 0,-1 1 0 0 0,0 0 1 0 0,0 0-1 0 0,0-1 0 0 0,1 3 1 0 0,7 7-1439 0 0,-3 3-3396 0 0,-1-1-1824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3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15 11519 0 0,'5'-10'1408'0'0,"-4"9"-1178"0"0,1 0-1 0 0,0 1 0 0 0,-1-1 0 0 0,1 1 0 0 0,0-1 1 0 0,-1 1-1 0 0,1 0 0 0 0,0-1 0 0 0,0 1 1 0 0,-1 0-1 0 0,1 0 0 0 0,0 0 0 0 0,0 0 0 0 0,-1 1 1 0 0,1-1-1 0 0,0 0 0 0 0,0 1 0 0 0,-1-1 1 0 0,1 1-1 0 0,0 0 0 0 0,-1-1 0 0 0,1 1 0 0 0,-1 0 1 0 0,1 0-1 0 0,-1 0 0 0 0,1 0 0 0 0,1 2 1 0 0,1 0-148 0 0,-1 1 0 0 0,0-1 1 0 0,1 0-1 0 0,-1 1 1 0 0,-1-1-1 0 0,1 1 1 0 0,0 0-1 0 0,-1 0 0 0 0,4 8 1 0 0,-5-6-47 0 0,1 0 1 0 0,-1 1 0 0 0,-1-1-1 0 0,1 0 1 0 0,-1 1 0 0 0,0-1-1 0 0,0 0 1 0 0,-1 1-1 0 0,0-1 1 0 0,0 0 0 0 0,0 0-1 0 0,-5 11 1 0 0,-3 7 248 0 0,-22 41 0 0 0,27-58-239 0 0,-162 335 1345 0 0,147-302-1370 0 0,0 1 42 0 0,2 0 0 0 0,-21 79 0 0 0,37-118-68 0 0,1 1 0 0 0,-1-1 0 0 0,1 1 0 0 0,0-1 0 0 0,0 1-1 0 0,-1-1 1 0 0,2 1 0 0 0,-1 0 0 0 0,0-1 0 0 0,0 1 0 0 0,1-1 0 0 0,0 1 0 0 0,-1-1 0 0 0,1 1-1 0 0,0-1 1 0 0,0 0 0 0 0,2 4 0 0 0,-2-5-75 0 0,0-1 0 0 0,-1 1 0 0 0,1-1 0 0 0,0 0 0 0 0,-1 0 0 0 0,1 1 0 0 0,0-1 1 0 0,-1 0-1 0 0,1 0 0 0 0,0 0 0 0 0,0 0 0 0 0,-1 0 0 0 0,1 0 0 0 0,0 0 0 0 0,0 0 0 0 0,-1 0 0 0 0,1 0 0 0 0,1 0 0 0 0,0-1-179 0 0,18-2-832 0 0,3-3-12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31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59 162 10135 0 0,'-1'1'778'0'0,"-1"7"-517"0"0,-1 0 1 0 0,-7 13-1 0 0,-22 31 5468 0 0,21-37-2044 0 0,16-29-3755 0 0,3-3-86 0 0,0 0 0 0 0,1 1 1 0 0,1 0-1 0 0,1 1 1 0 0,20-24-1 0 0,-13 19 24 0 0,2 1 0 0 0,0 0 0 0 0,28-19 0 0 0,-40 33 205 0 0,0 0 1 0 0,0 0-1 0 0,1 1 0 0 0,-1 0 0 0 0,1 0 0 0 0,0 1 0 0 0,10-3 1 0 0,-18 6-15 0 0,1 0 0 0 0,-1 0 1 0 0,1 0-1 0 0,-1 0 1 0 0,1 0-1 0 0,-1 0 0 0 0,1 1 1 0 0,-1-1-1 0 0,1 0 0 0 0,-1 1 1 0 0,1-1-1 0 0,-1 1 1 0 0,1-1-1 0 0,-1 1 0 0 0,1 0 1 0 0,-1 0-1 0 0,0 0 1 0 0,3 2-1 0 0,-2-2 25 0 0,0 2 0 0 0,0-1 0 0 0,0 0 0 0 0,0 0 1 0 0,0 1-1 0 0,3 4 0 0 0,-2 0-56 0 0,0 1 0 0 0,-1-1 0 0 0,1 1 1 0 0,-1 0-1 0 0,-1 0 0 0 0,1 0 0 0 0,-2 0 1 0 0,1 0-1 0 0,-1 10 0 0 0,-2 8 133 0 0,-8 39 0 0 0,3-22-104 0 0,-9 55-141 0 0,16-96-312 0 0,3-3-1925 0 0,10-3-4830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14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67 325 7831 0 0,'-3'0'228'0'0,"0"0"0"0"0,0 1 0 0 0,0 0 0 0 0,0-1-1 0 0,0 1 1 0 0,0 0 0 0 0,1 0 0 0 0,-1 0 0 0 0,0 1-1 0 0,1-1 1 0 0,-1 1 0 0 0,1-1 0 0 0,-1 1 0 0 0,1 0-1 0 0,0 0 1 0 0,0 0 0 0 0,0 0 0 0 0,0 0 0 0 0,0 0-1 0 0,0 1 1 0 0,1-1 0 0 0,-1 1 0 0 0,1-1 0 0 0,-1 1-1 0 0,1 0 1 0 0,0 0 0 0 0,0-1 0 0 0,0 1 0 0 0,0 4-1 0 0,0-4 98 0 0,1 1 0 0 0,-1-1 0 0 0,1 1-1 0 0,0-1 1 0 0,0 1 0 0 0,0-1 0 0 0,0 1-1 0 0,1-1 1 0 0,-1 1 0 0 0,1-1 0 0 0,0 1-1 0 0,0-1 1 0 0,2 6 0 0 0,-2-7-304 0 0,1 0 0 0 0,-1 1 0 0 0,1-1 1 0 0,-1 0-1 0 0,1 0 0 0 0,0 0 0 0 0,0 0 0 0 0,0 0 1 0 0,0 0-1 0 0,0-1 0 0 0,0 1 0 0 0,3 1 0 0 0,1-1 112 0 0,0 1 0 0 0,0-1-1 0 0,0 0 1 0 0,1 0-1 0 0,-1-1 1 0 0,1 0 0 0 0,-1 0-1 0 0,1-1 1 0 0,0 1 0 0 0,-1-1-1 0 0,1-1 1 0 0,6 0 0 0 0,13-3 360 0 0,43-13 0 0 0,-52 12-316 0 0,471-166 1171 0 0,-471 164-1333 0 0,-14 5-18 0 0,327-135-542 0 0,-179 61-1113 0 0,-89 39-4836 0 0,-35 18 15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31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 13359 0 0,'0'0'1027'0'0,"2"0"-670"0"0,2-1 85 0 0,0 2-1 0 0,0-1 0 0 0,0 0 1 0 0,0 1-1 0 0,0 0 0 0 0,0 0 1 0 0,-1 0-1 0 0,1 0 0 0 0,0 0 1 0 0,5 4-1 0 0,-8-4 704 0 0,-1 0-1125 0 0,0 1 0 0 0,0 0-1 0 0,-1 0 1 0 0,1-1 0 0 0,-1 1-1 0 0,0 0 1 0 0,1-1 0 0 0,-1 1 0 0 0,0 0-1 0 0,0-1 1 0 0,0 1 0 0 0,-2 1-1 0 0,-16 18 87 0 0,12-14-26 0 0,-12 13 87 0 0,-26 27 238 0 0,1 2 0 0 0,-48 71 0 0 0,51-58-185 0 0,-38 60 178 0 0,69-103-283 0 0,1-1 0 0 0,1 1-1 0 0,0 1 1 0 0,-9 38 0 0 0,16-53-78 0 0,0-1 0 0 0,0 1 0 0 0,1 0 0 0 0,0 0 0 0 0,-1-1 0 0 0,2 1 0 0 0,-1 0 0 0 0,0 0 0 0 0,1-1 0 0 0,0 1 0 0 0,0 0 0 0 0,1-1 0 0 0,-1 1 0 0 0,1-1 0 0 0,0 0 0 0 0,0 1 0 0 0,0-1 0 0 0,1 0 0 0 0,-1 0 0 0 0,1 0 0 0 0,0-1 0 0 0,0 1 0 0 0,1-1 0 0 0,-1 1 0 0 0,1-1 0 0 0,0 0 0 0 0,-1 0 0 0 0,1-1 0 0 0,0 1 0 0 0,1-1 0 0 0,8 4 0 0 0,1-1-133 0 0,1 0 1 0 0,0-1-1 0 0,1-1 0 0 0,-1 0 1 0 0,1-1-1 0 0,-1 0 0 0 0,24-2 1 0 0,-37 0-732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32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8751 0 0,'0'0'674'0'0,"0"-2"-438"0"0,12-17 751 0 0,0 5 10301 0 0,-12 14-11097 0 0,0-1 0 0 0,0 1 0 0 0,1 0 0 0 0,-1-1 0 0 0,0 1 0 0 0,1 0-1 0 0,-1 0 1 0 0,0-1 0 0 0,1 1 0 0 0,-1 0 0 0 0,0 0 0 0 0,1 0-1 0 0,-1-1 1 0 0,1 1 0 0 0,-1 0 0 0 0,0 0 0 0 0,1 0 0 0 0,-1 0-1 0 0,1 0 1 0 0,-1 0 0 0 0,0 0 0 0 0,1 0 0 0 0,0 0-182 0 0,-1 1 0 0 0,1 0-1 0 0,0 0 1 0 0,-1-1 0 0 0,1 1 0 0 0,-1 0 0 0 0,1 0 0 0 0,-1 0 0 0 0,0 0 0 0 0,1-1 0 0 0,-1 1 0 0 0,0 0 0 0 0,0 0-1 0 0,0 0 1 0 0,0 0 0 0 0,1 0 0 0 0,-1 0 0 0 0,0 0 0 0 0,0 0 0 0 0,-1 0 0 0 0,1 1 0 0 0,-1 1 4 0 0,1 5-67 0 0,-1-1 0 0 0,0 1 1 0 0,-1-1-1 0 0,-3 12 0 0 0,3-13-22 0 0,0 2 0 0 0,0-1 1 0 0,1 0-1 0 0,-1 11 0 0 0,2-17-61 0 0,1-1 0 0 0,-1 1 0 0 0,0 0 0 0 0,0-1-1 0 0,0 1 1 0 0,1-1 0 0 0,-1 1 0 0 0,0-1 0 0 0,1 1 0 0 0,-1-1 0 0 0,1 0 0 0 0,-1 1-1 0 0,0-1 1 0 0,1 1 0 0 0,-1-1 0 0 0,1 0 0 0 0,-1 1 0 0 0,1-1 0 0 0,0 1-1 0 0,9 0-1239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5 11519 0 0,'0'0'887'0'0,"-9"-5"1329"0"0,4 6-1922 0 0,1-1 1 0 0,-1 1-1 0 0,0 0 1 0 0,1 0-1 0 0,-1 0 1 0 0,1 0-1 0 0,0 1 1 0 0,-1 0-1 0 0,1 0 0 0 0,0 0 1 0 0,-6 4-1 0 0,-3 4 1663 0 0,-24 22-1 0 0,17-14-1425 0 0,9-8-530 0 0,1 1-1 0 0,0 0 1 0 0,1 1 0 0 0,0 0-1 0 0,1 1 1 0 0,0-1 0 0 0,1 2-1 0 0,0-1 1 0 0,1 1-1 0 0,1 0 1 0 0,0 0 0 0 0,1 0-1 0 0,0 1 1 0 0,1 0 0 0 0,1-1-1 0 0,-1 18 1 0 0,5-16 41 0 0,1-2-20 0 0,-1-11 3 0 0,-1-1 1 0 0,1 0-1 0 0,-1 1 1 0 0,1-1-1 0 0,-1 0 0 0 0,1 0 1 0 0,0 0-1 0 0,0 0 1 0 0,0 0-1 0 0,1 0 1 0 0,-1 0-1 0 0,0-1 0 0 0,1 1 1 0 0,-1-1-1 0 0,1 0 1 0 0,-1 0-1 0 0,1 0 1 0 0,-1 0-1 0 0,1 0 0 0 0,0 0 1 0 0,-1-1-1 0 0,1 1 1 0 0,0-1-1 0 0,3 0 1 0 0,7 0 148 0 0,0 0 0 0 0,-1-1 0 0 0,1-1 0 0 0,12-3 0 0 0,-16 3-94 0 0,4 0-7 0 0,0-1 0 0 0,-1-1 0 0 0,1 0 0 0 0,-1-1 0 0 0,14-6-1 0 0,-22 9-67 0 0,0-1-1 0 0,0 1 0 0 0,0-1 1 0 0,-1 0-1 0 0,1 0 0 0 0,-1 0 1 0 0,1 0-1 0 0,-1 0 0 0 0,0-1 1 0 0,0 0-1 0 0,0 1 0 0 0,-1-1 1 0 0,0 0-1 0 0,1 0 0 0 0,-1-1 1 0 0,-1 1-1 0 0,4-8 0 0 0,-4 4-3 0 0,0 1 1 0 0,0-1-1 0 0,-1 1 0 0 0,0-1 1 0 0,0 1-1 0 0,-1-1 1 0 0,-2-11-1 0 0,-2-2-71 0 0,-10-26-1 0 0,-2-4-544 0 0,16 46 321 0 0,-1 0 0 0 0,1 0-1 0 0,-1 0 1 0 0,-3-4 0 0 0,4 8-187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32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17103 0 0,'0'0'2787'0'0,"0"3"-2286"0"0,-6 42 397 0 0,-13 49 0 0 0,9-49-72 0 0,-6 59 0 0 0,9 9-698 0 0,7-102-252 0 0,0-10 68 0 0,0-1-1 0 0,0 1 1 0 0,0-1 0 0 0,0 1-1 0 0,0 0 1 0 0,1-1 0 0 0,-1 1-1 0 0,0-1 1 0 0,0 1-1 0 0,1-1 1 0 0,-1 1 0 0 0,0-1-1 0 0,1 0 1 0 0,-1 1 0 0 0,1-1-1 0 0,-1 1 1 0 0,0-1-1 0 0,2 1 1 0 0,14-3-13901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33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14135 0 0,'0'0'1283'0'0,"1"2"-1055"0"0,91 183 2949 0 0,-69-146-2156 0 0,2-1 0 0 0,47 54 0 0 0,-28-44-268 0 0,-3-2 197 0 0,53 73 0 0 0,-88-110-909 0 0,-1 0 1 0 0,1 0-1 0 0,-1 1 0 0 0,-1 0 1 0 0,0 0-1 0 0,0 0 0 0 0,-1 0 1 0 0,-1 1-1 0 0,0-1 0 0 0,0 1 1 0 0,-1-1-1 0 0,0 1 0 0 0,0 0 1 0 0,-1 0-1 0 0,-1 0 0 0 0,0-1 1 0 0,-1 1-1 0 0,0-1 0 0 0,0 1 1 0 0,-1-1-1 0 0,0 1 0 0 0,-10 18 1 0 0,-1-5-107 0 0,0 0 1 0 0,-2-1 0 0 0,0-1-1 0 0,-2-1 1 0 0,-1 0 0 0 0,0-1-1 0 0,-42 32 1 0 0,43-37 32 0 0,-1 1 0 0 0,2 0 0 0 0,-18 23 0 0 0,32-37 31 0 0,0 1 3 0 0,-2 11-19 0 0,5-13 17 0 0,0-1-1 0 0,0 1 0 0 0,0 0 1 0 0,0-1-1 0 0,0 1 1 0 0,-1 0-1 0 0,1-1 1 0 0,0 1-1 0 0,1 0 1 0 0,-1-1-1 0 0,0 1 0 0 0,0 0 1 0 0,0-1-1 0 0,0 1 1 0 0,0 0-1 0 0,1-1 1 0 0,-1 1-1 0 0,0-1 0 0 0,0 1 1 0 0,1 0-1 0 0,-1-1 1 0 0,1 1-1 0 0,-1-1 1 0 0,0 1-1 0 0,2 0 0 0 0,16 7-3577 0 0,-12-6-557 0 0,5 1-3225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34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7831 0 0,'0'0'603'0'0,"-10"6"3710"0"0,9-5-4068 0 0,1-1 1 0 0,0 1-1 0 0,-1-1 0 0 0,1 0 0 0 0,-1 1 0 0 0,1-1 1 0 0,-1 1-1 0 0,1-1 0 0 0,0 1 0 0 0,0 0 0 0 0,-1-1 0 0 0,1 1 1 0 0,0-1-1 0 0,0 1 0 0 0,-1-1 0 0 0,1 1 0 0 0,0 0 0 0 0,0-1 1 0 0,0 1-1 0 0,0-1 0 0 0,0 1 0 0 0,0 0 0 0 0,0-1 0 0 0,0 1 1 0 0,0 0-1 0 0,1 0 0 0 0,-1-1-128 0 0,1 1 0 0 0,-1-1 0 0 0,1 1 0 0 0,-1-1 0 0 0,1 0 1 0 0,0 1-1 0 0,-1-1 0 0 0,1 0 0 0 0,0 1 0 0 0,-1-1 0 0 0,1 0 0 0 0,0 0 0 0 0,-1 0 0 0 0,1 0 0 0 0,0 0 0 0 0,0 0 1 0 0,-1 0-1 0 0,2 0 0 0 0,3 0-58 0 0,-1 0 1 0 0,1-1-1 0 0,-1 0 0 0 0,0 0 1 0 0,1 0-1 0 0,-1-1 1 0 0,5-1-1 0 0,-6 2-14 0 0,12-10 45 0 0,-14 9-1275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34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12895 0 0,'-1'1'998'0'0,"-11"16"-469"0"0,1 1 7511 0 0,13-19-7815 0 0,25-17 1134 0 0,-26 17-1119 0 0,-1 1-237 0 0,0 0 0 0 0,0 0 1 0 0,0-1-1 0 0,0 1 1 0 0,1 0-1 0 0,-1-1 0 0 0,0 1 1 0 0,0 0-1 0 0,0 0 0 0 0,0-1 1 0 0,0 1-1 0 0,0 0 0 0 0,1 0 1 0 0,-1-1-1 0 0,0 1 0 0 0,0 0 1 0 0,0 0-1 0 0,1-1 0 0 0,-1 1 1 0 0,0 0-1 0 0,0 0 0 0 0,1 0 1 0 0,-1 0-1 0 0,0-1 0 0 0,0 1 1 0 0,1 0-1 0 0,-1 0 0 0 0,0 0 1 0 0,1 0-1 0 0,-1 0 1 0 0,0 0-1 0 0,0 0 0 0 0,1 0 1 0 0,-1 0-1 0 0,0 0 0 0 0,1 0 1 0 0,-1 0-1 0 0,0 0 0 0 0,1 0 1 0 0,-1 0-1 0 0,0 0 0 0 0,0 0 1 0 0,1 0-1 0 0,-1 0 0 0 0,0 0 1 0 0,1 0-1 0 0,-1 1 0 0 0,0-1 1 0 0,1 0-1 0 0,13 12-1192 0 0,-5-2 228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35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15199 0 0,'0'0'9256'0'0,"1"-2"-8943"0"0,0 0-285 0 0,0 1-1 0 0,0-1 0 0 0,0 0 0 0 0,1 1 0 0 0,-1 0 0 0 0,0-1 0 0 0,1 1 0 0 0,-1 0 0 0 0,0 0 1 0 0,1-1-1 0 0,1 0 0 0 0,12-9 6 0 0,3-3-44 0 0,-16 13-43 0 0,6-2 93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35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17 4143 0 0,'-2'-1'319'0'0,"-20"-15"15600"0"0,24 18-15646 0 0,140 114 2088 0 0,-18 14-1348 0 0,-45-43-829 0 0,-32-42-145 0 0,14 15-3 0 0,-15-14-337 0 0,-35-37 131 0 0,0 1 0 0 0,-2 0 0 0 0,1 0 0 0 0,-1 1 0 0 0,0 0 0 0 0,-1 1 0 0 0,9 16 0 0 0,-17-26-63 0 0,1 0 1 0 0,-1 0-1 0 0,1-1 0 0 0,-1 1 1 0 0,0 0-1 0 0,0-1 0 0 0,0 1 1 0 0,0 0-1 0 0,0 0 0 0 0,0-1 1 0 0,-1 3-1 0 0,1-1-442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36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10 12439 0 0,'0'0'958'0'0,"0"-2"-625"0"0,0-5 3392 0 0,-1 9-3498 0 0,0 0 0 0 0,0 1 0 0 0,0-1 0 0 0,0 0 0 0 0,0 0 0 0 0,-1 0-1 0 0,-1 3 1 0 0,-2 2-48 0 0,-51 79 487 0 0,29-47-518 0 0,-26 41-30 0 0,-4-3-1 0 0,-102 107 0 0 0,131-156-97 0 0,12-10 17 0 0,0-2 1 0 0,-29 22-1 0 0,28-27-25 0 0,9-6 4 0 0,0 0 0 0 0,1 0 0 0 0,-11 10 0 0 0,14-11-253 0 0,0-1 0 0 0,1 1-1 0 0,-1 0 1 0 0,1 0 0 0 0,-1 1-1 0 0,1-1 1 0 0,1 1 0 0 0,-5 7-1 0 0,7-10-491 0 0,10 2-7534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0:28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307 381 455 0 0,'-15'14'304'0'0,"0"0"-1"0"0,-29 20 0 0 0,-13-2 4102 0 0,22-10-1835 0 0,28-17-2080 0 0,-1 0-1 0 0,0 0 1 0 0,0 0 0 0 0,0-1-1 0 0,0-1 1 0 0,-13 4-1 0 0,21-7-384 0 0,-1 0-1 0 0,1 0 1 0 0,-1 0-1 0 0,0 0 1 0 0,1 0-1 0 0,-1 0 1 0 0,1 0-1 0 0,-1 0 0 0 0,1-1 1 0 0,-1 1-1 0 0,1 0 1 0 0,-1 0-1 0 0,1-1 1 0 0,0 1-1 0 0,-1 0 1 0 0,1-1-1 0 0,-1 1 1 0 0,1 0-1 0 0,0-1 0 0 0,-1 1 1 0 0,1-1-1 0 0,0 1 1 0 0,-1-1-1 0 0,1 1 1 0 0,0 0-1 0 0,0-1 1 0 0,-1 1-1 0 0,1-2 1 0 0,-5-13 1287 0 0,5 7-1130 0 0,-1 0 0 0 0,2 0 0 0 0,-1 0 0 0 0,1 1 0 0 0,0-1 0 0 0,1 0 0 0 0,0 1 0 0 0,0-1 0 0 0,5-10 0 0 0,-1 1-8 0 0,-1 4-177 0 0,1-1 0 0 0,0 1-1 0 0,1 0 1 0 0,0 1-1 0 0,1 0 1 0 0,0 0 0 0 0,1 0-1 0 0,0 1 1 0 0,1 1 0 0 0,13-11-1 0 0,13-10-200 0 0,71-42-1 0 0,-101 69 117 0 0,51-30-244 0 0,91-38 1 0 0,-143 70 240 0 0,16-6-15 0 0,-1 0 1 0 0,2 2-1 0 0,-1 0 0 0 0,1 1 1 0 0,-1 1-1 0 0,25-1 0 0 0,-16 4 9 0 0,1 1 0 0 0,-1 2 0 0 0,56 9 0 0 0,-83-11 18 0 0,6 2-9 0 0,1 0 0 0 0,-1 0 0 0 0,0 1 1 0 0,16 6-1 0 0,-23-8 5 0 0,0 0 0 0 0,-1 0 0 0 0,1 0 0 0 0,-1 0 0 0 0,1 0 0 0 0,-1 0 0 0 0,1 0 0 0 0,-1 1 0 0 0,1-1 0 0 0,-1 1 0 0 0,0-1 0 0 0,0 1 0 0 0,0-1 0 0 0,0 1 0 0 0,0-1 0 0 0,0 1 0 0 0,0 0 0 0 0,-1 0 0 0 0,1-1 0 0 0,-1 1-1 0 0,1 0 1 0 0,-1 0 0 0 0,1 0 0 0 0,-1 0 0 0 0,0 0 0 0 0,0-1 0 0 0,0 1 0 0 0,0 0 0 0 0,0 0 0 0 0,-1 3 0 0 0,-2 5-2 0 0,0-1-1 0 0,0 1 0 0 0,-1-1 1 0 0,0 0-1 0 0,-1 0 0 0 0,0-1 1 0 0,-9 13-1 0 0,-50 54 172 0 0,45-54-109 0 0,-61 61 254 0 0,-4-4 1 0 0,-119 87-1 0 0,152-128-253 0 0,-78 44 1 0 0,94-63-10 0 0,0-1 0 0 0,-2-2 0 0 0,-54 15 1 0 0,84-28-29 0 0,0 0 1 0 0,0-1-1 0 0,-1 0 1 0 0,1 0-1 0 0,0 0 1 0 0,0-1-1 0 0,-1 0 1 0 0,1-1 0 0 0,0 0-1 0 0,-1 0 1 0 0,-9-3-1 0 0,17 4-40 0 0,0 0-1 0 0,-1 0 0 0 0,1 0 1 0 0,-1 0-1 0 0,1 0 1 0 0,0 0-1 0 0,-1 0 1 0 0,1-1-1 0 0,-1 1 0 0 0,1 0 1 0 0,0 0-1 0 0,-1 0 1 0 0,1-1-1 0 0,0 1 0 0 0,-1 0 1 0 0,1-1-1 0 0,0 1 1 0 0,-1 0-1 0 0,1 0 0 0 0,0-1 1 0 0,0 1-1 0 0,0-1 1 0 0,-1 1-1 0 0,1 0 1 0 0,0-1-1 0 0,0 1 0 0 0,0 0 1 0 0,0-1-1 0 0,0 1 1 0 0,-1-1-1 0 0,1 1 0 0 0,0-1 1 0 0,0 1-1 0 0,0 0 1 0 0,0-1-1 0 0,0 1 1 0 0,0-1-1 0 0,1 1 0 0 0,-1 0 1 0 0,0-1-1 0 0,0 1 1 0 0,0-1-1 0 0,0 1 0 0 0,0 0 1 0 0,1-1-1 0 0,-1 1 1 0 0,0-1-1 0 0,0 1 1 0 0,1-1-1 0 0,0 0-92 0 0,1-1 0 0 0,-1 1 1 0 0,1-1-1 0 0,-1 1 0 0 0,1 0 0 0 0,0 0 0 0 0,0-1 1 0 0,1 0-1 0 0,14-5-591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1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821 0 13935 0 0,'0'0'638'0'0,"-2"2"-14"0"0,-59 71-200 0 0,22-25 156 0 0,-343 441 2368 0 0,274-329-2819 0 0,-77 109 104 0 0,143-215-141 0 0,41-52 215 0 0,8-14 206 0 0,10-13-337 0 0,0 0-1 0 0,2 2 1 0 0,0 0 0 0 0,2 0-1 0 0,28-22 1 0 0,-13 15-154 0 0,2 2 0 0 0,68-39 0 0 0,-86 56-22 0 0,43-16 0 0 0,-56 24 0 0 0,0 1 0 0 0,0 0 0 0 0,0 1 0 0 0,0-1 0 0 0,0 1 0 0 0,0 1 0 0 0,0-1 0 0 0,0 1 0 0 0,1 0 0 0 0,10 2 0 0 0,-16-1 3 0 0,0 0 0 0 0,1-1 1 0 0,-1 1-1 0 0,0 0 0 0 0,0 0 0 0 0,0 0 0 0 0,0 1 0 0 0,0-1 0 0 0,0 0 1 0 0,0 1-1 0 0,0-1 0 0 0,-1 1 0 0 0,1 0 0 0 0,0 0 0 0 0,-1 0 0 0 0,2 2 1 0 0,-1 0 11 0 0,0 0-1 0 0,0 0 1 0 0,0 0 0 0 0,-1 0 0 0 0,1 0 0 0 0,-1 1 0 0 0,0-1 0 0 0,0 5 0 0 0,0 4 44 0 0,-1-1 1 0 0,0 0-1 0 0,-1 1 0 0 0,0-1 1 0 0,-4 16-1 0 0,-1-7-8 0 0,0 0 1 0 0,-2 0-1 0 0,-1-1 0 0 0,-20 36 0 0 0,24-48-368 0 0,-1-1 0 0 0,0 1 1 0 0,-1-1-1 0 0,1 0 0 0 0,-12 9 0 0 0,-2 2-5104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36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71 7831 0 0,'-11'0'10167'0'0,"13"0"-9195"0"0,66-21 264 0 0,-12 7-774 0 0,68-12 29 0 0,-49 17-315 0 0,-74 9-202 0 0,0 0 1 0 0,-1-1-1 0 0,1 1 0 0 0,0 0 1 0 0,-1 0-1 0 0,1 0 0 0 0,0 1 1 0 0,-1-1-1 0 0,1 0 0 0 0,-1 0 0 0 0,1 0 1 0 0,0 0-1 0 0,-1 1 0 0 0,1-1 1 0 0,0 0-1 0 0,-1 0 0 0 0,1 1 0 0 0,1 0-161 0 0,0 0-656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36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91 8751 0 0,'-9'6'9626'0'0,"21"-10"-8260"0"0,8-2-204 0 0,31-17-1 0 0,-12 5-710 0 0,-14 7-855 0 0,0 2 0 0 0,0 1 0 0 0,42-8 0 0 0,-50 14-7082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37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54 4143 0 0,'-7'1'198'0'0,"0"-1"-1"0"0,0 1 1 0 0,0 0-1 0 0,-9 3 1 0 0,-5 3 3954 0 0,-22 11-1 0 0,25-10-1896 0 0,18-8-2142 0 0,-1 1 1 0 0,1-1 0 0 0,-1 0 0 0 0,1 0 0 0 0,-1 0 0 0 0,1 1-1 0 0,-1-1 1 0 0,1 0 0 0 0,-1 0 0 0 0,1 1 0 0 0,0-1 0 0 0,-1 0 0 0 0,1 1-1 0 0,-1-1 1 0 0,1 1 0 0 0,0-1 0 0 0,-1 1 0 0 0,1-1 0 0 0,0 1-1 0 0,0-1-16 0 0,0 1 0 0 0,0-1 0 0 0,0 0 0 0 0,0 0 0 0 0,0 1 0 0 0,0-1 0 0 0,0 0 0 0 0,1 0 0 0 0,-1 1 0 0 0,0-1 0 0 0,0 0-1 0 0,0 0 1 0 0,1 0 0 0 0,-1 1 0 0 0,0-1 0 0 0,0 0 0 0 0,0 0 0 0 0,1 0 0 0 0,-1 0 0 0 0,0 1 0 0 0,0-1 0 0 0,1 0-1 0 0,-1 0 1 0 0,0 0 0 0 0,1 0 0 0 0,23 5 1203 0 0,1-5-872 0 0,0-1 1 0 0,42-7 0 0 0,-36 4-262 0 0,204-34 527 0 0,-212 34-798 0 0,54-11 146 0 0,-67 12-712 0 0,0 0 0 0 0,0-1 0 0 0,-1 0 0 0 0,1-1 0 0 0,11-7 0 0 0,-7 2-861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44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82 11167 0 0,'1'-1'514'0'0,"103"-52"4179"0"0,-43 26-2085 0 0,-59 27-1407 0 0,4-1-522 0 0,-2 1 140 0 0,-6 9-365 0 0,1-6-402 0 0,-1 1 0 0 0,0 0 0 0 0,0-1 0 0 0,0 1-1 0 0,0-1 1 0 0,-1 1 0 0 0,1-1 0 0 0,-4 3 0 0 0,-29 26 136 0 0,8-8-64 0 0,-139 134-368 0 0,59-60-662 0 0,72-66 414 0 0,-24 25-22 0 0,25-23 416 0 0,-18 18-148 0 0,46-45 212 0 0,1 0-1 0 0,-1 1 1 0 0,1-1-1 0 0,0 1 1 0 0,-5 15-1 0 0,8-20 27 0 0,1 0-1 0 0,0 0 0 0 0,1 0 1 0 0,-1 0-1 0 0,0 1 1 0 0,1 3-1 0 0,2 6-3 0 0,0-10 11 0 0,0 0 1 0 0,0 0-1 0 0,0 0 0 0 0,0 0 1 0 0,0 0-1 0 0,1-1 0 0 0,-1 1 1 0 0,1-1-1 0 0,0 1 0 0 0,0-1 0 0 0,0 0 1 0 0,0 0-1 0 0,0 0 0 0 0,0-1 1 0 0,1 1-1 0 0,-1-1 0 0 0,0 0 1 0 0,1 0-1 0 0,4 1 0 0 0,7 1 46 0 0,0 0 0 0 0,0-1 1 0 0,19 0-1 0 0,-18-3 77 0 0,1 1 0 0 0,0-2 0 0 0,-1 0 0 0 0,1-1 0 0 0,23-8 0 0 0,79-35 569 0 0,-62 22-337 0 0,77-32 156 0 0,-109 43-475 0 0,-1 0-1 0 0,0-1 1 0 0,27-22-1 0 0,-45 30-35 0 0,1 0 0 0 0,-2 0 0 0 0,1-1 0 0 0,0 0 0 0 0,-1 0 0 0 0,-1 0 1 0 0,7-12-1 0 0,-3 1-106 0 0,0 0 0 0 0,6-24 0 0 0,-14 41 84 0 0,1 0-1 0 0,-1 0 0 0 0,0-1 1 0 0,1 1-1 0 0,-1 0 1 0 0,0-1-1 0 0,0 1 0 0 0,0 0 1 0 0,0-1-1 0 0,0 1 1 0 0,0 0-1 0 0,0-1 0 0 0,0 1 1 0 0,-1 0-1 0 0,1-1 1 0 0,0 1-1 0 0,-1 0 0 0 0,1-1 1 0 0,-1 1-1 0 0,0 0 1 0 0,0-1-1 0 0,0 1-14 0 0,0 0 1 0 0,-1 0-1 0 0,1 0 1 0 0,0 0-1 0 0,0 1 0 0 0,-1-1 1 0 0,1 0-1 0 0,-1 1 0 0 0,1-1 1 0 0,0 1-1 0 0,-1 0 0 0 0,1 0 1 0 0,-1-1-1 0 0,1 1 0 0 0,-1 0 1 0 0,1 0-1 0 0,-1 0 0 0 0,1 0 1 0 0,-4 1-1 0 0,-9 1-41 0 0,-1 1 1 0 0,1 1-1 0 0,0 0 0 0 0,0 1 0 0 0,0 0 0 0 0,0 1 0 0 0,1 1 1 0 0,0 0-1 0 0,-19 14 0 0 0,19-12 82 0 0,0 2 0 0 0,0 0 0 0 0,1 0 0 0 0,1 1 1 0 0,0 0-1 0 0,1 1 0 0 0,0 0 0 0 0,-11 21 0 0 0,19-30-3 0 0,0-1 0 0 0,0 1 0 0 0,1 0 0 0 0,0 0 0 0 0,-1-1 0 0 0,1 1 1 0 0,1 0-1 0 0,-1 0 0 0 0,0 0 0 0 0,1 0 0 0 0,0 0 0 0 0,0 0 0 0 0,0 0 0 0 0,1 0 0 0 0,-1 0 0 0 0,1 0 0 0 0,0 0 0 0 0,0 0 0 0 0,0 0 0 0 0,3 5 0 0 0,-2-6 0 0 0,0 0-1 0 0,0 0 1 0 0,0 0-1 0 0,1 0 1 0 0,-1 0-1 0 0,1-1 1 0 0,0 1-1 0 0,0-1 1 0 0,0 0-1 0 0,0 1 1 0 0,0-1-1 0 0,0-1 1 0 0,0 1-1 0 0,1 0 1 0 0,-1-1-1 0 0,1 0 1 0 0,-1 0-1 0 0,1 0 1 0 0,0 0-1 0 0,0 0 1 0 0,-1-1-1 0 0,5 1 1 0 0,1-1-325 0 0,0 0 0 0 0,1 0 1 0 0,11-2-1 0 0,7-5-1070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44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4 5983 0 0,'-2'0'3234'0'0,"0"-1"-2432"0"0,-1 0 0 0 0,1 1 0 0 0,-1-1 0 0 0,0 1 0 0 0,1 0 1 0 0,-1 0-1 0 0,0 0 0 0 0,1 0 0 0 0,-5 1 0 0 0,1 1-276 0 0,1-1-1 0 0,0 1 1 0 0,0 0-1 0 0,-6 3 1 0 0,0 1-294 0 0,0 1 1 0 0,1 0-1 0 0,-14 12 0 0 0,4-2-154 0 0,2 0 0 0 0,1 2 0 0 0,0 0-1 0 0,1 1 1 0 0,1 1 0 0 0,1 0 0 0 0,1 1-1 0 0,-15 34 1 0 0,26-49-77 0 0,-1 0-1 0 0,1 0 1 0 0,0-1 0 0 0,1 1-1 0 0,0 0 1 0 0,0 0-1 0 0,0 1 1 0 0,1-1-1 0 0,1 14 1 0 0,0-18-4 0 0,0 1 0 0 0,0-1 0 0 0,0 0-1 0 0,0 1 1 0 0,0-1 0 0 0,1 0 0 0 0,-1 0 0 0 0,1 0 0 0 0,0 0 0 0 0,0 0-1 0 0,0 0 1 0 0,0-1 0 0 0,0 1 0 0 0,1-1 0 0 0,-1 1 0 0 0,1-1-1 0 0,0 0 1 0 0,0 0 0 0 0,0 0 0 0 0,0 0 0 0 0,0-1 0 0 0,4 2 0 0 0,8 3 2 0 0,1 0 1 0 0,-1-2 0 0 0,1 0-1 0 0,0-1 1 0 0,0 0 0 0 0,0-1-1 0 0,19-1 1 0 0,-31-1 12 0 0,-1-1 1 0 0,0 1 0 0 0,1-1-1 0 0,-1 0 1 0 0,0 0 0 0 0,1 0-1 0 0,-1-1 1 0 0,0 1-1 0 0,0-1 1 0 0,0 0 0 0 0,0 1-1 0 0,0-1 1 0 0,0-1-1 0 0,-1 1 1 0 0,1 0 0 0 0,-1-1-1 0 0,1 1 1 0 0,-1-1-1 0 0,2-3 1 0 0,5-6 40 0 0,-1-1 0 0 0,13-27 0 0 0,-19 36-48 0 0,14-29 38 0 0,-2 0-1 0 0,-1-1 1 0 0,14-58-1 0 0,-23 63-47 0 0,-4 28-9 0 0,0-1-1 0 0,0 1 1 0 0,0-1-1 0 0,0 0 0 0 0,0 1 1 0 0,0-1-1 0 0,-1 1 1 0 0,1-1-1 0 0,0 0 1 0 0,-1 1-1 0 0,0-1 1 0 0,1 1-1 0 0,-1-1 1 0 0,0 0-1 0 0,0 1 8 0 0,0 0 0 0 0,1 1 0 0 0,-1-1 1 0 0,1 0-1 0 0,-1 1 0 0 0,0-1 0 0 0,0 1 0 0 0,1 0 0 0 0,-1-1 1 0 0,0 1-1 0 0,0-1 0 0 0,1 1 0 0 0,-1 0 0 0 0,0 0 0 0 0,0-1 0 0 0,0 1 1 0 0,0 0-1 0 0,-1 0 0 0 0,-2 0-11 0 0,0 1 1 0 0,0-1 0 0 0,0 1-1 0 0,0 0 1 0 0,1 0-1 0 0,-1 0 1 0 0,-5 3-1 0 0,4-2-14 0 0,-76 35-344 0 0,59-26 59 0 0,-1 0 0 0 0,-41 12-1 0 0,47-21 14 0 0,17-2 285 0 0,-1 0 0 0 0,1-1 0 0 0,-1 1 0 0 0,1 0 0 0 0,-1 0 0 0 0,1 0 0 0 0,0 0 0 0 0,-1-1 0 0 0,1 1 0 0 0,0 0 0 0 0,-1 0 0 0 0,1-1 0 0 0,0 1 0 0 0,-1 0 0 0 0,1-1 0 0 0,0 1 0 0 0,-1 0 0 0 0,1-1 0 0 0,0 1 0 0 0,0 0 0 0 0,-1-1 0 0 0,1-1-98 0 0,0 1-1 0 0,0-1 1 0 0,0 0-1 0 0,0 1 1 0 0,0-1-1 0 0,0 1 1 0 0,0-1-1 0 0,1 1 0 0 0,-1-1 1 0 0,0 1-1 0 0,1-1 1 0 0,0 1-1 0 0,-1 0 1 0 0,1-1-1 0 0,0 1 1 0 0,1-3-1 0 0,30-44-3660 0 0,-9 17 1828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45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72 5527 0 0,'4'-14'391'0'0,"9"-23"0"0"0,-3 16 11201 0 0,-11 24-11302 0 0,-9 50 347 0 0,-4-1 0 0 0,-36 95 0 0 0,-59 95-407 0 0,105-234-223 0 0,-90 169 99 0 0,-5 11-80 0 0,95-179-348 0 0,0 1 0 0 0,1 0 0 0 0,0 0 0 0 0,-3 20 0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45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76 176 2759 0 0,'-1'3'207'0'0,"-18"42"4073"0"0,-12 23 4201 0 0,10-26-5867 0 0,20-42-2563 0 0,1 1 1 0 0,0-1-1 0 0,-1 0 1 0 0,1 1-1 0 0,0-1 1 0 0,0 1 0 0 0,-1 0-1 0 0,1-1 1 0 0,0 1-1 0 0,0-1 1 0 0,0 1-1 0 0,-1-1 1 0 0,1 1 0 0 0,0-1-1 0 0,0 1 1 0 0,0 0-1 0 0,0-1 1 0 0,0 2-1 0 0,8-4 574 0 0,13-13-547 0 0,75-83-652 0 0,-12 10 308 0 0,-73 77 261 0 0,74-63-126 0 0,-72 64 177 0 0,1 1-1 0 0,-1 0 0 0 0,1 1 1 0 0,28-12-1 0 0,-40 19 266 0 0,-1 4-110 0 0,2 1-122 0 0,-1 1 1 0 0,0 0-1 0 0,0 0 0 0 0,0 1 1 0 0,-1-1-1 0 0,1 0 0 0 0,-1 1 1 0 0,0-1-1 0 0,-1 0 0 0 0,0 1 1 0 0,0 10-1 0 0,-2 8 231 0 0,-6 33-1 0 0,5-42-197 0 0,-27 190 373 0 0,29-157-1056 0 0,1-46 171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46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15 1375 0 0,'18'-15'17895'0'0,"-21"17"-17404"0"0,-140 130 1008 0 0,8 12-965 0 0,113-117-525 0 0,0 0 0 0 0,1 2 0 0 0,2 0-1 0 0,1 1 1 0 0,-19 43 0 0 0,32-61-9 0 0,0-1 0 0 0,1 1 0 0 0,1 0 0 0 0,0 0 0 0 0,1 0 0 0 0,-1 20 0 0 0,2-27 0 0 0,1-1 0 0 0,0 1 0 0 0,1 0 0 0 0,-1 0 0 0 0,1 0 0 0 0,0-1 0 0 0,0 1 0 0 0,0-1 0 0 0,1 1 0 0 0,0-1 0 0 0,0 1 0 0 0,0-1 0 0 0,0 0 0 0 0,1 0 0 0 0,-1 0 0 0 0,1 0 0 0 0,0 0 0 0 0,0 0 0 0 0,7 5 0 0 0,-6-6-162 0 0,0 0-1 0 0,0 1 1 0 0,0-2-1 0 0,1 1 1 0 0,-1 0-1 0 0,1-1 1 0 0,-1 0-1 0 0,1 0 1 0 0,0 0-1 0 0,0-1 1 0 0,0 1-1 0 0,0-1 1 0 0,0 0-1 0 0,0-1 1 0 0,0 1-1 0 0,1-1 1 0 0,-1 0-1 0 0,0-1 1 0 0,0 1-1 0 0,0-1 1 0 0,0 0-1 0 0,5-1 1 0 0,11-4-917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46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 10591 0 0,'0'0'819'0'0,"-2"0"-226"0"0,-2 2 39 0 0,0-1-1 0 0,0 1 0 0 0,1 0 1 0 0,-1 0-1 0 0,1 0 0 0 0,-1 1 0 0 0,1-1 1 0 0,0 1-1 0 0,0 0 0 0 0,0 0 1 0 0,0 0-1 0 0,0 0 0 0 0,-2 5 1 0 0,-4 5 146 0 0,0 1 0 0 0,-6 16 0 0 0,9-18-491 0 0,5-8-147 0 0,-1 10-89 0 0,3-10-81 0 0,0-2-22 0 0,0 0-522 0 0,0-1-229 0 0,6 4-1338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46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0 11519 0 0,'0'0'10552'0'0,"-2"2"-10401"0"0,-7 9-123 0 0,0 0 0 0 0,1 1-1 0 0,0 0 1 0 0,-9 18 0 0 0,-10 17-30 0 0,25-43 4 0 0,-56 91-12 0 0,52-85 22 0 0,1 1 1 0 0,1 0-1 0 0,0 0 0 0 0,1 0 1 0 0,0 0-1 0 0,0 0 0 0 0,-1 18 1 0 0,4-26-5 0 0,0-1-1 0 0,0 0 1 0 0,0 1 0 0 0,0-1-1 0 0,0 1 1 0 0,1-1 0 0 0,-1 0-1 0 0,1 1 1 0 0,-1-1 0 0 0,1 0 0 0 0,0 0-1 0 0,0 1 1 0 0,0-1 0 0 0,0 0-1 0 0,0 0 1 0 0,1 0 0 0 0,-1 0 0 0 0,1 0-1 0 0,-1 0 1 0 0,1-1 0 0 0,0 1-1 0 0,-1 0 1 0 0,1-1 0 0 0,0 0-1 0 0,0 1 1 0 0,0-1 0 0 0,0 0 0 0 0,0 0-1 0 0,1 0 1 0 0,-1 0 0 0 0,3 1-1 0 0,1-1 35 0 0,-1 0-1 0 0,1 0 0 0 0,-1-1 0 0 0,1 1 0 0 0,0-1 0 0 0,-1-1 0 0 0,1 1 0 0 0,-1-1 1 0 0,1 0-1 0 0,-1 0 0 0 0,1-1 0 0 0,8-3 0 0 0,-4 1 25 0 0,0-1 0 0 0,0 0 0 0 0,-1-1 0 0 0,1 0-1 0 0,-1 0 1 0 0,-1-1 0 0 0,1 0 0 0 0,-1-1 0 0 0,0 0 0 0 0,-1 0 0 0 0,0-1-1 0 0,8-12 1 0 0,-10 13-35 0 0,-1 1-1 0 0,0-1 0 0 0,-1 0 0 0 0,0 0 1 0 0,0 0-1 0 0,-1 0 0 0 0,0 0 0 0 0,0-1 1 0 0,-1 1-1 0 0,0-1 0 0 0,-1 1 0 0 0,0-1 1 0 0,0 1-1 0 0,-1-1 0 0 0,0 1 1 0 0,-3-15-1 0 0,-1 8-31 0 0,0 0 0 0 0,-1 0 1 0 0,-1 1-1 0 0,0 0 0 0 0,-1 0 0 0 0,-11-15 0 0 0,18 28-198 0 0,1 0-1 0 0,-1 0 0 0 0,1 0 1 0 0,-1 0-1 0 0,0 1 0 0 0,1-1 0 0 0,-1 0 1 0 0,0 1-1 0 0,0-1 0 0 0,1 0 0 0 0,-1 1 1 0 0,0-1-1 0 0,0 1 0 0 0,0-1 1 0 0,0 1-1 0 0,0 0 0 0 0,0-1 0 0 0,0 1 1 0 0,0 0-1 0 0,0 0 0 0 0,0-1 0 0 0,0 1 1 0 0,0 0-1 0 0,0 0 0 0 0,0 0 0 0 0,0 0 1 0 0,0 0-1 0 0,0 1 0 0 0,-1-1 1 0 0,1 1-1103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14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117 126 10135 0 0,'0'0'778'0'0,"1"1"-506"0"0,19 20 1345 0 0,-12-12-848 0 0,0 0 0 0 0,0-1 0 0 0,1-1 0 0 0,-1 1 0 0 0,2-1 0 0 0,13 8 0 0 0,-14-12-594 0 0,0 1 1 0 0,0-2-1 0 0,0 1 1 0 0,0-1-1 0 0,1 0 1 0 0,-1-1 0 0 0,1 0-1 0 0,-1-1 1 0 0,1 0-1 0 0,-1 0 1 0 0,1-1-1 0 0,-1 0 1 0 0,0-1-1 0 0,1 0 1 0 0,-1 0 0 0 0,0-1-1 0 0,13-6 1 0 0,-6 2-132 0 0,-1 0 0 0 0,0-1 1 0 0,0-1-1 0 0,-1 0 0 0 0,0-1 0 0 0,-1-1 1 0 0,0 0-1 0 0,21-25 0 0 0,-28 29-43 0 0,0 0 0 0 0,-1 0 0 0 0,6-13 0 0 0,-10 18-25 0 0,1-1 0 0 0,-1 1 0 0 0,0-1-1 0 0,0 0 1 0 0,-1 1 0 0 0,1-1 0 0 0,-1 0-1 0 0,1 0 1 0 0,-1 1 0 0 0,0-1-1 0 0,0 0 1 0 0,0 0 0 0 0,0 1 0 0 0,0-1-1 0 0,-2-4 1 0 0,2 6 10 0 0,-1 0 0 0 0,1 0-1 0 0,-1 1 1 0 0,1-1 0 0 0,-1 0-1 0 0,1 1 1 0 0,-1-1 0 0 0,1 0-1 0 0,-1 1 1 0 0,1-1 0 0 0,-1 1-1 0 0,0-1 1 0 0,0 1 0 0 0,1-1-1 0 0,-1 1 1 0 0,0 0 0 0 0,0-1 0 0 0,1 1-1 0 0,-1 0 1 0 0,0-1 0 0 0,0 1-1 0 0,0 0 1 0 0,0 0 0 0 0,1 0-1 0 0,-1 0 1 0 0,0 0 0 0 0,0 0-1 0 0,0 0 1 0 0,0 0 0 0 0,0 0-1 0 0,1 0 1 0 0,-1 1 0 0 0,-1-1 0 0 0,-4 2-54 0 0,0-1 0 0 0,0 1 0 0 0,-7 4 0 0 0,12-6 61 0 0,-264 140-440 0 0,229-118 445 0 0,2 2-1 0 0,0 1 1 0 0,1 2 0 0 0,-31 34-1 0 0,58-55 5 0 0,0 0 0 0 0,1 1 1 0 0,0 0-1 0 0,0 0 0 0 0,0 0 0 0 0,1 1 0 0 0,0-1 0 0 0,-3 12 0 0 0,6-16-20 0 0,0 0 0 0 0,0 0 0 0 0,0 0 0 0 0,1 0-1 0 0,0 0 1 0 0,-1 0 0 0 0,1 0 0 0 0,0 0 0 0 0,1 0-1 0 0,-1 0 1 0 0,0 0 0 0 0,1 0 0 0 0,0-1 0 0 0,-1 1-1 0 0,1 0 1 0 0,1 0 0 0 0,-1 0 0 0 0,0-1 0 0 0,0 1 0 0 0,1 0-1 0 0,0-1 1 0 0,-1 1 0 0 0,1-1 0 0 0,0 0 0 0 0,0 0-1 0 0,5 4 1 0 0,-4-3-166 0 0,1 0 0 0 0,0-1 0 0 0,0 1 0 0 0,0-1 0 0 0,0 0 0 0 0,0 0 0 0 0,1 0 0 0 0,-1-1 0 0 0,6 2 0 0 0,9 1-1400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47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34 11055 0 0,'1'-2'506'0'0,"18"-29"10347"0"0,-21 33-10231 0 0,-3 7-518 0 0,1 0 0 0 0,-1 1-1 0 0,1 0 1 0 0,1 0-1 0 0,0 0 1 0 0,-3 19-1 0 0,-3 70 728 0 0,4-40-624 0 0,-3-6-435 0 0,-16 59 0 0 0,19-98-4392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47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1839 0 0,'-1'2'134'0'0,"-2"1"456"0"0,0 0 0 0 0,0 0 1 0 0,1 0-1 0 0,0 0 0 0 0,-1 1 1 0 0,1-1-1 0 0,0 1 0 0 0,1-1 0 0 0,-1 1 1 0 0,1 0-1 0 0,-1 0 0 0 0,1 0 1 0 0,-1 7-1 0 0,2-6-115 0 0,0 1-1 0 0,0-1 1 0 0,0 1 0 0 0,1-1-1 0 0,0 1 1 0 0,0-1 0 0 0,0 0-1 0 0,1 1 1 0 0,1 4 0 0 0,7 10 261 0 0,0-1 0 0 0,0-1 0 0 0,2 0 0 0 0,17 20 1 0 0,-17-21-340 0 0,68 80 1708 0 0,4 6-145 0 0,-77-94-1828 0 0,-1 1 0 0 0,0 0 1 0 0,-1 0-1 0 0,0 0 0 0 0,0 1 0 0 0,-1 0 0 0 0,-1 0 0 0 0,0 0 0 0 0,0 0 1 0 0,-1 1-1 0 0,0-1 0 0 0,-1 0 0 0 0,-1 17 0 0 0,-1-12-11 0 0,-1 1-1 0 0,-1 0 1 0 0,0-1 0 0 0,-1 0-1 0 0,-1 0 1 0 0,0 0 0 0 0,-1 0-1 0 0,-13 23 1 0 0,-163 278 575 0 0,126-224-1056 0 0,55-92 216 0 0,2-3-1265 0 0,7-58-3375 0 0,-5 50 3321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47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41 17423 0 0,'0'0'795'0'0,"-2"0"-16"0"0,-1 2-739 0 0,0 0 1 0 0,-1 0 0 0 0,1 0-1 0 0,0 1 1 0 0,0-1 0 0 0,0 1-1 0 0,-5 5 1 0 0,7-7 15 0 0,1 1 96 0 0,0-1-103 0 0,1 0 1 0 0,-1-1 0 0 0,0 1-1 0 0,0-1 1 0 0,0 1 0 0 0,0 0-1 0 0,1-1 1 0 0,-1 1-1 0 0,0 0 1 0 0,1-1 0 0 0,-1 1-1 0 0,0-1 1 0 0,1 1-1 0 0,-1-1 1 0 0,1 1 0 0 0,-1-1-1 0 0,1 1 1 0 0,-1-1 0 0 0,1 0-1 0 0,-1 1 1 0 0,1-1-1 0 0,-1 1 1 0 0,1-1 0 0 0,0 0-1 0 0,-1 0 1 0 0,1 1-1 0 0,-1-1 1 0 0,1 0 0 0 0,0 0-1 0 0,-1 0 1 0 0,1 0 0 0 0,1 0-1 0 0,11 2 415 0 0,0-1-1 0 0,0 0 0 0 0,0-1 1 0 0,1 0-1 0 0,22-5 1 0 0,-10 2-13 0 0,50-7-44 0 0,0-3-1 0 0,119-37 1 0 0,-184 46-619 0 0,-9 3-644 0 0,8 1-2720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6:48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67 15719 0 0,'0'0'1424'0'0,"-1"1"-1001"0"0,1 0-251 0 0,0-1-1 0 0,0 0 1 0 0,0 1 0 0 0,0-1 0 0 0,0 0 0 0 0,0 1-1 0 0,0-1 1 0 0,0 1 0 0 0,0-1 0 0 0,0 0-1 0 0,0 1 1 0 0,0-1 0 0 0,0 0 0 0 0,0 1-1 0 0,0-1 1 0 0,1 0 0 0 0,-1 1 0 0 0,0-1-1 0 0,0 0 1 0 0,0 1 0 0 0,0-1 0 0 0,1 0 0 0 0,-1 0-1 0 0,0 1 1 0 0,0-1 0 0 0,1 0 0 0 0,-1 0-1 0 0,0 1 1 0 0,1-1 0 0 0,-1 0 0 0 0,1 0-1 0 0,15 4 1431 0 0,21-5-764 0 0,-36 1-764 0 0,55-7 578 0 0,-1-3 0 0 0,1-2-1 0 0,67-26 1 0 0,-84 25-2492 0 0,-37 13 776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7:09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217 231 5063 0 0,'0'0'664'0'0,"-6"-8"5835"0"0,6 4-6337 0 0,1 1 0 0 0,-1-1 1 0 0,1 0-1 0 0,0 0 0 0 0,1 1 0 0 0,-1-1 0 0 0,1 1 1 0 0,-1-1-1 0 0,1 1 0 0 0,0-1 0 0 0,0 1 1 0 0,0 0-1 0 0,1 0 0 0 0,-1 0 0 0 0,1 0 0 0 0,5-4 1 0 0,6-4 413 0 0,0 0 0 0 0,21-12 1 0 0,-29 19-380 0 0,119-65 1665 0 0,-106 60-1637 0 0,0 2 0 0 0,0 0-1 0 0,1 1 1 0 0,37-7-1 0 0,-55 13-146 0 0,2-1 2 0 0,1 1-120 0 0,9 9 482 0 0,-12-6-388 0 0,0-1-52 0 0,-1 0 0 0 0,0 0 0 0 0,0 0 0 0 0,0 0 0 0 0,0 0 0 0 0,0 0 0 0 0,-1 0 0 0 0,1 0 1 0 0,-1 1-1 0 0,1-1 0 0 0,-1 0 0 0 0,0 0 0 0 0,0 1 0 0 0,0-1 0 0 0,0 0 0 0 0,0 0 1 0 0,-1 1-1 0 0,1-1 0 0 0,-1 0 0 0 0,0 3 0 0 0,-1 1 18 0 0,-3 8-10 0 0,-1 1 1 0 0,-1-1 0 0 0,0 0-1 0 0,-1-1 1 0 0,0 0 0 0 0,-1 0-1 0 0,-17 19 1 0 0,-19 16-145 0 0,-76 63 0 0 0,18-18-582 0 0,-76 60-2252 0 0,127-106 1918 0 0,27-23 417 0 0,24-24 626 0 0,1 0-1 0 0,0 0 0 0 0,0 0 0 0 0,0 0 1 0 0,0 0-1 0 0,0 0 0 0 0,0 0 0 0 0,0 0 1 0 0,0 0-1 0 0,-1 0 0 0 0,1 0 1 0 0,0 0-1 0 0,0 0 0 0 0,0 0 0 0 0,0 0 1 0 0,0 1-1 0 0,0-1 0 0 0,0 0 0 0 0,0 0 1 0 0,0 0-1 0 0,0 0 0 0 0,0 0 1 0 0,-1 0-1 0 0,1 0 0 0 0,0 0 0 0 0,0 0 1 0 0,0 1-1 0 0,0-1 0 0 0,0 0 1 0 0,0 0-1 0 0,0 0 0 0 0,0 0 0 0 0,0 0 1 0 0,0 0-1 0 0,0 0 0 0 0,0 0 0 0 0,0 1 1 0 0,0-1-1 0 0,0 0 0 0 0,0 0 1 0 0,0 0-1 0 0,0 0 0 0 0,0 0 0 0 0,0 0 1 0 0,0 0-1 0 0,1 0 0 0 0,-1 1 0 0 0,0-1 1 0 0,0 0-1 0 0,0 0 0 0 0,0 0 1 0 0,0 0-1 0 0,9-1 7 0 0,20-7 530 0 0,-19 5-349 0 0,48-11 859 0 0,0 2 1 0 0,0 3-1 0 0,67-2 0 0 0,-70 8-385 0 0,-16 0 103 0 0,62 4-1 0 0,-96 0-579 0 0,3 2-19 0 0,16 4-69 0 0,-22-7-187 0 0,-1-1 0 0 0,1 1 0 0 0,-1 0 1 0 0,1 0-1 0 0,-1-1 0 0 0,1 1 0 0 0,-1-1 0 0 0,1 1 1 0 0,-1-1-1 0 0,0 0 0 0 0,1 0 0 0 0,-1 1 0 0 0,2-3 1 0 0,7-5-1181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7:09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8 153 5983 0 0,'-8'1'10288'0'0,"25"-2"-9567"0"0,0-1-1 0 0,25-7 1 0 0,-2 1 28 0 0,6-2 87 0 0,80-30 1 0 0,-81 24-557 0 0,15-6 33 0 0,28-9-48 0 0,-75 27-231 0 0,0 0 0 0 0,1 2 0 0 0,0 0 0 0 0,21-1 0 0 0,-32 3-29 0 0,1 0 0 0 0,-1 0 0 0 0,1 1 0 0 0,-1-1 0 0 0,1 1 0 0 0,-1 0 0 0 0,0 0 0 0 0,1 0 0 0 0,-1 0 0 0 0,0 1 0 0 0,0-1 0 0 0,0 1 0 0 0,0 0 0 0 0,5 3 0 0 0,-7-4-5 0 0,0 1-1 0 0,0-1 1 0 0,1 0 0 0 0,-1 1-1 0 0,0 0 1 0 0,0-1 0 0 0,0 1-1 0 0,-1 0 1 0 0,1-1-1 0 0,0 1 1 0 0,-1 0 0 0 0,1 0-1 0 0,-1 0 1 0 0,0-1 0 0 0,1 1-1 0 0,-1 0 1 0 0,0 0-1 0 0,0 0 1 0 0,0 0 0 0 0,0 0-1 0 0,0-1 1 0 0,-1 1-1 0 0,1 0 1 0 0,-1 0 0 0 0,1 0-1 0 0,-1 0 1 0 0,0-1 0 0 0,0 3-1 0 0,-4 5-4 0 0,1-1 0 0 0,-1 1 0 0 0,-1-1 0 0 0,0 0 0 0 0,0 0 0 0 0,-12 11 0 0 0,-48 38-19 0 0,52-45 23 0 0,-46 41-28 0 0,2 2 0 0 0,3 3-1 0 0,-48 65 1 0 0,99-120 18 0 0,3-1 2 0 0,0-1 0 0 0,0 1-1 0 0,0-1 1 0 0,0 1 0 0 0,0-1-1 0 0,0 1 1 0 0,0-1 0 0 0,1 1-1 0 0,-1 0 1 0 0,0 3 0 0 0,1-5-237 0 0,-3 12 271 0 0,16-6-10198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7:10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10 15775 0 0,'0'0'1432'0'0,"1"-2"-1180"0"0,3-5 2148 0 0,-15 21-1476 0 0,7-9-722 0 0,-49 73 500 0 0,41-61-699 0 0,-1-1-1 0 0,-1-1 1 0 0,0 0-1 0 0,-31 24 1 0 0,-73 43-376 0 0,-5 4-75 0 0,109-75 448 0 0,4-4 0 0 0,0 1 0 0 0,1 1 0 0 0,-1-1 0 0 0,2 1 0 0 0,-1 1 0 0 0,1 0 0 0 0,-13 21 0 0 0,17-19 0 0 0,3-10-1 0 0,1 1 0 0 0,0-1 0 0 0,0 0 0 0 0,0 0-1 0 0,0 0 1 0 0,0 0 0 0 0,0 1 0 0 0,0-1 0 0 0,1 0 0 0 0,-1 0-1 0 0,1 0 1 0 0,0 0 0 0 0,-1 0 0 0 0,1 0 0 0 0,0 0 0 0 0,0 0-1 0 0,0 0 1 0 0,1 0 0 0 0,-1 0 0 0 0,0-1 0 0 0,1 1 0 0 0,-1 0-1 0 0,1-1 1 0 0,-1 0 0 0 0,1 1 0 0 0,0-1 0 0 0,0 0 0 0 0,0 0-1 0 0,2 2 1 0 0,6 1-7 0 0,0 0-1 0 0,0 0 0 0 0,0-1 0 0 0,20 3 1 0 0,-19-4 6 0 0,32 6 278 0 0,0-2-1 0 0,0-2 1 0 0,69-2 0 0 0,-78-4-86 0 0,-1-1 1 0 0,0-2 0 0 0,0-1-1 0 0,0-2 1 0 0,39-14 0 0 0,-61 18-178 0 0,0-1 0 0 0,1-1 0 0 0,-2 1 0 0 0,1-2 0 0 0,-1 1 0 0 0,1-2 1 0 0,-2 1-1 0 0,1-1 0 0 0,-1-1 0 0 0,-1 1 0 0 0,0-2 0 0 0,0 1 0 0 0,0-1 0 0 0,-1 0 0 0 0,-1-1 1 0 0,0 1-1 0 0,6-15 0 0 0,-9 19-99 0 0,-1 1 0 0 0,1-1 0 0 0,-1-1 0 0 0,-1 1 0 0 0,1 0 0 0 0,-1 0 0 0 0,0-1-1 0 0,0 1 1 0 0,-1-1 0 0 0,0 1 0 0 0,0-1 0 0 0,0 1 0 0 0,-1-1 0 0 0,-2-7 0 0 0,3 13 45 0 0,-1 0 1 0 0,0-1-1 0 0,1 1 0 0 0,-1 0 1 0 0,0-1-1 0 0,0 1 0 0 0,0 0 0 0 0,0 0 1 0 0,0 0-1 0 0,-1 0 0 0 0,1 0 0 0 0,0 0 1 0 0,0 0-1 0 0,-1 0 0 0 0,1 0 1 0 0,0 1-1 0 0,-1-1 0 0 0,1 0 0 0 0,-1 1 1 0 0,1 0-1 0 0,-1-1 0 0 0,-1 1 0 0 0,-1-1 29 0 0,-1 0-1 0 0,1 0 0 0 0,-1 1 0 0 0,1 0 0 0 0,-1 0 0 0 0,-5 1 1 0 0,3 0 1 0 0,0 1 0 0 0,0 0 1 0 0,0 0-1 0 0,0 1 0 0 0,0 0 1 0 0,0 0-1 0 0,1 0 0 0 0,0 1 1 0 0,0 0-1 0 0,0 0 0 0 0,0 1 1 0 0,0 0-1 0 0,1 0 0 0 0,0 0 1 0 0,0 1-1 0 0,-7 10 0 0 0,7-8 40 0 0,1-1 0 0 0,-1 1 0 0 0,2 0-1 0 0,0 1 1 0 0,0-1 0 0 0,0 1 0 0 0,1-1-1 0 0,0 1 1 0 0,1 0 0 0 0,-1 0 0 0 0,2 0 0 0 0,0-1-1 0 0,0 1 1 0 0,0 0 0 0 0,1 0 0 0 0,2 9 0 0 0,-1-9 26 0 0,-2-6-42 0 0,1 0 0 0 0,0 0 1 0 0,0 0-1 0 0,0 0 0 0 0,0-1 1 0 0,0 1-1 0 0,0 0 0 0 0,1-1 0 0 0,0 1 1 0 0,-1-1-1 0 0,5 5 0 0 0,9 11-67 0 0,-5-13-482 0 0,-5-3 42 0 0,7 1-782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7:10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12895 0 0,'0'0'12992'0'0,"-1"2"-12685"0"0,-4 16-204 0 0,-14 32 0 0 0,11-31-528 0 0,-7 25 0 0 0,15-42 18 0 0,0 0-237 0 0,2 6-991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7:11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89 13103 0 0,'-2'0'598'0'0,"-4"2"-467"0"0,1 0 0 0 0,-1 0 0 0 0,0 0 0 0 0,1 1 0 0 0,0 0 0 0 0,-8 6 0 0 0,12-9 231 0 0,0 1 0 0 0,0 0 0 0 0,0-1 0 0 0,0 1 0 0 0,0 0 1 0 0,0-1-1 0 0,0 1 0 0 0,0-1 0 0 0,-1 0 0 0 0,-3-1 4261 0 0,12-5-4399 0 0,14-7-98 0 0,1 2 0 0 0,35-15 1 0 0,49-10 159 0 0,-102 34-286 0 0,12-3 0 0 0,0 0 0 0 0,1 1 0 0 0,-1 1 0 0 0,18-2 0 0 0,-19 5 0 0 0,-2 4 0 0 0,-2 3 0 0 0,-11-5 0 0 0,1-1 0 0 0,0 1 0 0 0,0 0 0 0 0,0-1 0 0 0,-1 1 0 0 0,1 0 0 0 0,-1 0 0 0 0,0 0 0 0 0,1-1 0 0 0,-1 1 0 0 0,0 0 0 0 0,0 0 0 0 0,0 0 0 0 0,0 0 0 0 0,0 0 0 0 0,-1-1 0 0 0,1 1 0 0 0,0 0 0 0 0,-1 0 0 0 0,0 0 0 0 0,1-1 0 0 0,-1 1 0 0 0,-2 3 0 0 0,0 1 0 0 0,0 0 0 0 0,-1-1 0 0 0,0 1 0 0 0,0-1 0 0 0,-7 6 0 0 0,-20 19 4 0 0,-2-2-1 0 0,-66 44 1 0 0,-83 30-11 0 0,149-82-268 0 0,31-19 162 0 0,16-3-1542 0 0,-1 1 1472 0 0,1-2-1 0 0,-1 0 1 0 0,0 0 0 0 0,21-10-1 0 0,7 0 80 0 0,-29 9 77 0 0,0 1 0 0 0,15-1 0 0 0,-22 3 20 0 0,0 1 0 0 0,0 0 0 0 0,0 0 0 0 0,0 0 0 0 0,0 1 0 0 0,0 0 0 0 0,-1 0 0 0 0,9 2 0 0 0,7 6-21 0 0,-16-5 4 0 0,-1 0 16 0 0,12 10 6 0 0,-12-9 3 0 0,-1 0 12 0 0,6 12 332 0 0,1 1-1 0 0,-2 0 0 0 0,-1 1 1 0 0,0-1-1 0 0,-1 2 0 0 0,5 36 1 0 0,-8-36-91 0 0,-1 0 1 0 0,0-1 0 0 0,-1 1-1 0 0,-4 23 1 0 0,3-38-226 0 0,0-1 1 0 0,0 1-1 0 0,-1 0 0 0 0,0-1 1 0 0,0 1-1 0 0,0-1 0 0 0,-1 0 0 0 0,1 0 1 0 0,-1 0-1 0 0,0 0 0 0 0,0 0 0 0 0,0 0 1 0 0,-1-1-1 0 0,1 0 0 0 0,-1 1 1 0 0,0-1-1 0 0,0-1 0 0 0,0 1 0 0 0,0 0 1 0 0,-5 1-1 0 0,-3 2 18 0 0,0-1 0 0 0,0-1 0 0 0,-1 0 0 0 0,1 0 0 0 0,-1-1 0 0 0,-15 1 0 0 0,-13-1 12 0 0,1-2 1 0 0,-1-2-1 0 0,0-1 0 0 0,-46-9 0 0 0,75 7-59 0 0,12 4-11 0 0,-1 0 1 0 0,1 0-1 0 0,-1 0 0 0 0,1-1 0 0 0,-1 1 1 0 0,1 0-1 0 0,-1-1 0 0 0,1 1 0 0 0,0 0 1 0 0,-1-1-1 0 0,1 1 0 0 0,-1 0 0 0 0,1-1 1 0 0,0 1-1 0 0,0-1 0 0 0,-1 1 1 0 0,1-1-1 0 0,0-1-118 0 0,0 1-1 0 0,0-1 1 0 0,0 1 0 0 0,0-1 0 0 0,0 1 0 0 0,1-1-1 0 0,-1 1 1 0 0,1-1 0 0 0,-1 1 0 0 0,1 0 0 0 0,0-1 0 0 0,-1 1-1 0 0,1 0 1 0 0,0-1 0 0 0,0 1 0 0 0,0 0 0 0 0,2-2-1 0 0,11-11-1255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7:13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158 838 6911 0 0,'0'2'528'0'0,"-1"8"-707"0"0,0-7 470 0 0,0 0 1 0 0,0 1 0 0 0,1-1-1 0 0,0 0 1 0 0,-1 1-1 0 0,1-1 1 0 0,0 0-1 0 0,1 0 1 0 0,-1 1-1 0 0,1-1 1 0 0,-1 0-1 0 0,1 0 1 0 0,0 1 0 0 0,0-1-1 0 0,0 0 1 0 0,1 0-1 0 0,-1 0 1 0 0,3 2-1 0 0,1 1 467 0 0,2 0-1 0 0,-1-1 0 0 0,1 0 1 0 0,-1-1-1 0 0,11 6 0 0 0,-16-9-381 0 0,10 2 4153 0 0,-7-27-4334 0 0,-2 0 0 0 0,-2-33-1 0 0,1-7-126 0 0,19-170-182 0 0,-2 27-844 0 0,-17 189 740 0 0,0 0-1 0 0,-1 0 1 0 0,-1-1-1 0 0,-1 1 0 0 0,0 0 1 0 0,-2 0-1 0 0,-6-20 0 0 0,7 30 209 0 0,1 5-33 0 0,-1-3 43 0 0,2 4 32 0 0,-6 14-75 0 0,-14 31 26 0 0,8-17-6 0 0,-18 28-1 0 0,-17 22 119 0 0,28-41 21 0 0,-1-2 1 0 0,-2 0 0 0 0,-36 39 0 0 0,57-71 657 0 0,4-3-710 0 0,15-24 46 0 0,1 0 1 0 0,2 2-1 0 0,36-36 0 0 0,-9 10-15 0 0,-18 13-363 0 0,0-1 0 0 0,-3-1 0 0 0,34-64 0 0 0,-57 97 215 0 0,-1 0-1 0 0,1 0 0 0 0,-1 0 1 0 0,0 0-1 0 0,0 0 1 0 0,0 0-1 0 0,-1 0 1 0 0,0 0-1 0 0,-1-1 0 0 0,1 1 1 0 0,-1-1-1 0 0,0 1 1 0 0,-1 0-1 0 0,1-1 0 0 0,-3-6 1 0 0,-1-3-19 0 0,2 13 76 0 0,-1 1-7 0 0,-4-5 3 0 0,-3 3 0 0 0,-1 4 0 0 0,0 5 0 0 0,10-4 0 0 0,-1 1 0 0 0,1-1 0 0 0,-1 1 0 0 0,1 0 0 0 0,0-1 0 0 0,-1 1 0 0 0,1 0 0 0 0,0 0 0 0 0,0 0 0 0 0,1 0 0 0 0,-1 0 0 0 0,0 0 0 0 0,1 0 0 0 0,-1 0 0 0 0,1 0 0 0 0,-1 1 0 0 0,1-1 0 0 0,0 0 0 0 0,0 0 0 0 0,0 0 0 0 0,1 3 0 0 0,-1 3 0 0 0,1 0 0 0 0,1 0 0 0 0,0 0 0 0 0,3 11 0 0 0,0-9 8 0 0,-1 0-1 0 0,1 0 0 0 0,1 0 1 0 0,0-1-1 0 0,13 16 0 0 0,41 39 112 0 0,-45-49-84 0 0,17 13 47 0 0,58 42 1 0 0,-27-24-2 0 0,-54-37-33 0 0,-4-1-50 0 0,-4-6-233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15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13 9671 0 0,'0'0'440'0'0,"-7"-4"151"0"0,1 2-193 0 0,1 1 1 0 0,-1-1-1 0 0,0 1 0 0 0,0 0 1 0 0,1 0-1 0 0,-1 1 0 0 0,0 0 1 0 0,0 0-1 0 0,0 0 0 0 0,0 1 0 0 0,0-1 1 0 0,1 2-1 0 0,-9 1 0 0 0,5 0-20 0 0,1 0 0 0 0,-1 0-1 0 0,1 1 1 0 0,0-1-1 0 0,1 2 1 0 0,-1-1-1 0 0,1 1 1 0 0,-10 8 0 0 0,14-10-385 0 0,0 0 1 0 0,0 0 0 0 0,0 0 0 0 0,0 1-1 0 0,0-1 1 0 0,1 1 0 0 0,0-1 0 0 0,-1 1 0 0 0,1 0-1 0 0,1 0 1 0 0,-1 0 0 0 0,0 0 0 0 0,1 0-1 0 0,0 0 1 0 0,0 0 0 0 0,0 1 0 0 0,1-1 0 0 0,-1 0-1 0 0,1 0 1 0 0,0 1 0 0 0,0-1 0 0 0,1 0-1 0 0,-1 1 1 0 0,1-1 0 0 0,0 0 0 0 0,0 0 0 0 0,0 0-1 0 0,1 0 1 0 0,0 0 0 0 0,-1 0 0 0 0,1 0-1 0 0,1 0 1 0 0,-1 0 0 0 0,0-1 0 0 0,6 6 0 0 0,39 33-516 0 0,-36-33 522 0 0,1 1-1 0 0,-1 0 0 0 0,-1 0 1 0 0,17 22-1 0 0,-25-29 74 0 0,0 1 0 0 0,0 0 0 0 0,0 0 0 0 0,0-1 0 0 0,-1 1 0 0 0,0 0 1 0 0,1 0-1 0 0,-1 0 0 0 0,-1 1 0 0 0,1-1 0 0 0,-1 0 0 0 0,1 0 0 0 0,-1 0 0 0 0,0 0 0 0 0,-1 1 0 0 0,1-1 0 0 0,-1 0 0 0 0,0 0 0 0 0,0 0 0 0 0,0 0 0 0 0,-2 6 0 0 0,-2-1 35 0 0,1 0 1 0 0,-2 0-1 0 0,1-1 0 0 0,-1 0 0 0 0,0 0 0 0 0,-1 0 0 0 0,1-1 1 0 0,-2 0-1 0 0,1 0 0 0 0,-1-1 0 0 0,0 1 0 0 0,-10 4 0 0 0,5-3-43 0 0,0-1 0 0 0,-1 0 0 0 0,0-1-1 0 0,0 0 1 0 0,0-2 0 0 0,-1 1-1 0 0,-21 2 1 0 0,29-6-75 0 0,0 0-1 0 0,0-1 1 0 0,0 0-1 0 0,0 0 1 0 0,0 0-1 0 0,0-1 1 0 0,0 0 0 0 0,0 0-1 0 0,-7-3 1 0 0,11 3-44 0 0,1 0-1 0 0,0 0 1 0 0,0 0 0 0 0,0-1 0 0 0,-1 1 0 0 0,1 0 0 0 0,0-1 0 0 0,1 1 0 0 0,-1-1 0 0 0,0 0 0 0 0,0 0 0 0 0,1 1 0 0 0,-1-1 0 0 0,1 0 0 0 0,-1-1 0 0 0,1 1-1 0 0,0 0 1 0 0,0 0 0 0 0,0 0 0 0 0,0-1 0 0 0,0 1 0 0 0,1 0 0 0 0,-1-1 0 0 0,1 1 0 0 0,-1-1 0 0 0,1 1 0 0 0,0-1 0 0 0,0 1 0 0 0,0-3 0 0 0,1-2-518 0 0,0 0 0 0 0,0 0 1 0 0,1 0-1 0 0,-1 0 1 0 0,4-6-1 0 0,6-15-1420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7:14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334 230 2303 0 0,'0'0'102'0'0,"-1"-1"-1"0"0,-7-3-49 0 0,5 2 2120 0 0,0 0-1 0 0,0 0 0 0 0,1-1 1 0 0,-1 1-1 0 0,-3-4 0 0 0,0-5 741 0 0,8 9-2405 0 0,3-4-308 0 0,0 0 0 0 0,1 1-1 0 0,0-1 1 0 0,0 1 0 0 0,0 1 0 0 0,7-5 0 0 0,47-24 3 0 0,-28 16-159 0 0,18-13 25 0 0,31-16 166 0 0,-71 41-168 0 0,1 0-1 0 0,0 1 0 0 0,0 0 0 0 0,1 1 0 0 0,17-4 0 0 0,-28 8-61 0 0,-1-1 0 0 0,1 1-1 0 0,-1-1 1 0 0,1 1 0 0 0,-1-1 0 0 0,1 1 0 0 0,-1-1-1 0 0,0 1 1 0 0,1 0 0 0 0,-1-1 0 0 0,1 1-1 0 0,-1 0 1 0 0,0-1 0 0 0,0 1 0 0 0,1 0-1 0 0,-1-1 1 0 0,0 1 0 0 0,0 0 0 0 0,0 1-1 0 0,0-2 2 0 0,1 3-12 0 0,-1 1 1 0 0,0-1-1 0 0,1 1 0 0 0,-1-1 0 0 0,-1 0 1 0 0,1 1-1 0 0,0-1 0 0 0,-1 1 0 0 0,0-1 1 0 0,0 0-1 0 0,0 0 0 0 0,0 1 0 0 0,0-1 0 0 0,-1 0 1 0 0,1 0-1 0 0,-4 4 0 0 0,-3 5-3 0 0,-1 1 0 0 0,-15 14-1 0 0,14-16 31 0 0,-29 34-37 0 0,-2-3 1 0 0,-2-1 0 0 0,-68 50-1 0 0,-13-7-516 0 0,-57 41-1256 0 0,136-90 1391 0 0,36-26 292 0 0,5 1 22 0 0,4-9 75 0 0,0 1 0 0 0,-1-1 0 0 0,1 1 0 0 0,0-1 0 0 0,0 1 0 0 0,1-1 0 0 0,-1 0 0 0 0,0 1 0 0 0,0-1 0 0 0,1 1 1 0 0,-1-1-1 0 0,1 0 0 0 0,-1 1 0 0 0,1-1 0 0 0,0 0 0 0 0,-1 0 0 0 0,1 1 0 0 0,1 0 0 0 0,5 8 9 0 0,1 0 0 0 0,1-3 0 0 0,3-2 0 0 0,-6-5 42 0 0,0 1 0 0 0,0 0 0 0 0,0-1-1 0 0,0 0 1 0 0,0-1 0 0 0,0 1 0 0 0,-1-1 0 0 0,7-2-1 0 0,48-15 606 0 0,-25 6-300 0 0,14-3 375 0 0,0 3 1 0 0,2 1 0 0 0,92-6-1 0 0,-133 16-527 0 0,0 1 0 0 0,18 3 0 0 0,35 12 312 0 0,-33-9-537 0 0,-23-5-24 0 0,18 2-909 0 0,-8-6-2496 0 0,-4 1 1909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7:14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90 120 8287 0 0,'-3'1'639'0'0,"-15"8"580"0"0,-1-2 0 0 0,-24 7 0 0 0,43-14-1123 0 0,0 0-1 0 0,0 0 1 0 0,0 0-1 0 0,-1 0 0 0 0,1 0 1 0 0,0 0-1 0 0,0 0 1 0 0,-1 0-1 0 0,1 0 0 0 0,0 0 1 0 0,0 0-1 0 0,-1 0 1 0 0,1 0-1 0 0,0 0 0 0 0,0 0 1 0 0,-1 0-1 0 0,1 1 1 0 0,0-1-1 0 0,0 0 0 0 0,0 0 1 0 0,-1 0-1 0 0,1 0 1 0 0,0 0-1 0 0,0 1 0 0 0,0-1 1 0 0,0 0-1 0 0,-1 0 1 0 0,1 0-1 0 0,0 0 0 0 0,0 1 1 0 0,0-1-1 0 0,0 0 1 0 0,0 0-1 0 0,0 1 1 0 0,0-1-1 0 0,0 0 0 0 0,-1 0 1 0 0,1 0-1 0 0,0 1 1 0 0,0-1-1 0 0,0 0 0 0 0,0 0 1 0 0,0 1-1 0 0,0-1 1 0 0,0 0-1 0 0,0 0 0 0 0,0 1 1 0 0,1-1-1 0 0,-1 0 1 0 0,0 0-1 0 0,0 1 0 0 0,8 6 1797 0 0,-7-7-2271 0 0,4 3 452 0 0,-1-1 0 0 0,1 0 0 0 0,-1 0 0 0 0,1 0 0 0 0,0-1 0 0 0,-1 0 0 0 0,1 0 0 0 0,0 0 0 0 0,0 0 0 0 0,0-1 1 0 0,0 0-1 0 0,0 0 0 0 0,10-1 0 0 0,4-2 126 0 0,0-1-1 0 0,24-9 1 0 0,-16 5-12 0 0,151-47 627 0 0,61-16-292 0 0,-135 45-293 0 0,-104 26-228 0 0,1 0-1 0 0,-1 0 0 0 0,0 0 0 0 0,1 0 0 0 0,-1-1 0 0 0,0 1 1 0 0,0 0-1 0 0,1 0 0 0 0,-1 0 0 0 0,0 0 0 0 0,1 0 0 0 0,-1 0 1 0 0,0 0-1 0 0,1 0 0 0 0,-1 0 0 0 0,0 0 0 0 0,1 0 0 0 0,-1 0 1 0 0,0 0-1 0 0,1 0 0 0 0,-1 1 0 0 0,0-1 0 0 0,0 0 0 0 0,1 0 0 0 0,-1 0 1 0 0,0 0-1 0 0,1 1 0 0 0,-1-1 0 0 0,0 0 0 0 0,0 0 0 0 0,1 0 1 0 0,-1 1-1 0 0,0-1 0 0 0,0 0 0 0 0,0 0 0 0 0,1 1 0 0 0,-1-1 1 0 0,0 0-1 0 0,0 1 0 0 0,0-1 0 0 0,0 0 0 0 0,0 0 0 0 0,0 1 1 0 0,0-1-1 0 0,1 0 0 0 0,-1 1 0 0 0,0-1 0 0 0,0 0 0 0 0,0 1 1 0 0,0-1-1 0 0,0 0 0 0 0,0 1 0 0 0,-1-1 0 0 0,1 0 0 0 0,0 1 0 0 0,0-1 1 0 0,0 0-1 0 0,0 1 0 0 0,0-1 0 0 0,0 0 0 0 0,0 0 0 0 0,-1 1 1 0 0,1-1-1 0 0,0 0 0 0 0,0 0 0 0 0,-1 1 0 0 0,-2 8-6 0 0,-1-1 1 0 0,0 1-1 0 0,-1-1 0 0 0,1 0 0 0 0,-1-1 1 0 0,-1 1-1 0 0,0-1 0 0 0,-10 10 0 0 0,-8 11-6 0 0,-157 199 12 0 0,98-109 0 0 0,31-44 0 0 0,46-64 0 0 0,-9 17-168 0 0,15-25 96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7:15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65 217 4143 0 0,'-1'1'191'0'0,"-5"4"101"0"0,0-1 0 0 0,-1-1 0 0 0,1 1-1 0 0,0-1 1 0 0,-9 3 0 0 0,-2 1 12773 0 0,19-7-12736 0 0,14 0 235 0 0,0-2 0 0 0,0 0 0 0 0,26-7 0 0 0,49-18 168 0 0,-18 4-404 0 0,18-5-188 0 0,-1-5 0 0 0,95-47 0 0 0,-164 68-128 0 0,-12 7-3 0 0,0 1-1 0 0,0 0 1 0 0,0 0 0 0 0,1 1-1 0 0,15-4 1 0 0,-2 1-22 0 0,-21 6-51 0 0,-3 1 8 0 0,-3 6 35 0 0,0-1 1 0 0,-1 1 0 0 0,1-2-1 0 0,-2 1 1 0 0,1 0-1 0 0,-1-1 1 0 0,1 0 0 0 0,-1 0-1 0 0,-11 6 1 0 0,-19 17-48 0 0,3 6 42 0 0,1 2 0 0 0,-30 44 0 0 0,7-8-38 0 0,-15 12 48 0 0,-35 45 19 0 0,81-97-3 0 0,2 0 0 0 0,1 1 0 0 0,2 1 0 0 0,-16 39 0 0 0,27-53-48 0 0,7-18-208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51:11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1375 0 0,'0'0'128'0'0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38:52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24 15199 0 0,'-21'-12'1352'0'0,"14"8"-1080"0"0,-2-1-272 0 0,3 2 1240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2:53:06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21 6535 0 0,'0'0'8310'0'0,"2"0"-8216"0"0,3 0-4 0 0,3 1 26 0 0,-3-2-108 0 0,7-1 14 0 0,7-1-22 0 0,17-6 433 0 0,-33 8-349 0 0,0 0 0 0 0,0 0 0 0 0,0 0 0 0 0,0 0 0 0 0,0 0 0 0 0,-1 1 0 0 0,2 0 0 0 0,-1-1 0 0 0,0 1 0 0 0,0 0 0 0 0,0 1 0 0 0,0-1-1 0 0,0 0 1 0 0,0 1 0 0 0,-1 0 0 0 0,6 1 0 0 0,51 26 40 0 0,-51-25-124 0 0,0 0 0 0 0,0 0 0 0 0,0-1 0 0 0,0-1 0 0 0,0 1 0 0 0,1-1 0 0 0,13 0 0 0 0,-5-2 0 0 0,-1 0 0 0 0,31-8 0 0 0,-17 4 102 0 0,0 1 0 0 0,1 1-1 0 0,-1 2 1 0 0,1 1 0 0 0,-1 2 0 0 0,1 0-1 0 0,-1 2 1 0 0,0 2 0 0 0,39 11 0 0 0,-43-11-227 0 0,-1-2 0 0 0,1 0 0 0 0,0-2 1 0 0,0-1-1 0 0,-1-1 0 0 0,34-4 0 0 0,-24 3 208 0 0,-1 2-1 0 0,1 1 0 0 0,42 9 1 0 0,23 1 51 0 0,-61-7-137 0 0,59 15 0 0 0,-3 0 73 0 0,-44-15-49 0 0,87-1 0 0 0,-14-1 165 0 0,-96-1-59 0 0,-2 1 0 0 0,43 10-1 0 0,122 24 1655 0 0,-183-36-1752 0 0,11 2 24 0 0,83 10 36 0 0,-4-11-89 0 0,15 2 0 0 0,-55 3 0 0 0,63 16 0 0 0,-38-5 0 0 0,-26-6 1 0 0,49 8-114 0 0,-30-10-87 0 0,67 8 168 0 0,-106-18 33 0 0,68-7-1 0 0,-26 0-13 0 0,-10 5-61 0 0,97 11 0 0 0,110 17 664 0 0,-242-24-562 0 0,60-4 0 0 0,-60-1 61 0 0,59 5 0 0 0,34 7 15 0 0,-67-6-131 0 0,98 17 1 0 0,-80-6 24 0 0,1-3 0 0 0,0-3-1 0 0,1-4 1 0 0,101-7 0 0 0,-89 1 2 0 0,103 11 0 0 0,-33 0 0 0 0,304-11 256 0 0,-347-2 179 0 0,111-6 53 0 0,140-15-435 0 0,-276 19-6 0 0,86-1 96 0 0,9 25 28 0 0,-66-5-140 0 0,73-11-31 0 0,-26-2 0 0 0,-9 11 0 0 0,185 4 0 0 0,-22-19-35 0 0,125-4-1250 0 0,-197 14 1143 0 0,-132 1 140 0 0,142 17-3 0 0,-87-5 64 0 0,300 1 370 0 0,-179-17 8 0 0,-25 10-373 0 0,25-27 590 0 0,-219 8-572 0 0,-28 2 40 0 0,-1 3-1 0 0,0 1 1 0 0,0 3 0 0 0,67 11-1 0 0,45 6-63 0 0,-117-16-41 0 0,42 0 69 0 0,7 1-6 0 0,149 40-384 0 0,-58-6 119 0 0,27 10-671 0 0,-127-20 27 0 0,8 2-118 0 0,-62-23 825 0 0,30 11 0 0 0,-50-15 157 0 0,1 1 0 0 0,-1 0 0 0 0,0 0-1 0 0,0 1 1 0 0,-1 0 0 0 0,14 12 0 0 0,3 6 178 0 0,-2 1-1 0 0,39 52 1 0 0,-53-63-152 0 0,0 0-1 0 0,-2 0 1 0 0,1 1 0 0 0,-2 0-1 0 0,0 0 1 0 0,-1 1 0 0 0,0-1-1 0 0,2 21 1 0 0,1 51-148 0 0,-7-61 197 0 0,1-1 0 0 0,1-1-1 0 0,12 46 1 0 0,-7-46 2 0 0,-2 0 0 0 0,0 0 0 0 0,-2 0 0 0 0,-1 1 0 0 0,1 34 0 0 0,-9 44 112 0 0,1 18 96 0 0,-7 124 31 0 0,4-150-366 0 0,6 100-1 0 0,23-22 181 0 0,-1-30-42 0 0,33 225 346 0 0,-39-281-1038 0 0,-3 0-1 0 0,0 128 0 0 0,13 205 1530 0 0,-18-321-623 0 0,-6 120 1 0 0,-2-102-77 0 0,1-80-208 0 0,-14 540 183 0 0,5-149 155 0 0,-2-104-544 0 0,7-268 135 0 0,-10 208-48 0 0,-1 5 15 0 0,12-224 30 0 0,1 0-1 0 0,6 63 1 0 0,10-27-19 0 0,-4-23 16 0 0,-3-6-178 0 0,-4-24-45 0 0,8 33 0 0 0,51 209-17 0 0,-57-238 264 0 0,1 36 0 0 0,3 23 0 0 0,-6-76 0 0 0,-1 0 0 0 0,0 0 0 0 0,-1 1 0 0 0,0-1 0 0 0,-3 25 0 0 0,-1-27-8 0 0,-1 0-1 0 0,0-1 0 0 0,-1 1 1 0 0,0-1-1 0 0,-9 14 1 0 0,-1 6-5 0 0,-36 68 430 0 0,44-88-336 0 0,-1 0 0 0 0,0-1 0 0 0,-1 0 0 0 0,-1-1 0 0 0,1 0 0 0 0,-13 9 0 0 0,-7 4 232 0 0,-52 30 1 0 0,-11 6-107 0 0,64-39-183 0 0,-1-2-1 0 0,0 0 1 0 0,-62 25-1 0 0,-41 0 44 0 0,-54 21 354 0 0,166-57-401 0 0,-106 40 131 0 0,97-39-142 0 0,0 0-1 0 0,-45 5 1 0 0,21-8-35 0 0,-81-1-1 0 0,59-3 26 0 0,0 3 1 0 0,-78 15-1 0 0,44-4-72 0 0,-438 24-540 0 0,-46-11 613 0 0,356-9 0 0 0,134-11 0 0 0,-158 23 0 0 0,73-6 0 0 0,-21-20 0 0 0,199-5 0 0 0,-60-4 0 0 0,0-4 0 0 0,-85-19 0 0 0,149 26 1 0 0,-311-57-874 0 0,62 31 577 0 0,13 25 317 0 0,111 2 0 0 0,-135-16 1 0 0,99-7 46 0 0,-211-22 192 0 0,-57-8-332 0 0,295 36 109 0 0,-153 2 1 0 0,-237 12 247 0 0,359 1-285 0 0,-169-7 0 0 0,-280 4 0 0 0,567 6 0 0 0,-286 28 0 0 0,20 20 45 0 0,138-20-26 0 0,38-6 1 0 0,-212 29 77 0 0,78-14-3 0 0,-83 8 23 0 0,28-36-192 0 0,69-29-63 0 0,22 1 31 0 0,22 4 3 0 0,188 9 83 0 0,-1-1 1 0 0,1-1-1 0 0,0-2 0 0 0,-54-23 0 0 0,-117-54-43 0 0,163 70 105 0 0,0 0-56 0 0,0 1 0 0 0,-73-16 0 0 0,47 22-152 0 0,-1 2 0 0 0,0 3 0 0 0,-117 8 0 0 0,143-2 267 0 0,-1-1 0 0 0,1-3 0 0 0,0-1 0 0 0,0-2 0 0 0,-65-17 0 0 0,82 14-264 0 0,-1-2-1 0 0,2 0 1 0 0,-1-2-1 0 0,-39-26 0 0 0,-18-10-156 0 0,50 30 346 0 0,1-1 0 0 0,1-2-1 0 0,-40-37 1 0 0,2 1 4 0 0,-46-22 35 0 0,95 68 74 0 0,0 0 1 0 0,-29-26-1 0 0,40 32-102 0 0,0-1 0 0 0,1 0 0 0 0,0-1 0 0 0,1 1 1 0 0,-1-1-1 0 0,1 0 0 0 0,1 0 0 0 0,-1 0 0 0 0,1 0 0 0 0,-3-11 0 0 0,1 3-109 0 0,1 0-1 0 0,1 0 0 0 0,1-1 1 0 0,0 1-1 0 0,0-17 1 0 0,9-100 6 0 0,-3 85 27 0 0,-4-72 0 0 0,0 53 19 0 0,1 47 11 0 0,-1 0-1 0 0,-1 1 0 0 0,-5-33 0 0 0,4 43 11 0 0,2 8 0 0 0,-8-19 0 0 0,6 12 12 0 0,0-1 1 0 0,0 0-1 0 0,1 0 0 0 0,0 0 0 0 0,0 0 0 0 0,1 0 0 0 0,0-8 1 0 0,-1-17 25 0 0,-7-16-38 0 0,-25-85 0 0 0,32 126 0 0 0,0 0 0 0 0,1 0 0 0 0,-1-1 0 0 0,2 1 0 0 0,-1 0 0 0 0,1 0 0 0 0,3-12 0 0 0,-3 15 0 0 0,-1 3 0 0 0,2-7-48 0 0,-1 0 0 0 0,0 0 0 0 0,0 0 0 0 0,-1 0 0 0 0,-1-15 0 0 0,0 23 48 0 0,-1-16 0 0 0,0 0 0 0 0,1 0 0 0 0,0 0 0 0 0,4-27 0 0 0,4-60-64 0 0,-3 36 64 0 0,-5 51 19 0 0,3-36 106 0 0,12-14-125 0 0,-2 10 0 0 0,-9-9-90 0 0,-2 22 44 0 0,6-13 46 0 0,-6 51 0 0 0,-2 0 0 0 0,-1 1 0 0 0,-1-2 3 0 0,1 1 1 0 0,0 0-1 0 0,1-1 0 0 0,0 0 0 0 0,0 1 0 0 0,0-1 1 0 0,1 1-1 0 0,0-1 0 0 0,1-10 0 0 0,2-1 5 0 0,2 1 0 0 0,-1 0 0 0 0,13-26 0 0 0,-9 20 299 0 0,-5 20-291 0 0,-1-22 98 0 0,-1 1-103 0 0,2-11 301 0 0,2 20-295 0 0,-3 10-10 0 0,0 0 0 0 0,0 0-1 0 0,-1 0 1 0 0,1 0 0 0 0,-1 0-1 0 0,0-11 1 0 0,0 8 21 0 0,0 1 0 0 0,-1-1 0 0 0,0 1-1 0 0,0-1 1 0 0,-2-8 0 0 0,0 2 0 0 0,2 9 5 0 0,-1 0 0 0 0,1 0 0 0 0,0 0 0 0 0,0-1 0 0 0,0 1 1 0 0,2-10-1 0 0,3-14 4 0 0,-3 13-37 0 0,-1 14 0 0 0,0-19 0 0 0,0-1 0 0 0,1 0 0 0 0,1-1 0 0 0,11-40 0 0 0,-1 7 0 0 0,-12 51 0 0 0,-1-1 0 0 0,1 1 0 0 0,-1 0 0 0 0,0-1 0 0 0,0 1 0 0 0,-1 0 0 0 0,0-1 0 0 0,0 1 0 0 0,-2-7 0 0 0,0 2 23 0 0,0-7 18 0 0,1 1-41 0 0,5-11 0 0 0,-3 22 0 0 0,0 0 0 0 0,0 0 0 0 0,0-1 0 0 0,-1 1 0 0 0,1-8-3 0 0,-1 10-3 0 0,1-1 0 0 0,0 1 0 0 0,0-1 0 0 0,0 1 0 0 0,0-1-1 0 0,1 0 1 0 0,0 1 0 0 0,1-7 0 0 0,4-15 0 0 0,-2 10 6 0 0,-2 9 0 0 0,-1 1 0 0 0,0-1 0 0 0,0 0 0 0 0,0-7 0 0 0,-3-22 0 0 0,-1-12 0 0 0,8-8 0 0 0,11-56 0 0 0,-14 85 0 0 0,2-79 0 0 0,-3 97 0 0 0,0-1 0 0 0,1 1 0 0 0,0 0 0 0 0,5-16 0 0 0,-5 20 0 0 0,0-1 0 0 0,26-52 0 0 0,20-44 11 0 0,-44 90 28 0 0,1-1 0 0 0,3-16 1 0 0,10-28 39 0 0,-16 50-32 0 0,-1-1-1 0 0,1 1 0 0 0,-2-1 1 0 0,1 0-1 0 0,-1 0 1 0 0,0 1-1 0 0,0-1 0 0 0,0 0 1 0 0,-3-8-1 0 0,3 12-26 0 0,-2-9 102 0 0,1 0-1 0 0,0-20 0 0 0,3 14-99 0 0,-2 0 1 0 0,-2-31-1 0 0,2 46-25 0 0,-1-33 3 0 0,-1-30 0 0 0,0 58 7 0 0,1 0 0 0 0,-1 0 0 0 0,0 0 0 0 0,-6-14 0 0 0,4 13 0 0 0,1 1 1 0 0,1-1-1 0 0,-3-12 0 0 0,1 0-7 0 0,5 19 0 0 0,-11-18 0 0 0,6 14 16 0 0,1 0 0 0 0,-1-1 0 0 0,1 1 0 0 0,0-1 0 0 0,1 0 0 0 0,-1 0 0 0 0,0-9 0 0 0,2 4-91 0 0,1 0-1 0 0,4-22 0 0 0,-4-18-190 0 0,0 47 255 0 0,-1 0 11 0 0,1 0 0 0 0,0 1 0 0 0,0 0 11 0 0,0 0-1 0 0,0 0 1 0 0,1 0 0 0 0,-1 0-1 0 0,3-6 1 0 0,-2 7-5 0 0,-1 5 9 0 0,5-26 28 0 0,9-33-43 0 0,-12 53 0 0 0,-1-26 0 0 0,-2-8 64 0 0,0 33-64 0 0,0 0 0 0 0,1 0 0 0 0,0-1 0 0 0,0 1 0 0 0,1-10 0 0 0,0 6 0 0 0,0-1 0 0 0,0 0 0 0 0,-2-15 0 0 0,0 21 0 0 0,1-1 0 0 0,0 3 0 0 0,2-8-32 0 0,8-14 0 0 0,-5 13 32 0 0,-2 4 0 0 0,0 1 0 0 0,0-1 0 0 0,-1 0 0 0 0,1 0 0 0 0,-2 0 0 0 0,1 0 0 0 0,1-14 0 0 0,-2 6 0 0 0,0 8 0 0 0,1-1 0 0 0,-1 1 0 0 0,1 0 0 0 0,1 0 0 0 0,5-12 0 0 0,0 6-39 0 0,-3 4-38 0 0,0 0 0 0 0,0 0 1 0 0,-1-1-1 0 0,-1 1 0 0 0,1-1 1 0 0,1-11-1 0 0,-4 16 77 0 0,0 0 0 0 0,5-57 512 0 0,0 29-512 0 0,-5 28 0 0 0,-2 0 0 0 0,1 0 0 0 0,0 0 0 0 0,1 0 0 0 0,-1 0 0 0 0,0 0 0 0 0,-1 1 9 0 0,1 0 0 0 0,-1-1 0 0 0,0 1 0 0 0,0 0 0 0 0,-2-5-1 0 0,-1-11 42 0 0,3 19-14 0 0,1-1 1 0 0,0 1-1 0 0,-1-1 0 0 0,1 1 0 0 0,-1-1 0 0 0,1 1 1 0 0,-1-1-1 0 0,0 1 0 0 0,1 0 0 0 0,-1-1 0 0 0,-1 0 0 0 0,-17-30 443 0 0,16 28-479 0 0,2 0 0 0 0,-22-30 64 0 0,21 31-64 0 0,-3-13 0 0 0,5 14-4 0 0,-1-1 0 0 0,1 1 0 0 0,0 0 0 0 0,-1-1 0 0 0,1 1 0 0 0,0 0 0 0 0,0-1 0 0 0,0 1 0 0 0,1-1 0 0 0,-1 1 0 0 0,1 0 0 0 0,-1-1 0 0 0,1 1 0 0 0,1-3 0 0 0,1-4-8 0 0,0 1-17 0 0,1-18-83 0 0,-4 21 48 0 0,-1 0 8 0 0,0 0 45 0 0,-10-29 11 0 0,11 33 0 0 0,-1-2 0 0 0,0 0 0 0 0,0 0 0 0 0,1-1 0 0 0,-1 1 0 0 0,1 0 0 0 0,0 0 0 0 0,0-1 0 0 0,0 1 0 0 0,0 0 0 0 0,1-1 0 0 0,-1 1 0 0 0,1 0 0 0 0,0 0 0 0 0,1-5 0 0 0,13-32 64 0 0,-13 35-64 0 0,-1 2 21 0 0,0 1 0 0 0,0-1 0 0 0,0 0 0 0 0,-1 0-1 0 0,1 1 1 0 0,-1-1 0 0 0,1 0 0 0 0,-1 0 0 0 0,0 0 0 0 0,0-5 0 0 0,0-6 69 0 0,19-43-90 0 0,-1 7 0 0 0,-16 42 0 0 0,-1 1 0 0 0,0-1 0 0 0,0 0 0 0 0,0 0 0 0 0,-1-12 0 0 0,-1 11-4 0 0,-1-13-52 0 0,2 0 1 0 0,2-26-1 0 0,-3 14 187 0 0,1 30-131 0 0,0 0 0 0 0,0-5-1 0 0,1 0 1 0 0,-1 0-1 0 0,3-9 0 0 0,0-13 15 0 0,-8-40 263 0 0,5 67-277 0 0,0 1 1 0 0,1 0-1 0 0,-1-1 0 0 0,1 1 1 0 0,0 0-1 0 0,0 0 0 0 0,0 0 1 0 0,0 0-1 0 0,1-1 0 0 0,3-4 1 0 0,21-30-11 0 0,-20 30 1 0 0,1 0-66 0 0,-6 6 83 0 0,0 1 1 0 0,1 0-1 0 0,-1-1 0 0 0,0 1 0 0 0,-1 0 0 0 0,1-1 0 0 0,0 1 0 0 0,0-1 0 0 0,-1 1 0 0 0,1-1 0 0 0,-1 0 1 0 0,1 1-1 0 0,-1-1 0 0 0,1 0 0 0 0,-1 1 0 0 0,0-3 0 0 0,0 1-1 0 0,-1 1-1 0 0,1 0 0 0 0,0-1 1 0 0,-1 1-1 0 0,0-1 1 0 0,0 1-1 0 0,0 0 0 0 0,0-1 1 0 0,0 1-1 0 0,0 0 1 0 0,-2-2-1 0 0,-1-2-19 0 0,1 2 13 0 0,-1-1 3 0 0,-4-15-59 0 0,6 16 45 0 0,1 0 11 0 0,2 0 0 0 0,-1-1 0 0 0,-1 0 0 0 0,1 0 0 0 0,-2 0 0 0 0,0 0 0 0 0,1 0 0 0 0,0 1 0 0 0,0-1 0 0 0,-2 0-2 0 0,-1-7 68 0 0,3 0-67 0 0,-1 1 0 0 0,2-1 0 0 0,0-22-1 0 0,1 13-57 0 0,-1-10 58 0 0,-1 10-3 0 0,1-1 1 0 0,1 0 0 0 0,1 0 0 0 0,8-34 0 0 0,-2 21-345 0 0,5-64 1 0 0,-13 91 403 0 0,0 0 0 0 0,-1 0 0 0 0,0 1 0 0 0,0-1 0 0 0,-1 0 0 0 0,0 1 0 0 0,-4-10 0 0 0,5 14-51 0 0,-3-11 142 0 0,4 13-148 0 0,0-1 1 0 0,-1 1-1 0 0,1-1 1 0 0,0 1-1 0 0,0-1 0 0 0,0 1 1 0 0,0-1-1 0 0,0 1 0 0 0,0 0 1 0 0,1-1-1 0 0,-1 1 1 0 0,0-1-1 0 0,1 1 0 0 0,-1 0 1 0 0,1-1-1 0 0,-1 1 0 0 0,1 0 1 0 0,0 0-1 0 0,0-1 1 0 0,1 0-1 0 0,1-2-13 0 0,0 1 0 0 0,1-1 1 0 0,-1 1-1 0 0,7-4 0 0 0,-1 0 4 0 0,20-14-122 0 0,34-22-1 0 0,-53 37 34 0 0,-7 5 26 0 0,-3 0 33 0 0,1 1 0 0 0,0-1 0 0 0,0 1 0 0 0,-1-1-1 0 0,1 1 1 0 0,0-1 0 0 0,-1 1 0 0 0,1-1-1 0 0,-1 1 1 0 0,1-1 0 0 0,-1 0 0 0 0,1 1 0 0 0,-1-1-1 0 0,1-1 1 0 0,-1 1-8 0 0,-1-2 78 0 0,0 1 0 0 0,0 0-1 0 0,0 0 1 0 0,-1 0 0 0 0,1 0-1 0 0,-1 0 1 0 0,1 0 0 0 0,-1 0 0 0 0,0 1-1 0 0,0-1 1 0 0,0 1 0 0 0,0-1-1 0 0,0 1 1 0 0,0 0 0 0 0,0-1 0 0 0,0 1-1 0 0,0 0 1 0 0,-1 0 0 0 0,-2 0 0 0 0,-13-8 155 0 0,17 8-166 0 0,-8-6-22 0 0,9 7-4 0 0,0 0 0 0 0,0 0 0 0 0,0-1 1 0 0,0 1-1 0 0,0 0 0 0 0,-1-1 0 0 0,1 1 0 0 0,0 0 0 0 0,0-1 0 0 0,0 1 1 0 0,0 0-1 0 0,0 0 0 0 0,0-1 0 0 0,0 1 0 0 0,0 0 0 0 0,1-1 0 0 0,-1 1 0 0 0,0 0 1 0 0,0-1-1 0 0,0 1 0 0 0,0 0 0 0 0,0 0 0 0 0,0-1 0 0 0,0 1 0 0 0,1 0 0 0 0,-1 0 1 0 0,0-1-1 0 0,0 1 0 0 0,0 0 0 0 0,1 0 0 0 0,-1 0 0 0 0,0-1 0 0 0,0 1 1 0 0,1 0-1 0 0,-1 0 0 0 0,0 0 0 0 0,1 0 0 0 0,-1-1 0 0 0,0 1 0 0 0,0 0 0 0 0,1 0 1 0 0,-1 0-1 0 0,0 0 0 0 0,1 0 0 0 0,-1 0 0 0 0,3-2-32 0 0,-2 1-3 0 0,-10-4 28 0 0,-8 8 17 0 0,13-1 8 0 0,3-2 23 0 0,-12-5-15 0 0,9 4-19 0 0,0-1 0 0 0,0-1 0 0 0,2-1 0 0 0,1 0 0 0 0,1 0 0 0 0,0 1 0 0 0,-1-1 0 0 0,1 0 0 0 0,-1 0 0 0 0,1 1 0 0 0,-1-1 0 0 0,0 0 0 0 0,0 1 0 0 0,-3-6 0 0 0,-1-6 0 0 0,-2-15 16 0 0,5 25-10 0 0,1 0-1 0 0,0 0 0 0 0,0 0 0 0 0,0-1 1 0 0,0 1-1 0 0,1 0 0 0 0,0 0 1 0 0,1-10-1 0 0,8-53-69 0 0,-4 55-45 0 0,-4 11 80 0 0,0-1 0 0 0,-1 1 0 0 0,1 0 0 0 0,0-1 0 0 0,-1 1-1 0 0,1 0 1 0 0,-1-1 0 0 0,0 1 0 0 0,0-1 0 0 0,0 1 0 0 0,0 0 0 0 0,0-1 0 0 0,-1 1 0 0 0,1-1 0 0 0,-1 1 0 0 0,0 0 0 0 0,1 0 0 0 0,-3-4 0 0 0,2 4 35 0 0,1 1 0 0 0,-1 0 0 0 0,1 0 0 0 0,-1 0 0 0 0,1 0 0 0 0,0-1 0 0 0,-1 1 0 0 0,1 0 0 0 0,0-1 1 0 0,0 1-1 0 0,0 0 0 0 0,0 0 0 0 0,0-1 0 0 0,0 1 0 0 0,0 0 0 0 0,0-1 0 0 0,1 1 0 0 0,-1 0 0 0 0,0 0 0 0 0,1 0 0 0 0,0-3 0 0 0,10-31 42 0 0,-8 30-48 0 0,-5-7 0 0 0,2 10 0 0 0,-7-14 11 0 0,7 13-20 0 0,0 1 1 0 0,0 0 0 0 0,1 0 0 0 0,-1 0-1 0 0,0-1 1 0 0,1 1 0 0 0,0 0-1 0 0,-1 0 1 0 0,1 0 0 0 0,0 0-1 0 0,0 0 1 0 0,0 0 0 0 0,0 0-1 0 0,1 0 1 0 0,-1 0 0 0 0,0 1-1 0 0,4-4 1 0 0,-3 2 3 0 0,7-7-6 0 0,-6 7 4 0 0,-1 0 0 0 0,1 0 1 0 0,-1 0-1 0 0,1-1 1 0 0,-1 1-1 0 0,0-1 1 0 0,2-6-1 0 0,-2 5 7 0 0,-2 0 0 0 0,0 1 11 0 0,0 3 31 0 0,-1-1-36 0 0,0 1 0 0 0,0-1-1 0 0,0 1 1 0 0,0 0-1 0 0,-1 0 1 0 0,1-1-1 0 0,0 1 1 0 0,-1 0-1 0 0,1 0 1 0 0,0 0-1 0 0,-1 1 1 0 0,1-1 0 0 0,-1 0-1 0 0,0 0 1 0 0,1 1-1 0 0,-1-1 1 0 0,0 1-1 0 0,1 0 1 0 0,-1-1-1 0 0,0 1 1 0 0,-2 0-1 0 0,-3-2 12 0 0,4 1-18 0 0,0 0 0 0 0,1 0 0 0 0,-1 0 0 0 0,0-1-1 0 0,0 1 1 0 0,1-1 0 0 0,-1 0 0 0 0,-2-2-1 0 0,4 3-51 0 0,1 1 0 0 0,0-5 42 0 0,0 1 11 0 0,0 0-11 0 0,0 3-31 0 0,1-3 15 0 0,-1 4-50 0 0,14-10-454 0 0,48-30 67 0 0,-58 38 453 0 0,-3 2 8 0 0,0 0-1 0 0,-1 0 0 0 0,1 0 1 0 0,0 0-1 0 0,-1 0 0 0 0,1 0 1 0 0,0 1-1 0 0,-1-1 0 0 0,1 0 0 0 0,-1 0 1 0 0,1 1-1 0 0,0-1 0 0 0,-1 0 1 0 0,1 1-1 0 0,-1-1 0 0 0,1 0 1 0 0,-1 1-1 0 0,1-1 0 0 0,-1 1 0 0 0,1-1 1 0 0,-1 1-1 0 0,0-1 0 0 0,1 1 1 0 0,1 1-29 0 0,-1-1 5 0 0,1 0 0 0 0,0 1 0 0 0,0-1 0 0 0,0 0-1 0 0,0 0 1 0 0,0-1 0 0 0,0 1 0 0 0,0 0-1 0 0,1-1 1 0 0,-1 1 0 0 0,0-1 0 0 0,0 0 0 0 0,4 0-1 0 0,29-5-123 0 0,-30 4 137 0 0,0 0 1 0 0,0 0-1 0 0,0 0 1 0 0,0 0-1 0 0,0 1 1 0 0,0 0-1 0 0,0 0 1 0 0,1 1-1 0 0,-1-1 1 0 0,0 1-1 0 0,5 1 1 0 0,-5 0-235 0 0,0 0-1 0 0,0-1 1 0 0,0 1 0 0 0,1-1 0 0 0,-1 0 0 0 0,0-1-1 0 0,1 0 1 0 0,-1 1 0 0 0,0-2 0 0 0,1 1 0 0 0,-1 0-1 0 0,8-3 1 0 0,4-1-1680 0 0,1 1-1 0 0,18-1 1 0 0,-28 4-3499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30T01:02:5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10 2303 0 0,'0'0'6695'0'0,"11"-10"-1107"0"0,-13 19-5571 0 0,-1 1 0 0 0,-6 14 0 0 0,7-18 40 0 0,0-1-1 0 0,0 1 0 0 0,0 0 1 0 0,0 0-1 0 0,0 8 0 0 0,-5 38-264 0 0,-1 0 0 0 0,-4 0-1 0 0,-22 65 1 0 0,30-109-334 0 0,4-12 282 0 0,3-15-3491 0 0,0 7-367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30T01:02:53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5039 0 0,'0'0'3030'0'0,"2"-15"-3402"0"0,5 26 7642 0 0,1-7-6366 0 0,-5-3-880 0 0,1-1 0 0 0,0 0 0 0 0,0 0-1 0 0,0 0 1 0 0,0 0 0 0 0,0 0 0 0 0,0-1 0 0 0,0 0-1 0 0,0 0 1 0 0,-1 0 0 0 0,6-2 0 0 0,7-4-176 0 0,20-12 1 0 0,-12 6-96 0 0,0 2-170 0 0,0 0 0 0 0,1 2-1 0 0,27-7 1 0 0,-51 16 492 0 0,13 5 1063 0 0,-11-1-1048 0 0,0 2 4 0 0,-2 1-2 0 0,0-3-48 0 0,-1-3-141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30T01:02:54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7423 0 0,'0'0'2478'0'0,"1"-2"-1745"0"0,1 0 0 0 0,-1 0 0 0 0,1 0-1 0 0,0 0 1 0 0,-1 1 0 0 0,3-3 0 0 0,10 10-627 0 0,-10-4-14 0 0,1 0 1 0 0,-1 0 0 0 0,1-1-1 0 0,-1 1 1 0 0,1-1 0 0 0,-1 0-1 0 0,1 0 1 0 0,0 0 0 0 0,0-1-1 0 0,0 0 1 0 0,7 0 0 0 0,1-3 205 0 0,0 0 0 0 0,0-1 1 0 0,0-1-1 0 0,20-10 0 0 0,-6 3-47 0 0,-15 7-316 0 0,-8 3 0 0 0,0 0 0 0 0,0 0 1 0 0,0 0-1 0 0,0 1 0 0 0,0 0 0 0 0,1 0 0 0 0,6-1 0 0 0,-9 2-96 0 0,-1 1 0 0 0,1-1 0 0 0,-1 1 0 0 0,1 0 0 0 0,-1-1 0 0 0,1 1 0 0 0,-1 0 0 0 0,1 0 0 0 0,-1 0 0 0 0,0 0 0 0 0,1 0 0 0 0,-1 0 0 0 0,0 0 0 0 0,0 1 0 0 0,0-1 0 0 0,0 0 0 0 0,0 1 0 0 0,0-1 0 0 0,0 1 0 0 0,0 1 0 0 0,9 10 502 0 0,-10-13-125 0 0,1 1-154 0 0,3 0-66 0 0,-3-1-98 0 0,1-5-3230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30T01:02:55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24 111 3679 0 0,'0'0'284'0'0,"-2"1"842"0"0,-10 9 8324 0 0,9-9-7887 0 0,3 0-1508 0 0,-2 2-34 0 0,1-1 22 0 0,-3 4-32 0 0,4 7-12 0 0,1-8 1 0 0,-1 0 11 0 0,0-4 410 0 0,1-7-335 0 0,0 0-1 0 0,1 0 0 0 0,-1 0 0 0 0,1 1 1 0 0,4-11-1 0 0,1-1-69 0 0,-5 13-17 0 0,0 0-1 0 0,0-1 1 0 0,1 1-1 0 0,-1 0 1 0 0,1 0-1 0 0,0 1 1 0 0,0-1-1 0 0,0 0 1 0 0,1 1 0 0 0,-1 0-1 0 0,1 0 1 0 0,5-3-1 0 0,6-4-24 0 0,29-13-1 0 0,-41 21 51 0 0,1 0 0 0 0,-1 0 1 0 0,1 1-1 0 0,0 0 0 0 0,-1 0 0 0 0,1 0 0 0 0,0 0 0 0 0,0 0 0 0 0,-1 1 0 0 0,1-1 0 0 0,0 1 0 0 0,6 1 1 0 0,-8-1-30 0 0,0 0-1 0 0,-1 1 1 0 0,1-1 0 0 0,-1 1 0 0 0,0-1 0 0 0,1 1 0 0 0,-1 0 0 0 0,1 0 0 0 0,-1-1 0 0 0,0 1 0 0 0,0 0 0 0 0,1 0 0 0 0,-1 0 0 0 0,0 1 0 0 0,0-1 0 0 0,0 0 0 0 0,0 0-1 0 0,0 1 1 0 0,0-1 0 0 0,-1 0 0 0 0,1 1 0 0 0,0-1 0 0 0,-1 0 0 0 0,1 1 0 0 0,-1-1 0 0 0,1 1 0 0 0,-1 0 0 0 0,0-1 0 0 0,0 1 0 0 0,1 1 0 0 0,-2 4 93 0 0,1-1 0 0 0,-1 0 0 0 0,0 1 0 0 0,0-1 1 0 0,-4 10-1 0 0,1-3 234 0 0,2 0-303 0 0,0-1 0 0 0,1 1-1 0 0,1 25 1 0 0,0-20-1016 0 0,3-4-701 0 0,0-12 37 0 0,-1-9 541 0 0,0-5 97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1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12751 0 0,'1'1'587'0'0,"8"13"-612"0"0,7 11 1643 0 0,31 35 1 0 0,-40-53-1216 0 0,0 1 1 0 0,1-1 0 0 0,0-1-1 0 0,0 1 1 0 0,1-1-1 0 0,-1-1 1 0 0,1 0-1 0 0,14 6 1 0 0,-7-4-245 0 0,1-2-1 0 0,0 0 1 0 0,0 0 0 0 0,1-2 0 0 0,-1 0-1 0 0,1-1 1 0 0,-1-1 0 0 0,1-1-1 0 0,0 0 1 0 0,-1-1 0 0 0,1-1 0 0 0,0-1-1 0 0,-1 0 1 0 0,0-1 0 0 0,0-1 0 0 0,0-1-1 0 0,31-15 1 0 0,-38 16-283 0 0,1-1 1 0 0,-2-1-1 0 0,1 0 0 0 0,-1 0 1 0 0,0-1-1 0 0,12-12 0 0 0,-17 15 57 0 0,-1 1 0 0 0,1-1 0 0 0,-1-1 0 0 0,0 1 0 0 0,0 0 0 0 0,-1-1 0 0 0,1 1 0 0 0,-1-1 0 0 0,-1 0 0 0 0,1 0-1 0 0,-1 0 1 0 0,0 0 0 0 0,0 0 0 0 0,0-9 0 0 0,-1 14 26 0 0,0 0 0 0 0,-1 0 0 0 0,1 0 0 0 0,0 0 0 0 0,-1 0 0 0 0,1 0-1 0 0,0 1 1 0 0,-1-1 0 0 0,1 0 0 0 0,-1 0 0 0 0,1 0 0 0 0,-1 0 0 0 0,1 1 0 0 0,-1-1 0 0 0,0 0-1 0 0,1 1 1 0 0,-1-1 0 0 0,0 0 0 0 0,0 1 0 0 0,0-1 0 0 0,1 1 0 0 0,-1-1 0 0 0,0 1 0 0 0,0 0-1 0 0,0-1 1 0 0,0 1 0 0 0,0 0 0 0 0,0-1 0 0 0,0 1 0 0 0,0 0 0 0 0,0 0 0 0 0,0 0 0 0 0,0 0-1 0 0,1 0 1 0 0,-3 0 0 0 0,-4 0-142 0 0,0 1 0 0 0,0-1 0 0 0,-12 4 0 0 0,-6 2-1 0 0,1 1 0 0 0,1 1 0 0 0,-43 21 0 0 0,31-10 146 0 0,-55 40 0 0 0,65-38 251 0 0,0 1-1 0 0,2 1 1 0 0,0 1-1 0 0,2 0 1 0 0,1 2 0 0 0,-26 42-1 0 0,41-61-136 0 0,0 1 0 0 0,1 0 1 0 0,0 0-1 0 0,0 1 0 0 0,0-1 0 0 0,1 1 0 0 0,1 0 0 0 0,-1 0 0 0 0,2 0 1 0 0,-1 0-1 0 0,1 0 0 0 0,0 1 0 0 0,1-1 0 0 0,0 0 0 0 0,1 0 0 0 0,0 1 1 0 0,0-1-1 0 0,3 11 0 0 0,-2-17-55 0 0,-1 1 0 0 0,1-1 0 0 0,-1 0 0 0 0,1 0 1 0 0,0 0-1 0 0,0 0 0 0 0,0 0 0 0 0,1 0 0 0 0,-1 0 0 0 0,1-1 0 0 0,-1 1 1 0 0,1-1-1 0 0,0 0 0 0 0,0 1 0 0 0,0-2 0 0 0,0 1 0 0 0,0 0 0 0 0,1 0 1 0 0,-1-1-1 0 0,0 0 0 0 0,1 0 0 0 0,-1 0 0 0 0,1 0 0 0 0,-1 0 0 0 0,5 0 0 0 0,9 0 73 0 0,0 0 0 0 0,0-1-1 0 0,33-3 1 0 0,-43 2-86 0 0,143-18-1448 0 0,-133 15 581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30T01:02:56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4143 0 0,'0'0'10983'0'0,"-3"1"-11742"0"0,1 0 749 0 0,1-1 0 0 0,-1 1 1 0 0,0 0-1 0 0,1 0 0 0 0,-1 0 0 0 0,0 1 0 0 0,1-1 1 0 0,-1 0-1 0 0,1 0 0 0 0,0 1 0 0 0,-1-1 1 0 0,1 1-1 0 0,0-1 0 0 0,0 1 0 0 0,0 0 1 0 0,-1 3-1 0 0,-2 0 0 0 0,0 2 126 0 0,-1-1-1 0 0,1 1 1 0 0,1-1-1 0 0,-1 1 1 0 0,1 0-1 0 0,0 0 1 0 0,-2 10-1 0 0,5-12-57 0 0,-1 0 0 0 0,1-1 0 0 0,0 1-1 0 0,1 0 1 0 0,-1 0 0 0 0,1 0 0 0 0,0-1-1 0 0,0 1 1 0 0,0 0 0 0 0,1-1 0 0 0,0 1-1 0 0,-1-1 1 0 0,2 0 0 0 0,-1 1 0 0 0,4 4-1 0 0,4 12 286 0 0,5 7 100 0 0,-14-28-513 0 0,1 0-5 0 0,1-1 69 0 0,0 0-1 0 0,-1 0 0 0 0,1 0 0 0 0,-1-1 0 0 0,1 1 0 0 0,-1 0 0 0 0,0-1 0 0 0,1 0 1 0 0,-1 1-1 0 0,0-1 0 0 0,0 0 0 0 0,0 0 0 0 0,-1 0 0 0 0,4-4 0 0 0,14-12 191 0 0,-17 16-288 0 0,1 0 1 0 0,0 0 0 0 0,1 1-1 0 0,-1-1 1 0 0,0 1 0 0 0,0 0 0 0 0,0 0-1 0 0,1 0 1 0 0,-1 1 0 0 0,1-1-1 0 0,-1 1 1 0 0,0 0 0 0 0,1 0-1 0 0,-1 0 1 0 0,5 0 0 0 0,8 1-2511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30T01:02:56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3679 0 0,'-2'12'14267'0'0,"2"-7"-14152"0"0,4 31-229 0 0,-2 1 0 0 0,-3 48 0 0 0,-18 68 138 0 0,19-148-21 0 0,-3 15 22 0 0,-2 33 1 0 0,5-52-120 0 0,0 0 1 0 0,0 0 0 0 0,0 0 0 0 0,0 0 0 0 0,-1 0-1 0 0,2 1 1 0 0,-1-1 0 0 0,0 0 0 0 0,0 0 0 0 0,0 0-1 0 0,0 0 1 0 0,1 0 0 0 0,-1 0 0 0 0,0 0 0 0 0,1 0-1 0 0,-1 0 1 0 0,1 0 0 0 0,0 1 0 0 0,0-3-37 0 0,0 1 0 0 0,0-1 0 0 0,0 1 0 0 0,0-1 0 0 0,0 0 1 0 0,0 0-1 0 0,0 0 0 0 0,0 1 0 0 0,-1-1 0 0 0,1 0 0 0 0,0 0 1 0 0,-1 0-1 0 0,1 0 0 0 0,0-2 0 0 0,8-12-541 0 0,-2 0-1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30T01:02:57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62 7831 0 0,'0'0'7310'0'0,"13"-11"-6162"0"0,-11 8-1342 0 0,0-1 1 0 0,0 1-1 0 0,0-1 1 0 0,-1 0-1 0 0,0 0 1 0 0,0 0-1 0 0,0 0 1 0 0,0 0 0 0 0,0 0-1 0 0,-1-6 1 0 0,0 9 73 0 0,0 1-54 0 0,0 0 186 0 0,0-1 1 0 0,-1 1 0 0 0,1 0-1 0 0,0 0 1 0 0,-1 0 0 0 0,1 0 0 0 0,0 0-1 0 0,-1 0 1 0 0,1-1 0 0 0,0 1-1 0 0,-1 0 1 0 0,1 0 0 0 0,0 0-1 0 0,-1 0 1 0 0,1 0 0 0 0,0 0-1 0 0,-1 0 1 0 0,1 1 0 0 0,-1-1 0 0 0,1 0-1 0 0,0 0 1 0 0,-1 0 0 0 0,1 0-1 0 0,0 0 1 0 0,-1 1 0 0 0,-11 3 201 0 0,10-2-402 0 0,-1-1 171 0 0,-1 0 0 0 0,1 1 0 0 0,0 0-1 0 0,0 0 1 0 0,0 0 0 0 0,0 0 0 0 0,0 0 0 0 0,0 1-1 0 0,1-1 1 0 0,-1 1 0 0 0,1 0 0 0 0,-1 0-1 0 0,1 0 1 0 0,0 0 0 0 0,0 0 0 0 0,1 0 0 0 0,-1 0-1 0 0,1 1 1 0 0,-1-1 0 0 0,0 5 0 0 0,-2 8 384 0 0,0 0 0 0 0,2 1-1 0 0,-2 20 1 0 0,0 0 654 0 0,4-34-946 0 0,-8 27 312 0 0,5-21-324 0 0,2-8 373 0 0,4-2-326 0 0,-1 0-1 0 0,0 0 1 0 0,0 0-1 0 0,0-1 1 0 0,0 1 0 0 0,0 0-1 0 0,0-1 1 0 0,-1 1-1 0 0,4-4 1 0 0,0 1 64 0 0,38-31 382 0 0,-43 35-646 0 0,13-21-566 0 0,3-10 1062 0 0,-16 31-440 0 0,0-1 1 0 0,0 1 0 0 0,0 0 0 0 0,1-1 0 0 0,-1 1 0 0 0,0-1 0 0 0,0 1 0 0 0,0 0-1 0 0,1-1 1 0 0,-1 1 0 0 0,0 0 0 0 0,0-1 0 0 0,0 1 0 0 0,1 0 0 0 0,-1 0 0 0 0,0-1 0 0 0,1 1-1 0 0,-1 0 1 0 0,0 0 0 0 0,1-1 0 0 0,-1 1 0 0 0,0 0 0 0 0,1 0 0 0 0,-1 0 0 0 0,1 0-1 0 0,-1-1 1 0 0,0 1 0 0 0,1 0 0 0 0,-1 0 0 0 0,0 0 0 0 0,1 0 0 0 0,-1 0 0 0 0,1 0-1 0 0,-1 0 1 0 0,0 0 0 0 0,1 0 0 0 0,-1 0 0 0 0,1 0 0 0 0,-1 1 0 0 0,0-1 0 0 0,1 0 0 0 0,-1 0-1 0 0,0 0 1 0 0,1 0 0 0 0,-1 1 0 0 0,1-1 0 0 0,-1 0 0 0 0,0 0 0 0 0,0 1 0 0 0,1-1-1 0 0,-1 0 1 0 0,0 0 0 0 0,1 1 0 0 0,-1-1 0 0 0,0 0 0 0 0,0 1 0 0 0,0-1 0 0 0,1 0-1 0 0,-1 1 1 0 0,0-1 0 0 0,0 1 0 0 0,0-1 0 0 0,0 0 0 0 0,0 1 0 0 0,0-1 0 0 0,0 1 0 0 0,0-1-1 0 0,0 2 1417 0 0,-3 17 803 0 0,1-4-2175 0 0,0 0 1 0 0,1-1 0 0 0,0 16-1 0 0,1-29-121 0 0,6-6-2246 0 0,0-2 1830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30T01:02:58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 11311 0 0,'0'0'4156'0'0,"1"0"-4144"0"0,-1 0 0 0 0,1-1 0 0 0,-1 1 0 0 0,1 0-1 0 0,-1 0 1 0 0,1-1 0 0 0,-1 1 0 0 0,1 0 0 0 0,-1 0-1 0 0,1 0 1 0 0,-1 0 0 0 0,1 0 0 0 0,0-1 0 0 0,0 1 0 0 0,-4 12-12 0 0,-1-1 1 0 0,-1 0 0 0 0,0 0-1 0 0,0 0 1 0 0,-1 0 0 0 0,-1-1-1 0 0,-7 10 1 0 0,2-3 636 0 0,27-10-209 0 0,-5-9-391 0 0,-7 1-31 0 0,0 1-1 0 0,1-1 1 0 0,-1 1-1 0 0,0-1 1 0 0,1 1 0 0 0,3 0-1 0 0,0 1-5 0 0,-6-1 10 0 0,0 0 0 0 0,0 0-1 0 0,0 0 1 0 0,0 1 0 0 0,0-1 0 0 0,0 0-1 0 0,0 1 1 0 0,0-1 0 0 0,0 1 0 0 0,0-1-1 0 0,0 1 1 0 0,0-1 0 0 0,0 1 0 0 0,0 0-1 0 0,0 0 1 0 0,-1-1 0 0 0,1 1 0 0 0,0 0-1 0 0,0 0 1 0 0,-1 0 0 0 0,1 0 0 0 0,-1 0-1 0 0,1 0 1 0 0,-1 0 0 0 0,1 1 0 0 0,4 6 42 0 0,-4-7 226 0 0,-2 7-64 0 0,-1-3-157 0 0,0 1 1 0 0,-1-1 0 0 0,1 0 0 0 0,-1 1 0 0 0,-1-1 0 0 0,1 0 0 0 0,-1-1 0 0 0,1 1 0 0 0,-2-1 0 0 0,-4 6 0 0 0,-9 8-677 0 0,18-17 415 0 0,-6 4-1246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30T01:02:59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 11055 0 0,'0'0'2814'0'0,"-8"2"2776"0"0,-1-1-4806 0 0,-8-3-2022 0 0,16 1 1193 0 0,0 1-1 0 0,0-1 0 0 0,0 1 1 0 0,0 0-1 0 0,0 0 1 0 0,0 0-1 0 0,0 0 1 0 0,0 0-1 0 0,0 0 1 0 0,-1 0-1 0 0,1 0 1 0 0,0 0-1 0 0,0 0 1 0 0,0 1-1 0 0,0-1 1 0 0,0 0-1 0 0,0 1 1 0 0,0-1-1 0 0,0 1 1 0 0,0-1-1 0 0,0 1 1 0 0,0-1-1 0 0,0 1 1 0 0,0 0-1 0 0,1-1 1 0 0,-1 1-1 0 0,0 0 1 0 0,0 0-1 0 0,1 0 1 0 0,-1 0-1 0 0,0 0 1 0 0,0 1-1 0 0,-13 19 704 0 0,-16 36-1 0 0,24-46-618 0 0,5-10-114 0 0,20 7-396 0 0,3-12 336 0 0,-18 3 118 0 0,-1 0 1 0 0,1 1-1 0 0,0-1 0 0 0,-1 1 0 0 0,1-1 0 0 0,0 1 0 0 0,-1 0 0 0 0,1 1 0 0 0,4 0 0 0 0,-6-1 40 0 0,0 1-1 0 0,-1-1 1 0 0,1 1-1 0 0,0 0 1 0 0,-1 0-1 0 0,1 0 1 0 0,0 0-1 0 0,-1 0 1 0 0,1 0-1 0 0,-1 0 1 0 0,0 0-1 0 0,1 0 1 0 0,-1 1-1 0 0,0-1 1 0 0,0 1-1 0 0,0-1 1 0 0,0 1-1 0 0,0-1 1 0 0,0 1-1 0 0,1 3 1 0 0,1 0 35 0 0,-1-2-27 0 0,-1 0 0 0 0,1 0 1 0 0,0 0-1 0 0,-1 1 0 0 0,0-1 0 0 0,0 1 0 0 0,0-1 1 0 0,0 1-1 0 0,-1-1 0 0 0,1 1 0 0 0,-1-1 1 0 0,0 1-1 0 0,0-1 0 0 0,0 1 0 0 0,0-1 1 0 0,-1 1-1 0 0,1-1 0 0 0,-3 7 0 0 0,-1-2-59 0 0,1 0-1 0 0,-2-1 1 0 0,1 1-1 0 0,-8 8 1 0 0,-7 2-1627 0 0,16-16 585 0 0,0 0 0 0 0,0 0-1 0 0,0-1 1 0 0,0 1 0 0 0,-6 1 0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30T01:02:59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84 120 8751 0 0,'0'0'1078'0'0,"8"6"3739"0"0,-3-4-4889 0 0,-3-4 32 0 0,-2 1 23 0 0,1 0 1 0 0,-1 0 0 0 0,1 0-1 0 0,0 0 1 0 0,0 0 0 0 0,-1 1-1 0 0,1-1 1 0 0,0 0-1 0 0,0 0 1 0 0,0 1 0 0 0,0-1-1 0 0,0 1 1 0 0,0-1-1 0 0,0 1 1 0 0,0-1 0 0 0,1 1-1 0 0,30-10 1485 0 0,-31 9-1472 0 0,1-1-1 0 0,0 1 1 0 0,-1 0 0 0 0,1-1-1 0 0,-1 1 1 0 0,1-1 0 0 0,-1 1-1 0 0,0-1 1 0 0,0 1-1 0 0,1-1 1 0 0,-1 0 0 0 0,1-2-1 0 0,9-25-539 0 0,-6 16 197 0 0,-4 12 283 0 0,-1-1-1 0 0,1 1 0 0 0,-1-1 0 0 0,1 1 1 0 0,-1-1-1 0 0,0 1 0 0 0,1-1 0 0 0,-1 0 1 0 0,0 1-1 0 0,0-1 0 0 0,0 1 0 0 0,0-1 1 0 0,0 0-1 0 0,-1 1 0 0 0,1-1 1 0 0,0 1-1 0 0,-1-1 0 0 0,1 1 0 0 0,-2-3 1 0 0,2 4 76 0 0,-1-1-1 0 0,1 1 1 0 0,-1-1 0 0 0,1 1 0 0 0,-1-1 0 0 0,0 1 0 0 0,1-1 0 0 0,-1 1-1 0 0,0 0 1 0 0,1-1 0 0 0,-1 1 0 0 0,0 0 0 0 0,1 0 0 0 0,-1-1 0 0 0,0 1 0 0 0,1 0-1 0 0,-1 0 1 0 0,0 0 0 0 0,0 0 0 0 0,1 0 0 0 0,-1 0 0 0 0,0 0 0 0 0,1 0 0 0 0,-1 0-1 0 0,0 0 1 0 0,0 1 0 0 0,1-1 0 0 0,-1 0 0 0 0,0 0 0 0 0,1 1 0 0 0,-1-1 0 0 0,0 0-1 0 0,0 1 1 0 0,-26 15 391 0 0,22-13-439 0 0,-1 0-154 0 0,0 0 1 0 0,0 0-1 0 0,-9 2 0 0 0,11-3 261 0 0,-1-1-1 0 0,1 1 1 0 0,0 0 0 0 0,0 0 0 0 0,0 0-1 0 0,0 0 1 0 0,0 1 0 0 0,-6 4 0 0 0,5 0 215 0 0,-1 0 1 0 0,1 0-1 0 0,0 1 1 0 0,1 0-1 0 0,0 0 1 0 0,0 0-1 0 0,1 0 1 0 0,0 1 0 0 0,0-1-1 0 0,1 1 1 0 0,-2 10-1 0 0,3-15-215 0 0,1 0 1 0 0,0 0-1 0 0,0 0 0 0 0,0 0 0 0 0,0 0 0 0 0,1 0 0 0 0,-1 0 1 0 0,1 0-1 0 0,0 0 0 0 0,0 0 0 0 0,1-1 0 0 0,1 5 1 0 0,-2-6-54 0 0,0 0 0 0 0,0 1 0 0 0,1-1 0 0 0,-1 0 0 0 0,1 0 0 0 0,0 0 0 0 0,0-1 1 0 0,-1 1-1 0 0,1 0 0 0 0,0-1 0 0 0,0 1 0 0 0,0-1 0 0 0,1 1 0 0 0,-1-1 1 0 0,0 0-1 0 0,1 0 0 0 0,-1 0 0 0 0,0 0 0 0 0,5 0 0 0 0,35 3 1646 0 0,-22-4-3343 0 0,-1 0-4459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30T01:03:00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7367 0 0,'0'0'667'0'0,"0"0"-547"0"0,2 3 199 0 0,14 18 6502 0 0,2-1-3691 0 0,41 34-3335 0 0,-38-37 1249 0 0,-11-7-946 0 0,1-1-1 0 0,0-1 1 0 0,0 0-1 0 0,1-1 1 0 0,0 0-1 0 0,15 6 1 0 0,-26-12-245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30T01:03:00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 4143 0 0,'0'0'13060'0'0,"-1"14"-10426"0"0,1-10-2625 0 0,0 0 1 0 0,0 0 0 0 0,-1 1 0 0 0,0-1 0 0 0,1 0 0 0 0,-2 0-1 0 0,1 0 1 0 0,0 1 0 0 0,-1-1 0 0 0,1-1 0 0 0,-1 1 0 0 0,0 0-1 0 0,-1 0 1 0 0,-3 4 0 0 0,-2 4 117 0 0,-3 9-7 0 0,1 0 0 0 0,1 0-1 0 0,-7 25 1 0 0,16-45-204 0 0,-11 19-3243 0 0,10-18 2670 0 0,-6 8 1007 0 0,6-3-5292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30T01:03:03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13 919 0 0,'8'0'2938'0'0,"10"-5"6502"0"0,-15 3-9041 0 0,0 1 0 0 0,0 0 0 0 0,1 0 0 0 0,-1 1 0 0 0,0-1 0 0 0,0 0 0 0 0,4 1 0 0 0,-6 0-350 0 0,-1 0 1 0 0,1 0-1 0 0,-1 0 1 0 0,1 1-1 0 0,-1-1 1 0 0,1 0-1 0 0,-1 0 1 0 0,1 0-1 0 0,-1 1 1 0 0,1-1-1 0 0,-1 0 1 0 0,1 1-1 0 0,-1-1 1 0 0,0 0-1 0 0,1 1 1 0 0,-1-1-1 0 0,1 0 1 0 0,-1 1-1 0 0,0-1 1 0 0,1 1-1 0 0,-1-1 1 0 0,0 1-1 0 0,0-1 1 0 0,1 1-1 0 0,-1-1 1 0 0,0 1-1 0 0,0 0 1 0 0,5 17 770 0 0,-6-11-609 0 0,0 1 0 0 0,-1 0-1 0 0,1 0 1 0 0,-2-1-1 0 0,1 1 1 0 0,-5 8 0 0 0,-7 26 172 0 0,5 4-166 0 0,-12 46 108 0 0,17-79-437 0 0,1 0 0 0 0,0 0 0 0 0,0 1 0 0 0,0 15 0 0 0,3-28-16 0 0,-7 17-128 0 0,-37 49 1462 0 0,27-43-1129 0 0,-26 48 0 0 0,25-28 51 0 0,13-29 60 0 0,-1-2 1 0 0,-13 25-1 0 0,17-34-164 0 0,1-2 121 0 0,-18 16 156 0 0,18-17-284 0 0,0 1 36 0 0,-1 4-303 0 0,2-5 159 0 0,0 0 27 0 0,-1 2 40 0 0,1-2-9 0 0,-10 16 478 0 0,7-13-445 0 0,0-1-12 0 0,2-2-36 0 0,-1 2 721 0 0,2-3-715 0 0,-1 1 1 0 0,1-1-1 0 0,-1 0 0 0 0,1 1 0 0 0,-1-1 0 0 0,1 1 0 0 0,0-1 0 0 0,-1 1 0 0 0,1-1 0 0 0,0 1 0 0 0,-1-1 0 0 0,1 1 0 0 0,0-1 0 0 0,0 1 0 0 0,0-1 0 0 0,-1 2 0 0 0,1-2 131 0 0,0 1 0 0 0,0 0 0 0 0,0-1 0 0 0,-1 1 0 0 0,1 0 0 0 0,0-1 0 0 0,-1 1 0 0 0,1 0 0 0 0,0-1 0 0 0,-1 1 1 0 0,1-1-1 0 0,-1 1 0 0 0,1-1 0 0 0,0 1 0 0 0,-1-1 0 0 0,0 1 0 0 0,1-1 0 0 0,-2 1 0 0 0,2-2-9 0 0,-1 0 1 0 0,0 0-1 0 0,0 0 0 0 0,0 0 1 0 0,1-1-1 0 0,-1 1 0 0 0,0 0 1 0 0,1 0-1 0 0,0 0 0 0 0,-1-3 1 0 0,0 3-36 0 0,-1-5 54 0 0,-11-24 85 0 0,10 25-249 0 0,0 0-31 0 0,0 1 6 0 0,2 3 88 0 0,0 0 0 0 0,0-1 0 0 0,0 1 0 0 0,0 0 0 0 0,1-1 0 0 0,-1 1 0 0 0,0-1 0 0 0,1 1-1 0 0,-1-1 1 0 0,1 1 0 0 0,-1-1 0 0 0,1 0 0 0 0,0-2 0 0 0,-1 2 3 0 0,1 0 0 0 0,0 0 0 0 0,-1 0 0 0 0,1-1 0 0 0,-1 1 1 0 0,0 0-1 0 0,1 0 0 0 0,-1 0 0 0 0,0 0 0 0 0,-2-3 0 0 0,-2-2 14 0 0,5 7 122 0 0,-20-4-353 0 0,8 5-179 0 0,12-1 390 0 0,-1-1-1 0 0,0 1 1 0 0,1 0-1 0 0,-1 0 1 0 0,1 0-1 0 0,-1-1 0 0 0,1 1 1 0 0,-1 0-1 0 0,1-1 1 0 0,-1 1-1 0 0,1-1 1 0 0,-1 1-1 0 0,1 0 0 0 0,-1-1 1 0 0,1 1-1 0 0,0-1 1 0 0,-1 1-1 0 0,1-1 0 0 0,0 1 1 0 0,-1-1-1 0 0,1 0 1 0 0,0 1-1 0 0,0-1 1 0 0,-1 1-1 0 0,1-2 0 0 0,-4-18 122 0 0,3 19 12 0 0,2-1-19 0 0,0-1 75 0 0,9 14-677 0 0,31 51-283 0 0,-39-60 774 0 0,0-2 2 0 0,10 17 15 0 0,-11-16 10 0 0,0 0-1 0 0,0 1 0 0 0,-1-1 0 0 0,1 1 1 0 0,0-1-1 0 0,-1 1 0 0 0,1-1 0 0 0,-1 1 1 0 0,1-1-1 0 0,-1 1 0 0 0,0 0 0 0 0,1 1 0 0 0,3 16 224 0 0,-3-18-257 0 0,-1 1 1 0 0,0-1-1 0 0,1 0 0 0 0,-1 0 0 0 0,1 0 0 0 0,-1 0 1 0 0,1 1-1 0 0,-1-1 0 0 0,1 0 0 0 0,0 0 0 0 0,0 0 1 0 0,-1 0-1 0 0,1 0 0 0 0,0-1 0 0 0,0 1 0 0 0,0 0 1 0 0,0 0-1 0 0,0 0 0 0 0,0-1 0 0 0,0 1 0 0 0,1-1 1 0 0,-1 1-1 0 0,0-1 0 0 0,0 1 0 0 0,0-1 0 0 0,0 0 1 0 0,1 1-1 0 0,-1-1 0 0 0,2 0 0 0 0,3 0 25 0 0,5-1 203 0 0,-10 1-102 0 0,6 0-5 0 0,1 0-1 0 0,-1-1 1 0 0,14-3-1 0 0,-21 4-109 0 0,55-13-23 0 0,-38 10 5 0 0,0-1 0 0 0,0 0 0 0 0,0-2 0 0 0,0 0 0 0 0,25-13 0 0 0,-37 16 5 0 0,-1 0 11 0 0,0 0-11 0 0,-4 2-50 0 0,-7 0-4769 0 0,0-1 3252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8:55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1411 0 9615 0 0,'0'0'868'0'0,"-2"1"-656"0"0,-22 4 336 0 0,1 2-1 0 0,-1 1 0 0 0,2 1 0 0 0,-44 24 0 0 0,-7 3-107 0 0,35-18-148 0 0,-39 26 0 0 0,-183 159 660 0 0,255-198-937 0 0,-49 43 58 0 0,23-20-22 0 0,-1 0-1 0 0,-42 26 1 0 0,-61 23 13 0 0,124-70-109 0 0,22-8-54 0 0,-2-1 86 0 0,26-5-216 0 0,0-2 1 0 0,57-21-1 0 0,10-4-240 0 0,-83 30 466 0 0,0 1-1 0 0,0 1 0 0 0,0 0 0 0 0,0 2 1 0 0,1 0-1 0 0,-1 1 0 0 0,0 1 0 0 0,0 0 1 0 0,32 10-1 0 0,-38-8 91 0 0,1 0 1 0 0,-1 1-1 0 0,0 0 0 0 0,-1 1 0 0 0,1 0 1 0 0,-1 1-1 0 0,-1 1 0 0 0,1 0 1 0 0,-1 0-1 0 0,0 1 0 0 0,-1 1 0 0 0,0 0 1 0 0,-1 0-1 0 0,11 15 0 0 0,-18-22-58 0 0,0 0-1 0 0,-1 1 1 0 0,1-1-1 0 0,-1 1 0 0 0,1-1 1 0 0,-1 1-1 0 0,0-1 1 0 0,0 1-1 0 0,-1 0 1 0 0,1-1-1 0 0,-1 1 1 0 0,0 0-1 0 0,0 5 0 0 0,-1-3 11 0 0,0 0-1 0 0,0 0 0 0 0,-1-1 0 0 0,0 1 0 0 0,0-1 1 0 0,0 1-1 0 0,-6 9 0 0 0,-1-1 12 0 0,-1-1 0 0 0,0 0-1 0 0,-1-1 1 0 0,0 0 0 0 0,-16 12 0 0 0,-6 3-16 0 0,-2-1 1 0 0,0-3-1 0 0,-48 25 0 0 0,-122 48 78 0 0,171-81-94 0 0,-3 0 16 0 0,0-1 1 0 0,0-2-1 0 0,-1-2 1 0 0,0-2-1 0 0,-1-1 1 0 0,0-1-1 0 0,0-3 1 0 0,-1-1-1 0 0,-40-3 1 0 0,72 0-10 0 0,-1 0-1 0 0,1-1 1 0 0,0 0 0 0 0,0 0 0 0 0,0-1 0 0 0,0 0-1 0 0,0 0 1 0 0,-13-8 0 0 0,1-2 99 0 0,-32-26 0 0 0,37 27-84 0 0,11 10 0 0 0,-7 3-115 0 0,9 0 56 0 0,0 0 0 0 0,1 0 0 0 0,-1 0 1 0 0,1 1-1 0 0,-1-1 0 0 0,1 0 0 0 0,0 1 0 0 0,-1 0 1 0 0,1-1-1 0 0,0 1 0 0 0,0 0 0 0 0,0-1 0 0 0,0 1 0 0 0,0 0 1 0 0,1 0-1 0 0,-2 2 0 0 0,0 3-1237 0 0,0 0 1 0 0,0 1-1 0 0,0 8 0 0 0,1 2-4092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16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269 160 6447 0 0,'0'0'499'0'0,"-2"1"-328"0"0,-10 4 1503 0 0,0 0 1 0 0,1 1 0 0 0,-15 10-1 0 0,26-16-1620 0 0,-1 1 0 0 0,1-1-1 0 0,-1 0 1 0 0,1 1 0 0 0,-1-1-1 0 0,1 1 1 0 0,-1-1 0 0 0,1 1-1 0 0,0-1 1 0 0,-1 1 0 0 0,1-1-1 0 0,0 1 1 0 0,-1-1 0 0 0,1 1-1 0 0,0-1 1 0 0,0 1 0 0 0,-1-1-1 0 0,1 1 1 0 0,0-1 0 0 0,0 1-1 0 0,0 0 1 0 0,0-1 0 0 0,0 1-1 0 0,0-1 1 0 0,0 1 0 0 0,0 0 0 0 0,0-1-1 0 0,0 1 1 0 0,0-1 0 0 0,0 1-1 0 0,1 0 1 0 0,-1-1 0 0 0,0 1-1 0 0,0-1 1 0 0,0 1 0 0 0,1-1-1 0 0,-1 1 1 0 0,0-1 0 0 0,1 1-1 0 0,-1-1 1 0 0,1 1 0 0 0,-1-1-1 0 0,0 1 1 0 0,1-1 0 0 0,-1 0-1 0 0,1 1 1 0 0,-1-1 0 0 0,1 0-1 0 0,0 1 1 0 0,2 1 36 0 0,0 0-1 0 0,-1-1 1 0 0,1 1-1 0 0,0-1 1 0 0,0 1-1 0 0,0-1 1 0 0,5 1-1 0 0,12 1 254 0 0,-1-1 0 0 0,1-1-1 0 0,0-1 1 0 0,-1-1 0 0 0,23-3-1 0 0,-7-2 114 0 0,66-21 0 0 0,-89 23-421 0 0,0 0-1 0 0,0-1 1 0 0,0-1-1 0 0,-1 0 1 0 0,0 0-1 0 0,18-15 0 0 0,-25 19-40 0 0,-1-1 0 0 0,0 0 0 0 0,-1 1 0 0 0,1-1 0 0 0,0 0 0 0 0,-1-1 0 0 0,1 1 0 0 0,-1 0 0 0 0,0-1 0 0 0,0 1 0 0 0,-1-1 0 0 0,1 0 0 0 0,-1 1 0 0 0,1-1 0 0 0,-1 0 0 0 0,0 0 0 0 0,-1 0 0 0 0,1 0 0 0 0,-1 0 0 0 0,0 0 0 0 0,0 0 0 0 0,0 0 0 0 0,0 0 0 0 0,0 0 1 0 0,-2-6-1 0 0,0 7-33 0 0,1 1 0 0 0,0-1 0 0 0,0 0 0 0 0,-1 1 0 0 0,0-1 0 0 0,1 1 1 0 0,-1-1-1 0 0,0 1 0 0 0,0 0 0 0 0,0-1 0 0 0,-1 1 0 0 0,1 0 0 0 0,-1 1 1 0 0,1-1-1 0 0,-1 0 0 0 0,1 1 0 0 0,-1-1 0 0 0,0 1 0 0 0,0 0 0 0 0,1 0 1 0 0,-1 0-1 0 0,0 0 0 0 0,0 0 0 0 0,0 1 0 0 0,-4-1 0 0 0,-4 0-65 0 0,1 1-1 0 0,-1-1 1 0 0,1 2 0 0 0,-1-1-1 0 0,1 2 1 0 0,-12 2-1 0 0,-10 4 112 0 0,-1 1-1 0 0,1 2 0 0 0,1 2 0 0 0,0 1 1 0 0,1 1-1 0 0,0 1 0 0 0,1 2 0 0 0,1 1 1 0 0,1 1-1 0 0,1 1 0 0 0,1 2 1 0 0,0 0-1 0 0,-39 51 0 0 0,57-64 78 0 0,0 1 1 0 0,1-1-1 0 0,1 1 0 0 0,-1 0 0 0 0,2 1 0 0 0,0-1 0 0 0,0 1 1 0 0,1 0-1 0 0,0 0 0 0 0,1 0 0 0 0,0 0 0 0 0,1 20 0 0 0,1-26-20 0 0,0 1-1 0 0,0 0 1 0 0,1-1-1 0 0,0 1 1 0 0,1 0-1 0 0,0-1 0 0 0,0 0 1 0 0,0 1-1 0 0,0-1 1 0 0,1 0-1 0 0,0 0 1 0 0,1 0-1 0 0,-1-1 0 0 0,1 1 1 0 0,0-1-1 0 0,0 0 1 0 0,1 0-1 0 0,-1 0 1 0 0,1 0-1 0 0,1-1 0 0 0,-1 0 1 0 0,0 0-1 0 0,1 0 1 0 0,8 3-1 0 0,-3-2-7 0 0,0-1-1 0 0,1 0 1 0 0,-1-1-1 0 0,1 0 1 0 0,-1-1 0 0 0,1-1-1 0 0,0 0 1 0 0,0 0-1 0 0,20-2 1 0 0,-3-2-1167 0 0,0-1 1 0 0,50-15-1 0 0,-44 8-5657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8:55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 9871 0 0,'0'0'3499'0'0,"-2"0"-3004"0"0,-5 0-320 0 0,0 1 1 0 0,1 0 0 0 0,-1 0 0 0 0,0 1 0 0 0,1-1 0 0 0,-1 1-1 0 0,1 1 1 0 0,-1-1 0 0 0,1 1 0 0 0,0 0 0 0 0,0 1-1 0 0,0 0 1 0 0,1 0 0 0 0,-8 6 0 0 0,-25 21-41 0 0,-132 117 78 0 0,145-123-150 0 0,10-11-78 0 0,-17 20 0 0 0,29-30 42 0 0,0 0-1 0 0,0 0 1 0 0,0 1-1 0 0,1-1 1 0 0,-1 1-1 0 0,1-1 1 0 0,0 1 0 0 0,0 0-1 0 0,1 0 1 0 0,-2 6-1 0 0,3-9 13 0 0,0 0-1 0 0,0 0 1 0 0,0 0-1 0 0,0 0 1 0 0,0 0-1 0 0,0 0 1 0 0,0 0-1 0 0,1 0 1 0 0,-1 0-1 0 0,1 0 1 0 0,-1-1-1 0 0,1 1 1 0 0,0 0-1 0 0,0 0 1 0 0,0 0-1 0 0,0 0 1 0 0,0-1-1 0 0,1 3 1 0 0,1-2 10 0 0,-1 0 1 0 0,1 0 0 0 0,-1 0 0 0 0,1 0-1 0 0,0 0 1 0 0,-1 0 0 0 0,1 0-1 0 0,0-1 1 0 0,0 0 0 0 0,4 2 0 0 0,2-1 33 0 0,-1 0-1 0 0,0 0 1 0 0,1-1 0 0 0,-1 0 0 0 0,1 0 0 0 0,-1-1 0 0 0,17-2 0 0 0,-6-1-41 0 0,1-1 0 0 0,-1-1 0 0 0,0-1 0 0 0,0-1 0 0 0,0 0 0 0 0,-1-1 0 0 0,-1-2 0 0 0,1 1 0 0 0,-1-2 0 0 0,-1 0 0 0 0,0-1 0 0 0,21-20 0 0 0,-33 27-77 0 0,0 1 0 0 0,0-1-1 0 0,-1 0 1 0 0,1 0 0 0 0,-1 0-1 0 0,0-1 1 0 0,-1 1 0 0 0,1-1-1 0 0,-1 0 1 0 0,0 1 0 0 0,-1-1-1 0 0,1 0 1 0 0,0-6 0 0 0,-2 7-10 0 0,0 1 1 0 0,0 0-1 0 0,0 0 1 0 0,0 0-1 0 0,-1 0 1 0 0,0 0-1 0 0,0 0 1 0 0,0 0 0 0 0,0 0-1 0 0,-1 0 1 0 0,1 0-1 0 0,-1 0 1 0 0,0 1-1 0 0,0-1 1 0 0,0 1-1 0 0,-1-1 1 0 0,1 1-1 0 0,-1 0 1 0 0,-5-5-1 0 0,3 4 28 0 0,0 0-1 0 0,0 0 1 0 0,-1 0-1 0 0,1 1 1 0 0,-1-1 0 0 0,0 1-1 0 0,0 1 1 0 0,0-1-1 0 0,0 1 1 0 0,-8-2-1 0 0,-2 2-727 0 0,0 0 0 0 0,1 0 0 0 0,-18 2 0 0 0,33-2-68 0 0,2-8-18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8:56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29 14999 0 0,'1'-1'340'0'0,"0"-2"-166"0"0,11-17 493 0 0,-10 15-381 0 0,-7 11-89 0 0,-56 71-64 0 0,4 3 0 0 0,3 2 0 0 0,3 2-1 0 0,-49 117 1 0 0,16 4-133 0 0,-18 44 0 0 0,87-217 3 0 0,-82 177 58 0 0,36-106-663 0 0,53-91-816 0 0,2-1-4146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8:56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 7831 0 0,'-2'1'603'0'0,"-13"12"-124"0"0,-1 1 1 0 0,2 0-1 0 0,-24 30 0 0 0,0 4 431 0 0,19-25-541 0 0,-23 36-1 0 0,32-42-318 0 0,1-3 399 0 0,1 0 1 0 0,-12 28-1 0 0,18-38-245 0 0,1 0 0 0 0,0 0 1 0 0,0 1-1 0 0,0-1 0 0 0,0 1 0 0 0,1-1 0 0 0,0 0 0 0 0,0 1 0 0 0,0-1 0 0 0,0 1 0 0 0,1-1 1 0 0,0 1-1 0 0,-1-1 0 0 0,4 9 0 0 0,-2-10-94 0 0,0 0-1 0 0,0 0 1 0 0,0 0-1 0 0,1-1 1 0 0,-1 1-1 0 0,1 0 1 0 0,-1-1 0 0 0,1 0-1 0 0,0 0 1 0 0,0 0-1 0 0,0 0 1 0 0,0 0 0 0 0,0 0-1 0 0,0-1 1 0 0,0 1-1 0 0,1-1 1 0 0,-1 0-1 0 0,1 0 1 0 0,-1 0 0 0 0,5 0-1 0 0,-3-1 4 0 0,1 0-1 0 0,-1 0 1 0 0,0-1 0 0 0,1 0-1 0 0,-1 0 1 0 0,0 0-1 0 0,0 0 1 0 0,0-1 0 0 0,0 0-1 0 0,0 0 1 0 0,0 0-1 0 0,7-5 1 0 0,-4 1-11 0 0,0 1 0 0 0,-1-1-1 0 0,1-1 1 0 0,-1 1 0 0 0,-1-1-1 0 0,8-9 1 0 0,2-8-39 0 0,-1-1-1 0 0,19-39 0 0 0,-19 33-884 0 0,25-36 0 0 0,-36 61 322 0 0,0 0 0 0 0,0 1-1 0 0,1-1 1 0 0,0 1 0 0 0,0 0 0 0 0,0 0 0 0 0,1 1 0 0 0,8-6 0 0 0,0 2-1302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8:56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680 8 10799 0 0,'0'0'1776'0'0,"-2"-1"-1101"0"0,0 0-569 0 0,-1 0 0 0 0,1 0 1 0 0,0 1-1 0 0,-1-1 0 0 0,1 0 0 0 0,0 1 0 0 0,-1-1 1 0 0,1 1-1 0 0,-1 0 0 0 0,1 0 0 0 0,0 0 1 0 0,-1 0-1 0 0,1 0 0 0 0,-1 0 0 0 0,1 1 0 0 0,0-1 1 0 0,-4 2-1 0 0,2 0-12 0 0,0 0 0 0 0,0 0 0 0 0,0 1 0 0 0,0-1 0 0 0,1 1 0 0 0,-1-1 0 0 0,1 1 0 0 0,0 1 0 0 0,-3 2 0 0 0,-5 9 151 0 0,0-1 1 0 0,2 2-1 0 0,-14 27 1 0 0,22-41-219 0 0,-62 134 409 0 0,-59 184 0 0 0,79-195-341 0 0,-118 232 0 0 0,154-344-96 0 0,-75 135 76 0 0,58-104-90 0 0,17-31-775 0 0,0 0-1 0 0,-15 21 1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8:57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37 2759 0 0,'-5'0'55'0'0,"0"0"-1"0"0,-1 0 1 0 0,1 0-1 0 0,-6-2 0 0 0,8 1-126 0 0,-15 2 608 0 0,18-1-105 0 0,-1 0 0 0 0,0 0-1 0 0,0 0 1 0 0,0 0 0 0 0,1 0-1 0 0,-1 0 1 0 0,0 0 0 0 0,1 0-1 0 0,-1 1 1 0 0,0-1 0 0 0,0 0-1 0 0,1 0 1 0 0,-1 1 0 0 0,0-1-1 0 0,1 1 1 0 0,-1-1 0 0 0,1 0-1 0 0,-1 1 1 0 0,0 0 0 0 0,1-1-220 0 0,0 1 0 0 0,0-1 0 0 0,0 1 0 0 0,0-1 0 0 0,0 0 0 0 0,0 1 1 0 0,1-1-1 0 0,-1 0 0 0 0,0 1 0 0 0,0-1 0 0 0,0 0 0 0 0,1 1 1 0 0,-1-1-1 0 0,0 0 0 0 0,1 1 0 0 0,-1-1 0 0 0,0 0 0 0 0,0 0 1 0 0,1 1-1 0 0,-1-1 0 0 0,0 0 0 0 0,1 0 0 0 0,-1 0 0 0 0,1 1 1 0 0,30 12 1815 0 0,-14-10-1731 0 0,0 1 0 0 0,0-2 0 0 0,0 0-1 0 0,0-2 1 0 0,32-1 0 0 0,86-19 354 0 0,-111 16-499 0 0,-18 3-151 0 0,102-18-924 0 0,131-6 0 0 0,-211 23-924 0 0</inkml:trace>
  <inkml:trace contextRef="#ctx0" brushRef="#br0" timeOffset="1">956 57 1839 0 0,'0'0'83'0'0,"-1"2"597"0"0,-15 26 10509 0 0,2 3-5670 0 0,-15 29-3578 0 0,-110 162-2042 0 0,110-180-569 0 0,19-26-735 0 0,-1 0 0 0 0,-23 26 1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8:57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5983 0 0,'0'0'648'0'0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8:57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47 5527 0 0,'-2'2'2342'0'0,"-19"30"3474"0"0,1-1-4160 0 0,-24 26-817 0 0,26-35-310 0 0,0 0 0 0 0,2 1-1 0 0,-23 45 1 0 0,31-37-97 0 0,7-29-253 0 0,6 0 91 0 0,-5-2-258 0 0,0 1-1 0 0,0-1 1 0 0,1 0 0 0 0,-1 0 0 0 0,0 1-1 0 0,0-1 1 0 0,0 0 0 0 0,1 0-1 0 0,-1 1 1 0 0,0-1 0 0 0,0 0-1 0 0,1 0 1 0 0,-1 0 0 0 0,0 0-1 0 0,1 0 1 0 0,-1 1 0 0 0,0-1-1 0 0,0 0 1 0 0,1 0 0 0 0,-1 0-1 0 0,0 0 1 0 0,1 0 0 0 0,-1 0-1 0 0,0 0 1 0 0,1 0 0 0 0,-1 0-1 0 0,1 0 1 0 0,10-1 116 0 0,0 0 0 0 0,0 0 0 0 0,0-1 0 0 0,0-1 0 0 0,-1 0 0 0 0,14-5 0 0 0,64-33 112 0 0,-41 18-165 0 0,-45 22-71 0 0,76-38 45 0 0,-66 32-39 0 0,0-1 1 0 0,0 0 0 0 0,-1-1 0 0 0,12-11 0 0 0,-22 19-11 0 0,0 0 0 0 0,0 0 0 0 0,0 0 1 0 0,0 0-1 0 0,0-1 0 0 0,0 1 1 0 0,-1 0-1 0 0,1-1 0 0 0,0 1 1 0 0,-1-1-1 0 0,1 1 0 0 0,-1-1 1 0 0,1 1-1 0 0,-1-1 0 0 0,0 1 1 0 0,0-1-1 0 0,1 1 0 0 0,-1-1 1 0 0,0 0-1 0 0,-1 1 0 0 0,1-1 1 0 0,0 1-1 0 0,0-1 0 0 0,-1 1 1 0 0,1-1-1 0 0,0 1 0 0 0,-1-1 1 0 0,0 1-1 0 0,1-1 0 0 0,-1 1 1 0 0,0 0-1 0 0,0-1 0 0 0,0 1 1 0 0,0 0-1 0 0,-1-2 0 0 0,-5-4 0 0 0,0 0 0 0 0,0 0-1 0 0,0 1 1 0 0,-13-8 0 0 0,14 10 0 0 0,-9-6 6 0 0,0 0-1 0 0,-2 0 1 0 0,1 2-1 0 0,-1 0 1 0 0,0 1-1 0 0,0 1 1 0 0,-23-5-1 0 0,39 10-410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8:58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28 514 14279 0 0,'0'0'1103'0'0,"0"-1"-720"0"0,-3-3-191 0 0,-1-2 434 0 0,1 1 0 0 0,-1-1 0 0 0,1 0 0 0 0,1 0 0 0 0,-4-10 0 0 0,5 13-679 0 0,0 0-1 0 0,1-1 1 0 0,0 1 0 0 0,-1 0 0 0 0,1 0-1 0 0,1-1 1 0 0,-1 1 0 0 0,0 0 0 0 0,1 0-1 0 0,-1 0 1 0 0,1-1 0 0 0,0 1-1 0 0,2-3 1 0 0,5-9-48 0 0,0 0 0 0 0,1 1 0 0 0,1 0 0 0 0,0 0-1 0 0,1 1 1 0 0,17-16 0 0 0,-17 18 73 0 0,20-20-111 0 0,0 2 0 0 0,2 2-1 0 0,50-33 1 0 0,-29 27-91 0 0,96-44 0 0 0,-134 70 268 0 0,1 0 0 0 0,0 1-1 0 0,26-5 1 0 0,-37 10 34 0 0,0 0 0 0 0,0 0-1 0 0,0 1 1 0 0,0 0 0 0 0,0 0-1 0 0,7 2 1 0 0,-10-1-10 0 0,0-1 1 0 0,0 1-1 0 0,0 0 1 0 0,0 0-1 0 0,0 0 1 0 0,0 1-1 0 0,-1-1 1 0 0,1 1-1 0 0,-1 0 1 0 0,1-1-1 0 0,-1 1 1 0 0,1 0-1 0 0,1 3 1 0 0,-1-2 6 0 0,-1 0 0 0 0,0 0 0 0 0,0 0 1 0 0,0 1-1 0 0,0-1 0 0 0,-1 1 0 0 0,1-1 0 0 0,-1 1 1 0 0,0 0-1 0 0,0-1 0 0 0,0 1 0 0 0,0 0 0 0 0,-1 0 1 0 0,0 0-1 0 0,1 0 0 0 0,-2-1 0 0 0,1 1 0 0 0,0 0 1 0 0,-1 0-1 0 0,-1 7 0 0 0,-3 6 143 0 0,-1-1-1 0 0,0 0 1 0 0,-13 23 0 0 0,4-6-35 0 0,-19 50 19 0 0,33-77-191 0 0,0-1 1 0 0,0 1-1 0 0,0-1 0 0 0,1 1 0 0 0,0 0 0 0 0,0-1 1 0 0,1 1-1 0 0,-1 0 0 0 0,1-1 0 0 0,0 1 0 0 0,1-1 1 0 0,2 8-1 0 0,2 2 3 0 0,0 0 1 0 0,1 0 0 0 0,8 13 0 0 0,-13-24-241 0 0,-1-2 44 0 0,0 0 0 0 0,1 0 0 0 0,-1 0-1 0 0,0 0 1 0 0,1-1 0 0 0,-1 1 0 0 0,1 0-1 0 0,0-1 1 0 0,-1 1 0 0 0,1-1-1 0 0,3 3 1 0 0,5 1-1664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8:58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36 7831 0 0,'0'0'706'0'0,"0"-2"-578"0"0,-2-6 2329 0 0,5-3 5344 0 0,1 5-5673 0 0,-3 5-1925 0 0,11-5-52 0 0,-10 6-333 0 0,0-1 0 0 0,1 1 0 0 0,-1 0 0 0 0,0-1 1 0 0,0 1-1 0 0,0 0 0 0 0,1 1 0 0 0,1-1 1 0 0,-1 1-765 0 0</inkml:trace>
  <inkml:trace contextRef="#ctx0" brushRef="#br0" timeOffset="1">1 498 16847 0 0,'0'0'2752'0'0,"2"12"-1424"0"0,8-4-1256 0 0,0-4-696 0 0,2-2-144 0 0,0-4-24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00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9503 0 0,'0'0'859'0'0,"-12"2"-268"0"0,6 1-94 0 0,1-1 0 0 0,-1 1 1 0 0,0 0-1 0 0,-6 5 0 0 0,11-7-447 0 0,-1 1 0 0 0,1 0-1 0 0,0-1 1 0 0,0 1 0 0 0,0 0-1 0 0,0-1 1 0 0,0 1-1 0 0,0 0 1 0 0,1 0 0 0 0,-1 0-1 0 0,1 0 1 0 0,-1 2 0 0 0,0 1 48 0 0,-31 133 399 0 0,10-30-436 0 0,-56 159-16 0 0,60-217-38 0 0,-3-1 1 0 0,-2 0-1 0 0,-37 57 0 0 0,-98 119 4 0 0,119-180 53 0 0,37-43-11 0 0,3-3-47 0 0,0 1-1 0 0,0-1 1 0 0,0 1-1 0 0,0-1 1 0 0,0 0-1 0 0,0 0 1 0 0,-1 0-1 0 0,1 1 1 0 0,0-1-1 0 0,1-2 1 0 0,0 0-3 0 0,10-9-16 0 0,1 1 0 0 0,0 0-1 0 0,1 1 1 0 0,21-13 0 0 0,70-36 127 0 0,-88 51 36 0 0,1 1 0 0 0,-1 1 0 0 0,1 0 0 0 0,28-4 0 0 0,-10 5 17 0 0,-1 2 1 0 0,1 2-1 0 0,0 1 1 0 0,0 2-1 0 0,0 1 1 0 0,0 2-1 0 0,-1 1 1 0 0,51 17 0 0 0,-44-10-303 0 0,-7-1-1174 0 0,-13-5-2517 0 0,-1-2-1354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16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55 7831 0 0,'0'0'356'0'0,"-1"2"-6"0"0,-11 18 817 0 0,1 0 1 0 0,1 1 0 0 0,1 0 0 0 0,0 0-1 0 0,-5 25 1 0 0,-8 53 2962 0 0,11-35-4797 0 0,-4 74 764 0 0,2-14 3504 0 0,27-142-2818 0 0,9-17-681 0 0,2 1 0 0 0,1 2 0 0 0,2 0 0 0 0,60-52 0 0 0,143-94-431 0 0,-139 112 44 0 0,-35 24-807 0 0,118-63 0 0 0,-173 103 858 0 0,3 0 147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01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208 132 1839 0 0,'2'1'7891'0'0,"5"-1"-7307"0"0,0 0 1 0 0,0 0-1 0 0,0 0 0 0 0,0 0 0 0 0,0-1 1 0 0,0-1-1 0 0,11-2 0 0 0,49-19-236 0 0,-64 21-245 0 0,186-78 463 0 0,-188 80-658 0 0,1-1 1 0 0,-1 1-1 0 0,0-1 1 0 0,0 1-1 0 0,1-1 1 0 0,-1 0-1 0 0,0 0 1 0 0,0 1-1 0 0,0-1 1 0 0,0 0-1 0 0,2-2 1 0 0,-3 3 77 0 0,0 0 0 0 0,0-1 0 0 0,0 1 0 0 0,0 0 0 0 0,0 0 0 0 0,0 0 1 0 0,0-1-1 0 0,0 1 0 0 0,0 0 0 0 0,0 0 0 0 0,0-1 0 0 0,0 1 0 0 0,0 0 0 0 0,0 0 0 0 0,-1 0 0 0 0,1-1 1 0 0,0 1-1 0 0,0 0 0 0 0,0 0 0 0 0,0 0 0 0 0,0 0 0 0 0,0-1 0 0 0,-1 1 0 0 0,1 0 0 0 0,0 0 1 0 0,0 0-1 0 0,0 0 0 0 0,0 0 0 0 0,-1 0 0 0 0,1-1 0 0 0,0 1 0 0 0,0 0 0 0 0,0 0 0 0 0,-1 0 1 0 0,1 0-1 0 0,0 0 0 0 0,0 0 0 0 0,-1 0 0 0 0,-21-4-667 0 0,21 4 628 0 0,-19-1-326 0 0,-1 2 0 0 0,1 0 1 0 0,-1 1-1 0 0,-32 8 0 0 0,35-5 378 0 0,0 0 0 0 0,1 2 0 0 0,0 0 0 0 0,-29 17-1 0 0,14-4 254 0 0,-39 33-1 0 0,52-38 42 0 0,2 1 0 0 0,0 1 0 0 0,1 0 0 0 0,1 1 0 0 0,-14 22 1 0 0,21-29-92 0 0,1 1 1 0 0,0 0 0 0 0,1 1 0 0 0,1-1 0 0 0,0 1-1 0 0,0 0 1 0 0,1 1 0 0 0,1-1 0 0 0,0 1-1 0 0,0 15 1 0 0,2-26-158 0 0,1 1 0 0 0,1-1-1 0 0,-1 1 1 0 0,0-1-1 0 0,1 1 1 0 0,0 0 0 0 0,-1-1-1 0 0,1 0 1 0 0,1 1 0 0 0,-1-1-1 0 0,0 1 1 0 0,1-1-1 0 0,0 0 1 0 0,0 0 0 0 0,3 4-1 0 0,-2-3 0 0 0,1-1 0 0 0,0 1 0 0 0,0-1-1 0 0,0 0 1 0 0,0 0 0 0 0,1 0 0 0 0,-1 0 0 0 0,1-1-1 0 0,8 3 1 0 0,1 0 20 0 0,0-1 0 0 0,0-1 0 0 0,0-1-1 0 0,1 0 1 0 0,-1 0 0 0 0,25-2 0 0 0,10-4-470 0 0,0-2-1 0 0,61-16 1 0 0,-74 14-5342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01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18 11975 0 0,'0'-1'923'0'0,"0"-1"-765"0"0,-6-13 1660 0 0,-14 16 550 0 0,15 3-2307 0 0,0-1 0 0 0,1 1-1 0 0,-1 0 1 0 0,1 1 0 0 0,0-1 0 0 0,0 1 0 0 0,1 0-1 0 0,-1 0 1 0 0,1 0 0 0 0,0 0 0 0 0,-3 8 0 0 0,-4 10-11 0 0,-9 35 0 0 0,15-43-19 0 0,-34 110 96 0 0,-109 326-198 0 0,112-359 21 0 0,-4-1-1 0 0,-71 118 0 0 0,-9-12-2414 0 0,108-179 1042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02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12 191 11519 0 0,'-1'-2'887'0'0,"-5"-7"-1501"0"0,1 1 4285 0 0,13 4-22 0 0,-4 2-3651 0 0,50-16 1178 0 0,60-13 1 0 0,57-2-453 0 0,-58 12-382 0 0,133-24-994 0 0,-140 31-6348 0 0,-71 10 586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02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 1375 0 0,'0'0'2356'0'0,"-2"-1"-1201"0"0,0 0 0 0 0,1 1 0 0 0,-1 0 0 0 0,0-1 0 0 0,0 1 0 0 0,0 0 0 0 0,-3 0 0 0 0,4 1-1079 0 0,0 0 0 0 0,1 0 0 0 0,-1 1 0 0 0,0-1 0 0 0,0 0 0 0 0,0 1 0 0 0,1-1 0 0 0,-1 0 0 0 0,1 1 0 0 0,-1-1 0 0 0,1 1 0 0 0,0-1 0 0 0,-1 1 0 0 0,1-1 0 0 0,0 1 0 0 0,0-1 0 0 0,0 1 0 0 0,0-1 0 0 0,0 1 0 0 0,1-1 0 0 0,-1 1 0 0 0,0-1 0 0 0,1 1 0 0 0,-1-1 0 0 0,1 1 0 0 0,1 2 0 0 0,1 4 138 0 0,0-1 0 0 0,1 0-1 0 0,9 14 1 0 0,5 4 176 0 0,2-1 0 0 0,1-1 0 0 0,1 0 0 0 0,33 25-1 0 0,106 68 801 0 0,5 4-344 0 0,17 41-442 0 0,-138-116-342 0 0,72 93 0 0 0,-110-128-214 0 0,2 1 0 0 0,-1-2-1 0 0,17 15 1 0 0,-24-23 30 0 0,1-1 0 0 0,-1 1-1 0 0,1 0 1 0 0,0-1 0 0 0,-1 1 0 0 0,1-1 0 0 0,0 1 0 0 0,0-1-1 0 0,-1 0 1 0 0,1 0 0 0 0,0 0 0 0 0,0 0 0 0 0,0 0 0 0 0,-1 0-1 0 0,1 0 1 0 0,0-1 0 0 0,0 1 0 0 0,-1 0 0 0 0,1-1 0 0 0,0 0-1 0 0,-1 1 1 0 0,1-1 0 0 0,3-2 0 0 0,7-6-6009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02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781 29 11055 0 0,'2'-8'1002'0'0,"4"-12"3971"0"0,-7 25-4860 0 0,1 0 1 0 0,-1 0 0 0 0,0 0-1 0 0,-1 0 1 0 0,1 0-1 0 0,-1 0 1 0 0,0 0-1 0 0,-1 0 1 0 0,-4 7-1 0 0,-29 39 302 0 0,32-46-372 0 0,-23 28 176 0 0,-40 35 0 0 0,8-8-161 0 0,4-1 46 0 0,-125 145 147 0 0,178-201-247 0 0,-195 235 169 0 0,186-226-225 0 0,-39 36 219 0 0,45-43-252 0 0,-1-1-1 0 0,0 0 1 0 0,0 0 0 0 0,0 0 0 0 0,0-1 0 0 0,-1 0 0 0 0,-7 3 0 0 0,2-4-670 0 0,0-4-48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03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822 11 7831 0 0,'0'0'603'0'0,"-2"-1"-396"0"0,-15-8 3729 0 0,16 10-2667 0 0,-9 9-969 0 0,1-1-1 0 0,1 1 1 0 0,-1 1 0 0 0,2 0-1 0 0,0 0 1 0 0,-9 17-1 0 0,2-3-171 0 0,-19 34 64 0 0,-44 114 1 0 0,-8 71-180 0 0,82-234-11 0 0,-27 85 32 0 0,-28 80 28 0 0,38-123-40 0 0,-34 65 0 0 0,40-92-6 0 0,-71 122 128 0 0,70-125-83 0 0,0-1 1 0 0,-2 0 0 0 0,-1-1 0 0 0,-27 24-1 0 0,43-43-57 0 0,0 1 8 0 0,-1 0 1 0 0,0 1-1 0 0,1-1 0 0 0,-1-1 1 0 0,0 1-1 0 0,0 0 0 0 0,0-1 0 0 0,-1 0 1 0 0,1 1-1 0 0,0-1 0 0 0,-1-1 1 0 0,1 1-1 0 0,-5 0 0 0 0,7-1-8 0 0,1 0 0 0 0,0 0 0 0 0,-1 0 0 0 0,1 0 0 0 0,-1-1 0 0 0,1 1 0 0 0,0 0 0 0 0,-1 0 0 0 0,1 0 0 0 0,0-1 0 0 0,-1 1 0 0 0,1 0 0 0 0,0-1 0 0 0,-1 1 0 0 0,1 0-1 0 0,0-1 1 0 0,0 1 0 0 0,-1 0 0 0 0,1-1 0 0 0,0 1 0 0 0,0 0 0 0 0,0-1 0 0 0,0 1 0 0 0,-1-1 0 0 0,1 1 0 0 0,-3-11 40 0 0,3 8-43 0 0,-1 0 1 0 0,1 0-1 0 0,1 0 1 0 0,-1 0-1 0 0,0 1 1 0 0,1-1-1 0 0,-1 0 1 0 0,1 0-1 0 0,0 0 1 0 0,2-4-1 0 0,16-29-3 0 0,-14 27 1 0 0,13-23-45 0 0,1 0 0 0 0,2 2 0 0 0,0 0 0 0 0,3 1-1 0 0,32-31 1 0 0,-43 48 16 0 0,0 1 0 0 0,1 1 0 0 0,0 0 0 0 0,0 1 0 0 0,27-12 0 0 0,-29 17 24 0 0,0-1-1 0 0,0 2 1 0 0,0-1-1 0 0,1 2 1 0 0,-1-1-1 0 0,1 2 0 0 0,0 0 1 0 0,18 1-1 0 0,-21 1 52 0 0,-1 0 1 0 0,0 1-1 0 0,0 0 0 0 0,0 0 1 0 0,0 1-1 0 0,0 0 0 0 0,-1 1 0 0 0,1 0 1 0 0,-1 0-1 0 0,0 1 0 0 0,0 0 0 0 0,-1 0 1 0 0,1 1-1 0 0,-1 0 0 0 0,0 1 0 0 0,-1-1 1 0 0,0 1-1 0 0,11 14 0 0 0,-15-16-13 0 0,0-1-1 0 0,0 1 1 0 0,-1-1-1 0 0,1 1 1 0 0,-1 0-1 0 0,0 0 1 0 0,0 0-1 0 0,0 0 1 0 0,-1 0-1 0 0,0 0 1 0 0,0 0-1 0 0,0 0 1 0 0,-1 0-1 0 0,1-1 0 0 0,-1 1 1 0 0,0 0-1 0 0,-1 0 1 0 0,-2 7-1 0 0,-2 2 116 0 0,-1-1-1 0 0,0 0 0 0 0,0 0 1 0 0,-1 0-1 0 0,-12 13 0 0 0,7-11-45 0 0,-1-1 0 0 0,0-1 1 0 0,0 0-1 0 0,-28 18 0 0 0,-71 37 279 0 0,78-48-359 0 0,23-13-1 0 0,-140 74 111 0 0,132-73-114 0 0,1 0-1 0 0,-1-1 0 0 0,0-1 0 0 0,0-1 1 0 0,-1-1-1 0 0,-23 2 0 0 0,39-6-11 0 0,1 0 1 0 0,-1 0-1 0 0,0 0 0 0 0,1-1 0 0 0,-1 0 1 0 0,1 0-1 0 0,-1 0 0 0 0,-4-2 0 0 0,8 3-17 0 0,0 0 0 0 0,0-1 0 0 0,1 1 0 0 0,-1-1 1 0 0,0 1-1 0 0,0-1 0 0 0,1 1 0 0 0,-1-1 0 0 0,0 0 0 0 0,1 1 0 0 0,-1-1 0 0 0,0 0 0 0 0,1 0 0 0 0,-1 1 0 0 0,1-1 0 0 0,-1 0 0 0 0,1 0 0 0 0,-1-1 0 0 0,1 1-42 0 0,0-1-1 0 0,0 1 1 0 0,0 0 0 0 0,0-1-1 0 0,0 1 1 0 0,0 0 0 0 0,1 0 0 0 0,-1 0-1 0 0,0-1 1 0 0,1 1 0 0 0,-1 0 0 0 0,1 0-1 0 0,-1 0 1 0 0,1 0 0 0 0,0-1-1 0 0,-1 1 1 0 0,3-2 0 0 0,13-14-1026 0 0,9-5-51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04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256 151 9215 0 0,'0'0'707'0'0,"0"2"-464"0"0,-14 57 5207 0 0,14-50-1354 0 0,14-11-3733 0 0,0-1 1 0 0,0-1-1 0 0,-1-1 0 0 0,22-9 0 0 0,52-32-270 0 0,-21 9-275 0 0,-46 27-74 0 0,22-15-1 0 0,-37 22 113 0 0,1-1-1 0 0,-1-1 0 0 0,0 1 1 0 0,0-1-1 0 0,0 0 0 0 0,-1 0 1 0 0,0 0-1 0 0,5-8 0 0 0,-8 12 104 0 0,-1 1 1 0 0,0-1-1 0 0,1 1 0 0 0,-1-1 0 0 0,0 0 1 0 0,1 1-1 0 0,-1-1 0 0 0,0 1 0 0 0,0-1 1 0 0,1 0-1 0 0,-1 1 0 0 0,0-1 0 0 0,0 1 1 0 0,0-1-1 0 0,0 0 0 0 0,0 1 0 0 0,0-1 0 0 0,0 0 1 0 0,0 1-1 0 0,0-1 0 0 0,0 1 0 0 0,0-1 1 0 0,-1 0-1 0 0,1 1 0 0 0,0-1 0 0 0,0 1 1 0 0,-1-1-1 0 0,1 0 0 0 0,0 1 0 0 0,-1-2 1 0 0,-1 2-13 0 0,1-1 1 0 0,0 0 0 0 0,0 1 0 0 0,-1-1 0 0 0,1 1 0 0 0,0-1 0 0 0,-1 1 0 0 0,1-1-1 0 0,0 1 1 0 0,-1 0 0 0 0,1 0 0 0 0,-1 0 0 0 0,-1 0 0 0 0,-4 0-74 0 0,-1 0 0 0 0,1 1 0 0 0,0 0-1 0 0,-12 4 1 0 0,2 2 52 0 0,0 1-1 0 0,0 1 1 0 0,-26 19 0 0 0,24-16 87 0 0,-34 24 189 0 0,2 1-1 0 0,-59 56 1 0 0,82-66-131 0 0,2 0-1 0 0,2 2 1 0 0,0 1-1 0 0,2 1 1 0 0,-20 37-1 0 0,36-57-54 0 0,1-1-1 0 0,0 1 1 0 0,1 0 0 0 0,0 0-1 0 0,-4 18 1 0 0,8-26 19 0 0,-1 1-1 0 0,1 0 1 0 0,-1-1-1 0 0,1 1 1 0 0,0 0 0 0 0,0-1-1 0 0,1 1 1 0 0,-1 0 0 0 0,1-1-1 0 0,0 1 1 0 0,0-1 0 0 0,0 1-1 0 0,0-1 1 0 0,1 1 0 0 0,-1-1-1 0 0,1 0 1 0 0,0 1 0 0 0,0-1-1 0 0,0 0 1 0 0,0 0 0 0 0,4 4-1 0 0,3-1 65 0 0,-1 0 0 0 0,1 0 0 0 0,0 0-1 0 0,0-1 1 0 0,1-1 0 0 0,-1 1 0 0 0,1-2 0 0 0,0 1 0 0 0,0-1-1 0 0,0-1 1 0 0,0 0 0 0 0,1 0 0 0 0,11 0 0 0 0,14-1 46 0 0,1-1 0 0 0,50-6 0 0 0,-66 3-158 0 0,124-17-987 0 0,-100 8-238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04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13 13015 0 0,'0'0'1179'0'0,"2"-1"-972"0"0,2-1-223 0 0,0 1 0 0 0,0 0 1 0 0,0-1-1 0 0,8 0 1 0 0,5-1 1581 0 0,-23 15-769 0 0,-8 8-194 0 0,-27 33 1 0 0,-4 5-60 0 0,17-11-430 0 0,1 3 0 0 0,-35 94 1 0 0,33-76-101 0 0,-183 400 165 0 0,-83 24-41 0 0,287-481-163 0 0,-5 8-123 0 0,-13 22 0 0 0,25-39-179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05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79 170 10047 0 0,'-12'-3'672'0'0,"-29"-5"-468"0"0,15 7 4606 0 0,74-12-3146 0 0,144-21-262 0 0,-87 16-812 0 0,409-50 1308 0 0,-265 48-1761 0 0,-83 15-3972 0 0,-145 5 1829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05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927 3 3679 0 0,'0'0'167'0'0,"-2"-1"-7"0"0,0 1-145 0 0,1-1-1 0 0,-1 1 1 0 0,1 0-1 0 0,-1-1 1 0 0,0 1-1 0 0,1 0 1 0 0,-1 0-1 0 0,0 0 1 0 0,1 0-1 0 0,-1 1 1 0 0,0-1-1 0 0,1 0 1 0 0,-1 1-1 0 0,1-1 1 0 0,-1 1-1 0 0,1-1 1 0 0,-1 1-1 0 0,1 0 1 0 0,-1 0-1 0 0,-1 1 1 0 0,-4 3 984 0 0,0 0-1 0 0,-11 12 1 0 0,9-8 569 0 0,-13 13 1282 0 0,-29 38-1 0 0,-12 31-1283 0 0,-42 106-1467 0 0,96-178 229 0 0,-141 353 387 0 0,14-30-522 0 0,45-175 1253 0 0,73-139-1722 0 0,-2 0 0 0 0,0-2 1 0 0,-40 40-1 0 0,23-35 286 0 0,33-28-4 0 0,0-1 1 0 0,0 1 0 0 0,0 0 0 0 0,-1-1 0 0 0,1 0-1 0 0,-1 0 1 0 0,-7 2 0 0 0,2-5 36 0 0,9 0-49 0 0,0 1 1 0 0,0-1 0 0 0,0 0 0 0 0,0 0 0 0 0,0 0 0 0 0,0 0 0 0 0,0 0-1 0 0,0 0 1 0 0,0 0 0 0 0,1-1 0 0 0,-1 1 0 0 0,0 0 0 0 0,1 0 0 0 0,-1 0-1 0 0,1-1 1 0 0,-1 1 0 0 0,1 0 0 0 0,0-1 0 0 0,0 1 0 0 0,-1-1 0 0 0,1 1-1 0 0,0 0 1 0 0,0-1 0 0 0,1-2 0 0 0,-1-2-36 0 0,1 0 0 0 0,0 0-1 0 0,0 0 1 0 0,2-8 0 0 0,2 3-12 0 0,0-1 0 0 0,0 1 0 0 0,1 0 0 0 0,1 0 0 0 0,0 1 0 0 0,0 0 1 0 0,1 0-1 0 0,0 1 0 0 0,1 0 0 0 0,0 0 0 0 0,0 1 0 0 0,13-9 0 0 0,-3 4 13 0 0,1 0-1 0 0,1 1 1 0 0,0 1-1 0 0,1 1 1 0 0,33-11-1 0 0,-32 14 80 0 0,25-5-1 0 0,-41 11 22 0 0,0 0-1 0 0,0 0 1 0 0,1 1 0 0 0,-1 0-1 0 0,0 0 1 0 0,0 0-1 0 0,0 1 1 0 0,8 2 0 0 0,-12-2-28 0 0,-1 0 1 0 0,1-1-1 0 0,-1 1 1 0 0,1 1-1 0 0,-1-1 1 0 0,0 0 0 0 0,0 0-1 0 0,0 1 1 0 0,1-1-1 0 0,-1 1 1 0 0,-1 0-1 0 0,1 0 1 0 0,0 0-1 0 0,0 0 1 0 0,-1 0 0 0 0,3 3-1 0 0,-2-2 0 0 0,-1 1 1 0 0,0-1-1 0 0,0 1 0 0 0,0-1 1 0 0,0 1-1 0 0,0-1 0 0 0,-1 1 1 0 0,1-1-1 0 0,-1 1 0 0 0,0 5 1 0 0,-1 2 29 0 0,-1 0 0 0 0,0 0 1 0 0,-1 0-1 0 0,0 0 0 0 0,0-1 1 0 0,-9 17-1 0 0,-30 49 172 0 0,26-51-318 0 0,-20 46 1 0 0,35-69-59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17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109 188 9215 0 0,'0'0'707'0'0,"2"0"-464"0"0,4 2 432 0 0,0 0 0 0 0,1-1 0 0 0,-1 0 0 0 0,1 0 0 0 0,-1-1 0 0 0,1 0 1 0 0,-1 0-1 0 0,1 0 0 0 0,8-2 0 0 0,0-1 341 0 0,0 0 0 0 0,0-1 0 0 0,14-6 1 0 0,1-3-529 0 0,-1-1 1 0 0,46-31 0 0 0,-67 39-522 0 0,-1 1 0 0 0,0-1 0 0 0,0 0 0 0 0,6-9-1 0 0,-10 13-71 0 0,-1-1 0 0 0,0 0-1 0 0,0 0 1 0 0,0 0-1 0 0,0 0 1 0 0,0 0 0 0 0,-1 0-1 0 0,0 0 1 0 0,1-1-1 0 0,-1 1 1 0 0,0 0 0 0 0,-1-1-1 0 0,2-4 1 0 0,-3 8 61 0 0,1-1 1 0 0,0 1-1 0 0,0-1 1 0 0,-1 1-1 0 0,1-1 1 0 0,0 1-1 0 0,-1-1 1 0 0,1 1-1 0 0,0-1 1 0 0,-1 1-1 0 0,1 0 1 0 0,-1-1-1 0 0,1 1 1 0 0,-1-1-1 0 0,1 1 1 0 0,-1 0-1 0 0,1-1 1 0 0,-1 1-1 0 0,1 0 0 0 0,-1 0 1 0 0,0-1-1 0 0,-12-3-307 0 0,7 3 235 0 0,0 1 1 0 0,0-1-1 0 0,0 1 1 0 0,0 0-1 0 0,0 1 1 0 0,0-1-1 0 0,0 1 1 0 0,0 0-1 0 0,0 1 1 0 0,-9 3-1 0 0,-3 2-9 0 0,-35 19-1 0 0,24-9 272 0 0,1 2 1 0 0,0 1-1 0 0,2 2 0 0 0,0 0 0 0 0,-32 37 1 0 0,44-43-50 0 0,1 0 0 0 0,1 1 1 0 0,-13 24-1 0 0,20-33-92 0 0,1 0-1 0 0,1 0 0 0 0,-1 1 1 0 0,1-1-1 0 0,1 1 0 0 0,0 0 1 0 0,0 0-1 0 0,0 0 1 0 0,0 18-1 0 0,3-24-152 0 0,-1 0 0 0 0,0 0 0 0 0,1 0 0 0 0,-1 0 0 0 0,1 0 0 0 0,0 0 0 0 0,0 0 0 0 0,0 0 0 0 0,0 0 0 0 0,1 0 0 0 0,-1-1 0 0 0,1 1 0 0 0,-1-1 0 0 0,1 1 0 0 0,0-1 0 0 0,2 3 0 0 0,10 6-5951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05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163 190 6447 0 0,'0'0'9472'0'0,"2"0"-8905"0"0,6 2-349 0 0,-1-1 0 0 0,1-1 0 0 0,-1 1 0 0 0,1-1 1 0 0,-1 0-1 0 0,1-1 0 0 0,0 0 0 0 0,-1 0 0 0 0,11-4 0 0 0,10-3 180 0 0,30-13 0 0 0,82-46-54 0 0,-140 67-345 0 0,43-25-122 0 0,-40 23 54 0 0,0 0 1 0 0,0 0-1 0 0,0-1 0 0 0,-1 1 1 0 0,1-1-1 0 0,0 0 0 0 0,-1 1 0 0 0,0-1 1 0 0,0 0-1 0 0,3-6 0 0 0,-5 8 43 0 0,0 1 0 0 0,1-1 0 0 0,-1 0 0 0 0,0 1 0 0 0,0-1 0 0 0,0 0 0 0 0,0 1 0 0 0,0-1-1 0 0,-1 0 1 0 0,1 0 0 0 0,0 1 0 0 0,0-1 0 0 0,0 0 0 0 0,-1 1 0 0 0,1-1 0 0 0,0 0 0 0 0,-1 1 0 0 0,1-1 0 0 0,0 1 0 0 0,-1-1-1 0 0,1 0 1 0 0,-1 1 0 0 0,1-1 0 0 0,-1 1 0 0 0,1-1 0 0 0,-1 1 0 0 0,1 0 0 0 0,-1-1 0 0 0,0 1 0 0 0,1 0 0 0 0,-1-1-1 0 0,1 1 1 0 0,-1 0 0 0 0,-1-1 0 0 0,-2-1-134 0 0,-1 1 0 0 0,1-1-1 0 0,-1 1 1 0 0,-5-1 0 0 0,0 0-10 0 0,0 2 1 0 0,0-1-1 0 0,0 1 1 0 0,0 0-1 0 0,0 1 1 0 0,0 1-1 0 0,-15 3 1 0 0,10-1 71 0 0,0 1 1 0 0,0 1-1 0 0,1 0 0 0 0,-18 11 0 0 0,4 1 241 0 0,0 2-1 0 0,1 0 1 0 0,-44 46-1 0 0,49-43 125 0 0,1 1 0 0 0,1 1 0 0 0,1 1 0 0 0,1 0 0 0 0,1 2 0 0 0,-22 48 0 0 0,37-69-196 0 0,-1 0 0 0 0,1 0-1 0 0,0 1 1 0 0,0-1 0 0 0,1 0 0 0 0,0 1-1 0 0,0-1 1 0 0,1 1 0 0 0,0 14 0 0 0,1-18-35 0 0,-1-1 1 0 0,1 1 0 0 0,0-1 0 0 0,0 1-1 0 0,1-1 1 0 0,-1 1 0 0 0,1-1-1 0 0,-1 0 1 0 0,1 0 0 0 0,0 0 0 0 0,0 0-1 0 0,0 0 1 0 0,1 0 0 0 0,-1 0-1 0 0,1-1 1 0 0,0 1 0 0 0,-1-1 0 0 0,1 0-1 0 0,0 0 1 0 0,0 0 0 0 0,1 0-1 0 0,3 2 1 0 0,3 0 33 0 0,1-1 0 0 0,0 0-1 0 0,-1 0 1 0 0,1-1 0 0 0,0 0-1 0 0,0-1 1 0 0,18 0 0 0 0,79-9 149 0 0,-88 5-196 0 0,-10 2-288 0 0,125-9 219 0 0,-78 13-5697 0 0,-42-1-323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06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211 215 9703 0 0,'0'0'875'0'0,"2"0"-719"0"0,34-4-61 0 0,-34 4 829 0 0,-2 2-380 0 0,-2 6-291 0 0,1-1 0 0 0,-2 0 0 0 0,1-1 0 0 0,-1 1 0 0 0,0 0 0 0 0,-6 8 0 0 0,-30 40 751 0 0,24-35-515 0 0,-98 134 1492 0 0,86-118-1638 0 0,24-32-285 0 0,-1 0 1 0 0,1-1 0 0 0,-1 1-1 0 0,0-1 1 0 0,0 0 0 0 0,-6 4-1 0 0,8-6 294 0 0,3-14-166 0 0,0 7-143 0 0,1 0 0 0 0,0-1 0 0 0,0 1 0 0 0,1 0 0 0 0,-1 0 0 0 0,6-8 0 0 0,25-35-4 0 0,-22 34-45 0 0,24-33-299 0 0,2 2 0 0 0,52-51-1 0 0,-59 69 9 0 0,1 1 1 0 0,2 2-1 0 0,0 1 0 0 0,40-21 0 0 0,-70 43 294 0 0,101-52-77 0 0,-85 45 75 0 0,-1 2 0 0 0,1 0 0 0 0,36-7-1 0 0,-49 13 38 0 0,-1 1-1 0 0,0-1 0 0 0,0 1 1 0 0,1 0-1 0 0,-1 0 0 0 0,0 1 1 0 0,0-1-1 0 0,9 3 0 0 0,-12-2-17 0 0,0 0 1 0 0,1 0-1 0 0,-1-1 0 0 0,0 1 0 0 0,0 1 0 0 0,0-1 0 0 0,0 0 1 0 0,-1 0-1 0 0,1 1 0 0 0,0-1 0 0 0,-1 1 0 0 0,1 0 0 0 0,0-1 1 0 0,-1 1-1 0 0,0 0 0 0 0,1 0 0 0 0,-1 0 0 0 0,0 0 1 0 0,0 0-1 0 0,0 0 0 0 0,0 0 0 0 0,0 4 0 0 0,1 5 46 0 0,0 0-1 0 0,-1 0 0 0 0,-1 1 1 0 0,1-1-1 0 0,-2 0 0 0 0,0 1 1 0 0,0-1-1 0 0,-3 11 0 0 0,-5 12 158 0 0,-15 42-1 0 0,14-49-166 0 0,0 0 1 0 0,-3-1-1 0 0,0 0 1 0 0,-1-1-1 0 0,-1 0 1 0 0,-2-1-1 0 0,-22 25 1 0 0,-5 8-150 0 0,43-55-103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07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68 6911 0 0,'0'0'528'0'0,"-1"1"-341"0"0,-25 26 1807 0 0,19-21-1305 0 0,0 1 1 0 0,1-1-1 0 0,0 1 1 0 0,-8 12-1 0 0,0 7 646 0 0,-17 49-1 0 0,28-69-1189 0 0,1 1 26 0 0,-1 1 0 0 0,1-1 1 0 0,1 1-1 0 0,0-1 1 0 0,0 1-1 0 0,0-1 1 0 0,1 1-1 0 0,0 0 1 0 0,0 0-1 0 0,1-1 1 0 0,0 1-1 0 0,4 14 0 0 0,-4-17-114 0 0,1-1 0 0 0,-1 0 0 0 0,1 0-1 0 0,0 0 1 0 0,0-1 0 0 0,0 1-1 0 0,1 0 1 0 0,-1-1 0 0 0,1 1 0 0 0,0-1-1 0 0,0 0 1 0 0,0 0 0 0 0,0 0-1 0 0,1 0 1 0 0,-1-1 0 0 0,1 1 0 0 0,-1-1-1 0 0,1 0 1 0 0,0 0 0 0 0,0 0-1 0 0,0 0 1 0 0,0-1 0 0 0,1 0 0 0 0,3 1-1 0 0,5 0 15 0 0,0-1-1 0 0,-1-1 0 0 0,1 0 1 0 0,0 0-1 0 0,-1-1 0 0 0,1-1 1 0 0,-1 0-1 0 0,1-1 1 0 0,14-5-1 0 0,-9 2-35 0 0,0-2 1 0 0,0 0-1 0 0,-1-1 0 0 0,0 0 1 0 0,21-17-1 0 0,32-37 44 0 0,-41 35-70 0 0,-6 6 49 0 0,-2-1-1 0 0,22-30 0 0 0,30-55-3296 0 0,-44 65-2034 0 0,-21 29-7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07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1 416 10591 0 0,'0'0'6275'0'0,"6"-7"-5396"0"0,-2 1-784 0 0,0 0 1 0 0,-1-1 0 0 0,0 1 0 0 0,0-1 0 0 0,0 0-1 0 0,3-12 1 0 0,8-20 176 0 0,-5 21-453 0 0,1 1 0 0 0,0 0 0 0 0,2 0 0 0 0,0 1 0 0 0,0 1 0 0 0,2 0 0 0 0,-1 0 0 0 0,2 2 0 0 0,22-17 0 0 0,-33 27 201 0 0,0 0 0 0 0,0 1 0 0 0,0 0 1 0 0,0 0-1 0 0,1 0 0 0 0,-1 0 0 0 0,0 1 0 0 0,1 0 1 0 0,-1 0-1 0 0,1 0 0 0 0,0 0 0 0 0,-1 1 1 0 0,1-1-1 0 0,0 1 0 0 0,-1 1 0 0 0,1-1 1 0 0,0 0-1 0 0,-1 1 0 0 0,1 0 0 0 0,-1 0 0 0 0,1 1 1 0 0,-1-1-1 0 0,1 1 0 0 0,-1 0 0 0 0,0 0 1 0 0,0 1-1 0 0,0-1 0 0 0,0 1 0 0 0,0-1 1 0 0,-1 1-1 0 0,1 1 0 0 0,-1-1 0 0 0,0 0 0 0 0,0 1 1 0 0,0 0-1 0 0,0-1 0 0 0,0 1 0 0 0,-1 0 1 0 0,0 1-1 0 0,0-1 0 0 0,0 0 0 0 0,0 0 1 0 0,-1 1-1 0 0,0-1 0 0 0,1 7 0 0 0,-1-1 53 0 0,0-1 1 0 0,-1 1-1 0 0,0 0 0 0 0,-1-1 0 0 0,0 1 0 0 0,-1-1 1 0 0,0 1-1 0 0,-5 14 0 0 0,6-22 2 0 0,-3 3-7 0 0,2-3 322 0 0,3-9-393 0 0,0 0-1 0 0,0 0 0 0 0,1 0 1 0 0,-1 0-1 0 0,1 1 1 0 0,1-1-1 0 0,0 1 1 0 0,0-1-1 0 0,0 1 0 0 0,0 0 1 0 0,1 0-1 0 0,8-9 1 0 0,2-2-160 0 0,1 1 1 0 0,31-26 0 0 0,77-52-271 0 0,-111 86 405 0 0,1 1 0 0 0,0 0 0 0 0,1 0 0 0 0,0 1 0 0 0,0 1 0 0 0,0 1 0 0 0,0 0 0 0 0,20-3 0 0 0,-18 6 83 0 0,-1 1 1 0 0,1 1-1 0 0,17 3 1 0 0,-24-3-4 0 0,1 1-19 0 0,1 1-1 0 0,-2 0 1 0 0,1 1 0 0 0,0-1-1 0 0,-1 2 1 0 0,1 0 0 0 0,-1 0-1 0 0,0 0 1 0 0,-1 1-1 0 0,0 0 1 0 0,0 1 0 0 0,9 8-1 0 0,-15-12-27 0 0,0 0-1 0 0,0-1 1 0 0,0 1-1 0 0,0 0 0 0 0,0 0 1 0 0,-1 0-1 0 0,1 1 1 0 0,-1-1-1 0 0,0 0 1 0 0,0 0-1 0 0,0 1 0 0 0,0-1 1 0 0,-1 1-1 0 0,1-1 1 0 0,-1 1-1 0 0,0-1 1 0 0,0 1-1 0 0,0-1 0 0 0,-1 0 1 0 0,1 1-1 0 0,-1-1 1 0 0,0 1-1 0 0,-1 4 1 0 0,-4 8 55 0 0,0-1 1 0 0,-1 0 0 0 0,-14 24-1 0 0,10-21 35 0 0,-5 13 54 0 0,-40 68 362 0 0,52-92-522 0 0,6-6-27 0 0,4-4-71 0 0,-5 3 94 0 0,14-10-220 0 0,3-3 3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08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0 11055 0 0,'0'0'1002'0'0,"1"2"-824"0"0,2 7 256 0 0,1 0 0 0 0,-1 0 0 0 0,-1 0-1 0 0,0 1 1 0 0,0-1 0 0 0,-1 1 0 0 0,0-1-1 0 0,-1 1 1 0 0,-1 16 0 0 0,-2 3 341 0 0,-12 55 0 0 0,-4-17-285 0 0,-34 86 0 0 0,-40 58-283 0 0,-103 188-54 0 0,172-358-141 0 0,-1-1 0 0 0,-3-1 0 0 0,-1-1 0 0 0,-2-2 0 0 0,-42 40 0 0 0,64-68 3 0 0,0-1 0 0 0,0 1 0 0 0,-1-2 0 0 0,-14 9 0 0 0,22-14 12 0 0,6-12-177 0 0,4-7-21 0 0,2-1 0 0 0,0 2 0 0 0,1-1 0 0 0,20-23-1 0 0,60-59-455 0 0,-53 61 366 0 0,62-59-408 0 0,-84 84 567 0 0,1 1 0 0 0,0 1 0 0 0,1 0 0 0 0,30-13 1 0 0,-37 19 127 0 0,1 1 0 0 0,1 0 1 0 0,-1 1-1 0 0,1 0 0 0 0,-1 1 1 0 0,1 1-1 0 0,0 0 0 0 0,0 1 1 0 0,0 0-1 0 0,0 1 0 0 0,24 2 1 0 0,-4 4 228 0 0,-1 2 1 0 0,0 1-1 0 0,0 2 1 0 0,-1 1-1 0 0,33 17 1 0 0,-57-26-183 0 0,-1 0 1 0 0,0 1-1 0 0,0 0 1 0 0,0 0-1 0 0,0 0 1 0 0,0 1-1 0 0,-1-1 1 0 0,10 12-1 0 0,-13-13-27 0 0,0 1-1 0 0,0-1 1 0 0,0 1-1 0 0,0-1 1 0 0,0 1 0 0 0,-1 0-1 0 0,0-1 1 0 0,0 1-1 0 0,0 0 1 0 0,0 0-1 0 0,-1 0 1 0 0,1 0-1 0 0,-1 0 1 0 0,0 0 0 0 0,0 0-1 0 0,0 0 1 0 0,-2 6-1 0 0,0-2 24 0 0,0-1-1 0 0,0-1 1 0 0,-1 1 0 0 0,0 0-1 0 0,0 0 1 0 0,-1-1-1 0 0,1 0 1 0 0,-1 0 0 0 0,-1 0-1 0 0,1 0 1 0 0,-1-1-1 0 0,0 1 1 0 0,0-1 0 0 0,-1 0-1 0 0,-6 4 1 0 0,-11 6 117 0 0,0 0 1 0 0,-43 18-1 0 0,51-26-141 0 0,-43 21 199 0 0,-90 28 0 0 0,111-45-179 0 0,-1-2-1 0 0,0-1 1 0 0,-67 4-1 0 0,100-12-88 0 0,1 0-1 0 0,0 0 1 0 0,-1 0 0 0 0,1-1-1 0 0,0 1 1 0 0,-1-1 0 0 0,1 0-1 0 0,-9-4 1 0 0,12 5-14 0 0,0-1 0 0 0,0 1 0 0 0,0-1 0 0 0,0 0 0 0 0,0 0 1 0 0,0 1-1 0 0,0-1 0 0 0,0 0 0 0 0,0 0 0 0 0,0 0 0 0 0,0 0 0 0 0,1 0 0 0 0,-1 0 0 0 0,0 0 0 0 0,1 0 0 0 0,-1-1 0 0 0,1 1 0 0 0,-1 0 0 0 0,1 0 0 0 0,-1 0 1 0 0,1-1-1 0 0,0 1 0 0 0,0 0 0 0 0,0 0 0 0 0,0-1 0 0 0,0 1 0 0 0,0 0 0 0 0,0-1 0 0 0,0 1 0 0 0,0 0 0 0 0,0 0 0 0 0,1-1 0 0 0,-1 1 0 0 0,1-2 1 0 0,1-1-371 0 0,-1 0 1 0 0,1 0 0 0 0,1-1-1 0 0,-1 1 1 0 0,5-5 0 0 0,8-11-1003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08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51 210 13103 0 0,'0'0'598'0'0,"3"1"-10"0"0,40 3 864 0 0,1-1 1 0 0,49-2-1 0 0,-70-3-1125 0 0,-1 0 0 0 0,1-2 0 0 0,0 0 0 0 0,-1-2 0 0 0,43-15 1 0 0,-5-3 121 0 0,19-7-332 0 0,-68 26-253 0 0,0-1 0 0 0,0 0 0 0 0,-1 0 0 0 0,0-1 0 0 0,0 0-1 0 0,0-1 1 0 0,-1 0 0 0 0,0-1 0 0 0,13-16 0 0 0,-21 24 71 0 0,0 1 1 0 0,-1-1-1 0 0,1 0 0 0 0,-1 0 1 0 0,1 0-1 0 0,-1 0 0 0 0,1 1 1 0 0,-1-1-1 0 0,0 0 1 0 0,1 0-1 0 0,-1 0 0 0 0,0 0 1 0 0,0 0-1 0 0,1 0 0 0 0,-1 0 1 0 0,0 0-1 0 0,0 0 1 0 0,0 0-1 0 0,0 0 0 0 0,-1 0 1 0 0,1 0-1 0 0,0 1 0 0 0,0-1 1 0 0,0 0-1 0 0,-1-2 1 0 0,0 2-2 0 0,0 0 0 0 0,0 1 1 0 0,0-1-1 0 0,0 0 1 0 0,0 0-1 0 0,0 0 1 0 0,-1 1-1 0 0,1-1 1 0 0,0 0-1 0 0,0 1 1 0 0,-1-1-1 0 0,1 1 1 0 0,0-1-1 0 0,0 1 0 0 0,-3 0 1 0 0,-5-2-170 0 0,0 2 0 0 0,0-1 1 0 0,0 1-1 0 0,-10 2 0 0 0,-11 1 154 0 0,1 1 0 0 0,-1 2-1 0 0,1 1 1 0 0,0 1 0 0 0,1 2-1 0 0,-50 23 1 0 0,71-30 140 0 0,-164 94 1542 0 0,154-85-1363 0 0,0 1 1 0 0,1 0 0 0 0,0 1-1 0 0,1 1 1 0 0,0 0 0 0 0,1 1 0 0 0,-15 22-1 0 0,26-33-186 0 0,0-1 0 0 0,1 1-1 0 0,-1 0 1 0 0,1 0 0 0 0,0 0 0 0 0,0 0-1 0 0,1 0 1 0 0,0 0 0 0 0,-1 0 0 0 0,2 0-1 0 0,-1 1 1 0 0,0-1 0 0 0,1 0 0 0 0,0 1-1 0 0,1-1 1 0 0,-1 0 0 0 0,1 0 0 0 0,0 1-1 0 0,0-1 1 0 0,0 0 0 0 0,1 0 0 0 0,0 0-1 0 0,0 0 1 0 0,0 0 0 0 0,1 0-1 0 0,-1-1 1 0 0,1 1 0 0 0,0-1 0 0 0,1 0-1 0 0,-1 0 1 0 0,1 0 0 0 0,0 0 0 0 0,0-1-1 0 0,0 1 1 0 0,9 5 0 0 0,-3-3-100 0 0,1 1 1 0 0,1-2-1 0 0,-1 1 1 0 0,1-2-1 0 0,22 7 0 0 0,-21-8-949 0 0,1-1-1 0 0,24 2 0 0 0,-7-4-5418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09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0 606 7687 0 0,'0'0'350'0'0,"1"1"-4"0"0,18 17 10536 0 0,-20-23-9513 0 0,1 1-2708 0 0,-4-16 2140 0 0,2-1-1 0 0,0 0 1 0 0,2-32-1 0 0,2 40-605 0 0,0-1 0 0 0,0 1 0 0 0,1 0-1 0 0,1 1 1 0 0,0-1 0 0 0,10-20-1 0 0,-1 8-77 0 0,1 0-1 0 0,1 2 1 0 0,1-1-1 0 0,1 2 1 0 0,2 1-1 0 0,0 0 1 0 0,1 1-1 0 0,42-32 1 0 0,-36 33-136 0 0,1 2 0 0 0,0 1-1 0 0,1 0 1 0 0,1 3 0 0 0,1 0 0 0 0,0 2-1 0 0,49-12 1 0 0,-33 15-231 0 0,0 2-1 0 0,51 1 1 0 0,1-1-1776 0 0,-65 2 431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10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58 4607 0 0,'2'-1'354'0'0,"61"-33"4399"0"0,-20 12 2939 0 0,-54 27-7081 0 0,-26 15-406 0 0,1 1 0 0 0,1 2 1 0 0,-36 32-1 0 0,56-43-160 0 0,-31 25 35 0 0,1 3 0 0 0,-50 59 0 0 0,86-88-54 0 0,0 0 0 0 0,-10 17 0 0 0,16-23-12 0 0,0 1 0 0 0,0 0 0 0 0,0 0 0 0 0,1 0 0 0 0,0 1 1 0 0,0-1-1 0 0,-1 10 0 0 0,2-14 2 0 0,1 0 0 0 0,0 0 0 0 0,0 0-1 0 0,0 0 1 0 0,0 1 0 0 0,0-1 0 0 0,1 0 0 0 0,-1 0 0 0 0,1 0 0 0 0,-1 0 0 0 0,1 0 0 0 0,0 0-1 0 0,0 0 1 0 0,0 0 0 0 0,0 0 0 0 0,0 0 0 0 0,0 0 0 0 0,1-1 0 0 0,-1 1 0 0 0,0 0 0 0 0,1-1-1 0 0,-1 1 1 0 0,1-1 0 0 0,0 0 0 0 0,3 3 0 0 0,-2-2 17 0 0,1-1-1 0 0,-1 0 1 0 0,0 1-1 0 0,1-1 1 0 0,-1 0-1 0 0,1-1 1 0 0,-1 1-1 0 0,1-1 1 0 0,-1 1-1 0 0,1-1 1 0 0,-1 0-1 0 0,1 0 1 0 0,-1-1-1 0 0,1 1 1 0 0,5-2-1 0 0,40-12 196 0 0,62-25 0 0 0,-89 30-205 0 0,-1-2-1 0 0,0 0 1 0 0,0-2 0 0 0,-1 0-1 0 0,19-17 1 0 0,-33 25-136 0 0,0-1-1 0 0,0 1 1 0 0,-1-1 0 0 0,0 0-1 0 0,-1-1 1 0 0,1 1-1 0 0,-1-1 1 0 0,0 0-1 0 0,-1 0 1 0 0,1 0 0 0 0,-1 0-1 0 0,-1-1 1 0 0,0 1-1 0 0,0-1 1 0 0,0 0 0 0 0,-1 1-1 0 0,0-1 1 0 0,0 0-1 0 0,-1 0 1 0 0,0 0 0 0 0,-1 0-1 0 0,0 1 1 0 0,0-1-1 0 0,0 0 1 0 0,-1 0 0 0 0,0 1-1 0 0,-1-1 1 0 0,1 1-1 0 0,-1 0 1 0 0,-1 0-1 0 0,0 0 1 0 0,0 0 0 0 0,-9-11-1 0 0,-28-26-3194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10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767 1139 5983 0 0,'0'0'884'0'0,"1"-2"490"0"0,19-37 4605 0 0,-11 21-4749 0 0,14-21 1 0 0,46-56 573 0 0,44-71-1098 0 0,0-47-794 0 0,-86 153-344 0 0,32-105 0 0 0,-23 15-820 0 0,-31 122 696 0 0,-1 0-1 0 0,-2-1 1 0 0,-1-39 0 0 0,-1 64 476 0 0,0 0 0 0 0,-1 0-1 0 0,0-1 1 0 0,1 1 0 0 0,-1 0 0 0 0,-3-7 0 0 0,3 11 71 0 0,1 0 1 0 0,0-1 0 0 0,0 1-1 0 0,-1 0 1 0 0,1 0 0 0 0,-1 0-1 0 0,1 0 1 0 0,0-1 0 0 0,-1 1-1 0 0,1 0 1 0 0,0 0 0 0 0,-1 0-1 0 0,1 0 1 0 0,-1 0-1 0 0,1 0 1 0 0,0 0 0 0 0,-1 0-1 0 0,1 0 1 0 0,-1 0 0 0 0,1 0-1 0 0,0 0 1 0 0,-1 0 0 0 0,1 0-1 0 0,0 1 1 0 0,-1-1 0 0 0,0 0-1 0 0,-9 4-2 0 0,10-4 5 0 0,-7 4-11 0 0,1-1 0 0 0,0 1 0 0 0,0 1 0 0 0,1-1 0 0 0,-1 1 0 0 0,1 0 0 0 0,0 0 0 0 0,0 0 0 0 0,-7 12 0 0 0,-3 7 63 0 0,-15 30 1 0 0,22-38-10 0 0,-92 198 606 0 0,52-108-349 0 0,3-2-77 0 0,-29 59-50 0 0,0-15-30 0 0,-142 271 326 0 0,139-264-73 0 0,51-98-107 0 0,-3-1 1 0 0,-44 65-1 0 0,31-68-199 0 0,-57 56 1 0 0,-35 45 34 0 0,115-129-297 0 0,7-10-155 0 0,1 0 1 0 0,-13 24-1 0 0,23-37 9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10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19 108 10591 0 0,'-2'-1'488'0'0,"1"-1"-321"0"0,-14-5 2970 0 0,25-1-326 0 0,-1 3-2495 0 0,0 1 1 0 0,0 0-1 0 0,0 0 1 0 0,1 1-1 0 0,-1 0 1 0 0,1 1-1 0 0,0 0 1 0 0,11-1-1 0 0,7-2 48 0 0,232-27 948 0 0,-130 20-1188 0 0,-19 4-1820 0 0,-82 6 709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17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0 315 15631 0 0,'0'0'4614'0'0,"2"-1"-3902"0"0,30-18 264 0 0,0-2 0 0 0,44-36 0 0 0,-51 37-770 0 0,36-30-110 0 0,51-39-10 0 0,-98 80-114 0 0,0 1 0 0 0,0 0 0 0 0,0 1 0 0 0,1 1 0 0 0,0 0 0 0 0,26-7-1 0 0,-40 13 20 0 0,-1 0-1 0 0,0 0 0 0 0,1 0 0 0 0,-1 0 0 0 0,0 0 0 0 0,1-1 0 0 0,-1 1 0 0 0,1 0 0 0 0,-1 0 0 0 0,0 0 0 0 0,1 0 0 0 0,-1 0 0 0 0,1 0 0 0 0,-1 0 0 0 0,0 0 1 0 0,1 1-1 0 0,-1-1 0 0 0,1 0 0 0 0,-1 0 0 0 0,0 0 0 0 0,1 0 0 0 0,-1 0 0 0 0,0 1 0 0 0,1-1 0 0 0,0 1 0 0 0,-1 10-120 0 0,0-11 137 0 0,-4 15-24 0 0,0 0-1 0 0,0 0 1 0 0,-1-1 0 0 0,-1 0 0 0 0,-1 0-1 0 0,-10 16 1 0 0,6-8 10 0 0,6-13-17 0 0,-5 9 42 0 0,2 1 0 0 0,-10 27-1 0 0,16-42-58 0 0,1 1 0 0 0,-1 0 0 0 0,1 0 0 0 0,1 0 0 0 0,-1 0 0 0 0,1 0 0 0 0,0 0 0 0 0,0 0 0 0 0,0 0 0 0 0,1 0 0 0 0,-1 0 0 0 0,1 0 0 0 0,1 0 0 0 0,-1 0 0 0 0,3 6 0 0 0,-3-9-121 0 0,0-1 0 0 0,0 1 0 0 0,0-1-1 0 0,0 1 1 0 0,0-1 0 0 0,1 1-1 0 0,-1-1 1 0 0,0 0 0 0 0,4 3-1 0 0,9 2-5311 0 0,-1-4-1346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16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857 43 5063 0 0,'10'-8'681'0'0,"-1"1"-1"0"0,1 1 0 0 0,0 0 0 0 0,22-10 6655 0 0,-43 27-6469 0 0,-32 25-583 0 0,-2-1 1 0 0,-2-2 0 0 0,-62 32-1 0 0,-67 26-283 0 0,20-12 0 0 0,94-46 2 0 0,10-7 4 0 0,2 3 1 0 0,-70 52 0 0 0,115-77 31 0 0,-1 1 0 0 0,1 0 0 0 0,0 0 0 0 0,0 1 0 0 0,1-1 0 0 0,0 1 0 0 0,0 0 1 0 0,0 0-1 0 0,-5 14 0 0 0,8-18-18 0 0,0 1 0 0 0,0 0 1 0 0,1-1-1 0 0,-1 1 0 0 0,1 0 1 0 0,-1-1-1 0 0,1 1 0 0 0,0 0 1 0 0,0 0-1 0 0,0-1 0 0 0,0 1 1 0 0,1 0-1 0 0,-1-1 0 0 0,1 1 1 0 0,0 0-1 0 0,0-1 0 0 0,-1 1 1 0 0,2-1-1 0 0,-1 1 0 0 0,0-1 1 0 0,0 1-1 0 0,1-1 0 0 0,0 0 1 0 0,-1 0-1 0 0,1 0 0 0 0,0 0 1 0 0,0 0-1 0 0,4 3 0 0 0,-1-1 19 0 0,1-1-1 0 0,-1 0 1 0 0,1 0-1 0 0,0 0 1 0 0,0-1-1 0 0,0 0 1 0 0,0 0-1 0 0,0 0 0 0 0,0-1 1 0 0,9 1-1 0 0,9 0 80 0 0,33-2 0 0 0,-53 0-105 0 0,72-7-61 0 0,0-2 0 0 0,81-23-1 0 0,-143 29-79 0 0,13-3-1191 0 0,-1 0-425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17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63 2759 0 0,'1'-2'207'0'0,"8"-7"-217"0"0,15-14 967 0 0,-5 5 8235 0 0,-19 18-9097 0 0,0 0-1 0 0,0 0 1 0 0,1 0-1 0 0,-1 0 1 0 0,0 0 0 0 0,0-1-1 0 0,0 1 1 0 0,1 0-1 0 0,-1 0 1 0 0,0 0-1 0 0,0 0 1 0 0,0-1-1 0 0,0 1 1 0 0,0 0 0 0 0,1 0-1 0 0,-1-1 1 0 0,0 1-1 0 0,0 0 1 0 0,0 0-1 0 0,0 0 1 0 0,0-1-1 0 0,0 1 1 0 0,0 0 0 0 0,0 0-1 0 0,0-1 1 0 0,0 1-1 0 0,0 0 1 0 0,0 0-1 0 0,0-1 1 0 0,-5 0-51 0 0,1 0-1 0 0,-1 0 1 0 0,0 0-1 0 0,0 1 1 0 0,0 0 0 0 0,0 0-1 0 0,0 0 1 0 0,0 1 0 0 0,-7 1-1 0 0,-49 15-8 0 0,30-8-9 0 0,-17 8 45 0 0,0 1-1 0 0,1 3 1 0 0,-47 28-1 0 0,70-36-10 0 0,3-2 10 0 0,-80 47 238 0 0,91-52-197 0 0,1 1 0 0 0,0 0 0 0 0,0 1 0 0 0,1 0 0 0 0,0 1 0 0 0,0-1 0 0 0,-11 18 0 0 0,18-24 73 0 0,1-2-167 0 0,1 1 0 0 0,-1 0 0 0 0,0 0 0 0 0,1 0-1 0 0,-1 0 1 0 0,0-1 0 0 0,1 1 0 0 0,-1 0 0 0 0,1 0-1 0 0,-1-1 1 0 0,1 1 0 0 0,-1 0 0 0 0,1-1 0 0 0,0 1 0 0 0,-1-1-1 0 0,1 1 1 0 0,0 0 0 0 0,-1-1 0 0 0,1 0 0 0 0,0 1 0 0 0,0-1-1 0 0,-1 1 1 0 0,1-1 0 0 0,0 0 0 0 0,0 0 0 0 0,0 1 0 0 0,0-1-1 0 0,0 0 1 0 0,-1 0 0 0 0,2 0 0 0 0,2 1 17 0 0,0-1-1 0 0,1 1 1 0 0,-1-1 0 0 0,0 0-1 0 0,4-1 1 0 0,13-4 9 0 0,-1 0 1 0 0,-1-1-1 0 0,22-11 0 0 0,-2 2-66 0 0,31-13-934 0 0,121-67 0 0 0,-175 86 517 0 0,-13 9 238 0 0,-10 7 240 0 0,2-3-30 0 0,-16 13 212 0 0,-21 22 0 0 0,37-33-178 0 0,-1 0-1 0 0,1 0 0 0 0,1 1 1 0 0,-1 0-1 0 0,1-1 0 0 0,0 1 1 0 0,1 1-1 0 0,-4 9 0 0 0,3 4-766 0 0,7-13-1570 0 0,-1-5 461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17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45 623 10367 0 0,'0'0'935'0'0,"-1"-1"-768"0"0,-2 0 3 0 0,0-1 0 0 0,0 0 0 0 0,1 0 0 0 0,-1 1 0 0 0,1-1 1 0 0,-1-1-1 0 0,1 1 0 0 0,0 0 0 0 0,0 0 0 0 0,0-1 0 0 0,0 0 0 0 0,0 1 1 0 0,1-1-1 0 0,-1 0 0 0 0,-1-3 0 0 0,2 1 95 0 0,-1 1 0 0 0,1-1 0 0 0,0 0 0 0 0,1 0 0 0 0,-1 0 0 0 0,1 0 0 0 0,0 0 0 0 0,0 0 0 0 0,1-5 0 0 0,0 0-35 0 0,1 0 0 0 0,1 0-1 0 0,0 0 1 0 0,0 0 0 0 0,1 1 0 0 0,0 0 0 0 0,1-1 0 0 0,-1 1-1 0 0,9-9 1 0 0,21-24-167 0 0,3 1 0 0 0,46-40-1 0 0,-34 39-274 0 0,1 1 0 0 0,3 3 0 0 0,109-59 0 0 0,-152 92 84 0 0,5-4 100 0 0,32-11 0 0 0,-43 18-107 0 0,0 1 0 0 0,0 0 0 0 0,0 0 0 0 0,0 0 0 0 0,0 0 0 0 0,0 1 0 0 0,0 0 0 0 0,0 0 0 0 0,1 0 0 0 0,-1 0 0 0 0,0 1 0 0 0,0-1 0 0 0,8 3 0 0 0,2 5-1455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18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19 5983 0 0,'9'-3'320'0'0,"21"-12"7738"0"0,-32 16-7062 0 0,-248 138 2231 0 0,111-58-3056 0 0,118-70-111 0 0,-25 22 0 0 0,45-33-62 0 0,1 0 1 0 0,-1 1-1 0 0,1-1 0 0 0,-1 1 0 0 0,1-1 1 0 0,-1 1-1 0 0,1-1 0 0 0,0 0 0 0 0,-1 1 1 0 0,1 0-1 0 0,-1-1 0 0 0,1 1 0 0 0,0-1 1 0 0,0 1-1 0 0,-1-1 0 0 0,1 1 0 0 0,0 0 1 0 0,0-1-1 0 0,0 1 0 0 0,-1-1 0 0 0,1 1 1 0 0,0 0-1 0 0,0-1 0 0 0,0 1 0 0 0,0 0 1 0 0,0-1-1 0 0,0 1 0 0 0,1 0 0 0 0,-1-1 1 0 0,0 1-1 0 0,0-1 0 0 0,0 1 0 0 0,1 0 1 0 0,-1-1-1 0 0,0 1 0 0 0,0-1 0 0 0,1 1 1 0 0,-1-1-1 0 0,1 1 0 0 0,-1-1 0 0 0,0 1 1 0 0,1-1-1 0 0,-1 1 0 0 0,1-1 0 0 0,-1 1 1 0 0,1-1-1 0 0,0 1-17 0 0,5 4-14 0 0,0 0-1 0 0,0 0 1 0 0,0-1-1 0 0,1 1 1 0 0,0-2 0 0 0,13 7-1 0 0,9 4 27 0 0,-6 0-4 0 0,0 0 0 0 0,-1 2 1 0 0,-1 0-1 0 0,38 37 0 0 0,-47-40 96 0 0,-1 1 0 0 0,0 0 0 0 0,0 0-1 0 0,9 18 1 0 0,-20-31-66 0 0,1 0-1 0 0,-1 0 0 0 0,1 0 1 0 0,-1 0-1 0 0,0 0 0 0 0,1 0 1 0 0,-1 0-1 0 0,0 0 1 0 0,1 1-1 0 0,-1-1 0 0 0,0 0 1 0 0,0 0-1 0 0,0 0 0 0 0,0 0 1 0 0,0 0-1 0 0,0 0 1 0 0,-1 0-1 0 0,1 0 0 0 0,0 0 1 0 0,0 0-1 0 0,-2 2 0 0 0,1-1-5 0 0,0-1 0 0 0,0 1 0 0 0,0-1-1 0 0,0 0 1 0 0,0 1 0 0 0,-1-1-1 0 0,1 0 1 0 0,-1 0 0 0 0,1 0 0 0 0,-1 0-1 0 0,1 0 1 0 0,-3 0 0 0 0,-4 2 38 0 0,1 0 0 0 0,-1-1-1 0 0,0 0 1 0 0,-15 2 0 0 0,-81 4 82 0 0,-102-7-1 0 0,109-1-470 0 0,95 0 19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18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873 63 13559 0 0,'39'-44'1472'0'0,"-18"27"-733"0"0,-20 16 400 0 0,-7 15-953 0 0,-42 72 250 0 0,-67 91 0 0 0,51-83-316 0 0,-100 187-56 0 0,93-143-37 0 0,-113 165 0 0 0,148-257-7 0 0,-1-1 0 0 0,-2-2 1 0 0,-62 52-1 0 0,96-90-332 0 0,-1-1 0 0 0,-1 1-1 0 0,1-1 1 0 0,0 0 0 0 0,-1-1 0 0 0,-10 5 0 0 0,2-4-5518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18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4 218 14743 0 0,'0'-2'1136'0'0,"-4"-4"644"0"0,7 5-1056 0 0,132-6 699 0 0,-7 0-1094 0 0,410-92 913 0 0,-428 75-1240 0 0,106-29-2431 0 0,-152 35-4426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19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725 1 15087 0 0,'0'0'1366'0'0,"-2"1"-1094"0"0,-19 12-186 0 0,2 1 0 0 0,0 1 0 0 0,1 0 0 0 0,0 2 0 0 0,1 0 1 0 0,1 1-1 0 0,-27 39 0 0 0,-80 153 515 0 0,-6 61-603 0 0,-52 93 15 0 0,137-297 37 0 0,37-57-33 0 0,0-1 0 0 0,-1 0 1 0 0,-1-1-1 0 0,-15 13 0 0 0,9-11 219 0 0,15-10-228 0 0,0 0-1 0 0,0 0 1 0 0,0 0-1 0 0,0 0 1 0 0,-1 0-1 0 0,1 0 1 0 0,0 0-1 0 0,0 0 1 0 0,0 0-1 0 0,0 0 1 0 0,0 0-1 0 0,0 0 1 0 0,0 0-1 0 0,0 0 1 0 0,0 0-1 0 0,0 0 1 0 0,-1 1-1 0 0,1-1 1 0 0,0 0 0 0 0,0 0-1 0 0,0 0 1 0 0,0 0-1 0 0,0 0 1 0 0,0 0-1 0 0,0 0 1 0 0,0 0-1 0 0,0 0 1 0 0,-1 0-1 0 0,1-1 1 0 0,0 1-1 0 0,0 0 1 0 0,0 0-1 0 0,0 0 1 0 0,0 0-1 0 0,0 0 1 0 0,0 0-1 0 0,0 0 1 0 0,0 0-1 0 0,0 0 1 0 0,0 0 0 0 0,-1 0-1 0 0,1 0 1 0 0,0 0-1 0 0,0 0 1 0 0,0 0-1 0 0,0 0 1 0 0,0-1-1 0 0,0 1 1 0 0,0 0-1 0 0,0 0 1 0 0,0 0-1 0 0,0 0 1 0 0,6-10 274 0 0,9-10-217 0 0,13-23-1 0 0,5-6-355 0 0,-6 12-28 0 0,2 1 1 0 0,2 2 0 0 0,0 1-1 0 0,3 2 1 0 0,0 1 0 0 0,41-26 0 0 0,-54 43 288 0 0,23-11 0 0 0,-36 20 102 0 0,0 0 1 0 0,0 1-1 0 0,1 0 1 0 0,-1 1-1 0 0,1 0 1 0 0,12-2 0 0 0,-18 4-39 0 0,0 0 0 0 0,0 0 0 0 0,0 0 1 0 0,0 0-1 0 0,0 1 0 0 0,0-1 0 0 0,0 1 1 0 0,0 0-1 0 0,0-1 0 0 0,0 2 1 0 0,0-1-1 0 0,0 0 0 0 0,0 0 0 0 0,-1 1 1 0 0,1 0-1 0 0,2 2 0 0 0,-2-2 2 0 0,0 1-1 0 0,0 0 1 0 0,-1 0-1 0 0,1 1 1 0 0,-1-1-1 0 0,0 0 1 0 0,0 1-1 0 0,0 0 1 0 0,0-1-1 0 0,-1 1 1 0 0,2 4-1 0 0,-1 4 48 0 0,1-1-1 0 0,-2 1 1 0 0,1 0 0 0 0,-2 0-1 0 0,0 0 1 0 0,0-1-1 0 0,-3 20 1 0 0,-10 34 215 0 0,-29 86 0 0 0,42-149-294 0 0,-38 100-1160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19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39 12671 0 0,'0'0'1143'0'0,"-10"-5"-92"0"0,4 0-911 0 0,0 1 0 0 0,-1 0 1 0 0,1 0-1 0 0,-1 0 0 0 0,0 1 1 0 0,-8-3-1 0 0,12 5-93 0 0,-1 0 1 0 0,1 1-1 0 0,-1-1 1 0 0,0 1 0 0 0,0-1-1 0 0,1 1 1 0 0,-1 0-1 0 0,0 1 1 0 0,0-1-1 0 0,1 1 1 0 0,-1-1-1 0 0,0 1 1 0 0,1 0-1 0 0,-1 0 1 0 0,-3 2-1 0 0,-13 6 10 0 0,1 1-1 0 0,0 1 0 0 0,1 0 0 0 0,-22 18 1 0 0,9-3 67 0 0,-63 55 745 0 0,84-71-625 0 0,0 0 1 0 0,1 0 0 0 0,1 1-1 0 0,0 1 1 0 0,0-1-1 0 0,-9 22 1 0 0,17-33-218 0 0,0 1-1 0 0,-1-1 1 0 0,1 1 0 0 0,0 0 0 0 0,0-1 0 0 0,0 1-1 0 0,0-1 1 0 0,0 1 0 0 0,0 0 0 0 0,0-1-1 0 0,0 1 1 0 0,0 0 0 0 0,0-1 0 0 0,0 1 0 0 0,0-1-1 0 0,0 1 1 0 0,0 0 0 0 0,1-1 0 0 0,-1 1 0 0 0,0-1-1 0 0,0 1 1 0 0,1-1 0 0 0,-1 1 0 0 0,0-1-1 0 0,1 1 1 0 0,-1-1 0 0 0,0 1 0 0 0,1-1 0 0 0,-1 1-1 0 0,1-1 1 0 0,-1 1 0 0 0,1-1 0 0 0,-1 0-1 0 0,1 1 1 0 0,-1-1 0 0 0,1 0 0 0 0,0 1 0 0 0,23 5 319 0 0,-12-5-290 0 0,0 0 0 0 0,-1-1 0 0 0,1-1 0 0 0,-1 1 0 0 0,1-2 1 0 0,15-3-1 0 0,-1-2-79 0 0,41-16 1 0 0,-48 14-161 0 0,-1-1 1 0 0,0 0-1 0 0,-1-1 0 0 0,27-23 1 0 0,-42 33 79 0 0,-10 11-396 0 0,3-4 501 0 0,-2 2-25 0 0,0 0 0 0 0,1 1 0 0 0,0 0-1 0 0,0 0 1 0 0,-7 19 0 0 0,12-26-692 0 0,1 0-255 0 0,2 6-57 0 0,-2-6-12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20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843 52 6911 0 0,'3'-5'1200'0'0,"12"-23"-2510"0"0,-11 10 13666 0 0,-16 25-11499 0 0,5 0-751 0 0,-1 0 0 0 0,1 1 0 0 0,0 0 0 0 0,1 0 1 0 0,-6 10-1 0 0,-4 5-6 0 0,-126 189 558 0 0,119-175-614 0 0,-92 160 69 0 0,27-44-80 0 0,6-14-136 0 0,-63 102 383 0 0,104-181-1701 0 0,-90 103 0 0 0,119-151-48 0 0,1-3-61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20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53 164 15807 0 0,'-1'0'37'0'0,"-2"-2"115"0"0,0 0 1 0 0,-1 1-1 0 0,1-1 0 0 0,0 1 1 0 0,0 0-1 0 0,-1 0 0 0 0,1 0 0 0 0,0 0 1 0 0,-1 1-1 0 0,-4-1 0 0 0,-1 4-61 0 0,8-3 373 0 0,14 2 765 0 0,27-2-410 0 0,0-2 0 0 0,-1-2 0 0 0,48-10 0 0 0,-40 6-436 0 0,326-40 1319 0 0,-89 13-1151 0 0,-249 30-507 0 0,95-14-77 0 0,158-2-1 0 0,-258 23-1430 0 0,-28-2-25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17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1 15807 0 0,'0'0'727'0'0,"-2"1"-22"0"0,-5 1-621 0 0,1 1 0 0 0,0 0 1 0 0,0 1-1 0 0,0 0 0 0 0,1 0 0 0 0,-1 0 0 0 0,1 1 0 0 0,0-1 0 0 0,-5 7 0 0 0,-40 51 1296 0 0,46-57-1298 0 0,-44 69 1047 0 0,-72 148 1 0 0,58-100-564 0 0,-147 333 135 0 0,146-309-608 0 0,45-105-43 0 0,8-23-212 0 0,0-1 0 0 0,-1 0-1 0 0,-1 0 1 0 0,-14 16 0 0 0,11-15-1815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28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573 333 1839 0 0,'-2'2'351'0'0,"-2"1"-300"0"0,-14 11 8939 0 0,20-17-8422 0 0,27-30 617 0 0,32-39 423 0 0,-52 59-1330 0 0,0 0 0 0 0,-1-1 0 0 0,14-29-1 0 0,-20 35-234 0 0,0 1 0 0 0,0-1 1 0 0,0 0-1 0 0,-1 1 0 0 0,0-1 0 0 0,-1-10 0 0 0,0 13-39 0 0,0 1-1 0 0,0 0 1 0 0,0-1 0 0 0,-1 1-1 0 0,0-1 1 0 0,0 1 0 0 0,0-1-1 0 0,-1 1 1 0 0,1 0 0 0 0,-1 0-1 0 0,0 0 1 0 0,-3-6 0 0 0,2 7-36 0 0,0 0 1 0 0,0-1 0 0 0,0 1 0 0 0,0 0 0 0 0,0 0 0 0 0,-1 1 0 0 0,-5-4 0 0 0,7 4 18 0 0,-1 1 0 0 0,0 0 0 0 0,0 0-1 0 0,1 1 1 0 0,-1-1 0 0 0,0 1 0 0 0,0-1 0 0 0,0 1 0 0 0,0 0 0 0 0,0 0 0 0 0,0 0 0 0 0,-4 1 0 0 0,-2 1 0 0 0,0 0 1 0 0,-1 1-1 0 0,1 1 1 0 0,0-1-1 0 0,1 1 0 0 0,-1 1 1 0 0,-9 6-1 0 0,-16 8-37 0 0,-8 2 7 0 0,1 2 0 0 0,1 2 0 0 0,1 2 0 0 0,2 1 0 0 0,1 2 0 0 0,1 1-1 0 0,1 2 1 0 0,-30 39 0 0 0,41-44 55 0 0,1 1 0 0 0,-20 35 0 0 0,36-53 20 0 0,0 0-1 0 0,1 0 1 0 0,0 1-1 0 0,1 0 1 0 0,0 0 0 0 0,1 0-1 0 0,0 0 1 0 0,1 0 0 0 0,-1 24-1 0 0,3-31 0 0 0,1 0 0 0 0,-1 0-1 0 0,3 10 1 0 0,-3-13-11 0 0,1-1 0 0 0,-1 1 0 0 0,1-1-1 0 0,-1 1 1 0 0,1-1 0 0 0,0 1 0 0 0,-1-1 0 0 0,1 0 0 0 0,0 1 0 0 0,0-1-1 0 0,0 0 1 0 0,0 0 0 0 0,0 0 0 0 0,0 0 0 0 0,0 1 0 0 0,1-2 0 0 0,-1 1 0 0 0,0 0-1 0 0,2 1 1 0 0,2-1 19 0 0,0 1-1 0 0,-1-1 1 0 0,1 0-1 0 0,0-1 1 0 0,0 1-1 0 0,-1-1 1 0 0,1 0-1 0 0,0-1 1 0 0,0 1-1 0 0,0-1 1 0 0,-1 1 0 0 0,1-1-1 0 0,0-1 1 0 0,-1 1-1 0 0,1-1 1 0 0,-1 0-1 0 0,0 0 1 0 0,1 0-1 0 0,-1 0 1 0 0,6-5-1 0 0,8-7 101 0 0,0 0-1 0 0,-2-1 0 0 0,18-19 1 0 0,-31 31-126 0 0,56-61 209 0 0,-29 30-185 0 0,1 2 0 0 0,2 1 0 0 0,54-41 0 0 0,-84 70-117 0 0,-5 4-296 0 0,-9 12 282 0 0,-6 5 47 0 0,2 0 0 0 0,0 1 0 0 0,-14 27 0 0 0,22-37 46 0 0,6-8 8 0 0,-1 0 0 0 0,1 0 0 0 0,0-1-1 0 0,0 1 1 0 0,0 0 0 0 0,0 1 0 0 0,0-1-1 0 0,0 2 1 0 0,-2 7 16 0 0,4-6 20 0 0,8 7-55 0 0,-7-11-18 0 0,0 0 0 0 0,0 0 0 0 0,0 0 0 0 0,1 0 0 0 0,-1 0 0 0 0,0-1 0 0 0,1 1 0 0 0,-1-1 0 0 0,0 0 0 0 0,1 1 0 0 0,-1-1 0 0 0,1 0 1 0 0,2-1-1 0 0,34-5-4209 0 0,-38 6 3998 0 0,29-7-4998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2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41 583 12751 0 0,'0'0'1158'0'0,"-2"-1"-954"0"0,0-1-114 0 0,-1 1 0 0 0,1-1 1 0 0,0 0-1 0 0,0 1 1 0 0,-1-1-1 0 0,1 0 1 0 0,0-1-1 0 0,0 1 0 0 0,1 0 1 0 0,-1 0-1 0 0,0-1 1 0 0,1 1-1 0 0,0-1 1 0 0,-1 0-1 0 0,1 1 1 0 0,0-1-1 0 0,0 0 0 0 0,0 1 1 0 0,1-1-1 0 0,-1-5 1 0 0,-1 1 170 0 0,1-4-88 0 0,0 1 1 0 0,0-1-1 0 0,1 1 1 0 0,1-1-1 0 0,-1 0 1 0 0,2 1-1 0 0,-1-1 1 0 0,2 1-1 0 0,-1-1 0 0 0,1 1 1 0 0,1 0-1 0 0,0 0 1 0 0,0 1-1 0 0,1-1 1 0 0,6-8-1 0 0,6-7-71 0 0,0 0-1 0 0,2 2 0 0 0,1 0 0 0 0,24-22 0 0 0,-14 17-140 0 0,1 2-1 0 0,1 1 1 0 0,2 2 0 0 0,0 0 0 0 0,1 3-1 0 0,67-29 1 0 0,-94 46-262 0 0,1 0 0 0 0,13-2 0 0 0,5 2-4678 0 0,-8 4-787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28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39 570 7831 0 0,'0'0'1050'0'0,"-2"-1"216"0"0,-1 0-841 0 0,1-1 1 0 0,-1 0-1 0 0,1 0 0 0 0,-1 0 0 0 0,1 0 0 0 0,0 0 0 0 0,0-1 0 0 0,0 1 0 0 0,0-1 1 0 0,0 1-1 0 0,1-1 0 0 0,-1 0 0 0 0,1 1 0 0 0,-2-5 0 0 0,2 2-138 0 0,0 0-1 0 0,0 1 0 0 0,0-1 0 0 0,1 0 1 0 0,-1 0-1 0 0,1 1 0 0 0,0-1 0 0 0,2-8 1 0 0,0 2-35 0 0,0 1 1 0 0,1-1-1 0 0,0 1 1 0 0,1 0-1 0 0,1 0 1 0 0,-1 0-1 0 0,12-16 1 0 0,14-19-143 0 0,3 2 0 0 0,1 2 0 0 0,2 1 0 0 0,2 1 0 0 0,1 3 1 0 0,2 1-1 0 0,46-30 0 0 0,-79 60-136 0 0,0-1 0 0 0,0 1 0 0 0,1 1 0 0 0,0 0 1 0 0,0 0-1 0 0,0 1 0 0 0,10-3 0 0 0,-18 6-75 0 0,-1 0 0 0 0,1 0 0 0 0,0 0 0 0 0,-1 0 0 0 0,1 0 0 0 0,-1 0 0 0 0,1 0 0 0 0,0 0 0 0 0,-1 0 0 0 0,1 1 1 0 0,-1-1-1 0 0,1 0 0 0 0,0 0 0 0 0,-1 0 0 0 0,1 1 0 0 0,-1-1 0 0 0,1 0 0 0 0,0 1 0 0 0,1 1-257 0 0,8 5-1002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29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252 459 11519 0 0,'0'0'887'0'0,"-8"-2"-550"0"0,4 2-39 0 0,0 0 0 0 0,0 1 0 0 0,1-1 0 0 0,-1 1 0 0 0,0 0 0 0 0,1 0 0 0 0,-1 0 0 0 0,0 1 0 0 0,1-1 0 0 0,0 1 0 0 0,-1 0 0 0 0,1 0 0 0 0,-5 4 0 0 0,-4 2 1200 0 0,1 2-1 0 0,-12 11 0 0 0,-12 21-329 0 0,13-15-777 0 0,14-16-345 0 0,0 0 0 0 0,0 1-1 0 0,2-1 1 0 0,-1 1 0 0 0,1 1 0 0 0,1-1 0 0 0,-5 19 0 0 0,-1 9-1457 0 0,-5 44 0 0 0,16-82 802 0 0,8 4-3350 0 0</inkml:trace>
  <inkml:trace contextRef="#ctx0" brushRef="#br0" timeOffset="1">510 17 9671 0 0,'0'0'1032'0'0,"-6"-6"-1032"0"0,-1-2 3856 0 0,-3 6-1704 0 0,2 4 80 0 0,0 6-2592 0 0,0 0-88 0 0,2 2-8 0 0,2 0 104 0 0,2 3 32 0 0,0 1 0 0 0,4 2-6392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29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0 181 4143 0 0,'0'0'14580'0'0,"1"2"-14384"0"0,3 15-30 0 0,-1-1 0 0 0,0 1-1 0 0,0 27 1 0 0,-5 55 214 0 0,0-27-213 0 0,2-57-8 0 0,-3 27 0 0 0,2-40 53 0 0,1-2-86 0 0,0 1 0 0 0,0-1 0 0 0,0 1 0 0 0,0-1-1 0 0,0 1 1 0 0,0-1 0 0 0,0 1 0 0 0,0-1 0 0 0,0 1 0 0 0,0-1 0 0 0,0 1-1 0 0,0-1 1 0 0,1 0 0 0 0,-1 1 0 0 0,0-1 0 0 0,0 1 0 0 0,1 0-1 0 0,117-97-314 0 0,137-127-230 0 0,-207 178 317 0 0,106-77 0 0 0,-147 117-35 0 0,-1 1-1 0 0,1 0 0 0 0,0 1 0 0 0,0 0 0 0 0,0 0 1 0 0,0 0-1 0 0,9-1 0 0 0,-16 4 35 0 0,1 0 0 0 0,0 0-1 0 0,-1 0 1 0 0,1 0 0 0 0,0 0 0 0 0,-1 0 0 0 0,1 1 0 0 0,-1-1 0 0 0,1 0 0 0 0,0 1-1 0 0,-1-1 1 0 0,1 0 0 0 0,-1 1 0 0 0,1-1 0 0 0,-1 0 0 0 0,1 1 0 0 0,-1-1 0 0 0,1 1-1 0 0,-1-1 1 0 0,1 2 0 0 0,0-1-251 0 0,10 11-1113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29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160 347 11055 0 0,'6'-8'449'0'0,"-5"6"-327"0"0,1 0 0 0 0,0 0 0 0 0,0 0 0 0 0,0 0 1 0 0,0 0-1 0 0,0 0 0 0 0,1 1 0 0 0,-1-1 0 0 0,0 1 0 0 0,1-1 1 0 0,-1 1-1 0 0,1 0 0 0 0,0 0 0 0 0,-1 0 0 0 0,1 0 0 0 0,5 0 1 0 0,2-1 1249 0 0,0 1 1 0 0,-1 0 0 0 0,1 0-1 0 0,14 2 1 0 0,-14 0-898 0 0,0-1 0 0 0,0-1 0 0 0,19-2 1 0 0,-19 0-403 0 0,0 0 1 0 0,-1-1 0 0 0,0 0 0 0 0,1 0 0 0 0,-1-1-1 0 0,14-11 1 0 0,49-43-258 0 0,-50 39 19 0 0,-5 6-97 0 0,-1-1-1 0 0,0 0 0 0 0,-1-1 0 0 0,-1-1 0 0 0,0-1 0 0 0,11-20 1 0 0,-24 36 212 0 0,1-1 1 0 0,-1 1-1 0 0,0-1 1 0 0,-1 1 0 0 0,1-1-1 0 0,0 0 1 0 0,-1 1 0 0 0,1-1-1 0 0,-1 0 1 0 0,0 0-1 0 0,0-2 1 0 0,0 4 27 0 0,0 0-1 0 0,0 0 1 0 0,-1 0 0 0 0,1 0-1 0 0,0 0 1 0 0,0 0 0 0 0,-1 0-1 0 0,1 0 1 0 0,-1 1-1 0 0,1-1 1 0 0,-1 0 0 0 0,1 0-1 0 0,-1 1 1 0 0,1-1 0 0 0,-1 0-1 0 0,0 0 1 0 0,1 1 0 0 0,-1-1-1 0 0,0 1 1 0 0,0-1 0 0 0,1 1-1 0 0,-1-1 1 0 0,0 1 0 0 0,0-1-1 0 0,0 1 1 0 0,0 0-1 0 0,0-1 1 0 0,0 1 0 0 0,1 0-1 0 0,-1 0 1 0 0,0 0 0 0 0,0 0-1 0 0,0 0 1 0 0,0 0 0 0 0,-1 0-1 0 0,-7 0-98 0 0,1 1-1 0 0,0 1 1 0 0,1-1-1 0 0,-1 1 1 0 0,0 1-1 0 0,0-1 1 0 0,1 1-1 0 0,-8 4 1 0 0,-59 36-209 0 0,58-32 357 0 0,-163 109 230 0 0,133-85 255 0 0,-70 70-1 0 0,100-88-273 0 0,1 0 0 0 0,-21 29-1 0 0,32-39-158 0 0,1-1 0 0 0,-1 0 0 0 0,1 1 0 0 0,0 0 0 0 0,0 0 0 0 0,1 0 0 0 0,-1 0 0 0 0,2 0-1 0 0,-1 0 1 0 0,1 0 0 0 0,0 14 0 0 0,1-17-39 0 0,0 0-1 0 0,1 0 0 0 0,-1 0 1 0 0,1 0-1 0 0,0 0 0 0 0,0-1 0 0 0,1 1 1 0 0,-1 0-1 0 0,1-1 0 0 0,0 1 1 0 0,0-1-1 0 0,0 0 0 0 0,5 6 1 0 0,-3-4 11 0 0,0-1 1 0 0,0-1 0 0 0,1 1-1 0 0,0 0 1 0 0,-1-1 0 0 0,1 0-1 0 0,1 0 1 0 0,7 3 0 0 0,2-1 31 0 0,0-1 1 0 0,0 0-1 0 0,0-1 1 0 0,1 0-1 0 0,-1-1 1 0 0,17-1-1 0 0,-5-1 42 0 0,-1-1-1 0 0,50-10 1 0 0,49-19 13 0 0,-77 17-158 0 0,105-35-4012 0 0,-121 40-2912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30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9 8287 0 0,'0'-9'10963'0'0,"-52"87"-9123"0"0,38-54-1489 0 0,-1-1-1 0 0,-24 28 1 0 0,-25 13-30 0 0,-4 2-65 0 0,62-58-328 0 0,-17 18-3965 0 0,-41 36 0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30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0 1 6911 0 0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31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135 431 6447 0 0,'0'0'298'0'0,"-1"1"-10"0"0,-4 5-189 0 0,-1 0 0 0 0,1 0 0 0 0,-12 8 0 0 0,-13 12 4334 0 0,24-20-3569 0 0,1-1 1 0 0,-1 0-1 0 0,-1 0 0 0 0,1 0 0 0 0,0 0 1 0 0,-1-1-1 0 0,0-1 0 0 0,-9 5 1 0 0,15-8 480 0 0,-1-9-646 0 0,2 8-671 0 0,-1 0 1 0 0,1 0-1 0 0,0 0 0 0 0,-1 0 0 0 0,1 0 0 0 0,0 0 0 0 0,0 0 0 0 0,0 0 0 0 0,0 0 1 0 0,0 0-1 0 0,0 0 0 0 0,1 0 0 0 0,-1-2 0 0 0,3-4 43 0 0,0 0-1 0 0,0 0 1 0 0,0 1-1 0 0,1-1 1 0 0,0 1-1 0 0,5-7 1 0 0,32-35-56 0 0,-6 12-287 0 0,3 2-1 0 0,75-54 1 0 0,93-44-818 0 0,-206 132 1088 0 0,34-21-36 0 0,0 3-1 0 0,1 0 0 0 0,1 3 1 0 0,1 0-1 0 0,63-14 0 0 0,-94 27 105 0 0,0 2-1 0 0,0-1 1 0 0,0 1-1 0 0,0-1 1 0 0,1 2-1 0 0,-1-1 1 0 0,0 1-1 0 0,0 0 1 0 0,0 0-1 0 0,11 4 1 0 0,-14-4-45 0 0,0 0 0 0 0,0 0 0 0 0,-1 1 0 0 0,1-1 0 0 0,0 1 0 0 0,-1 0-1 0 0,0-1 1 0 0,1 1 0 0 0,-1 0 0 0 0,0 1 0 0 0,0-1 0 0 0,0 0 0 0 0,0 0 0 0 0,0 1 0 0 0,0 0 0 0 0,-1-1 0 0 0,1 1 0 0 0,-1 0 0 0 0,0-1 0 0 0,0 1 0 0 0,0 0 0 0 0,0 0 0 0 0,0 5 0 0 0,0 5 21 0 0,0-1 0 0 0,-2 0 0 0 0,0 1 0 0 0,0-1 0 0 0,-1 0 0 0 0,0 0 0 0 0,-8 23 0 0 0,-38 80 220 0 0,45-110-252 0 0,-21 47 86 0 0,-24 72 0 0 0,47-119-249 0 0,-1 0 1 0 0,2 0-1 0 0,-1 0 0 0 0,0 6 0 0 0,1-9-723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31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464 360 9671 0 0,'0'0'1154'0'0,"2"-1"-504"0"0,33-40 3188 0 0,-24 26-3047 0 0,23-21-1 0 0,-28 29-689 0 0,1 0 0 0 0,-1-1 0 0 0,0 0 0 0 0,0 1 0 0 0,-1-2 0 0 0,0 1 0 0 0,0-1 0 0 0,-1 1 0 0 0,0-1 0 0 0,-1-1 0 0 0,3-12 1 0 0,-4 15-96 0 0,-1 1 0 0 0,0-1 1 0 0,0 0-1 0 0,0 0 1 0 0,-1 1-1 0 0,0-1 1 0 0,-1 0-1 0 0,1 0 1 0 0,-1 1-1 0 0,-1-1 1 0 0,1 1-1 0 0,-1-1 1 0 0,0 1-1 0 0,-1-1 1 0 0,1 1-1 0 0,-1 0 1 0 0,-5-7-1 0 0,6 10-27 0 0,0 1 0 0 0,0 0 0 0 0,0 0 0 0 0,0 0 0 0 0,0 0 0 0 0,0 0 0 0 0,-1 0 0 0 0,1 0 0 0 0,-1 1 0 0 0,1 0 0 0 0,-1-1 0 0 0,0 1 0 0 0,1 0 0 0 0,-1 0 0 0 0,0 0 0 0 0,0 0 0 0 0,0 1 0 0 0,0-1 0 0 0,0 1 0 0 0,0 0 0 0 0,0 0 0 0 0,0 0 0 0 0,0 0 0 0 0,0 0 0 0 0,1 1 0 0 0,-1-1 0 0 0,0 1 0 0 0,-5 2 0 0 0,-4 1-45 0 0,1 0 0 0 0,1 1 0 0 0,-1 1 0 0 0,1 0 0 0 0,0 0 0 0 0,-9 8 1 0 0,-90 69 579 0 0,-148 147 1 0 0,249-221-401 0 0,-1 0 0 0 0,1 1 0 0 0,-12 20 0 0 0,18-26-60 0 0,0-1-1 0 0,0 1 1 0 0,1-1-1 0 0,-1 1 1 0 0,1 0 0 0 0,0 0-1 0 0,0 0 1 0 0,0 0-1 0 0,1 0 1 0 0,-1-1-1 0 0,1 1 1 0 0,0 0 0 0 0,0 0-1 0 0,0 0 1 0 0,2 8-1 0 0,-1-10-25 0 0,-1-1 0 0 0,1 1-1 0 0,0-1 1 0 0,-1 1 0 0 0,1-1-1 0 0,0 0 1 0 0,0 1 0 0 0,0-1-1 0 0,0 0 1 0 0,0 0 0 0 0,1 1 0 0 0,-1-1-1 0 0,0 0 1 0 0,0 0 0 0 0,1 0-1 0 0,-1-1 1 0 0,1 1 0 0 0,-1 0-1 0 0,1 0 1 0 0,-1-1 0 0 0,1 1 0 0 0,-1-1-1 0 0,1 0 1 0 0,-1 1 0 0 0,1-1-1 0 0,3 0 1 0 0,3 1 42 0 0,0-1 1 0 0,0-1-1 0 0,17-2 1 0 0,-22 3-53 0 0,34-7 45 0 0,0-2-1 0 0,-1-1 1 0 0,51-21-1 0 0,99-59-761 0 0,-158 77 434 0 0,-20 10 106 0 0,-1-1 0 0 0,1 0 1 0 0,11-8-1 0 0,-17 11-20 0 0,-3 3-242 0 0,0 0 419 0 0,0-1 0 0 0,0 1 0 0 0,-1 0 0 0 0,1 0-1 0 0,0-1 1 0 0,-3 3 0 0 0,-1 2 69 0 0,-13 19 180 0 0,10-15 24 0 0,-11 19 1 0 0,17-25-233 0 0,0 0 1 0 0,0-1 0 0 0,1 1-1 0 0,-1 0 1 0 0,1 0-1 0 0,0 0 1 0 0,1 0-1 0 0,-1 0 1 0 0,0 6-1 0 0,3 3 13 0 0,-1-11-128 0 0,0 0-1 0 0,0 0 1 0 0,0 0-1 0 0,0-1 1 0 0,1 1-1 0 0,-1 0 0 0 0,0 0 1 0 0,3 1-1 0 0,5 6-4812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18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25 222 14279 0 0,'-6'-3'406'0'0,"4"2"-269"0"0,0 0 1 0 0,0 0-1 0 0,0 0 1 0 0,0-1-1 0 0,1 1 0 0 0,-1 0 1 0 0,1-1-1 0 0,-4-3 1922 0 0,12-2 89 0 0,1 2-1878 0 0,1 1 1 0 0,0-1-1 0 0,0 1 0 0 0,0 1 1 0 0,1 0-1 0 0,-1 0 0 0 0,13-1 1 0 0,-13 1-127 0 0,102-23 621 0 0,308-69 311 0 0,-323 78-1297 0 0,168-7 1 0 0,-259 24 83 0 0,53 0-2489 0 0,-51 1 1922 0 0,-1-1 0 0 0,1 1-1 0 0,0 1 1 0 0,0-1-1 0 0,-1 1 1 0 0,8 3 0 0 0,-2 2-1262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32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896 358 10367 0 0,'0'0'7195'0'0,"1"-1"-6735"0"0,10-14-76 0 0,0 0 1 0 0,-2-1 0 0 0,1 0-1 0 0,6-20 1 0 0,-11 24-356 0 0,-1 0 0 0 0,-1-1 0 0 0,0 1 0 0 0,-1-1 0 0 0,0 0 0 0 0,0-23 1 0 0,-2 26-31 0 0,0 0 1 0 0,-1 0 0 0 0,0 1-1 0 0,-1-1 1 0 0,0 0 0 0 0,0 1-1 0 0,-6-13 1 0 0,7 18-37 0 0,-1 1 1 0 0,0-1-1 0 0,0 1 1 0 0,0-1 0 0 0,0 1-1 0 0,-1 0 1 0 0,1 0-1 0 0,-1 0 1 0 0,0 0-1 0 0,0 1 1 0 0,0-1-1 0 0,0 1 1 0 0,0 0-1 0 0,0 0 1 0 0,-1 0-1 0 0,1 0 1 0 0,-1 0-1 0 0,1 1 1 0 0,-1-1-1 0 0,0 1 1 0 0,-4-1-1 0 0,-1 1-34 0 0,1 1 1 0 0,-1-1-1 0 0,0 2 0 0 0,0-1 0 0 0,1 1 0 0 0,-1 0 0 0 0,0 1 0 0 0,1 0 1 0 0,-1 0-1 0 0,1 1 0 0 0,-15 7 0 0 0,7-2 23 0 0,0 1 1 0 0,0 0-1 0 0,1 1 1 0 0,-24 21-1 0 0,18-10 138 0 0,1 0 0 0 0,0 1 0 0 0,2 1 0 0 0,1 1 0 0 0,1 0 0 0 0,1 1 0 0 0,-20 45 0 0 0,31-61-36 0 0,1-1 0 0 0,0 1 0 0 0,0 0 0 0 0,-2 16-1 0 0,5-23-37 0 0,0 1 0 0 0,-1-1 0 0 0,1 0 0 0 0,0 0 0 0 0,0 1 0 0 0,1-1 0 0 0,-1 0 0 0 0,0 1 0 0 0,1-1 0 0 0,-1 0 0 0 0,1 0 0 0 0,0 0 0 0 0,0 0 0 0 0,0 0 0 0 0,0 0 0 0 0,0 0 0 0 0,0 0 0 0 0,0 0 0 0 0,1 0-1 0 0,-1 0 1 0 0,1-1 0 0 0,-1 1 0 0 0,1 0 0 0 0,3 1 0 0 0,-3-2-2 0 0,0 0 0 0 0,0 0 0 0 0,1 0 0 0 0,-1 0 0 0 0,1-1 0 0 0,-1 1 0 0 0,1-1 0 0 0,-1 0 0 0 0,1 0 0 0 0,-1 0 0 0 0,0 0 0 0 0,1 0 0 0 0,-1 0 0 0 0,1-1 0 0 0,-1 1 0 0 0,3-1 0 0 0,7-3 36 0 0,22-9 0 0 0,-24 9-40 0 0,21-9-175 0 0,0-1 0 0 0,-1-2 0 0 0,-1 0 0 0 0,0-2 0 0 0,-1-2 0 0 0,-1 0 0 0 0,39-39 0 0 0,-60 52 0 0 0,-1 0 0 0 0,10-14-1 0 0,-14 19 38 0 0,-4 3-288 0 0,1-1 407 0 0,-1 1 1 0 0,1 0 0 0 0,0 0-1 0 0,-1 0 1 0 0,1 0 0 0 0,0 0-1 0 0,0 1 1 0 0,-3 1-1 0 0,-3 2 5 0 0,-4 3 15 0 0,-1 0 0 0 0,1 1 0 0 0,0 1 0 0 0,1 0 0 0 0,-19 22 0 0 0,-43 64 2 0 0,16-8 200 0 0,-56 115-1 0 0,78-127-113 0 0,-47 144 1 0 0,-3 88-79 0 0,10-35 15 0 0,15-63 28 0 0,-7 24 22 0 0,65-226-8 0 0,-1 0 1 0 0,0 0 0 0 0,0 0 0 0 0,-9 13 0 0 0,12-21-50 0 0,-1 1 0 0 0,1 0 0 0 0,-1 0 0 0 0,0 0 0 0 0,1-1 0 0 0,-1 1 0 0 0,0 0 0 0 0,0-1 0 0 0,1 1 0 0 0,-1 0 1 0 0,0-1-1 0 0,0 1 0 0 0,0-1 0 0 0,0 0 0 0 0,0 1 0 0 0,0-1 0 0 0,0 0 0 0 0,0 1 0 0 0,0-1 0 0 0,0 0 0 0 0,0 0 0 0 0,0 0 0 0 0,0 0 0 0 0,0 0 0 0 0,0 0 0 0 0,0 0 0 0 0,0 0 0 0 0,0 0 0 0 0,0-1 0 0 0,0 1 0 0 0,0 0 0 0 0,-1-1 0 0 0,-1-1 15 0 0,0 1 1 0 0,0-1-1 0 0,0 0 0 0 0,0 0 0 0 0,0 0 1 0 0,1 0-1 0 0,-4-3 0 0 0,1-2 31 0 0,0 1 0 0 0,0-1 1 0 0,0 0-1 0 0,0 0 0 0 0,1-1 0 0 0,1 1 0 0 0,-1-1 0 0 0,1 0 0 0 0,0 0 1 0 0,1 0-1 0 0,-2-11 0 0 0,-1-13 17 0 0,-1-52 1 0 0,5 65-174 0 0,3-193-3129 0 0,2 183 1752 0 0,0-1-56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32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 10191 0 0,'0'0'6191'0'0,"0"2"-5366"0"0,2 16-433 0 0,-1 0 1 0 0,-1 1-1 0 0,0-1 0 0 0,-2 0 0 0 0,0 0 1 0 0,-1 0-1 0 0,-10 32 0 0 0,-3-2 971 0 0,-36 73 0 0 0,5-40-4515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33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12 143 9671 0 0,'0'0'748'0'0,"2"-1"-492"0"0,5-3 654 0 0,0 0-1 0 0,-1 0 0 0 0,11-8 1 0 0,-16 11-761 0 0,-1 1-1 0 0,1-1 1 0 0,0 1 0 0 0,0-1 0 0 0,-1 1 0 0 0,1 0 0 0 0,0-1 0 0 0,0 1 0 0 0,0 0 0 0 0,0 0 0 0 0,-1 0 0 0 0,1 0 0 0 0,0 0 0 0 0,0 0 0 0 0,0 0 0 0 0,0 0-1 0 0,0 0 1 0 0,-1 0 0 0 0,1 0 0 0 0,0 0 0 0 0,0 0 0 0 0,0 1 0 0 0,0-1 0 0 0,-1 0 0 0 0,1 1 0 0 0,0-1 0 0 0,0 1 0 0 0,-1-1 0 0 0,1 1 0 0 0,1 0 0 0 0,0 1-31 0 0,0 0 0 0 0,0 0 1 0 0,0 0-1 0 0,0 0 0 0 0,0 0 1 0 0,2 4-1 0 0,-2-2-40 0 0,-1 0-1 0 0,1 0 1 0 0,-1 0-1 0 0,0 0 1 0 0,0 0 0 0 0,0 1-1 0 0,-1-1 1 0 0,1 0 0 0 0,-1 0-1 0 0,0 1 1 0 0,-1-1 0 0 0,1 0-1 0 0,-1 0 1 0 0,0 5 0 0 0,-3 9 250 0 0,-13 32 1 0 0,15-44-287 0 0,-24 55 291 0 0,-3 9-161 0 0,10-18 15 0 0,18-52-175 0 0,1 1 1 0 0,0-1-1 0 0,0 0 1 0 0,0 1-1 0 0,0-1 1 0 0,-1 1-1 0 0,1-1 0 0 0,0 0 1 0 0,0 1-1 0 0,0-1 1 0 0,0 0-1 0 0,0 1 1 0 0,0-1-1 0 0,0 1 1 0 0,0-1-1 0 0,0 0 0 0 0,0 1 1 0 0,0-1-1 0 0,0 1 1 0 0,0-1-1 0 0,0 0 1 0 0,1 1-1 0 0,-1-1 1 0 0,0 0-1 0 0,0 1 0 0 0,0-1 1 0 0,0 0-1 0 0,1 1 1 0 0,-1-1-1 0 0,0 0 1 0 0,1 1-1 0 0,-1-1-1 0 0,1 0 0 0 0,0 1 0 0 0,0-1-1 0 0,0 0 1 0 0,-1 0 0 0 0,1 0 0 0 0,0 0-1 0 0,0 1 1 0 0,0-1 0 0 0,-1 0 0 0 0,1-1-1 0 0,0 1 1 0 0,1 0 0 0 0,2-1 33 0 0,0 0-1 0 0,0 0 1 0 0,0-1 0 0 0,7-3 0 0 0,18-14 60 0 0,-2-1 1 0 0,35-34 0 0 0,45-54 225 0 0,-71 71-297 0 0,191-176-6350 0 0,-211 201 4458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33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154 146 12751 0 0,'0'0'587'0'0,"2"1"-16"0"0,8 2-290 0 0,1 1 0 0 0,0-1 0 0 0,-1-1 1 0 0,1 0-1 0 0,0-1 0 0 0,0 0 1 0 0,0 0-1 0 0,0-2 0 0 0,0 1 1 0 0,19-4-1 0 0,-1-2 1061 0 0,0-1 1 0 0,50-20-1 0 0,-61 21-1064 0 0,-2-2 0 0 0,29-16 0 0 0,-39 20-282 0 0,0 0 0 0 0,0 0 1 0 0,-1-1-1 0 0,0 1 0 0 0,0-1 0 0 0,0-1 0 0 0,-1 1 0 0 0,1-1 1 0 0,-1 1-1 0 0,4-9 0 0 0,-8 14-24 0 0,0 0-1 0 0,0-1 1 0 0,0 1 0 0 0,1-1-1 0 0,-1 1 1 0 0,0 0 0 0 0,0-1-1 0 0,0 1 1 0 0,0-1 0 0 0,0 1 0 0 0,0-1-1 0 0,0 1 1 0 0,0 0 0 0 0,0-1-1 0 0,0 1 1 0 0,0-1 0 0 0,0 1-1 0 0,0-1 1 0 0,0 1 0 0 0,-1 0 0 0 0,1-1-1 0 0,0 1 1 0 0,0-1 0 0 0,0 1-1 0 0,-1 0 1 0 0,1-1 0 0 0,0 1 0 0 0,0 0-1 0 0,-1-1 1 0 0,1 1 0 0 0,0 0-1 0 0,-1-1 1 0 0,1 1 0 0 0,0 0-1 0 0,-1-1 1 0 0,1 1 0 0 0,0 0 0 0 0,-1 0-1 0 0,1 0 1 0 0,-1-1 0 0 0,-18-3-812 0 0,11 4 635 0 0,0 1 0 0 0,-1-1-1 0 0,1 2 1 0 0,0-1 0 0 0,0 1 0 0 0,0 0 0 0 0,0 1 0 0 0,-11 5-1 0 0,-61 34-656 0 0,60-30 630 0 0,-29 17 583 0 0,1 2 1 0 0,2 3-1 0 0,1 1 0 0 0,-69 71 1 0 0,112-105-332 0 0,-9 11 227 0 0,-17 23 1 0 0,26-32-211 0 0,0 0-1 0 0,0-1 1 0 0,1 1 0 0 0,-1 0 0 0 0,1 0-1 0 0,0 0 1 0 0,0 0 0 0 0,0 1-1 0 0,0-1 1 0 0,0 0 0 0 0,0 0 0 0 0,1 1-1 0 0,0-1 1 0 0,0 0 0 0 0,0 6 0 0 0,0-7-36 0 0,1-1 1 0 0,0 1-1 0 0,0 0 0 0 0,0 0 1 0 0,0 0-1 0 0,0 0 1 0 0,1-1-1 0 0,-1 1 1 0 0,0-1-1 0 0,1 1 1 0 0,-1-1-1 0 0,1 1 1 0 0,0-1-1 0 0,-1 0 1 0 0,1 0-1 0 0,0 0 1 0 0,0 0-1 0 0,0 0 1 0 0,-1 0-1 0 0,1 0 1 0 0,0-1-1 0 0,0 1 1 0 0,4 0-1 0 0,4 1-342 0 0,0 0-1 0 0,1-1 0 0 0,12 0 1 0 0,17 0-598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33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60 446 16583 0 0,'0'0'1506'0'0,"-2"1"-1241"0"0,-1-1-95 0 0,1 1 0 0 0,-1 0 1 0 0,0-1-1 0 0,0 0 0 0 0,1 0 0 0 0,-1 0 1 0 0,0 0-1 0 0,0 0 0 0 0,0 0 0 0 0,1-1 1 0 0,-1 1-1 0 0,0-1 0 0 0,1 0 0 0 0,-1 1 1 0 0,0-1-1 0 0,1-1 0 0 0,-1 1 0 0 0,-2-2 1 0 0,5 3-105 0 0,-1-1 0 0 0,1 1 1 0 0,0-1-1 0 0,-1 0 0 0 0,1 1 1 0 0,0-1-1 0 0,0 0 0 0 0,-1 1 1 0 0,1-1-1 0 0,0 1 1 0 0,0-1-1 0 0,0 0 0 0 0,0 1 1 0 0,0-1-1 0 0,0 0 0 0 0,0 0 1 0 0,0 1-1 0 0,0-2 0 0 0,0 0 147 0 0,0-5-2 0 0,-1 1 0 0 0,2-1 0 0 0,-1 1 0 0 0,1-1 0 0 0,0 1 0 0 0,0-1 0 0 0,1 1 0 0 0,-1 0 0 0 0,2-1 0 0 0,-1 1 0 0 0,1 0 0 0 0,0 0 0 0 0,7-10 0 0 0,1-1-82 0 0,1 1-1 0 0,1 0 0 0 0,18-16 1 0 0,-6 8-156 0 0,1 2 0 0 0,1 1 0 0 0,1 1 0 0 0,58-31 0 0 0,-23 21-239 0 0,94-31 0 0 0,-148 57 245 0 0,0 1 1 0 0,1 1-1 0 0,18-3 0 0 0,-25 5 14 0 0,0 0 0 0 0,-1 0-1 0 0,1 0 1 0 0,0 0 0 0 0,-1 0 0 0 0,1 0 0 0 0,0 1 0 0 0,-1 0-1 0 0,1-1 1 0 0,0 1 0 0 0,-1 0 0 0 0,1 0 0 0 0,-1 0-1 0 0,0 1 1 0 0,1-1 0 0 0,-1 1 0 0 0,0-1 0 0 0,0 1 0 0 0,4 3-1 0 0,-5-2 4 0 0,1-1-1 0 0,0 1 1 0 0,-1 0-1 0 0,0 0 1 0 0,0 0-1 0 0,0 0 1 0 0,0 0-1 0 0,0 0 1 0 0,0 0-1 0 0,-1 0 0 0 0,0 0 1 0 0,1 6-1 0 0,-4 38-42 0 0,3-47 47 0 0,-5 31-6 0 0,-16 52 1 0 0,3-12 5 0 0,-27 76-8 0 0,25-85-141 0 0,13-43-15 0 0,4-9-653 0 0,-1 0-1 0 0,2 0 1 0 0,-1 0 0 0 0,0 11-1 0 0,2-8-6926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3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825 45 12031 0 0,'73'-29'777'0'0,"-26"17"745"0"0,-15 9 4375 0 0,-34 4-5654 0 0,-4 7-110 0 0,-1-1 0 0 0,0 0 0 0 0,-1-1 0 0 0,1 0 0 0 0,-13 8 0 0 0,-49 24-11 0 0,12-7-97 0 0,-144 81-25 0 0,10-4 0 0 0,144-83 0 0 0,39-19 0 0 0,4 0-21 0 0,3-4-86 0 0,14 6-141 0 0,-3-3 198 0 0,-1-1 0 0 0,1 0 1 0 0,1 0-1 0 0,18 4 0 0 0,46 4-76 0 0,-15-3 56 0 0,-38-4 29 0 0,-1 0 0 0 0,0 1 1 0 0,0 1-1 0 0,32 15 0 0 0,-46-18 37 0 0,-1 0 0 0 0,1 1-1 0 0,-1-1 1 0 0,1 1 0 0 0,-1 0 0 0 0,10 12 0 0 0,-13-13 11 0 0,0 0 1 0 0,0 0 0 0 0,-1 1-1 0 0,1-1 1 0 0,-1 1 0 0 0,0-1-1 0 0,-1 1 1 0 0,1-1 0 0 0,-1 1-1 0 0,0 0 1 0 0,0 0 0 0 0,1 6 0 0 0,-2-7 22 0 0,-1 0 0 0 0,1-1 0 0 0,-1 1 0 0 0,1 0 0 0 0,-1 0 0 0 0,0 0 0 0 0,-1-1 1 0 0,1 1-1 0 0,-1 0 0 0 0,1-1 0 0 0,-1 1 0 0 0,0-1 0 0 0,0 0 0 0 0,-1 0 0 0 0,1 1 1 0 0,-1-2-1 0 0,1 1 0 0 0,-1 0 0 0 0,0 0 0 0 0,-3 1 0 0 0,-9 7 57 0 0,0-1 0 0 0,0 0-1 0 0,-17 7 1 0 0,23-12-74 0 0,-31 14 17 0 0,0-1 0 0 0,-80 23 0 0 0,-90 2 26 0 0,190-40-40 0 0,1-1 0 0 0,0-2 0 0 0,-29-1 0 0 0,38 0-7 0 0,0 0-1 0 0,-1-1 1 0 0,1-1-1 0 0,0 1 0 0 0,0-2 1 0 0,1 1-1 0 0,-1-1 1 0 0,-9-6-1 0 0,16 8-42 0 0,0 1 0 0 0,0-1 0 0 0,1 0 0 0 0,-1-1 0 0 0,1 1 0 0 0,0 0 0 0 0,0-1 0 0 0,-1 1 0 0 0,1-1 0 0 0,1 1 0 0 0,-1-1 0 0 0,0 0-1 0 0,1 0 1 0 0,-1 0 0 0 0,1 0 0 0 0,0 0 0 0 0,0 0 0 0 0,0 0 0 0 0,1-1 0 0 0,-1 1 0 0 0,1 0 0 0 0,0 0 0 0 0,0-1 0 0 0,0 1 0 0 0,0-6 0 0 0,2 7-65 0 0,-1 0-1 0 0,0 0 1 0 0,1 0 0 0 0,0 0-1 0 0,-1 1 1 0 0,1-1 0 0 0,0 1 0 0 0,0-1-1 0 0,0 1 1 0 0,0-1 0 0 0,0 1-1 0 0,0 0 1 0 0,4-1 0 0 0,-6 1 49 0 0,6-1-491 0 0,-1 1 1 0 0,1-1-1 0 0,-1 1 1 0 0,1 0-1 0 0,0 0 1 0 0,0 0-1 0 0,-1 1 1 0 0,1 0-1 0 0,8 1 1 0 0,4 1-4726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35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11 12463 0 0,'0'0'572'0'0,"-2"2"-10"0"0,-26 20-442 0 0,15-12 343 0 0,0 0 0 0 0,0 1 1 0 0,1 1-1 0 0,1 0 0 0 0,-13 16 1 0 0,23-27-382 0 0,0 1 1 0 0,0-1 0 0 0,0 0-1 0 0,0 0 1 0 0,1 0 0 0 0,-1 1-1 0 0,0-1 1 0 0,1 0 0 0 0,-1 1-1 0 0,1-1 1 0 0,0 0 0 0 0,-1 1 0 0 0,1-1-1 0 0,0 1 1 0 0,0-1 0 0 0,0 1-1 0 0,0-1 1 0 0,0 0 0 0 0,0 1-1 0 0,0-1 1 0 0,0 1 0 0 0,1-1-1 0 0,-1 1 1 0 0,1-1 0 0 0,-1 0 0 0 0,1 1-1 0 0,-1-1 1 0 0,1 0 0 0 0,1 3-1 0 0,0-3 8 0 0,0 1-1 0 0,0-1 0 0 0,0 0 0 0 0,-1 1 1 0 0,1-1-1 0 0,0 0 0 0 0,1 0 1 0 0,-1 0-1 0 0,0-1 0 0 0,0 1 1 0 0,0 0-1 0 0,0-1 0 0 0,1 0 0 0 0,-1 1 1 0 0,0-1-1 0 0,0 0 0 0 0,1 0 1 0 0,2 0-1 0 0,16-2 138 0 0,0-1-1 0 0,0-1 1 0 0,0-1 0 0 0,-1-1 0 0 0,36-14-1 0 0,-29 8-391 0 0,-1-1 1 0 0,0-2-1 0 0,38-27 0 0 0,-60 39-21 0 0,0 0 0 0 0,0 0-1 0 0,0-1 1 0 0,-1 0 0 0 0,1 0-1 0 0,3-5 1 0 0,-6 7-298 0 0,-6-6-616 0 0,3 7 1004 0 0,1 0 0 0 0,-1-1 1 0 0,0 1-1 0 0,1 0 0 0 0,-1 0 0 0 0,0 0 0 0 0,0 0 0 0 0,0 0 0 0 0,0 1 1 0 0,0-1-1 0 0,0 1 0 0 0,0-1 0 0 0,0 1 0 0 0,0 0 0 0 0,0-1 0 0 0,-3 1 0 0 0,-35 3-826 0 0,38-3 858 0 0,-15 3-192 0 0,-1 1 0 0 0,1 0-1 0 0,-27 11 1 0 0,-49 27-51 0 0,25-11 427 0 0,-113 58 610 0 0,145-67-284 0 0,1 1 0 0 0,-58 50 0 0 0,88-69-347 0 0,1 0 0 0 0,-1 0 0 0 0,1 1 0 0 0,0 0 0 0 0,0 0 0 0 0,1 0 0 0 0,0 0 0 0 0,-5 10 0 0 0,7-12-52 0 0,0-1 1 0 0,1 1-1 0 0,-1-1 1 0 0,1 1-1 0 0,-1 0 1 0 0,1-1-1 0 0,0 1 1 0 0,0-1-1 0 0,0 1 1 0 0,0 0-1 0 0,1-1 1 0 0,-1 1-1 0 0,1-1 1 0 0,-1 1-1 0 0,1-1 0 0 0,0 1 1 0 0,0-1-1 0 0,0 1 1 0 0,0-1-1 0 0,1 0 1 0 0,-1 0-1 0 0,4 4 1 0 0,1 1 9 0 0,0 0 0 0 0,1 0 0 0 0,0-1 0 0 0,0 0 0 0 0,0 0 0 0 0,1-1 0 0 0,0 0 0 0 0,0 0 0 0 0,0-1 0 0 0,17 6 0 0 0,-10-5-239 0 0,1-1-1 0 0,0 0 1 0 0,0-1 0 0 0,0-1 0 0 0,23 0-1 0 0,11-3-469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35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1 9671 0 0,'0'0'748'0'0,"-2"0"-492"0"0,-10 1 671 0 0,-1 0 0 0 0,1 1 0 0 0,-1 0 0 0 0,1 1 0 0 0,0 1 0 0 0,0 0 0 0 0,0 0 0 0 0,-15 9 0 0 0,8-2-468 0 0,0 0 0 0 0,0 1 0 0 0,1 1 0 0 0,-17 16 0 0 0,-4 7-84 0 0,-37 44 1 0 0,62-64-359 0 0,1 1 0 0 0,1 1 0 0 0,1 0 1 0 0,0 0-1 0 0,-13 34 0 0 0,22-47-17 0 0,0 0 0 0 0,0 1 0 0 0,1-1 0 0 0,0 0 0 0 0,0 1 0 0 0,0-1 0 0 0,1 1 0 0 0,0-1 0 0 0,0 1 0 0 0,1 7 0 0 0,0-9 0 0 0,-1-1 0 0 0,1 0 0 0 0,1 0 0 0 0,-1 1 0 0 0,0-1 0 0 0,1 0 0 0 0,0 0 0 0 0,-1-1 0 0 0,1 1 0 0 0,0 0 0 0 0,0 0 0 0 0,1-1 0 0 0,-1 0 0 0 0,1 1 0 0 0,-1-1 0 0 0,1 0 0 0 0,0 0 0 0 0,3 2 0 0 0,4 1-67 0 0,0 1 0 0 0,1-2 1 0 0,0 0-1 0 0,0 0 0 0 0,0-1 0 0 0,0 0 0 0 0,0-1 0 0 0,13 2 0 0 0,-7-3-1036 0 0,1-1 0 0 0,25-2 1 0 0,-12-1-5596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35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1 14135 0 0,'0'0'1283'0'0,"-2"1"-1055"0"0,-22 18 474 0 0,-84 74 1685 0 0,55-44-1728 0 0,25-24-294 0 0,-29 34-1 0 0,-61 78-80 0 0,107-125-254 0 0,1 2 0 0 0,-12 18 1 0 0,19-27-1 0 0,1 0 0 0 0,-1 0 1 0 0,1 1-1 0 0,0-1 0 0 0,0 1 0 0 0,1 0 1 0 0,0-1-1 0 0,0 1 0 0 0,-1 11 1 0 0,2-17-17 0 0,0 1 0 0 0,1 0 0 0 0,-1-1 0 0 0,0 1 0 0 0,1 0 0 0 0,-1-1 0 0 0,0 1 0 0 0,1-1 0 0 0,-1 1 0 0 0,1-1 1 0 0,-1 1-1 0 0,0-1 0 0 0,1 1 0 0 0,0-1 0 0 0,-1 1 0 0 0,1-1 0 0 0,-1 0 0 0 0,1 1 0 0 0,0-1 0 0 0,1 1 31 0 0,2 2 21 0 0,1 0 0 0 0,0 0 0 0 0,0 0 0 0 0,0-1 0 0 0,1 0 1 0 0,-1 0-1 0 0,0-1 0 0 0,1 1 0 0 0,-1-1 0 0 0,1 0 0 0 0,0-1 0 0 0,-1 1 0 0 0,1-1 0 0 0,0 0 0 0 0,8-2 0 0 0,6 0 59 0 0,-1-2 1 0 0,0 0-1 0 0,21-7 1 0 0,-23 5-104 0 0,0 0 0 0 0,0-1 0 0 0,0-1 0 0 0,-1-1-1 0 0,-1 0 1 0 0,0-1 0 0 0,27-22 0 0 0,-36 27-100 0 0,-1 0-1 0 0,0-1 0 0 0,0 1 0 0 0,0-1 1 0 0,-1 0-1 0 0,0-1 0 0 0,0 1 1 0 0,0-1-1 0 0,-1 1 0 0 0,0-1 1 0 0,0 0-1 0 0,-1 0 0 0 0,0-1 0 0 0,0 1 1 0 0,-1 0-1 0 0,0-1 0 0 0,0 1 1 0 0,0-1-1 0 0,-1 1 0 0 0,0-1 1 0 0,-3-12-1 0 0,1 13-97 0 0,0 1 0 0 0,0-1 0 0 0,-1 1 0 0 0,1 0 0 0 0,-2 0 0 0 0,1 0 0 0 0,-1 0 0 0 0,0 0 0 0 0,0 1 0 0 0,0 0 0 0 0,-1 0 0 0 0,0 0-1 0 0,0 0 1 0 0,-7-4 0 0 0,5 3-591 0 0,-1 0-1 0 0,-1 1 0 0 0,1 0 1 0 0,0 0-1 0 0,-1 1 0 0 0,0 0 1 0 0,0 1-1 0 0,-1 0 0 0 0,-14-2 1 0 0,10 3-3903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36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216 188 11255 0 0,'-1'3'515'0'0,"-6"12"-58"0"0,0 0 0 0 0,-1-1 1 0 0,0 1-1 0 0,-1-2 0 0 0,-1 1 0 0 0,0-1 1 0 0,-1-1-1 0 0,0 1 0 0 0,-1-2 0 0 0,0 0 1 0 0,-1 0-1 0 0,0-1 0 0 0,0-1 0 0 0,-1 0 1 0 0,-28 12-1 0 0,42-21-412 0 0,-1 0 0 0 0,1 1 1 0 0,0-1-1 0 0,-1 0 0 0 0,1 0 1 0 0,0 0-1 0 0,-1 0 0 0 0,1 0 1 0 0,-1 1-1 0 0,1-1 0 0 0,0 0 0 0 0,-1 0 1 0 0,1 0-1 0 0,-1 0 0 0 0,1 0 1 0 0,0 0-1 0 0,-1 0 0 0 0,1-1 1 0 0,-1 1-1 0 0,1 0 0 0 0,0 0 0 0 0,-1 0 1 0 0,1 0-1 0 0,0 0 0 0 0,-1-1 1 0 0,1 1-1 0 0,0 0 0 0 0,-1 0 1 0 0,1 0-1 0 0,0-1 0 0 0,-1 0 0 0 0,0 1-13 0 0,1-1-1 0 0,0 0 1 0 0,-1 0-1 0 0,1 0 1 0 0,0 0-1 0 0,0 0 1 0 0,0 0-1 0 0,0 0 0 0 0,0 0 1 0 0,0 0-1 0 0,0 0 1 0 0,0-2-1 0 0,1-3 5 0 0,0 0 0 0 0,0 0-1 0 0,5-9 1 0 0,0 0-27 0 0,1 1 0 0 0,1 1-1 0 0,0-1 1 0 0,1 1 0 0 0,0 1 0 0 0,16-18-1 0 0,74-60-594 0 0,-84 77 519 0 0,6-5-80 0 0,1 1 0 0 0,1 1 0 0 0,0 1 0 0 0,1 1 0 0 0,34-15-1 0 0,-45 24 144 0 0,-1 1-1 0 0,0 0 0 0 0,1 1 0 0 0,0 0 1 0 0,0 0-1 0 0,-1 2 0 0 0,2 0 0 0 0,-1 0 1 0 0,0 1-1 0 0,0 1 0 0 0,0 0 0 0 0,0 0 1 0 0,19 6-1 0 0,-28-5 47 0 0,0-1 0 0 0,-1 1 0 0 0,1 0 0 0 0,0 0 0 0 0,-1 1 1 0 0,1-1-1 0 0,-1 1 0 0 0,0 0 0 0 0,0-1 0 0 0,0 1 0 0 0,0 1 0 0 0,-1-1 0 0 0,4 5 0 0 0,-5-7-18 0 0,1 1-1 0 0,-1 0 0 0 0,0 0 1 0 0,0 1-1 0 0,0-1 1 0 0,0 0-1 0 0,0 0 0 0 0,-1 0 1 0 0,1 1-1 0 0,-1-1 0 0 0,1 0 1 0 0,-1 1-1 0 0,0-1 0 0 0,0 0 1 0 0,0 1-1 0 0,0-1 0 0 0,0 1 1 0 0,0-1-1 0 0,-1 0 0 0 0,1 1 1 0 0,-1-1-1 0 0,0 0 1 0 0,0 0-1 0 0,-2 5 0 0 0,-1 0 13 0 0,2-5-19 0 0,0 0-1 0 0,0 1 1 0 0,1 0 0 0 0,-1-1 0 0 0,1 1 0 0 0,0 0-1 0 0,0-1 1 0 0,0 1 0 0 0,0 0 0 0 0,0 0-1 0 0,0 0 1 0 0,1 0 0 0 0,0 0 0 0 0,-1 0-1 0 0,1 3 1 0 0,0 3 26 0 0,-1 1 1 0 0,-1-1-1 0 0,1 0 0 0 0,-1 0 0 0 0,-1 0 1 0 0,0 0-1 0 0,0-1 0 0 0,-7 12 0 0 0,4-6-2 0 0,0 1 0 0 0,-3 14 0 0 0,8-25-95 0 0,-1 3 59 0 0,1 0 1 0 0,0 1 0 0 0,-1 8 0 0 0,2-14-164 0 0,0-1 0 0 0,0 1-1 0 0,0-1 1 0 0,0 1 0 0 0,0 0 0 0 0,1-1 0 0 0,-1 1-1 0 0,0-1 1 0 0,1 1 0 0 0,0-1 0 0 0,-1 1 0 0 0,1-1-1 0 0,0 1 1 0 0,-1-1 0 0 0,1 1 0 0 0,0-1 0 0 0,0 0-1 0 0,0 0 1 0 0,0 1 0 0 0,3 1 0 0 0,7 3-6497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0:21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224 174 3223 0 0,'0'0'7055'0'0,"1"2"-6595"0"0,2 1-234 0 0,1-1 0 0 0,-1 1 1 0 0,1-1-1 0 0,-1 1 0 0 0,1-1 0 0 0,0 0 1 0 0,0 0-1 0 0,0-1 0 0 0,0 1 0 0 0,0-1 0 0 0,1 0 1 0 0,-1 0-1 0 0,0 0 0 0 0,1 0 0 0 0,-1-1 1 0 0,0 0-1 0 0,1 0 0 0 0,-1 0 0 0 0,0 0 0 0 0,1-1 1 0 0,-1 0-1 0 0,0 0 0 0 0,6-2 0 0 0,16-8 284 0 0,50-28 0 0 0,-22 10-482 0 0,-45 23-61 0 0,0 1 0 0 0,14-13 0 0 0,-8 7-212 0 0,-14 10 207 0 0,0 0-1 0 0,0 0 1 0 0,-1 0-1 0 0,1 0 1 0 0,0 0 0 0 0,0 0-1 0 0,0 0 1 0 0,-1-1-1 0 0,1 1 1 0 0,-1 0-1 0 0,1 0 1 0 0,-1-1 0 0 0,1 1-1 0 0,-1 0 1 0 0,0-1-1 0 0,0 1 1 0 0,1 0-1 0 0,-1-1 1 0 0,0 1-1 0 0,0 0 1 0 0,0-1 0 0 0,0 1-1 0 0,-1-3 1 0 0,0 2-42 0 0,1 0 1 0 0,-1 0 0 0 0,1 0 0 0 0,-1 0-1 0 0,0 0 1 0 0,0 0 0 0 0,0 0-1 0 0,0 1 1 0 0,0-1 0 0 0,0 0-1 0 0,0 0 1 0 0,-1 1 0 0 0,1-1 0 0 0,-3-1-1 0 0,1 1 40 0 0,0 0-1 0 0,0 0 1 0 0,-1 0-1 0 0,1 1 1 0 0,0-1-1 0 0,-1 1 1 0 0,1 0-1 0 0,-1 0 0 0 0,1 0 1 0 0,-1 0-1 0 0,0 1 1 0 0,1 0-1 0 0,-1-1 1 0 0,0 1-1 0 0,0 1 1 0 0,1-1-1 0 0,-1 0 1 0 0,1 1-1 0 0,-1 0 1 0 0,0 0-1 0 0,1 0 0 0 0,-6 3 1 0 0,-5 2 52 0 0,0 2 0 0 0,0 0 0 0 0,-24 19 0 0 0,24-17-26 0 0,-153 110 152 0 0,139-100-122 0 0,2-4 54 0 0,0 2 0 0 0,2 1 0 0 0,-40 38 0 0 0,62-55-25 0 0,1 1-1 0 0,-1-1 1 0 0,0 1-1 0 0,1-1 1 0 0,-1 1-1 0 0,1 0 1 0 0,0 0-1 0 0,-1-1 1 0 0,1 1-1 0 0,1 0 1 0 0,-1 0-1 0 0,0 0 1 0 0,1 0-1 0 0,0 0 0 0 0,-1 0 1 0 0,1 0-1 0 0,1 0 1 0 0,-1 0-1 0 0,0 0 1 0 0,1 0-1 0 0,0 5 1 0 0,0-6-28 0 0,0 1-1 0 0,0-1 1 0 0,0 0 0 0 0,0 0 0 0 0,0 0-1 0 0,1 0 1 0 0,-1 0 0 0 0,0 0-1 0 0,1 0 1 0 0,0-1 0 0 0,-1 1 0 0 0,1 0-1 0 0,0-1 1 0 0,0 1 0 0 0,0-1 0 0 0,0 0-1 0 0,0 0 1 0 0,0 0 0 0 0,0 0 0 0 0,0 0-1 0 0,0 0 1 0 0,1 0 0 0 0,-1-1 0 0 0,0 1-1 0 0,1-1 1 0 0,-1 0 0 0 0,0 1 0 0 0,4-1-1 0 0,15-2 129 0 0,0 0 0 0 0,0-2 0 0 0,0 0-1 0 0,29-10 1 0 0,26-6 19 0 0,50 2-2596 0 0,-103 17 1504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0:29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44 4607 0 0,'0'0'208'0'0,"0"-8"32"0"0,-1 6-203 0 0,1 0 0 0 0,0 1 0 0 0,0-1 0 0 0,0 1 0 0 0,1-1 0 0 0,-1 1 0 0 0,0-1-1 0 0,0 0 1 0 0,1 1 0 0 0,0-2 0 0 0,0-3 4792 0 0,-9 2-1650 0 0,7 3-3107 0 0,0 0 0 0 0,0 1-1 0 0,0-1 1 0 0,0 0 0 0 0,0 1 0 0 0,0-1 0 0 0,-1 1 0 0 0,1 0-1 0 0,-2-1 1 0 0,-2 1-6 0 0,0 1-1 0 0,1 0 0 0 0,-1 0 0 0 0,0 0 1 0 0,1 0-1 0 0,-1 1 0 0 0,1-1 1 0 0,0 1-1 0 0,0 1 0 0 0,-1-1 0 0 0,1 0 1 0 0,1 1-1 0 0,-5 3 0 0 0,-7 7 220 0 0,-23 26 0 0 0,25-25-165 0 0,-3 2-3 0 0,-11 12 109 0 0,-25 34 0 0 0,45-53-202 0 0,0 1 0 0 0,1 0 0 0 0,1-1 0 0 0,0 2 0 0 0,0-1-1 0 0,1 1 1 0 0,0-1 0 0 0,-3 17 0 0 0,6-24 21 0 0,1 0-1 0 0,-1 0 1 0 0,1 1-1 0 0,0-1 1 0 0,0 0-1 0 0,0 0 0 0 0,1 0 1 0 0,-1 0-1 0 0,1 0 1 0 0,-1 0-1 0 0,1 0 1 0 0,0 0-1 0 0,0 0 1 0 0,0-1-1 0 0,1 1 0 0 0,-1 0 1 0 0,1 0-1 0 0,0-1 1 0 0,-1 1-1 0 0,1-1 1 0 0,4 4-1 0 0,-3-3 63 0 0,1-1-1 0 0,0 1 1 0 0,-1-1-1 0 0,1 1 1 0 0,0-1-1 0 0,1 0 1 0 0,-1 0-1 0 0,0-1 1 0 0,0 0 0 0 0,1 1-1 0 0,-1-1 1 0 0,1-1-1 0 0,-1 1 1 0 0,6-1-1 0 0,5 1 102 0 0,0-1-1 0 0,0 0 0 0 0,17-3 1 0 0,-25 1-161 0 0,0 1 1 0 0,1-1-1 0 0,-1-1 0 0 0,0 1 1 0 0,-1-1-1 0 0,1 0 0 0 0,0-1 1 0 0,8-5-1 0 0,-5 2 7 0 0,0 0-1 0 0,-1 0 1 0 0,0-1 0 0 0,0 0-1 0 0,-1 0 1 0 0,0-1-1 0 0,-1 0 1 0 0,0-1 0 0 0,10-16-1 0 0,-11 13-21 0 0,0-1-1 0 0,-1 1 1 0 0,0-1 0 0 0,3-17-1 0 0,-6 22-17 0 0,-1 0-1 0 0,0 1 1 0 0,-1-1-1 0 0,0 0 1 0 0,0 1 0 0 0,-1-1-1 0 0,0 0 1 0 0,-3-11-1 0 0,2 15-91 0 0,1 1-1 0 0,-1 0 1 0 0,0 0-1 0 0,0 0 1 0 0,0 0-1 0 0,0 0 0 0 0,-1 1 1 0 0,1-1-1 0 0,-1 1 1 0 0,0-1-1 0 0,0 1 1 0 0,0 0-1 0 0,-1 0 1 0 0,1 0-1 0 0,-1 1 1 0 0,0-1-1 0 0,1 1 1 0 0,-6-2-1 0 0,3 1-43 0 0,0 1 0 0 0,0 0 0 0 0,0 0 0 0 0,0 1-1 0 0,0-1 1 0 0,0 2 0 0 0,0-1 0 0 0,0 0 0 0 0,0 1 0 0 0,0 0 0 0 0,0 1-1 0 0,-8 1 1 0 0,12-2-68 0 0,3 11-676 0 0,0-9 781 0 0,-1-1-1 0 0,1 1 1 0 0,0 0-1 0 0,0-1 0 0 0,0 1 1 0 0,0-1-1 0 0,0 1 1 0 0,0-1-1 0 0,0 1 1 0 0,0-1-1 0 0,3 3 1 0 0,9 5-785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18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19 2759 0 0,'0'0'126'0'0,"1"-1"-5"0"0,20-16 16622 0 0,-55 38-12910 0 0,29-18-4704 0 0,-127 71 1138 0 0,58-35-179 0 0,-45 20-44 0 0,-23 13-11 0 0,119-55-49 0 0,23-17 9 0 0,0 1 0 0 0,0-1-1 0 0,1 1 1 0 0,-1-1 0 0 0,0 1-1 0 0,1-1 1 0 0,-1 0 0 0 0,1 1-1 0 0,-1-1 1 0 0,0 1 0 0 0,1-1 0 0 0,-1 0-1 0 0,1 1 1 0 0,-1-1 0 0 0,1 0-1 0 0,0 0 1 0 0,-1 1 0 0 0,2-1-1 0 0,3 2-91 0 0,0-1-1 0 0,0 1 0 0 0,1-1 0 0 0,-1-1 0 0 0,1 1 1 0 0,10-1-1 0 0,35-5-423 0 0,-34 3 341 0 0,82-10-1234 0 0,58-5-333 0 0,-112 14 1819 0 0,67 4 1 0 0,-109-1-77 0 0,7 0 316 0 0,-1 1 0 0 0,1 0 0 0 0,-1 1 0 0 0,0 0 0 0 0,15 5 0 0 0,-22-6-220 0 0,0 0 1 0 0,0 0-1 0 0,0 0 0 0 0,0 0 1 0 0,0 1-1 0 0,0-1 0 0 0,0 0 0 0 0,-1 1 1 0 0,1 0-1 0 0,0-1 0 0 0,-1 1 1 0 0,0 0-1 0 0,1 0 0 0 0,-1 0 1 0 0,0 0-1 0 0,0 0 0 0 0,0 0 0 0 0,0 0 1 0 0,0 0-1 0 0,-1 0 0 0 0,1 1 1 0 0,-1-1-1 0 0,1 0 0 0 0,-1 0 1 0 0,0 1-1 0 0,0-1 0 0 0,0 0 1 0 0,0 5-1 0 0,-2 6 58 0 0,-1 0 0 0 0,0 1 0 0 0,0-1 0 0 0,-1 0 0 0 0,-1 0 0 0 0,0-1 0 0 0,-1 0 0 0 0,-1 0 0 0 0,1 0 0 0 0,-16 19 0 0 0,15-24-97 0 0,0 1 0 0 0,0-1 1 0 0,-1-1-1 0 0,0 1 0 0 0,0-1 1 0 0,-1-1-1 0 0,0 0 0 0 0,0 0 1 0 0,0 0-1 0 0,0-1 0 0 0,-1-1 1 0 0,0 0-1 0 0,1 0 0 0 0,-1-1 1 0 0,0 0-1 0 0,-17 1 0 0 0,-5-2 9 0 0,1-1 1 0 0,0-1-1 0 0,-1-2 0 0 0,-33-8 0 0 0,60 11-348 0 0,1-1 1 0 0,-1-1-1 0 0,0 1 0 0 0,1-1 0 0 0,-7-3 0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36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111 520 7831 0 0,'0'0'706'0'0,"0"2"-578"0"0,-6 13 1126 0 0,5-13-478 0 0,-1 0-1 0 0,1 0 1 0 0,0 0-1 0 0,-1 0 0 0 0,1-1 1 0 0,-1 1-1 0 0,1 0 1 0 0,-4 1-1 0 0,4-2-346 0 0,0 0-1 0 0,-1-1 1 0 0,1 1-1 0 0,0 0 1 0 0,-1-1-1 0 0,1 1 1 0 0,-1-1-1 0 0,1 1 0 0 0,0-1 1 0 0,-1 0-1 0 0,1 0 1 0 0,-1 0-1 0 0,-2 0 1 0 0,-14-5-919 0 0,14 4 557 0 0,1-1 1 0 0,0 0-1 0 0,1 0 0 0 0,-1 0 1 0 0,0 0-1 0 0,1-1 0 0 0,-1 1 0 0 0,1-1 1 0 0,-1 1-1 0 0,1-1 0 0 0,0 0 1 0 0,0 0-1 0 0,1 0 0 0 0,-3-5 0 0 0,2 3-48 0 0,0 0-1 0 0,1-1 0 0 0,-1 1 0 0 0,1-1 1 0 0,1 0-1 0 0,-1 1 0 0 0,1-1 0 0 0,0-7 0 0 0,2-2-102 0 0,0 0-1 0 0,1 0 0 0 0,0 1 0 0 0,1-1 0 0 0,12-25 0 0 0,-3 13-112 0 0,1 1 0 0 0,1 0 0 0 0,2 1 0 0 0,0 1 1 0 0,2 0-1 0 0,0 2 0 0 0,2 0 0 0 0,0 1 0 0 0,43-31 0 0 0,-49 42 113 0 0,0 1 1 0 0,1 0-1 0 0,0 2 0 0 0,0 0 1 0 0,1 0-1 0 0,-1 2 0 0 0,1 0 1 0 0,1 1-1 0 0,22-3 0 0 0,-13 4 85 0 0,0 2 0 0 0,0 1 0 0 0,0 1 0 0 0,-1 1 0 0 0,39 8 0 0 0,-60-9 42 0 0,1 0-1 0 0,-1 0 1 0 0,0 1-1 0 0,0 0 0 0 0,0 0 1 0 0,0 0-1 0 0,0 0 1 0 0,-1 1-1 0 0,1 0 1 0 0,-1 0-1 0 0,1 0 1 0 0,-1 1-1 0 0,0-1 1 0 0,0 1-1 0 0,-1 0 1 0 0,1 0-1 0 0,-1 1 0 0 0,0-1 1 0 0,0 1-1 0 0,0-1 1 0 0,-1 1-1 0 0,1 0 1 0 0,-1 0-1 0 0,0 0 1 0 0,-1 0-1 0 0,1 0 1 0 0,-1 1-1 0 0,0-1 0 0 0,0 0 1 0 0,-1 1-1 0 0,0 5 1 0 0,0 2 29 0 0,0-1 0 0 0,-2 1 1 0 0,1 0-1 0 0,-2-1 0 0 0,1 1 1 0 0,-2-1-1 0 0,-4 13 0 0 0,-5 5 91 0 0,-24 44 0 0 0,27-58-109 0 0,0 0 1 0 0,-1-1-1 0 0,0 0 1 0 0,-24 23 0 0 0,26-29-48 0 0,-2 0 1 0 0,1-1-1 0 0,-1 0 1 0 0,0-1-1 0 0,0 0 1 0 0,-1-1 0 0 0,-19 8-1 0 0,-24 5-794 0 0,-1-2-1 0 0,-71 12 1 0 0,109-26 412 0 0,-22 3-140 0 0,38-5 334 0 0,-1-1-1 0 0,1 0 0 0 0,0 0 1 0 0,-1-1-1 0 0,1 1 0 0 0,0 0 0 0 0,0-1 1 0 0,-1 0-1 0 0,1 1 0 0 0,0-1 0 0 0,0 0 1 0 0,0 0-1 0 0,-4-2 0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37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0 11055 0 0,'0'0'852'0'0,"-2"0"-560"0"0,-5 1 5 0 0,-1 0 0 0 0,0 0 0 0 0,1 0 0 0 0,-1 1 0 0 0,1 0 0 0 0,-1 1 0 0 0,1-1 0 0 0,0 1 0 0 0,0 1 0 0 0,0-1 0 0 0,1 1 0 0 0,-1 1 0 0 0,1-1 0 0 0,0 1 0 0 0,-9 9 0 0 0,-6 8 405 0 0,1 1-1 0 0,-28 43 1 0 0,29-40-303 0 0,-36 59 584 0 0,-71 150 0 0 0,87-157-893 0 0,7-16-61 0 0,-61 118 116 0 0,-14-11-55 0 0,102-163-295 0 0,0 1-1 0 0,1 0 1 0 0,0 0-1 0 0,1 0 0 0 0,-1 1 1 0 0,1-1-1 0 0,-2 10 1 0 0,4-12 23 0 0,0 0 0 0 0,0-1 1 0 0,1 1-1 0 0,0 0 0 0 0,0 0 1 0 0,0 0-1 0 0,0 0 0 0 0,1 0 0 0 0,-1 0 1 0 0,1-1-1 0 0,1 1 0 0 0,1 6 1 0 0,-2-10-1269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37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16527 0 0,'0'0'1499'0'0,"1"2"-1115"0"0,-1 0 379 0 0,1 0 0 0 0,0 0 0 0 0,0-1 0 0 0,0 1 0 0 0,0 0 0 0 0,0-1 0 0 0,0 1 0 0 0,0-1 0 0 0,4 3 0 0 0,5 2-695 0 0,0-3-457 0 0,0-1-1 0 0,0-1 1 0 0,0 0-1 0 0,19 0 0 0 0,-15-1-923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42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 1375 0 0,'-2'-1'13457'0'0,"4"16"-11057"0"0,8 22-2847 0 0,6 4 979 0 0,1 0-1 0 0,2-2 1 0 0,2 0 0 0 0,32 44 0 0 0,0-11-72 0 0,68 69 1 0 0,136 152 28 0 0,-158-179-418 0 0,-75-84-61 0 0,13 13 44 0 0,-21-25-41 0 0,-15-15-5 0 0,0-1 8 0 0,2-3-1820 0 0,-1 1 1410 0 0,-1-1 1 0 0,1 1-1 0 0,-1-1 1 0 0,0 0-1 0 0,1 1 1 0 0,-1-1 0 0 0,1 0-1 0 0,-1 0 1 0 0,0 0-1 0 0,0 0 1 0 0,0 0-1 0 0,1 0 1 0 0,-1 0-1 0 0,0 0 1 0 0,0 0-1 0 0,0-1 1 0 0,0-1-1 0 0,8-13-4858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42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966 30 11687 0 0,'3'-28'1352'0'0,"-2"26"-108"0"0,-3 3-512 0 0,-3 5-520 0 0,0-1 0 0 0,0 1 1 0 0,1 0-1 0 0,0 0 0 0 0,0 0 0 0 0,-5 12 0 0 0,-4 4 31 0 0,-50 89 612 0 0,-98 158 785 0 0,131-227-1343 0 0,-61 65-1 0 0,-47 30-21 0 0,81-81-186 0 0,-160 143 166 0 0,144-133-164 0 0,71-64-90 0 0,-4 3 10 0 0,1-1-1 0 0,0 1 0 0 0,-1-1 1 0 0,0 0-1 0 0,0 0 0 0 0,0-1 0 0 0,-1 1 1 0 0,1-2-1 0 0,-1 1 0 0 0,0-1 1 0 0,-10 3-1 0 0,15-4-235 0 0,3-4-41 0 0,9-10-338 0 0,-1 0-1 0 0,2 1 1 0 0,0 0-1 0 0,0 1 0 0 0,1 0 1 0 0,22-15-1 0 0,5-3-707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43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95 416 9271 0 0,'0'0'423'0'0,"-1"2"-8"0"0,-2 0-394 0 0,-34 32 867 0 0,33-31-151 0 0,-1 0 0 0 0,1 0 0 0 0,-1 0 0 0 0,-5 1 0 0 0,9-3-643 0 0,1-1-1 0 0,-1 1 0 0 0,0-1 1 0 0,1 0-1 0 0,-1 0 1 0 0,1 1-1 0 0,-1-1 1 0 0,0 0-1 0 0,1 0 0 0 0,-1 0 1 0 0,0 0-1 0 0,1 0 1 0 0,-1 0-1 0 0,0 0 0 0 0,1 0 1 0 0,-1 0-1 0 0,0 0 1 0 0,1 0-1 0 0,-1 0 0 0 0,0 0 1 0 0,1 0-1 0 0,-1-1 1 0 0,1 1-1 0 0,-1 0 0 0 0,0-1 1 0 0,1 1-1 0 0,-1 0 1 0 0,1-1-1 0 0,-1 1 0 0 0,1 0 1 0 0,-1-1-1 0 0,1 1 1 0 0,-1-1-1 0 0,1 1 0 0 0,0-1 1 0 0,-1 1-1 0 0,1-1 1 0 0,-1 0-1 0 0,1 1 1 0 0,0-1-1 0 0,0 1 0 0 0,-1-1 1 0 0,1-1-1 0 0,0 0-38 0 0,-1 0 0 0 0,1 0 0 0 0,0 0 0 0 0,0 0-1 0 0,0 0 1 0 0,0-1 0 0 0,0 1 0 0 0,1 0 0 0 0,-1 0 0 0 0,1 0-1 0 0,1-4 1 0 0,10-19 145 0 0,0 2 1 0 0,2-1-1 0 0,23-29 0 0 0,56-58-150 0 0,-70 85-21 0 0,-3 4-38 0 0,1 0-1 0 0,1 1 1 0 0,0 1-1 0 0,2 1 1 0 0,0 1-1 0 0,37-20 1 0 0,-43 30-15 0 0,-17 8 20 0 0,0-1 1 0 0,-1 1 0 0 0,1 0 0 0 0,0 0 0 0 0,0 0 0 0 0,0-1 0 0 0,0 1 0 0 0,-1 0 0 0 0,1 0 0 0 0,0 0 0 0 0,0 0 0 0 0,0 1 0 0 0,1-1 0 0 0,-1 1 2 0 0,0-1 1 0 0,1 1-1 0 0,-1 0 1 0 0,0 0-1 0 0,0 0 1 0 0,0 0-1 0 0,0 0 1 0 0,0 0 0 0 0,0 0-1 0 0,0 0 1 0 0,-1 1-1 0 0,1-1 1 0 0,0 0-1 0 0,-1 0 1 0 0,1 1-1 0 0,-1-1 1 0 0,1 1-1 0 0,-1-1 1 0 0,1 0-1 0 0,-1 1 1 0 0,0-1-1 0 0,0 1 1 0 0,0 1-1 0 0,1 4 1 0 0,-1 0 1 0 0,0 0-1 0 0,-2 11 0 0 0,-6 19 30 0 0,-22 69 0 0 0,20-78 37 0 0,1 0-1 0 0,1 1 0 0 0,2 0 1 0 0,-3 35-1 0 0,8-60-56 0 0,1-1 0 0 0,0 1-1 0 0,0-1 1 0 0,0 1 0 0 0,1-1 0 0 0,-1 1-1 0 0,1-1 1 0 0,0 1 0 0 0,0-1 0 0 0,0 0-1 0 0,0 1 1 0 0,1-1 0 0 0,2 5 0 0 0,-2-6 11 0 0,-1 0 0 0 0,1-1 0 0 0,0 1 0 0 0,0 0 1 0 0,0-1-1 0 0,0 1 0 0 0,1-1 0 0 0,-1 0 0 0 0,0 0 0 0 0,1 0 1 0 0,-1 0-1 0 0,0 0 0 0 0,1 0 0 0 0,-1-1 0 0 0,1 1 0 0 0,0-1 1 0 0,-1 1-1 0 0,1-1 0 0 0,2 0 0 0 0,11 0 128 0 0,0-1-1 0 0,-1 0 1 0 0,29-6-1 0 0,47-17 337 0 0,-29 6-293 0 0,57-19 204 0 0,-31 8-183 0 0,-85 28-212 0 0,57-21 115 0 0,-50 18-117 0 0,-8 3-42 0 0,0 0 0 0 0,-1 0 0 0 0,1 1-1 0 0,0-2 1 0 0,-1 1 0 0 0,1 0 0 0 0,-1 0 0 0 0,1 0-1 0 0,-1-1 1 0 0,1 1 0 0 0,1-3 0 0 0,2 0-3368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44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88 5527 0 0,'5'-8'100'0'0,"0"1"0"0"0,0-1 0 0 0,0 0 0 0 0,-1-1 0 0 0,4-10 0 0 0,-6 15 916 0 0,0-1 0 0 0,0 1 0 0 0,0 0-1 0 0,6-7 8153 0 0,-4 24-8705 0 0,-3-8-395 0 0,-1 1 0 0 0,0 0 1 0 0,0-1-1 0 0,0 1 1 0 0,0 0-1 0 0,-1-1 1 0 0,0 1-1 0 0,0 0 0 0 0,-1-1 1 0 0,-3 11-1 0 0,-5 5 239 0 0,-14 27-1 0 0,16-34-205 0 0,-65 113 287 0 0,-92 124 0 0 0,81-147-407 0 0,60-75-114 0 0,22-27 13 0 0,7-16-2913 0 0,19-26-191 0 0,-8 13 1569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44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52 598 5063 0 0,'-7'3'14208'0'0,"35"-37"-13651"0"0,37-38-1 0 0,-18 22-522 0 0,83-116 76 0 0,-9 9-23 0 0,-109 143-92 0 0,1 1 0 0 0,0 1-1 0 0,25-18 1 0 0,-30 24 0 0 0,1 1 0 0 0,0 0 1 0 0,1 0-1 0 0,-1 1 0 0 0,1 0 0 0 0,-1 1 0 0 0,20-4 0 0 0,17 1-22 0 0,1 2 0 0 0,60 3 1 0 0,-15 0 30 0 0,-79 1-5 0 0,4-1 10 0 0,28 2-1 0 0,-41-1 10 0 0,0 1-1 0 0,0 0 0 0 0,0-1 1 0 0,0 1-1 0 0,0 1 1 0 0,0-1-1 0 0,0 1 1 0 0,0-1-1 0 0,-1 1 1 0 0,1 0-1 0 0,0 0 0 0 0,3 3 1 0 0,-6-3 4 0 0,1 0 0 0 0,-1 0 1 0 0,1 0-1 0 0,-1 1 0 0 0,0-1 0 0 0,0 0 1 0 0,0 0-1 0 0,0 1 0 0 0,0-1 0 0 0,-1 0 1 0 0,1 1-1 0 0,-1-1 0 0 0,1 1 0 0 0,-1-1 1 0 0,0 1-1 0 0,0-1 0 0 0,0 1 0 0 0,0-1 1 0 0,0 1-1 0 0,-1-1 0 0 0,1 1 0 0 0,-1-1 1 0 0,-1 3-1 0 0,-1 5 37 0 0,0 1 1 0 0,-1-1-1 0 0,-11 18 1 0 0,1-5-14 0 0,-1-1 0 0 0,-1-1 0 0 0,-24 26 0 0 0,-62 52-57 0 0,95-92 15 0 0,-74 65 39 0 0,-3-3 0 0 0,-133 82-1 0 0,185-132-70 0 0,-2-2-1 0 0,1-1 1 0 0,-70 21-1 0 0,42-20-106 0 0,-93 12 0 0 0,136-27-188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44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70 10135 0 0,'1'-1'778'0'0,"1"-3"-363"0"0,0 0 1 0 0,0 0-1 0 0,-1 0 1 0 0,1 0-1 0 0,-1 0 0 0 0,0 0 1 0 0,0-1-1 0 0,-1 1 1 0 0,1-5-1 0 0,-1 7-245 0 0,-1 1-1 0 0,0-1 1 0 0,0 0-1 0 0,1 0 1 0 0,-1 1-1 0 0,-1-1 1 0 0,1 1-1 0 0,0-1 1 0 0,-2-2-1 0 0,1 3 60 0 0,2 0-171 0 0,-1 1-1 0 0,0 0 1 0 0,0-1-1 0 0,0 1 1 0 0,0 0 0 0 0,0 0-1 0 0,0 0 1 0 0,0-1-1 0 0,0 1 1 0 0,0 0-1 0 0,0 0 1 0 0,0 1-1 0 0,0-1 1 0 0,0 0-1 0 0,0 0 1 0 0,0 0 0 0 0,0 1-1 0 0,0-1 1 0 0,-1 1-1 0 0,0-1 64 0 0,-5 3-65 0 0,0-1-1 0 0,1 1 0 0 0,-1 1 1 0 0,0-1-1 0 0,1 1 0 0 0,0 0 1 0 0,-6 5-1 0 0,-40 38 436 0 0,25-21-385 0 0,7-7-88 0 0,1 0 0 0 0,-25 33-1 0 0,35-40-5 0 0,1 1 0 0 0,0 0 0 0 0,0 1 0 0 0,1 0-1 0 0,-9 27 1 0 0,14-35 20 0 0,1 0 1 0 0,0 0-1 0 0,0 0 0 0 0,0 0 1 0 0,1 0-1 0 0,0 0 0 0 0,0 0 0 0 0,1 0 1 0 0,-1 0-1 0 0,1 0 0 0 0,2 7 1 0 0,-2-11 1 0 0,0 1 1 0 0,0 0 0 0 0,0-1 0 0 0,0 0 0 0 0,0 1-1 0 0,1-1 1 0 0,-1 0 0 0 0,1 1 0 0 0,-1-1-1 0 0,1 0 1 0 0,0 0 0 0 0,0 0 0 0 0,0-1 0 0 0,0 1-1 0 0,0 0 1 0 0,0-1 0 0 0,1 1 0 0 0,-1-1-1 0 0,0 0 1 0 0,1 0 0 0 0,-1 0 0 0 0,1 0 0 0 0,0 0-1 0 0,-1 0 1 0 0,1-1 0 0 0,-1 1 0 0 0,4-1 0 0 0,4 0 12 0 0,-1 0 0 0 0,0-1 1 0 0,0 0-1 0 0,1-1 1 0 0,-1 0-1 0 0,0-1 1 0 0,0 1-1 0 0,-1-2 1 0 0,1 1-1 0 0,-1-1 0 0 0,1-1 1 0 0,-1 1-1 0 0,-1-1 1 0 0,11-9-1 0 0,0 0 16 0 0,-1-2 0 0 0,-1 0 0 0 0,0-1 0 0 0,23-32 0 0 0,-30 37-51 0 0,-1-1 0 0 0,-1 0 0 0 0,0 0 0 0 0,6-14 0 0 0,-11 22-63 0 0,-1 0 0 0 0,1 0 0 0 0,-1 0 0 0 0,0 0 0 0 0,0-1 0 0 0,0 1 0 0 0,-1 0 0 0 0,0 0 1 0 0,0-1-1 0 0,0 1 0 0 0,0 0 0 0 0,-1 0 0 0 0,0 0 0 0 0,-3-10 0 0 0,2 10-20 0 0,0 1-1 0 0,1 0 1 0 0,-2 0 0 0 0,1 0-1 0 0,0 0 1 0 0,-1 0 0 0 0,0 0-1 0 0,0 1 1 0 0,0-1-1 0 0,0 1 1 0 0,0 0 0 0 0,-1 0-1 0 0,0 0 1 0 0,1 0-1 0 0,-1 1 1 0 0,0-1 0 0 0,0 1-1 0 0,-1 0 1 0 0,1 0 0 0 0,0 1-1 0 0,-1-1 1 0 0,1 1-1 0 0,-1 0 1 0 0,1 0 0 0 0,-1 0-1 0 0,1 1 1 0 0,-7 0 0 0 0,7 1 36 0 0,-1 0-1 0 0,1 0 1 0 0,-1 0 0 0 0,1 1 0 0 0,0 0 0 0 0,-7 4 0 0 0,-11 4-97 0 0,16-8 7 0 0,-1 1 0 0 0,1 1 0 0 0,-1-1 0 0 0,-6 6 0 0 0,12-8-146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45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213 414 12439 0 0,'2'-1'566'0'0,"16"-22"8979"0"0,-32 34-8873 0 0,8-7-614 0 0,-5 6-51 0 0,0 0-1 0 0,1 1 1 0 0,1 1-1 0 0,0-1 0 0 0,-9 15 1 0 0,-33 68-6 0 0,30-55-2 0 0,8-15-91 0 0,1 0 0 0 0,1 0-1 0 0,0 1 1 0 0,2 0 0 0 0,-7 36 0 0 0,15-59-171 0 0,3-2-747 0 0,-1 0 882 0 0,1-1 0 0 0,-1 1 0 0 0,1 0 0 0 0,-1-1 0 0 0,1 0 0 0 0,-1 1 0 0 0,0-1 0 0 0,1 0 0 0 0,-1 1 0 0 0,0-1 0 0 0,0 0 0 0 0,3-2 0 0 0,14-17-1193 0 0,-13 13 467 0 0,5-4-131 0 0,-1 0 1 0 0,-1-1 0 0 0,10-18-1 0 0,-14 23 634 0 0,22-39-1847 0 0</inkml:trace>
  <inkml:trace contextRef="#ctx0" brushRef="#br0" timeOffset="1">353 57 5983 0 0,'0'0'536'0'0,"6"-10"-432"0"0,0 0-104 0 0,2 2 0 0 0,2-2 1040 0 0,1 4 1448 0 0,1 0-1216 0 0,2 2-768 0 0,2 2-152 0 0,-2 2-32 0 0,2 0-8 0 0,3 0-248 0 0,-1 4-64 0 0,2 2 0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20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280 100 11575 0 0,'0'0'4975'0'0,"-2"0"-4447"0"0,-4 2-376 0 0,-1-1 1 0 0,1 2-1 0 0,0-1 0 0 0,0 1 1 0 0,0-1-1 0 0,0 2 1 0 0,1-1-1 0 0,-1 0 0 0 0,1 1 1 0 0,0 0-1 0 0,-6 6 1 0 0,-6 7 41 0 0,-27 31 0 0 0,24-23-101 0 0,-6 6 79 0 0,-25 39 0 0 0,44-59-156 0 0,1-1 1 0 0,1 0-1 0 0,0 1 0 0 0,0 0 1 0 0,1 0-1 0 0,1 1 0 0 0,0-1 1 0 0,-3 19-1 0 0,6-27-9 0 0,0 0 0 0 0,0 0 0 0 0,0 0 1 0 0,0 0-1 0 0,0 0 0 0 0,1 1 0 0 0,-1-1 0 0 0,1 0 0 0 0,0 0 0 0 0,0 0 0 0 0,0-1 0 0 0,0 1 0 0 0,1 0 0 0 0,-1 0 0 0 0,1-1 1 0 0,2 4-1 0 0,-1-3 19 0 0,0 1 0 0 0,1 0 0 0 0,0-1 1 0 0,0 0-1 0 0,0 0 0 0 0,0 0 0 0 0,0-1 0 0 0,1 1 1 0 0,5 1-1 0 0,3 1 40 0 0,0-1 0 0 0,1 0 0 0 0,-1-1 0 0 0,1 0 0 0 0,0-1 0 0 0,18 0 1 0 0,-17-3-41 0 0,1 0 1 0 0,-1 0-1 0 0,0-2 1 0 0,0 0-1 0 0,0-1 1 0 0,0 0 0 0 0,0-1-1 0 0,-1 0 1 0 0,0-2-1 0 0,0 0 1 0 0,-1 0-1 0 0,1-1 1 0 0,12-11 0 0 0,-6 4 64 0 0,-2-1 1 0 0,0-1 0 0 0,-1 0 0 0 0,0-1 0 0 0,-2-1 0 0 0,0-1-1 0 0,19-33 1 0 0,-28 42-45 0 0,-1 0 0 0 0,0-1 0 0 0,-1 1 0 0 0,0-1 0 0 0,0 0 0 0 0,-2 0 0 0 0,1-1 0 0 0,-1 1 0 0 0,-1 0 0 0 0,-1-1 0 0 0,0-14 0 0 0,0 20-84 0 0,-1 0-1 0 0,0 0 0 0 0,0 0 1 0 0,-1 1-1 0 0,0-1 0 0 0,0 0 1 0 0,-1 0-1 0 0,0 1 1 0 0,0 0-1 0 0,0-1 0 0 0,-1 1 1 0 0,0 0-1 0 0,0 1 0 0 0,0-1 1 0 0,-1 1-1 0 0,0 0 0 0 0,0 0 1 0 0,0 0-1 0 0,0 0 0 0 0,-1 1 1 0 0,-6-4-1 0 0,7 6-53 0 0,-1-1 0 0 0,1 1 0 0 0,-1 0 0 0 0,1 1 0 0 0,-1-1 0 0 0,0 1 0 0 0,0 0 0 0 0,1 1 0 0 0,-1-1 0 0 0,0 1 0 0 0,0 0 0 0 0,0 1 0 0 0,0-1 0 0 0,1 1 0 0 0,-1 1 0 0 0,0-1 0 0 0,1 1 0 0 0,-10 3 0 0 0,6-1 11 0 0,-1 0 0 0 0,1 1-1 0 0,0 1 1 0 0,1-1 0 0 0,-1 1-1 0 0,1 0 1 0 0,0 1 0 0 0,1 0-1 0 0,-13 15 1 0 0,18-20 60 0 0,0 1-1 0 0,1-1 0 0 0,-1 1 0 0 0,0 0 1 0 0,1 0-1 0 0,0 0 0 0 0,0-1 1 0 0,0 1-1 0 0,0 0 0 0 0,0 0 1 0 0,0 1-1 0 0,0 5 0 0 0,1-8-26 0 0,1 1 0 0 0,-1-1-1 0 0,0 1 1 0 0,0-1 0 0 0,1 1-1 0 0,-1-1 1 0 0,1 1 0 0 0,-1-1-1 0 0,1 1 1 0 0,0-1 0 0 0,-1 1 0 0 0,1-1-1 0 0,0 0 1 0 0,0 1 0 0 0,0-1-1 0 0,0 0 1 0 0,0 0 0 0 0,0 0 0 0 0,0 0-1 0 0,1 0 1 0 0,-1 0 0 0 0,0 0-1 0 0,1 0 1 0 0,-1 0 0 0 0,0-1-1 0 0,1 1 1 0 0,1 0 0 0 0,27 7-1984 0 0,-11-6 875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4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39 5527 0 0,'0'0'250'0'0,"1"-1"-2"0"0,-1-1-206 0 0,0-1-10 0 0,9-9-4 0 0,-2 6-63 0 0,12-8 11750 0 0,-19 16-11574 0 0,-1 0-1 0 0,1 0 0 0 0,-1 0 1 0 0,0 0-1 0 0,0 0 0 0 0,0 0 0 0 0,0 0 1 0 0,-3 3-1 0 0,0 1 64 0 0,-8 12-97 0 0,-1-1 1 0 0,0 0 0 0 0,-1 0-1 0 0,-1-1 1 0 0,-30 24-1 0 0,-94 59 641 0 0,71-53-616 0 0,60-40-162 0 0,7-5-120 0 0,10 6-440 0 0,-5-4 538 0 0,7 3-20 0 0,0 0 0 0 0,0-1 0 0 0,0 0 0 0 0,1-1 0 0 0,0 0 0 0 0,13 2 0 0 0,21 7 9 0 0,-21-5 123 0 0,-1 2 1 0 0,1 0-1 0 0,-2 2 1 0 0,29 19 0 0 0,-49-30 1 0 0,-1 1 0 0 0,1 0 1 0 0,-1 0-1 0 0,0 0 1 0 0,0 0-1 0 0,1 0 0 0 0,-2 1 1 0 0,1-1-1 0 0,0 1 1 0 0,0-1-1 0 0,-1 1 1 0 0,1 0-1 0 0,-1 0 0 0 0,0-1 1 0 0,1 4-1 0 0,-2-5-27 0 0,0 0 0 0 0,0 0-1 0 0,0 0 1 0 0,0 0 0 0 0,0 0-1 0 0,0 0 1 0 0,0 0 0 0 0,-1 0-1 0 0,1-1 1 0 0,0 1 0 0 0,0 0-1 0 0,-1 0 1 0 0,1 0 0 0 0,-1 0-1 0 0,1-1 1 0 0,-1 1 0 0 0,1 0-1 0 0,-1 0 1 0 0,1-1 0 0 0,-1 1-1 0 0,0 0 1 0 0,1-1 0 0 0,-1 1-1 0 0,0-1 1 0 0,0 1 0 0 0,0 0-1 0 0,-24 10 542 0 0,20-9-460 0 0,-54 17 112 0 0,-2-2 0 0 0,-76 11 0 0 0,135-28-229 0 0,-6 2-92 0 0,-16 3-420 0 0,-1-1-1 0 0,1-1 1 0 0,-1-1-1 0 0,-40-2 1 0 0,49-4-1622 0 0,7-2-2157 0 0,1 0-1724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46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757 12 10591 0 0,'0'0'2058'0'0,"-7"-4"38"0"0,3 3-1895 0 0,0-1 0 0 0,1 1 0 0 0,-1 0 0 0 0,-1 0 1 0 0,1 1-1 0 0,0-1 0 0 0,0 1 0 0 0,0 0 0 0 0,0 0 1 0 0,-8 1-1 0 0,-5 1 164 0 0,-22 7-1 0 0,24-5-12 0 0,-8 2-201 0 0,0 2-1 0 0,1 0 0 0 0,0 1 1 0 0,1 1-1 0 0,0 2 1 0 0,0 0-1 0 0,2 1 0 0 0,-1 1 1 0 0,-22 21-1 0 0,35-29-150 0 0,1 0 0 0 0,0 1 0 0 0,1-1 0 0 0,0 1 0 0 0,0 0 0 0 0,0 1 0 0 0,1-1 0 0 0,0 1 0 0 0,1 0 0 0 0,0 0 0 0 0,-4 13 0 0 0,6-16 0 0 0,0 0 0 0 0,0 0 0 0 0,1 1 0 0 0,-1-1 0 0 0,1 0 0 0 0,1 1 0 0 0,-1-1 0 0 0,1 0 0 0 0,-1 0 0 0 0,2 1 0 0 0,-1-1 0 0 0,0 0 0 0 0,1 0 0 0 0,0 0 0 0 0,0 0 0 0 0,1-1 0 0 0,-1 1 0 0 0,1-1 0 0 0,6 8 0 0 0,0-3-5 0 0,0-1-1 0 0,0 0 1 0 0,1-1-1 0 0,0 0 1 0 0,1 0-1 0 0,0-1 1 0 0,20 9 0 0 0,-16-9 130 0 0,0 2 0 0 0,-1 0 0 0 0,14 11 1 0 0,-26-18-60 0 0,-1 0 1 0 0,0 0 0 0 0,0 1 0 0 0,0-1 0 0 0,0 0-1 0 0,0 1 1 0 0,-1-1 0 0 0,1 0 0 0 0,0 1 0 0 0,-1-1-1 0 0,1 1 1 0 0,0-1 0 0 0,-1 1 0 0 0,0 0 0 0 0,1-1-1 0 0,-1 1 1 0 0,0-1 0 0 0,0 1 0 0 0,0 0 0 0 0,0-1-1 0 0,0 1 1 0 0,0-1 0 0 0,-1 1 0 0 0,1 0 0 0 0,0-1-1 0 0,-1 1 1 0 0,0-1 0 0 0,1 1 0 0 0,-2 2 0 0 0,-1 1-2 0 0,0 0 1 0 0,0 1-1 0 0,0-1 1 0 0,0 0-1 0 0,-1 0 1 0 0,-6 5-1 0 0,-3 2-30 0 0,0-1-1 0 0,-1-1 1 0 0,0 0 0 0 0,0-1-1 0 0,-1-1 1 0 0,-1 0-1 0 0,1-1 1 0 0,-1-1-1 0 0,0 0 1 0 0,-1-1 0 0 0,-20 4-1 0 0,3-3-131 0 0,0-2-1 0 0,-1-1 1 0 0,1-2 0 0 0,-55-4-1 0 0,76 2-452 0 0,1-1-1 0 0,-23-6 1 0 0,12-1-5933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46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79 11055 0 0,'2'-1'506'0'0,"1"-1"-76"0"0,-4 3-1027 0 0,7-8 2018 0 0,9-9 2806 0 0,-26 15-2160 0 0,6 1-2046 0 0,1 0 0 0 0,-1 0 1 0 0,0 1-1 0 0,1 0 0 0 0,-1 0 1 0 0,1 0-1 0 0,-1 0 0 0 0,1 1 1 0 0,-7 2-1 0 0,-3 4 22 0 0,-19 11-1 0 0,20-9-13 0 0,0 0 0 0 0,0 1-1 0 0,1 0 1 0 0,1 1 0 0 0,-15 18-1 0 0,10-8 30 0 0,0 1-1 0 0,-18 36 0 0 0,30-48-32 0 0,0 1 1 0 0,0-1-1 0 0,1 1 0 0 0,-3 21 0 0 0,5-29 9 0 0,1-1 46 0 0,1-2 19 0 0,1 2-45 0 0,0 0 0 0 0,0-1 1 0 0,1 1-1 0 0,-1-1 0 0 0,1 0 0 0 0,0 0 1 0 0,-1 1-1 0 0,1-2 0 0 0,0 1 0 0 0,0 0 1 0 0,0-1-1 0 0,1 1 0 0 0,-1-1 0 0 0,0 0 1 0 0,0 0-1 0 0,1 0 0 0 0,-1-1 0 0 0,1 1 1 0 0,-1-1-1 0 0,6 1 0 0 0,4-1 50 0 0,-1-1 0 0 0,1 0 1 0 0,-1 0-1 0 0,19-5 0 0 0,-20 2-68 0 0,-1 1 0 0 0,0-1 1 0 0,0 0-1 0 0,0-1 0 0 0,0 0 0 0 0,10-9 1 0 0,-5 4-5 0 0,-1-1-1 0 0,24-26 1 0 0,-33 32-23 0 0,-1 0-1 0 0,0-1 0 0 0,-1 1 1 0 0,1-1-1 0 0,-1 0 1 0 0,0 0-1 0 0,-1 0 0 0 0,1 0 1 0 0,-1-1-1 0 0,0 1 1 0 0,-1-1-1 0 0,0 1 1 0 0,0-1-1 0 0,0 0 0 0 0,-1-7 1 0 0,0-3-32 0 0,-2 0 1 0 0,0 0 0 0 0,-1 1-1 0 0,-8-30 1 0 0,9 40-140 0 0,1 1 0 0 0,-1-1-1 0 0,0 1 1 0 0,0-1 0 0 0,-1 1 0 0 0,0 0 0 0 0,1 0 0 0 0,-2 0-1 0 0,1 1 1 0 0,-1-1 0 0 0,1 1 0 0 0,-7-6 0 0 0,8 9-188 0 0,0 0-1 0 0,0 1 1 0 0,0-1 0 0 0,0 1 0 0 0,0-1 0 0 0,0 1 0 0 0,0 0-1 0 0,0 0 1 0 0,0 0 0 0 0,0 0 0 0 0,0 0 0 0 0,-1 0-1 0 0,-2 1 1 0 0,-5 3-5290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46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21 478 11519 0 0,'0'0'887'0'0,"-2"0"-583"0"0,-17 0 9009 0 0,20-2-8994 0 0,2-4-157 0 0,0 0 0 0 0,1 0 0 0 0,-1 0 0 0 0,1 1 0 0 0,9-11 0 0 0,29-25 71 0 0,-23 23-141 0 0,246-214-55 0 0,-262 230-38 0 0,105-76-108 0 0,-91 68 73 0 0,0 0 0 0 0,0 1 0 0 0,1 1 0 0 0,32-10 0 0 0,-46 17 31 0 0,-1 0 0 0 0,0 0 0 0 0,0 1 1 0 0,0-1-1 0 0,1 1 0 0 0,-1 0 0 0 0,0 0 0 0 0,0 0 1 0 0,1 0-1 0 0,-1 1 0 0 0,0-1 0 0 0,0 1 0 0 0,0 0 1 0 0,1 0-1 0 0,-1 0 0 0 0,0 0 0 0 0,3 2 1 0 0,-4-1 12 0 0,-1-1 0 0 0,1 1 1 0 0,0-1-1 0 0,-1 1 1 0 0,1 0-1 0 0,-1 0 0 0 0,1-1 1 0 0,-1 1-1 0 0,0 0 1 0 0,0 0-1 0 0,0 0 0 0 0,0 1 1 0 0,0-1-1 0 0,0 0 1 0 0,-1 0-1 0 0,1 0 1 0 0,-1 1-1 0 0,1-1 0 0 0,-1 0 1 0 0,0 0-1 0 0,0 1 1 0 0,0-1-1 0 0,0 0 0 0 0,-1 5 1 0 0,-2 2 30 0 0,1 1 1 0 0,-1-1-1 0 0,-1-1 0 0 0,0 1 1 0 0,0 0-1 0 0,0-1 1 0 0,-12 16-1 0 0,-11 22 43 0 0,22-34-76 0 0,0 1 0 0 0,0 0 0 0 0,2 0 0 0 0,-1 0-1 0 0,2 1 1 0 0,0-1 0 0 0,0 1 0 0 0,1-1 0 0 0,1 1 0 0 0,0 0-1 0 0,1-1 1 0 0,3 16 0 0 0,-4-26-6 0 0,1 1 0 0 0,-1-1 0 0 0,1 1 0 0 0,-1-1 0 0 0,-1 8 0 0 0,1 6-2 0 0,5-13 5 0 0,-3-2 7 0 0,5 3-36 0 0,0 0 1 0 0,0-1 0 0 0,0 1 0 0 0,1-1-1 0 0,0 0 1 0 0,-1-1 0 0 0,1 0-1 0 0,0 0 1 0 0,0-1 0 0 0,1 0-1 0 0,8 1 1 0 0,-3-1-405 0 0,1-1-1 0 0,0 0 1 0 0,0-1 0 0 0,0-1 0 0 0,21-3 0 0 0,-8-2-1352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47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680 14 9215 0 0,'12'-10'707'0'0,"-10"8"-302"0"0,-1 2-278 0 0,0-1 1 0 0,0 1-1 0 0,0 0 0 0 0,0 0 0 0 0,0-1 0 0 0,0 1 0 0 0,0 0 0 0 0,0 0 1 0 0,0 0-1 0 0,0 0 0 0 0,0 0 0 0 0,1 0 0 0 0,1 0 202 0 0,21 2 1911 0 0,-24-2-2186 0 0,0 1 1 0 0,0-1 0 0 0,0 1 0 0 0,0-1 0 0 0,0 0-1 0 0,0 1 1 0 0,0-1 0 0 0,0 1 0 0 0,0-1 0 0 0,0 1-1 0 0,-1-1 1 0 0,1 0 0 0 0,0 1 0 0 0,0-1 0 0 0,0 1-1 0 0,-1-1 1 0 0,1 0 0 0 0,0 1 0 0 0,0-1-1 0 0,-1 1 1 0 0,-9 9 408 0 0,0 0 0 0 0,0 0 0 0 0,-19 12 0 0 0,-2 3 17 0 0,-290 270 784 0 0,257-225-915 0 0,-61 88 0 0 0,84-104-211 0 0,29-39 20 0 0,1 1 0 0 0,0 1 0 0 0,2-1-1 0 0,-1 2 1 0 0,2-1 0 0 0,1 1 0 0 0,-9 30 0 0 0,14-41-108 0 0,1-1 0 0 0,-1 1 0 0 0,1 0 0 0 0,1 0 0 0 0,0 0 1 0 0,0 1-1 0 0,0-1 0 0 0,1 0 0 0 0,0 0 0 0 0,0 0 0 0 0,0 0 0 0 0,1-1 0 0 0,0 1 1 0 0,1 0-1 0 0,-1-1 0 0 0,1 1 0 0 0,1-1 0 0 0,-1 0 0 0 0,1 0 0 0 0,0 0 1 0 0,1-1-1 0 0,-1 1 0 0 0,1-1 0 0 0,5 5 0 0 0,0-2 61 0 0,1 0-1 0 0,-1-1 1 0 0,1 0-1 0 0,1 0 0 0 0,-1-1 1 0 0,1-1-1 0 0,0 0 1 0 0,0-1-1 0 0,1 0 1 0 0,-1-1-1 0 0,1 0 1 0 0,16 1-1 0 0,38 0 414 0 0,-67-4-511 0 0,1 0 1 0 0,-1 0-1 0 0,0 0 0 0 0,0 0 1 0 0,0 0-1 0 0,1 0 0 0 0,-1 0 0 0 0,0 0 1 0 0,0 0-1 0 0,1 0 0 0 0,-1 0 0 0 0,0 0 1 0 0,0 0-1 0 0,0 0 0 0 0,1 0 1 0 0,-1 0-1 0 0,0 0 0 0 0,0 0 0 0 0,1 0 1 0 0,-1 0-1 0 0,0 0 0 0 0,0 0 1 0 0,0 0-1 0 0,1 0 0 0 0,-1 1 0 0 0,0-1 1 0 0,0 0-1 0 0,0 0 0 0 0,0 0 1 0 0,1 0-1 0 0,-1 1 0 0 0,0-1 0 0 0,0 0 1 0 0,0 0-1 0 0,0 1 0 0 0,3 1-420 0 0,11-1-7430 0 0,-13-4 6130 0 0,4-16-12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48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9 7831 0 0,'0'0'356'0'0,"2"-1"-6"0"0,15-6 9454 0 0,-16 8-9571 0 0,1 2-168 0 0,0-1 1 0 0,0 0 0 0 0,-1 1-1 0 0,1-1 1 0 0,-1 1-1 0 0,1-1 1 0 0,-1 1-1 0 0,0 0 1 0 0,0-1-1 0 0,0 1 1 0 0,0 0 0 0 0,-1 0-1 0 0,1 0 1 0 0,-1 0-1 0 0,0-1 1 0 0,0 1-1 0 0,0 0 1 0 0,0 0 0 0 0,0 0-1 0 0,-1 0 1 0 0,0 5-1 0 0,-1 1 22 0 0,0 0 0 0 0,-1-1-1 0 0,0 1 1 0 0,0-1 0 0 0,0 1-1 0 0,-7 9 1 0 0,-71 103 374 0 0,27-44-258 0 0,43-61-173 0 0,-1-1-1 0 0,-21 22 1 0 0,-37 27 78 0 0,56-51-105 0 0,5-4 51 0 0,9-9-54 0 0,-1 0 0 0 0,1 1 0 0 0,0-1 0 0 0,0 0 0 0 0,0 0 1 0 0,0 1-1 0 0,-1-1 0 0 0,1 0 0 0 0,0 1 0 0 0,0-1 1 0 0,0 0-1 0 0,0 1 0 0 0,0-1 0 0 0,0 1 0 0 0,0-1 1 0 0,0 0-1 0 0,0 1 0 0 0,0-1 0 0 0,0 0 0 0 0,0 1 1 0 0,1-1-1 0 0,-1 0 0 0 0,0 1 0 0 0,0-1 0 0 0,0 0 1 0 0,0 0-1 0 0,0 1 0 0 0,1-1 0 0 0,-1 0 0 0 0,0 1 0 0 0,0-1 1 0 0,1 0-1 0 0,-1 0 0 0 0,0 0 0 0 0,0 1 0 0 0,1-1 1 0 0,-1 0-1 0 0,0 0 0 0 0,1 0 0 0 0,-1 1 0 0 0,0-1 1 0 0,0 0-1 0 0,1 0 0 0 0,-1 0 0 0 0,0 0 0 0 0,1 0 1 0 0,-1 0-1 0 0,0 0 0 0 0,1 0 0 0 0,-1 0 0 0 0,1 0 1 0 0,-1 0-1 0 0,6 2-6 0 0,-1 0-1 0 0,1-1 1 0 0,-1 0-1 0 0,1 0 1 0 0,0-1-1 0 0,-1 1 1 0 0,1-1-1 0 0,0-1 1 0 0,0 1-1 0 0,8-2 1 0 0,6-3 15 0 0,32-11 0 0 0,-13 2 33 0 0,3 2 36 0 0,59-17 207 0 0,-85 26-222 0 0,0 0 0 0 0,0 1 0 0 0,-1 1 0 0 0,24 1 0 0 0,-25 2-37 0 0,-4 2 28 0 0,-3 2-86 0 0,-5-4-34 0 0,-1 0-1 0 0,0 0 1 0 0,0-1 0 0 0,0 1 0 0 0,0 0-1 0 0,0 0 1 0 0,0 0 0 0 0,0 0 0 0 0,-1 0-1 0 0,1 1 1 0 0,-1-1 0 0 0,0 0 0 0 0,1 4 0 0 0,-1 6-2726 0 0,0-11 2660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48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0 1839 0 0,'0'0'16880'0'0,"0"3"-16293"0"0,-1 16-145 0 0,-1 0 0 0 0,-1 0 0 0 0,0 0 0 0 0,-2 0 0 0 0,0-1 0 0 0,-15 35 0 0 0,-3-4-190 0 0,-35 58 0 0 0,-109 144 105 0 0,83-130-178 0 0,18-28 86 0 0,26-39 50 0 0,-56 103-1 0 0,92-149-286 0 0,-10 27 69 0 0,13-33-294 0 0,4-2-606 0 0,0 0 330 0 0,1-1 0 0 0,-1 1 0 0 0,0-1 1 0 0,1 1-1 0 0,4-3 0 0 0,9-5-4836 0 0,-3-3-1309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49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9215 0 0,'0'0'3126'0'0,"3"2"-1948"0"0,81 66 2439 0 0,-42-36-2407 0 0,-1 2 0 0 0,50 56 0 0 0,-49-40-133 0 0,-2 2 0 0 0,60 102 1 0 0,-90-133-979 0 0,-1-1 1 0 0,0 2-1 0 0,-2-1 1 0 0,-1 1-1 0 0,0 0 1 0 0,-1 0-1 0 0,-2 1 0 0 0,0-1 1 0 0,-2 1-1 0 0,0 0 1 0 0,-1 0-1 0 0,-2-1 1 0 0,0 1-1 0 0,-1-1 1 0 0,-2 1-1 0 0,-12 39 0 0 0,-1-12-99 0 0,-2-1 0 0 0,-2-1 0 0 0,-3 0 0 0 0,-1-2 0 0 0,-2-1 0 0 0,-3-1 0 0 0,-68 75 0 0 0,84-102-13 0 0,-174 173-479 0 0,157-166 268 0 0,31-23 152 0 0,-1-12-1589 0 0,2 10 1574 0 0,0-1 1 0 0,-1 1 0 0 0,1 0-1 0 0,0-1 1 0 0,0 1 0 0 0,0 0 0 0 0,0-1-1 0 0,0 1 1 0 0,0-1 0 0 0,1-2 0 0 0,3-6-1532 0 0,2 0-3363 0 0,2 0-1770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58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584 251 8087 0 0,'0'0'5410'0'0,"1"-2"-5105"0"0,4-14 81 0 0,11-21 0 0 0,-8 19-169 0 0,9-29-1 0 0,-15 40-103 0 0,0 0 0 0 0,-1 0-1 0 0,0 0 1 0 0,0-1 0 0 0,-1 1 0 0 0,0 0-1 0 0,0 0 1 0 0,-1-1 0 0 0,0 1 0 0 0,-2-9-1 0 0,2 13-76 0 0,-1 0-1 0 0,0 0 1 0 0,0 1-1 0 0,0-1 0 0 0,-1 1 1 0 0,1-1-1 0 0,-1 1 1 0 0,1 0-1 0 0,-1 0 1 0 0,0 0-1 0 0,0 0 0 0 0,1 0 1 0 0,-7-2-1 0 0,4 3-43 0 0,-1-1-1 0 0,1 1 0 0 0,0-1 1 0 0,-1 1-1 0 0,1 1 1 0 0,-1-1-1 0 0,1 1 0 0 0,-1 0 1 0 0,1 0-1 0 0,-1 1 1 0 0,1 0-1 0 0,-1 0 0 0 0,1 0 1 0 0,0 0-1 0 0,0 1 1 0 0,-6 2-1 0 0,-10 6-55 0 0,0 0 1 0 0,-28 18-1 0 0,40-22 56 0 0,-35 21-77 0 0,1 2 0 0 0,-62 53 0 0 0,87-65 75 0 0,0 1-1 0 0,2 0 0 0 0,0 2 1 0 0,1 0-1 0 0,-17 30 0 0 0,-23 61 155 0 0,48-95-107 0 0,1 1 0 0 0,1 0 0 0 0,1 0-1 0 0,-5 34 1 0 0,8-41-7 0 0,0 0-3 0 0,0-1 0 0 0,1 0 0 0 0,0 1 0 0 0,0-1 0 0 0,3 11 0 0 0,-3-19-14 0 0,1 1-1 0 0,-1-1 1 0 0,1 0-1 0 0,-1 0 0 0 0,1 1 1 0 0,0-1-1 0 0,0 0 1 0 0,0 0-1 0 0,-1 0 1 0 0,1 1-1 0 0,0-1 1 0 0,0 0-1 0 0,1-1 0 0 0,-1 1 1 0 0,0 0-1 0 0,0 0 1 0 0,0 0-1 0 0,1-1 1 0 0,-1 1-1 0 0,0 0 0 0 0,1-1 1 0 0,-1 0-1 0 0,0 1 1 0 0,3 0-1 0 0,0-1 14 0 0,-1 1 0 0 0,1-1 0 0 0,0 0 0 0 0,0 1 0 0 0,0-2 1 0 0,7 0-1 0 0,22-7 202 0 0,0-1 1 0 0,61-26-1 0 0,-49 16-63 0 0,153-71 267 0 0,-186 83-422 0 0,0 0 0 0 0,0 0 0 0 0,0-1 0 0 0,-1 0 0 0 0,0-1 0 0 0,-1-1 0 0 0,11-12 0 0 0,-11 8-30 0 0,-8 11-22 0 0,-1 0 0 0 0,0 0 1 0 0,0 0-1 0 0,0 0 0 0 0,0-1 0 0 0,-1 1 0 0 0,1 0 0 0 0,-1 0 0 0 0,0-1 0 0 0,1 1 1 0 0,-2 0-1 0 0,1 0 0 0 0,0-1 0 0 0,-1 1 0 0 0,1 0 0 0 0,-1 0 0 0 0,0 0 0 0 0,0 0 1 0 0,0-1-1 0 0,-1 1 0 0 0,1 1 0 0 0,-1-1 0 0 0,1 0 0 0 0,-1 0 0 0 0,0 1 1 0 0,0-1-1 0 0,0 1 0 0 0,-1-1 0 0 0,1 1 0 0 0,-1 0 0 0 0,-4-4 0 0 0,5 5-110 0 0,3 4-604 0 0,7 29 691 0 0,-5-17 52 0 0,0 0 1 0 0,-2-1 0 0 0,1 1-1 0 0,-2 0 1 0 0,-2 26-1 0 0,1-31 82 0 0,-1-1-1 0 0,0 1 0 0 0,-1-1 0 0 0,-6 14 1 0 0,-1 5 93 0 0,9-26-70 0 0,5-2-625 0 0,13-2-178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59:59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8 6911 0 0,'-2'-1'315'0'0,"0"0"-207"0"0,-1-1-6 0 0,-17-1 105 0 0,5 3 108 0 0,2 3 3370 0 0,13-1-3191 0 0,0-1 0 0 0,-1 1 0 0 0,1 0 0 0 0,-1-1 0 0 0,0 1 0 0 0,0-1-1 0 0,1 1 1 0 0,-3 1 0 0 0,-3 10 40 0 0,4-6-463 0 0,1 0 1 0 0,0-1-1 0 0,0 1 1 0 0,1 0-1 0 0,0 0 1 0 0,0 0-1 0 0,0 0 1 0 0,1 0-1 0 0,0-1 1 0 0,1 1-1 0 0,3 11 1 0 0,3 3 186 0 0,0 1 0 0 0,14 22 0 0 0,58 99 581 0 0,-47-85-669 0 0,-23-41-128 0 0,68 127 259 0 0,-61-109-212 0 0,-2 1 1 0 0,14 48-1 0 0,-24-65-55 0 0,-1 0 0 0 0,0 0 1 0 0,-2 0-1 0 0,0 0 0 0 0,-1 0 0 0 0,-3 26 0 0 0,1-31-12 0 0,-1 0-1 0 0,-1 0 0 0 0,-1 0 1 0 0,0 0-1 0 0,0-1 1 0 0,-2 0-1 0 0,1 0 0 0 0,-2 0 1 0 0,-13 20-1 0 0,-4-2 3 0 0,-2 0 0 0 0,-49 44 0 0 0,65-65-32 0 0,-27 24 7 0 0,21-20-1 0 0,1 0-1 0 0,0 1 0 0 0,1 0 0 0 0,-18 27 1 0 0,13-10-82 0 0,18-30-31 0 0,0-1 1 0 0,1 1-1 0 0,0 0 1 0 0,-1 0 0 0 0,1-1-1 0 0,0 1 1 0 0,0 0 0 0 0,0 0-1 0 0,0-1 1 0 0,0 1 0 0 0,1 0-1 0 0,-1 0 1 0 0,0-1 0 0 0,1 1-1 0 0,-1 0 1 0 0,2 2 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20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59 7831 0 0,'28'-24'579'0'0,"-18"15"-384"0"0,0 0 1 0 0,13-7 6198 0 0,-12 19-3146 0 0,-10-2-3222 0 0,0-1 0 0 0,0 1 0 0 0,-1 0 0 0 0,1 0 0 0 0,0 0 0 0 0,-1 0 0 0 0,1 0 0 0 0,-1 0 0 0 0,0 0 0 0 0,1 0 0 0 0,-1 0 0 0 0,0 0 0 0 0,1 1 0 0 0,-1-1 0 0 0,0 0 0 0 0,0 0 0 0 0,0 0 0 0 0,0 0-1 0 0,0 2 1 0 0,-1 0 19 0 0,1 0 0 0 0,-1 0-1 0 0,0 0 1 0 0,0-1-1 0 0,0 1 1 0 0,-1 0 0 0 0,-1 3-1 0 0,-4 5 108 0 0,-1-1-1 0 0,-14 16 0 0 0,19-23-109 0 0,-41 39 201 0 0,-1-1 1 0 0,-58 39-1 0 0,-57 51-95 0 0,137-110-66 0 0,-36 38 254 0 0,51-50-197 0 0,1 1 0 0 0,-1-1 1 0 0,2 1-1 0 0,-10 19 0 0 0,14-27-116 0 0,1 1 0 0 0,0 0 0 0 0,0 0 0 0 0,0 0 0 0 0,0-1 0 0 0,1 1 0 0 0,-1 0 0 0 0,1 0 0 0 0,0 0 0 0 0,0 0 0 0 0,0 0 0 0 0,0 0 0 0 0,0 0 0 0 0,1 0 0 0 0,-1 0 0 0 0,1 0-1 0 0,0 0 1 0 0,0 0 0 0 0,0 0 0 0 0,0 0 0 0 0,1-1 0 0 0,-1 1 0 0 0,1-1 0 0 0,-1 1 0 0 0,1-1 0 0 0,0 1 0 0 0,0-1 0 0 0,0 0 0 0 0,0 0 0 0 0,0 0 0 0 0,1 0 0 0 0,-1 0 0 0 0,1 0 0 0 0,-1-1 0 0 0,1 1 0 0 0,-1-1 0 0 0,1 0 0 0 0,0 0 0 0 0,0 0-1 0 0,3 1 1 0 0,6 0-69 0 0,1 0 0 0 0,-1-1 0 0 0,1 0 0 0 0,-1-1 0 0 0,1-1 0 0 0,0 0 0 0 0,17-4 0 0 0,-9 3-151 0 0,57-9-1295 0 0,-26 4-2645 0 0,-29 3-2074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0:02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1 8431 0 0,'0'0'1035'0'0,"1"3"-342"0"0,1 2-328 0 0,-1 1-1 0 0,0 0 1 0 0,0 0 0 0 0,-1 0-1 0 0,0-1 1 0 0,0 1-1 0 0,0 0 1 0 0,-1 0-1 0 0,-1 8 1 0 0,-18 57 2296 0 0,9-37-1893 0 0,1-3-353 0 0,-2-2 1 0 0,-1 1-1 0 0,-16 27 0 0 0,0-1-247 0 0,-175 318 122 0 0,169-312-276 0 0,-67 107-94 0 0,100-166-157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0:03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37 592 10135 0 0,'0'0'778'0'0,"-2"0"-506"0"0,-8 1-156 0 0,-6 0 1472 0 0,15-2-1511 0 0,1 1 0 0 0,-1 0 1 0 0,1-1-1 0 0,-1 1 0 0 0,1-1 1 0 0,0 1-1 0 0,-1-1 1 0 0,1 1-1 0 0,0-1 0 0 0,-1 1 1 0 0,1-1-1 0 0,0 1 0 0 0,0-1 1 0 0,-1 1-1 0 0,1-1 0 0 0,0 0 1 0 0,0 1-1 0 0,0-1 0 0 0,0 0 1 0 0,-2-13 672 0 0,2 8-491 0 0,0 0 1 0 0,1 0-1 0 0,0 0 1 0 0,0 0-1 0 0,0 0 1 0 0,1 0-1 0 0,-1 1 1 0 0,2-1-1 0 0,-1 0 1 0 0,1 1-1 0 0,3-7 1 0 0,7-8 309 0 0,22-27 0 0 0,-33 44-520 0 0,43-48 272 0 0,3 2 0 0 0,1 2-1 0 0,64-46 1 0 0,-61 51-273 0 0,97-59 0 0 0,-137 95-17 0 0,1 0 0 0 0,0 1 0 0 0,0 0 0 0 0,0 1 0 0 0,1 0 0 0 0,0 1 0 0 0,0 1 0 0 0,24-2 0 0 0,-30 4-16 0 0,0 0 0 0 0,0 0 1 0 0,-1 1-1 0 0,1 0 1 0 0,0 0-1 0 0,0 1 1 0 0,0 0-1 0 0,-1 1 1 0 0,1-1-1 0 0,-1 1 0 0 0,0 1 1 0 0,0-1-1 0 0,0 1 1 0 0,0 1-1 0 0,-1-1 1 0 0,10 9-1 0 0,-12-9-17 0 0,0 1-1 0 0,0-1 1 0 0,-1 1-1 0 0,0 0 1 0 0,1 0-1 0 0,-2 0 1 0 0,1 0-1 0 0,0 0 1 0 0,-1 1-1 0 0,0-1 1 0 0,0 1-1 0 0,0 6 1 0 0,-1-4-7 0 0,0 0 0 0 0,0 1 0 0 0,-1-1 1 0 0,0 0-1 0 0,-1 1 0 0 0,0-1 0 0 0,-3 13 0 0 0,-5 6-14 0 0,0-1 0 0 0,-2 0 0 0 0,-27 48 0 0 0,34-66 25 0 0,-37 65 30 0 0,-2-2 1 0 0,-4-2-1 0 0,-68 78 0 0 0,98-129-45 0 0,-1-1 0 0 0,0 0 1 0 0,-2-2-1 0 0,0 0 0 0 0,-1-1 0 0 0,-22 11 0 0 0,12-9 0 0 0,-1-2-1 0 0,0-2 1 0 0,-60 16-1 0 0,66-22-40 0 0,3-1-207 0 0,-43 15 0 0 0,63-19-79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0:03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2 2303 0 0,'10'-2'16992'0'0,"-10"5"-16477"0"0,-2 5-398 0 0,1 0 0 0 0,-2 0 1 0 0,1 0-1 0 0,-1 0 0 0 0,0 0 0 0 0,-1-1 0 0 0,0 1 1 0 0,0-1-1 0 0,-7 9 0 0 0,-7 8-26 0 0,-28 27 1 0 0,11-14 30 0 0,-5 9-31 0 0,0-1-75 0 0,1 1 0 0 0,-40 64 0 0 0,57-72 4 0 0,2 0-1 0 0,-22 57 1 0 0,34-72-23 0 0,1-1-1 0 0,1 2 1 0 0,1-1-1 0 0,1 0 1 0 0,-2 48 0 0 0,6-62-299 0 0,0-1 0 0 0,1 1 1 0 0,0 0-1 0 0,1 0 1 0 0,0 0-1 0 0,3 9 1 0 0,3 2-830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0:03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8751 0 0,'0'0'794'0'0,"0"2"-329"0"0,2 8 1217 0 0,1-1 0 0 0,-1 0 0 0 0,5 9 0 0 0,15 28 1356 0 0,-4-18-2047 0 0,22 27 0 0 0,70 73 767 0 0,-34-42-1238 0 0,132 137-224 0 0,-133-146-253 0 0,22 28-363 0 0,-68-69-1957 0 0,-18-22-4018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0:04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1 16439 0 0,'0'0'802'0'0,"-2"2"-353"0"0,-28 35-7 0 0,-2-1 0 0 0,-49 43 1 0 0,21-20 321 0 0,-237 243 662 0 0,200-188-1336 0 0,40-45-36 0 0,41-49-46 0 0,2 1 0 0 0,-13 21 0 0 0,25-39-24 0 0,1-1-48 0 0,14 5-2278 0 0,1-4 1076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0:04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79 9215 0 0,'0'0'1232'0'0,"3"0"258"0"0,8 0-15 0 0,0-2 1 0 0,0 1-1 0 0,0-1 1 0 0,11-4-1 0 0,46-17 906 0 0,-33 11-1589 0 0,52-12 0 0 0,-69 21-1828 0 0,0 0-1 0 0,28 0 1 0 0,-32 5-10527 0 0</inkml:trace>
  <inkml:trace contextRef="#ctx0" brushRef="#br0" timeOffset="1">16 292 15551 0 0,'0'0'712'0'0,"-1"1"-16"0"0,-6 3-450 0 0,-1 1 3118 0 0,15 3-2062 0 0,-4-6-1171 0 0,-1 0-1 0 0,1-1 1 0 0,0 1-1 0 0,0-1 0 0 0,0 0 1 0 0,0 1-1 0 0,0-1 1 0 0,1-1-1 0 0,-1 1 1 0 0,0 0-1 0 0,0-1 1 0 0,1 0-1 0 0,4 0 1 0 0,6 0 307 0 0,23-4 1 0 0,-35 4-415 0 0,190-38-260 0 0,-66-1-3840 0 0,-92 27 2668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0:04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21 14191 0 0,'0'0'654'0'0,"-2"0"-17"0"0,-3-1-471 0 0,3 1-142 0 0,-1 0 0 0 0,0 0 0 0 0,1 0 0 0 0,-1 0-1 0 0,1 0 1 0 0,-1 1 0 0 0,-6 1 2656 0 0,12-1-1090 0 0,14-2-607 0 0,26-3-772 0 0,-9-2 90 0 0,-12 1-243 0 0,0 2 0 0 0,0 1 0 0 0,37 0 1 0 0,-57 2-59 0 0,1 0 1 0 0,-1 0 0 0 0,0 1-1 0 0,0-1 1 0 0,0 1 0 0 0,1 0-1 0 0,-1 0 1 0 0,0-1 0 0 0,0 1-1 0 0,0 0 1 0 0,0 1-1 0 0,0-1 1 0 0,0 0 0 0 0,-1 1-1 0 0,4 2 1 0 0,1 7-1 0 0,-5-8 9 0 0,0 0 0 0 0,-1 1 1 0 0,1-1-1 0 0,-1 1 0 0 0,0-1 0 0 0,0 1 0 0 0,-1-1 0 0 0,1 1 0 0 0,-1-1 0 0 0,1 0 1 0 0,-1 1-1 0 0,0-1 0 0 0,0 0 0 0 0,-1 1 0 0 0,1-1 0 0 0,-1 0 0 0 0,1 0 1 0 0,-1 0-1 0 0,-4 4 0 0 0,0 2 24 0 0,-1-1 0 0 0,0-1 0 0 0,-1 1 0 0 0,1-1 0 0 0,-13 8 0 0 0,-37 21 3 0 0,-104 50 0 0 0,107-60-33 0 0,22-10-4 0 0,-67 36-13 0 0,98-51-64 0 0,3 0-470 0 0,0 0 504 0 0,0-1-1 0 0,0 0 0 0 0,0 1 0 0 0,0-1 1 0 0,0 0-1 0 0,0 0 0 0 0,4-1 0 0 0,-3 1-20 0 0,23 1 7 0 0,1 0-1 0 0,-1 2 1 0 0,0 1 0 0 0,35 9-1 0 0,-45-8 165 0 0,1 1-1 0 0,-2 0 1 0 0,1 1-1 0 0,-1 0 1 0 0,0 2-1 0 0,0-1 1 0 0,25 22-1 0 0,-34-25-13 0 0,-1 1-1 0 0,0 0 0 0 0,0 0 1 0 0,0 0-1 0 0,-1 0 1 0 0,0 1-1 0 0,0 0 1 0 0,-1 0-1 0 0,0 0 0 0 0,0 0 1 0 0,0 0-1 0 0,-1 1 1 0 0,2 12-1 0 0,-4-16-36 0 0,0 1 1 0 0,0-1-1 0 0,0 0 0 0 0,-1 0 0 0 0,0 1 1 0 0,0-1-1 0 0,0 0 0 0 0,0 0 0 0 0,-1 0 1 0 0,1 0-1 0 0,-1 0 0 0 0,0 0 0 0 0,-4 6 1 0 0,-2 0 29 0 0,1 0 1 0 0,-1-1 0 0 0,-13 14 0 0 0,3-8-55 0 0,0 0 0 0 0,0-2-1 0 0,-1 0 1 0 0,-1-1-1 0 0,-37 17 1 0 0,12-11 42 0 0,-80 22 1 0 0,89-33-82 0 0,-1-1 1 0 0,0-2-1 0 0,-70-2 0 0 0,105-2 7 0 0,1 0 3 0 0,1 0-1 0 0,-1 0 0 0 0,0 0 1 0 0,1-1-1 0 0,-1 1 1 0 0,1 0-1 0 0,-1 0 1 0 0,1 0-1 0 0,-1-1 0 0 0,1 1 1 0 0,-1 0-1 0 0,1-1 1 0 0,-1 1-1 0 0,1 0 0 0 0,-1-1 1 0 0,0 0-1 0 0,-2-1-1652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0:05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5527 0 0,'-2'1'250'0'0,"0"2"-217"0"0,0-1 1 0 0,0 1-1 0 0,0 0 1 0 0,0-1-1 0 0,0 1 1 0 0,0 0-1 0 0,1 0 0 0 0,-1 0 1 0 0,1 0-1 0 0,0 0 1 0 0,0 1-1 0 0,0-1 1 0 0,0 0-1 0 0,1 0 1 0 0,-1 1-1 0 0,1-1 1 0 0,0 0-1 0 0,0 1 1 0 0,1 5-1 0 0,0 2 872 0 0,1-1 0 0 0,0 1 0 0 0,0 0 0 0 0,1-1 0 0 0,1 1-1 0 0,0-1 1 0 0,0 0 0 0 0,8 13 0 0 0,52 74 1984 0 0,-60-93-2883 0 0,24 32 761 0 0,1-1 0 0 0,36 32 0 0 0,75 57 1059 0 0,30 31-60 0 0,-145-129-1504 0 0,-1 1 0 0 0,-1 1 0 0 0,-1 1 0 0 0,24 44 0 0 0,-38-59-207 0 0,-1 0 1 0 0,0 1-1 0 0,-2 0 0 0 0,1 0 1 0 0,-2 1-1 0 0,0 0 0 0 0,-1 0 1 0 0,-1 0-1 0 0,0 0 0 0 0,-1 0 0 0 0,-1 0 1 0 0,-1 19-1 0 0,-4-9-45 0 0,0 0-1 0 0,-1-1 1 0 0,-2 0-1 0 0,0 0 1 0 0,-2 0-1 0 0,0-2 1 0 0,-2 1-1 0 0,-1-1 1 0 0,-1-1-1 0 0,0 0 1 0 0,-2-1-1 0 0,0-1 1 0 0,-25 24-1 0 0,-15 10-279 0 0,-110 80-1 0 0,95-80-111 0 0,34-24-1390 0 0,-67 40 0 0 0,87-61-78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0:07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4143 0 0,'0'0'10334'0'0,"2"0"-9732"0"0,67-18 1016 0 0,170-37 84 0 0,-188 46-1593 0 0,7-2-609 0 0,1 2 0 0 0,64 0 1 0 0,-104 9-615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0:08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1 117 12439 0 0,'0'0'566'0'0,"0"-2"-6"0"0,2-4-267 0 0,1-1 0 0 0,-1 1 0 0 0,1 0 0 0 0,0 1 0 0 0,1-1 0 0 0,-1 0 0 0 0,6-5 0 0 0,-6 8 92 0 0,0-1 0 0 0,0 2-1 0 0,0-1 1 0 0,1 0 0 0 0,-1 1 0 0 0,1 0-1 0 0,0-1 1 0 0,-1 1 0 0 0,1 1 0 0 0,0-1 0 0 0,0 1-1 0 0,8-3 1 0 0,42-6 175 0 0,1 1 0 0 0,106-2-1 0 0,-102 12-2268 0 0,63 10 1 0 0,-99-7-402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20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 12439 0 0,'0'0'8656'0'0,"-2"0"-8313"0"0,-4 0-274 0 0,0 1-1 0 0,-1 0 1 0 0,1 0 0 0 0,0 0 0 0 0,0 1 0 0 0,0 0-1 0 0,0 0 1 0 0,0 1 0 0 0,-11 6 0 0 0,-2 3-68 0 0,-26 22 0 0 0,27-20 22 0 0,-37 29-20 0 0,3 3 1 0 0,1 2-1 0 0,2 2 0 0 0,-71 97 0 0 0,86-95-39 0 0,31-47 32 0 0,1 1-1 0 0,-1-1 1 0 0,1 1-1 0 0,0 0 1 0 0,0 0-1 0 0,0 0 1 0 0,-1 11-1 0 0,3-15 11 0 0,0-1 0 0 0,0 1 0 0 0,0 0 0 0 0,0-1 1 0 0,0 1-1 0 0,1-1 0 0 0,-1 1 0 0 0,0-1 0 0 0,1 1 0 0 0,-1-1 0 0 0,1 1 0 0 0,-1-1 0 0 0,1 1 0 0 0,0-1 0 0 0,0 0 0 0 0,0 0 1 0 0,0 1-1 0 0,0-1 0 0 0,2 2 0 0 0,-1-1 17 0 0,0-1 0 0 0,0 0-1 0 0,0 1 1 0 0,0-1 0 0 0,0 0 0 0 0,1 0 0 0 0,-1-1 0 0 0,1 1 0 0 0,-1 0 0 0 0,0-1 0 0 0,4 1-1 0 0,4-1 56 0 0,0 1 0 0 0,0-2 0 0 0,0 0-1 0 0,0 0 1 0 0,10-3 0 0 0,93-24 121 0 0,17-3-4014 0 0,-105 26-3272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0:09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342 339 9815 0 0,'0'0'448'0'0,"-2"1"-6"0"0,-24 4 775 0 0,25-5-1152 0 0,1 0-1 0 0,-1 1 1 0 0,1-1 0 0 0,-1 0-1 0 0,1 0 1 0 0,0 0 0 0 0,-1 0 0 0 0,1 1-1 0 0,-1-1 1 0 0,1 0 0 0 0,0 0-1 0 0,-1 1 1 0 0,1-1 0 0 0,-1 0-1 0 0,1 0 1 0 0,0 1 0 0 0,0-1-1 0 0,-1 0 1 0 0,1 1 0 0 0,0-1 0 0 0,-1 1-1 0 0,1-1 1 0 0,0 0 0 0 0,0 1-1 0 0,0-1 1 0 0,0 1 0 0 0,-1-1-1 0 0,1 1 1 0 0,0-1 0 0 0,0 1-1 0 0,-3 12 1394 0 0,3-11-956 0 0,2 0 2 0 0,2 1-394 0 0,-1 0 0 0 0,1 0 0 0 0,0 0 0 0 0,0-1-1 0 0,0 1 1 0 0,0-1 0 0 0,0 0 0 0 0,1 0 0 0 0,-1 0 0 0 0,1-1 0 0 0,-1 1-1 0 0,1-1 1 0 0,-1 0 0 0 0,1-1 0 0 0,6 1 0 0 0,12 0 235 0 0,43-2 1 0 0,-60 0-299 0 0,42-2 180 0 0,-1-3 0 0 0,-1-2-1 0 0,1-1 1 0 0,-1-3 0 0 0,-1-1-1 0 0,64-29 1 0 0,-94 34-235 0 0,-1 1 1 0 0,-1-1 0 0 0,0-1-1 0 0,0-1 1 0 0,-1 0-1 0 0,0 0 1 0 0,12-15-1 0 0,-19 20-95 0 0,0-1 0 0 0,-1 1 0 0 0,1-1 0 0 0,-1-1 0 0 0,-1 1 0 0 0,1 0 0 0 0,-1-1 0 0 0,-1 0 0 0 0,1 0 0 0 0,-1 0 0 0 0,0 0 0 0 0,0 0 0 0 0,-1 0-1 0 0,0 0 1 0 0,0-1 0 0 0,-1 1 0 0 0,-1-13 0 0 0,1 16-38 0 0,-1 0 0 0 0,0 0 0 0 0,0 0-1 0 0,0 0 1 0 0,0 0 0 0 0,-1 0 0 0 0,1 1-1 0 0,-1-1 1 0 0,0 0 0 0 0,0 1 0 0 0,-1-1-1 0 0,1 1 1 0 0,-1 0 0 0 0,1 0 0 0 0,-6-4 0 0 0,4 4 11 0 0,0 0 1 0 0,-1 0 0 0 0,1 0-1 0 0,-1 1 1 0 0,0 0-1 0 0,0 0 1 0 0,0 0 0 0 0,0 0-1 0 0,0 1 1 0 0,-9-1 0 0 0,-2 0-8 0 0,-1 2 0 0 0,1 0 0 0 0,-1 1 1 0 0,1 0-1 0 0,0 2 0 0 0,-27 6 0 0 0,-23 12 159 0 0,1 2-1 0 0,-104 55 0 0 0,101-43 145 0 0,-83 57 0 0 0,121-71 58 0 0,1 1-1 0 0,1 2 1 0 0,2 0-1 0 0,-46 56 1 0 0,61-66-35 0 0,1 0 0 0 0,1 1 0 0 0,0 0 0 0 0,1 1 1 0 0,1 0-1 0 0,0 1 0 0 0,1-1 0 0 0,-5 27 0 0 0,9-34-90 0 0,0 0 1 0 0,1 0-1 0 0,0 1 0 0 0,1-1 0 0 0,0 1 0 0 0,1-1 0 0 0,0 0 0 0 0,0 1 0 0 0,1-1 0 0 0,0 0 0 0 0,0 0 1 0 0,1 0-1 0 0,1 0 0 0 0,-1-1 0 0 0,1 1 0 0 0,1-1 0 0 0,7 12 0 0 0,-5-12 11 0 0,0 0-1 0 0,0 0 1 0 0,0-1-1 0 0,1 0 1 0 0,0 0-1 0 0,0-1 1 0 0,1 0-1 0 0,-1 0 1 0 0,2-1-1 0 0,15 7 1 0 0,-11-7-4 0 0,0-1 0 0 0,0-1 1 0 0,0 0-1 0 0,0 0 1 0 0,1-1-1 0 0,-1-1 1 0 0,19-1-1 0 0,157-15 532 0 0,-34 2-258 0 0,-113 11-278 0 0,69 6-1 0 0,-97-2-205 0 0,27 7-1 0 0,-37-8 16 0 0,0 1 1 0 0,0-1-1 0 0,-1 1 1 0 0,1 0-1 0 0,0 1 1 0 0,-1-1-1 0 0,0 1 1 0 0,1 0-1 0 0,3 4 1 0 0,-6-5-14 0 0,-1 0 0 0 0,1 0 0 0 0,-1 0 0 0 0,0 0 0 0 0,0 0 0 0 0,0 0 1 0 0,0 0-1 0 0,0 0 0 0 0,0 1 0 0 0,-1-1 0 0 0,1 4 0 0 0,1 26-2824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0:09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43 11431 0 0,'0'0'522'0'0,"-2"0"-12"0"0,-5 0-184 0 0,0 0-1 0 0,0 0 1 0 0,0 1-1 0 0,-1 0 1 0 0,1 0-1 0 0,0 1 1 0 0,0 0-1 0 0,1 0 0 0 0,-10 5 2782 0 0,18-7-2856 0 0,5 1-140 0 0,-1 0 1 0 0,1-1 0 0 0,0 0-1 0 0,0-1 1 0 0,-1 0-1 0 0,8-1 1 0 0,43-13 184 0 0,-16 4-201 0 0,-6 3-55 0 0,39-11-2289 0 0,-61 15-4153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0:10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59 13415 0 0,'39'-39'1297'0'0,"-19"19"2868"0"0,-26 37-3616 0 0,4-7-400 0 0,-8 11 72 0 0,-1-1 0 0 0,0 0 0 0 0,-19 23 0 0 0,-1 3-97 0 0,29-43-115 0 0,-129 187 254 0 0,142-189-145 0 0,5-3-98 0 0,0-1 1 0 0,-1-1-1 0 0,17-5 1 0 0,-15 3 8 0 0,0 1 1 0 0,20-2-1 0 0,-14 5-29 0 0,0 1 0 0 0,42 5 0 0 0,-55-3 0 0 0,15-1-86 0 0,9 4-3928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0:10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0 7367 0 0,'0'0'8552'0'0,"-2"2"-7918"0"0,-9 7-276 0 0,1 1 1 0 0,0 0-1 0 0,1 1 1 0 0,-13 18-1 0 0,-28 53 224 0 0,34-54-382 0 0,-300 516 915 0 0,302-519-1105 0 0,-110 208 236 0 0,120-223-287 0 0,0 0 0 0 0,1 0 0 0 0,-4 16 0 0 0,7-3-5676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0:11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12295 0 0,'0'0'1112'0'0,"1"-2"-917"0"0,33-46 5656 0 0,-33 47-5097 0 0,12-12 1133 0 0,-12 12-1302 0 0,-1 15-521 0 0,0-8-21 0 0,0 1 0 0 0,0-1 0 0 0,-1 0 0 0 0,0 1 0 0 0,-1-1 0 0 0,1 0 0 0 0,-1 0 0 0 0,0 0 0 0 0,-4 7-1 0 0,5-11-102 0 0,16-4-2991 0 0,1-3-1987 0 0,0-2-1442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0:11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55 7367 0 0,'0'0'667'0'0,"1"-1"-547"0"0,14-12 169 0 0,-7 6 1768 0 0,0 0 0 0 0,0 1 0 0 0,1 0-1 0 0,19-9 4269 0 0,-29 20-6246 0 0,1-1 0 0 0,-1 1 1 0 0,0 0-1 0 0,0-1 0 0 0,0 1 0 0 0,-1-1 0 0 0,0 1 0 0 0,1-1 0 0 0,-2 0 0 0 0,1 1 1 0 0,-4 4-1 0 0,-6 7 11 0 0,-20 21 1 0 0,7-9-7 0 0,-60 79 136 0 0,-36 47 29 0 0,108-139-261 0 0,26-12-48 0 0,0-4 68 0 0,-1-1 0 0 0,1-1-1 0 0,0 0 1 0 0,-1 0 0 0 0,0-2 0 0 0,20-9 0 0 0,1 1 1 0 0,1 0 6 0 0,0 1-1 0 0,1 2 0 0 0,1 1 1 0 0,47-5-1 0 0,-80 13-3 0 0,2 0 5 0 0,8 9-94 0 0,-12-7-76 0 0,0 1 0 0 0,0-1 1 0 0,0 1-1 0 0,0-1 0 0 0,0 1 0 0 0,0 0 0 0 0,-1-1 0 0 0,1 1 0 0 0,0 0 0 0 0,-1-1 0 0 0,0 1 0 0 0,1 0 0 0 0,-1 0 0 0 0,0 0 0 0 0,0-1 0 0 0,0 1 0 0 0,0 2 0 0 0,0-2-265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0:11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0 6447 0 0,'-1'2'7170'0'0,"-3"21"-4583"0"0,-12 32 1 0 0,2-9-1582 0 0,-6 31 143 0 0,-41 103-1 0 0,17-88-857 0 0,-3-2-1 0 0,-99 139 1 0 0,79-129 69 0 0,-64 128 0 0 0,125-216-356 0 0,-36 62 41 0 0,41-72-123 0 0,3-4-329 0 0,49-33-844 0 0,-21 15-786 0 0,-10 8 65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0:14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4143 0 0,'0'0'191'0'0,"-8"0"26"0"0,-7 0 861 0 0,-19 2 7924 0 0,22 0-5563 0 0,14-1-3191 0 0,2 1-165 0 0,1 0 1 0 0,0 0-1 0 0,0 0 1 0 0,0-1-1 0 0,0 0 1 0 0,0 0-1 0 0,0 0 1 0 0,0 0-1 0 0,0-1 1 0 0,8 0-1 0 0,10-2 53 0 0,25-4 0 0 0,-19 2 107 0 0,26 2-40 0 0,-54 2-194 0 0,-1 0 0 0 0,1 0 0 0 0,0 0 1 0 0,-1 0-1 0 0,1 1 0 0 0,-1-1 0 0 0,1 0 0 0 0,0 0 1 0 0,-1 1-1 0 0,1-1 0 0 0,-1 0 0 0 0,1 1 0 0 0,-1-1 1 0 0,1 0-1 0 0,-1 1 0 0 0,1-1 0 0 0,-1 1 0 0 0,1-1 1 0 0,-1 1-1 0 0,1-1 0 0 0,-1 1 0 0 0,0-1 0 0 0,1 1 1 0 0,-1-1-1 0 0,0 1 0 0 0,0 0 0 0 0,1-1 0 0 0,-1 1 1 0 0,0-1-1 0 0,0 1 0 0 0,0 0 0 0 0,0-1 0 0 0,0 1 1 0 0,0 0-1 0 0,0 1 0 0 0,0 0 17 0 0,0 0 0 0 0,0 1 0 0 0,0-1 0 0 0,-1 0 0 0 0,1 0 0 0 0,0 1 0 0 0,-1-1 0 0 0,-1 4 0 0 0,-5 5 36 0 0,-1-1 0 0 0,0 1-1 0 0,0-1 1 0 0,-1 0 0 0 0,-1-1-1 0 0,0 0 1 0 0,-11 9 0 0 0,5-5-65 0 0,8-7 27 0 0,0 0 1 0 0,-1 0-1 0 0,1-1 0 0 0,-15 7 1 0 0,6-3-10 0 0,0 0 0 0 0,-30 22 0 0 0,46-30-87 0 0,24 4-255 0 0,-5 0 332 0 0,90 15-112 0 0,-90-15 127 0 0,0 1-1 0 0,0 0 1 0 0,30 16-1 0 0,-31-13 67 0 0,-15-9-84 0 0,-1 1 1 0 0,1 0 0 0 0,-1-1-1 0 0,0 1 1 0 0,0 0-1 0 0,1 0 1 0 0,-1 0 0 0 0,0 0-1 0 0,0 0 1 0 0,0 1 0 0 0,1 1-1 0 0,6 6 9 0 0,6 9 42 0 0,-13-16-53 0 0,1-1 0 0 0,-1 1 0 0 0,0 0 0 0 0,0 0 0 0 0,-1 0 0 0 0,1 0 0 0 0,0 0 0 0 0,0 3 0 0 0,-3 5 0 0 0,1-6 0 0 0,-1 1 24 0 0,0 1-1 0 0,0-1 1 0 0,-1 0 0 0 0,1 0-1 0 0,-1 0 1 0 0,0 0-1 0 0,-1-1 1 0 0,1 1 0 0 0,-1-1-1 0 0,0 0 1 0 0,0 0-1 0 0,0 0 1 0 0,-9 6 0 0 0,-5 2 225 0 0,-1-1 0 0 0,-24 11 0 0 0,28-14-103 0 0,-165 70 760 0 0,162-71-865 0 0,1 0 2 0 0,7-3-44 0 0,0 0 0 0 0,0-1 0 0 0,-21 5-1 0 0,30-8-70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0:15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0 225 12007 0 0,'0'0'5047'0'0,"5"0"-4551"0"0,80-4 687 0 0,22 0-685 0 0,134-7-84 0 0,4-16-316 0 0,-69 6-90 0 0,83-9 17 0 0,152-14 25 0 0,-66 28 55 0 0,-167 11 31 0 0,-95 5-88 0 0,14-1 166 0 0,-80 0-46 0 0,-1-1-1 0 0,1 0 1 0 0,26-9-1 0 0,-23 4 5 0 0,0-1 0 0 0,38-22 0 0 0,-57 29-74 0 0,-5 13-1661 0 0,-4 13-524 0 0,2-13 891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0:17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168 169 10855 0 0,'0'0'1552'0'0,"0"-2"-1141"0"0,0 0-350 0 0,0 1 1 0 0,0 0-1 0 0,0-1 1 0 0,0 1-1 0 0,0-1 1 0 0,0 1-1 0 0,0 0 1 0 0,1-1 0 0 0,-1 1-1 0 0,0 0 1 0 0,1-1-1 0 0,-1 1 1 0 0,1 0-1 0 0,0 0 1 0 0,-1 0-1 0 0,2-2 1 0 0,0 0 10 0 0,1 0 0 0 0,-1 1 1 0 0,1-1-1 0 0,-1 1 0 0 0,1 0 0 0 0,4-3 1 0 0,5-2 46 0 0,1 0-1 0 0,18-6 1 0 0,-24 10-59 0 0,164-60 559 0 0,-145 55-282 0 0,1 2 0 0 0,-1 0 1 0 0,1 2-1 0 0,47-2 0 0 0,-59 6-214 0 0,0 1 0 0 0,0 0-1 0 0,0 1 1 0 0,22 6-1 0 0,-32-7-86 0 0,0 1 0 0 0,-1 0 0 0 0,1 0 0 0 0,-1 0 0 0 0,1 0-1 0 0,-1 1 1 0 0,7 5 0 0 0,-9-6-16 0 0,0 0 0 0 0,0 0 1 0 0,0 0-1 0 0,0 1 0 0 0,-1-1 0 0 0,1 0 0 0 0,-1 1 1 0 0,0-1-1 0 0,1 1 0 0 0,-1-1 0 0 0,0 1 0 0 0,-1 0 1 0 0,1 0-1 0 0,1 4 0 0 0,-2-2 0 0 0,0 0 1 0 0,0 0 0 0 0,-1 0-1 0 0,0 0 1 0 0,1-1 0 0 0,-2 1-1 0 0,1 0 1 0 0,0-1-1 0 0,-1 1 1 0 0,0 0 0 0 0,0-1-1 0 0,0 0 1 0 0,-1 0-1 0 0,1 1 1 0 0,-1-2 0 0 0,0 1-1 0 0,-5 6 1 0 0,-7 4 64 0 0,1 0 1 0 0,-30 21 0 0 0,41-33-73 0 0,-16 12 16 0 0,-1 0 0 0 0,0-2 0 0 0,-1 0-1 0 0,-35 13 1 0 0,-189 65 35 0 0,240-89-64 0 0,-18 10 11 0 0,20-9 313 0 0,7-3-235 0 0,77-17 7 0 0,63-12-29 0 0,-136 29-59 0 0,0 1 0 0 0,0-1 1 0 0,0 1-1 0 0,0 0 0 0 0,0 1 1 0 0,14 2-1 0 0,-18-2-8 0 0,0 0-1 0 0,0 1 1 0 0,-1-1 0 0 0,1 1-1 0 0,-1-1 1 0 0,1 1 0 0 0,-1 0 0 0 0,0 1-1 0 0,0-1 1 0 0,1 0 0 0 0,-2 1-1 0 0,1 0 1 0 0,0-1 0 0 0,0 1-1 0 0,3 6 1 0 0,-1 0 27 0 0,0 0-1 0 0,0 0 0 0 0,0 1 1 0 0,-2-1-1 0 0,1 1 1 0 0,-1 0-1 0 0,0 0 1 0 0,-1 1-1 0 0,-1-1 0 0 0,1 0 1 0 0,-1 1-1 0 0,-1-1 1 0 0,0 1-1 0 0,-1-1 1 0 0,0 0-1 0 0,0 1 0 0 0,-1-1 1 0 0,-1 0-1 0 0,1 0 1 0 0,-2 0-1 0 0,1 0 1 0 0,-1 0-1 0 0,-1-1 0 0 0,0 1 1 0 0,0-1-1 0 0,-1-1 1 0 0,0 1-1 0 0,0-1 0 0 0,-1 0 1 0 0,0 0-1 0 0,-1-1 1 0 0,-8 7-1 0 0,-18 9 148 0 0,-2-1 0 0 0,0-1 0 0 0,-1-2 1 0 0,-1-2-1 0 0,-1-2 0 0 0,-48 13 0 0 0,63-21-67 0 0,-1-1 0 0 0,-26 2 1 0 0,42-7-83 0 0,-1 0 1 0 0,0-1-1 0 0,0 0 1 0 0,0-1 0 0 0,0 0-1 0 0,0 0 1 0 0,0-1-1 0 0,-10-3 1 0 0,18 4-19 0 0,-1-1 1 0 0,1 1-1 0 0,-1 0 1 0 0,1-1-1 0 0,0 0 0 0 0,-1 1 1 0 0,1-1-1 0 0,0 0 1 0 0,0 0-1 0 0,0 0 0 0 0,0 0 1 0 0,0-1-1 0 0,1 1 1 0 0,-1 0-1 0 0,1-1 1 0 0,0 1-1 0 0,-1-1 0 0 0,0-3 1 0 0,0 0-30 0 0,0-1-1 0 0,1 1 1 0 0,-1-1 0 0 0,1 0 0 0 0,1 0-1 0 0,-1-7 1 0 0,1 12-117 0 0,1-4-134 0 0,-1 6 266 0 0,0 0 0 0 0,0 0 0 0 0,0 0-1 0 0,0 0 1 0 0,0 0 0 0 0,0 0 0 0 0,0 0 0 0 0,0 1-1 0 0,0-1 1 0 0,0 0 0 0 0,0 0 0 0 0,0 0 0 0 0,0 0-1 0 0,1 0 1 0 0,-1 0 0 0 0,0 0 0 0 0,0 0 0 0 0,0 0 0 0 0,0 0-1 0 0,0 0 1 0 0,0 0 0 0 0,0 0 0 0 0,0 0 0 0 0,0 0-1 0 0,0 0 1 0 0,1 0 0 0 0,-1 0 0 0 0,0 0 0 0 0,0 0-1 0 0,0 0 1 0 0,0 0 0 0 0,0 0 0 0 0,0 0 0 0 0,0 0 0 0 0,0 0-1 0 0,0 0 1 0 0,0 0 0 0 0,1 0 0 0 0,-1 0 0 0 0,0-1-1 0 0,0 1 1 0 0,0 0 0 0 0,0 0 0 0 0,0 0 0 0 0,0 0 0 0 0,0 0-1 0 0,0 0 1 0 0,0 0 0 0 0,0 0 0 0 0,0 0 0 0 0,0 0-1 0 0,0 0 1 0 0,0 0 0 0 0,0-1 0 0 0,0 1 0 0 0,0 0-1 0 0,0 0 1 0 0,0 0 0 0 0,0 0 0 0 0,0 0 0 0 0,0 0 0 0 0,0 0-1 0 0,0 0 1 0 0,0 0 0 0 0,0 0 0 0 0,0-1 0 0 0,0 1-1 0 0,0 0 1 0 0,7 9-48 0 0,0-1-1 0 0,0 0 1 0 0,1 0-1 0 0,0-1 0 0 0,0 0 1 0 0,1 0-1 0 0,9 5 1 0 0,-10-8-598 0 0,1 1 0 0 0,-1-2 0 0 0,1 1 0 0 0,-1-1 0 0 0,14 3 0 0 0,-2-2-5673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21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19 6911 0 0,'0'0'2164'0'0,"-7"4"1128"0"0,1 0-2945 0 0,0-1 0 0 0,0 1 1 0 0,1 0-1 0 0,0 1 0 0 0,0-1 0 0 0,0 1 0 0 0,1 0 0 0 0,-7 9 0 0 0,-29 49 265 0 0,25-36-28 0 0,-5 8 76 0 0,-20 46-1 0 0,32-61-490 0 0,1 1-1 0 0,0-1 1 0 0,-6 44 0 0 0,12-59-158 0 0,0 0 0 0 0,1 0 0 0 0,0 1 0 0 0,0-1 0 0 0,1 0 0 0 0,0 6 0 0 0,-1-9 4 0 0,1-1-1 0 0,-1 0 1 0 0,0 0-1 0 0,1 0 1 0 0,-1 0 0 0 0,1 1-1 0 0,-1-1 1 0 0,1 0-1 0 0,-1 0 1 0 0,1 0-1 0 0,0 0 1 0 0,-1 0 0 0 0,1 0-1 0 0,0 0 1 0 0,0-1-1 0 0,0 1 1 0 0,0 0-1 0 0,0 0 1 0 0,0-1 0 0 0,0 1-1 0 0,0 0 1 0 0,0-1-1 0 0,0 1 1 0 0,0-1 0 0 0,0 0-1 0 0,0 1 1 0 0,1-1-1 0 0,-1 0 1 0 0,0 1-1 0 0,0-1 1 0 0,2 0 0 0 0,4-1 52 0 0,-1 1 1 0 0,0-1-1 0 0,0 0 1 0 0,0-1-1 0 0,0 0 1 0 0,0 0-1 0 0,9-4 1 0 0,41-25 199 0 0,-35 19-156 0 0,32-19-53 0 0,-2-3 0 0 0,79-66 0 0 0,-107 80-60 0 0,-1-2 1 0 0,-1 0-1 0 0,-1-2 0 0 0,-1 0 0 0 0,-1-1 1 0 0,-1-1-1 0 0,17-35 0 0 0,-25 39 2 0 0,-18 42 1 0 0,-19 41-62 0 0,-1 23 55 0 0,-21 98 0 0 0,48-175 17 0 0,1 0-1 0 0,0 0 1 0 0,1 0 0 0 0,0 0-1 0 0,0 0 1 0 0,2 13 0 0 0,-2-17-97 0 0,1 0-1 0 0,0 0 1 0 0,0 0 0 0 0,0 0 0 0 0,0 0 0 0 0,1 0 0 0 0,-1 0 0 0 0,1 0 0 0 0,0 0 0 0 0,-1-1 0 0 0,1 1-1 0 0,1-1 1 0 0,-1 1 0 0 0,0-1 0 0 0,1 0 0 0 0,4 4 0 0 0,3 1-1261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0:18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47 11519 0 0,'2'-29'690'0'0,"-2"21"1270"0"0,0-1 3670 0 0,0 11-5606 0 0,-1 0 1 0 0,0 0-1 0 0,0 1 0 0 0,1-1 0 0 0,-1 0 1 0 0,-1 0-1 0 0,-1 3 0 0 0,-2 4 9 0 0,-16 40 68 0 0,1 1 0 0 0,-12 56 1 0 0,18-59-93 0 0,-21 86 61 0 0,-1 4-16 0 0,20-81-153 0 0,1-4-357 0 0,-27 63 1 0 0,34-97-151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0:18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23 108 9215 0 0,'0'0'7310'0'0,"-2"2"-6436"0"0,-14 20 6335 0 0,13-1-6434 0 0,1-5-3954 0 0,3-18 3133 0 0,-1 1-1 0 0,1 0 0 0 0,-1 0 0 0 0,1 0 1 0 0,-1 0-1 0 0,1 0 0 0 0,0 0 0 0 0,-1 1 0 0 0,1-1 1 0 0,0 0-1 0 0,2-1 0 0 0,0-2-61 0 0,19-24-378 0 0,-9 12 88 0 0,0 0-1 0 0,-1-1 0 0 0,-1 0 0 0 0,9-20 0 0 0,-15 26 82 0 0,-4 9 145 0 0,1-2 250 0 0,-2 4-124 0 0,0 0 0 0 0,0 0 0 0 0,0 0-1 0 0,0 0 1 0 0,0 0 0 0 0,0-1 0 0 0,0 1 0 0 0,0 0 0 0 0,0 0-1 0 0,0 0 1 0 0,0 0 0 0 0,0 0 0 0 0,0 0 0 0 0,0 0-1 0 0,0 0 1 0 0,0 0 0 0 0,0-1 0 0 0,0 1 0 0 0,0 0 0 0 0,0 0-1 0 0,0 0 1 0 0,0 0 0 0 0,0 0 0 0 0,0 0 0 0 0,0 0-1 0 0,0 0 1 0 0,0 0 0 0 0,0 0 0 0 0,-1-1 0 0 0,1 1 0 0 0,0 0-1 0 0,0 0 1 0 0,0 0 0 0 0,0 0 0 0 0,0 0 0 0 0,0 0-1 0 0,0 0 1 0 0,0 0 0 0 0,0 0 0 0 0,0 0 0 0 0,-1 0 0 0 0,1 0-1 0 0,0 0 1 0 0,0 0 0 0 0,0 0 0 0 0,0 0 0 0 0,0 0-1 0 0,0 0 1 0 0,0 0 0 0 0,0 0 0 0 0,0 0 0 0 0,-1 0 0 0 0,1 0-1 0 0,0 0 1 0 0,0 0 0 0 0,0 0 0 0 0,0 0 0 0 0,0 0-1 0 0,0 0 1 0 0,0 0 0 0 0,0 0 0 0 0,0 0 0 0 0,0 0 0 0 0,-1 0-1 0 0,1 1 1 0 0,0-1 0 0 0,-18 6-929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0:19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94 6447 0 0,'0'0'499'0'0,"0"-2"-328"0"0,-2-4 1753 0 0,2 4-1508 0 0,1 1 1 0 0,-1 0-1 0 0,0 0 1 0 0,0-1-1 0 0,0 1 1 0 0,1 0-1 0 0,-1 0 0 0 0,1 0 1 0 0,-1 0-1 0 0,1-1 1 0 0,-1 1-1 0 0,1 0 1 0 0,0 0-1 0 0,-1 0 1 0 0,3-1-1 0 0,-1 0-66 0 0,0 0 0 0 0,0 0-1 0 0,1 0 1 0 0,-1 1 0 0 0,1-1 0 0 0,3-1-1 0 0,5-1-161 0 0,-1 0 0 0 0,19-3 0 0 0,-22 5 318 0 0,42-8 289 0 0,77-6-1 0 0,-8 9-3732 0 0,-89 6-3576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0:19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8287 0 0,'1'-1'11868'0'0,"3"-3"-11628"0"0,1 1 1 0 0,0 0-1 0 0,0 0 0 0 0,0 0 1 0 0,0 1-1 0 0,0-1 0 0 0,0 1 0 0 0,1 0 1 0 0,-1 1-1 0 0,1 0 0 0 0,9-2 0 0 0,12 0-6 0 0,30 0-1 0 0,-41 2 21 0 0,136 0 489 0 0,49-3-2843 0 0,-171 1 169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0:22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0 3223 0 0,'0'0'15704'0'0,"-1"3"-15433"0"0,-1 8-74 0 0,1-8-34 0 0,0-1-10 0 0,-6 9-15 0 0,-3 2-60 0 0,-1-3-24 0 0,-2 0-33 0 0,4-1 34 0 0,7-8 151 0 0,4-2-152 0 0,4-8-44 0 0,1-1 1 0 0,-5 8 802 0 0,-4 4-737 0 0,-7 6 16 0 0,-1 2-1 0 0,2-1-22 0 0,6-8 331 0 0,-8 6-3609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0:22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55 5983 0 0,'1'-2'464'0'0,"21"-14"-448"0"0,-12 10 2662 0 0,21-11-1 0 0,-25 14-1704 0 0,-1 1 0 0 0,1 0 0 0 0,-1 0 0 0 0,1 1-1 0 0,11-2 1 0 0,-14 3-864 0 0,0 0 0 0 0,0 0 0 0 0,0 0 0 0 0,0 1-1 0 0,0-1 1 0 0,0 1 0 0 0,4 1 0 0 0,-5-2-31 0 0,0 1 0 0 0,0 0 0 0 0,0 0 0 0 0,0 0 1 0 0,0 0-1 0 0,-1 1 0 0 0,1-1 0 0 0,0 0 0 0 0,-1 1 0 0 0,1-1 0 0 0,-1 1 1 0 0,1 0-1 0 0,-1-1 0 0 0,0 1 0 0 0,1 0 0 0 0,0 3 0 0 0,-1-2-28 0 0,1 1 0 0 0,-1-1 0 0 0,0 1-1 0 0,0 0 1 0 0,-1 0 0 0 0,1-1 0 0 0,-1 1-1 0 0,0 7 1 0 0,-1 1-19 0 0,-1 0-1 0 0,0 0 1 0 0,-1 0 0 0 0,-7 22-1 0 0,-90 197 473 0 0,-19-7-85 0 0,104-196-379 0 0,-22 39 74 0 0,-69 124-578 0 0,105-189 47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0:23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318 384 8287 0 0,'3'0'382'0'0,"64"3"880"0"0,28 1 6473 0 0,-83-5-7178 0 0,-1 0 0 0 0,1 0 0 0 0,-1-1 0 0 0,0 0 0 0 0,21-7 1 0 0,-28 7-512 0 0,1 0 0 0 0,0 0 1 0 0,-1 0-1 0 0,0-1 1 0 0,0 1-1 0 0,0-1 0 0 0,0 0 1 0 0,0 0-1 0 0,0-1 1 0 0,-1 1-1 0 0,1-1 0 0 0,-1 1 1 0 0,0-1-1 0 0,0 0 1 0 0,-1-1-1 0 0,1 1 0 0 0,-1 0 1 0 0,0-1-1 0 0,0 1 1 0 0,0-1-1 0 0,-1 1 1 0 0,0-1-1 0 0,1 0 0 0 0,-2 0 1 0 0,2-5-1 0 0,-1-8 7 0 0,0 0-1 0 0,0 1 0 0 0,-2-1 1 0 0,0 0-1 0 0,-1 1 0 0 0,-1-1 1 0 0,-1 1-1 0 0,0 0 0 0 0,-1 0 1 0 0,-9-20-1 0 0,12 32-78 0 0,0 1 1 0 0,-1 0-1 0 0,1 1 0 0 0,-1-1 1 0 0,0 0-1 0 0,0 1 0 0 0,0-1 0 0 0,-1 1 1 0 0,1 0-1 0 0,-1 0 0 0 0,0 0 1 0 0,1 1-1 0 0,-1-1 0 0 0,0 1 0 0 0,-1 0 1 0 0,1 0-1 0 0,0 0 0 0 0,-1 1 1 0 0,1 0-1 0 0,-1-1 0 0 0,1 1 0 0 0,-1 1 1 0 0,1-1-1 0 0,-1 1 0 0 0,0 0 1 0 0,1 0-1 0 0,-7 1 0 0 0,-43 8-168 0 0,-90 27 0 0 0,121-28 148 0 0,0 1 0 0 0,0 1-1 0 0,1 1 1 0 0,0 0 0 0 0,1 2-1 0 0,-25 20 1 0 0,33-22 50 0 0,0 1 1 0 0,1 1-1 0 0,1 0 0 0 0,0 0 0 0 0,0 1 0 0 0,-9 18 1 0 0,15-23-2 0 0,0 1 1 0 0,0-1 0 0 0,1 1 0 0 0,0 0-1 0 0,1 0 1 0 0,0 0 0 0 0,1 0 0 0 0,0 0 0 0 0,0 1-1 0 0,1-1 1 0 0,1 17 0 0 0,0-23 3 0 0,0 0 1 0 0,1-1-1 0 0,0 1 1 0 0,0 0-1 0 0,0 0 0 0 0,0-1 1 0 0,0 1-1 0 0,1-1 1 0 0,0 1-1 0 0,-1-1 1 0 0,1 1-1 0 0,0-1 1 0 0,1 0-1 0 0,-1 0 0 0 0,1 0 1 0 0,-1 0-1 0 0,1-1 1 0 0,0 1-1 0 0,0-1 1 0 0,0 1-1 0 0,7 3 0 0 0,-5-4 17 0 0,0 0-1 0 0,0 0 0 0 0,0-1 0 0 0,0 0 0 0 0,1 1 0 0 0,-1-2 0 0 0,0 1 0 0 0,1-1 0 0 0,-1 1 1 0 0,1-2-1 0 0,-1 1 0 0 0,0 0 0 0 0,1-1 0 0 0,-1 0 0 0 0,6-2 0 0 0,10-4 31 0 0,0 0-1 0 0,0-1 1 0 0,-1-1-1 0 0,0-1 1 0 0,20-14-1 0 0,-26 15-51 0 0,-1-1 0 0 0,0-1 0 0 0,0 0 0 0 0,-1 0 0 0 0,-1-1-1 0 0,0-1 1 0 0,14-21 0 0 0,-16 18-55 0 0,-17 29 51 0 0,1 0 0 0 0,0 1 1 0 0,1 0-1 0 0,0 1 0 0 0,-3 14 0 0 0,-16 81-1 0 0,9-32-58 0 0,8-43 61 0 0,-1-1 0 0 0,-2 0 0 0 0,-26 53 0 0 0,-107 148 128 0 0,101-158-141 0 0,42-75-78 0 0,14-9-1045 0 0,3-5-37 0 0,6-3-326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0:24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1170 0 18975 0 0,'0'0'6535'0'0,"-2"3"-6434"0"0,-2 2-90 0 0,0-1 1 0 0,-1 1-1 0 0,1-1 0 0 0,-1 1 1 0 0,0-1-1 0 0,-8 4 1 0 0,-39 21 75 0 0,22-13-66 0 0,-7 6-128 0 0,-2-1 0 0 0,0-3 0 0 0,-1-1-1 0 0,-64 18 1 0 0,-22-11-493 0 0,108-22 387 0 0,-1-1-1 0 0,1 0 1 0 0,-1-2 0 0 0,-34-5-1 0 0,41 4 32 0 0,-34-8-545 0 0,42 8 567 0 0,0 1 0 0 0,0-1 0 0 0,1 0 0 0 0,-1 0 0 0 0,0 0 0 0 0,1 0 0 0 0,-1-1 0 0 0,-4-4 0 0 0,7 6 55 0 0,0 0 0 0 0,1 0 0 0 0,-1-1 0 0 0,1 1 0 0 0,-1 0 0 0 0,1 0-1 0 0,-1 0 1 0 0,1-1 0 0 0,0 1 0 0 0,0 0 0 0 0,0-1 0 0 0,0 1 0 0 0,0 0 0 0 0,0 0 0 0 0,0-1 0 0 0,0 1-1 0 0,0 0 1 0 0,0-1 0 0 0,1 1 0 0 0,-1 0 0 0 0,0 0 0 0 0,2-2 0 0 0,-2 1-51 0 0,-1 3-252 0 0,-9 6 483 0 0,2 1-1 0 0,-1 0 1 0 0,1 0 0 0 0,0 1 0 0 0,-11 16-1 0 0,1-3 17 0 0,-8 13 86 0 0,-34 62 0 0 0,37-57 2 0 0,-27 49 770 0 0,49-87-771 0 0,1-2-119 0 0,-1 1 1 0 0,1 0 0 0 0,0-1 0 0 0,-1 1 0 0 0,1 0 0 0 0,0-1 0 0 0,0 1 0 0 0,-1 0 0 0 0,1-1 0 0 0,0 1 0 0 0,0 0 0 0 0,0 0-1 0 0,0-1 1 0 0,0 1 0 0 0,0 1 0 0 0,5 6-56 0 0,-4-6-23 0 0,0-1 0 0 0,1 1 1 0 0,-1 0-1 0 0,0 0 0 0 0,1-1 0 0 0,-1 1 0 0 0,1-1 0 0 0,-1 0 1 0 0,1 1-1 0 0,0-1 0 0 0,0 0 0 0 0,-1 0 0 0 0,1 0 0 0 0,0 0 1 0 0,0 0-1 0 0,0 0 0 0 0,0-1 0 0 0,0 1 0 0 0,0 0 0 0 0,1-1 0 0 0,-1 0 1 0 0,0 0-1 0 0,2 1 0 0 0,5-1-77 0 0,19 3-404 0 0,49-1 1 0 0,-50-3 389 0 0,0 2 1 0 0,33 5-1 0 0,207 49 1472 0 0,-249-51-1123 0 0,-1 2 1 0 0,1 0 0 0 0,28 14-1 0 0,-44-19-201 0 0,0 1 0 0 0,0-1 0 0 0,0 1 0 0 0,0 0 0 0 0,0-1 0 0 0,0 1 0 0 0,0 0 0 0 0,-1 0 0 0 0,1 0 0 0 0,-1 0 0 0 0,1 0 0 0 0,-1 1 0 0 0,0-1 0 0 0,0 0 0 0 0,0 1 0 0 0,0-1 0 0 0,0 0 0 0 0,0 1 0 0 0,-1-1 0 0 0,0 1 0 0 0,1 0 0 0 0,-1-1 0 0 0,0 1 0 0 0,0-1 0 0 0,0 1 0 0 0,0-1 0 0 0,-1 1-1 0 0,1-1 1 0 0,-1 1 0 0 0,0 3 0 0 0,-2 1 52 0 0,1 0-1 0 0,-1-1 0 0 0,0 1 1 0 0,-1 0-1 0 0,1-1 0 0 0,-1 0 1 0 0,-1 0-1 0 0,1 0 0 0 0,-8 8 1 0 0,-10 5 26 0 0,0 0 0 0 0,-1-1 1 0 0,-1-2-1 0 0,-1 0 0 0 0,0-2 1 0 0,-42 18-1 0 0,-168 50 226 0 0,189-67-303 0 0,0-3 0 0 0,0-2 1 0 0,-88 8-1 0 0,114-18-44 0 0,1-1-1 0 0,-1-1 1 0 0,-23-5 0 0 0,42 7-95 0 0,2-2-443 0 0,5-3 380 0 0,1 0 0 0 0,-1 0 0 0 0,1 0 0 0 0,0 1-1 0 0,0 0 1 0 0,0 0 0 0 0,14-4 0 0 0,60-15-2983 0 0,-38 13 549 0 0,-9 0 773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0:24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 17823 0 0,'0'0'5304'0'0,"-1"3"-5111"0"0,-2 26-143 0 0,2-11-32 0 0,-2 0 0 0 0,-8 34-1 0 0,-2-16 13 0 0,-2 0 0 0 0,-1-1-1 0 0,-2-1 1 0 0,-1-1 0 0 0,-2 0-1 0 0,-46 55 1 0 0,19-35 39 0 0,-2-2 1 0 0,-102 80-1 0 0,258-167 246 0 0,-52 17-272 0 0,109-35 294 0 0,-129 45-259 0 0,0 2 0 0 0,65-7-1 0 0,-46 14-90 0 0,-51 0-86 0 0,0 0-148 0 0,4 0 143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0:2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7 16871 0 0,'0'0'1528'0'0,"-1"-1"-1254"0"0,-4-3-150 0 0,4 4-68 0 0,1-1 0 0 0,-1 1 1 0 0,1 0-1 0 0,-1 0 0 0 0,1 0 1 0 0,-1 0-1 0 0,1 0 0 0 0,-1 0 1 0 0,1 0-1 0 0,-1 0 1 0 0,1 0-1 0 0,-1 0 0 0 0,1 0 1 0 0,-1 0-1 0 0,1 0 0 0 0,-1 0 1 0 0,1 1-1 0 0,-1-1 0 0 0,1 0 1 0 0,-1 0-1 0 0,1 0 1 0 0,-1 1-1 0 0,1-1 0 0 0,-1 0 1 0 0,1 1-1 0 0,0-1 0 0 0,-1 0 1 0 0,1 1-1 0 0,0-1 0 0 0,-1 0 1 0 0,1 1-1 0 0,0-1 1 0 0,-1 1-1 0 0,1-1 0 0 0,0 1 1 0 0,-10 17 799 0 0,0 10-204 0 0,1 2 0 0 0,-8 41 0 0 0,-2 8-278 0 0,-29 72-200 0 0,-7-3 0 0 0,-6-2 0 0 0,-127 219 0 0 0,175-343-158 0 0,-69 126 143 0 0,60-105 119 0 0,-23 68 0 0 0,42-106-277 0 0,3-4 4 0 0,-1 1-1 0 0,0 0 0 0 0,1-1 1 0 0,-1 1-1 0 0,1 0 0 0 0,0-1 1 0 0,0 1-1 0 0,-1 0 0 0 0,1 0 1 0 0,0-1-1 0 0,1 4 0 0 0,-2 8-17 0 0,1-11-107 0 0,2-3-817 0 0,0 0 799 0 0,0-1 0 0 0,-1 1 1 0 0,1-1-1 0 0,-1 1 1 0 0,1-1-1 0 0,0-2 0 0 0,0 2-152 0 0,9-15-2485 0 0,-7 6 1181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22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0 633 8287 0 0,'0'0'13230'0'0,"1"-2"-12957"0"0,10-27 227 0 0,49-110 1411 0 0,-48 116-1708 0 0,1 1 1 0 0,1 0-1 0 0,32-39 1 0 0,-8 21-178 0 0,2 1 0 0 0,60-45 0 0 0,98-55 0 0 0,-166 121-1912 0 0,-28 15 1099 0 0,1 1 0 0 0,0 0 0 0 0,0 1 0 0 0,0-1-1 0 0,0 1 1 0 0,0 0 0 0 0,0 0 0 0 0,8 0 0 0 0,1 2-6179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0:34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14 10191 0 0,'0'0'920'0'0,"1"-2"-754"0"0,4-10 5812 0 0,-13 55-5692 0 0,1 62-394 0 0,0 4 76 0 0,-24 125 1 0 0,10-139-78 0 0,-3-1 1 0 0,-5-2 0 0 0,-3 0-1 0 0,-5-2 1 0 0,-95 167-1 0 0,121-237 108 0 0,5-10 4 0 0,0 0 0 0 0,-1 0 1 0 0,-12 14 1819 0 0,21-26-1607 0 0,38-43 160 0 0,-27 28-357 0 0,-11 12-19 0 0,-1-1-3 0 0,10-17-30 0 0,-8 13-19 0 0,-1 3-1 0 0,-1-1 0 0 0,0 1 1 0 0,0 0-1 0 0,0-1 0 0 0,-1 1 1 0 0,0-1-1 0 0,-2-12 0 0 0,1 6-34 0 0,1-24 0 0 0,1 20 32 0 0,2 1-1 0 0,0-1 1 0 0,10-31 0 0 0,-11 43 37 0 0,1-1 0 0 0,0 1 1 0 0,0 0-1 0 0,0-1 0 0 0,1 1 0 0 0,0 1 0 0 0,0-1 1 0 0,0 1-1 0 0,1-1 0 0 0,0 1 0 0 0,0 1 1 0 0,11-9-1 0 0,-7 8-2 0 0,0-1-1 0 0,0 1 1 0 0,1 0 0 0 0,0 1 0 0 0,0 0 0 0 0,1 0-1 0 0,-1 1 1 0 0,1 1 0 0 0,-1 0 0 0 0,17-1-1 0 0,-22 3 19 0 0,0 0-1 0 0,0 0 0 0 0,0 0 1 0 0,0 1-1 0 0,0 0 0 0 0,0 0 0 0 0,0 0 1 0 0,0 1-1 0 0,0 0 0 0 0,-1 0 0 0 0,1 0 1 0 0,0 0-1 0 0,-1 1 0 0 0,0-1 1 0 0,1 1-1 0 0,-1 0 0 0 0,-1 1 0 0 0,1-1 1 0 0,0 1-1 0 0,-1-1 0 0 0,1 1 0 0 0,-1 0 1 0 0,0 1-1 0 0,3 5 0 0 0,2 6 34 0 0,-1 1 0 0 0,-1-1-1 0 0,0 1 1 0 0,4 20 0 0 0,10 72 231 0 0,-18-92-228 0 0,0-1 0 0 0,-1 1 0 0 0,-2 25-1 0 0,0-35-19 0 0,0 0 0 0 0,0 1-1 0 0,-1-1 1 0 0,0 0 0 0 0,0 0-1 0 0,0 0 1 0 0,-1 0 0 0 0,0-1-1 0 0,-1 1 1 0 0,-5 7 0 0 0,6-9-3 0 0,-2-1 0 0 0,1 0 1 0 0,0 0-1 0 0,-1 0 1 0 0,0 0-1 0 0,0-1 1 0 0,0 0-1 0 0,-8 4 0 0 0,-46 18 66 0 0,57-24-72 0 0,-152 57-17 0 0,121-47-115 0 0,0-1 1 0 0,-35 6-1 0 0,48-13 0 0 0,1 0-1 0 0,-1-1 1 0 0,0-1-1 0 0,-36-4 0 0 0,55 3 82 0 0,0 0 0 0 0,1-1 0 0 0,-1 1 0 0 0,0-1-1 0 0,0 1 1 0 0,1-1 0 0 0,-1 1 0 0 0,0-1 0 0 0,1 1-1 0 0,-1-1 1 0 0,1 1 0 0 0,-1-1 0 0 0,0 0 0 0 0,1 0 0 0 0,0 1-1 0 0,-1-1 1 0 0,1 0 0 0 0,-1 0 0 0 0,1 1 0 0 0,0-1 0 0 0,-1 0-1 0 0,1 0 1 0 0,0 0 0 0 0,0 0 0 0 0,0 0 0 0 0,0 1-1 0 0,0-1 1 0 0,0 0 0 0 0,0-1 0 0 0,4-13-1217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0:34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 1375 0 0,'-5'1'253'0'0,"-6"2"-347"0"0,0 0 1 0 0,0 0-1 0 0,-16 8 1 0 0,25-9 319 0 0,-1-1-1 0 0,0 1 1 0 0,0 0 0 0 0,1 0 0 0 0,-1 0 0 0 0,1 0-1 0 0,-3 4 1 0 0,3-5 229 0 0,1 1 1 0 0,0-1-1 0 0,0 1 1 0 0,0 0-1 0 0,1-1 0 0 0,-1 1 1 0 0,0 0-1 0 0,1 0 0 0 0,-1-1 1 0 0,1 1-1 0 0,-1 0 1 0 0,1 0-1 0 0,0 3 0 0 0,1 3-112 0 0,0 1 0 0 0,0-1-1 0 0,1 0 1 0 0,0 0-1 0 0,0 0 1 0 0,1-1 0 0 0,0 1-1 0 0,0-1 1 0 0,1 1-1 0 0,0-1 1 0 0,1 0 0 0 0,-1 0-1 0 0,11 11 1 0 0,6 4-189 0 0,0 0 1 0 0,33 24-1 0 0,-16-16 122 0 0,2-2-1 0 0,52 27 1 0 0,90 36 1022 0 0,-101-53-234 0 0,129 81 1 0 0,-190-104-916 0 0,1 0 1 0 0,-2 1 0 0 0,0 2 0 0 0,-1 0 0 0 0,25 31-1 0 0,-36-39-90 0 0,1 1 0 0 0,-1 0-1 0 0,-1 0 1 0 0,0 1 0 0 0,-1 0-1 0 0,0 0 1 0 0,-1 0 0 0 0,-1 1-1 0 0,1-1 1 0 0,-2 1 0 0 0,0 0-1 0 0,1 22 1 0 0,-4-17 23 0 0,-1-1 1 0 0,0 0-1 0 0,-1-1 0 0 0,-1 1 1 0 0,-1 0-1 0 0,0-1 1 0 0,-1 0-1 0 0,-1 0 0 0 0,-8 15 1 0 0,-9 9 91 0 0,-55 73 1 0 0,23-45-48 0 0,-2-4-1 0 0,-3-2 1 0 0,-95 74 0 0 0,126-112-98 0 0,-77 65-226 0 0,102-85-201 0 0,-10 7-678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1:22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53 7799 0 0,'1'-1'356'0'0,"21"-19"136"0"0,-6 4-165 0 0,-2 0 5132 0 0,-16 33-5109 0 0,-7 22 86 0 0,-2-1 0 0 0,-24 56-1 0 0,9-25-278 0 0,-30 60-57 0 0,17-43-2 0 0,25-57-79 0 0,-1-1 1 0 0,-20 28-1 0 0,-17 32 77 0 0,50-84-84 0 0,0 0-1 0 0,0-1 1 0 0,0 1-1 0 0,0 0 1 0 0,-1-1-1 0 0,1 0 1 0 0,-4 4-1 0 0,-30 34 84 0 0,35-39-80 0 0,4-4-369 0 0,12-7-919 0 0,3-4-4198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1:23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102 340 4143 0 0,'-2'0'319'0'0,"-35"9"411"0"0,-18 10 4700 0 0,55-19-5355 0 0,-1 0 0 0 0,1 0 1 0 0,0 0-1 0 0,-1 0 0 0 0,1 0 0 0 0,-1 0 0 0 0,1 1 0 0 0,0-1 1 0 0,-1 0-1 0 0,1 0 0 0 0,0 0 0 0 0,0 1 0 0 0,-1-1 0 0 0,1 0 1 0 0,0 0-1 0 0,-1 1 0 0 0,1-1 0 0 0,0 0 0 0 0,0 1 0 0 0,-1-1 1 0 0,1 0-1 0 0,0 1 0 0 0,0 0 0 0 0,5 4 2704 0 0,17 0-1269 0 0,-7-3-1277 0 0,0-1-1 0 0,0 0 0 0 0,25-4 1 0 0,48-9 172 0 0,-51 5-256 0 0,307-64 1179 0 0,-144 26-705 0 0,-38 13-389 0 0,380-91-164 0 0,-170 36-3857 0 0,-350 84 3116 0 0,0 1 0 0 0,-1 0 0 0 0,1 2-1 0 0,29 3 1 0 0,-30 1-1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1:23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758 27 4607 0 0,'9'-25'668'0'0,"-8"24"266"0"0,-8 21 5582 0 0,-19 33-5635 0 0,8-16-297 0 0,-11 19 98 0 0,-49 68 0 0 0,13-21-277 0 0,-111 190-101 0 0,164-273-288 0 0,-96 154 42 0 0,-13-11 76 0 0,101-142 0 0 0,-1-1-1 0 0,-37 28 0 0 0,54-44-103 0 0,3-3-22 0 0,0-1 0 0 0,0 1 0 0 0,-1 0 0 0 0,1 0-1 0 0,0 0 1 0 0,0-1 0 0 0,-1 1 0 0 0,1-1 0 0 0,0 1 0 0 0,-1-1 0 0 0,1 1 0 0 0,-1-1-1 0 0,-1 0 1 0 0,2 1 52 0 0,-3-20 108 0 0,6 11-212 0 0,-1 0 0 0 0,2 0 0 0 0,-1 1 0 0 0,1-1 0 0 0,0 1-1 0 0,0 0 1 0 0,1 0 0 0 0,0 0 0 0 0,0 0 0 0 0,1 0 0 0 0,-1 1 0 0 0,12-11 0 0 0,6-5-368 0 0,46-35 0 0 0,-60 50 364 0 0,142-103-1698 0 0,-124 94 1764 0 0,1 1 0 0 0,1 1 0 0 0,54-19 1 0 0,-73 30 139 0 0,0 0 0 0 0,-1 1 0 0 0,1 0 0 0 0,0 1 0 0 0,16-1 0 0 0,-23 2-97 0 0,1 0-1 0 0,-1 0 0 0 0,0 1 1 0 0,1-1-1 0 0,-1 1 0 0 0,1-1 1 0 0,-1 1-1 0 0,0 0 0 0 0,1 0 1 0 0,-1 0-1 0 0,0 0 0 0 0,0 0 1 0 0,0 1-1 0 0,0-1 0 0 0,0 0 1 0 0,0 1-1 0 0,0 0 0 0 0,0-1 1 0 0,-1 1-1 0 0,1 0 0 0 0,0 0 1 0 0,-1 0-1 0 0,0 0 0 0 0,1 0 1 0 0,0 4-1 0 0,1 1 2 0 0,-2-1 0 0 0,1 0 1 0 0,-1 0-1 0 0,0 1 0 0 0,0-1 1 0 0,0 1-1 0 0,-1-1 0 0 0,0 1 0 0 0,0-1 1 0 0,-1 1-1 0 0,0-1 0 0 0,0 0 0 0 0,-1 1 1 0 0,1-1-1 0 0,-1 0 0 0 0,-1 0 0 0 0,-3 7 1 0 0,-6 11 59 0 0,-1 0 1 0 0,-29 39-1 0 0,30-46-97 0 0,-3 4 1 0 0,-1-2 0 0 0,0 1 0 0 0,-2-2 0 0 0,-21 18 0 0 0,37-34-100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1:24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113 205 8287 0 0,'0'0'4843'0'0,"2"2"-3530"0"0,-1 0-1160 0 0,1-1 0 0 0,-1 1 0 0 0,1-1 0 0 0,-1 0 0 0 0,1 0 0 0 0,-1 1-1 0 0,1-1 1 0 0,0 0 0 0 0,0 0 0 0 0,0 0 0 0 0,0-1 0 0 0,0 1 0 0 0,0 0 0 0 0,0-1 0 0 0,0 1-1 0 0,0-1 1 0 0,3 1 0 0 0,8-3 235 0 0,-1 1-1 0 0,1-2 1 0 0,-1 0-1 0 0,23-8 1 0 0,-15 5-210 0 0,182-76-93 0 0,-153 60-874 0 0,-42 19 423 0 0,0-1 0 0 0,-1 1 0 0 0,1-2-1 0 0,-1 1 1 0 0,0-1 0 0 0,0 0 0 0 0,0 0-1 0 0,7-10 1 0 0,-12 14 285 0 0,-1 1 0 0 0,0-1 0 0 0,1 0 0 0 0,-1 0 0 0 0,0 1-1 0 0,0-1 1 0 0,0 0 0 0 0,1 0 0 0 0,-1 0 0 0 0,0 1 0 0 0,0-1 0 0 0,0 0 0 0 0,0 0-1 0 0,0 0 1 0 0,-1 0 0 0 0,1 1 0 0 0,0-1 0 0 0,0 0 0 0 0,0 0 0 0 0,-1 0 0 0 0,1 1-1 0 0,0-1 1 0 0,-1 0 0 0 0,1 1 0 0 0,-1-1 0 0 0,1 0 0 0 0,-1 1 0 0 0,1-1 0 0 0,-1 0-1 0 0,1 1 1 0 0,-1-1 0 0 0,0 1 0 0 0,1-1 0 0 0,-1 1 0 0 0,-1-1 0 0 0,-1-2-58 0 0,0 1 0 0 0,0 0 0 0 0,-1 0 0 0 0,1 0 0 0 0,-6-2 0 0 0,3 3 64 0 0,0-1 1 0 0,1 1 0 0 0,-1 1 0 0 0,0-1 0 0 0,0 1 0 0 0,0 0-1 0 0,0 1 1 0 0,0-1 0 0 0,1 1 0 0 0,-1 0 0 0 0,0 1 0 0 0,1-1-1 0 0,-7 3 1 0 0,-8 5 82 0 0,0 0-1 0 0,-20 12 1 0 0,9-2 228 0 0,1 1 1 0 0,1 2 0 0 0,1 0-1 0 0,1 2 1 0 0,-30 35 0 0 0,32-33 549 0 0,2 1 1 0 0,0 2 0 0 0,2 0-1 0 0,-31 56 1 0 0,47-74-511 0 0,1 0 0 0 0,0 0 0 0 0,-4 13 0 0 0,8-20-206 0 0,-1-1 1 0 0,0 0 0 0 0,1 0-1 0 0,0 1 1 0 0,0-1-1 0 0,0 0 1 0 0,0 0-1 0 0,0 1 1 0 0,1-1 0 0 0,-1 0-1 0 0,1 0 1 0 0,0 1-1 0 0,0-1 1 0 0,0 0 0 0 0,2 3-1 0 0,0-1 43 0 0,1-2 1 0 0,0 1-1 0 0,-1 0 0 0 0,1-1 0 0 0,1 0 1 0 0,-1 1-1 0 0,1-2 0 0 0,-1 1 0 0 0,1 0 1 0 0,0-1-1 0 0,0 0 0 0 0,8 2 0 0 0,4 1 151 0 0,0 0 0 0 0,0-1 0 0 0,26 2-1 0 0,55-2 187 0 0,-13-1-1207 0 0,-60-1-965 0 0,-1-2-5024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1:25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298 221 4607 0 0,'0'0'354'0'0,"-1"1"-233"0"0,-9 11 890 0 0,0 0-1 0 0,-15 25 1 0 0,0 0 1329 0 0,-159 189 405 0 0,141-180-1409 0 0,45-48-1297 0 0,-1 0 0 0 0,0 0 0 0 0,-1 0-1 0 0,1 0 1 0 0,0 0 0 0 0,0 0-1 0 0,0-4 1 0 0,2-5 34 0 0,12-20 54 0 0,1 1 0 0 0,2 0 0 0 0,0 1-1 0 0,2 1 1 0 0,29-30 0 0 0,-20 28-70 0 0,1 0 0 0 0,48-34 0 0 0,-60 50-47 0 0,2 0 0 0 0,-1 1 0 0 0,2 1 0 0 0,35-15 0 0 0,-48 24 30 0 0,0 0 1 0 0,0 0 0 0 0,0 1 0 0 0,1 0 0 0 0,-1 1 0 0 0,0 0 0 0 0,1 0 0 0 0,-1 0 0 0 0,1 1 0 0 0,-1 1 0 0 0,1 0 0 0 0,-1 0 0 0 0,0 0-1 0 0,1 1 1 0 0,-1 0 0 0 0,10 4 0 0 0,-14-3 26 0 0,0-1-1 0 0,0 1 0 0 0,0 0 0 0 0,0 0 1 0 0,-1 0-1 0 0,1 0 0 0 0,-1 1 0 0 0,0-1 1 0 0,0 1-1 0 0,0 0 0 0 0,0 0 1 0 0,-1 0-1 0 0,0 0 0 0 0,1 0 0 0 0,-2 1 1 0 0,4 7-1 0 0,-3-6-26 0 0,-1 0 1 0 0,1 0-1 0 0,-1 1 1 0 0,0-1-1 0 0,-1 0 0 0 0,1 1 1 0 0,-1-1-1 0 0,0 0 1 0 0,-1 1-1 0 0,0-1 0 0 0,0 0 1 0 0,-2 7-1 0 0,-1-1-17 0 0,-1 0 0 0 0,0-1 0 0 0,-1 0 0 0 0,0 0 0 0 0,-1 0 0 0 0,0-1 0 0 0,-12 14 0 0 0,13-18-16 0 0,1 0-1 0 0,-1-1 1 0 0,-1 1 0 0 0,1-1-1 0 0,-1-1 1 0 0,0 1 0 0 0,0-1-1 0 0,0 0 1 0 0,-1-1 0 0 0,1 1 0 0 0,-1-2-1 0 0,-11 4 1 0 0,-10-4-148 0 0,27-2 50 0 0,3-3-129 0 0,0 0 190 0 0,1 0 1 0 0,-1 0-1 0 0,1 0 1 0 0,0 1-1 0 0,0-1 0 0 0,0 0 1 0 0,0 1-1 0 0,0-1 1 0 0,0 1-1 0 0,1 0 1 0 0,2-2-1 0 0,95-70-415 0 0,6-5 216 0 0,-58 36 136 0 0,-10 8 14 0 0,2 2 0 0 0,57-38 0 0 0,-71 56 85 0 0,0 0 0 0 0,1 2 0 0 0,0 1 0 0 0,1 1 0 0 0,1 2 0 0 0,47-10 0 0 0,-72 18 14 0 0,0 0 0 0 0,0 1 0 0 0,0 0 0 0 0,0-1 0 0 0,1 2 0 0 0,-1-1 0 0 0,0 0 0 0 0,0 1 0 0 0,0 0 0 0 0,8 2 1 0 0,-10-2-8 0 0,-1 0 0 0 0,1 0 1 0 0,0 0-1 0 0,-1 1 0 0 0,1-1 1 0 0,-1 0-1 0 0,1 1 0 0 0,-1-1 1 0 0,0 0-1 0 0,1 1 0 0 0,-1 0 1 0 0,0-1-1 0 0,0 1 0 0 0,0 0 1 0 0,0-1-1 0 0,0 1 0 0 0,-1 0 1 0 0,1 0-1 0 0,-1 0 1 0 0,1 0-1 0 0,-1 0 0 0 0,1 0 1 0 0,-1 0-1 0 0,0 3 0 0 0,0 5 21 0 0,0-1-1 0 0,-1 0 1 0 0,-1 0-1 0 0,1 1 0 0 0,-1-1 1 0 0,-1 0-1 0 0,-4 13 1 0 0,-32 59 214 0 0,33-69-180 0 0,-90 154 681 0 0,53-93-596 0 0,9-24-145 0 0,33-47-654 0 0,3-2-256 0 0,8 0-60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1:2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442 212 2303 0 0,'0'2'587'0'0,"-1"26"5666"0"0,2-11 2026 0 0,-1-17-8237 0 0,0 1 0 0 0,0-1 1 0 0,1 1-1 0 0,-1-1 0 0 0,0 1 0 0 0,0-1 0 0 0,1 0 1 0 0,-1 1-1 0 0,0-1 0 0 0,0 0 0 0 0,1 1 0 0 0,-1-1 1 0 0,0 0-1 0 0,1 1 0 0 0,-1-1 0 0 0,1 0 0 0 0,-1 0 1 0 0,0 1-1 0 0,1-1 0 0 0,-1 0 0 0 0,1 0 0 0 0,-1 0 1 0 0,1 0-1 0 0,-1 0 0 0 0,0 1 0 0 0,1-1 1 0 0,-1 0-1 0 0,1 0 0 0 0,-1 0 0 0 0,1 0 0 0 0,0 0 1 0 0,14-1 353 0 0,1-2-203 0 0,1-1 1 0 0,-1-1 0 0 0,0 0-1 0 0,0-2 1 0 0,0 0 0 0 0,17-10 0 0 0,-1 1-178 0 0,45-22-699 0 0,137-90 0 0 0,-205 121-9 0 0,17-17-1 0 0,-24 23 166 0 0,-16-2-595 0 0,7 3 921 0 0,-1 0 0 0 0,0 1 0 0 0,1-1 1 0 0,-1 2-1 0 0,0-1 0 0 0,1 1 0 0 0,-13 5 1 0 0,-50 27-179 0 0,49-23 396 0 0,-79 44 869 0 0,-125 90 0 0 0,-124 85 1240 0 0,334-221-2014 0 0,-34 24 292 0 0,43-29-282 0 0,1 1 1 0 0,-1-1-1 0 0,1 1 1 0 0,0 1-1 0 0,-8 10 1 0 0,13-15-98 0 0,0-1 0 0 0,-1 1-1 0 0,1-1 1 0 0,0 1 0 0 0,0-1 0 0 0,-1 1 0 0 0,1-1 0 0 0,0 1-1 0 0,0-1 1 0 0,0 1 0 0 0,0-1 0 0 0,0 1 0 0 0,0-1 0 0 0,0 1 0 0 0,0-1-1 0 0,0 1 1 0 0,0-1 0 0 0,0 1 0 0 0,0-1 0 0 0,0 1 0 0 0,0-1-1 0 0,0 1 1 0 0,1-1 0 0 0,-1 1 0 0 0,0-1 0 0 0,0 1 0 0 0,0-1 0 0 0,1 0-1 0 0,0 2 1 0 0,0-1 4 0 0,0 0-1 0 0,1 0 1 0 0,-1 0-1 0 0,1 0 1 0 0,-1 0-1 0 0,1 0 1 0 0,-1 0-1 0 0,5 1 1 0 0,2 1 22 0 0,0-1 0 0 0,17 3 1 0 0,-4-3 1 0 0,1-1 0 0 0,0-1 0 0 0,0-1 1 0 0,22-3-1 0 0,86-21-328 0 0,-106 20 119 0 0,38-10-585 0 0,-3 2-4784 0 0,-22 5-523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1:26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772 93 5063 0 0,'-1'-2'232'0'0,"-1"-3"-125"0"0,-1 1-1 0 0,0-1 1 0 0,0 1-1 0 0,0 0 1 0 0,0 0-1 0 0,-1 0 1 0 0,1 1-1 0 0,-1-1 1 0 0,0 1-1 0 0,0 0 1 0 0,0 0-1 0 0,-1 0 1 0 0,1 0-1 0 0,-1 1 1 0 0,0 0-1 0 0,0 0 1 0 0,-6-2-1 0 0,-11-3 690 0 0,-1 1 0 0 0,-34-4 0 0 0,53 9-883 0 0,-17-1 94 0 0,-1 0-1 0 0,1 1 1 0 0,0 1 0 0 0,0 1 0 0 0,0 1 0 0 0,-33 7 0 0 0,36-4 302 0 0,1 0 0 0 0,0 0 1 0 0,0 2-1 0 0,0 0 0 0 0,1 1 1 0 0,1 1-1 0 0,-1 0 0 0 0,-15 13 1 0 0,0 2 504 0 0,-76 64 1708 0 0,91-73-2129 0 0,0 1 0 0 0,1 1 0 0 0,0 0 0 0 0,-11 20 0 0 0,23-32-273 0 0,0-1 0 0 0,1 1 0 0 0,-1 0 1 0 0,1 0-1 0 0,1 1 0 0 0,-1-1 0 0 0,-1 7 0 0 0,3-11-86 0 0,0-1-1 0 0,0 1 1 0 0,0 0-1 0 0,1 0 1 0 0,-1 0-1 0 0,0 0 0 0 0,0-1 1 0 0,1 1-1 0 0,-1 0 1 0 0,0 0-1 0 0,1-1 1 0 0,-1 1-1 0 0,1 0 1 0 0,-1 0-1 0 0,1-1 1 0 0,-1 1-1 0 0,1 0 0 0 0,-1-1 1 0 0,1 1-1 0 0,0-1 1 0 0,-1 1-1 0 0,1-1 1 0 0,1 1-1 0 0,16 8 292 0 0,-13-8-271 0 0,-1 0 0 0 0,1 0 0 0 0,0-1 1 0 0,-1 0-1 0 0,1 0 0 0 0,0 0 0 0 0,0 0 0 0 0,-1-1 0 0 0,1 1 0 0 0,0-1 0 0 0,-1-1 0 0 0,6-1 0 0 0,8-4 110 0 0,29-15-1 0 0,-25 11-43 0 0,11-5-307 0 0,0-1 1 0 0,49-35 0 0 0,-73 45-90 0 0,-1 1 1 0 0,2 0-1 0 0,14-7 0 0 0,-22 12 52 0 0,-7 47 398 0 0,3-35-416 0 0,0-1 0 0 0,1 1 1 0 0,0 0-1 0 0,1 11 0 0 0,1-19 208 0 0,-1 0 0 0 0,1 0-1 0 0,-1 0 1 0 0,1 0 0 0 0,0 0 0 0 0,0-1 0 0 0,0 1 0 0 0,0 0-1 0 0,1-1 1 0 0,-1 1 0 0 0,1-1 0 0 0,-1 1 0 0 0,1-1 0 0 0,0 0-1 0 0,0 1 1 0 0,0-1 0 0 0,0 0 0 0 0,1 0 0 0 0,3 2 0 0 0,3 1-258 0 0,0 0 1 0 0,0-1-1 0 0,1 0 1 0 0,0 0-1 0 0,10 2 1 0 0,53 9-1858 0 0,-50-11 1443 0 0,-6-1 347 0 0,53 11-959 0 0,-61-11 1254 0 0,-1-1 1 0 0,1 2-1 0 0,0-1 0 0 0,-1 1 1 0 0,10 6-1 0 0,-17-10 134 0 0,-1 1 1 0 0,1-1-1 0 0,-1 0 0 0 0,1 0 0 0 0,-1 1 1 0 0,0-1-1 0 0,1 0 0 0 0,-1 1 0 0 0,1-1 1 0 0,-1 0-1 0 0,0 1 0 0 0,1-1 0 0 0,-1 1 1 0 0,0-1-1 0 0,1 0 0 0 0,-1 1 0 0 0,0-1 1 0 0,0 1-1 0 0,1-1 0 0 0,-1 1 0 0 0,0-1 1 0 0,0 1-1 0 0,0-1 0 0 0,0 1 0 0 0,0-1 1 0 0,0 1-1 0 0,0 0 0 0 0,0-1 0 0 0,0 1 1 0 0,0-1-1 0 0,0 1 0 0 0,0-1 0 0 0,0 1 1 0 0,0-1-1 0 0,0 1 0 0 0,-1-1 0 0 0,1 1 1 0 0,0-1-1 0 0,0 1 0 0 0,-1-1 0 0 0,1 0 1 0 0,0 1-1 0 0,-1-1 0 0 0,1 1 0 0 0,0-1 1 0 0,-1 0-1 0 0,1 1 0 0 0,0-1 0 0 0,-1 0 1 0 0,1 1-1 0 0,-1-1 0 0 0,1 0 0 0 0,-1 0 1 0 0,0 1-1 0 0,-2 1 196 0 0,1-1-1 0 0,-1 1 1 0 0,0-1 0 0 0,0 0 0 0 0,0 0-1 0 0,-6 2 1 0 0,8-3-149 0 0,0 0 1 0 0,-1 0-1 0 0,1 0 1 0 0,0 0-1 0 0,0 0 1 0 0,-1 0-1 0 0,1 0 1 0 0,0 0-1 0 0,-1 0 1 0 0,1-1-1 0 0,0 1 1 0 0,0 0-1 0 0,-1-1 1 0 0,1 1-1 0 0,0-1 1 0 0,0 0-1 0 0,0 1 1 0 0,0-1 0 0 0,0 0-1 0 0,0 0 1 0 0,-2-1-1 0 0,2 0-2 0 0,0 1-1 0 0,0-1 1 0 0,1 1-1 0 0,-1-1 1 0 0,0 0 0 0 0,1 1-1 0 0,-1-1 1 0 0,1 0-1 0 0,-1 1 1 0 0,1-1 0 0 0,0 0-1 0 0,0 0 1 0 0,0-3-1 0 0,0-1 30 0 0,1 1-1 0 0,0-1 1 0 0,0 1-1 0 0,0-1 1 0 0,1 1-1 0 0,0-1 0 0 0,0 1 1 0 0,0 0-1 0 0,4-5 1 0 0,8-8 16 0 0,1 0 1 0 0,0 1-1 0 0,2 1 1 0 0,23-19-1 0 0,-31 28-161 0 0,29-25-237 0 0,1 2-1 0 0,0 2 1 0 0,3 2 0 0 0,49-24-1 0 0,-86 47 203 0 0,8-3-80 0 0,-1 1 0 0 0,26-8 0 0 0,-35 13 121 0 0,1-1 1 0 0,-1 0-1 0 0,1 1 1 0 0,-1 0-1 0 0,1-1 1 0 0,0 1-1 0 0,-1 1 0 0 0,1-1 1 0 0,-1 1-1 0 0,1-1 1 0 0,-1 1-1 0 0,1 0 1 0 0,-1 0-1 0 0,1 0 0 0 0,5 4 1 0 0,56 34 227 0 0,-61-38-233 0 0,10 16 0 0 0,-9-11 0 0 0,-1 0 0 0 0,-1 1 0 0 0,1 0 0 0 0,-1 0 0 0 0,0 0 0 0 0,-1 0 0 0 0,1 0 0 0 0,-1 1 0 0 0,-1-1 0 0 0,1 1 0 0 0,-2-1 0 0 0,1 9 0 0 0,0 13 0 0 0,-7 51 0 0 0,5-64 0 0 0,-4 63-192 0 0,5-77 63 0 0,0 0-264 0 0,0 0 1 0 0,0 0-1 0 0,1 0 1 0 0,-1 0-1 0 0,0 0 1 0 0,1 1-1 0 0,1 2 0 0 0,-2-3-765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1:27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233 318 8719 0 0,'0'0'794'0'0,"-1"2"-652"0"0,-26 52 3495 0 0,-63 95-1 0 0,38-68-2113 0 0,27-38-873 0 0,23-42-552 0 0,1 1-2 0 0,-4 5 0 0 0,4-7-89 0 0,1 1 0 0 0,0-1 0 0 0,0 1-1 0 0,-1-1 1 0 0,1 0 0 0 0,0 1 0 0 0,-1-1-1 0 0,1 0 1 0 0,0 1 0 0 0,-1-1 0 0 0,1 0-1 0 0,-1 1 1 0 0,1-1 0 0 0,-1 0 0 0 0,1 0-1 0 0,0 0 1 0 0,-1 1 0 0 0,1-1 0 0 0,-1 0 0 0 0,1 0-1 0 0,-1 0 1 0 0,1 0 0 0 0,-1 0 0 0 0,1 0-1 0 0,-1 0 1 0 0,1 0 0 0 0,-1 0 0 0 0,1 0-1 0 0,-1 0 1 0 0,1 0 0 0 0,-1 0 0 0 0,1 0 0 0 0,-1-1-1 0 0,1 1 1 0 0,0 0 0 0 0,-1 0 0 0 0,1-1-1 0 0,-1 1 1 0 0,1 0 0 0 0,-1 0 0 0 0,1-1-1 0 0,0 1 1 0 0,-1 0 0 0 0,1-1 0 0 0,0 1 0 0 0,-1-1-1 0 0,1 1 1 0 0,0 0 0 0 0,0-1 0 0 0,-1 1-1 0 0,1-1 1 0 0,0 0 0 0 0,-2-1 3 0 0,1-1 1 0 0,0 1-1 0 0,0-1 1 0 0,0 1-1 0 0,0-1 1 0 0,0 0-1 0 0,0-2 1 0 0,1-5-22 0 0,0 0 1 0 0,1 1-1 0 0,0-1 1 0 0,1 0-1 0 0,0 1 1 0 0,0 0-1 0 0,6-15 1 0 0,3-3-66 0 0,19-31 1 0 0,1 2 32 0 0,65-85-1 0 0,-74 113-1 0 0,2 0 0 0 0,1 2-1 0 0,1 1 1 0 0,43-31 0 0 0,-50 42 28 0 0,1 1 0 0 0,0 1 0 0 0,0 0 0 0 0,1 2 0 0 0,1 1-1 0 0,22-7 1 0 0,-34 13 13 0 0,-1 1-1 0 0,1 0 0 0 0,0 1 0 0 0,0 0 0 0 0,0 1 0 0 0,0 0 1 0 0,11 1-1 0 0,-14 0-7 0 0,1 1 1 0 0,-1-1 0 0 0,0 2-1 0 0,0-1 1 0 0,0 0 0 0 0,-1 1-1 0 0,1 1 1 0 0,-1-1 0 0 0,1 1 0 0 0,9 7-1 0 0,-6-1-672 0 0,0-1 0 0 0,16 21 0 0 0,-17-20-908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22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519 232 2759 0 0,'2'0'126'0'0,"24"-14"12079"0"0,-21-21-9750 0 0,-4 15-2276 0 0,0 1 1 0 0,-2-1 0 0 0,0 1 0 0 0,-2 0-1 0 0,-4-22 1 0 0,6 38-191 0 0,1 1 0 0 0,-1 0-1 0 0,0 0 1 0 0,1 0 0 0 0,-1-1 0 0 0,0 1-1 0 0,0 0 1 0 0,0 0 0 0 0,-1 0 0 0 0,1 0-1 0 0,0 0 1 0 0,-1 1 0 0 0,1-1 0 0 0,-1 0-1 0 0,0 1 1 0 0,0-1 0 0 0,1 1 0 0 0,-1-1-1 0 0,0 1 1 0 0,-3-2 0 0 0,2 2-8 0 0,0 0 0 0 0,0 1 0 0 0,-1-1 1 0 0,1 1-1 0 0,0-1 0 0 0,0 1 0 0 0,0 0 0 0 0,0 0 0 0 0,-1 1 1 0 0,1-1-1 0 0,0 1 0 0 0,0-1 0 0 0,0 1 0 0 0,-5 2 1 0 0,-16 6-50 0 0,2 1 0 0 0,0 1 1 0 0,-30 20-1 0 0,-57 49 96 0 0,70-49 192 0 0,1 2 1 0 0,1 1-1 0 0,-47 59 0 0 0,78-85-183 0 0,1-1-1 0 0,0 1 0 0 0,-4 9 1 0 0,8-15-28 0 0,0 0 1 0 0,0 1-1 0 0,0-1 1 0 0,0 1-1 0 0,1-1 1 0 0,-1 1-1 0 0,1-1 1 0 0,-1 1-1 0 0,1-1 1 0 0,0 1-1 0 0,0 0 1 0 0,0-1-1 0 0,0 1 1 0 0,2 4-1 0 0,-2-6 5 0 0,1-1 1 0 0,-1 1-1 0 0,1-1 0 0 0,-1 1 0 0 0,1-1 1 0 0,-1 0-1 0 0,1 1 0 0 0,0-1 1 0 0,-1 1-1 0 0,1-1 0 0 0,0 0 0 0 0,-1 0 1 0 0,1 1-1 0 0,0-1 0 0 0,-1 0 0 0 0,1 0 1 0 0,0 0-1 0 0,-1 0 0 0 0,2 0 0 0 0,0 1 29 0 0,5 0 15 0 0,-1-1 1 0 0,1 1-1 0 0,0-1 0 0 0,-1 0 0 0 0,1-1 0 0 0,-1 0 0 0 0,10-1 0 0 0,46-16 136 0 0,-52 15-157 0 0,40-13-2 0 0,-1-2 0 0 0,74-40-1 0 0,-115 53-70 0 0,-1 0 0 0 0,0-1 0 0 0,-1 1 0 0 0,10-11-1 0 0,-9 8-136 0 0,-18 20 242 0 0,-49 52 232 0 0,53-55-279 0 0,0-1 0 0 0,1 1-1 0 0,1 1 1 0 0,0-1 0 0 0,0 1-1 0 0,-4 11 1 0 0,9-20-19 0 0,-1 0 0 0 0,1 0-1 0 0,0 0 1 0 0,0 0 0 0 0,0-1-1 0 0,-1 1 1 0 0,1 0 0 0 0,0 0-1 0 0,0 0 1 0 0,0 0 0 0 0,0-1-1 0 0,1 1 1 0 0,-1 0 0 0 0,0 0-1 0 0,0 0 1 0 0,0 0 0 0 0,1-1-1 0 0,-1 1 1 0 0,1 0 0 0 0,-1 0-1 0 0,0-1 1 0 0,1 1 0 0 0,-1 0-1 0 0,1-1 1 0 0,0 2 0 0 0,1-1-3 0 0,0 0 0 0 0,-1 1 1 0 0,1-1-1 0 0,0 0 0 0 0,0 0 1 0 0,0 0-1 0 0,0 0 0 0 0,0-1 1 0 0,4 2-1 0 0,1-1-410 0 0,0 1 0 0 0,0-2 0 0 0,0 1-1 0 0,0-1 1 0 0,11-1 0 0 0,1-2-6098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1:27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526 116 1375 0 0,'10'-10'170'0'0,"-1"1"-1"0"0,11-14 1 0 0,-17 18 900 0 0,1 0 0 0 0,-1 0 0 0 0,0-1 0 0 0,3-5 0 0 0,-6 10-942 0 0,0 0-1 0 0,1 0 0 0 0,-1 0 1 0 0,0 0-1 0 0,1 0 1 0 0,-1 0-1 0 0,0 0 1 0 0,0 0-1 0 0,0 0 1 0 0,0 0-1 0 0,0 0 1 0 0,0-1-1 0 0,0 1 1 0 0,-1 0-1 0 0,1 0 1 0 0,0 0-1 0 0,0 0 1 0 0,-1 0-1 0 0,1 0 1 0 0,-1 0-1 0 0,1 0 1 0 0,-1 0-1 0 0,1 0 0 0 0,-1 1 1 0 0,0-1-1 0 0,1 0 1 0 0,-1 0-1 0 0,0 0 1 0 0,0 1-1 0 0,0-1 1 0 0,1 0-1 0 0,-1 1 1 0 0,0-1-1 0 0,0 1 1 0 0,0-1-1 0 0,-2 0 1 0 0,0-1-46 0 0,-1 1 1 0 0,0 0-1 0 0,1 0 0 0 0,-1 0 1 0 0,0 0-1 0 0,1 1 1 0 0,-1-1-1 0 0,-7 1 1 0 0,2 1 65 0 0,-1 1 1 0 0,1 0-1 0 0,0 0 1 0 0,0 1-1 0 0,-14 6 1 0 0,-45 25 435 0 0,41-20-369 0 0,-26 15 458 0 0,1 1 0 0 0,-59 47 0 0 0,85-58-311 0 0,5-3 151 0 0,0 0 1 0 0,2 1-1 0 0,0 1 1 0 0,-22 26-1 0 0,40-43-101 0 0,2 1-217 0 0,1 1-148 0 0,1 0 1 0 0,0-1-1 0 0,-1 1 0 0 0,1-1 1 0 0,0 0-1 0 0,0 1 1 0 0,0-2-1 0 0,1 1 0 0 0,-1 0 1 0 0,0 0-1 0 0,8 1 0 0 0,-5-1 3 0 0,1-1 0 0 0,0 1 0 0 0,0-2-1 0 0,0 1 1 0 0,13-1 0 0 0,3-3-7 0 0,0 0 1 0 0,42-13 0 0 0,-60 15-45 0 0,17-6-181 0 0,-2 0-1 0 0,1-1 1 0 0,-1-1 0 0 0,29-18-1 0 0,-41 21 103 0 0,0 0 0 0 0,0-1 1 0 0,7-8-1 0 0,9-8-281 0 0,-21 21 281 0 0,1-4 52 0 0,-3 5-32 0 0,1 3 56 0 0,0 0 0 0 0,-1 1-1 0 0,1-1 1 0 0,-1 1 0 0 0,0-1-1 0 0,1 1 1 0 0,-1 0 0 0 0,0 0 0 0 0,-1-1-1 0 0,1 1 1 0 0,0 0 0 0 0,-1 0 0 0 0,0 0-1 0 0,1 0 1 0 0,-1-1 0 0 0,-1 5-1 0 0,0 7 53 0 0,-5 29-1 0 0,2-21-5 0 0,3-10-36 0 0,1 0 0 0 0,0 16 1 0 0,1-6-160 0 0,-1-19-49 0 0,9 6-1434 0 0,1-5-277 0 0,4-3-3770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1:28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562 108 4143 0 0,'8'-10'271'0'0,"-1"-1"0"0"0,0 0-1 0 0,7-16 1 0 0,1-14 5906 0 0,-15 40-5014 0 0,-2-6 4205 0 0,-4 14-5226 0 0,1 0 0 0 0,0 0 1 0 0,0 0-1 0 0,0 1 0 0 0,-5 12 0 0 0,-18 47 97 0 0,21-47-171 0 0,-144 432 597 0 0,138-410-643 0 0,-13 46 39 0 0,-48 138 22 0 0,66-203-61 0 0,-5 13 19 0 0,-2-1 1 0 0,-26 45-1 0 0,21-47-259 0 0,-2-2-1 0 0,-1 0 1 0 0,-1-1 0 0 0,-48 45-1 0 0,53-61-1123 0 0,1-3-384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1:28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36 167 6911 0 0,'-23'-8'715'0'0,"10"0"5319"0"0,29 8 3223 0 0,-6 0-8009 0 0,0-1-3575 0 0,158-31 3509 0 0,-106 17-988 0 0,66-14 98 0 0,118-23-19 0 0,-190 43-931 0 0,1 2 0 0 0,79 2 0 0 0,-122 5-237 0 0,1 1 0 0 0,0 0 1 0 0,0 1-1 0 0,-1 1 0 0 0,20 6 1 0 0,-9 1-5296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1:28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81 3679 0 0,'-1'1'167'0'0,"-6"11"170"0"0,-8 14-495 0 0,8-7 2919 0 0,-2 2 3575 0 0,11-16-2504 0 0,5 2-3280 0 0,-2-4-327 0 0,0 0 1 0 0,0 0 0 0 0,0-1-1 0 0,1 1 1 0 0,-1-1-1 0 0,1 0 1 0 0,-1 0-1 0 0,1-1 1 0 0,0 0-1 0 0,0 0 1 0 0,-1 0 0 0 0,1-1-1 0 0,0 1 1 0 0,0-1-1 0 0,0-1 1 0 0,8-1-1 0 0,10-2 317 0 0,0-1 0 0 0,35-12 0 0 0,-52 15-461 0 0,12-5 117 0 0,1 0 0 0 0,31-17 0 0 0,-44 21-235 0 0,-1-1 1 0 0,0 0-1 0 0,0-1 1 0 0,0 1-1 0 0,-1-1 1 0 0,0 0-1 0 0,0 0 1 0 0,0-1 0 0 0,0 1-1 0 0,-1-1 1 0 0,6-10-1 0 0,-10 15-22 0 0,1 0 0 0 0,0 0 0 0 0,-1-1 1 0 0,1 1-1 0 0,-1 0 0 0 0,0-1 0 0 0,1 1 0 0 0,-1 0 0 0 0,0-1 0 0 0,0 1 0 0 0,0-1 0 0 0,0 1 1 0 0,0-1-1 0 0,0 1 0 0 0,0 0 0 0 0,0-1 0 0 0,-1 1 0 0 0,1-1 0 0 0,0 1 0 0 0,-1 0 0 0 0,1-1 1 0 0,-1 1-1 0 0,0 0 0 0 0,1 0 0 0 0,-1 0 0 0 0,0-1 0 0 0,0 1 0 0 0,0 0 0 0 0,0 0 0 0 0,0 0 1 0 0,0 0-1 0 0,0 0 0 0 0,0 0 0 0 0,0 1 0 0 0,-2-2 0 0 0,-1-1-88 0 0,0 1-1 0 0,0 1 1 0 0,0-1 0 0 0,-1 0-1 0 0,1 1 1 0 0,0 0-1 0 0,-1 0 1 0 0,1 0 0 0 0,-1 1-1 0 0,-5-1 1 0 0,-1 2-121 0 0,-1 0 1 0 0,1 0-1 0 0,0 1 1 0 0,-17 6-1 0 0,-44 17-371 0 0,50-16 548 0 0,-6 1 164 0 0,1 3 1 0 0,0 0-1 0 0,0 1 0 0 0,2 2 1 0 0,-46 36-1 0 0,54-38 258 0 0,1 2-1 0 0,1 0 1 0 0,0 1 0 0 0,1 1 0 0 0,0 0 0 0 0,2 0 0 0 0,0 2-1 0 0,-14 30 1 0 0,23-41-199 0 0,0-1 0 0 0,0 1-1 0 0,0-1 1 0 0,1 1 0 0 0,0 0 0 0 0,1 0 0 0 0,0 12-1 0 0,1-18-101 0 0,0 1 0 0 0,0-1 0 0 0,0 0 0 0 0,1 0 0 0 0,-1 1-1 0 0,1-1 1 0 0,0 0 0 0 0,0 0 0 0 0,0 0 0 0 0,0 0 0 0 0,1 0 0 0 0,-1 0-1 0 0,1 0 1 0 0,0 0 0 0 0,0-1 0 0 0,0 1 0 0 0,0 0 0 0 0,0-1 0 0 0,0 0-1 0 0,1 0 1 0 0,-1 1 0 0 0,1-1 0 0 0,3 2 0 0 0,1-1 7 0 0,1 0 0 0 0,-1 0 1 0 0,0-1-1 0 0,1 0 0 0 0,-1 0 1 0 0,1-1-1 0 0,0 0 0 0 0,0 0 1 0 0,9-1-1 0 0,75-7 168 0 0,-83 6-182 0 0,75-13-1537 0 0,121-36-1 0 0,-134 29-5824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1:29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41 5527 0 0,'0'0'498'0'0,"1"-2"-406"0"0,6-5-503 0 0,23-25 13444 0 0,-35 43-12395 0 0,-9 11-345 0 0,-1 0 1 0 0,-25 28 0 0 0,7-9-81 0 0,-43 48 75 0 0,-7 7-364 0 0,82-95-644 0 0,2 0-225 0 0,8 5-42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1:29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9671 0 0,'0'0'1048'0'0,"12"4"-592"0"0,-2 4 72 0 0,0 2 16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1:29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2 14887 0 0,'0'0'1350'0'0,"-9"-2"-889"0"0,-3 2-331 0 0,1 1 0 0 0,0 0 0 0 0,-1 1 0 0 0,1 0 0 0 0,0 1 0 0 0,-19 7 0 0 0,-1-1 25 0 0,3 0-22 0 0,0 1 0 0 0,1 1 0 0 0,0 1 0 0 0,-38 25 1 0 0,13-10-123 0 0,39-21-11 0 0,0 1 0 0 0,0 0 0 0 0,0 1-1 0 0,1 0 1 0 0,0 1 0 0 0,-13 12 0 0 0,23-19 0 0 0,0 1 0 0 0,0-1 0 0 0,0 1 0 0 0,1-1 0 0 0,-1 1 0 0 0,-1 3 0 0 0,1 4 0 0 0,3-8 0 0 0,-1 1 0 0 0,1-1 0 0 0,-1 0 0 0 0,1 0 0 0 0,0 0 0 0 0,0 0 0 0 0,0 0 0 0 0,0 1 0 0 0,0-2 0 0 0,1 1 0 0 0,-1 0 0 0 0,0 0 0 0 0,1 0 0 0 0,0-1 0 0 0,-1 1 0 0 0,1-1 0 0 0,0 1 0 0 0,0-1 0 0 0,0 1 0 0 0,0-1 0 0 0,0 0 0 0 0,0 0 0 0 0,0 0 0 0 0,0 0 0 0 0,0-1 0 0 0,4 2 0 0 0,6 1 0 0 0,0-1 0 0 0,1 0 0 0 0,21 0 0 0 0,-17-1 0 0 0,98 3-161 0 0,-74-4 50 0 0,0 1 1 0 0,53 10-1 0 0,-80-9 109 0 0,-1 2 1 0 0,0-1-1 0 0,0 1 0 0 0,0 1 1 0 0,-1 1-1 0 0,21 11 0 0 0,-30-15 2 0 0,1 1 1 0 0,-1-1-1 0 0,1 1 0 0 0,-1 0 0 0 0,0 0 0 0 0,0 1 0 0 0,-1-1 0 0 0,1 0 1 0 0,0 1-1 0 0,2 7 0 0 0,-3-8 0 0 0,-1 0 0 0 0,0 0 0 0 0,0 1 0 0 0,-1-1 0 0 0,1 0 0 0 0,-1 1 0 0 0,0-1 0 0 0,1 1 0 0 0,-1-1-1 0 0,-1 1 1 0 0,1-1 0 0 0,-1 0 0 0 0,1 1 0 0 0,-1-1 0 0 0,-2 5 0 0 0,1-2 18 0 0,0 0 0 0 0,0 0 0 0 0,-1-1 0 0 0,0 1 0 0 0,0-1 0 0 0,-1 0-1 0 0,0 0 1 0 0,0 0 0 0 0,0 0 0 0 0,0 0 0 0 0,-1-1 0 0 0,-5 5 0 0 0,1-3 39 0 0,0-1 0 0 0,0 0 0 0 0,-1 0 0 0 0,0-1 0 0 0,1 0 0 0 0,-17 4 0 0 0,-14 3 162 0 0,-1-2 0 0 0,-1-2 0 0 0,0-1 0 0 0,-63 0 0 0 0,38-6-83 0 0,65 0-312 0 0,-5-5-221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1:30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16 11687 0 0,'0'0'1060'0'0,"2"-1"-869"0"0,15-14 2106 0 0,-18 17-1994 0 0,-12 26 162 0 0,-1 0 1 0 0,-24 37-1 0 0,-43 49 238 0 0,79-112-695 0 0,-72 83 136 0 0,53-63-130 0 0,-13 13 58 0 0,24-27-12 0 0,1-4 18 0 0,8-4 1098 0 0,11-2-990 0 0,52-12-114 0 0,1 2 0 0 0,103-6 0 0 0,-8 14-269 0 0,-92 4-2587 0 0,-62-1 711 0 0,6-2-3361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1:30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4 11055 0 0,'-2'-1'852'0'0,"0"1"-756"0"0,-1-1 1 0 0,0 0-1 0 0,0 1 0 0 0,1-1 0 0 0,-1 1 0 0 0,0 0 0 0 0,0 0 0 0 0,0 0 0 0 0,0 1 1 0 0,1-1-1 0 0,-1 0 0 0 0,0 1 0 0 0,0 0 0 0 0,1 0 0 0 0,-1 0 0 0 0,0 0 1 0 0,1 0-1 0 0,-1 0 0 0 0,1 1 0 0 0,-1-1 0 0 0,1 1 0 0 0,0 0 0 0 0,0-1 0 0 0,0 1 1 0 0,-3 4-1 0 0,-4 3 246 0 0,0 2 0 0 0,1-1 0 0 0,0 1 1 0 0,-7 14-1 0 0,-8 19 217 0 0,3 1-1 0 0,-29 90 1 0 0,25-64-330 0 0,-209 500 1413 0 0,183-456-1238 0 0,49-113-400 0 0,-22 56 128 0 0,22-52-115 0 0,-1-1 0 0 0,1 0 0 0 0,0 1-1 0 0,0-1 1 0 0,1 1 0 0 0,-1-1 0 0 0,1 1 0 0 0,2 9 0 0 0,-2-14-23 0 0,0 0 1 0 0,1 0 0 0 0,-1 0 0 0 0,1 0 0 0 0,-1 0-1 0 0,1 0 1 0 0,0 0 0 0 0,-1 0 0 0 0,1 0 0 0 0,0 0 0 0 0,0 0-1 0 0,0 0 1 0 0,0 0 0 0 0,-1-1 0 0 0,1 1 0 0 0,0 0-1 0 0,0-1 1 0 0,0 1 0 0 0,2 0 0 0 0,20 6-4647 0 0,-22-6 3472 0 0,12 1-5018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1:31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660 0 11311 0 0,'0'0'522'0'0,"-1"2"-13"0"0,-9 15-362 0 0,-9 21-1 0 0,12-22 134 0 0,-1-1-1 0 0,-17 25 1 0 0,10-20-17 0 0,-11 12 323 0 0,-21 38 1 0 0,-208 336 1062 0 0,67-128-1405 0 0,137-211-531 0 0,44-58-164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23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41 10135 0 0,'0'-41'6059'0'0,"-2"42"-4446"0"0,-3 1-1436 0 0,1 0 0 0 0,0 0 0 0 0,-1 1 0 0 0,1-1 0 0 0,0 1-1 0 0,0 0 1 0 0,0 1 0 0 0,1-1 0 0 0,-1 1 0 0 0,1-1 0 0 0,0 1 0 0 0,-5 7-1 0 0,-5 9 25 0 0,-12 26 0 0 0,24-46-200 0 0,-101 223 465 0 0,15 8-216 0 0,71-188-198 0 0,-43 110 21 0 0,-116 215 0 0 0,110-264-412 0 0,49-78 109 0 0,6-12-469 0 0,0 0 1 0 0,-1 0-1 0 0,-1-1 0 0 0,-14 13 1 0 0,10-13-936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1:31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53 589 5527 0 0,'-2'-1'250'0'0,"-1"1"-147"0"0,0-1 0 0 0,0 0 0 0 0,0-1 0 0 0,0 1 0 0 0,0 0 0 0 0,1-1 0 0 0,-1 0 0 0 0,0 1 0 0 0,1-1 0 0 0,-1 0 0 0 0,1-1 0 0 0,0 1 0 0 0,-1 0 0 0 0,-1-4 0 0 0,3 5 110 0 0,0 0 0 0 0,0-1 0 0 0,0 1 0 0 0,1-1 0 0 0,-1 1 0 0 0,0-1 0 0 0,1 1 0 0 0,-1-1 0 0 0,1 1 0 0 0,-1-1 0 0 0,1 1 0 0 0,0-1 0 0 0,0 0 0 0 0,0 1 0 0 0,0-1 0 0 0,0 0 0 0 0,0 1 0 0 0,0-1 0 0 0,0 1 0 0 0,1-1 0 0 0,-1 0 0 0 0,1 1 0 0 0,-1-1 0 0 0,1 1 0 0 0,-1-1 0 0 0,1 1 0 0 0,0-1 0 0 0,0 1 0 0 0,0 0 0 0 0,2-3 0 0 0,13-13 277 0 0,2 1 0 0 0,0 0 0 0 0,20-13 1 0 0,1 0-88 0 0,249-187 150 0 0,-237 184-647 0 0,1 3 1 0 0,1 2-1 0 0,1 3 1 0 0,1 2-1 0 0,77-20 1 0 0,-122 39 57 0 0,0 0 0 0 0,0 1 1 0 0,0 1-1 0 0,0 0 0 0 0,16 0 1 0 0,-24 1 34 0 0,0 0 1 0 0,0 0-1 0 0,0 0 1 0 0,0 1-1 0 0,0-1 1 0 0,1 0 0 0 0,-2 1-1 0 0,1 0 1 0 0,0 0-1 0 0,0-1 1 0 0,0 1-1 0 0,0 0 1 0 0,0 0-1 0 0,-1 1 1 0 0,1-1 0 0 0,0 0-1 0 0,-1 1 1 0 0,1-1-1 0 0,-1 0 1 0 0,0 1-1 0 0,1 0 1 0 0,-1-1 0 0 0,0 1-1 0 0,0 0 1 0 0,0 0-1 0 0,0 0 1 0 0,0-1-1 0 0,-1 1 1 0 0,1 0-1 0 0,0 0 1 0 0,-1 0 0 0 0,0 0-1 0 0,1 0 1 0 0,-1 3-1 0 0,0 3 37 0 0,0 0 0 0 0,0 1-1 0 0,-1-1 1 0 0,-1 1 0 0 0,1-1-1 0 0,-1 0 1 0 0,-6 15 0 0 0,-2 1 116 0 0,-15 28 1 0 0,-3-4 378 0 0,-2 0 1 0 0,-3-2 0 0 0,-1-2-1 0 0,-3-1 1 0 0,-71 66-1 0 0,85-91-358 0 0,-2 0 0 0 0,1-2 0 0 0,-2 0 0 0 0,0-2 0 0 0,-1-1 0 0 0,-43 15 0 0 0,52-21-204 0 0,0-1 0 0 0,1-1 0 0 0,-2-1 1 0 0,1-1-1 0 0,0 0 0 0 0,-1-1 0 0 0,-28-1 0 0 0,46-1-33 0 0,-1 0 0 0 0,1 0 0 0 0,0 0 0 0 0,0 0 0 0 0,-1 0 0 0 0,1-1 0 0 0,0 1 0 0 0,0 0 0 0 0,-1-1 0 0 0,1 1 0 0 0,0-1 0 0 0,0 1 0 0 0,0-1 0 0 0,0 1-1 0 0,0-1 1 0 0,0 0 0 0 0,0 0 0 0 0,0 1 0 0 0,0-1 0 0 0,0 0 0 0 0,0 0 0 0 0,0 0 0 0 0,0 0 0 0 0,1 0 0 0 0,-1 0 0 0 0,0 0 0 0 0,0-2 0 0 0,0-9-1451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1:32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235 167 2759 0 0,'1'2'207'0'0,"4"14"911"0"0,4 11 8869 0 0,-8-26-9085 0 0,0 0-808 0 0,-1-1 1 0 0,0 1-1 0 0,1-1 0 0 0,-1 1 1 0 0,1-1-1 0 0,-1 1 1 0 0,1-1-1 0 0,0 0 1 0 0,-1 1-1 0 0,1-1 1 0 0,-1 0-1 0 0,1 1 1 0 0,0-1-1 0 0,-1 0 0 0 0,1 0 1 0 0,0 1-1 0 0,-1-1 1 0 0,1 0-1 0 0,0 0 1 0 0,0 0-1 0 0,-1 0 1 0 0,1 0-1 0 0,0 0 1 0 0,-1 0-1 0 0,1 0 0 0 0,0 0 1 0 0,0-1-1 0 0,22-1 944 0 0,-7-3-762 0 0,-1 0-1 0 0,0-1 1 0 0,0 0 0 0 0,0-1-1 0 0,-1-1 1 0 0,17-12-1 0 0,-11 7-269 0 0,-2-2-1 0 0,0 0 0 0 0,27-31 1 0 0,-42 43-68 0 0,0-1-1 0 0,0 1 1 0 0,-1-1 0 0 0,1 0 0 0 0,-1 0 0 0 0,0 0 0 0 0,0 0-1 0 0,0 0 1 0 0,0-1 0 0 0,-1 1 0 0 0,0 0 0 0 0,0-1-1 0 0,1-8 1 0 0,-2 13 42 0 0,0-1 0 0 0,0 1 0 0 0,-1 0 0 0 0,1 0 0 0 0,0-1 0 0 0,0 1 0 0 0,0 0 0 0 0,-1-1 0 0 0,1 1 0 0 0,0 0 0 0 0,0 0 0 0 0,-1-1 0 0 0,1 1 0 0 0,0 0 0 0 0,-1 0 0 0 0,1 0 0 0 0,0-1 0 0 0,-1 1 0 0 0,1 0 0 0 0,0 0 0 0 0,-1 0 0 0 0,1 0 0 0 0,0 0 0 0 0,-1 0 0 0 0,1 0 0 0 0,0 0 0 0 0,-1 0 0 0 0,1 0 0 0 0,-1 0 0 0 0,1 0 0 0 0,-12 0-240 0 0,0 2 130 0 0,0 1 0 0 0,1 0 0 0 0,-1 1 0 0 0,1 0 0 0 0,-17 9 0 0 0,-52 35 136 0 0,72-44-25 0 0,-67 49 617 0 0,-92 83 1 0 0,155-125-555 0 0,2-3 7 0 0,-5 5 103 0 0,-23 24 1 0 0,35-33-118 0 0,-1 1-1 0 0,1-1 1 0 0,0 1-1 0 0,0-1 1 0 0,1 1 0 0 0,-1 0-1 0 0,1 0 1 0 0,0 0-1 0 0,0 0 1 0 0,1 0-1 0 0,-2 6 1 0 0,3-9-9 0 0,0 1-1 0 0,0-1 1 0 0,0 0 0 0 0,1 0 0 0 0,-1 0 0 0 0,0 0 0 0 0,1 0-1 0 0,0 0 1 0 0,-1 0 0 0 0,1 0 0 0 0,0 0 0 0 0,0 0-1 0 0,0 0 1 0 0,0 0 0 0 0,0-1 0 0 0,0 1 0 0 0,1 0 0 0 0,-1-1-1 0 0,1 1 1 0 0,-1-1 0 0 0,1 1 0 0 0,-1-1 0 0 0,1 0-1 0 0,3 2 1 0 0,21 11-984 0 0,1-8-4208 0 0,-7-3-1146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1:32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39 742 6911 0 0,'0'0'528'0'0,"1"-2"-341"0"0,1-1 197 0 0,-1 0 0 0 0,1 0 0 0 0,-1 0 0 0 0,0 0 0 0 0,0-1 0 0 0,0 1 0 0 0,0 0 0 0 0,0-1 0 0 0,-1 1 0 0 0,0-1 0 0 0,1-3 1 0 0,-2 0 432 0 0,0 0 0 0 0,0 0 1 0 0,0 0-1 0 0,-4-11 1 0 0,-9-23 876 0 0,7 25-801 0 0,2-1 0 0 0,0-1 1 0 0,-5-32-1 0 0,9 44-792 0 0,1 0-1 0 0,0 0 1 0 0,0 0 0 0 0,1 1 0 0 0,0-1 0 0 0,0 0 0 0 0,0 0 0 0 0,0 1-1 0 0,1-1 1 0 0,0 1 0 0 0,0-1 0 0 0,1 1 0 0 0,0 0 0 0 0,-1 0-1 0 0,2 0 1 0 0,4-6 0 0 0,4-3-38 0 0,1 0 0 0 0,1 1 0 0 0,27-21-1 0 0,52-27-65 0 0,-38 26-8 0 0,4-1-559 0 0,115-52-1 0 0,72-5-3507 0 0,-182 72 2468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1:33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933 0 13159 0 0,'0'0'1187'0'0,"-2"0"-926"0"0,-12 5 27 0 0,1-1 0 0 0,0 2 0 0 0,0-1 0 0 0,0 2 0 0 0,1 0-1 0 0,-14 10 1 0 0,-30 16 465 0 0,5-8-283 0 0,-140 74 1019 0 0,20 0-965 0 0,163-94-500 0 0,-1 0 1 0 0,-14 5-1 0 0,-5 1 92 0 0,30-9-68 0 0,2 3-75 0 0,0-1 0 0 0,1 0 0 0 0,0 0-1 0 0,0 0 1 0 0,0-1 0 0 0,7 5 0 0 0,40 16-37 0 0,-4-2 38 0 0,-32-13 10 0 0,-1 0 0 0 0,0 1 0 0 0,0 1 0 0 0,-1 0 0 0 0,14 16 0 0 0,-24-23 14 0 0,1 1 1 0 0,-1 0-1 0 0,-1-1 1 0 0,1 1-1 0 0,-1 1 1 0 0,1-1-1 0 0,-1 1 1 0 0,-1-1-1 0 0,1 1 1 0 0,-1 0-1 0 0,0 0 1 0 0,-1 0-1 0 0,1 0 1 0 0,-1 0-1 0 0,0 0 0 0 0,-1 0 1 0 0,1 0-1 0 0,-2 10 1 0 0,1-13 20 0 0,-1 0 1 0 0,0 0 0 0 0,0 0-1 0 0,0 0 1 0 0,-1 0 0 0 0,1 0-1 0 0,-1 0 1 0 0,0 0-1 0 0,0 0 1 0 0,0-1 0 0 0,0 1-1 0 0,0-1 1 0 0,0 1 0 0 0,-1-1-1 0 0,1 0 1 0 0,-1 0-1 0 0,1 0 1 0 0,-1 0 0 0 0,0-1-1 0 0,0 1 1 0 0,0-1 0 0 0,0 1-1 0 0,-6 0 1 0 0,-4 3 82 0 0,-1-2 0 0 0,0 0 0 0 0,0 0 0 0 0,-15 0 0 0 0,-225 2 631 0 0,164-6-662 0 0,81 1-75 0 0,0 1-49 0 0,1-1-1 0 0,-1 0 1 0 0,0-1-1 0 0,1 0 1 0 0,-1 0-1 0 0,1-1 1 0 0,0 0-1 0 0,-9-3 1 0 0,17 4-25 0 0,-1 1 1 0 0,1-1-1 0 0,0 1 0 0 0,0 0 1 0 0,0-1-1 0 0,0 1 1 0 0,-1-1-1 0 0,1 1 0 0 0,0 0 1 0 0,0-1-1 0 0,0 1 1 0 0,0-1-1 0 0,0 1 0 0 0,0-1 1 0 0,0 1-1 0 0,0 0 0 0 0,0-1 1 0 0,0 1-1 0 0,1-1 1 0 0,-1 1-1 0 0,0-1 0 0 0,0 1 1 0 0,0 0-1 0 0,1-1 1 0 0,-1 0-60 0 0,7-10-1097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1:33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373 170 10591 0 0,'0'0'819'0'0,"-1"2"-534"0"0,-16 29 5113 0 0,30-32-4859 0 0,0 0 1 0 0,-1-1-1 0 0,1 0 1 0 0,-1-1-1 0 0,15-5 0 0 0,57-26-86 0 0,-64 24-474 0 0,0-1 1 0 0,-2 0-1 0 0,23-18 1 0 0,-30 21-242 0 0,-1-2 1 0 0,1 1 0 0 0,-2-1 0 0 0,1-1 0 0 0,-2 0-1 0 0,10-13 1 0 0,-17 22-91 0 0,-22-3-1072 0 0,8 5 1298 0 0,1 2-1 0 0,0-1 0 0 0,-1 1 1 0 0,1 1-1 0 0,0 0 1 0 0,-12 6-1 0 0,-71 34 274 0 0,55-23-45 0 0,-16 7 363 0 0,2 2 0 0 0,0 3 0 0 0,3 2-1 0 0,0 3 1 0 0,-57 54 0 0 0,99-83-365 0 0,0 0-1 0 0,1 1 1 0 0,1-1-1 0 0,-1 2 1 0 0,1-1 0 0 0,1 1-1 0 0,0 0 1 0 0,-8 19-1 0 0,13-27-74 0 0,0 0 0 0 0,1-1 0 0 0,0 1 0 0 0,-1-1-1 0 0,1 1 1 0 0,0 0 0 0 0,0-1 0 0 0,0 1 0 0 0,0 0 0 0 0,0-1-1 0 0,0 1 1 0 0,0 0 0 0 0,1-1 0 0 0,-1 1 0 0 0,1 0 0 0 0,-1-1-1 0 0,1 1 1 0 0,1 2 0 0 0,-1-2 7 0 0,1 0-1 0 0,-1 0 1 0 0,1-1-1 0 0,0 1 1 0 0,0 0-1 0 0,0-1 1 0 0,0 1-1 0 0,0-1 1 0 0,0 1-1 0 0,0-1 1 0 0,3 1-1 0 0,6 2 42 0 0,0 0 0 0 0,0-1 0 0 0,0-1 0 0 0,15 2 0 0 0,-22-3-72 0 0,127 12-489 0 0,-105-12-597 0 0,1-2-1 0 0,52-7 1 0 0,-33-1-539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1:33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1 13015 0 0,'-2'0'596'0'0,"-11"3"-373"0"0,0 1-1 0 0,0 0 0 0 0,1 0 1 0 0,-1 1-1 0 0,-16 11 1 0 0,-60 39 1820 0 0,74-45-1562 0 0,-57 42 1174 0 0,-94 87 1 0 0,158-132-1574 0 0,-1 0 1 0 0,2 1 0 0 0,-1 0 0 0 0,1 1 0 0 0,0 0 0 0 0,1 0 0 0 0,0 0-1 0 0,1 1 1 0 0,0-1 0 0 0,0 1 0 0 0,1 1 0 0 0,0-1 0 0 0,-4 21-1 0 0,7-29-73 0 0,1 1-1 0 0,0-1 0 0 0,0 0 0 0 0,0 1 1 0 0,0-1-1 0 0,0 0 0 0 0,0 1 0 0 0,1-1 0 0 0,-1 0 1 0 0,1 0-1 0 0,-1 1 0 0 0,1-1 0 0 0,0 0 1 0 0,0 0-1 0 0,0 0 0 0 0,0 0 0 0 0,2 2 0 0 0,-1-1-19 0 0,0-1 0 0 0,1 0-1 0 0,-1 0 1 0 0,1 0 0 0 0,-1 0-1 0 0,1 0 1 0 0,0 0 0 0 0,0-1-1 0 0,0 1 1 0 0,5 1 0 0 0,3 1-378 0 0,0-2 0 0 0,0 1 0 0 0,1-2 0 0 0,-1 1 0 0 0,20-1 0 0 0,27-2-2056 0 0,-24 0 795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1:34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1 3679 0 0,'-2'0'2706'0'0,"-7"0"-926"0"0,1 0 0 0 0,-1 2 0 0 0,0-1 0 0 0,-16 5 0 0 0,12-1-976 0 0,-1 0 1 0 0,-17 10 0 0 0,-3 6-265 0 0,-37 29 0 0 0,40-27-28 0 0,2 2-1 0 0,-42 43 1 0 0,58-53-373 0 0,1 0 1 0 0,0 1 0 0 0,1 0 0 0 0,0 1 0 0 0,2 0 0 0 0,-14 34 0 0 0,21-46-111 0 0,0 0 1 0 0,1 0-1 0 0,0 0 1 0 0,0 0-1 0 0,0 1 1 0 0,1-1-1 0 0,-1 0 1 0 0,1 0-1 0 0,0 1 1 0 0,1-1-1 0 0,-1 0 1 0 0,1 0-1 0 0,0 1 1 0 0,3 5-1 0 0,-3-8 7 0 0,1 0 0 0 0,-1 1 0 0 0,1-1 0 0 0,0 0 0 0 0,0 0 0 0 0,1 0 0 0 0,-1-1 0 0 0,0 1 0 0 0,1 0 0 0 0,0-1 0 0 0,-1 0 0 0 0,1 1 0 0 0,0-1 0 0 0,1 0 0 0 0,-1 0 0 0 0,0-1 0 0 0,0 1 0 0 0,1-1 0 0 0,-1 0 0 0 0,1 0 0 0 0,3 1 0 0 0,2 0 20 0 0,0-1-1 0 0,0 0 0 0 0,0-1 1 0 0,0 0-1 0 0,0 0 0 0 0,0-1 1 0 0,0 0-1 0 0,0-1 1 0 0,14-4-1 0 0,7-4 18 0 0,39-19 0 0 0,-64 27-65 0 0,3-2-40 0 0,-2 1-1 0 0,1-1 0 0 0,0 0 1 0 0,-1-1-1 0 0,0 0 1 0 0,0 0-1 0 0,0 0 0 0 0,0-1 1 0 0,-1 1-1 0 0,0-1 1 0 0,0 0-1 0 0,-1-1 1 0 0,1 1-1 0 0,-2-1 0 0 0,1 0 1 0 0,-1 0-1 0 0,0 0 1 0 0,0-1-1 0 0,-1 1 0 0 0,0-1 1 0 0,0 1-1 0 0,-1-1 1 0 0,0 0-1 0 0,0 0 0 0 0,0 1 1 0 0,-1-1-1 0 0,-1 0 1 0 0,1 0-1 0 0,-1 0 1 0 0,-1 1-1 0 0,0-1 0 0 0,0 0 1 0 0,-3-6-1 0 0,-4-6-321 0 0,-1 0 0 0 0,-2 1-1 0 0,-12-18 1 0 0,-7-9-2042 0 0,21 27 196 0 0,1 1-3803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1:34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0 399 5527 0 0,'0'0'423'0'0,"0"2"-278"0"0,0 18 16124 0 0,6-22-16750 0 0,-5 1-353 0 0,25-10 1320 0 0,0-2 0 0 0,-1-2 0 0 0,0 0 0 0 0,26-22 0 0 0,-40 29-431 0 0,120-93 81 0 0,5-5-94 0 0,-100 81-458 0 0,75-39-1 0 0,-68 47-202 0 0,-39 16 561 0 0,0 0 1 0 0,0 0 0 0 0,0 0 0 0 0,1 0-1 0 0,-1 1 1 0 0,0 0 0 0 0,0 0 0 0 0,7 1 0 0 0,-11-1 48 0 0,1 1 1 0 0,-1-1 0 0 0,1 1-1 0 0,-1-1 1 0 0,1 1 0 0 0,-1-1 0 0 0,1 1-1 0 0,-1 0 1 0 0,0-1 0 0 0,1 1-1 0 0,-1 0 1 0 0,0-1 0 0 0,1 1 0 0 0,-1 0-1 0 0,0 0 1 0 0,0-1 0 0 0,0 1-1 0 0,0 0 1 0 0,0 0 0 0 0,1 0-8 0 0,0 5 20 0 0,0 0-1 0 0,-1-1 0 0 0,0 1 1 0 0,1-1-1 0 0,-2 1 1 0 0,1 0-1 0 0,-1-1 1 0 0,1 1-1 0 0,-3 6 1 0 0,-18 51 346 0 0,10-33-153 0 0,11-30-196 0 0,-14 40 366 0 0,-12 65 0 0 0,24-93-404 0 0,0 0 0 0 0,1 0 0 0 0,0 1-1 0 0,1-1 1 0 0,1 0 0 0 0,0 1 0 0 0,1-1 0 0 0,0 0 0 0 0,0 0-1 0 0,5 12 1 0 0,-5-20-354 0 0,0 1-1 0 0,0-1 1 0 0,0-1-1 0 0,5 8 1 0 0,3 2-772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1:34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312 636 6911 0 0,'0'0'623'0'0,"-2"0"-514"0"0,-11 0 1386 0 0,1-1-1 0 0,-1-1 0 0 0,1 0 1 0 0,-1-1-1 0 0,1 0 0 0 0,0-1 1 0 0,-14-5-1 0 0,16 4-1303 0 0,1 0-1 0 0,-16-10 1 0 0,7 3-82 0 0,0-2 0 0 0,1 0 0 0 0,0-1-1 0 0,-29-34 1 0 0,42 43-70 0 0,0 1-1 0 0,0-1 1 0 0,0 0-1 0 0,1 0 1 0 0,0 0-1 0 0,0 0 0 0 0,1 0 1 0 0,-1-1-1 0 0,2 1 1 0 0,-1-1-1 0 0,1 1 1 0 0,-1-1-1 0 0,2 0 1 0 0,-1 0-1 0 0,1 1 1 0 0,0-1-1 0 0,1 0 0 0 0,-1 0 1 0 0,1 0-1 0 0,4-12 1 0 0,-1 9-21 0 0,0 0 1 0 0,1 1-1 0 0,0-1 0 0 0,1 1 1 0 0,0 0-1 0 0,0 1 1 0 0,1-1-1 0 0,10-9 0 0 0,4-2-364 0 0,43-32-1 0 0,-26 24-50 0 0,2 1-1 0 0,1 2 1 0 0,49-21 0 0 0,-70 37 259 0 0,0 1 1 0 0,1 1 0 0 0,0 2-1 0 0,0 0 1 0 0,0 1 0 0 0,1 0-1 0 0,-1 2 1 0 0,1 1 0 0 0,27 2-1 0 0,-47-1 138 0 0,18 1 107 0 0,-1 1-1 0 0,0 0 1 0 0,0 2 0 0 0,26 7-1 0 0,-40-9-82 0 0,-1-1 0 0 0,0 1 0 0 0,0 0 0 0 0,1 0 0 0 0,-1 1 0 0 0,-1-1 0 0 0,1 1 0 0 0,0 0 0 0 0,-1 0 0 0 0,1 0 0 0 0,-1 0 0 0 0,0 1 0 0 0,0-1 0 0 0,0 1 0 0 0,0 0 0 0 0,-1 0 0 0 0,0 0 0 0 0,0 0 0 0 0,0 0 0 0 0,0 0 0 0 0,0 1 0 0 0,-1-1 1 0 0,0 1-1 0 0,1 4 0 0 0,-1-3 27 0 0,-1 1 1 0 0,0-1-1 0 0,0 1 1 0 0,0-1-1 0 0,-1 0 1 0 0,0 1-1 0 0,0-1 1 0 0,-1 0-1 0 0,1 0 1 0 0,-1 0-1 0 0,-1 0 1 0 0,1 0-1 0 0,-1 0 1 0 0,0-1-1 0 0,-5 9 1 0 0,-6 3 69 0 0,0 1 0 0 0,-1-2 0 0 0,-19 17 0 0 0,-1 0 28 0 0,3 1-29 0 0,-2-2 1 0 0,-70 50-1 0 0,5-19-15 0 0,82-54-311 0 0,-1 0 0 0 0,-1-1-1 0 0,-34 10 1 0 0,38-14-261 0 0,-28 3-1 0 0,39-6 322 0 0,0-1 0 0 0,0 0 0 0 0,0 0 0 0 0,0 0 0 0 0,0-1 0 0 0,0 1 0 0 0,1-1 0 0 0,-1 0 0 0 0,0 0 0 0 0,0 0 0 0 0,0-1 0 0 0,-4-1 0 0 0,7 2 28 0 0,-1 0 0 0 0,1 0 0 0 0,0 0 0 0 0,0 0 0 0 0,0 0 1 0 0,0 0-1 0 0,0 0 0 0 0,0-1 0 0 0,0 1 0 0 0,0 0 0 0 0,1 0 0 0 0,-1-1 0 0 0,0 1 0 0 0,1-1 1 0 0,-1 1-1 0 0,1 0 0 0 0,-1-1 0 0 0,1-1 0 0 0,-1-16-1513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1:3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874 0 10591 0 0,'0'0'819'0'0,"-2"1"-375"0"0,-15 7 819 0 0,1 1 0 0 0,0 1 0 0 0,-18 14 0 0 0,1-1-682 0 0,2-1-113 0 0,0 2-1 0 0,2 1 1 0 0,1 1-1 0 0,1 2 1 0 0,-45 58 0 0 0,-279 351 1054 0 0,323-405-1410 0 0,-6 6 138 0 0,-30 44 0 0 0,55-70-198 0 0,1 0 1 0 0,1 1 0 0 0,0 1 0 0 0,1-1 0 0 0,0 1-1 0 0,1 0 1 0 0,1 0 0 0 0,-4 18 0 0 0,8-26-81 0 0,-1 0 1 0 0,1 0-1 0 0,0 0 0 0 0,0 0 1 0 0,1 0-1 0 0,0 0 0 0 0,0 0 1 0 0,0 0-1 0 0,1 0 1 0 0,0 0-1 0 0,0 0 0 0 0,0 0 1 0 0,1-1-1 0 0,0 0 0 0 0,0 1 1 0 0,0-1-1 0 0,1 0 1 0 0,0 0-1 0 0,0-1 0 0 0,0 1 1 0 0,0-1-1 0 0,1 0 0 0 0,0 0 1 0 0,-1 0-1 0 0,2-1 1 0 0,-1 0-1 0 0,0 0 0 0 0,1 0 1 0 0,-1 0-1 0 0,1-1 0 0 0,9 3 1 0 0,7 0-736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23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75 16007 0 0,'0'0'731'0'0,"-1"0"-10"0"0,-6 2-465 0 0,-1-1 2363 0 0,16 8-1682 0 0,-5-7-810 0 0,0 0-1 0 0,1 0 1 0 0,-1 0-1 0 0,1 0 1 0 0,-1 0 0 0 0,1-1-1 0 0,-1 0 1 0 0,1 1-1 0 0,0-1 1 0 0,0-1-1 0 0,-1 1 1 0 0,1-1 0 0 0,4 1-1 0 0,10-1 386 0 0,28-3-1 0 0,-20 1-250 0 0,440-40 1416 0 0,-315 8-1975 0 0,-140 30-920 0 0,0 0 1 0 0,12-7 0 0 0,-11 5-6822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1:44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34 3223 0 0,'1'0'240'0'0,"12"-9"1202"0"0,-1-10 12603 0 0,-13 18-14038 0 0,0 0 1 0 0,0 1-1 0 0,0-1 1 0 0,0 1-1 0 0,0-1 1 0 0,0 1-1 0 0,0 0 1 0 0,0-1-1 0 0,-1 1 1 0 0,1 0-1 0 0,0 0 1 0 0,0 0-1 0 0,0 0 0 0 0,-1 0 1 0 0,1 0-1 0 0,0 0 1 0 0,0 0-1 0 0,-2 1 1 0 0,0-1-75 0 0,1 1 1 0 0,-1-1 0 0 0,0 1-1 0 0,1 0 1 0 0,-1 0 0 0 0,-3 2-1 0 0,5-2-154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1:4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848 17 8287 0 0,'0'0'382'0'0,"0"-3"-8"0"0,2-10 4000 0 0,-4 14-3964 0 0,-8 11-266 0 0,0 0 0 0 0,1 0 0 0 0,0 1 0 0 0,0 0 0 0 0,-12 29 0 0 0,-25 79 590 0 0,26-65-601 0 0,-174 415 207 0 0,156-392-308 0 0,-4-2 1 0 0,-4-2 0 0 0,-97 123 0 0 0,126-179-32 0 0,0 0 0 0 0,-1-2 0 0 0,-1 0 0 0 0,0-1 1 0 0,-1-1-1 0 0,-1-1 0 0 0,0-1 0 0 0,-29 14 0 0 0,16-11 10 0 0,22-11 45 0 0,10-4 101 0 0,3-3-77 0 0,3-5-65 0 0,0 0 0 0 0,0 0 0 0 0,1 0 0 0 0,0 0 0 0 0,0 1 0 0 0,1 0 0 0 0,0 0-1 0 0,0 0 1 0 0,0 1 0 0 0,11-7 0 0 0,10-6 55 0 0,39-17-1 0 0,-59 31-68 0 0,322-133 172 0 0,-230 100-112 0 0,-96 36-55 0 0,80-28 221 0 0,-73 26-212 0 0,0 1-1 0 0,0 0 1 0 0,1 0-1 0 0,-1 1 0 0 0,1 0 1 0 0,11 2-1 0 0,-18-1-48 0 0,0 1 0 0 0,0-1 0 0 0,0 1 0 0 0,0 0 1 0 0,0 1-1 0 0,0-1 0 0 0,0 1 0 0 0,0-1 0 0 0,-1 1 0 0 0,1 0 0 0 0,-1 1 0 0 0,5 3 0 0 0,-7-5-24 0 0,0 1 1 0 0,-1-1-1 0 0,1 1 1 0 0,-1 0-1 0 0,1-1 1 0 0,-1 1-1 0 0,0-1 1 0 0,1 1-1 0 0,-1 0 1 0 0,0-1-1 0 0,0 1 1 0 0,0 0-1 0 0,-1-1 1 0 0,1 4-1 0 0,-1-2-128 0 0,1 1-164 0 0,-1 0 1 0 0,1 0 0 0 0,-1 0 0 0 0,-1 0 0 0 0,-1 5 0 0 0,-3 4-4642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1:46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490 109 1375 0 0,'31'-23'-230'0'0,"-9"7"12302"0"0,-11 25-10635 0 0,-8-6-1053 0 0,0 0 1 0 0,0 0-1 0 0,0 1 1 0 0,-1 0-1 0 0,4 5 0 0 0,-5-6-208 0 0,0-1 0 0 0,1 1 0 0 0,-1-1 0 0 0,1 0 0 0 0,0 1 0 0 0,-1-1 0 0 0,1 0-1 0 0,0 0 1 0 0,4 2 0 0 0,-4-3-100 0 0,0 0 0 0 0,0 0-1 0 0,1 0 1 0 0,-1-1 0 0 0,0 1-1 0 0,0-1 1 0 0,1 1 0 0 0,-1-1-1 0 0,0 0 1 0 0,1 0 0 0 0,-1 0-1 0 0,0 0 1 0 0,1 0 0 0 0,-1-1-1 0 0,0 1 1 0 0,1-1 0 0 0,-1 1-1 0 0,0-1 1 0 0,0 0 0 0 0,0 0-1 0 0,3-1 1 0 0,2-2 50 0 0,0 0-1 0 0,0-1 1 0 0,-1 0 0 0 0,10-8 0 0 0,17-23-76 0 0,-32 34-108 0 0,0 1 0 0 0,0 0 0 0 0,-1-1-1 0 0,1 1 1 0 0,0 0 0 0 0,-1-1 0 0 0,1 1 0 0 0,-1-1-1 0 0,1 1 1 0 0,-1-1 0 0 0,0 0 0 0 0,1 1 0 0 0,-1-1-1 0 0,0 1 1 0 0,0-1 0 0 0,0 1 0 0 0,0-1 0 0 0,-1 0-1 0 0,1 1 1 0 0,0-1 0 0 0,-1 1 0 0 0,1-1 0 0 0,-1 1-1 0 0,1-1 1 0 0,-1 1 0 0 0,0 0 0 0 0,1-1 0 0 0,-1 1-1 0 0,0 0 1 0 0,0-1 0 0 0,0 1 0 0 0,0 0 0 0 0,0 0-1 0 0,-1 0 1 0 0,1 0 0 0 0,0 0 0 0 0,0 0 0 0 0,-1 0-1 0 0,-2-1 1 0 0,0 1-146 0 0,0-1-1 0 0,0 1 1 0 0,0 1-1 0 0,0-1 1 0 0,-1 1-1 0 0,1-1 0 0 0,0 1 1 0 0,0 1-1 0 0,-8 0 1 0 0,-39 10-1659 0 0,40-8 1521 0 0,-43 12-1488 0 0,-103 43 0 0 0,110-36 2466 0 0,1 2-1 0 0,1 2 1 0 0,2 1 0 0 0,-62 52-1 0 0,88-64 5 0 0,-27 30 0 0 0,39-40-523 0 0,1 1-1 0 0,0-1 1 0 0,0 1 0 0 0,0 0-1 0 0,1 0 1 0 0,0 0-1 0 0,0 0 1 0 0,1 1 0 0 0,0-1-1 0 0,-2 8 1 0 0,4-13-89 0 0,0 0 0 0 0,0 0 1 0 0,0 0-1 0 0,0 1 0 0 0,0-1 1 0 0,0 0-1 0 0,0 0 0 0 0,0 0 0 0 0,1 0 1 0 0,-1 0-1 0 0,0 0 0 0 0,1 1 1 0 0,-1-1-1 0 0,1 0 0 0 0,-1 0 0 0 0,1 0 1 0 0,0 0-1 0 0,-1 0 0 0 0,1-1 1 0 0,0 1-1 0 0,0 0 0 0 0,0 0 0 0 0,-1 0 1 0 0,1-1-1 0 0,0 1 0 0 0,0 0 1 0 0,0-1-1 0 0,0 1 0 0 0,0-1 0 0 0,0 1 1 0 0,0-1-1 0 0,2 1 0 0 0,3 1 78 0 0,0-1-1 0 0,1 1 0 0 0,-1-1 0 0 0,10 0 1 0 0,-14-1-78 0 0,73 3 344 0 0,1-4 1 0 0,126-18-1 0 0,-123 4-1845 0 0,-46 9 566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1:46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5 13503 0 0,'1'-2'620'0'0,"-1"2"-586"0"0,0 0 0 0 0,0 0 1 0 0,0 0-1 0 0,0 0 0 0 0,0 0 0 0 0,0-1 0 0 0,0 1 0 0 0,0 0 0 0 0,0 0 0 0 0,0 0 0 0 0,0 0 0 0 0,1 0 0 0 0,-1 0 0 0 0,0-1 0 0 0,0 1 1 0 0,0 0-1 0 0,0 0 0 0 0,0 0 0 0 0,0 0 0 0 0,0 0 0 0 0,0 0 0 0 0,1 0 0 0 0,-1 0 0 0 0,0 0 0 0 0,0-1 0 0 0,0 1 0 0 0,0 0 0 0 0,0 0 1 0 0,1 0-1 0 0,-1 0 0 0 0,0 0 0 0 0,0 0 0 0 0,0 0 0 0 0,0 0 0 0 0,0 0 0 0 0,1 0 0 0 0,-1 0 0 0 0,0 0 0 0 0,0 0 0 0 0,0 0 1 0 0,0 0-1 0 0,0 0 0 0 0,1 0 0 0 0,-1 0 0 0 0,0 1 0 0 0,0-1 0 0 0,0 0 0 0 0,0 0 0 0 0,0 0 0 0 0,0 0 0 0 0,1 0 0 0 0,-1 0 0 0 0,0 0 1 0 0,0 0-1 0 0,0 0 0 0 0,0 1 0 0 0,-1 11 718 0 0,-10 20-394 0 0,11-32-337 0 0,-202 542 1232 0 0,-36-6-823 0 0,166-383-361 0 0,-84 169-275 0 0,136-288-555 0 0,4-13-4171 0 0,5-10-679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1:46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56 5063 0 0,'-2'-1'390'0'0,"-13"0"11507"0"0,15 1-11838 0 0,0 1-1 0 0,0-1 1 0 0,0 0-1 0 0,0 0 1 0 0,0 0-1 0 0,0 1 1 0 0,0-1-1 0 0,0 0 1 0 0,0 0-1 0 0,0 0 1 0 0,0 0-1 0 0,0 1 1 0 0,0-1-1 0 0,0 0 1 0 0,0 0-1 0 0,0 0 1 0 0,0 0-1 0 0,0 1 1 0 0,0-1-1 0 0,0 0 1 0 0,0 0-1 0 0,1 0 1 0 0,-1 0-1 0 0,0 1 1 0 0,0-1-1 0 0,0 0 1 0 0,0 0-1 0 0,0 0 1 0 0,0 0-1 0 0,1 0 1 0 0,-1 0-1 0 0,0 0 1 0 0,0 1-1 0 0,0-1 1 0 0,0 0-1 0 0,1 0 1 0 0,18 12-603 0 0,-6-7 804 0 0,0 0 0 0 0,0-1 0 0 0,1 0-1 0 0,0-1 1 0 0,-1-1 0 0 0,26 2 0 0 0,86-7 781 0 0,-96 1-866 0 0,60-7 370 0 0,144-33 1 0 0,-75 10-1817 0 0,-101 22 508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1:47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66 5983 0 0,'0'-8'233'0'0,"-2"0"0"0"0,1 0 0 0 0,-1-1 0 0 0,-6-13 0 0 0,2 11 7246 0 0,6 11-7379 0 0,-3 11 1209 0 0,1 18-1491 0 0,5 7 472 0 0,1-1-1 0 0,2 0 1 0 0,2 0 0 0 0,1 0-1 0 0,1-1 1 0 0,2-1 0 0 0,1 1-1 0 0,2-2 1 0 0,1 0 0 0 0,1-1-1 0 0,2-1 1 0 0,1 0 0 0 0,2-2 0 0 0,42 44-1 0 0,5-2 63 0 0,205 201 240 0 0,-255-253-697 0 0,-1 1 1 0 0,-1 1-1 0 0,-1 1 0 0 0,-1 0 0 0 0,-1 1 0 0 0,-1 0 0 0 0,11 27 1 0 0,-12-26-1835 0 0,-11-21 842 0 0,11-20-5565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1:4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953 0 14335 0 0,'0'0'2795'0'0,"0"3"-2124"0"0,1 6-492 0 0,-1-1 1 0 0,-1 1-1 0 0,0-1 1 0 0,0 1-1 0 0,-1-1 1 0 0,1 0 0 0 0,-2 1-1 0 0,1-1 1 0 0,-8 14-1 0 0,-41 72 364 0 0,38-74-395 0 0,-20 32 98 0 0,-2-1 0 0 0,-55 60 0 0 0,-97 76-56 0 0,67-76-147 0 0,-50 45-75 0 0,128-119-16 0 0,-148 122-571 0 0,189-158 358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1:4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1 11255 0 0,'0'0'858'0'0,"3"1"-582"0"0,9 2-180 0 0,-12-3-96 0 0,1 1 1 0 0,-1-1-1 0 0,1 0 1 0 0,-1 0-1 0 0,0 0 0 0 0,1 1 1 0 0,-1-1-1 0 0,1 0 1 0 0,-1 0-1 0 0,0 1 1 0 0,1-1-1 0 0,-1 0 1 0 0,0 1-1 0 0,1-1 1 0 0,-1 0-1 0 0,0 1 1 0 0,0-1-1 0 0,1 0 0 0 0,-1 1 1 0 0,0-1-1 0 0,0 1 1 0 0,0 0-1 0 0,0 2 20 0 0,0 1-1 0 0,-1-1 1 0 0,0 0-1 0 0,1 1 0 0 0,-1-1 1 0 0,-1 0-1 0 0,1 1 1 0 0,0-1-1 0 0,-1 0 0 0 0,-2 4 1 0 0,-3 7 88 0 0,-19 38 459 0 0,-49 73 0 0 0,2-4 24 0 0,-110 247 100 0 0,125-246-674 0 0,-56 85 106 0 0,62-118-46 0 0,0-8 26 0 0,9-17-5 0 0,42-62 36 0 0,1-4-69 0 0,-2-6-53 0 0,0-1 0 0 0,1 1-1 0 0,0-1 1 0 0,0 1 0 0 0,1-1 0 0 0,0 1 0 0 0,0-1-1 0 0,1 1 1 0 0,1 0 0 0 0,-1-1 0 0 0,1 1 0 0 0,6-15-1 0 0,-1 5-22 0 0,0 1 0 0 0,2 0 0 0 0,0 0-1 0 0,20-27 1 0 0,-16 27-19 0 0,2 1 0 0 0,0 0 0 0 0,1 1 0 0 0,0 0 0 0 0,30-19-1 0 0,-17 16-142 0 0,0 1 0 0 0,61-26 0 0 0,-71 36 124 0 0,0 1 0 0 0,0 0 0 0 0,0 2 0 0 0,1 0-1 0 0,35-2 1 0 0,-44 6 81 0 0,-1 0-1 0 0,0 0 0 0 0,1 2 1 0 0,-1-1-1 0 0,16 5 0 0 0,-20-4 22 0 0,0 0-1 0 0,0 1 0 0 0,-1 0 1 0 0,1 0-1 0 0,0 0 0 0 0,-1 0 0 0 0,0 1 1 0 0,0 0-1 0 0,9 8 0 0 0,-10-7-16 0 0,0 1-1 0 0,1-1 0 0 0,-2 1 0 0 0,1 0 1 0 0,-1 0-1 0 0,0 0 0 0 0,0 0 0 0 0,0 0 1 0 0,-1 1-1 0 0,0-1 0 0 0,0 1 0 0 0,-1 0 1 0 0,0 0-1 0 0,0-1 0 0 0,-1 1 0 0 0,1 0 0 0 0,-2 0 1 0 0,1 0-1 0 0,-3 13 0 0 0,1-9-16 0 0,-1 0 0 0 0,-1 0 0 0 0,1 0 0 0 0,-2 0 0 0 0,0-1 0 0 0,0 0 0 0 0,0 0 0 0 0,-2 0 0 0 0,1 0-1 0 0,-1-1 1 0 0,-9 9 0 0 0,2-4 87 0 0,-1-2 0 0 0,0 0 0 0 0,-1 0-1 0 0,0-2 1 0 0,0 0 0 0 0,-1 0 0 0 0,-1-2 0 0 0,-31 11-1 0 0,0-4 359 0 0,-1-2-1 0 0,-53 7 1 0 0,97-19-450 0 0,-13 2 75 0 0,-37 1 1 0 0,51-4-98 0 0,0 0 0 0 0,0 0 0 0 0,0-1 0 0 0,1 1 0 0 0,-1-1 0 0 0,0 0-1 0 0,1-1 1 0 0,-1 1 0 0 0,1-1 0 0 0,0 0 0 0 0,-1 0 0 0 0,1 0 0 0 0,-5-4 0 0 0,7 4-36 0 0,1 1 1 0 0,0 0-1 0 0,0 0 1 0 0,0 0-1 0 0,0-1 1 0 0,0 1-1 0 0,0 0 1 0 0,0-1-1 0 0,0 1 1 0 0,1-1-1 0 0,-1 1 1 0 0,0-1-1 0 0,1 1 1 0 0,0-1-1 0 0,-1 0 1 0 0,1 1-1 0 0,-1-4 1 0 0,1 2-537 0 0,1 0 0 0 0,-1-1 1 0 0,0 1-1 0 0,1 0 0 0 0,0-1 1 0 0,0 1-1 0 0,0 0 1 0 0,1-4-1 0 0,9-16-5023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1:48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46 202 8751 0 0,'0'0'674'0'0,"1"2"-218"0"0,1 1-174 0 0,-1 0-1 0 0,1-1 1 0 0,0 1 0 0 0,-1-1 0 0 0,1 0 0 0 0,0 0 0 0 0,0 1-1 0 0,1-1 1 0 0,-1-1 0 0 0,0 1 0 0 0,1 0 0 0 0,-1 0 0 0 0,1-1-1 0 0,0 0 1 0 0,-1 1 0 0 0,1-1 0 0 0,0 0 0 0 0,0 0 0 0 0,0-1-1 0 0,-1 1 1 0 0,1 0 0 0 0,0-1 0 0 0,0 0 0 0 0,0 0 0 0 0,0 0-1 0 0,0 0 1 0 0,0 0 0 0 0,4-1 0 0 0,13-4 286 0 0,-1-1 1 0 0,-1 0-1 0 0,1-1 0 0 0,22-13 1 0 0,-14 7-202 0 0,2-3-154 0 0,-1 0-1 0 0,30-24 0 0 0,-8 5-65 0 0,-42 31-155 0 0,4-4-132 0 0,1-1-1 0 0,-1 1 1 0 0,0-2 0 0 0,-1 0 0 0 0,14-15 0 0 0,-24 24-333 0 0,-18 0-997 0 0,8 2 1306 0 0,0 0 1 0 0,0 1-1 0 0,1 1 0 0 0,-1-1 1 0 0,1 1-1 0 0,-1 1 0 0 0,-9 4 0 0 0,-56 36-71 0 0,71-42 244 0 0,-44 31 313 0 0,0 1-1 0 0,3 2 0 0 0,1 3 1 0 0,1 1-1 0 0,-58 73 0 0 0,96-107-236 0 0,1-1 0 0 0,-1 1-1 0 0,1 0 1 0 0,0 0 0 0 0,0 0 0 0 0,1 0-1 0 0,-4 11 1 0 0,6-15-57 0 0,-1 0 0 0 0,1-1 1 0 0,0 1-1 0 0,0 0 0 0 0,-1 0 0 0 0,1 0 0 0 0,0 0 1 0 0,0-1-1 0 0,1 1 0 0 0,-1 0 0 0 0,0 0 0 0 0,1 0 0 0 0,-1-1 1 0 0,1 1-1 0 0,-1 0 0 0 0,1-1 0 0 0,0 1 0 0 0,0 0 1 0 0,0-1-1 0 0,0 1 0 0 0,0-1 0 0 0,0 1 0 0 0,0-1 0 0 0,0 0 1 0 0,1 1-1 0 0,-1-1 0 0 0,0 0 0 0 0,1 0 0 0 0,-1 0 1 0 0,1 0-1 0 0,0 0 0 0 0,1 1 0 0 0,10 3 56 0 0,1-1 0 0 0,-1 0 0 0 0,0-1 1 0 0,1-1-1 0 0,0 0 0 0 0,0 0 0 0 0,17-2 0 0 0,99-9-262 0 0,-101 6-22 0 0,20-4-1463 0 0,2-2-5505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1:49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2 11167 0 0,'0'0'514'0'0,"2"0"-12"0"0,6-2 1780 0 0,-15 14-1357 0 0,-93 185 1354 0 0,-38 106-1007 0 0,-28 58-650 0 0,149-329-572 0 0,-1-1 0 0 0,-2 0-1 0 0,-1-2 1 0 0,-1 0 0 0 0,-1-1-1 0 0,-49 43 1 0 0,58-58-68 0 0,-31 26-457 0 0,-42 49 0 0 0,56-57 77 0 0,30-29 332 0 0,2-2-431 0 0,0-1 465 0 0,0 1 1 0 0,0 0-1 0 0,0-1 0 0 0,0 1 0 0 0,0-1 1 0 0,0 0-1 0 0,0 1 0 0 0,0-1 1 0 0,-1 0-1 0 0,1 1 0 0 0,1-3 0 0 0,1 1-88 0 0,68-63-3399 0 0,-41 38-1660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24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418 217 12295 0 0,'0'0'563'0'0,"5"-7"181"0"0,-3 6-745 0 0,-1 0 1 0 0,0 0-1 0 0,1 0 1 0 0,-1 1-1 0 0,1-1 0 0 0,-1 0 1 0 0,1 1-1 0 0,-1-1 1 0 0,3 0-1 0 0,-3 1 34 0 0,0 0 0 0 0,0 0 0 0 0,0 0 0 0 0,0-1 0 0 0,0 1 0 0 0,0 0 0 0 0,0-1 0 0 0,0 1 0 0 0,-1-1 0 0 0,1 1 0 0 0,0-1 0 0 0,0 1 0 0 0,0-1-1 0 0,-1 0 1 0 0,1 1 0 0 0,0-1 0 0 0,0 0 0 0 0,-1 0 0 0 0,2-1 0 0 0,-2 1 183 0 0,0-1 0 0 0,0 1 0 0 0,0-1 0 0 0,0 1 0 0 0,0-1 0 0 0,0 1-1 0 0,0-1 1 0 0,-1 1 0 0 0,1-1 0 0 0,0 1 0 0 0,-1-1 0 0 0,-1-2 0 0 0,-1-5 377 0 0,3 3-506 0 0,0 1 0 0 0,1 0 1 0 0,-1 0-1 0 0,1 0 0 0 0,0 0 0 0 0,0 0 0 0 0,1 0 0 0 0,-1 0 0 0 0,1 0 0 0 0,0 1 1 0 0,1-1-1 0 0,-1 1 0 0 0,6-8 0 0 0,-3 4-44 0 0,-1 0 0 0 0,1 0 0 0 0,-2-1 0 0 0,1 1-1 0 0,-1-1 1 0 0,2-9 0 0 0,-5 15 37 0 0,0 2-79 0 0,0 1-1 0 0,-1-1 1 0 0,1 0-1 0 0,0 1 1 0 0,-1-1-1 0 0,1 0 1 0 0,0 1-1 0 0,-1-1 1 0 0,1 0-1 0 0,-1 1 0 0 0,1-1 1 0 0,-1 1-1 0 0,1-1 1 0 0,-1 1-1 0 0,0-1 1 0 0,1 1-1 0 0,-1 0 1 0 0,1-1-1 0 0,-1 1 1 0 0,0-1-1 0 0,0 1 1 0 0,1 0-1 0 0,-1 0 1 0 0,0 0-1 0 0,1-1 1 0 0,-1 1-1 0 0,0 0 1 0 0,0 0-1 0 0,1 0 1 0 0,-1 0-1 0 0,0 0 1 0 0,0 0-1 0 0,1 0 1 0 0,-2 1-1 0 0,-1-1-1 0 0,-4 0-2 0 0,-1 0 0 0 0,0 1 0 0 0,1 0 0 0 0,-1 0 0 0 0,0 1 0 0 0,1 0 0 0 0,0 1 0 0 0,-1-1 0 0 0,-8 5 0 0 0,-10 7-17 0 0,-26 18 1 0 0,35-21 16 0 0,-23 15 18 0 0,1 1 0 0 0,2 1-1 0 0,1 3 1 0 0,-56 60 0 0 0,83-80 29 0 0,1 0 1 0 0,-15 24-1 0 0,21-30-26 0 0,-1 0 0 0 0,1 0-1 0 0,0 0 1 0 0,0 0 0 0 0,1 1 0 0 0,-1-1 0 0 0,1 1-1 0 0,0-1 1 0 0,1 1 0 0 0,-1 6 0 0 0,1-10-9 0 0,1 1 0 0 0,-1-1 0 0 0,0 0 0 0 0,1 0 0 0 0,-1 0 0 0 0,1 0 0 0 0,0 0 0 0 0,0 0 1 0 0,0 0-1 0 0,0 0 0 0 0,0-1 0 0 0,0 1 0 0 0,0 0 0 0 0,0 0 0 0 0,1-1 0 0 0,2 3 0 0 0,-1-2 25 0 0,0 1-1 0 0,0-1 0 0 0,0-1 1 0 0,0 1-1 0 0,0 0 1 0 0,1-1-1 0 0,-1 1 1 0 0,8 0-1 0 0,0 1 9 0 0,0-2 1 0 0,0 0-1 0 0,1 0 0 0 0,-1-1 1 0 0,14-1-1 0 0,-18 0-104 0 0,-1 0 0 0 0,1 0 0 0 0,0 0 0 0 0,-1-1-1 0 0,1 0 1 0 0,-1 0 0 0 0,1-1 0 0 0,-1 0 0 0 0,0 0 0 0 0,0 0 0 0 0,0-1-1 0 0,-1 0 1 0 0,1 0 0 0 0,-1 0 0 0 0,0-1 0 0 0,0 0 0 0 0,0 0-1 0 0,-1 0 1 0 0,0 0 0 0 0,0-1 0 0 0,0 0 0 0 0,-1 0 0 0 0,1 0 0 0 0,-2 0-1 0 0,5-12 1 0 0,-3 8 102 0 0,-1 0-1 0 0,1 1 0 0 0,1 0 1 0 0,0 0-1 0 0,0 0 1 0 0,0 1-1 0 0,1-1 0 0 0,1 1 1 0 0,-1 0-1 0 0,14-11 1 0 0,-19 19 292 0 0,0 0-321 0 0,0 1 1 0 0,1-1-1 0 0,-1 1 1 0 0,0 0-1 0 0,0 0 1 0 0,0 0-1 0 0,0-1 1 0 0,0 1-1 0 0,0 0 1 0 0,0 0-1 0 0,-1 1 1 0 0,1-1-1 0 0,0 0 1 0 0,0 0-1 0 0,-1 0 1 0 0,1 0-1 0 0,-1 1 1 0 0,1-1-1 0 0,-1 0 1 0 0,1 0-1 0 0,-1 1 1 0 0,0-1-1 0 0,1 3 1 0 0,1 32 349 0 0,-2-34-332 0 0,0 23 109 0 0,-1-15-130 0 0,0 0 1 0 0,1 0 0 0 0,1 0 0 0 0,0 0-1 0 0,0-1 1 0 0,1 1 0 0 0,0 0-1 0 0,4 10 1 0 0,-5-18-62 0 0,0 0 0 0 0,1 0 1 0 0,-1-1-1 0 0,0 1 0 0 0,1 0 0 0 0,-1-1 0 0 0,1 1 0 0 0,0 0 0 0 0,0-1 1 0 0,-1 0-1 0 0,1 1 0 0 0,0-1 0 0 0,0 0 0 0 0,0 0 0 0 0,0 0 0 0 0,1-1 1 0 0,-1 1-1 0 0,0 0 0 0 0,0-1 0 0 0,0 1 0 0 0,0-1 0 0 0,1 0 0 0 0,3 0 1 0 0,0 0-265 0 0,1 0 0 0 0,-1 0 1 0 0,0-1-1 0 0,1 0 1 0 0,-1 0-1 0 0,0-1 0 0 0,8-3 1 0 0,9-5-659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1:49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267 130 12607 0 0,'-36'4'599'0'0,"-50"11"0"0"0,74-12-500 0 0,0 0 1 0 0,0 1-1 0 0,0 0 0 0 0,1 1 1 0 0,0 1-1 0 0,0-1 1 0 0,0 2-1 0 0,-9 7 0 0 0,17-11 137 0 0,-1-1 0 0 0,1 2 0 0 0,0-1 0 0 0,0 0 0 0 0,0 1 0 0 0,1-1 1 0 0,-1 1-1 0 0,-2 5 0 0 0,5-8-185 0 0,-1 0 1 0 0,1 0 0 0 0,-1 1-1 0 0,1-1 1 0 0,0 0 0 0 0,-1 0 0 0 0,1 1-1 0 0,0-1 1 0 0,0 0 0 0 0,0 0-1 0 0,0 1 1 0 0,0-1 0 0 0,0 0 0 0 0,0 1-1 0 0,0-1 1 0 0,1 0 0 0 0,-1 0-1 0 0,0 0 1 0 0,1 1 0 0 0,-1-1 0 0 0,1 0-1 0 0,0 0 1 0 0,-1 0 0 0 0,1 0-1 0 0,0 0 1 0 0,-1 0 0 0 0,1 0 0 0 0,0 0-1 0 0,0 0 1 0 0,0 0 0 0 0,0 0-1 0 0,0 0 1 0 0,1 0 0 0 0,4 2 71 0 0,-1 0 1 0 0,1-1-1 0 0,-1 1 1 0 0,1-1-1 0 0,0 0 1 0 0,0-1-1 0 0,0 1 1 0 0,0-1-1 0 0,10 0 1 0 0,56-1 571 0 0,-70 0-678 0 0,58-5 363 0 0,0-2 1 0 0,-1-4-1 0 0,114-34 1 0 0,164-83-610 0 0,-217 79-662 0 0,-80 33-497 0 0,-1-2-3578 0 0,-8 4-1316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1:49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855 17 14367 0 0,'13'-14'662'0'0,"-10"12"1006"0"0,-3 4-1254 0 0,1 6-307 0 0,-1 0-1 0 0,0 0 1 0 0,0 0 0 0 0,-1-1-1 0 0,0 1 1 0 0,-1 0-1 0 0,-3 13 1 0 0,-25 56 178 0 0,15-39-7 0 0,-124 249 664 0 0,91-196-860 0 0,9-18-34 0 0,-3-3-1 0 0,-3-1 0 0 0,-3-2 1 0 0,-3-2-1 0 0,-66 65 0 0 0,-136 107 201 0 0,218-211-121 0 0,38-38-64 0 0,6-2-139 0 0,-1 0 1 0 0,1 0 0 0 0,1 1-1 0 0,1 1 1 0 0,0 0-1 0 0,0 0 1 0 0,17-13 0 0 0,-3 6-42 0 0,1 0 0 0 0,50-26 0 0 0,-49 32 126 0 0,-1 1 0 0 0,2 1 1 0 0,-1 2-1 0 0,1 1 0 0 0,40-6 0 0 0,-62 13 41 0 0,-1 0-1 0 0,0 0 1 0 0,1 1 0 0 0,-1 0-1 0 0,1 0 1 0 0,-1 0 0 0 0,0 1-1 0 0,1 0 1 0 0,-1 0 0 0 0,0 0-1 0 0,1 1 1 0 0,-1 0 0 0 0,5 2-1 0 0,-6-2 7 0 0,-1 1 0 0 0,1-1 0 0 0,0 1 0 0 0,-1 0 0 0 0,0 0 0 0 0,1 0 0 0 0,-1 1 1 0 0,0-1-1 0 0,-1 1 0 0 0,1 0 0 0 0,-1 0 0 0 0,0 0 0 0 0,1 0 0 0 0,-2 0 0 0 0,3 7 0 0 0,-1 0-17 0 0,0 0 0 0 0,-1 0 0 0 0,0 0 0 0 0,-1 0 0 0 0,0 0 0 0 0,-1 1 0 0 0,0-1 0 0 0,-1 0 0 0 0,-1 0 0 0 0,1 0 0 0 0,-2 0 0 0 0,1 0 0 0 0,-2 0 0 0 0,-4 11 0 0 0,8-21-584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1:50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96 169 11055 0 0,'43'0'1002'0'0,"-40"1"-437"0"0,-1-1 0 0 0,1 1-1 0 0,0 0 1 0 0,0 0 0 0 0,-1 0 0 0 0,1 0 0 0 0,-1 1 0 0 0,5 2 0 0 0,3 2 1712 0 0,-3-4-1985 0 0,0 1-1 0 0,0-2 1 0 0,0 1 0 0 0,1-1-1 0 0,-1 0 1 0 0,0 0 0 0 0,1-1 0 0 0,-1 0-1 0 0,0-1 1 0 0,1 1 0 0 0,-1-1-1 0 0,0-1 1 0 0,12-3 0 0 0,1-2-44 0 0,0-1 1 0 0,0 0-1 0 0,23-15 0 0 0,41-28-306 0 0,-73 43-143 0 0,0-1 0 0 0,-1 0 0 0 0,0 0 0 0 0,0-1 0 0 0,8-12 0 0 0,-6 2-684 0 0,-11 18 312 0 0,-11 1-1184 0 0,9 0 1696 0 0,0 1 0 0 0,-1 0 0 0 0,1 0 1 0 0,0 0-1 0 0,0 0 0 0 0,-1 0 0 0 0,1 0 0 0 0,0 0 0 0 0,-3 0 0 0 0,-6 3-167 0 0,1 1 1 0 0,0-1-1 0 0,0 2 0 0 0,0-1 0 0 0,-11 8 0 0 0,-40 32 94 0 0,46-33 61 0 0,-30 23 104 0 0,-27 19 769 0 0,-110 108-1 0 0,162-141-534 0 0,-19 28-1 0 0,32-40-163 0 0,0 1-1 0 0,1 0 0 0 0,0 0 1 0 0,1 1-1 0 0,-1-1 1 0 0,-2 14-1 0 0,6-20-61 0 0,0-1-1 0 0,1 0 0 0 0,-1 1 1 0 0,1-1-1 0 0,0 1 0 0 0,0-1 1 0 0,0 1-1 0 0,0-1 1 0 0,0 0-1 0 0,1 1 0 0 0,-1-1 1 0 0,1 1-1 0 0,-1-1 1 0 0,1 0-1 0 0,0 0 0 0 0,0 1 1 0 0,0-1-1 0 0,0 0 0 0 0,2 3 1 0 0,-1-3-1 0 0,0 1 0 0 0,1-1 0 0 0,-1 0 0 0 0,1 0 0 0 0,0 0 0 0 0,0 0 0 0 0,0 0 0 0 0,0 0 0 0 0,0-1 0 0 0,0 1 0 0 0,0-1 0 0 0,4 1 0 0 0,6 1 28 0 0,1 0-1 0 0,0-1 1 0 0,-1-1 0 0 0,1 0-1 0 0,20-2 1 0 0,116-11-1158 0 0,-98 4 408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1:50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263 235 3223 0 0,'-2'0'240'0'0,"-3"1"563"0"0,1 1-1 0 0,-1-1 0 0 0,0 1 0 0 0,1 0 0 0 0,0 0 1 0 0,-1 1-1 0 0,1-1 0 0 0,-7 6 0 0 0,-32 30 4275 0 0,20-17-5118 0 0,-9 8 970 0 0,2 1 0 0 0,1 1 0 0 0,-26 38 1411 0 0,55-71-2187 0 0,-1-3-141 0 0,0 0 1 0 0,1-1-1 0 0,0 1 0 0 0,0 0 0 0 0,1-1 0 0 0,-1 1 0 0 0,1 0 1 0 0,0-1-1 0 0,1 1 0 0 0,-1 0 0 0 0,1 0 0 0 0,0 0 0 0 0,0 0 1 0 0,1 1-1 0 0,3-7 0 0 0,6-7-230 0 0,1 1 0 0 0,24-24 0 0 0,-18 20 59 0 0,103-109-956 0 0,-99 109 876 0 0,0 0 1 0 0,2 2 0 0 0,45-28 0 0 0,-55 39 240 0 0,1 0 0 0 0,1 1 0 0 0,0 0 1 0 0,0 2-1 0 0,25-6 0 0 0,-34 9 56 0 0,1 1 0 0 0,0 0 0 0 0,-1 0-1 0 0,1 1 1 0 0,0 0 0 0 0,-1 1 0 0 0,1 0 0 0 0,0 0-1 0 0,-1 0 1 0 0,1 1 0 0 0,-1 1 0 0 0,0-1-1 0 0,10 6 1 0 0,-15-7-33 0 0,0 1-1 0 0,0 0 1 0 0,0 0-1 0 0,0 1 1 0 0,0-1-1 0 0,0 0 1 0 0,-1 1 0 0 0,1 0-1 0 0,-1 0 1 0 0,0 0-1 0 0,1 0 1 0 0,-2 0-1 0 0,1 0 1 0 0,0 0-1 0 0,1 5 1 0 0,-1-2-4 0 0,0-1 1 0 0,-1 1-1 0 0,0 0 1 0 0,0 0-1 0 0,-1 0 1 0 0,0 0-1 0 0,0 0 0 0 0,-1 10 1 0 0,-2 2 4 0 0,-1 0 0 0 0,-1-1 0 0 0,-1 1 1 0 0,0-1-1 0 0,-11 20 0 0 0,-5 3 31 0 0,-1-1 0 0 0,-2-1 0 0 0,-41 47 0 0 0,21-33-1880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1:51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81 104 12463 0 0,'0'0'1134'0'0,"0"2"-853"0"0,1 6-2 0 0,-1 1-1 0 0,0-1 1 0 0,0 0 0 0 0,-1 1 0 0 0,0-1-1 0 0,0 0 1 0 0,-5 12 0 0 0,-23 60 800 0 0,11-36-571 0 0,16-37-434 0 0,-4 9 207 0 0,1 0 1 0 0,-5 24-1 0 0,9-36-181 0 0,0 1 0 0 0,1-1 0 0 0,0 0 0 0 0,0 1 0 0 0,0-1-1 0 0,0 1 1 0 0,1-1 0 0 0,-1 1 0 0 0,1-1 0 0 0,0 0 0 0 0,1 0 0 0 0,-1 1-1 0 0,1-1 1 0 0,2 5 0 0 0,-2-7-24 0 0,-1-1 0 0 0,0 1 0 0 0,1 0 0 0 0,-1-1-1 0 0,1 1 1 0 0,0-1 0 0 0,0 0 0 0 0,0 0 0 0 0,-1 1 0 0 0,1-1 0 0 0,0 0-1 0 0,0-1 1 0 0,0 1 0 0 0,1 0 0 0 0,-1 0 0 0 0,0-1 0 0 0,0 1 0 0 0,0-1-1 0 0,0 0 1 0 0,1 0 0 0 0,2 0 0 0 0,-2 0 3 0 0,1 0-1 0 0,-1 0 1 0 0,1-1 0 0 0,0 1 0 0 0,-1-1-1 0 0,1 0 1 0 0,-1 0 0 0 0,0 0-1 0 0,1 0 1 0 0,-1-1 0 0 0,6-3-1 0 0,3-5-46 0 0,-1-1 0 0 0,-1 0 0 0 0,0 0-1 0 0,0-1 1 0 0,7-13 0 0 0,1 1-36 0 0,41-62-392 0 0,29-35-1145 0 0,-66 94 980 0 0,-9 10-222 0 0,1 1-1 0 0,1 0 0 0 0,0 0 1 0 0,1 2-1 0 0,25-19 0 0 0,-16 18-1136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1:51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21 192 2303 0 0,'3'12'-232'0'0,"13"51"2157"0"0,-15-55-137 0 0,0 0 0 0 0,0 0 0 0 0,-1 1 1 0 0,0-1-1 0 0,-2 13 0 0 0,2-19-1685 0 0,-1 0 0 0 0,0-1 0 0 0,0 0 0 0 0,0 1 1 0 0,0-1-1 0 0,0 1 0 0 0,0-1 0 0 0,0 0 0 0 0,0 0 0 0 0,-1 0 1 0 0,1 0-1 0 0,0 0 0 0 0,-1 0 0 0 0,1 0 0 0 0,-1 0 1 0 0,1 0-1 0 0,-3 0 0 0 0,0 1 140 0 0,-7 7 3202 0 0,10-11-3284 0 0,1-2-141 0 0,-1 0 0 0 0,1 1 1 0 0,0-1-1 0 0,0 0 0 0 0,0 0 0 0 0,0 0 0 0 0,1 0 0 0 0,0 0 1 0 0,0 1-1 0 0,2-8 0 0 0,0 4-39 0 0,0 0 1 0 0,1 0 0 0 0,0 1-1 0 0,0-1 1 0 0,6-6-1 0 0,6-5-148 0 0,2 0 0 0 0,28-23-1 0 0,-35 32 127 0 0,-3 2 3 0 0,50-38-221 0 0,-52 40 239 0 0,1 1-1 0 0,0 1 1 0 0,0-1 0 0 0,0 1-1 0 0,0 0 1 0 0,0 1 0 0 0,11-3-1 0 0,-8 5 33 0 0,-7 0 12 0 0,-1 1-1 0 0,0 0 0 0 0,0-1 1 0 0,0 1-1 0 0,0 0 0 0 0,0 0 1 0 0,0 0-1 0 0,0 0 0 0 0,0 0 0 0 0,0 1 1 0 0,0-1-1 0 0,0 0 0 0 0,-1 1 1 0 0,1 0-1 0 0,-1-1 0 0 0,3 4 1 0 0,-2-1 11 0 0,0 0 0 0 0,0-1 0 0 0,0 1 0 0 0,-1 0 1 0 0,1 0-1 0 0,-1 0 0 0 0,0 0 0 0 0,0 6 0 0 0,1 6 19 0 0,-2-1 0 0 0,0 1-1 0 0,-4 27 1 0 0,-4 10 12 0 0,8-51-22 0 0,2-3-128 0 0,-1 0 60 0 0,1-1 0 0 0,0 1 0 0 0,0 0-1 0 0,-1-1 1 0 0,1 1 0 0 0,0-1 0 0 0,-1 0 0 0 0,0 0 0 0 0,1 1 0 0 0,0-4 0 0 0,2-1-61 0 0,24-29-335 0 0,2 1-1 0 0,0 1 0 0 0,3 2 1 0 0,0 1-1 0 0,40-26 0 0 0,-60 47 356 0 0,1 1-1 0 0,0 1 0 0 0,1 1 1 0 0,-1 0-1 0 0,1 1 1 0 0,0 0-1 0 0,1 1 0 0 0,-1 1 1 0 0,17-2-1 0 0,-29 5 82 0 0,-1 0 1 0 0,0-1-1 0 0,0 1 0 0 0,0 0 0 0 0,0 0 0 0 0,0 1 0 0 0,1-1 1 0 0,-1 0-1 0 0,0 1 0 0 0,0-1 0 0 0,0 1 0 0 0,0 0 0 0 0,0 0 1 0 0,0 0-1 0 0,0 0 0 0 0,0 0 0 0 0,-1 0 0 0 0,4 3 0 0 0,-3-2 49 0 0,0 0 0 0 0,0 0 0 0 0,-1 1 0 0 0,1-1 0 0 0,-1 1 0 0 0,1-1-1 0 0,-1 1 1 0 0,0 0 0 0 0,0 0 0 0 0,0-1 0 0 0,-1 1 0 0 0,2 3 0 0 0,-1 8 263 0 0,0 0 1 0 0,-1 0-1 0 0,0 1 1 0 0,-4 20-1 0 0,4-29-273 0 0,-10 81 729 0 0,10-73-704 0 0,3 24 37 0 0,-1-29-2604 0 0,-1-1-1703 0 0,1 2-1890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1:52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6 12439 0 0,'0'0'958'0'0,"2"-2"-625"0"0,5-2-189 0 0,-13 8 316 0 0,1 0 0 0 0,0 0 0 0 0,0 1 0 0 0,0 0 1 0 0,-7 9-1 0 0,-21 31 91 0 0,18-23-306 0 0,-27 40 187 0 0,3 2-1 0 0,2 2 1 0 0,3 1-1 0 0,-43 124 1 0 0,27-32-342 0 0,-24 64-48 0 0,53-167 20 0 0,-55 101 0 0 0,73-151-59 0 0,-1 1 6 0 0,-1 0 0 0 0,1 1 0 0 0,-1-2 0 0 0,0 1 0 0 0,-1 0 0 0 0,0-1 1 0 0,0 0-1 0 0,-11 8 0 0 0,14-12 34 0 0,2-1-43 0 0,1-1 0 0 0,0 0 0 0 0,0 0 0 0 0,-1 1 0 0 0,1-1 1 0 0,0 0-1 0 0,0 0 0 0 0,-1 0 0 0 0,1 1 0 0 0,0-1 1 0 0,-1 0-1 0 0,1 0 0 0 0,0 0 0 0 0,-1 0 0 0 0,1 0 1 0 0,0 0-1 0 0,-1 0 0 0 0,1 0 0 0 0,0 0 0 0 0,-1 0 0 0 0,1 0 1 0 0,0 0-1 0 0,-1 0 0 0 0,1 0 0 0 0,0 0 0 0 0,-1 0 1 0 0,1 0-1 0 0,0 0 0 0 0,0 0 0 0 0,-1 0 0 0 0,1 0 1 0 0,0-1-1 0 0,-1 1 0 0 0,1 0 0 0 0,0 0 0 0 0,0 0 0 0 0,-1-1 1 0 0,1 1-1 0 0,0 0 0 0 0,0 0 0 0 0,-1-1 0 0 0,1 1 1 0 0,0 0-1 0 0,0 0 0 0 0,0-1 0 0 0,-1 1 0 0 0,1 0 1 0 0,0-1-1 0 0,0 1 0 0 0,0 0 0 0 0,0-1 0 0 0,0 1 0 0 0,0 0 1 0 0,0-1-1 0 0,0 1 0 0 0,0-1 0 0 0,-1-2-17 0 0,1 1 0 0 0,-1-1 0 0 0,1 1-1 0 0,-1-1 1 0 0,1 0 0 0 0,0 0 0 0 0,0 1-1 0 0,1-1 1 0 0,-1 0 0 0 0,1 1 0 0 0,-1-1-1 0 0,1 0 1 0 0,0 1 0 0 0,0-1 0 0 0,0 1 0 0 0,2-4-1 0 0,3-5-136 0 0,0 1-1 0 0,11-14 0 0 0,-8 12 72 0 0,15-18-215 0 0,2 2-1 0 0,51-45 0 0 0,-63 61 252 0 0,0 0-1 0 0,1 2 1 0 0,0 0-1 0 0,0 0 1 0 0,1 1 0 0 0,28-11-1 0 0,-36 18 87 0 0,0 0-1 0 0,-1 0 1 0 0,1 0-1 0 0,0 1 1 0 0,0 0-1 0 0,0 0 1 0 0,13 2-1 0 0,-15-1 19 0 0,-1 1 0 0 0,0 0 0 0 0,0 0-1 0 0,1 1 1 0 0,-1 0 0 0 0,0 0-1 0 0,0 0 1 0 0,-1 0 0 0 0,1 1-1 0 0,0-1 1 0 0,-1 1 0 0 0,6 5 0 0 0,-5-3 9 0 0,0 0 0 0 0,-1-1 0 0 0,0 1 0 0 0,0 1 0 0 0,0-1 0 0 0,-1 0 0 0 0,0 1 0 0 0,0 0 0 0 0,0 0 0 0 0,0 0 0 0 0,-1 0 0 0 0,0 0 0 0 0,-1 0 0 0 0,1 1 0 0 0,-1-1 0 0 0,-1 1 0 0 0,1 11 0 0 0,-1-7-2 0 0,-1-1 0 0 0,0 0 1 0 0,0 0-1 0 0,-1 0 0 0 0,-1 0 0 0 0,0-1 0 0 0,0 1 1 0 0,-1-1-1 0 0,0 1 0 0 0,-9 14 0 0 0,-4 0 111 0 0,-2 0 1 0 0,-27 28-1 0 0,-1 1-63 0 0,39-44-113 0 0,-1 3 23 0 0,0-1-1 0 0,-1-1 1 0 0,-19 17 0 0 0,19-21 26 0 0,0-4-36 0 0,8-3-21 0 0,1 1 0 0 0,0-1 0 0 0,-1 1 0 0 0,1-1 0 0 0,0 0 1 0 0,0 1-1 0 0,-1-1 0 0 0,1 0 0 0 0,0 0 0 0 0,0 0 0 0 0,0 0 0 0 0,0 0 0 0 0,0 0 0 0 0,0 0 0 0 0,0 0 0 0 0,1 0 0 0 0,-1-1 0 0 0,0 1 0 0 0,1 0 0 0 0,-1 0 0 0 0,0-3 1 0 0,-9-29-237 0 0,6 4-534 0 0,1 1 0 0 0,1 0 0 0 0,1-1 1 0 0,2 1-1 0 0,1-1 0 0 0,1 1 0 0 0,2 0 0 0 0,10-37 1 0 0,-15 63 238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1:52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166 191 15319 0 0,'0'0'4492'0'0,"1"2"-4025"0"0,2 1-371 0 0,-1-1 1 0 0,0 0-1 0 0,1 0 1 0 0,-1 0-1 0 0,1 0 1 0 0,-1 0-1 0 0,1-1 1 0 0,0 1-1 0 0,0-1 1 0 0,0 1-1 0 0,0-1 0 0 0,0 0 1 0 0,0-1-1 0 0,0 1 1 0 0,0 0-1 0 0,0-1 1 0 0,1 1-1 0 0,-1-1 1 0 0,0 0-1 0 0,4-1 1 0 0,5 1 16 0 0,1-1 1 0 0,-1-1-1 0 0,0 0 1 0 0,14-4-1 0 0,-13 1-130 0 0,0-1-1 0 0,0 0 1 0 0,-1 0-1 0 0,0-2 1 0 0,0 1-1 0 0,0-2 1 0 0,10-9-1 0 0,-15 12-116 0 0,0-1 0 0 0,0 0 0 0 0,-1 0 0 0 0,0-1 0 0 0,6-10 1 0 0,-10 15 74 0 0,-1 1 0 0 0,1 0 0 0 0,-1-1 0 0 0,0 1 0 0 0,0-1 0 0 0,0 1 0 0 0,0-1 0 0 0,0 0 0 0 0,-1 1 0 0 0,1-1 0 0 0,-1 0 0 0 0,0 0 0 0 0,0 1 0 0 0,0-1 0 0 0,0 0 0 0 0,0 0 0 0 0,0 1 0 0 0,-1-1 0 0 0,1 0 0 0 0,-1 1 0 0 0,0-1 0 0 0,0 0 0 0 0,-1-2 1 0 0,0 3 12 0 0,1 0 1 0 0,-1 1-1 0 0,1-1 1 0 0,-1 0 0 0 0,0 1-1 0 0,0 0 1 0 0,0-1 0 0 0,0 1-1 0 0,0 0 1 0 0,0 0 0 0 0,0 0-1 0 0,0 0 1 0 0,0 0 0 0 0,0 0-1 0 0,0 1 1 0 0,-1-1-1 0 0,1 1 1 0 0,-5-1 0 0 0,-3 1-137 0 0,-1-1 1 0 0,-19 4-1 0 0,24-3 135 0 0,-11 2 52 0 0,0 2-1 0 0,0 0 1 0 0,0 0 0 0 0,1 2-1 0 0,-1 0 1 0 0,1 0 0 0 0,1 2-1 0 0,-1 0 1 0 0,1 1-1 0 0,1 0 1 0 0,0 1 0 0 0,-14 13-1 0 0,8-6 348 0 0,0 1 0 0 0,1 1 0 0 0,-27 37 0 0 0,40-48-254 0 0,1-1 0 0 0,1 1-1 0 0,-1 0 1 0 0,1 0 0 0 0,1 1 0 0 0,-1-1 0 0 0,1 1 0 0 0,1 0 0 0 0,0 0 0 0 0,0 0 0 0 0,1 0-1 0 0,0 0 1 0 0,0 0 0 0 0,2 15 0 0 0,-1-20-84 0 0,1 0 0 0 0,-1 0-1 0 0,1 0 1 0 0,0-1 0 0 0,1 1 0 0 0,-1 0 0 0 0,1-1-1 0 0,0 1 1 0 0,0-1 0 0 0,0 1 0 0 0,0-1-1 0 0,0 0 1 0 0,1 0 0 0 0,-1 0 0 0 0,1 0-1 0 0,0 0 1 0 0,0-1 0 0 0,0 1 0 0 0,0-1 0 0 0,0 0-1 0 0,1 0 1 0 0,4 2 0 0 0,3 1-444 0 0,0-1 0 0 0,0 0 0 0 0,1-1 0 0 0,-1-1 0 0 0,1 1 0 0 0,14-1 0 0 0,6 1-1161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1:52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4 542 6447 0 0,'0'0'586'0'0,"-1"2"-486"0"0,0 1-29 0 0,-1 0-334 0 0,8 21 13022 0 0,-6-24-12598 0 0,15-11 2311 0 0,12-19-1375 0 0,23-32 653 0 0,-11 12-967 0 0,51-50 0 0 0,-69 81-712 0 0,2 1 0 0 0,0 1 0 0 0,0 1 0 0 0,32-16 0 0 0,-3 6-40 0 0,59-20-1 0 0,221-70-3593 0 0,-271 96 1142 0 0,-35 10 778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1:56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139 203 8663 0 0,'-19'9'303'0'0,"0"1"1"0"0,-21 15-1 0 0,33-21-8 0 0,1 1 1 0 0,0 0-1 0 0,0 0 1 0 0,1 1 0 0 0,0 0-1 0 0,-1 0 1 0 0,2 0-1 0 0,-1 0 1 0 0,-3 8 0 0 0,7-13-230 0 0,1 0 1 0 0,0-1-1 0 0,0 1 1 0 0,-1 0-1 0 0,1 0 1 0 0,0-1 0 0 0,0 1-1 0 0,0 0 1 0 0,0 0-1 0 0,0-1 1 0 0,0 1-1 0 0,0 0 1 0 0,0 0 0 0 0,0-1-1 0 0,0 1 1 0 0,1 0-1 0 0,-1-1 1 0 0,0 1-1 0 0,0 0 1 0 0,1 0-1 0 0,-1-1 1 0 0,1 1 0 0 0,-1-1-1 0 0,0 1 1 0 0,1 0-1 0 0,0 0 1 0 0,16 11 446 0 0,-12-9-463 0 0,0-2 0 0 0,1 1 0 0 0,-1 0 0 0 0,1-1-1 0 0,-1 0 1 0 0,1 0 0 0 0,0-1 0 0 0,0 0 0 0 0,-1 0 0 0 0,1 0 0 0 0,0 0-1 0 0,10-3 1 0 0,6-3 120 0 0,41-15-1 0 0,-49 16-112 0 0,220-97 195 0 0,-222 96-172 0 0,-12 6-72 0 0,1 0-1 0 0,-1-1 1 0 0,0 1-1 0 0,0 0 1 0 0,1 0-1 0 0,-1-1 1 0 0,0 1-1 0 0,0 0 1 0 0,0 0-1 0 0,1-1 1 0 0,-1 1-1 0 0,0 0 1 0 0,0 0-1 0 0,0-1 1 0 0,0 1-1 0 0,0 0 1 0 0,0-1-1 0 0,0 1 1 0 0,0 0-1 0 0,0-1 1 0 0,1 1-1 0 0,-1 0 1 0 0,-1-1-1 0 0,1 1 1 0 0,0 0 0 0 0,0-1-1 0 0,0 1 1 0 0,0 0-1 0 0,0-1 1 0 0,0 1-1 0 0,0 0 1 0 0,0 0-1 0 0,-1-1 1 0 0,-3-8 135 0 0,2 7-121 0 0,-1 0 0 0 0,1 0 0 0 0,-1 0 0 0 0,0 0 0 0 0,1 0 0 0 0,-1 1 1 0 0,0 0-1 0 0,0-1 0 0 0,0 1 0 0 0,0 0 0 0 0,0 0 0 0 0,-5 0 0 0 0,-42-5 22 0 0,38 5 73 0 0,8 1-102 0 0,0-1 0 0 0,0 1 0 0 0,0-1 0 0 0,0 0 0 0 0,1 0 0 0 0,-1 0 0 0 0,0 0 0 0 0,0-1 0 0 0,1 0 0 0 0,-1 0 0 0 0,1 0 0 0 0,-1 0 0 0 0,1 0 0 0 0,-4-4 0 0 0,4 3 7 0 0,1 0 0 0 0,0 0 0 0 0,0 0 0 0 0,0 0 0 0 0,0 0 0 0 0,1 0 0 0 0,-1-1 0 0 0,1 1 0 0 0,0 0 0 0 0,0-1 0 0 0,0 1 1 0 0,0-1-1 0 0,1 0 0 0 0,-1 1 0 0 0,1-1 0 0 0,0-4 0 0 0,3-16 167 0 0,-1 17-167 0 0,-1-1 1 0 0,0 1-1 0 0,0-15 1 0 0,-1 21-34 0 0,0 1 0 0 0,0-1 0 0 0,-1 1 0 0 0,1 0 0 0 0,0-1 0 0 0,0 1 0 0 0,0-1 0 0 0,0 1 1 0 0,0 0-1 0 0,0-1 0 0 0,-1 1 0 0 0,1 0 0 0 0,0-1 0 0 0,0 1 0 0 0,0 0 0 0 0,-1-1 0 0 0,1 1 0 0 0,0 0 1 0 0,-1-1-1 0 0,1 1 0 0 0,0 0 0 0 0,0 0 0 0 0,-1-1 0 0 0,1 1 0 0 0,-1 0 0 0 0,1 0 0 0 0,0 0 0 0 0,-1-1 1 0 0,1 1-1 0 0,0 0 0 0 0,-1 0 0 0 0,0 0 0 0 0,-19 1-418 0 0,14 1 265 0 0,0-1 0 0 0,0 2 0 0 0,0-1 1 0 0,-8 5-1 0 0,-10 9-409 0 0,0 2 1 0 0,-32 31-1 0 0,55-47 284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0:29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 11743 0 0,'0'0'3970'0'0,"0"1"-3609"0"0,-15 37 445 0 0,-27 51 1 0 0,-9 18-11 0 0,6-5-605 0 0,4-10-167 0 0,40-91-105 0 0,3-2-827 0 0,25-12-4358 0 0,-11 0-98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24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0 9671 0 0,'0'0'748'0'0,"-1"2"-324"0"0,-49 68 4252 0 0,-20 32-3086 0 0,-43 89 36 0 0,-91 141-566 0 0,151-258-1250 0 0,-71 76-1 0 0,112-136-1408 0 0,-27 22 1 0 0,32-30 140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1:56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870 655 6911 0 0,'0'0'623'0'0,"-1"2"-514"0"0,1 2-18 0 0,-8 53 1128 0 0,2-17 8669 0 0,16-51-8623 0 0,15-23-737 0 0,-1 0 1 0 0,25-53-1 0 0,-41 72-525 0 0,19-38 20 0 0,35-98 1 0 0,3-64-1326 0 0,-62 202 1108 0 0,3-6-337 0 0,3-26 0 0 0,-8 40 378 0 0,-1 0-1 0 0,1 1 1 0 0,-1-1-1 0 0,0 0 1 0 0,0 1 0 0 0,-1-1-1 0 0,0 0 1 0 0,0 1-1 0 0,0-1 1 0 0,0 0-1 0 0,-3-5 1 0 0,4 9 99 0 0,-1 0 0 0 0,0-1-1 0 0,1 1 1 0 0,-1 0 0 0 0,0 0 0 0 0,0 0 0 0 0,0 0 0 0 0,0 0 0 0 0,0 0 0 0 0,0 0-1 0 0,0 0 1 0 0,0 1 0 0 0,-1-1 0 0 0,1 0 0 0 0,0 1 0 0 0,0-1 0 0 0,-1 0-1 0 0,-1 0 1 0 0,0 1 0 0 0,0 0 1 0 0,1-1-1 0 0,-1 1 0 0 0,0 0 0 0 0,1 0 0 0 0,-1 1 0 0 0,0-1 1 0 0,1 0-1 0 0,-4 2 0 0 0,-2 0 30 0 0,0 1 0 0 0,0 1 0 0 0,0-1 0 0 0,0 1 0 0 0,-8 6 0 0 0,0 2 145 0 0,0 0 0 0 0,1 2 0 0 0,1-1 0 0 0,0 2-1 0 0,1 0 1 0 0,0 1 0 0 0,1 0 0 0 0,-12 22 0 0 0,-7 19 234 0 0,-28 74 1 0 0,31-65-235 0 0,-124 304 455 0 0,19-46-490 0 0,103-263-34 0 0,-2-2 0 0 0,-3-1 0 0 0,-49 62 0 0 0,71-103-115 0 0,-86 99 285 0 0,88-105-415 0 0,0-1 1 0 0,-1 1-1 0 0,-1-2 1 0 0,0 0-1 0 0,0 0 0 0 0,-1-1 1 0 0,-22 9-1 0 0,30-15-161 0 0,0 1-1 0 0,-1-1 0 0 0,1-1 1 0 0,-1 1-1 0 0,0-1 0 0 0,-9 0 1 0 0,-2-2-708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1:57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1 203 17047 0 0,'0'0'2106'0'0,"3"1"-1842"0"0,8-1-138 0 0,1-1 1 0 0,-1 0-1 0 0,1 0 0 0 0,-1-1 1 0 0,1-1-1 0 0,-1 0 1 0 0,14-6-1 0 0,22-4 68 0 0,85-16 175 0 0,-21 5-313 0 0,145-49 0 0 0,-195 50-1282 0 0,-4 2-452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1:57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3511 0 0,'0'0'344'0'0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1:57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26 3223 0 0,'28'-7'634'0'0,"33"-8"-1100"0"0,-12 11 14052 0 0,-49 5-13412 0 0,0-1 0 0 0,0 0 1 0 0,0 0-1 0 0,0 0 0 0 0,0 1 1 0 0,0-1-1 0 0,0 0 0 0 0,0 0 1 0 0,0 1-1 0 0,-10 12 1476 0 0,-21 13-2230 0 0,-149 96 789 0 0,87-56-223 0 0,-168 113-52 0 0,251-173 85 0 0,-5 3 171 0 0,0 1 1 0 0,-20 17 0 0 0,32-24-159 0 0,0 0 0 0 0,0-1 0 0 0,1 1 0 0 0,-1 0 0 0 0,1 1 0 0 0,-1-1 0 0 0,1 0 1 0 0,0 1-1 0 0,0-1 0 0 0,1 1 0 0 0,-1 0 0 0 0,1-1 0 0 0,-1 1 0 0 0,1 0 0 0 0,1 0 0 0 0,-2 8 0 0 0,2-9-10 0 0,0 0-1 0 0,1 0 0 0 0,-1 1 1 0 0,1-1-1 0 0,0 0 1 0 0,0 0-1 0 0,0 0 1 0 0,0 0-1 0 0,0 0 0 0 0,1 0 1 0 0,-1 0-1 0 0,1 0 1 0 0,0-1-1 0 0,0 1 0 0 0,0-1 1 0 0,0 1-1 0 0,0-1 1 0 0,1 1-1 0 0,-1-1 1 0 0,1 0-1 0 0,-1 0 0 0 0,1-1 1 0 0,0 1-1 0 0,0 0 1 0 0,0-1-1 0 0,0 0 1 0 0,3 1-1 0 0,5 2 3 0 0,0-1 1 0 0,0 0-1 0 0,0-1 1 0 0,0 0-1 0 0,1-1 0 0 0,16 0 1 0 0,-3-2-693 0 0,0-1 1 0 0,1-1-1 0 0,45-13 0 0 0,-32 6-6280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1:58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639 136 15463 0 0,'0'0'706'0'0,"0"-2"-12"0"0,-1 0-679 0 0,0 1 0 0 0,1-1 1 0 0,-1 1-1 0 0,0-1 0 0 0,0 1 0 0 0,0-1 0 0 0,0 1 0 0 0,0 0 0 0 0,0-1 0 0 0,0 1 0 0 0,0 0 0 0 0,-1 0 1 0 0,1 0-1 0 0,0 0 0 0 0,-1 0 0 0 0,1 0 0 0 0,-3-1 0 0 0,0 1 22 0 0,1 0 1 0 0,0 0-1 0 0,-1 0 1 0 0,1 0-1 0 0,0 1 0 0 0,-1-1 1 0 0,1 1-1 0 0,-6 0 1 0 0,-2 2 75 0 0,0-1 1 0 0,1 1-1 0 0,-1 1 1 0 0,-20 7-1 0 0,-67 34 370 0 0,-110 67 0 0 0,199-106-497 0 0,-20 11 16 0 0,0 1 0 0 0,2 2 1 0 0,0 1-1 0 0,-25 23 0 0 0,47-37 17 0 0,0 0 0 0 0,0 0 0 0 0,-6 11 0 0 0,10-15 222 0 0,3 0-113 0 0,0 0-80 0 0,1-1-1 0 0,0 1 1 0 0,-1 0-1 0 0,1-1 1 0 0,0 1 0 0 0,0-1-1 0 0,0 0 1 0 0,0 0-1 0 0,0 0 1 0 0,1-1-1 0 0,-1 1 1 0 0,0-1-1 0 0,0 1 1 0 0,7-1 0 0 0,8-1 192 0 0,26-4 0 0 0,-27 3-183 0 0,11-1-8 0 0,0-2 0 0 0,0-1 0 0 0,-1-1-1 0 0,0-1 1 0 0,51-23 0 0 0,-43 15-48 0 0,-13 7-85 0 0,33-20-1 0 0,-71 49 22 0 0,8-9 54 0 0,-4 3 41 0 0,-19 31 0 0 0,29-42-36 0 0,-1 0 0 0 0,1 0 0 0 0,-1 0 0 0 0,1 0 0 0 0,-4 2 0 0 0,4-3-112 0 0,4-1-6 0 0,4 3-52 0 0,0-1 1 0 0,0 0-1 0 0,0 0 0 0 0,0-1 1 0 0,1 0-1 0 0,-1 0 1 0 0,1 0-1 0 0,11 1 1 0 0,5-1-1609 0 0,29-2 1 0 0,19 2-1832 0 0,-47 1 2248 0 0,24 5-1 0 0,-39-5 939 0 0,-1-1-1 0 0,1 1 1 0 0,-1 0-1 0 0,0 1 1 0 0,14 9-1 0 0,-20-12 626 0 0,0 1-1 0 0,-1 0 0 0 0,1 0 0 0 0,-1 0 0 0 0,1 1 1 0 0,-1-1-1 0 0,0 0 0 0 0,0 0 0 0 0,0 1 0 0 0,0-1 1 0 0,-1 1-1 0 0,1-1 0 0 0,0 1 0 0 0,-1-1 0 0 0,0 1 1 0 0,0 2-1 0 0,2 4 4545 0 0,-4-6-3272 0 0,2-2-1358 0 0,0-1-1 0 0,0 0 0 0 0,0 1 1 0 0,0-1-1 0 0,0 0 0 0 0,0 1 1 0 0,-1-1-1 0 0,1 1 0 0 0,0-1 1 0 0,0 0-1 0 0,0 1 0 0 0,0-1 0 0 0,-1 0 1 0 0,1 0-1 0 0,0 1 0 0 0,0-1 1 0 0,0 0-1 0 0,-1 1 0 0 0,1-1 1 0 0,-1 0-1 0 0,0 1-30 0 0,1-1 0 0 0,-1 0 0 0 0,0 1 0 0 0,0-1 0 0 0,0 0 0 0 0,1 0 0 0 0,-1 1 0 0 0,0-1 0 0 0,0 0-1 0 0,0 0 1 0 0,0 0 0 0 0,1 0 0 0 0,-1 0 0 0 0,0-1 0 0 0,0 1 0 0 0,0 0 0 0 0,0 0 0 0 0,1 0 0 0 0,-1-1 0 0 0,0 1 0 0 0,0 0 0 0 0,0-1 0 0 0,1 1 0 0 0,-1-1 0 0 0,0 1 0 0 0,1-1 0 0 0,-1 1 0 0 0,0-1 0 0 0,1 0 0 0 0,-1 1 0 0 0,1-1 0 0 0,-1 0 0 0 0,1 1-1 0 0,-1-1 1 0 0,1 0 0 0 0,0 0 0 0 0,-1 1 0 0 0,1-1 0 0 0,0 0 0 0 0,-1 0 0 0 0,1 0 0 0 0,-1-3 60 0 0,0 1-1 0 0,0 0 1 0 0,0-1 0 0 0,1 1-1 0 0,-1-1 1 0 0,1 1 0 0 0,0-1-1 0 0,0 1 1 0 0,0-7-1 0 0,4-6 128 0 0,1 0-1 0 0,0 0 0 0 0,1 0 1 0 0,0 1-1 0 0,2 0 0 0 0,0 0 0 0 0,15-22 1 0 0,-8 16-212 0 0,2 1 1 0 0,0 0-1 0 0,2 1 1 0 0,23-19 0 0 0,98-59-190 0 0,-124 87 95 0 0,161-82-1869 0 0,-140 74 1247 0 0,4 0-738 0 0,-1 1-269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1:58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2 13359 0 0,'0'0'6755'0'0,"-2"-1"-6134"0"0,-4 1-541 0 0,-1-1 1 0 0,0 1-1 0 0,1 1 0 0 0,-1-1 0 0 0,0 1 0 0 0,1 0 1 0 0,-1 1-1 0 0,1-1 0 0 0,-1 1 0 0 0,1 1 0 0 0,0-1 1 0 0,-12 7-1 0 0,-6 5-102 0 0,-38 29 1 0 0,8-3-895 0 0,-94 91 0 0 0,115-93-61 0 0,30-34 835 0 0,1 0 0 0 0,-1 0 1 0 0,1 0-1 0 0,0 0 0 0 0,0 1 0 0 0,0-1 0 0 0,-2 9 0 0 0,4-11 133 0 0,0 0-1 0 0,1-1 1 0 0,-1 1-1 0 0,0 0 1 0 0,1 0-1 0 0,0-1 1 0 0,-1 1-1 0 0,1-1 1 0 0,0 1-1 0 0,0-1 0 0 0,0 1 1 0 0,0-1-1 0 0,0 1 1 0 0,0-1-1 0 0,0 0 1 0 0,1 1-1 0 0,-1-1 1 0 0,1 0-1 0 0,-1 0 1 0 0,2 1-1 0 0,5 2 15 0 0,0 0-1 0 0,1 0 0 0 0,-1-1 1 0 0,10 3-1 0 0,-8-3 109 0 0,0 0-1 0 0,16 9 1 0 0,18 12 381 0 0,-1-1 895 0 0,56 39 0 0 0,-96-59-1297 0 0,0 0 1 0 0,0 0-1 0 0,0 0 0 0 0,0 0 1 0 0,0 1-1 0 0,-1-1 0 0 0,1 1 1 0 0,2 5-1 0 0,-4-7 101 0 0,-2 0-139 0 0,1 1-1 0 0,-1-1 1 0 0,0 1 0 0 0,0 0-1 0 0,0-1 1 0 0,0 0 0 0 0,-1 1-1 0 0,1-1 1 0 0,-1 0 0 0 0,1 0-1 0 0,-1 1 1 0 0,0-1-1 0 0,0-1 1 0 0,0 1 0 0 0,0 0-1 0 0,0 0 1 0 0,0-1 0 0 0,0 1-1 0 0,0-1 1 0 0,-1 1 0 0 0,-3 0-1 0 0,-5 3 47 0 0,-1 0 0 0 0,0-2-1 0 0,-16 4 1 0 0,20-5-39 0 0,-22 3 16 0 0,0-1 1 0 0,0-1-1 0 0,-46-2 1 0 0,-20 1-268 0 0,83-1-334 0 0,-26 1 498 0 0,21-5-2255 0 0,2-4-3678 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1:58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7 5063 0 0,'0'0'390'0'0,"2"-1"-252"0"0,4-1-2284 0 0,4-1 9807 0 0,-10 3-7480 0 0,0 0 0 0 0,1 1 0 0 0,-1-1 1 0 0,0 0-1 0 0,0 0 0 0 0,0 1 0 0 0,0-1 0 0 0,1 0 1 0 0,-1 1-1 0 0,0-1 0 0 0,0 0 0 0 0,0 1 1 0 0,0-1-1 0 0,0 0 0 0 0,0 1 0 0 0,0-1 0 0 0,0 0 1 0 0,0 1-1 0 0,0-1 0 0 0,0 0 0 0 0,0 1 1 0 0,0-1-1 0 0,0 0 0 0 0,0 1 0 0 0,0-1 0 0 0,-1 0 1 0 0,1 1-1 0 0,0-1 0 0 0,0 0 0 0 0,0 0 0 0 0,0 1 1 0 0,-1-1-1 0 0,-7 18 574 0 0,-1 0-1 0 0,0-1 1 0 0,-22 30 0 0 0,1-3-62 0 0,-170 340 1323 0 0,41-71-1863 0 0,127-256-154 0 0,-52 89 191 0 0,63-113-383 0 0,-2-1-1 0 0,-33 36 0 0 0,35-51-1734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1:59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89 114 11055 0 0,'-6'-3'250'0'0,"-1"0"0"0"0,0 0-1 0 0,-11-3 1 0 0,15 6-219 0 0,0-1 0 0 0,1 1 1 0 0,-1-1-1 0 0,0 1 0 0 0,0 0 1 0 0,0 0-1 0 0,0 1 0 0 0,0-1 0 0 0,0 1 1 0 0,0-1-1 0 0,0 1 0 0 0,-3 1 1 0 0,-4 2 6420 0 0,13-3-6094 0 0,23 3 193 0 0,0-1-1 0 0,0-1 0 0 0,-1-1 1 0 0,46-4-1 0 0,149-10 565 0 0,28-3-494 0 0,-82-7-344 0 0,-84 6-1865 0 0,-2-8-4621 0 0,-32 6-783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1:59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852 0 6911 0 0,'0'0'623'0'0,"-2"1"-514"0"0,-3 1 544 0 0,1 0 0 0 0,0 0-1 0 0,-1 1 1 0 0,1-1 0 0 0,0 1-1 0 0,0 0 1 0 0,0 0-1 0 0,-6 8 1 0 0,-27 34 4238 0 0,26-30-4766 0 0,-166 235 2478 0 0,91-125-1977 0 0,-302 453 71 0 0,359-532-686 0 0,-47 68 129 0 0,75-113-15 0 0,6-12 74 0 0,1 0-159 0 0,1 0 0 0 0,0 0-1 0 0,1 1 1 0 0,12-14 0 0 0,41-35-131 0 0,-47 46 51 0 0,9-9-39 0 0,1 2 1 0 0,1 0 0 0 0,0 2-1 0 0,31-17 1 0 0,-46 29 54 0 0,4-1-28 0 0,-1 1 1 0 0,19-7-1 0 0,-21 10-23 0 0,-10 4 69 0 0,0-1 0 0 0,0 1 0 0 0,0-1 0 0 0,0 1 0 0 0,0-1 0 0 0,0 1 0 0 0,0-1-1 0 0,0 1 1 0 0,0 0 0 0 0,0 0 0 0 0,0 0 0 0 0,-1-1 0 0 0,1 1 0 0 0,0 0 0 0 0,0 0-1 0 0,-1 0 1 0 0,1 0 0 0 0,-1 0 0 0 0,1 2 0 0 0,1 0 19 0 0,-1 0 1 0 0,0 0 0 0 0,0 1-1 0 0,-1-1 1 0 0,1 0-1 0 0,-1 1 1 0 0,1-1 0 0 0,-1 0-1 0 0,0 1 1 0 0,-1-1-1 0 0,1 1 1 0 0,0-1-1 0 0,-2 5 1 0 0,-2 7 136 0 0,-11 25 0 0 0,4-11 29 0 0,2-1-63 0 0,4-15-114 0 0,1 0 0 0 0,0 0 0 0 0,1 1 0 0 0,0-1 0 0 0,-1 19 0 0 0,4-30-753 0 0,12 6-9538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1:59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431 108 13247 0 0,'9'-13'647'0'0,"21"-22"-1"0"0,-20 25 65 0 0,-1 0 0 0 0,12-19 1654 0 0,-22 28-1918 0 0,-2-1-400 0 0,1 1 1 0 0,-1 0 0 0 0,1 0-1 0 0,-1 0 1 0 0,0 0-1 0 0,1 0 1 0 0,-1 1-1 0 0,0-1 1 0 0,0 1-1 0 0,0 0 1 0 0,1-1-1 0 0,-1 1 1 0 0,0 1-1 0 0,0-1 1 0 0,1 0 0 0 0,-1 1-1 0 0,0-1 1 0 0,-3 2-1 0 0,-7 2-11 0 0,0 1 1 0 0,-17 8-1 0 0,30-13-36 0 0,-56 30 80 0 0,1 3-1 0 0,-71 56 1 0 0,111-78-58 0 0,-6 4 70 0 0,-49 40 190 0 0,63-49-193 0 0,1 0 0 0 0,0 0 0 0 0,1 1 0 0 0,0 0 1 0 0,0 0-1 0 0,0 0 0 0 0,1 1 0 0 0,-4 8 0 0 0,7-15-59 0 0,1 0-1 0 0,-1 1 0 0 0,1-1 1 0 0,-1 1-1 0 0,1-1 1 0 0,0 0-1 0 0,-1 1 0 0 0,1-1 1 0 0,0 1-1 0 0,0-1 1 0 0,0 1-1 0 0,0-1 1 0 0,0 1-1 0 0,1-1 0 0 0,-1 1 1 0 0,0-1-1 0 0,1 0 1 0 0,-1 1-1 0 0,1-1 0 0 0,-1 1 1 0 0,1-1-1 0 0,0 0 1 0 0,0 0-1 0 0,-1 1 1 0 0,1-1-1 0 0,1 1 0 0 0,0 0 0 0 0,0-1-1 0 0,0 1 0 0 0,0-1 1 0 0,0 0-1 0 0,0 0 1 0 0,0 0-1 0 0,0 0 0 0 0,1 0 1 0 0,-1 0-1 0 0,0-1 0 0 0,1 1 1 0 0,-1-1-1 0 0,0 1 0 0 0,1-1 1 0 0,3 0-1 0 0,9-1 64 0 0,-1-1 0 0 0,1-1 0 0 0,-1 0 0 0 0,0 0 1 0 0,26-12-1 0 0,10-2 51 0 0,29-9-95 0 0,-77 26-128 0 0,-4 2-96 0 0,-12 14 121 0 0,7-8-24 0 0,0-1 0 0 0,1 1-1 0 0,0 0 1 0 0,1 0 0 0 0,-8 14-1 0 0,13-21 8 0 0,0-1-1 0 0,0 1 0 0 0,-1 0 0 0 0,1-1 1 0 0,0 1-1 0 0,0-1 0 0 0,0 1 0 0 0,1 0 0 0 0,-1-1 1 0 0,0 1-1 0 0,0-1 0 0 0,0 1 0 0 0,0 0 0 0 0,0-1 1 0 0,1 1-1 0 0,-1-1 0 0 0,0 1 0 0 0,1-1 0 0 0,-1 1 1 0 0,0-1-1 0 0,1 1 0 0 0,-1-1 0 0 0,0 1 1 0 0,2 0-1 0 0,9 7-1535 0 0,-11-8 1600 0 0,14 7-1490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25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0 651 3679 0 0,'0'0'284'0'0,"2"0"218"0"0,13 2 2318 0 0,-1-1-1 0 0,1 0 1 0 0,26-2 0 0 0,-18-2-924 0 0,40-10 1 0 0,106-46-1225 0 0,-139 47 390 0 0,404-174 745 0 0,-363 150-1832 0 0,-1-3 1 0 0,-2-3 0 0 0,123-101-1 0 0,-141 96-1005 0 0,-44 40 595 0 0,0-1 0 0 0,0 1 0 0 0,-1-1-1 0 0,1 0 1 0 0,3-9 0 0 0,-2-2-1273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2:00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0 16759 0 0,'0'0'1514'0'0,"-2"1"-1197"0"0,-3 2-214 0 0,1 0 0 0 0,-1 0 0 0 0,1 0 0 0 0,-1 0 0 0 0,1 1 0 0 0,0-1 0 0 0,1 1 0 0 0,-1 0 0 0 0,0 0 0 0 0,-4 9 0 0 0,0 2 166 0 0,1-1 1 0 0,-8 21-1 0 0,-8 18 278 0 0,-21 28-66 0 0,-30 59 18 0 0,-96 240-237 0 0,81-186-919 0 0,73-163-384 0 0,-2-2 0 0 0,-1 0 0 0 0,-2-1 0 0 0,-27 30 0 0 0,28-38-523 0 0,0-3-11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2:00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0 201 11055 0 0,'2'-9'1144'0'0,"1"-10"-992"0"0,-2 16 515 0 0,0 1-1 0 0,0-1 0 0 0,0 0 1 0 0,1 1-1 0 0,-1-1 1 0 0,0 1-1 0 0,3-3 0 0 0,-2 3 235 0 0,0-1 0 0 0,1 1 0 0 0,-1 0 1 0 0,1 0-1 0 0,5-4 0 0 0,10-3-616 0 0,28-10 723 0 0,0 3 0 0 0,55-13 0 0 0,99-8 61 0 0,-95 25-815 0 0,109 2 0 0 0,105 20-2618 0 0,-290-8 599 0 0,-2 2-4298 0 0,-6 0-1609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2:01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570 376 9215 0 0,'0'0'2076'0'0,"1"-2"-1480"0"0,20-34 799 0 0,-3 4-602 0 0,8-5-322 0 0,38-62 247 0 0,-55 82-510 0 0,1 0 0 0 0,-2-1-1 0 0,11-34 1 0 0,-18 47-135 0 0,0 0-1 0 0,0 0 0 0 0,0 0 1 0 0,0 0-1 0 0,-1 0 0 0 0,0-9 0 0 0,0 13-68 0 0,0 0-1 0 0,0 0 0 0 0,0 0 0 0 0,-1 0 0 0 0,1 0 0 0 0,0 0 0 0 0,-1 1 0 0 0,1-1 0 0 0,-1 0 0 0 0,1 0 1 0 0,-1 0-1 0 0,1 0 0 0 0,-1 0 0 0 0,1 1 0 0 0,-1-1 0 0 0,0 0 0 0 0,0 0 0 0 0,1 1 0 0 0,-1-1 0 0 0,0 0 1 0 0,0 1-1 0 0,0-1 0 0 0,0 1 0 0 0,1-1 0 0 0,-1 1 0 0 0,0 0 0 0 0,0-1 0 0 0,0 1 0 0 0,0 0 0 0 0,0 0 1 0 0,0-1-1 0 0,0 1 0 0 0,0 0 0 0 0,0 0 0 0 0,0 0 0 0 0,0 0 0 0 0,0 1 0 0 0,0-1 0 0 0,0 0 0 0 0,-1 0 1 0 0,-7 2-59 0 0,1 0 0 0 0,0 0 0 0 0,0 1 1 0 0,0 0-1 0 0,0 1 0 0 0,-8 4 0 0 0,-42 29-435 0 0,-111 99 132 0 0,38-28 598 0 0,86-74-107 0 0,-2 1 226 0 0,1 2 0 0 0,-63 64 0 0 0,100-90-122 0 0,-14 20-1 0 0,20-27-151 0 0,1 0-1 0 0,-1 0 1 0 0,1 1 0 0 0,0-1-1 0 0,1 1 1 0 0,-1-1 0 0 0,1 1-1 0 0,-2 5 1 0 0,4-9-65 0 0,-1-1 0 0 0,0 1 0 0 0,0 0 0 0 0,0-1 0 0 0,0 1 0 0 0,1 0 0 0 0,-1-1 0 0 0,0 1 0 0 0,0 0 0 0 0,1-1 1 0 0,-1 1-1 0 0,0-1 0 0 0,1 1 0 0 0,-1-1 0 0 0,1 1 0 0 0,-1-1 0 0 0,1 1 0 0 0,-1-1 0 0 0,1 1 0 0 0,-1-1 0 0 0,1 1 0 0 0,0-1 0 0 0,1 1 48 0 0,1 2-27 0 0,0-1 0 0 0,0 0 0 0 0,1 0 0 0 0,-1-1 0 0 0,1 1 0 0 0,-1-1 0 0 0,1 1 0 0 0,-1-1 0 0 0,1 0 0 0 0,0-1 0 0 0,0 1 0 0 0,-1-1 0 0 0,1 1 0 0 0,0-1 0 0 0,0 0 0 0 0,4-1 0 0 0,10-1 46 0 0,-1-1 0 0 0,21-5 0 0 0,-26 5-29 0 0,61-18 272 0 0,110-47-1 0 0,-113 35-669 0 0,93-59 0 0 0,-132 73-439 0 0,-29 18 493 0 0,-7 11-466 0 0,-57 71 781 0 0,-7 18 351 0 0,66-93-384 0 0,-3 2-13 0 0,0 1 1 0 0,1 0-1 0 0,0 0 1 0 0,1 0-1 0 0,0 0 0 0 0,-5 19 1 0 0,9-27-188 0 0,0 0-1 0 0,0-1 1 0 0,0 1 0 0 0,0-1 0 0 0,0 1 0 0 0,0-1 0 0 0,0 1-1 0 0,0-1 1 0 0,0 1 0 0 0,0 0 0 0 0,0-1 0 0 0,0 1-1 0 0,1-1 1 0 0,-1 1 0 0 0,0-1 0 0 0,0 1 0 0 0,1-1-1 0 0,-1 1 1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2:02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0 756 10591 0 0,'1'-2'819'0'0,"1"-19"784"0"0,0-30 1 0 0,-1-1 2521 0 0,3 15-2962 0 0,13-65 0 0 0,-12 82-838 0 0,2 0 1 0 0,0 0-1 0 0,1 0 1 0 0,18-30-1 0 0,-9 22-606 0 0,2 1 0 0 0,1 1 0 0 0,42-42 0 0 0,81-58-1116 0 0,-119 107-406 0 0,51-29 1 0 0,-41 29 160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2:02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109 641 7831 0 0,'-2'-1'603'0'0,"-22"-13"-663"0"0,15 10 2431 0 0,0-1 0 0 0,-15-10 1 0 0,21 12-1994 0 0,0 1 1 0 0,1-1-1 0 0,-1 0 0 0 0,0 0 1 0 0,1 0-1 0 0,0 0 1 0 0,0-1-1 0 0,0 1 0 0 0,0-1 1 0 0,0 1-1 0 0,-1-5 1 0 0,0-1-241 0 0,1 0 1 0 0,-1 0 0 0 0,2-1 0 0 0,-1 1 0 0 0,2-1 0 0 0,-1 1 0 0 0,1-1 0 0 0,0 0 0 0 0,1 1-1 0 0,0-1 1 0 0,1 1 0 0 0,0 0 0 0 0,1-1 0 0 0,3-8 0 0 0,-1 5 38 0 0,1 0-1 0 0,0 1 1 0 0,1 0 0 0 0,1 0-1 0 0,0 1 1 0 0,0 0 0 0 0,1 0 0 0 0,0 1-1 0 0,13-11 1 0 0,14-8-211 0 0,0 1 0 0 0,2 2 0 0 0,73-38 0 0 0,134-40-149 0 0,-150 76-3315 0 0,-73 23 2267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2:02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148 547 17711 0 0,'0'0'1603'0'0,"0"2"-1238"0"0,-101 240 3659 0 0,89-207-4951 0 0,1 0 0 0 0,-12 72 0 0 0,22-104-965 0 0</inkml:trace>
  <inkml:trace contextRef="#ctx0" brushRef="#br0" timeOffset="1">408 207 8287 0 0,'8'-37'736'0'0,"-4"21"-584"0"0,0-2-152 0 0,2-2 0 0 0,2-1 1464 0 0,0 1 264 0 0,2 0 48 0 0,1 4 16 0 0,-1 1-1128 0 0,2 7-224 0 0,0 0-48 0 0,0 2-8 0 0,0 4-840 0 0,1 4-176 0 0,-1 4-32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2:03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45 12031 0 0,'0'0'1091'0'0,"-1"2"-899"0"0,-6 19 842 0 0,0 1 0 0 0,-6 40 0 0 0,-1 48 1159 0 0,10-56-1463 0 0,4 1 0 0 0,10 97 0 0 0,-9-142-484 0 0,0-1 0 0 0,6 17 0 0 0,-6-24 1080 0 0,1-3-950 0 0,3-1-221 0 0,0 0-1 0 0,0-1 0 0 0,0 0 1 0 0,-1 0-1 0 0,1-1 0 0 0,-1 1 1 0 0,6-7-1 0 0,28-31 516 0 0,31-48-128 0 0,69-78-205 0 0,-96 124-605 0 0,2 2 0 0 0,2 2 0 0 0,91-61 0 0 0,-132 98-124 0 0,-1-1 0 0 0,1 1 0 0 0,0 0-1 0 0,1 0 1 0 0,-1 0 0 0 0,0 1 0 0 0,0-1 0 0 0,1 1 0 0 0,-1 1-1 0 0,0-1 1 0 0,1 1 0 0 0,-1 0 0 0 0,1 0 0 0 0,-1 0-1 0 0,1 1 1 0 0,-1 0 0 0 0,0 0 0 0 0,1 0 0 0 0,-1 1 0 0 0,0 0-1 0 0,8 4 1 0 0,2 2-1524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2:03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1 271 5527 0 0,'0'0'846'0'0,"2"1"607"0"0,3 2-464 0 0,1-1 0 0 0,1 0 0 0 0,-1 0-1 0 0,0 0 1 0 0,0-1 0 0 0,11 1 0 0 0,-5-1-139 0 0,-1-1-1 0 0,1 0 1 0 0,12-3 0 0 0,11-3 500 0 0,48-16 1 0 0,-64 16-681 0 0,20-6 172 0 0,59-26 0 0 0,-80 29-751 0 0,0 0 0 0 0,0-2-1 0 0,-1 0 1 0 0,-1 0 0 0 0,19-17 0 0 0,-30 22-79 0 0,-1 1-1 0 0,1 0 1 0 0,-1-1-1 0 0,1 0 1 0 0,-2 0-1 0 0,1-1 0 0 0,-1 1 1 0 0,3-7-1 0 0,-5 11-27 0 0,-1-1-1 0 0,1 1 0 0 0,0 0 0 0 0,-1 0 0 0 0,0-1 0 0 0,1 1 1 0 0,-1 0-1 0 0,0-1 0 0 0,0 1 0 0 0,-1 0 0 0 0,1-1 1 0 0,-1-2-1 0 0,0 3-26 0 0,1 1 1 0 0,-1-1-1 0 0,0 1 1 0 0,0-1 0 0 0,1 1-1 0 0,-1 0 1 0 0,0-1-1 0 0,-1 1 1 0 0,1 0-1 0 0,0 0 1 0 0,0 0 0 0 0,0 0-1 0 0,-1 0 1 0 0,1 0-1 0 0,0 0 1 0 0,-1 0-1 0 0,1 1 1 0 0,-1-1 0 0 0,-2-1-1 0 0,-1 1-58 0 0,1 0-1 0 0,-1 1 1 0 0,1-1-1 0 0,-1 1 1 0 0,1 0-1 0 0,-1 0 1 0 0,1 0 0 0 0,-1 1-1 0 0,1-1 1 0 0,-1 1-1 0 0,-6 3 1 0 0,-4 0-176 0 0,1 2 0 0 0,-16 7 0 0 0,-2 6 315 0 0,0 0 0 0 0,2 2 0 0 0,0 2 0 0 0,2 0 0 0 0,0 2 0 0 0,2 1 0 0 0,-34 43 0 0 0,42-46 157 0 0,0 1 0 0 0,2 1 0 0 0,-25 51 0 0 0,35-63-98 0 0,1-1 1 0 0,0 2 0 0 0,1-1-1 0 0,0 0 1 0 0,1 1-1 0 0,1 0 1 0 0,0 0 0 0 0,1 0-1 0 0,1 0 1 0 0,1 20-1 0 0,0-29-56 0 0,-1-1-1 0 0,1 1 0 0 0,0-1 0 0 0,0 0 0 0 0,1 1 0 0 0,-1-1 0 0 0,1 0 0 0 0,0 0 0 0 0,0 0 0 0 0,0 0 0 0 0,1 0 0 0 0,5 6 0 0 0,-4-7-2 0 0,0 1 0 0 0,0-1 0 0 0,0 0 0 0 0,1 0 0 0 0,-1-1 0 0 0,1 1 0 0 0,0-1 0 0 0,0 0 0 0 0,0 0 0 0 0,7 2 0 0 0,0-2 10 0 0,-1 0-1 0 0,1 0 1 0 0,0-1 0 0 0,-1 0-1 0 0,1-1 1 0 0,0 0-1 0 0,22-4 1 0 0,5-4-202 0 0,38-14 1 0 0,-17 5-654 0 0,13-1-2988 0 0,-49 12 665 0 0,25-6-3836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2:04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17 8751 0 0,'-2'-17'17012'0'0,"2"18"-16775"0"0,-4 1-2959 0 0,-6 3 2749 0 0,1 1 1 0 0,0 0-1 0 0,0 1 0 0 0,1 0 1 0 0,0 0-1 0 0,0 1 1 0 0,0 0-1 0 0,-11 16 0 0 0,10-10-26 0 0,0-1-1 0 0,1 2 1 0 0,1-1-1 0 0,0 1 1 0 0,-6 19-1 0 0,11-26-23 0 0,0 0 0 0 0,1 0 1 0 0,0 0-1 0 0,1 0 0 0 0,-1 0 0 0 0,1 0 0 0 0,2 9 0 0 0,-2-14-90 0 0,1-2-202 0 0,1 1 52 0 0,-1 0-1 0 0,1 0 0 0 0,0 0 0 0 0,-1-1 0 0 0,1 1 0 0 0,0-1 0 0 0,0 1 0 0 0,0-1 1 0 0,0 0-1 0 0,0 0 0 0 0,0 0 0 0 0,0 0 0 0 0,0 0 0 0 0,0 0 0 0 0,1-1 0 0 0,-1 1 0 0 0,0-1 1 0 0,0 1-1 0 0,1-1 0 0 0,-1 0 0 0 0,0 0 0 0 0,1 0 0 0 0,2-1 0 0 0,7-2-5952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2:04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236 259 7367 0 0,'0'0'568'0'0,"-2"2"-373"0"0,-1 1 4 0 0,0 1-1 0 0,-1-1 0 0 0,0 0 1 0 0,1 0-1 0 0,-1-1 1 0 0,0 1-1 0 0,-8 2 1 0 0,-34 15 3315 0 0,32-15-3152 0 0,-6 1 428 0 0,16-6-528 0 0,1 1 1 0 0,-1 0 0 0 0,1 0 0 0 0,0 1 0 0 0,-1-1-1 0 0,-6 5 2305 0 0,0 2-949 0 0,2 2-1176 0 0,-1 1 1 0 0,1 0 0 0 0,1 1 0 0 0,0 0-1 0 0,-6 14 1 0 0,-9 16 587 0 0,21-40-374 0 0,1-15-509 0 0,3 2-134 0 0,-1 0 0 0 0,1 1-1 0 0,1-1 1 0 0,0 1 0 0 0,0-1 0 0 0,1 1 0 0 0,10-15 0 0 0,52-63-223 0 0,-56 75 158 0 0,17-21-281 0 0,2 1-1 0 0,56-47 1 0 0,-69 66 241 0 0,0 1 1 0 0,1 1-1 0 0,1 1 0 0 0,0 0 1 0 0,0 2-1 0 0,1 0 0 0 0,30-9 1 0 0,-15 11 20 0 0,-24 8 71 0 0,-10 0 0 0 0,0-1 0 0 0,-1 0 0 0 0,1 1 0 0 0,-1-1 0 0 0,1 0 0 0 0,-1 1 0 0 0,1-1 0 0 0,-1 1 0 0 0,1-1 0 0 0,-1 1 0 0 0,1-1 0 0 0,-1 1 0 0 0,1 0 0 0 0,-1-1 0 0 0,1 1 0 0 0,0 4 7 0 0,1-1-1 0 0,-1 0 1 0 0,0 0 0 0 0,0 1-1 0 0,0-1 1 0 0,-1 0 0 0 0,1 1-1 0 0,-1-1 1 0 0,0 1 0 0 0,0-1-1 0 0,-1 1 1 0 0,-1 6 0 0 0,-2 8 68 0 0,-12 31 0 0 0,3-10-20 0 0,7-17-27 0 0,2-1-1 0 0,-4 46 1 0 0,7-57-20 0 0,1 1 0 0 0,1-1 1 0 0,0 1-1 0 0,1-1 0 0 0,0 1 0 0 0,1-1 0 0 0,7 21 0 0 0,-7-24-1 0 0,0-1-1 0 0,0 0 1 0 0,1 0 0 0 0,0 0-1 0 0,0 0 1 0 0,1-1 0 0 0,-1 0-1 0 0,1 0 1 0 0,1 0 0 0 0,-1 0-1 0 0,12 8 1 0 0,-12-10 29 0 0,1-1-1 0 0,-1 1 1 0 0,1-1 0 0 0,0 0-1 0 0,0-1 1 0 0,0 0 0 0 0,0 0-1 0 0,1 0 1 0 0,-1 0-1 0 0,1-1 1 0 0,-1 0 0 0 0,1-1-1 0 0,-1 1 1 0 0,10-2 0 0 0,7 0 20 0 0,-1-2 1 0 0,41-10-1 0 0,-13 0-591 0 0,7-2-3627 0 0,-35 9-2941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25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15863 0 0,'0'0'1439'0'0,"2"2"-1186"0"0,3 2-77 0 0,0 0 0 0 0,0 0 0 0 0,1 0 0 0 0,-1-1 0 0 0,1 1 0 0 0,0-1 0 0 0,0-1 0 0 0,9 4 0 0 0,57 12 1652 0 0,-19-6-885 0 0,-15 1-517 0 0,51 25 1 0 0,-53-22-399 0 0,-31-13-226 0 0,-1-1 0 0 0,1 1 0 0 0,0 1 0 0 0,-1-1-1 0 0,0 1 1 0 0,0-1 0 0 0,0 1 0 0 0,0 0 0 0 0,0 1 0 0 0,4 7 0 0 0,-7-10 9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2:06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817 82 1839 0 0,'-41'8'160'0'0,"38"-8"-51"0"0,0 1 0 0 0,0-1 0 0 0,-1 1 0 0 0,1-1 0 0 0,0 1 0 0 0,0 0 0 0 0,0 0 0 0 0,-4 3 0 0 0,-3-1 1312 0 0,-18 2 3556 0 0,-35 1 1 0 0,8-1-1896 0 0,76-10 638 0 0,26-12-2518 0 0,24-7-1109 0 0,2 1 102 0 0,54-14-112 0 0,-109 33-83 0 0,0 1-1 0 0,0 1 0 0 0,1 0 1 0 0,-1 1-1 0 0,20 2 0 0 0,-34-1 1 0 0,0 1 0 0 0,0-1 0 0 0,0 1 0 0 0,0-1 0 0 0,0 1 0 0 0,0 1 0 0 0,0-1 0 0 0,0 0 0 0 0,6 5 0 0 0,-1 2 0 0 0,-9-6-8 0 0,1 0 0 0 0,0 0 0 0 0,-1 0 0 0 0,1 0 0 0 0,-1 0 0 0 0,0 0 0 0 0,0 0 0 0 0,0 0 0 0 0,0 0-1 0 0,0 0 1 0 0,0 0 0 0 0,0 0 0 0 0,-1 0 0 0 0,1 0 0 0 0,-1 0 0 0 0,1 0 0 0 0,-1 0 0 0 0,0 0 0 0 0,0 0 0 0 0,-1 1 0 0 0,-2 6-42 0 0,-1 0-1 0 0,-11 13 1 0 0,1-4-22 0 0,0 0 0 0 0,-2-1 0 0 0,-23 20 0 0 0,-63 37-176 0 0,36-34 153 0 0,-1-3 0 0 0,-2-3 0 0 0,-2-3 0 0 0,-96 27 1 0 0,210-67 11 0 0,0 1 1 0 0,0 3 0 0 0,1 1 0 0 0,62 2 0 0 0,-69 3 59 0 0,-1 1 1 0 0,48 10-1 0 0,-72-10 22 0 0,0 1 0 0 0,1 0-1 0 0,-1 1 1 0 0,-1 0 0 0 0,1 1 0 0 0,-1 0-1 0 0,1 0 1 0 0,-1 1 0 0 0,-1 1 0 0 0,1 0-1 0 0,8 8 1 0 0,-15-12 1 0 0,0-1 0 0 0,-1 1 0 0 0,1 0-1 0 0,-1 1 1 0 0,1-1 0 0 0,-1 0 0 0 0,0 1 0 0 0,-1-1-1 0 0,1 1 1 0 0,-1-1 0 0 0,1 1 0 0 0,0 4 0 0 0,-2-5 8 0 0,1 0 0 0 0,-1 1 0 0 0,0-1 0 0 0,-1 0 0 0 0,1 0 1 0 0,0 0-1 0 0,-1 0 0 0 0,0 0 0 0 0,0 0 0 0 0,0 1 0 0 0,0-2 1 0 0,0 1-1 0 0,-1 0 0 0 0,1 0 0 0 0,-4 5 0 0 0,-4 3 43 0 0,0 0 0 0 0,-1 0 0 0 0,0-1 0 0 0,0 0-1 0 0,-1-1 1 0 0,0 0 0 0 0,-1-1 0 0 0,-21 12 0 0 0,-4-1 39 0 0,-68 25-1 0 0,-175 33 281 0 0,243-68-305 0 0,-238 48 546 0 0,247-52-521 0 0,0-1 0 0 0,-1-2 1 0 0,-47-2-1 0 0,66-1-94 0 0,8 0-183 0 0,14 0-7935 0 0,2 0 1751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2:07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876 2 9671 0 0,'0'0'1162'0'0,"-2"0"-322"0"0,-10-1-331 0 0,1 1 0 0 0,-1 0 1 0 0,1 0-1 0 0,-1 1 1 0 0,1 1-1 0 0,0 0 0 0 0,0 0 1 0 0,0 1-1 0 0,0 1 1 0 0,0 0-1 0 0,-11 5 0 0 0,-17 10-26 0 0,-54 36 0 0 0,83-48-363 0 0,-112 80 81 0 0,76-52-174 0 0,-57 32 1 0 0,89-57-27 0 0,11-8-5 0 0,-1 1 1 0 0,1 0 0 0 0,-1-1 0 0 0,0 0 0 0 0,0 0 0 0 0,-6 2 0 0 0,9-3-97 0 0,23 8-82 0 0,0-1 94 0 0,43 11-1 0 0,-12-4 17 0 0,6 4 274 0 0,-2 3 0 0 0,0 2 0 0 0,76 45 0 0 0,-132-68-195 0 0,0-1 0 0 0,-1 1 0 0 0,1 0 0 0 0,0-1 0 0 0,-1 1 0 0 0,1 0 0 0 0,0-1 0 0 0,-1 1 0 0 0,1 0 0 0 0,-1 0 0 0 0,1 0 0 0 0,-1 0 0 0 0,0-1 0 0 0,1 1 0 0 0,-1 0 0 0 0,0 0 0 0 0,0 0 0 0 0,1 0 0 0 0,-1 0 0 0 0,0 0 0 0 0,0 0 0 0 0,0 0 0 0 0,0 0 0 0 0,-1 1 0 0 0,1 0 4 0 0,0 0 1 0 0,0-1 0 0 0,-1 1-1 0 0,1 0 1 0 0,-1-1 0 0 0,1 1-1 0 0,-1 0 1 0 0,0-1 0 0 0,0 1-1 0 0,0-1 1 0 0,-1 3 0 0 0,-3 1 50 0 0,-1 0-1 0 0,1 0 1 0 0,-1-1 0 0 0,0 0 0 0 0,-1 0 0 0 0,-12 6 0 0 0,-45 15 68 0 0,35-14-144 0 0,-33 10-16 0 0,-1-2-1 0 0,-1-3 1 0 0,0-2 0 0 0,-118 8-1 0 0,168-20 31 0 0,0-2 0 0 0,0 0 0 0 0,-1 0 0 0 0,1-1 0 0 0,0-1 0 0 0,0-1 0 0 0,-25-7 0 0 0,38 10-8 0 0,0 0-1 0 0,1 0 0 0 0,-1-1 1 0 0,0 1-1 0 0,0 0 0 0 0,0-1 1 0 0,0 1-1 0 0,1-1 0 0 0,-1 1 1 0 0,0-1-1 0 0,1 1 1 0 0,-1-1-1 0 0,0 0 0 0 0,1 1 1 0 0,-1-1-1 0 0,1 0 0 0 0,-1 0 1 0 0,1 1-1 0 0,-1-1 0 0 0,1 0 1 0 0,-1 0-1 0 0,1 0 0 0 0,0 1 1 0 0,-1-1-1 0 0,1-2 1 0 0,0 2-28 0 0,0 0 1 0 0,1-1 0 0 0,-1 1 0 0 0,0 0 0 0 0,1-1 0 0 0,-1 1 0 0 0,1 0 0 0 0,0 0 0 0 0,-1 0 0 0 0,1 0 0 0 0,0 0 0 0 0,0 0 0 0 0,0 0 0 0 0,0 0 0 0 0,1-2 0 0 0,5-3-591 0 0,1 1 1 0 0,-1-1 0 0 0,15-6 0 0 0,2-1-770 0 0,4-3-12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2:07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299 181 11055 0 0,'0'0'10279'0'0,"2"-1"-9878"0"0,31-5-202 0 0,0-1 0 0 0,0-2 0 0 0,-1-2 0 0 0,45-20 0 0 0,116-74-1619 0 0,-191 104 1133 0 0,-23-8-807 0 0,12 8 1050 0 0,1 1 0 0 0,-1 0 0 0 0,0 1 1 0 0,1 0-1 0 0,-1 0 0 0 0,1 1 0 0 0,-1 0 1 0 0,-11 5-1 0 0,-65 31-236 0 0,-22 21 705 0 0,-104 78 1 0 0,206-133-421 0 0,-130 99 457 0 0,129-98-431 0 0,1 0 1 0 0,0 0-1 0 0,0 1 1 0 0,1 0 0 0 0,-1 0-1 0 0,1 0 1 0 0,1 0-1 0 0,-5 11 1 0 0,7-16-23 0 0,0 1-1 0 0,0-1 1 0 0,1 1-1 0 0,-1 0 1 0 0,1-1-1 0 0,-1 1 1 0 0,1 0-1 0 0,0-1 1 0 0,0 1-1 0 0,0 0 1 0 0,0-1-1 0 0,0 1 1 0 0,0 0-1 0 0,0 0 1 0 0,0-1-1 0 0,1 1 1 0 0,-1 0-1 0 0,1-1 1 0 0,-1 1-1 0 0,1 0 1 0 0,0-1-1 0 0,-1 1 1 0 0,1-1-1 0 0,0 1 1 0 0,0-1-1 0 0,0 1 1 0 0,0-1-1 0 0,0 0 1 0 0,1 0-1 0 0,-1 1 1 0 0,0-1-1 0 0,1 0 1 0 0,-1 0-1 0 0,0 0 1 0 0,1 0-1 0 0,-1-1 1 0 0,1 1-1 0 0,3 1 1 0 0,4 1 13 0 0,1 0 0 0 0,0-1 0 0 0,0 0 0 0 0,0 0 0 0 0,1-1 1 0 0,18-1-1 0 0,-1-1 3 0 0,36-7 0 0 0,124-30-937 0 0,-64 6-2913 0 0,-74 17-2369 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2:07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21 14655 0 0,'1'-2'671'0'0,"5"-15"368"0"0,-5 15-433 0 0,-8 3-259 0 0,0-1 0 0 0,1 1 0 0 0,-1 0 0 0 0,0 1 0 0 0,1 0-1 0 0,-1 0 1 0 0,1 0 0 0 0,0 1 0 0 0,-11 6 0 0 0,-3 3-175 0 0,-27 23 0 0 0,26-19 299 0 0,-6 5-240 0 0,1 1 0 0 0,1 2 0 0 0,1 1 0 0 0,1 0 0 0 0,1 2 0 0 0,1 0 0 0 0,-27 51 0 0 0,43-68-217 0 0,0 1 0 0 0,1-1 0 0 0,0 1 0 0 0,1 0 0 0 0,0 1 0 0 0,1-1 0 0 0,0 0 0 0 0,1 1 0 0 0,0-1 0 0 0,1 1 0 0 0,2 19 0 0 0,-1-25-19 0 0,0 0 0 0 0,0 0 0 0 0,1-1 0 0 0,0 1 1 0 0,0 0-1 0 0,0-1 0 0 0,0 1 0 0 0,1-1 0 0 0,0 0 0 0 0,6 8 1 0 0,-6-10-27 0 0,1 1 0 0 0,-1-1 1 0 0,0 0-1 0 0,1 0 0 0 0,0 0 1 0 0,0-1-1 0 0,0 1 0 0 0,0-1 1 0 0,0 0-1 0 0,0 0 0 0 0,1-1 1 0 0,-1 1-1 0 0,1-1 0 0 0,8 2 1 0 0,20-1-991 0 0,-10-3-2623 0 0,-16 0 1424 0 0,15 1-4606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2:08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12 5063 0 0,'0'0'232'0'0,"-1"-1"-13"0"0,1 0-146 0 0,-1 0 0 0 0,0 0-1 0 0,-1 0 1 0 0,1 0 0 0 0,0 0 0 0 0,0 0-1 0 0,0 1 1 0 0,0-1 0 0 0,-1 1 0 0 0,1-1 0 0 0,0 1-1 0 0,0-1 1 0 0,-1 1 0 0 0,1 0 0 0 0,0-1-1 0 0,-1 1 1 0 0,1 0 0 0 0,-1 0 0 0 0,1 0-1 0 0,0 0 1 0 0,-1 0 0 0 0,1 0 0 0 0,0 1 0 0 0,-1-1-1 0 0,1 0 1 0 0,0 1 0 0 0,-1-1 0 0 0,0 1-1 0 0,-1 0 697 0 0,-6 2 1023 0 0,1 0 0 0 0,-1 0 0 0 0,0 1 1 0 0,-8 6-1 0 0,4-2-515 0 0,-23 19-1 0 0,11-5-1106 0 0,-33 40-1 0 0,39-41-41 0 0,2 2 0 0 0,0 0 0 0 0,-23 43 1 0 0,35-57-127 0 0,1 1 1 0 0,0 0-1 0 0,0-1 1 0 0,1 2 0 0 0,0-1-1 0 0,0 0 1 0 0,1 1 0 0 0,1-1-1 0 0,0 1 1 0 0,0-1-1 0 0,1 1 1 0 0,1 0 0 0 0,1 11-1 0 0,-1-18-19 0 0,0-1 0 0 0,0 1-1 0 0,0-1 1 0 0,0 0 0 0 0,1 0-1 0 0,-1 1 1 0 0,1-1 0 0 0,0 0 0 0 0,0 0-1 0 0,0 0 1 0 0,1-1 0 0 0,-1 1-1 0 0,1-1 1 0 0,-1 1 0 0 0,1-1 0 0 0,3 3-1 0 0,-1-2 12 0 0,0 0-1 0 0,0-1 0 0 0,0 0 1 0 0,0 0-1 0 0,1 0 0 0 0,-1 0 1 0 0,1-1-1 0 0,-1 0 0 0 0,1 0 1 0 0,5 0-1 0 0,-5 0 31 0 0,1-1 0 0 0,0-1 0 0 0,-1 1 0 0 0,1-1 0 0 0,-1 0 0 0 0,1 0 0 0 0,-1-1 0 0 0,9-3 0 0 0,-11 3 16 0 0,0 0 1 0 0,-1 1 0 0 0,1-1 0 0 0,0-1 0 0 0,-1 1 0 0 0,0-1-1 0 0,1 1 1 0 0,-1-1 0 0 0,0 0 0 0 0,0 0 0 0 0,-1 0 0 0 0,1 0-1 0 0,2-5 1 0 0,2-6 108 0 0,-1 0 0 0 0,0 0-1 0 0,-1-1 1 0 0,-1 0 0 0 0,0 0 0 0 0,-1 0-1 0 0,-1 0 1 0 0,1-16 0 0 0,-5-123-57 0 0,1 145-152 0 0,-1-41-2056 0 0,2 49 864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2:08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96 248 7367 0 0,'0'0'334'0'0,"-1"2"-1"0"0,-7 20-1151 0 0,6-15 1827 0 0,-1-1 0 0 0,0 0 1 0 0,-5 8-1 0 0,6-12-583 0 0,1 0 0 0 0,-1 0 0 0 0,0 0 0 0 0,1 0 0 0 0,-1 0 0 0 0,0 0-1 0 0,0-1 1 0 0,0 1 0 0 0,0 0 0 0 0,-1-1 0 0 0,1 0 0 0 0,0 0 0 0 0,-1 0 0 0 0,1 0 0 0 0,-1 0 0 0 0,1 0 0 0 0,-1 0 0 0 0,1-1-1 0 0,-1 1 1 0 0,1-1 0 0 0,-4 0 0 0 0,5 0-339 0 0,0 0-1 0 0,1 0 1 0 0,-1 0-1 0 0,0-1 1 0 0,0 1 0 0 0,0 0-1 0 0,1-1 1 0 0,-1 1-1 0 0,0-1 1 0 0,1 1-1 0 0,-1-1 1 0 0,0 1-1 0 0,1-1 1 0 0,-1 1 0 0 0,0-1-1 0 0,1 0 1 0 0,-1 1-1 0 0,1-1 1 0 0,-1 0-1 0 0,1 1 1 0 0,-1-1 0 0 0,1 0-1 0 0,0 0 1 0 0,-1 0-1 0 0,1 1 1 0 0,0-1-1 0 0,0 0 1 0 0,-1-1-1 0 0,-1-23 723 0 0,3 15-748 0 0,1 1-1 0 0,0 0 1 0 0,1 0 0 0 0,0 0 0 0 0,0 1 0 0 0,1-1-1 0 0,0 1 1 0 0,1 0 0 0 0,-1 0 0 0 0,1 0 0 0 0,8-8-1 0 0,3-3-119 0 0,2 0-1 0 0,35-30 0 0 0,-33 32-116 0 0,2 0 0 0 0,0 2-1 0 0,47-24 1 0 0,-68 39 169 0 0,0-1 0 0 0,1 1-1 0 0,-1-1 1 0 0,1 0 0 0 0,-1 1-1 0 0,0 0 1 0 0,1-1 0 0 0,-1 1-1 0 0,1 0 1 0 0,-1 0 0 0 0,1 0-1 0 0,-1 0 1 0 0,1 0 0 0 0,-1 0 0 0 0,1 0-1 0 0,-1 1 1 0 0,1-1 0 0 0,-1 0-1 0 0,1 1 1 0 0,-1-1 0 0 0,0 1-1 0 0,3 1 1 0 0,-2 0 1 0 0,0-1-1 0 0,0 1 1 0 0,0 0 0 0 0,0 0-1 0 0,0 1 1 0 0,-1-1 0 0 0,1 0-1 0 0,-1 0 1 0 0,1 1 0 0 0,-1-1-1 0 0,2 5 1 0 0,0 2-3 0 0,-1 0 1 0 0,1 0-1 0 0,-1 0 0 0 0,-1 0 0 0 0,0 1 1 0 0,0-1-1 0 0,0 0 0 0 0,-2 12 1 0 0,-2 12 26 0 0,-8 33 1 0 0,0 0 14 0 0,10-58-85 0 0,0-1-642 0 0,0-1-1 0 0,0 1 1 0 0,1 0-1 0 0,0 0 1 0 0,2 11 0 0 0,2-5-6424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2:08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6 524 11055 0 0,'0'0'852'0'0,"10"-7"6372"0"0,-9 6-7141 0 0,-1 0 1 0 0,1 0-1 0 0,0 0 0 0 0,0 0 0 0 0,0 0 0 0 0,0 0 0 0 0,-1-1 0 0 0,1 1 1 0 0,-1 0-1 0 0,1 0 0 0 0,-1-1 0 0 0,1 1 0 0 0,-1 0 0 0 0,0-1 1 0 0,0 1-1 0 0,1 0 0 0 0,-1-1 0 0 0,0 1 0 0 0,0 0 0 0 0,0-1 1 0 0,-1-1-1 0 0,-7-35 1870 0 0,3 23-1628 0 0,2 0-369 0 0,0 1 1 0 0,0-1-1 0 0,2 0 0 0 0,0 0 0 0 0,0 0 1 0 0,2 0-1 0 0,-1 0 0 0 0,2 0 1 0 0,0 1-1 0 0,1-1 0 0 0,1 1 0 0 0,0-1 1 0 0,1 1-1 0 0,7-15 0 0 0,-4 13-109 0 0,0 0 0 0 0,1 1 0 0 0,1 1 0 0 0,0 0 0 0 0,1 0 0 0 0,16-14 0 0 0,-18 19 10 0 0,0 1 1 0 0,1 0-1 0 0,0 1 0 0 0,0 0 0 0 0,1 1 1 0 0,0 0-1 0 0,0 1 0 0 0,1 0 0 0 0,18-5 1 0 0,-13 6 170 0 0,-1 1 0 0 0,1 1 0 0 0,0 0 0 0 0,0 1 0 0 0,-1 1 0 0 0,1 1 0 0 0,0 0 0 0 0,0 2 0 0 0,0-1 0 0 0,-1 2 0 0 0,0 0 0 0 0,0 1 0 0 0,0 1 0 0 0,0 1 1 0 0,-1 0-1 0 0,0 0 0 0 0,0 2 0 0 0,16 11 0 0 0,-25-16 18 0 0,-1 1 0 0 0,1 0 0 0 0,-1-1 0 0 0,0 2 0 0 0,0-1 1 0 0,-1 1-1 0 0,1-1 0 0 0,-1 1 0 0 0,-1 0 0 0 0,1 1 0 0 0,3 7 0 0 0,-5-9 3 0 0,-1 0 0 0 0,0-1 0 0 0,0 1-1 0 0,0 0 1 0 0,0 0 0 0 0,-1 1 0 0 0,0-1-1 0 0,0 0 1 0 0,0 0 0 0 0,-1 0 0 0 0,1 0 0 0 0,-1 0-1 0 0,0 0 1 0 0,-1 0 0 0 0,1 0 0 0 0,-4 6-1 0 0,-1 0 63 0 0,1-1 0 0 0,-2 0-1 0 0,1-1 1 0 0,-1 0-1 0 0,-1 0 1 0 0,-12 11-1 0 0,-55 44 119 0 0,-79 43-457 0 0,83-64-2509 0 0,69-43 1716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2:09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1 13791 0 0,'0'0'630'0'0,"-1"1"-13"0"0,-32 35-9 0 0,1 1 0 0 0,2 1 1 0 0,2 1-1 0 0,1 2 0 0 0,2 1 0 0 0,-25 59 1 0 0,18-23-4 0 0,4 0 0 0 0,-34 154 0 0 0,51-182-533 0 0,-23 94-191 0 0,28-122-126 0 0,-2 0-1 0 0,-1-1 1 0 0,-1-1-1 0 0,-18 31 1 0 0,12-28-618 0 0,-1 0 1 0 0,-25 25-1 0 0,-16 6-4869 0 0,45-43 1246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2:09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16 9215 0 0,'0'0'707'0'0,"-1"-2"-464"0"0,1 2-196 0 0,0-1 0 0 0,0 1 1 0 0,0-1-1 0 0,-1 1 0 0 0,1-1 0 0 0,0 0 1 0 0,-1 1-1 0 0,1-1 0 0 0,0 1 0 0 0,-1 0 1 0 0,1-1-1 0 0,-1 1 0 0 0,1-1 1 0 0,0 1-1 0 0,-1 0 0 0 0,1-1 0 0 0,-1 1 1 0 0,1 0-1 0 0,-1-1 0 0 0,1 1 1 0 0,-1 0-1 0 0,0 0 0 0 0,1-1 0 0 0,-1 1 1 0 0,1 0-1 0 0,-1 0 0 0 0,1 0 1 0 0,-1 0-1 0 0,-1 0 0 0 0,0 0 324 0 0,-4-1 471 0 0,0 0 1 0 0,-1 0-1 0 0,1 0 1 0 0,-1 1-1 0 0,1 0 0 0 0,-9 2 1 0 0,6-1-294 0 0,-1 1 0 0 0,1 0 1 0 0,-14 6-1 0 0,-2 3-34 0 0,-46 29 1 0 0,59-33-81 0 0,-3 3-412 0 0,0 1-1 0 0,1 1 1 0 0,0 1 0 0 0,1 0 0 0 0,0 0 0 0 0,1 1 0 0 0,0 1-1 0 0,-9 17 1 0 0,18-28-60 0 0,1 0-1 0 0,-1 0 1 0 0,1 0-1 0 0,1 1 1 0 0,-1-1-1 0 0,1 0 0 0 0,-1 1 1 0 0,1-1-1 0 0,0 1 1 0 0,1 0-1 0 0,-1-1 1 0 0,1 1-1 0 0,0 0 1 0 0,0-1-1 0 0,0 1 1 0 0,1 0-1 0 0,0-1 1 0 0,2 9-1 0 0,-1-7-29 0 0,1-1 0 0 0,-1 1 0 0 0,1-1 0 0 0,0 0 0 0 0,0 0-1 0 0,1 0 1 0 0,0-1 0 0 0,-1 1 0 0 0,2-1 0 0 0,-1 0 0 0 0,0 0 0 0 0,1 0-1 0 0,0-1 1 0 0,7 5 0 0 0,10 4-147 0 0,0-2 0 0 0,25 8 0 0 0,-22-9 113 0 0,41 21-1 0 0,-59-26 158 0 0,0 0 0 0 0,0 1 0 0 0,0 0 0 0 0,-1 0-1 0 0,0 0 1 0 0,0 1 0 0 0,-1 0 0 0 0,1 0 0 0 0,8 14 0 0 0,-11-14 113 0 0,1 1 0 0 0,-1 0 0 0 0,-1 0 1 0 0,1 0-1 0 0,-1 1 0 0 0,-1-1 1 0 0,1 0-1 0 0,-1 1 0 0 0,-1-1 1 0 0,1 1-1 0 0,-1 0 0 0 0,-2 10 0 0 0,2-12-92 0 0,-1 0 0 0 0,0 0 0 0 0,0-1 0 0 0,-1 1 0 0 0,0 0 0 0 0,0-1 0 0 0,0 1 0 0 0,-1-1 0 0 0,1 1 0 0 0,-1-1 0 0 0,-1 0 0 0 0,1 0 0 0 0,-1-1 0 0 0,0 1 0 0 0,0-1 0 0 0,-5 6 0 0 0,-2-3 2 0 0,-1 1 0 0 0,1-1 0 0 0,-1-1 0 0 0,0 0 0 0 0,-1-1 0 0 0,0 0 0 0 0,1-1 0 0 0,-1 0 0 0 0,-1-1 0 0 0,1-1 0 0 0,0 0 0 0 0,-1 0 0 0 0,1-2 0 0 0,-15 0 0 0 0,5-2-564 0 0,0 0 0 0 0,0-2 0 0 0,0-1 0 0 0,1-1 0 0 0,-1 0 0 0 0,1-2 0 0 0,-29-14 0 0 0,20 6-7019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2:10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31 12439 0 0,'0'0'1126'0'0,"-2"-12"6646"0"0,0-5-5509 0 0,2 16-2155 0 0,-1 1-906 0 0,-15 11-1325 0 0,5-2-3231 0 0,1 1-1296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25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121 261 4143 0 0,'-1'1'319'0'0,"-24"20"-462"0"0,-43 44 10921 0 0,42-34-7754 0 0,39-36-2482 0 0,-2-1-469 0 0,0 0 1 0 0,-1-1-1 0 0,1 0 0 0 0,-1-1 1 0 0,15-14-1 0 0,40-51-426 0 0,-19 19-75 0 0,-17 22 332 0 0,2 1 1 0 0,2 1-1 0 0,60-42 0 0 0,-88 68 122 0 0,1 1 0 0 0,0 0 0 0 0,0 0 0 0 0,0 0 0 0 0,1 1 0 0 0,-1 0-1 0 0,1 0 1 0 0,-1 1 0 0 0,1 0 0 0 0,0 0 0 0 0,12 0 0 0 0,-16 1 38 0 0,1 1 1 0 0,-1-1-1 0 0,0 1 1 0 0,0-1-1 0 0,0 1 1 0 0,0 0-1 0 0,0 0 1 0 0,0 1-1 0 0,0-1 1 0 0,-1 1-1 0 0,1-1 1 0 0,0 1-1 0 0,-1 0 1 0 0,1 0-1 0 0,-1 0 1 0 0,1 0-1 0 0,-1 0 0 0 0,0 1 1 0 0,0-1-1 0 0,0 1 1 0 0,-1-1-1 0 0,1 1 1 0 0,0 0-1 0 0,-1 0 1 0 0,0-1-1 0 0,1 1 1 0 0,0 4-1 0 0,-1-2 20 0 0,0 0 0 0 0,0 1 1 0 0,0 0-1 0 0,-1-1 0 0 0,0 1 0 0 0,0 9 0 0 0,-7 36 362 0 0,5-39-347 0 0,-5 23 241 0 0,-19 57 0 0 0,-5-11-2618 0 0,27-71 462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2:11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9215 0 0,'0'0'422'0'0,"1"-2"-13"0"0,3-2-355 0 0,-1 0 0 0 0,0 0 1 0 0,0 0-1 0 0,0-1 0 0 0,0 1 0 0 0,-1-1 0 0 0,3-5 0 0 0,0-3 6540 0 0,-4 17-6300 0 0,32 117 279 0 0,-5-12-127 0 0,-8-46 44 0 0,4-2 1 0 0,2-1-1 0 0,61 104 1 0 0,-57-116-350 0 0,3-2 0 0 0,1-1 0 0 0,3-2 0 0 0,74 69 0 0 0,133 84 62 0 0,-187-151-224 0 0,-8-4-1065 0 0,-46-39 18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2:12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1093 0 5983 0 0,'-2'1'464'0'0,"-5"0"-185"0"0,0 1-1 0 0,1 0 1 0 0,0 1 0 0 0,-1-1-1 0 0,1 1 1 0 0,0 1-1 0 0,0-1 1 0 0,1 1-1 0 0,-11 8 1 0 0,-4 6 2585 0 0,-20 24 0 0 0,25-27-2179 0 0,-265 327 2840 0 0,234-283-3193 0 0,-46 54 268 0 0,-123 116 0 0 0,-66 74-137 0 0,261-283-403 0 0,10-10-20 0 0,22-19-109 0 0,121-96-1799 0 0,-85 71 362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2:12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74 560 14423 0 0,'-55'20'1568'0'0,"54"-20"-1547"0"0,0 0-1 0 0,0 0 0 0 0,0 1 1 0 0,1-1-1 0 0,-1 0 0 0 0,0 0 1 0 0,0 0-1 0 0,0 0 0 0 0,0 0 1 0 0,0 0-1 0 0,0 0 0 0 0,0 0 1 0 0,-1-1-1 0 0,1 1 8 0 0,1 0 0 0 0,0 0 0 0 0,-1-1 0 0 0,1 1 0 0 0,0 0 0 0 0,0 0 0 0 0,-1 0 0 0 0,1-1 0 0 0,0 1 0 0 0,0 0 0 0 0,-1-1 0 0 0,1 1 0 0 0,0 0 0 0 0,0 0 0 0 0,0-1 0 0 0,0 1 0 0 0,0 0 0 0 0,-1-1 0 0 0,1 1 0 0 0,0 0 0 0 0,0-1 0 0 0,0 1 0 0 0,0-1 0 0 0,0-1 148 0 0,0 0 1 0 0,1 0-1 0 0,-1 1 1 0 0,0-1-1 0 0,1 0 1 0 0,-1 0 0 0 0,2-3-1 0 0,-1 3-17 0 0,5-12 37 0 0,0 1 0 0 0,1-1-1 0 0,1 2 1 0 0,0-1 0 0 0,14-17 0 0 0,0 1-72 0 0,5-8 69 0 0,60-61 0 0 0,42-22 408 0 0,-93 91-483 0 0,2 1 1 0 0,0 1 0 0 0,72-35-1 0 0,-96 55-118 0 0,1 1 0 0 0,19-7 0 0 0,-22 12 0 0 0,-11 2 0 0 0,0 0 0 0 0,0 0 0 0 0,0-1 0 0 0,-1 1 0 0 0,1 0 0 0 0,0 0 0 0 0,0 0 0 0 0,-1 0 0 0 0,1 0 0 0 0,0 0 0 0 0,-1 0 0 0 0,1 0 0 0 0,-1 0 0 0 0,1 0 0 0 0,-1 1 0 0 0,0-1 0 0 0,0 0 0 0 0,1 1 0 0 0,2 23 0 0 0,-4 0 99 0 0,0 0 1 0 0,-2-1-1 0 0,-9 41 0 0 0,-3 27 248 0 0,14-78-293 0 0,-2 5-22 0 0,2 1 0 0 0,0-1-1 0 0,1 0 1 0 0,4 23 0 0 0,-3-36 2 0 0,0-1 0 0 0,0 0 0 0 0,1 1 0 0 0,0-1 0 0 0,0 0 1 0 0,0 0-1 0 0,1 0 0 0 0,-1 0 0 0 0,1 0 0 0 0,0-1 1 0 0,1 1-1 0 0,-1-1 0 0 0,1 0 0 0 0,0 0 0 0 0,0 0 0 0 0,0-1 1 0 0,0 1-1 0 0,1-1 0 0 0,6 4 0 0 0,-2-3 46 0 0,0 0-1 0 0,0 0 1 0 0,1-1 0 0 0,-1-1-1 0 0,1 1 1 0 0,0-2 0 0 0,0 1-1 0 0,-1-1 1 0 0,1-1 0 0 0,19-1-1 0 0,6-2 96 0 0,59-14 0 0 0,-72 12-129 0 0,13-2-2 0 0,-1-2 1 0 0,0-1-1 0 0,-1-2 0 0 0,49-23 0 0 0,-75 31-30 0 0,-1 0 0 0 0,0 0-1 0 0,-1 0 1 0 0,1-1 0 0 0,-1 0-1 0 0,0 0 1 0 0,0 0 0 0 0,0-1-1 0 0,-1 0 1 0 0,7-10 0 0 0,-7 9-520 0 0,0-1 0 0 0,-1 0 0 0 0,4-10 0 0 0,-4 7-1953 0 0,-1 1-1 0 0,2-14 1 0 0,-2 6-4095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2:13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25 14335 0 0,'0'-2'662'0'0,"5"-18"304"0"0,-4 18 170 0 0,-3 3-476 0 0,-11 7-462 0 0,1 0-1 0 0,0 1 0 0 0,1 1 1 0 0,-16 16-1 0 0,-38 51-65 0 0,34-40 159 0 0,-198 279 610 0 0,165-223-822 0 0,-82 136 19 0 0,73-110-68 0 0,71-116-134 0 0,3-6-1367 0 0,5-11 444 0 0,3-5-41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2:13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116 579 12407 0 0,'0'0'1126'0'0,"-2"1"-929"0"0,-21 16 845 0 0,-42 21 0 0 0,64-37-963 0 0,0-1 0 0 0,0 1 0 0 0,1-1 0 0 0,-1 1 0 0 0,0-1 0 0 0,0 0 0 0 0,0 1 0 0 0,1-1-1 0 0,-1 0 1 0 0,0 0 0 0 0,0 1 0 0 0,0-1 0 0 0,0 0 0 0 0,0 0 0 0 0,0 0 0 0 0,0 0 0 0 0,1 0 0 0 0,-1 0 0 0 0,0-1 0 0 0,0 1 0 0 0,0 0 0 0 0,-1-1 0 0 0,1 1-50 0 0,1-1-1 0 0,-1 0 1 0 0,1 1 0 0 0,0-1 0 0 0,-1 0 0 0 0,1 1-1 0 0,0-1 1 0 0,-1 0 0 0 0,1 1 0 0 0,0-1-1 0 0,0 0 1 0 0,0 0 0 0 0,-1 1 0 0 0,1-1 0 0 0,0 0-1 0 0,0 0 1 0 0,0 0 0 0 0,0 1 0 0 0,1-1-1 0 0,-1-1 1 0 0,1-5 58 0 0,1 0-1 0 0,0 1 0 0 0,5-13 0 0 0,14-27 28 0 0,3 1-1 0 0,48-67 0 0 0,-46 75-100 0 0,2 1 0 0 0,1 2 0 0 0,65-60-1 0 0,-65 70-21 0 0,1 1-1 0 0,0 1 0 0 0,2 2 0 0 0,0 1 0 0 0,40-17 0 0 0,-54 29 15 0 0,1 1 1 0 0,-1 0-1 0 0,1 2 0 0 0,0 0 0 0 0,0 1 0 0 0,35-1 0 0 0,-40 3 30 0 0,0 2-1 0 0,-1 0 0 0 0,1 0 1 0 0,0 2-1 0 0,-1-1 0 0 0,0 2 0 0 0,1 0 1 0 0,-1 0-1 0 0,-1 1 0 0 0,17 9 1 0 0,-25-12-25 0 0,0 1 1 0 0,0 0-1 0 0,0 0 1 0 0,0 0-1 0 0,0 1 1 0 0,0-1-1 0 0,-1 1 1 0 0,0 0 0 0 0,0 0-1 0 0,0 0 1 0 0,0 1-1 0 0,-1-1 1 0 0,1 0-1 0 0,1 6 1 0 0,-2-3 3 0 0,0 0 0 0 0,0 0-1 0 0,-1 0 1 0 0,0 0 0 0 0,-1 0 0 0 0,1 0 0 0 0,-1 1-1 0 0,-2 13 1 0 0,-2-1-1 0 0,0 0 0 0 0,-2-1 0 0 0,0 1 0 0 0,-1-1 0 0 0,-1 0 0 0 0,-10 17 0 0 0,-8 7 18 0 0,-1-1 1 0 0,-2-1-1 0 0,-54 58 0 0 0,29-35-6 0 0,-18 20 14 0 0,59-71-30 0 0,-97 99 64 0 0,87-92-43 0 0,-1-1 0 0 0,0 0 1 0 0,-32 16-1 0 0,30-20-4 0 0,-2-1 0 0 0,0-2 0 0 0,0 0 0 0 0,-1-2 0 0 0,-1-2 0 0 0,-35 7 1 0 0,38-9-50 0 0,1 0-545 0 0,9-4-3435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2:14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38 2303 0 0,'-2'-1'167'0'0,"-27"-12"3847"0"0,19 8-1461 0 0,0 0-1 0 0,-1 1 1 0 0,-14-3-1 0 0,21 6-1960 0 0,-1 0 1 0 0,1 1-1 0 0,-1-1 0 0 0,-6 1 0 0 0,6 1-710 0 0,0-1-1 0 0,1 1 0 0 0,-1 0 0 0 0,1 1 0 0 0,-6 1 0 0 0,4 0 134 0 0,0 0 0 0 0,0 0 1 0 0,1 0-1 0 0,-1 1 0 0 0,1 0 0 0 0,0 0 1 0 0,0 1-1 0 0,0-1 0 0 0,1 1 0 0 0,-8 10 1 0 0,-1 3-28 0 0,-18 39 1 0 0,21-37 30 0 0,1-2 73 0 0,0 2 0 0 0,1-1 0 0 0,-10 41 0 0 0,16-46 53 0 0,-1 0 0 0 0,1-1 0 0 0,1 1 0 0 0,1 0 0 0 0,0 0 0 0 0,4 27 0 0 0,-3-37-63 0 0,-1 0 1 0 0,1-1 0 0 0,0 1-1 0 0,1-1 1 0 0,-1 1 0 0 0,0-1-1 0 0,1 1 1 0 0,0-1 0 0 0,0 0-1 0 0,0 0 1 0 0,0 0 0 0 0,1 0-1 0 0,4 4 1 0 0,-5-5-28 0 0,0-1 1 0 0,0 1-1 0 0,0-1 0 0 0,1 1 0 0 0,-1-1 1 0 0,1 0-1 0 0,-1 0 0 0 0,1 0 0 0 0,-1-1 1 0 0,1 1-1 0 0,-1 0 0 0 0,1-1 0 0 0,0 0 1 0 0,-1 0-1 0 0,1 0 0 0 0,0 0 0 0 0,-1 0 1 0 0,1 0-1 0 0,4-1 0 0 0,11-5 90 0 0,-1 1 0 0 0,0-2 0 0 0,0 0 0 0 0,0-2 0 0 0,-1 1 1 0 0,0-2-1 0 0,-1 0 0 0 0,0-1 0 0 0,17-16 0 0 0,-21 17-125 0 0,0-2 0 0 0,-1 1 1 0 0,0-2-1 0 0,0 1 1 0 0,10-20-1 0 0,-15 24-38 0 0,-1 0 1 0 0,0-1 0 0 0,-1 1-1 0 0,0 0 1 0 0,0-1-1 0 0,0 0 1 0 0,-1 0 0 0 0,-1 0-1 0 0,1 0 1 0 0,-1-13-1 0 0,-1 18-63 0 0,-1-1 0 0 0,1 1-1 0 0,-1 0 1 0 0,0-1-1 0 0,0 1 1 0 0,-1 0-1 0 0,1-1 1 0 0,-1 1-1 0 0,0 0 1 0 0,0 0-1 0 0,0 1 1 0 0,-1-1-1 0 0,1 0 1 0 0,-1 1-1 0 0,0-1 1 0 0,0 1 0 0 0,0 0-1 0 0,-1 0 1 0 0,1 0-1 0 0,-1 0 1 0 0,-4-2-1 0 0,3 2-59 0 0,-1 0 0 0 0,0 1 0 0 0,1 0 0 0 0,-1 0 0 0 0,0 0 0 0 0,0 0 1 0 0,0 1-1 0 0,0 0 0 0 0,0 1 0 0 0,0-1 0 0 0,0 1 0 0 0,-1 0 0 0 0,1 1 0 0 0,-10 1 0 0 0,2 1-94 0 0,-48 11-603 0 0,55-12 546 0 0,0 0-1 0 0,0 1 1 0 0,0 0-1 0 0,0 0 1 0 0,1 1-1 0 0,-7 4 1 0 0,12-7-571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2:14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0 12439 0 0,'0'0'1451'0'0,"0"3"-590"0"0,0 4-313 0 0,-1 0-1 0 0,1 1 0 0 0,-2-1 1 0 0,1 0-1 0 0,-1 1 1 0 0,0-1-1 0 0,-1 0 0 0 0,0 0 1 0 0,-6 11-1 0 0,0-4 55 0 0,0-1-1 0 0,0 0 1 0 0,-20 20-1 0 0,-64 81 794 0 0,45-52-1214 0 0,28-37-251 0 0,0 2 0 0 0,-25 46-1 0 0,44-71-142 0 0,18-3-5995 0 0,1-6-424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2:14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1 10047 0 0,'0'0'1230'0'0,"-1"12"1852"0"0,0-9-2744 0 0,-1 0 0 0 0,0 1 0 0 0,0-1-1 0 0,0 0 1 0 0,0 0 0 0 0,-1 0 0 0 0,1-1 0 0 0,-7 6-1 0 0,-27 18 780 0 0,7-5-595 0 0,10-6-223 0 0,-49 43 440 0 0,61-51-703 0 0,0 1 1 0 0,1-1-1 0 0,0 1 0 0 0,0 1 0 0 0,0-1 1 0 0,-6 15-1 0 0,12-21-34 0 0,0-1 1 0 0,0 0 0 0 0,0 0-1 0 0,0 0 1 0 0,0 0-1 0 0,1 0 1 0 0,-1 1 0 0 0,0-1-1 0 0,1 0 1 0 0,-1 0-1 0 0,1 0 1 0 0,-1 0 0 0 0,1 0-1 0 0,-1 0 1 0 0,1 0-1 0 0,0 0 1 0 0,0 0 0 0 0,1 1-1 0 0,-2-1 2 0 0,5 3 9 0 0,0 1 1 0 0,0-1-1 0 0,0 0 0 0 0,0-1 0 0 0,0 1 0 0 0,1-1 0 0 0,11 5 1 0 0,9 6 28 0 0,-13-6-4 0 0,0 1 1 0 0,0 0-1 0 0,15 16 0 0 0,-24-22-25 0 0,-1 1 0 0 0,0-1 0 0 0,0 1 0 0 0,0 0 0 0 0,0 0 0 0 0,-1 0 0 0 0,0 0 0 0 0,1 0 0 0 0,-1 0 0 0 0,-1 1 0 0 0,1-1-1 0 0,-1 1 1 0 0,0-1 0 0 0,0 1 0 0 0,1 8 0 0 0,-3-10 2 0 0,1 0 1 0 0,-1 1-1 0 0,1-1 0 0 0,-1-1 0 0 0,0 1 0 0 0,-1 0 1 0 0,1 0-1 0 0,0 0 0 0 0,-1 0 0 0 0,1-1 0 0 0,-1 1 1 0 0,0-1-1 0 0,0 1 0 0 0,0-1 0 0 0,0 0 0 0 0,0 0 1 0 0,-1 0-1 0 0,1 0 0 0 0,-1 0 0 0 0,-4 2 0 0 0,-5 3 101 0 0,0 0-1 0 0,-1-1 1 0 0,-16 5 0 0 0,-10 3-84 0 0,-1-2 0 0 0,0-1 0 0 0,-1-3 0 0 0,-1-1 0 0 0,1-2 1 0 0,-1-2-1 0 0,-46-2 0 0 0,82-1-361 0 0,-1 0 1 0 0,0-1-1 0 0,1 0 0 0 0,-1-1 1 0 0,-8-2-1 0 0,-1-4-6862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2:15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12 12895 0 0,'0'0'998'0'0,"-1"-1"-657"0"0,-1 0-89 0 0,-1-1 0 0 0,0 1 0 0 0,1 0 0 0 0,-1 0 0 0 0,0 0 0 0 0,0 0 1 0 0,1 0-1 0 0,-1 1 0 0 0,0-1 0 0 0,0 1 0 0 0,0 0 0 0 0,0 0 0 0 0,0 0 0 0 0,0 0 0 0 0,0 0 0 0 0,0 1 0 0 0,0-1 1 0 0,1 1-1 0 0,-7 2 0 0 0,-4 2 347 0 0,0 0 1 0 0,-23 14 0 0 0,30-15-581 0 0,-7 3 129 0 0,-1 0-16 0 0,0 0-1 0 0,1 1 1 0 0,0 1-1 0 0,1 1 1 0 0,-19 16-1 0 0,24-17-115 0 0,1 1-32 0 0,6-8-6 0 0,-1 0 0 0 0,1 0 0 0 0,0-1-1 0 0,0 1 1 0 0,0 0 0 0 0,0 0 0 0 0,1 0 0 0 0,-1 0-1 0 0,0 0 1 0 0,1-1 0 0 0,-1 1 0 0 0,1 0 0 0 0,0 0 0 0 0,-1-1-1 0 0,1 1 1 0 0,0 0 0 0 0,0-1 0 0 0,0 1 0 0 0,2 2-1 0 0,3 3-99 0 0,0-1 0 0 0,14 12 0 0 0,-8-8 20 0 0,12 13 0 0 0,-11-13 79 0 0,-1 1 1 0 0,0 0-1 0 0,-1 1 1 0 0,-1 0-1 0 0,0 1 1 0 0,0 0-1 0 0,9 19 1 0 0,-11-17 64 0 0,-2 0 0 0 0,0 0 0 0 0,7 28 1 0 0,-12-37-17 0 0,0 0 1 0 0,0 1 0 0 0,-1-1-1 0 0,0 0 1 0 0,0 1 0 0 0,-1-1-1 0 0,0 0 1 0 0,0 1 0 0 0,0-1-1 0 0,-1 0 1 0 0,1 0 0 0 0,-6 10 0 0 0,3-8 7 0 0,-1 0 0 0 0,0 0 0 0 0,-1-1 0 0 0,0 1 1 0 0,0-1-1 0 0,0-1 0 0 0,-1 1 0 0 0,0-1 1 0 0,0 0-1 0 0,-1-1 0 0 0,0 1 0 0 0,0-2 0 0 0,0 1 1 0 0,-14 5-1 0 0,-1-1 53 0 0,0-1 1 0 0,0-1-1 0 0,0-1 1 0 0,-36 4-1 0 0,-100 1 165 0 0,156-11-329 0 0,-30-3 107 0 0,31 3-147 0 0,1 0 1 0 0,0 0-1 0 0,0-1 0 0 0,-1 1 1 0 0,1 0-1 0 0,0-1 0 0 0,0 1 0 0 0,0-1 1 0 0,0 0-1 0 0,0 1 0 0 0,0-1 0 0 0,0 0 1 0 0,0 0-1 0 0,0 0 0 0 0,0 1 0 0 0,0-1 1 0 0,0 0-1 0 0,0 0 0 0 0,1 0 0 0 0,-1-1 1 0 0,0 1-1 0 0,0-2 0 0 0,-2-9-1307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2:15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19 8751 0 0,'38'-18'10743'0'0,"-45"26"-9967"0"0,-8 5-518 0 0,0 0-1 0 0,-1-2 1 0 0,-29 17 0 0 0,-7 4 23 0 0,0 6-97 0 0,2 1 1 0 0,-69 70-1 0 0,113-102-178 0 0,-13 13-12 0 0,0 0 1 0 0,-15 24-1 0 0,30-39 15 0 0,1 0-1 0 0,0 0 0 0 0,0 1 1 0 0,0-1-1 0 0,0 1 1 0 0,1 0-1 0 0,0 0 0 0 0,0 0 1 0 0,1 0-1 0 0,-1 0 0 0 0,1 0 1 0 0,1 0-1 0 0,-1 1 0 0 0,2 10 1 0 0,-1-17-2 0 0,0 1 1 0 0,0 0-1 0 0,1-1 1 0 0,-1 1-1 0 0,0 0 1 0 0,1-1-1 0 0,-1 1 0 0 0,1-1 1 0 0,-1 1-1 0 0,1 0 1 0 0,-1-1-1 0 0,1 1 1 0 0,-1-1-1 0 0,1 0 1 0 0,-1 1-1 0 0,1-1 0 0 0,0 1 1 0 0,-1-1-1 0 0,2 1 1 0 0,0 0 16 0 0,3 2 12 0 0,-1 0 1 0 0,1-1-1 0 0,0 1 0 0 0,0-1 1 0 0,0 0-1 0 0,0 0 0 0 0,0-1 0 0 0,0 0 1 0 0,0 0-1 0 0,0 0 0 0 0,1 0 1 0 0,-1-1-1 0 0,0 0 0 0 0,1 0 0 0 0,-1 0 1 0 0,0-1-1 0 0,0 0 0 0 0,10-2 1 0 0,6-3 50 0 0,0-1 1 0 0,0-2-1 0 0,22-11 1 0 0,-40 18-80 0 0,13-5 13 0 0,-1-1 0 0 0,-1-1 0 0 0,0 0 0 0 0,0-1 1 0 0,0-1-1 0 0,-2 0 0 0 0,1 0 0 0 0,17-23 0 0 0,-24 26-33 0 0,-1 1 1 0 0,0-1 0 0 0,0-1-1 0 0,-1 1 1 0 0,0-1-1 0 0,0 1 1 0 0,-1-1-1 0 0,0 0 1 0 0,-1-1 0 0 0,0 1-1 0 0,0 0 1 0 0,-1 0-1 0 0,-1-1 1 0 0,1 1-1 0 0,-1-1 1 0 0,-1 1 0 0 0,-1-12-1 0 0,0 11-553 0 0,0-1 1 0 0,-1 1-1 0 0,0 0 0 0 0,-1 0 1 0 0,0 0-1 0 0,0 1 0 0 0,-1-1 0 0 0,-1 1 1 0 0,1 0-1 0 0,-13-14 0 0 0,5 8-927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26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0 7367 0 0,'-2'1'568'0'0,"-47"26"154"0"0,24-14 1207 0 0,0 1 1 0 0,1 1 0 0 0,-29 23-1 0 0,40-26-1682 0 0,1-1 0 0 0,1 2 0 0 0,0-1 0 0 0,0 2 0 0 0,1-1 0 0 0,1 1 0 0 0,-9 19 0 0 0,14-25-219 0 0,1-1-1 0 0,0 1 0 0 0,0 0 0 0 0,1 0 0 0 0,0 0 0 0 0,0 0 0 0 0,1 0 0 0 0,0 0 1 0 0,0 0-1 0 0,1 1 0 0 0,0-1 0 0 0,0 0 0 0 0,1 0 0 0 0,1 0 0 0 0,-1 1 0 0 0,5 13 1 0 0,-5-19-16 0 0,1 0 0 0 0,-1 0 0 0 0,0 0 1 0 0,1-1-1 0 0,0 1 0 0 0,-1 0 1 0 0,1-1-1 0 0,0 1 0 0 0,0-1 0 0 0,1 0 1 0 0,-1 1-1 0 0,0-1 0 0 0,1 0 0 0 0,-1-1 1 0 0,1 1-1 0 0,0 0 0 0 0,3 1 1 0 0,-2-2 21 0 0,0 0 0 0 0,0 0 1 0 0,0 0-1 0 0,0 0 1 0 0,0-1-1 0 0,1 1 0 0 0,-1-1 1 0 0,0 0-1 0 0,0 0 1 0 0,0-1-1 0 0,7-1 1 0 0,1-1 100 0 0,0-1 0 0 0,-1 0 1 0 0,1-1-1 0 0,-1 0 1 0 0,0-1-1 0 0,0 0 0 0 0,17-13 1 0 0,-11 4 119 0 0,0 0 0 0 0,0 0 0 0 0,-2-2 0 0 0,21-27 0 0 0,-27 33-200 0 0,-1-1 1 0 0,-1-1-1 0 0,0 1 0 0 0,-1-1 1 0 0,0 0-1 0 0,-1-1 0 0 0,-1 1 1 0 0,4-19-1 0 0,-7 27-80 0 0,0-1-1 0 0,-1 1 0 0 0,1 0 1 0 0,-1-1-1 0 0,-1 1 1 0 0,1 0-1 0 0,-1-1 0 0 0,0 1 1 0 0,0 0-1 0 0,-3-10 1 0 0,2 12-33 0 0,1 1 0 0 0,0-1 1 0 0,0 1-1 0 0,-1 0 0 0 0,1 0 1 0 0,-1 0-1 0 0,0 0 0 0 0,0 0 1 0 0,0 0-1 0 0,0 0 0 0 0,0 0 1 0 0,0 1-1 0 0,0-1 0 0 0,-1 1 1 0 0,1-1-1 0 0,0 1 0 0 0,-1 0 1 0 0,1 0-1 0 0,-1 0 0 0 0,1 0 1 0 0,-1 1-1 0 0,0-1 1 0 0,-3 0-1 0 0,-1 1-190 0 0,1 0-1 0 0,-1 0 1 0 0,1 1 0 0 0,-1 0 0 0 0,1 0 0 0 0,-1 0 0 0 0,1 1-1 0 0,-1 0 1 0 0,1 0 0 0 0,0 1 0 0 0,0 0 0 0 0,0 0-1 0 0,-8 6 1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2:15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100 503 9671 0 0,'0'0'440'0'0,"-2"0"-5"0"0,-3 0-981 0 0,-20-1 674 0 0,20 1 914 0 0,-1-1 0 0 0,0 1-1 0 0,1-1 1 0 0,-12-4-1 0 0,16 5-836 0 0,-1-1-1 0 0,0 0 1 0 0,1 1-1 0 0,-1-1 1 0 0,1 0-1 0 0,-1 0 1 0 0,1 0-1 0 0,-1 0 1 0 0,1 0-1 0 0,0-1 1 0 0,-1 1-1 0 0,1 0 0 0 0,0-1 1 0 0,0 1-1 0 0,0-1 1 0 0,0 1-1 0 0,0-1 1 0 0,0 1-1 0 0,1-1 1 0 0,-1 0-1 0 0,0 1 1 0 0,1-1-1 0 0,-1 0 0 0 0,1 0 1 0 0,0 0-1 0 0,-1 1 1 0 0,1-1-1 0 0,0 0 1 0 0,0 0-1 0 0,0 0 1 0 0,1 1-1 0 0,-1-1 1 0 0,0 0-1 0 0,1-2 0 0 0,1-2-48 0 0,0-1-1 0 0,0 0 1 0 0,0 1-1 0 0,1-1 1 0 0,0 1-1 0 0,6-9 1 0 0,27-35 183 0 0,-27 37-224 0 0,14-15-102 0 0,0 2-1 0 0,2 0 1 0 0,1 1-1 0 0,33-24 0 0 0,-14 17-217 0 0,94-53 0 0 0,-130 80 165 0 0,6-4 10 0 0,0 2 0 0 0,0-1-1 0 0,1 2 1 0 0,0 0 0 0 0,0 1-1 0 0,18-3 1 0 0,-20 8-6 0 0,-13 0 39 0 0,0 1 1 0 0,0-1-1 0 0,1 1 0 0 0,-1-1 0 0 0,0 1 1 0 0,0 0-1 0 0,0 0 0 0 0,0 0 0 0 0,0-1 1 0 0,0 1-1 0 0,0 0 0 0 0,0 0 1 0 0,0 0-1 0 0,-1 1 0 0 0,1-1 0 0 0,0 0 1 0 0,-1 0-1 0 0,1 0 0 0 0,0 0 0 0 0,-1 1 1 0 0,0-1-1 0 0,1 0 0 0 0,-1 0 0 0 0,0 1 1 0 0,1-1-1 0 0,-1 2 0 0 0,1 5 19 0 0,-1 0 0 0 0,1 0 0 0 0,-2 9 0 0 0,-1 1-4 0 0,-1 1-1 0 0,-7 23 1 0 0,3-13-7 0 0,-3 16 5 0 0,-5 60 0 0 0,13-89-12 0 0,2 0 0 0 0,0 0 0 0 0,1-1 0 0 0,0 1 0 0 0,1 0 0 0 0,1 0 0 0 0,8 23 0 0 0,0-14-21 0 0,-9-23-224 0 0,-1 0 0 0 0,0 0 0 0 0,1 1-1 0 0,-1-1 1 0 0,1 0 0 0 0,0-1 0 0 0,-1 1 0 0 0,1 0 0 0 0,0 0 0 0 0,0-1 0 0 0,0 1 0 0 0,1-1 0 0 0,-1 0-1 0 0,0 0 1 0 0,0 0 0 0 0,4 2 0 0 0,6-1-6947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2:16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3 9671 0 0,'0'0'748'0'0,"3"0"-306"0"0,10-2 4364 0 0,-21 3-3638 0 0,-8 5-1014 0 0,0 0-1 0 0,1 1 1 0 0,0 0-1 0 0,0 2 0 0 0,1 0 1 0 0,-22 17-1 0 0,-73 76 1083 0 0,73-68-1110 0 0,-20 21-126 0 0,3 2 0 0 0,2 2 0 0 0,-70 106 0 0 0,104-136 171 0 0,2 0 0 0 0,1 0 0 0 0,-13 37 0 0 0,20-44-34 0 0,1 0 0 0 0,1 0-1 0 0,0 1 1 0 0,2-1 0 0 0,-1 34-1 0 0,5-44-36 0 0,-1 0 0 0 0,2 0 0 0 0,0 0 0 0 0,0 0 0 0 0,1 0 0 0 0,0 0 0 0 0,1 0 0 0 0,10 19 0 0 0,-3-12 65 0 0,0 1 0 0 0,2-1 0 0 0,25 29 0 0 0,-31-40-11 0 0,1 0 0 0 0,-1-1-1 0 0,2 0 1 0 0,-1 0 0 0 0,1 0 0 0 0,0-1 0 0 0,0-1-1 0 0,0 1 1 0 0,1-2 0 0 0,0 1 0 0 0,0-1-1 0 0,0-1 1 0 0,0 0 0 0 0,1 0 0 0 0,-1-1 0 0 0,1 0-1 0 0,15 0 1 0 0,-15-2 152 0 0,1 0 1 0 0,18-3-1 0 0,-28 2 180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2:18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49 11487 0 0,'1'-1'528'0'0,"37"-47"6710"0"0,-39 51-6965 0 0,-15 32-6 0 0,-2-1 0 0 0,-1 0 0 0 0,-32 42 0 0 0,7-11-102 0 0,-142 249 235 0 0,147-253-418 0 0,38-59-73 0 0,16-2-2650 0 0,2-5-1825 0 0,3-4-1362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2:19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491 126 14223 0 0,'0'0'323'0'0,"-2"1"44"0"0,-30 29 450 0 0,-44 29 0 0 0,-7 6 1470 0 0,324-256-760 0 0,-224 178-1459 0 0,50-35 171 0 0,-60 44-205 0 0,0-1 0 0 0,0 2 0 0 0,1-1 0 0 0,0 1 0 0 0,-1 0 0 0 0,1 1 0 0 0,10-3 1 0 0,-16 5 263 0 0,8 10-99 0 0,-9-7-186 0 0,1-1 0 0 0,-1 1 1 0 0,0 0-1 0 0,0-1 0 0 0,0 1 0 0 0,0 0 1 0 0,-1 0-1 0 0,1 0 0 0 0,-1 0 0 0 0,0-1 1 0 0,1 1-1 0 0,-1 0 0 0 0,-1 0 0 0 0,1 0 1 0 0,0 0-1 0 0,-1 0 0 0 0,1 0 0 0 0,-2 2 1 0 0,-1 8 54 0 0,-2 0 1 0 0,-7 17-1 0 0,-2-1-138 0 0,-1-1 1 0 0,-2 0-1 0 0,0-1 0 0 0,-2 0 1 0 0,-1-2-1 0 0,-27 27 0 0 0,14-20-52 0 0,-2-1 0 0 0,-1-2 0 0 0,-67 42 0 0 0,17-17 122 0 0,-53 31 0 0 0,108-67 6 0 0,-46 34-1 0 0,75-51 50 0 0,4-1 22 0 0,30-13 37 0 0,0 1 1 0 0,1 2-1 0 0,0 1 1 0 0,0 2-1 0 0,1 1 1 0 0,36-1-1 0 0,-68 7-111 0 0,94-3 674 0 0,121 12 0 0 0,-199-8-587 0 0,0-1 0 0 0,0 0 0 0 0,0-2 0 0 0,0 0-1 0 0,26-6 1 0 0,-40 7-55 0 0,4-1-13 0 0,25-12 198 0 0,-30 13-137 0 0,4 0-31 0 0,-6 0-108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2:20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38 5527 0 0,'0'0'250'0'0,"-1"-1"-2"0"0,-20-36 12092 0 0,24 56-12295 0 0,1 1 1 0 0,1-1 0 0 0,13 31 0 0 0,32 54 5 0 0,53 64-455 0 0,14-9-208 0 0,-111-151 594 0 0,87 108-930 0 0,50 71-63 0 0,-135-174 1008 0 0,0 1 0 0 0,-1 0-1 0 0,0 0 1 0 0,-1 1 0 0 0,-1-1 0 0 0,0 1 0 0 0,4 27 0 0 0,-7-32 93 0 0,-1 1 0 0 0,-1-1 1 0 0,0 0-1 0 0,0 0 1 0 0,-1 1-1 0 0,0-1 1 0 0,-1 0-1 0 0,0 0 1 0 0,-1 0-1 0 0,0 0 1 0 0,-1-1-1 0 0,-8 17 1 0 0,5-13 319 0 0,-1 0 1 0 0,0 0 0 0 0,-1-1 0 0 0,-1 0 0 0 0,0-1 0 0 0,0 0 0 0 0,-1-1 0 0 0,0 0 0 0 0,-1-1-1 0 0,0 0 1 0 0,-23 12 0 0 0,-189 90 3226 0 0,210-104-3755 0 0,11-5-592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2:44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33 1839 0 0,'0'0'83'0'0,"1"-2"-6"0"0,1-1-37 0 0,14-25 12084 0 0,-14 34-7307 0 0,-1 2-6742 0 0,0 0 2049 0 0,0 1-1 0 0,-1 0 1 0 0,0 0 0 0 0,-1-1-1 0 0,-2 14 1 0 0,-12 43 261 0 0,8-41-282 0 0,-69 229 448 0 0,60-211-444 0 0,-2 0 1 0 0,-2-1-1 0 0,-45 68 1 0 0,-75 75 91 0 0,57-78-157 0 0,11-20 42 0 0,0-1-110 0 0,94-97-845 0 0,24-25-2951 0 0,-35 28 2075 0 0,25-20-3907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2:44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142 579 6911 0 0,'0'0'315'0'0,"-2"-1"-7"0"0,-8-4-199 0 0,6 3 500 0 0,1 0-1 0 0,-1 0 1 0 0,0 0-1 0 0,-1 0 1 0 0,1 1-1 0 0,0 0 1 0 0,-8-1-1 0 0,0 0-21 0 0,-11-4 1 0 0,21 5-319 0 0,-2-1 187 0 0,4 2-410 0 0,-1 0-1 0 0,1-1 1 0 0,0 1-1 0 0,-1 0 1 0 0,1 0-1 0 0,-1 0 1 0 0,1 0-1 0 0,0-1 1 0 0,-1 1-1 0 0,1 0 0 0 0,-1 0 1 0 0,1-1-1 0 0,0 1 1 0 0,-1 0-1 0 0,1-1 1 0 0,0 1-1 0 0,0 0 1 0 0,-1-1-1 0 0,1 0 1 0 0,-2-2 68 0 0,1-1 0 0 0,0 1 0 0 0,0-1 1 0 0,1 0-1 0 0,-1 1 0 0 0,1-1 0 0 0,0 0 1 0 0,0 1-1 0 0,0-1 0 0 0,0 0 0 0 0,1 1 1 0 0,-1-1-1 0 0,1 0 0 0 0,0 1 0 0 0,0-1 1 0 0,0 1-1 0 0,1-1 0 0 0,-1 1 0 0 0,1 0 1 0 0,4-7-1 0 0,2-3-13 0 0,1 1 0 0 0,0 0 0 0 0,21-20 1 0 0,18-19 9 0 0,30-27 28 0 0,-37 41 59 0 0,2 2 0 0 0,1 1 0 0 0,2 3 0 0 0,66-34 0 0 0,-88 54-56 0 0,0 1 0 0 0,1 0 1 0 0,0 2-1 0 0,41-7 0 0 0,-46 12-86 0 0,-1 1 0 0 0,1 1-1 0 0,0 1 1 0 0,0 0 0 0 0,-1 2-1 0 0,38 7 1 0 0,-41-6 15 0 0,-1 1 0 0 0,0 1 0 0 0,0 0 0 0 0,23 12 0 0 0,-33-15-58 0 0,-1 1 0 0 0,1 0 1 0 0,-1 0-1 0 0,0 0 1 0 0,0 1-1 0 0,0-1 1 0 0,0 1-1 0 0,-1 0 1 0 0,1 0-1 0 0,-1 1 1 0 0,0-1-1 0 0,0 0 1 0 0,-1 1-1 0 0,1 0 1 0 0,-1 0-1 0 0,0-1 1 0 0,2 10-1 0 0,-3-9-13 0 0,-1 1 0 0 0,1-1 0 0 0,-1 1 0 0 0,0 0 0 0 0,-1-1 0 0 0,1 1 0 0 0,-1 0 0 0 0,0-1 0 0 0,-1 1 0 0 0,1-1 0 0 0,-1 0 0 0 0,-3 7 0 0 0,-3 4 0 0 0,0 0 0 0 0,-15 21 0 0 0,-7 4 16 0 0,-1-2 0 0 0,-2-1 0 0 0,-42 37 0 0 0,-123 87 48 0 0,124-109-64 0 0,-2-4 0 0 0,-3-4 0 0 0,-137 59 0 0 0,172-84 2 0 0,7-5-9 0 0,-38 13 0 0 0,72-27-53 0 0,16-20-2561 0 0,5-1 1250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2:45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99 8287 0 0,'45'-24'2476'0'0,"72"-28"0"0"0,-60 29 3311 0 0,-58 26-5771 0 0,0 0 0 0 0,0 0 0 0 0,-1 0 0 0 0,1 0 0 0 0,-1 0-1 0 0,1 0 1 0 0,-1 0 0 0 0,0-1 0 0 0,0 1 0 0 0,-3 2 0 0 0,3-2-2 0 0,-29 32 141 0 0,-1-2-1 0 0,-3-1 1 0 0,-38 29 0 0 0,-20 17 26 0 0,36-26 1 0 0,3 3-1 0 0,3 1 0 0 0,2 3 1 0 0,-70 109-1 0 0,108-149-96 0 0,1 1 0 0 0,0 0 0 0 0,1 0 0 0 0,2 1 0 0 0,0 0 0 0 0,-7 37 0 0 0,12-46-231 0 0,1 1-1 0 0,0-1 1 0 0,1 1-1 0 0,0 0 1 0 0,1-1-1 0 0,0 1 1 0 0,1-1 0 0 0,1 1-1 0 0,0-1 1 0 0,0 0-1 0 0,1 0 1 0 0,1 0 0 0 0,6 11-1 0 0,-4-11-922 0 0,-6-9-10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2:45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11975 0 0,'0'0'923'0'0,"-1"3"-427"0"0,0 11 279 0 0,1 0-1 0 0,0 0 1 0 0,1 0-1 0 0,0 0 1 0 0,1 0-1 0 0,7 26 1 0 0,3 1 91 0 0,18 39-1 0 0,-7-30-644 0 0,1-1-1 0 0,3-1 1 0 0,2-1-1 0 0,2-1 1 0 0,1-2-1 0 0,3-1 1 0 0,73 69-1 0 0,148 118-441 0 0,-248-222-186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2:45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941 0 10591 0 0,'0'0'2340'0'0,"-1"2"-1001"0"0,-15 19-336 0 0,-1-1 0 0 0,-1-1 1 0 0,-20 17-1 0 0,-6 7-525 0 0,-14 16-20 0 0,-498 530 1153 0 0,489-515-1481 0 0,-57 64 263 0 0,123-135-179 0 0,4-7-172 0 0,44-39-1628 0 0,-18 19-5582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26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111 120 10591 0 0,'0'0'5315'0'0,"-1"0"-4674"0"0,-3 3-486 0 0,-1-1-1 0 0,1 1 1 0 0,1-1-1 0 0,-1 1 1 0 0,0 0-1 0 0,1 1 1 0 0,-1-1-1 0 0,1 1 1 0 0,0-1-1 0 0,-3 6 1 0 0,-4 5 29 0 0,-12 23 0 0 0,16-24-133 0 0,1-1 1 0 0,0 1-1 0 0,1 0 0 0 0,0 0 0 0 0,0 0 0 0 0,2 1 1 0 0,0-1-1 0 0,0 1 0 0 0,1 16 0 0 0,1-28-14 0 0,0-1-1 0 0,0 0 1 0 0,0 0-1 0 0,0 0 1 0 0,1 1-1 0 0,-1-1 1 0 0,0 0-1 0 0,1 0 1 0 0,-1 0-1 0 0,1 0 1 0 0,-1 0-1 0 0,1 0 1 0 0,-1 1-1 0 0,1-1 1 0 0,0 0-1 0 0,0-1 1 0 0,-1 1-1 0 0,1 0 1 0 0,0 0-1 0 0,0 0 1 0 0,1 1 0 0 0,0-2 20 0 0,0 1 1 0 0,-1-1 0 0 0,1 1 0 0 0,-1-1 0 0 0,1 1 0 0 0,0-1 0 0 0,-1 0-1 0 0,1 0 1 0 0,0 0 0 0 0,-1 0 0 0 0,1 0 0 0 0,0 0 0 0 0,2-1 0 0 0,6-2 206 0 0,0 0 0 0 0,-1-1 1 0 0,1 0-1 0 0,9-6 0 0 0,-11 6-91 0 0,4-2-80 0 0,-1-1 0 0 0,0-1 0 0 0,0 0 0 0 0,-1 0 0 0 0,11-12 0 0 0,44-52 95 0 0,-52 56-151 0 0,8-10-88 0 0,-20 25-81 0 0,-2 3-312 0 0,-5 33 329 0 0,4-25 67 0 0,0 0-1 0 0,0 0 1 0 0,1 0-1 0 0,0 0 0 0 0,1 0 1 0 0,0 0-1 0 0,1 1 1 0 0,2 12-1 0 0,-1-15 99 0 0,0 0-1 0 0,0-1 0 0 0,1 1 1 0 0,0-1-1 0 0,1 0 0 0 0,-1 0 1 0 0,1 0-1 0 0,8 9 0 0 0,-9-13-18 0 0,0 0 1 0 0,0 0-1 0 0,0 0 0 0 0,1 0 1 0 0,-1 0-1 0 0,1-1 0 0 0,0 0 1 0 0,0 0-1 0 0,0 0 0 0 0,0 0 0 0 0,0 0 1 0 0,0-1-1 0 0,0 0 0 0 0,1 0 1 0 0,-1 0-1 0 0,8 1 0 0 0,-6-3 76 0 0,1 1 1 0 0,0-1-1 0 0,0 0 0 0 0,-1 0 0 0 0,1 0 0 0 0,-1-1 0 0 0,1 0 1 0 0,-1-1-1 0 0,0 1 0 0 0,0-1 0 0 0,0-1 0 0 0,11-7 1 0 0,4-4 327 0 0,37-36 0 0 0,-6-2-38 0 0,80-108 1 0 0,-72 66-834 0 0,-43 66-644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2:46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13 199 14943 0 0,'0'0'1706'0'0,"2"0"-1122"0"0,9-1-101 0 0,0-1 1 0 0,0 0 0 0 0,0 0-1 0 0,0-1 1 0 0,11-5 0 0 0,12-3 163 0 0,141-45 1311 0 0,-59 17-1240 0 0,-74 25-593 0 0,7-2-29 0 0,1 1 1 0 0,98-14-1 0 0,-126 28-601 0 0,-13 3-2087 0 0,-9 1 918 0 0,-2 8-20 0 0</inkml:trace>
  <inkml:trace contextRef="#ctx0" brushRef="#br0" timeOffset="1">5 610 15487 0 0,'-4'5'4180'0'0,"4"-5"-4122"0"0,0 0 0 0 0,0 0 0 0 0,0 0 0 0 0,0 0 0 0 0,-1 0 0 0 0,1 0 0 0 0,9 3 265 0 0,0-2 0 0 0,0 1 1 0 0,0-1-1 0 0,0 0 0 0 0,0-1 1 0 0,1 0-1 0 0,-1 0 0 0 0,0-1 1 0 0,10-2-1 0 0,16-4 280 0 0,35-13-1 0 0,-38 10-306 0 0,74-25 405 0 0,34-9-448 0 0,-116 38-499 0 0,1 1-1 0 0,-1 1 1 0 0,46-2-1 0 0,-66 6-283 0 0,1 1 0 0 0,-1-1 0 0 0,0 0 0 0 0,1 1 0 0 0,-1 0 0 0 0,0 0 0 0 0,0 0 0 0 0,7 4 0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2:46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889 71 14943 0 0,'0'-2'687'0'0,"0"0"-630"0"0,0 0 1 0 0,0-1 0 0 0,-1 1-1 0 0,1 0 1 0 0,-1 0-1 0 0,1 0 1 0 0,-1 0-1 0 0,0-1 1 0 0,0 1-1 0 0,0 0 1 0 0,0 0-1 0 0,0 1 1 0 0,0-1-1 0 0,0 0 1 0 0,-1 0 0 0 0,-1-2-1 0 0,0 1 128 0 0,0 1 0 0 0,-1-1-1 0 0,1 1 1 0 0,-1 0 0 0 0,1 0 0 0 0,-1 0 0 0 0,0 0-1 0 0,-5-1 1 0 0,0 0 134 0 0,0 1 0 0 0,0 0-1 0 0,1 1 1 0 0,-1-1 0 0 0,0 2-1 0 0,0 0 1 0 0,-18 1 0 0 0,-10 6 202 0 0,-69 23 0 0 0,55-15-475 0 0,-3 2-40 0 0,-98 45 0 0 0,121-47-8 0 0,1 2-1 0 0,1 1 1 0 0,1 2-1 0 0,-38 32 0 0 0,59-46-5 0 0,1 1 0 0 0,-1 0-1 0 0,1 0 1 0 0,0 0 0 0 0,1 0-1 0 0,0 1 1 0 0,0 0 0 0 0,1 0-1 0 0,-6 14 1 0 0,9-18-6 0 0,0 0 0 0 0,0 0 1 0 0,0-1-1 0 0,1 1 0 0 0,-1 1 0 0 0,1-1 0 0 0,0 0 0 0 0,0 0 1 0 0,0 0-1 0 0,1 0 0 0 0,-1 0 0 0 0,1 0 0 0 0,0 0 0 0 0,0-1 1 0 0,1 1-1 0 0,-1 0 0 0 0,1 0 0 0 0,0-1 0 0 0,0 1 0 0 0,0-1 1 0 0,0 1-1 0 0,0-1 0 0 0,1 0 0 0 0,3 3 0 0 0,11 11-32 0 0,1-1 1 0 0,0 0-1 0 0,1-1 0 0 0,1-2 0 0 0,30 17 0 0 0,112 43-68 0 0,-115-55 209 0 0,-1 2 0 0 0,-1 2 1 0 0,45 31-1 0 0,-79-45-25 0 0,0 1 0 0 0,0 1-1 0 0,-1-1 1 0 0,0 2 0 0 0,-1-1-1 0 0,0 2 1 0 0,-1-1 0 0 0,14 25-1 0 0,-18-28-55 0 0,0 0-1 0 0,-1 0 1 0 0,0 0-1 0 0,0 1 1 0 0,0-1-1 0 0,-1 1 1 0 0,-1 0-1 0 0,0 0 1 0 0,0 0-1 0 0,0 0 1 0 0,-1-1-1 0 0,-1 1 0 0 0,1 0 1 0 0,-1 0-1 0 0,-4 12 1 0 0,3-13-5 0 0,-2 0 0 0 0,1 0 1 0 0,-1-1-1 0 0,-1 0 0 0 0,1 1 1 0 0,-1-2-1 0 0,0 1 0 0 0,-1 0 0 0 0,0-1 1 0 0,0 0-1 0 0,0 0 0 0 0,0-1 1 0 0,-1 0-1 0 0,0 0 0 0 0,0-1 0 0 0,-9 5 1 0 0,-10 4 43 0 0,-1-1 0 0 0,-1-1 0 0 0,-34 8 0 0 0,6-4-3 0 0,-1-2-1 0 0,0-2 0 0 0,-1-3 0 0 0,0-2 0 0 0,-64-3 0 0 0,113-3-42 0 0,1-1 1 0 0,0 0-1 0 0,0 0 0 0 0,0-1 0 0 0,0 0 0 0 0,0-1 1 0 0,0 1-1 0 0,0-1 0 0 0,-9-6 0 0 0,15 7-2 0 0,-1 1 0 0 0,0-1 0 0 0,1 0 1 0 0,-1 0-1 0 0,1 0 0 0 0,0 0 0 0 0,0 0 0 0 0,0 0 0 0 0,0-1 0 0 0,0 1 0 0 0,0-1 0 0 0,1 1 0 0 0,-1-1 0 0 0,1 0 1 0 0,0 0-1 0 0,0 1 0 0 0,0-1 0 0 0,0 0 0 0 0,0 0 0 0 0,0 0 0 0 0,1 0 0 0 0,0 0 0 0 0,-1 0 0 0 0,1 0 1 0 0,0 0-1 0 0,1-1 0 0 0,0-4 0 0 0,2-3 11 0 0,0-1-1 0 0,1 1 1 0 0,0 1 0 0 0,1-1 0 0 0,0 0-1 0 0,1 1 1 0 0,10-15 0 0 0,57-64 89 0 0,-54 68-67 0 0,207-201 974 0 0,-76 82-232 0 0,-140 130-730 0 0,131-141 634 0 0,-125 130-691 0 0,0 0 0 0 0,-2-1 0 0 0,0 0-1 0 0,-2-1 1 0 0,18-45 0 0 0,-23 51-237 0 0,2-5-94 0 0,-6 8-4544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2:47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7831 0 0,'0'0'603'0'0,"-1"2"-396"0"0,-2 9 111 0 0,-1-1 0 0 0,2 1 1 0 0,0-1-1 0 0,0 1 0 0 0,1 0 0 0 0,0 0 1 0 0,1 0-1 0 0,0 0 0 0 0,1-1 1 0 0,0 1-1 0 0,1 0 0 0 0,0 0 0 0 0,1-1 1 0 0,0 0-1 0 0,0 1 0 0 0,1-1 1 0 0,6 11-1 0 0,7 8-87 0 0,0-1 0 0 0,2-1-1 0 0,35 38 1 0 0,77 68-110 0 0,-61-63-58 0 0,80 97 56 0 0,-126-137-93 0 0,-2 1-1 0 0,-2 2 0 0 0,31 62 1 0 0,-45-80 12 0 0,0 1-1 0 0,-1 0 1 0 0,-1 0 0 0 0,0 0 0 0 0,-1 0-1 0 0,-1 0 1 0 0,0 1 0 0 0,-2-1-1 0 0,1 1 1 0 0,-2-1 0 0 0,-5 33 0 0 0,1-30 72 0 0,0-1 0 0 0,-1 0 0 0 0,0 1 0 0 0,-2-2 1 0 0,0 1-1 0 0,-1-1 0 0 0,-1-1 0 0 0,0 0 0 0 0,-25 30 1 0 0,7-16 47 0 0,-1-1 0 0 0,-1-1 0 0 0,-57 40 0 0 0,34-33-10 0 0,-96 46 1 0 0,13-4 78 0 0,134-76-381 0 0,34-4-6490 0 0,-12-2 1640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2:48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0 139 11055 0 0,'0'0'5082'0'0,"2"-2"-3829"0"0,14-6-958 0 0,-1 1 0 0 0,1 0 0 0 0,0 1 0 0 0,1 1 1 0 0,-1 0-1 0 0,21-2 0 0 0,-1-1-72 0 0,192-45-281 0 0,-125 29-7034 0 0,-78 18 1682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2:48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9215 0 0,'0'0'3759'0'0,"2"1"-2227"0"0,18 2-494 0 0,0 0 0 0 0,0-1 1 0 0,0-1-1 0 0,33-3 0 0 0,-36 2-608 0 0,44-5 858 0 0,89-18-1 0 0,-11 1-550 0 0,-128 21-1314 0 0,0 0 0 0 0,0 1 0 0 0,0 1 0 0 0,12 1 0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2:52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163 190 2303 0 0,'-2'0'167'0'0,"-28"4"276"0"0,25-3 605 0 0,0 1-1 0 0,-1 0 1 0 0,1 0 0 0 0,0 0-1 0 0,0 1 1 0 0,0-1-1 0 0,1 1 1 0 0,-1 1-1 0 0,1-1 1 0 0,-6 5 0 0 0,8-6-379 0 0,1 1-158 0 0,-3 6-67 0 0,3-6 410 0 0,2-2-765 0 0,-1 0 1 0 0,1 0-1 0 0,-1 0 0 0 0,0 0 0 0 0,1 0 0 0 0,-1 1 1 0 0,0-1-1 0 0,0 0 0 0 0,0 2 0 0 0,1-1-15 0 0,0-1-1 0 0,0 1 1 0 0,-1 0 0 0 0,1-1-1 0 0,0 1 1 0 0,0-1-1 0 0,1 1 1 0 0,-1-1-1 0 0,0 0 1 0 0,0 0-1 0 0,1 1 1 0 0,-1-1 0 0 0,1 0-1 0 0,1 1 1 0 0,2 1 100 0 0,2 2-2 0 0,0 0 0 0 0,0-1 0 0 0,0 0 0 0 0,1-1 0 0 0,0 0 0 0 0,8 3 0 0 0,51 10 310 0 0,-43-11-322 0 0,14 0-27 0 0,1-1 0 0 0,-1-2 0 0 0,57-3 0 0 0,-88 1-122 0 0,19-2 21 0 0,0-1-1 0 0,0-1 1 0 0,0-1 0 0 0,-1-1 0 0 0,49-19 0 0 0,-33 7 15 0 0,-2-1 1 0 0,65-43-1 0 0,-82 47-36 0 0,27-24 0 0 0,-42 32-95 0 0,1 0-1 0 0,-2 0 1 0 0,1-1-1 0 0,-1 0 1 0 0,0 0-1 0 0,9-16 1 0 0,-14 22 21 0 0,0-1 1 0 0,0 1 0 0 0,0 0-1 0 0,-1-1 1 0 0,1 1-1 0 0,0 0 1 0 0,-1-1-1 0 0,0 1 1 0 0,1-1-1 0 0,-1 1 1 0 0,0-1 0 0 0,0 1-1 0 0,0-1 1 0 0,-1 1-1 0 0,0-4 1 0 0,0 4-2 0 0,1 1 0 0 0,-1-1 1 0 0,0 0-1 0 0,0 1 0 0 0,0-1 1 0 0,0 1-1 0 0,-1 0 0 0 0,1-1 1 0 0,0 1-1 0 0,-1 0 0 0 0,1 0 1 0 0,-1 0-1 0 0,1 0 0 0 0,-1 0 1 0 0,1 0-1 0 0,-1 0 0 0 0,1 0 1 0 0,-1 1-1 0 0,0-1 0 0 0,0 0 1 0 0,-2 1-1 0 0,-8-3-62 0 0,0 1 0 0 0,0 1 0 0 0,0 0 0 0 0,0 0 0 0 0,0 1 1 0 0,0 1-1 0 0,-14 2 0 0 0,-84 21-968 0 0,80-16 1004 0 0,-21 6 97 0 0,22-5 19 0 0,-1-2 0 0 0,-49 6-1 0 0,70-12 13 0 0,0 0 0 0 0,0 1 0 0 0,0 0-1 0 0,0 1 1 0 0,1 0 0 0 0,-10 4 0 0 0,-48 29 122 0 0,39-20-141 0 0,-7 5 169 0 0,2 1 1 0 0,1 1-1 0 0,0 2 0 0 0,2 1 0 0 0,-41 47 1 0 0,56-56-14 0 0,1 1-1 0 0,0 1 1 0 0,1 0 0 0 0,1 1 0 0 0,1 0 0 0 0,0 1 0 0 0,2 0 0 0 0,-10 38 0 0 0,16-51-102 0 0,1 0 1 0 0,0 0-1 0 0,0 1 0 0 0,1-1 0 0 0,0 0 1 0 0,0 0-1 0 0,1 0 0 0 0,0 0 0 0 0,0 0 1 0 0,1 0-1 0 0,0 0 0 0 0,0 0 0 0 0,1-1 1 0 0,0 1-1 0 0,1-1 0 0 0,6 12 0 0 0,-3-9 34 0 0,1 0-1 0 0,0 0 1 0 0,0-1-1 0 0,1 0 1 0 0,0 0-1 0 0,1-1 0 0 0,0 0 1 0 0,0-1-1 0 0,1 0 1 0 0,11 6-1 0 0,23 9 393 0 0,71 24 1 0 0,52 6 169 0 0,-138-43-601 0 0,-15-5-41 0 0,0-1-1 0 0,1-1 1 0 0,-1 0 0 0 0,0-1-1 0 0,1 0 1 0 0,-1-1-1 0 0,1-1 1 0 0,-1-1 0 0 0,1 0-1 0 0,18-5 1 0 0,12-7 69 0 0,86-38-1 0 0,-106 41-80 0 0,-13 5 1 0 0,117-53 138 0 0,-114 52-143 0 0,1 5-11 0 0,-3 4-12 0 0,-14-2 11 0 0,0 0 0 0 0,0 0-1 0 0,0 0 1 0 0,0 0 0 0 0,1 0-1 0 0,-1 0 1 0 0,0 0 0 0 0,0 0-1 0 0,0 0 1 0 0,0 0 0 0 0,0 0 0 0 0,0 0-1 0 0,1 0 1 0 0,-1 1 0 0 0,0-1-1 0 0,0 0 1 0 0,0 0 0 0 0,0 0-1 0 0,0 0 1 0 0,0 0 0 0 0,0 0 0 0 0,0 0-1 0 0,1 0 1 0 0,-1 1 0 0 0,0-1-1 0 0,0 0 1 0 0,0 0 0 0 0,0 0 0 0 0,0 0-1 0 0,0 0 1 0 0,0 0 0 0 0,0 1-1 0 0,0-1 1 0 0,0 0 0 0 0,0 0-1 0 0,0 0 1 0 0,3 11-50 0 0,-3-8-141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2:53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11 2759 0 0,'-8'0'133'0'0,"-1"1"0"0"0,0 0 0 0 0,1 1 0 0 0,-1 0 0 0 0,1 0 0 0 0,0 1 0 0 0,-1 0 0 0 0,-10 6 0 0 0,-13 17 14870 0 0,33-26-14870 0 0,12 2 1475 0 0,22-5-1686 0 0,-10-2 478 0 0,1-1 0 0 0,27-10 0 0 0,-31 8-318 0 0,0 2 1 0 0,0 0-1 0 0,30-3 0 0 0,-25 7-2318 0 0,-15 2 272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2:53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0 9215 0 0,'0'0'12023'0'0,"0"2"-11775"0"0,-22 59-129 0 0,-2-1 0 0 0,-41 76 0 0 0,41-89-47 0 0,24-46-98 0 0,-28 59 143 0 0,19-28-1842 0 0,5 1-4695 0 0,4-21 438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2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128 220 7831 0 0,'0'0'7575'0'0,"-6"-8"-5066"0"0,7 4-2287 0 0,-1-1-1 0 0,1 1 0 0 0,0 0 1 0 0,0 0-1 0 0,1 0 0 0 0,-1 0 1 0 0,1 0-1 0 0,0 0 1 0 0,0 1-1 0 0,0-1 0 0 0,1 0 1 0 0,-1 1-1 0 0,1 0 0 0 0,0-1 1 0 0,-1 1-1 0 0,8-5 0 0 0,5-4 3 0 0,1-1-1 0 0,22-11 0 0 0,-35 22-173 0 0,24-15 112 0 0,0 2 1 0 0,0 1 0 0 0,1 1-1 0 0,40-13 1 0 0,-62 24-131 0 0,0 1-1 0 0,-1 0 0 0 0,1 0 1 0 0,0 0-1 0 0,0 1 1 0 0,6 0-1 0 0,0 3 22 0 0,-1 4-42 0 0,-9-3-11 0 0,0-1 0 0 0,0 0 0 0 0,0 1 0 0 0,0 0 0 0 0,-1-1 0 0 0,1 1 0 0 0,-1 0 0 0 0,0 0 0 0 0,0-1 0 0 0,-1 1 0 0 0,1 0 0 0 0,-1 0 0 0 0,0 0-1 0 0,0 0 1 0 0,0 0 0 0 0,-1 7 0 0 0,-1 4 19 0 0,-1-1-1 0 0,0 0 0 0 0,-7 17 0 0 0,5-18-6 0 0,-1-1 1 0 0,0 1-1 0 0,0-1 0 0 0,-1-1 0 0 0,-1 0 0 0 0,-11 14 1 0 0,-59 54-81 0 0,60-62 26 0 0,-66 54-282 0 0,-3 2 252 0 0,51-39 31 0 0,-44 44-50 0 0,45-33 118 0 0,34-44 103 0 0,4 0 17 0 0,7-1-62 0 0,0 0 1 0 0,0 0-1 0 0,0-1 0 0 0,16-2 1 0 0,44-14 142 0 0,0 1-86 0 0,-39 10-119 0 0,97-13 331 0 0,-107 17-258 0 0,0 1-1 0 0,1 1 0 0 0,40 5 0 0 0,-60-5-211 0 0,0 1-11 0 0,4 3 44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2:55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15 13215 0 0,'0'0'1195'0'0,"1"-1"-982"0"0,12-6 694 0 0,3 1 3874 0 0,-15 18-4623 0 0,-2-7-156 0 0,0 0 0 0 0,-1 0 1 0 0,0 1-1 0 0,0-2 1 0 0,0 1-1 0 0,-1 0 0 0 0,1 0 1 0 0,-1-1-1 0 0,-4 5 1 0 0,-11 23-1051 0 0,10-10-1946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27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1 397 6447 0 0,'0'0'586'0'0,"0"-1"-486"0"0,9-10 3473 0 0,0 1 0 0 0,17-15 0 0 0,25-16 650 0 0,-6 5-3699 0 0,29-31 218 0 0,-38 33-468 0 0,1 1 0 0 0,59-39 0 0 0,-70 57-262 0 0,1 1 1 0 0,0 1-1 0 0,36-11 0 0 0,-60 23-68 0 0,0 2 44 0 0,0 0-1 0 0,-1 0 1 0 0,1 0-1 0 0,-1 0 1 0 0,0 0-1 0 0,1 0 1 0 0,-1 1-1 0 0,0-1 1 0 0,0 1 0 0 0,1 0-1 0 0,-1-1 1 0 0,0 1-1 0 0,-1 0 1 0 0,1 0-1 0 0,0 0 1 0 0,-1 1-1 0 0,1-1 1 0 0,-1 0-1 0 0,1 1 1 0 0,-1-1-1 0 0,0 0 1 0 0,0 1-1 0 0,0 0 1 0 0,-1-1-1 0 0,2 4 1 0 0,0 0 3 0 0,1 8 15 0 0,0 1 0 0 0,0 0 0 0 0,-1 0-1 0 0,-1 0 1 0 0,-1-1 0 0 0,0 1 0 0 0,-2 16 0 0 0,0 40 11 0 0,3-60-15 0 0,-1 2 15 0 0,1-1 0 0 0,1 1 0 0 0,5 22 0 0 0,-6-31-13 0 0,1 1-1 0 0,-1-1 1 0 0,1 0 0 0 0,0-1-1 0 0,1 1 1 0 0,-1 0 0 0 0,0-1-1 0 0,1 1 1 0 0,0-1-1 0 0,0 1 1 0 0,0-1 0 0 0,0 0-1 0 0,1-1 1 0 0,-1 1 0 0 0,5 2-1 0 0,9 5 33 0 0,31 15 0 0 0,-40-22-38 0 0,0 0 0 0 0,-1-1 0 0 0,1 0-1 0 0,0 0 1 0 0,1-1 0 0 0,-1 0 0 0 0,9 0 0 0 0,0-2-770 0 0,-1 0 0 0 0,18-3 0 0 0,-9-1-487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2:55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9 7831 0 0,'0'0'356'0'0,"1"-2"-6"0"0,2-4 1584 0 0,-5 8 93 0 0,-64 90 3188 0 0,-36 47-3701 0 0,13-18-595 0 0,25-36-519 0 0,-35 50-75 0 0,70-93-219 0 0,-28 57-1 0 0,56-97-333 0 0,13 2-3107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2:56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302 221 13103 0 0,'-1'0'598'0'0,"-85"28"4966"0"0,88-30-5171 0 0,29-22-79 0 0,1 1 0 0 0,1 1-1 0 0,61-30 1 0 0,117-33-388 0 0,-103 54 114 0 0,-94 27 110 0 0,1 2 0 0 0,0 0-1 0 0,-1 1 1 0 0,1 0 0 0 0,23 3 0 0 0,-37-2-129 0 0,1 0 0 0 0,0 0 0 0 0,0 1 1 0 0,0-1-1 0 0,-1 0 0 0 0,1 1 0 0 0,0-1 0 0 0,0 1 1 0 0,-1 0-1 0 0,1 0 0 0 0,0 0 0 0 0,-1 0 1 0 0,1 0-1 0 0,-1 0 0 0 0,1 0 0 0 0,-1 0 0 0 0,0 0 1 0 0,1 1-1 0 0,-1-1 0 0 0,1 2 0 0 0,4 10 92 0 0,-5-10-108 0 0,-1 0 0 0 0,1 0 0 0 0,-1 0-1 0 0,0 1 1 0 0,0-1 0 0 0,0 0 0 0 0,0 0-1 0 0,0 1 1 0 0,-1-1 0 0 0,1 0 0 0 0,-1 0-1 0 0,0 0 1 0 0,0 0 0 0 0,-2 4-1 0 0,-3 5 19 0 0,0-1-1 0 0,-10 14 0 0 0,1-1-9 0 0,9-15-18 0 0,-1 1-1 0 0,0-1 0 0 0,-1-1 1 0 0,0 0-1 0 0,-1 0 1 0 0,-10 7-1 0 0,1 1-8 0 0,-112 84-753 0 0,81-65 462 0 0,-270 200-1706 0 0,288-211 2017 0 0,-186 123 204 0 0,234-147 754 0 0,25-4-982 0 0,-20 2 68 0 0,288-32 1180 0 0,24-12 1184 0 0,-304 41-2297 0 0,-20 3-91 0 0,-4 1-13 0 0,0 0 0 0 0,0 1 0 0 0,0 0 0 0 0,7 0 0 0 0,9 0-34 0 0,-18 0-96 0 0,0 1 0 0 0,0 0 0 0 0,-1 0 0 0 0,1 0 0 0 0,0 0 0 0 0,4 3 0 0 0,-2-2-574 0 0,-4-1-375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2:57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673 84 5063 0 0,'43'-17'140'0'0,"25"-10"3298"0"0,-23 6 3779 0 0,-35 17-3006 0 0,-11 3-3919 0 0,-2-1-246 0 0,0 0 1 0 0,-1 0 0 0 0,1 1-1 0 0,0 0 1 0 0,-1 0 0 0 0,1 0-1 0 0,-1 0 1 0 0,1 0 0 0 0,-1 0-1 0 0,0 1 1 0 0,1 0 0 0 0,-1 0 0 0 0,1 0-1 0 0,-8 1 1 0 0,-5 1-78 0 0,-33 10-1 0 0,38-9 65 0 0,-220 68-33 0 0,121-35 0 0 0,0 3 0 0 0,89-30 0 0 0,1 0 0 0 0,1 2 0 0 0,-22 14 0 0 0,38-23 0 0 0,1 0 0 0 0,0 0 0 0 0,-1 0 0 0 0,1 0 0 0 0,0 1 0 0 0,0-1 0 0 0,-2 4 0 0 0,0 4-14 0 0,4-8 7 0 0,0 0 0 0 0,0 0 0 0 0,1 0 0 0 0,-1 0 0 0 0,0 0 0 0 0,1 0 0 0 0,0 0 0 0 0,-1 0 0 0 0,1 0 0 0 0,0 0 0 0 0,0 0 0 0 0,0-1 0 0 0,0 1 0 0 0,0 0 0 0 0,2 2 0 0 0,25 23-26 0 0,-18-18 28 0 0,13 10-10 0 0,1-1 0 0 0,0 0 0 0 0,35 17 1 0 0,9 6 13 0 0,-25-12 1 0 0,53 36 0 0 0,-76-50 0 0 0,-2 0 0 0 0,30 31 0 0 0,-45-42 2 0 0,0-1-1 0 0,0 1 1 0 0,0 0 0 0 0,-1 0-1 0 0,1 0 1 0 0,-1 0-1 0 0,0 0 1 0 0,0 1 0 0 0,0-1-1 0 0,-1 1 1 0 0,0-1-1 0 0,1 7 1 0 0,-1-8 6 0 0,-1 0 0 0 0,-1 0 0 0 0,1 1 0 0 0,0-1 0 0 0,-1 0 0 0 0,1 0 0 0 0,-1 0 0 0 0,0 0 0 0 0,0 0 0 0 0,0-1 0 0 0,-1 1 0 0 0,1 0 0 0 0,-1 0 0 0 0,1-1 0 0 0,-1 1 0 0 0,0-1 0 0 0,0 1 0 0 0,0-1 0 0 0,-4 4 1 0 0,-3 1 12 0 0,-1 0 0 0 0,1 0 1 0 0,-1-1-1 0 0,0 0 0 0 0,-1-1 1 0 0,-19 8-1 0 0,-70 16 145 0 0,80-24-159 0 0,-46 11-108 0 0,-2-2 0 0 0,-127 7-1 0 0,187-21 100 0 0,0 0-1 0 0,-1 0 0 0 0,1-1 1 0 0,-14-2-1 0 0,13-2-66 0 0,9 4 64 0 0,-1 0 0 0 0,1 0 1 0 0,0 1-1 0 0,0-1 0 0 0,0 0 1 0 0,-1 0-1 0 0,1 0 0 0 0,0 0 1 0 0,0 0-1 0 0,0 1 0 0 0,0-1 1 0 0,1 0-1 0 0,-1 0 0 0 0,0 0 1 0 0,0 0-1 0 0,0 0 0 0 0,1 1 1 0 0,-1-1-1 0 0,0 0 0 0 0,1 0 1 0 0,-1 0-1 0 0,1 1 0 0 0,0-2 1 0 0,13-17-92 0 0,4 2 48 0 0,0 1 0 0 0,1 1 0 0 0,1 0 0 0 0,29-16 0 0 0,-13 8 105 0 0,386-283 1552 0 0,-400 290-1542 0 0,0-2-1 0 0,-2 0 1 0 0,0-1-1 0 0,-1-1 1 0 0,-1-1-1 0 0,-1-1 1 0 0,16-27-1 0 0,-31 46-119 0 0,0 0-1 0 0,-1 0 1 0 0,1 0-1 0 0,-1 0 1 0 0,0-1-1 0 0,0 1 1 0 0,0 0-1 0 0,0-1 1 0 0,0-3-1 0 0,-2 6 17 0 0,1 1-1 0 0,-1 0 1 0 0,1-1-1 0 0,0 1 1 0 0,-1 0-1 0 0,1 0 1 0 0,-1-1-1 0 0,1 1 0 0 0,0 0 1 0 0,-1 0-1 0 0,1 0 1 0 0,-1-1-1 0 0,1 1 1 0 0,-1 0-1 0 0,1 0 0 0 0,-1 0 1 0 0,1 0-1 0 0,-1 0 1 0 0,1 0-1 0 0,-1 0 1 0 0,0 0-1 0 0,1 0-53 0 0,-4 0-210 0 0,0 0-1 0 0,0 0 1 0 0,1 1-1 0 0,-1-1 1 0 0,0 1-1 0 0,-4 1 1 0 0,-11 4-1493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2:57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31 227 14479 0 0,'-1'0'663'0'0,"-3"0"-307"0"0,-21-4 775 0 0,59 16 803 0 0,8-6-1256 0 0,0-2-1 0 0,65-1 1 0 0,86-14 168 0 0,-186 11-818 0 0,593-65 1326 0 0,-568 61-1307 0 0,539-87 599 0 0,-144 18-1708 0 0,-385 69-2551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2:58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57 5063 0 0,'0'0'232'0'0,"-1"-1"-13"0"0,-1-3 201 0 0,-1 1 1 0 0,1-1-1 0 0,-1 1 0 0 0,0 0 0 0 0,0 0 1 0 0,0 0-1 0 0,0 0 0 0 0,-1 1 1 0 0,1-1-1 0 0,-1 1 0 0 0,1 0 0 0 0,-1 0 1 0 0,0 0-1 0 0,0 0 0 0 0,0 1 0 0 0,0 0 1 0 0,-8-2-1 0 0,-2 0 1832 0 0,-26-2 0 0 0,7 4-2717 0 0,-1 1 668 0 0,1 1 0 0 0,-1 2-1 0 0,-34 8 1 0 0,-98 28 204 0 0,88-19-240 0 0,55-15-45 0 0,0 1-1 0 0,1 2 1 0 0,-1 0 0 0 0,-22 12-1 0 0,43-19-100 0 0,0 1-1 0 0,0-1 1 0 0,0 0-1 0 0,0 1 1 0 0,0 0 0 0 0,0-1-1 0 0,0 1 1 0 0,0 0-1 0 0,1 0 1 0 0,-1 0-1 0 0,1 0 1 0 0,-1 0 0 0 0,1 0-1 0 0,0 0 1 0 0,-2 4-1 0 0,3-4-9 0 0,0 0 0 0 0,-1 0-1 0 0,1 0 1 0 0,0 0 0 0 0,0 0 0 0 0,0 0-1 0 0,0 0 1 0 0,0 0 0 0 0,1 0 0 0 0,-1 0-1 0 0,1 0 1 0 0,-1 0 0 0 0,1 0 0 0 0,0 0-1 0 0,-1 0 1 0 0,1 0 0 0 0,0-1 0 0 0,0 1-1 0 0,3 3 1 0 0,7 9 7 0 0,1 0 0 0 0,1 0 0 0 0,19 16 0 0 0,50 33 67 0 0,-11-8-50 0 0,91 100-107 0 0,-149-141 67 0 0,-1 0 0 0 0,0 1 1 0 0,-1 1-1 0 0,0-1 0 0 0,-2 2 0 0 0,14 27 0 0 0,-20-36 12 0 0,-1 0 1 0 0,1 0-1 0 0,-1 1 0 0 0,-1-1 0 0 0,1 0 0 0 0,-1 1 1 0 0,-1 11-1 0 0,0-14 23 0 0,-1 0 1 0 0,0-1 0 0 0,0 1-1 0 0,0 0 1 0 0,-1-1-1 0 0,1 1 1 0 0,-1-1 0 0 0,-1 1-1 0 0,1-1 1 0 0,-1 0-1 0 0,-6 9 1 0 0,0-3-73 0 0,-1 0 1 0 0,0-1 0 0 0,-1 1-1 0 0,0-2 1 0 0,0 0-1 0 0,-1 0 1 0 0,0-1 0 0 0,0-1-1 0 0,-1 0 1 0 0,0 0-1 0 0,-1-2 1 0 0,1 1 0 0 0,-1-2-1 0 0,-15 4 1 0 0,15-5-72 0 0,0 0-1 0 0,0-1 1 0 0,0-1 0 0 0,0 0 0 0 0,-1-1 0 0 0,1-1 0 0 0,0 0-1 0 0,-1-1 1 0 0,1 0 0 0 0,0-1 0 0 0,0-1 0 0 0,1 0 0 0 0,-1-1-1 0 0,-16-8 1 0 0,27 12 140 0 0,1 0-1 0 0,-1-1 0 0 0,1 0 1 0 0,-1 1-1 0 0,1-1 0 0 0,-1 0 1 0 0,1 0-1 0 0,0-1 1 0 0,0 1-1 0 0,0 0 0 0 0,0-1 1 0 0,1 1-1 0 0,-1-1 0 0 0,1 0 1 0 0,-1 1-1 0 0,1-1 0 0 0,0 0 1 0 0,0 0-1 0 0,0 0 1 0 0,0 0-1 0 0,1 0 0 0 0,-1 0 1 0 0,1 0-1 0 0,-1 0 0 0 0,1-4 1 0 0,1 1 102 0 0,0 0 1 0 0,0 0-1 0 0,1 0 1 0 0,-1 0-1 0 0,1 0 1 0 0,1 0 0 0 0,-1 1-1 0 0,1-1 1 0 0,0 1-1 0 0,0-1 1 0 0,6-7-1 0 0,5-4 194 0 0,1 0-1 0 0,1 1 1 0 0,25-21-1 0 0,58-37 237 0 0,-31 25-308 0 0,136-114-103 0 0,-187 149-154 0 0,-1-1 0 0 0,0-1 0 0 0,19-25 0 0 0,-29 32-92 0 0,0 1 0 0 0,0-2 0 0 0,-1 1 0 0 0,0-1 1 0 0,0 0-1 0 0,-1 0 0 0 0,-1 0 0 0 0,0 0 0 0 0,2-12 1 0 0,-4 19 13 0 0,-1 0 0 0 0,0-1 0 0 0,1 1 0 0 0,-2 0 0 0 0,1-1 0 0 0,0 1 1 0 0,0-1-1 0 0,-1 1 0 0 0,0 0 0 0 0,0 0 0 0 0,0-1 0 0 0,-2-3 1 0 0,3 6 62 0 0,-1 0 1 0 0,0 0-1 0 0,0 0 1 0 0,1 0-1 0 0,-1 0 1 0 0,0 0-1 0 0,0 0 1 0 0,0 0-1 0 0,0 0 1 0 0,0 0-1 0 0,-1 0 1 0 0,1 1 0 0 0,0-1-1 0 0,0 1 1 0 0,0-1-1 0 0,-1 1 1 0 0,1-1-1 0 0,0 1 1 0 0,-1-1-1 0 0,1 1 1 0 0,0 0-1 0 0,-1 0 1 0 0,1 0-1 0 0,0 0 1 0 0,-1 0-1 0 0,1 0 1 0 0,-1 0 0 0 0,1 0-1 0 0,0 1 1 0 0,-1-1-1 0 0,1 0 1 0 0,-2 2-1 0 0,-7 1-1223 0 0,0 1-5280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2:59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 18287 0 0,'0'0'1828'0'0,"-2"0"-1673"0"0,0 0-131 0 0,-1 0 0 0 0,1 0 1 0 0,-1 1-1 0 0,1-1 0 0 0,0 1 0 0 0,-1-1 1 0 0,1 1-1 0 0,0 0 0 0 0,0 0 0 0 0,-1 0 1 0 0,1 0-1 0 0,0 0 0 0 0,0 1 1 0 0,0-1-1 0 0,-3 4 0 0 0,2-2 49 0 0,0 1-1 0 0,0-1 1 0 0,0 1-1 0 0,0 0 1 0 0,1 0-1 0 0,-1 0 1 0 0,-2 8-1 0 0,-1 7 144 0 0,1 0 0 0 0,0 0-1 0 0,-2 23 1 0 0,4-22-222 0 0,-19 91-210 0 0,-5 0 0 0 0,-5-2-1 0 0,-56 128 1 0 0,77-212-159 0 0,-3 8-1095 0 0,-10 35 0 0 0,20-51 418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2:59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11975 0 0,'0'0'13849'0'0,"1"-1"-13779"0"0,1-2-52 0 0,5-5 3 0 0,-1 0 1 0 0,14-12-1 0 0,-6 7 9 0 0,-14 13-34 0 0,0 0 1 0 0,0 0-1 0 0,0 0 1 0 0,0 0-1 0 0,0 0 1 0 0,0 0-1 0 0,0 0 1 0 0,0 0-1 0 0,0 0 1 0 0,0 0 0 0 0,0 0-1 0 0,0 0 1 0 0,0 0-1 0 0,0 0 1 0 0,0 0-1 0 0,0 0 1 0 0,0 0-1 0 0,0 0 1 0 0,0 0-1 0 0,0 0 1 0 0,0 0-1 0 0,0 0 1 0 0,-5 14 152 0 0,4-10-948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3:07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12959 0 0,'0'0'5040'0'0,"1"-1"-4662"0"0,5-3-224 0 0,-1 1 1 0 0,1-1-1 0 0,0 1 1 0 0,0 0 0 0 0,0 1-1 0 0,10-3 1 0 0,44-9 288 0 0,-28 7-274 0 0,254-48 143 0 0,-204 48-389 0 0,-72 7-172 0 0,1 1 0 0 0,-1-1 0 0 0,0 2-1 0 0,0-1 1 0 0,16 6 0 0 0,-24-7-444 0 0,6 10-2284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3:08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53 3679 0 0,'-1'1'284'0'0,"-15"10"-623"0"0,-9 6 13242 0 0,39-14-11685 0 0,3 0-760 0 0,0-1 1 0 0,1-1 0 0 0,-1-1 0 0 0,27-2 0 0 0,72-15 773 0 0,-69 8-1073 0 0,6 1-29 0 0,191-38-411 0 0,-196 38-2517 0 0,-45 8 450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3:09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2303 0 0,'0'0'17024'0'0,"-1"2"-16912"0"0,0 7-39 0 0,2-3 109 0 0,3-9 418 0 0,-2-2-823 0 0,-4 4 122 0 0,-10 5 151 0 0,-14 11 241 0 0,21-12-135 0 0,2 0 528 0 0,30-19-601 0 0,-25 15 61 0 0,-11 9 760 0 0,5-4-2429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46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 10191 0 0,'0'0'920'0'0,"-1"1"-692"0"0,-35 18 912 0 0,-53 39 0 0 0,-29 34-925 0 0,-4 16-162 0 0,107-92-9 0 0,1 0-1 0 0,0 0 0 0 0,1 2 0 0 0,-15 26 1 0 0,24-36 86 0 0,-1 0 0 0 0,1 0-1 0 0,1 1 1 0 0,0-1 0 0 0,0 1 0 0 0,1 0 0 0 0,0 0 0 0 0,0 0 0 0 0,1 1 0 0 0,0-1 0 0 0,1 0 0 0 0,1 16 0 0 0,-1-21-95 0 0,1 0 1 0 0,0 0 0 0 0,0 0 0 0 0,0 0-1 0 0,0 0 1 0 0,1 0 0 0 0,0-1 0 0 0,0 1 0 0 0,0-1-1 0 0,0 1 1 0 0,0-1 0 0 0,1 0 0 0 0,-1 0-1 0 0,1 0 1 0 0,4 4 0 0 0,-3-4 57 0 0,1 0 1 0 0,-1 0-1 0 0,1 0 1 0 0,0-1-1 0 0,0 0 1 0 0,0 0-1 0 0,0 0 1 0 0,0-1-1 0 0,1 1 0 0 0,5 0 1 0 0,8-1 143 0 0,-1 0 0 0 0,0-1 0 0 0,1-1 0 0 0,-1-1 0 0 0,28-6 0 0 0,77-13-3230 0 0,-106 17-2790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3:09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33 7367 0 0,'-2'1'5731'0'0,"-12"2"-5186"0"0,1 1 0 0 0,-1 1 0 0 0,1 0 1 0 0,0 1-1 0 0,-21 13 0 0 0,-60 45-313 0 0,74-49 54 0 0,-153 118 304 0 0,135-100-186 0 0,1 2 0 0 0,-41 50 0 0 0,67-72-209 0 0,-4 5 190 0 0,-18 28 1 0 0,30-41-310 0 0,0 0 1 0 0,0 1-1 0 0,0-1 1 0 0,1 1-1 0 0,0 0 0 0 0,0 0 1 0 0,0 0-1 0 0,1 0 0 0 0,0 0 1 0 0,-1 9-1 0 0,2-12-34 0 0,0-1-1 0 0,1 1 1 0 0,-1-1 0 0 0,0 1-1 0 0,1-1 1 0 0,-1 0 0 0 0,1 1-1 0 0,0-1 1 0 0,0 0-1 0 0,0 1 1 0 0,0-1 0 0 0,0 0-1 0 0,1 0 1 0 0,-1 0-1 0 0,0 0 1 0 0,4 3 0 0 0,-2-2 16 0 0,0-1 0 0 0,1 1 1 0 0,-1-1-1 0 0,1 0 0 0 0,-1 0 0 0 0,1 0 1 0 0,0 0-1 0 0,0-1 0 0 0,4 2 1 0 0,5 0 74 0 0,1 0 0 0 0,-1-1 0 0 0,1-1 0 0 0,-1 0 0 0 0,15-2 0 0 0,-2-1-68 0 0,-1-1-1 0 0,1-1 0 0 0,-1-1 1 0 0,0-2-1 0 0,-1 0 0 0 0,1-2 1 0 0,-2 0-1 0 0,1-2 0 0 0,-1 0 1 0 0,-1-2-1 0 0,36-26 0 0 0,-48 31-49 0 0,0-1-1 0 0,-1-1 0 0 0,0 0 0 0 0,0 0 0 0 0,-1-1 0 0 0,0 0 0 0 0,-1-1 0 0 0,10-20 0 0 0,-3 0-17 0 0,-2 0-1 0 0,10-41 0 0 0,-17 57-100 0 0,-2 0 0 0 0,0-1 0 0 0,-1 1-1 0 0,0-32 1 0 0,-2 40 19 0 0,-1-1 0 0 0,0 0 0 0 0,0 1 0 0 0,-1-1 0 0 0,-1 0 0 0 0,1 1 0 0 0,-1 0-1 0 0,-1 0 1 0 0,1 0 0 0 0,-10-14 0 0 0,4 10-271 0 0,-1-1 0 0 0,-23-21-1 0 0,20 21 50 0 0,12 12 179 0 0,7 14-1714 0 0,0 2 236 0 0,2 2-4578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3:10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1 11375 0 0,'0'0'5652'0'0,"-1"1"-5489"0"0,-1 4-108 0 0,-1-1 0 0 0,1 0 0 0 0,-1 0 1 0 0,0 0-1 0 0,0 0 0 0 0,0 0 0 0 0,-6 4 0 0 0,-31 25 60 0 0,25-21-83 0 0,-27 20 27 0 0,-49 29-1 0 0,-79 54-119 0 0,148-98 58 0 0,0 0 48 0 0,1 1-1 0 0,0 0 1 0 0,2 2-1 0 0,0 1 0 0 0,1 0 1 0 0,2 1-1 0 0,0 1 1 0 0,-21 40-1 0 0,33-54-4 0 0,0 0 0 0 0,0 1 0 0 0,0 0 0 0 0,1 0 0 0 0,1 0 0 0 0,0 0 0 0 0,0 1 0 0 0,0 20 0 0 0,2-26 21 0 0,0 1-1 0 0,1-1 1 0 0,0 1 0 0 0,0-1-1 0 0,0 0 1 0 0,1 0-1 0 0,-1 1 1 0 0,1-1 0 0 0,0 0-1 0 0,1 0 1 0 0,0 0 0 0 0,-1-1-1 0 0,1 1 1 0 0,1-1 0 0 0,-1 0-1 0 0,1 1 1 0 0,-1-1 0 0 0,8 5-1 0 0,-2-3 83 0 0,-1 0 0 0 0,1-1 1 0 0,1 0-1 0 0,-1-1 0 0 0,0 0 0 0 0,1 0 0 0 0,0-1 0 0 0,0 0 0 0 0,19 2 0 0 0,-1-1 144 0 0,1-2-1 0 0,36-2 1 0 0,-3-5 364 0 0,108-23 0 0 0,-135 20-460 0 0,11-1-1 0 0,0-2-1 0 0,67-26 0 0 0,-95 30-199 0 0,0-1-1 0 0,-1-1 1 0 0,0-1-1 0 0,-1-1 1 0 0,0 0-1 0 0,0-1 1 0 0,-1 0-1 0 0,25-27 0 0 0,-25 20-142 0 0,0-1 0 0 0,17-30 0 0 0,-25 38 40 0 0,-1-1 1 0 0,0 0 0 0 0,0-1 0 0 0,-2 1-1 0 0,6-23 1 0 0,-10 32 56 0 0,1 0 1 0 0,-1 0-1 0 0,1 0 0 0 0,-1 0 1 0 0,-1 0-1 0 0,1 0 0 0 0,0 0 0 0 0,-1 0 1 0 0,0 0-1 0 0,0 1 0 0 0,0-1 1 0 0,-2-4-1 0 0,2 6 46 0 0,0 0 0 0 0,0 0 0 0 0,0 1 0 0 0,0-1 0 0 0,-1 0 0 0 0,1 1 0 0 0,-1 0 0 0 0,1-1 0 0 0,-1 1-1 0 0,1 0 1 0 0,-1-1 0 0 0,0 1 0 0 0,1 0 0 0 0,-1 0 0 0 0,0 0 0 0 0,0 1 0 0 0,0-1 0 0 0,0 0 0 0 0,0 1 0 0 0,0-1 0 0 0,0 1 0 0 0,0 0 0 0 0,0 0 0 0 0,0-1 0 0 0,-2 2 0 0 0,-13-1-20 0 0,1 2 0 0 0,0 0 0 0 0,0 1 0 0 0,-25 7 0 0 0,-62 27-29 0 0,77-27 65 0 0,11-4-12 0 0,-1 1 1 0 0,0 0-1 0 0,1 2 0 0 0,1-1 0 0 0,-1 2 0 0 0,2-1 1 0 0,-15 15-1 0 0,23-20 1 0 0,0 1 1 0 0,0 0 0 0 0,1 1-1 0 0,0-1 1 0 0,0 1-1 0 0,1 0 1 0 0,-1 0 0 0 0,1 0-1 0 0,0 0 1 0 0,1 1-1 0 0,0-1 1 0 0,0 1 0 0 0,0 0-1 0 0,1-1 1 0 0,0 1-1 0 0,0 0 1 0 0,0 0 0 0 0,1 0-1 0 0,0 0 1 0 0,2 10 0 0 0,-1-11 1 0 0,1 0 0 0 0,0 1 1 0 0,0-1-1 0 0,0 0 1 0 0,0 0-1 0 0,1 0 1 0 0,0 0-1 0 0,1-1 1 0 0,-1 1-1 0 0,1-1 1 0 0,0 0-1 0 0,0 0 1 0 0,1 0-1 0 0,-1-1 0 0 0,1 1 1 0 0,0-1-1 0 0,1 0 1 0 0,6 4-1 0 0,-4-4-277 0 0,0 1 1 0 0,0-1-1 0 0,0-1 0 0 0,1 0 0 0 0,-1 0 0 0 0,1-1 0 0 0,0 0 0 0 0,0 0 0 0 0,0-1 1 0 0,0 0-1 0 0,0 0 0 0 0,16-2 0 0 0,5-3-6255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3:10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20 12439 0 0,'2'-1'958'0'0,"23"-12"-554"0"0,-11 7 7922 0 0,-35 14-7767 0 0,-157 34-212 0 0,48-13-173 0 0,-61 28-757 0 0,20-5-67 0 0,161-49 314 0 0,-1 0 0 0 0,1-1-1 0 0,-22 1 1 0 0,30-3 180 0 0,0 0-1 0 0,0 0 1 0 0,0-1-1 0 0,0 1 0 0 0,0 0 1 0 0,0-1-1 0 0,0 1 1 0 0,0-1-1 0 0,0 0 1 0 0,0 0-1 0 0,1 1 0 0 0,-4-3 1 0 0,4 2-34 0 0,1 0 0 0 0,-1 1 0 0 0,0-1 0 0 0,0 0 0 0 0,1 0 0 0 0,-1 0 0 0 0,0 0 0 0 0,1 0 0 0 0,-1 0 0 0 0,1 0 0 0 0,0 0 0 0 0,-1-1 0 0 0,1 1 0 0 0,0 0 0 0 0,-1 0 0 0 0,1 0 0 0 0,0 0 0 0 0,0 0 0 0 0,0-1 0 0 0,0 1 0 0 0,0 0 0 0 0,0 0 0 0 0,1-2 0 0 0,2-11-5133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3:11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1 3679 0 0,'0'0'284'0'0,"-1"2"48"0"0,-13 17 2007 0 0,-1-1-1 0 0,0 0 0 0 0,-32 28 1 0 0,-63 43-452 0 0,67-56-1265 0 0,27-22-513 0 0,-76 66 629 0 0,77-63-538 0 0,1 0 1 0 0,0 1-1 0 0,-21 32 0 0 0,32-42-160 0 0,-1 2 51 0 0,-1-1 1 0 0,2 2-1 0 0,-6 13 0 0 0,9-20-77 0 0,-1 0 0 0 0,1 0 0 0 0,0 0 1 0 0,-1 0-1 0 0,1 0 0 0 0,0 0 0 0 0,0 0 0 0 0,0 0 0 0 0,0 0 0 0 0,0 0 0 0 0,0 0 0 0 0,0 0 0 0 0,1 0 0 0 0,-1 0 0 0 0,0 0 0 0 0,1 0 1 0 0,-1 0-1 0 0,0 0 0 0 0,1 0 0 0 0,-1 0 0 0 0,1 0 0 0 0,-1 0 0 0 0,1 0 0 0 0,0-1 0 0 0,-1 1 0 0 0,1 0 0 0 0,0 0 0 0 0,0-1 0 0 0,0 1 1 0 0,-1 0-1 0 0,1-1 0 0 0,0 1 0 0 0,0-1 0 0 0,0 1 0 0 0,0-1 0 0 0,2 1 0 0 0,2 1 0 0 0,0 0-1 0 0,0 0 0 0 0,0-1 1 0 0,0 0-1 0 0,8 1 1 0 0,19-1-153 0 0,-1-1 0 0 0,1-2 0 0 0,-1-1 0 0 0,41-10 1 0 0,-17 4-196 0 0,24-5-140 0 0,51-6 396 0 0,-115 18 265 0 0,0 2 0 0 0,1 0 0 0 0,-1 1 1 0 0,0 0-1 0 0,0 2 0 0 0,0-1 1 0 0,20 8-1 0 0,-26-7-90 0 0,0 0 0 0 0,0 1 0 0 0,-1 0 0 0 0,1 0 0 0 0,-1 1 0 0 0,0 0 0 0 0,0 1-1 0 0,0 0 1 0 0,-1 0 0 0 0,0 0 0 0 0,0 1 0 0 0,10 14 0 0 0,-15-18-44 0 0,0 0 0 0 0,0 0-1 0 0,0 0 1 0 0,-1 0 0 0 0,1 1-1 0 0,-1-1 1 0 0,0 0 0 0 0,0 1-1 0 0,0-1 1 0 0,0 1 0 0 0,-1-1-1 0 0,1 1 1 0 0,-1 0 0 0 0,0-1-1 0 0,0 1 1 0 0,0-1 0 0 0,-1 1-1 0 0,1-1 1 0 0,-1 1 0 0 0,0-1 0 0 0,0 1-1 0 0,-2 4 1 0 0,-1-1 30 0 0,1-1 0 0 0,-1 0-1 0 0,0 0 1 0 0,0 0 0 0 0,-1-1 0 0 0,0 1 0 0 0,0-1-1 0 0,0 0 1 0 0,-1-1 0 0 0,-8 6 0 0 0,-15 10-37 0 0,-1-2 0 0 0,-1-1-1 0 0,-1-2 1 0 0,-1-1 0 0 0,-66 19 0 0 0,45-20-21 0 0,0-2 0 0 0,0-3 1 0 0,-62 1-1 0 0,103-8-18 0 0,3 0-13 0 0,-1-1-1 0 0,0-1 0 0 0,0 0 0 0 0,-14-2 0 0 0,25 2-87 0 0,0 1 1 0 0,-1-1-1 0 0,1 0 0 0 0,0 1 0 0 0,0-1 1 0 0,0 1-1 0 0,1-1 0 0 0,-1 0 0 0 0,0 1 1 0 0,0-1-1 0 0,0 0 0 0 0,0 1 0 0 0,1-1 1 0 0,-1 1-1 0 0,0-1 0 0 0,0 1 0 0 0,1-1 1 0 0,0 0-1 0 0,17-19-4930 0 0,-15 17 3447 0 0,11-9-4513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3:11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1004 1 10591 0 0,'0'0'1284'0'0,"-1"1"-485"0"0,-10 10 1055 0 0,-6 7 4567 0 0,12-13-6299 0 0,-2 0 1 0 0,1 0 0 0 0,0-1 0 0 0,-1 0-1 0 0,0 0 1 0 0,0 0 0 0 0,-13 4-1 0 0,-55 13 887 0 0,57-16-949 0 0,-179 35-60 0 0,64-14 0 0 0,70-12-589 0 0,-116 9 1 0 0,171-23 371 0 0,1 0 1 0 0,-1 0-1 0 0,1-1 0 0 0,0 0 1 0 0,-1 0-1 0 0,1-1 0 0 0,0 0 1 0 0,0 0-1 0 0,-7-4 0 0 0,7 1-1006 0 0,10 4-253 0 0,13 4 834 0 0,-11 0 721 0 0,-1 0 0 0 0,1 0 0 0 0,-1 0 0 0 0,0 0 0 0 0,0 1 0 0 0,0-1 0 0 0,0 1 0 0 0,-1 0 0 0 0,1 0 0 0 0,-1 1 0 0 0,0-1-1 0 0,0 1 1 0 0,-1-1 0 0 0,0 1 0 0 0,1 0 0 0 0,-1 0 0 0 0,-1 0 0 0 0,1 0 0 0 0,-1 0 0 0 0,0 1 0 0 0,0-1 0 0 0,-1 0 0 0 0,1 0 0 0 0,-1 1 0 0 0,0-1 0 0 0,-1 0 0 0 0,1 1 0 0 0,-1-1 0 0 0,0 0 0 0 0,0 1 0 0 0,-1-1 0 0 0,1 0 0 0 0,-1 0 0 0 0,-1 0 0 0 0,-3 6 0 0 0,-7 7 39 0 0,-2 0 0 0 0,0-1 1 0 0,0-1-1 0 0,-2-1 1 0 0,-18 14-1 0 0,9-7 47 0 0,-28 30 0 0 0,50-46-115 0 0,-1 0 0 0 0,1 0 0 0 0,-1 0 0 0 0,2 1 1 0 0,-6 11-1 0 0,9-17 67 0 0,2 1-63 0 0,2 0-44 0 0,-1 0 0 0 0,1-1 1 0 0,0 1-1 0 0,1-1 1 0 0,-1 0-1 0 0,0 0 0 0 0,0 0 1 0 0,0 0-1 0 0,1-1 0 0 0,-1 1 1 0 0,0-1-1 0 0,1 0 1 0 0,4-1-1 0 0,10-2-101 0 0,32-7-1 0 0,-30 5 11 0 0,162-30-1559 0 0,-145 30 1415 0 0,-1 1 0 0 0,73 4 0 0 0,-102 0 332 0 0,-1 1 0 0 0,1 0-1 0 0,0 0 1 0 0,-1 1 0 0 0,1 0 0 0 0,-1 0-1 0 0,0 1 1 0 0,0 0 0 0 0,0 1-1 0 0,0-1 1 0 0,0 1 0 0 0,-1 0 0 0 0,1 1-1 0 0,-1 0 1 0 0,0 0 0 0 0,-1 0 0 0 0,1 0-1 0 0,-1 1 1 0 0,0 0 0 0 0,0 0-1 0 0,5 10 1 0 0,25 51 1409 0 0,-31-57-1374 0 0,0 0 0 0 0,-1 0 0 0 0,0 1 0 0 0,0-1 0 0 0,1 12 0 0 0,-4-18-132 0 0,0 1 0 0 0,0-1 0 0 0,-1 1 0 0 0,0-1 0 0 0,0 1 0 0 0,0-1 0 0 0,0 0 0 0 0,-1 1 0 0 0,1-1 0 0 0,-6 8 0 0 0,4-5 6 0 0,-1-1-1 0 0,-1 0 1 0 0,1 0-1 0 0,-1 0 0 0 0,-10 10 1 0 0,0-5 46 0 0,0 0 0 0 0,0-1 1 0 0,-1 0-1 0 0,0-2 0 0 0,-1 0 0 0 0,-19 7 1 0 0,-109 28 355 0 0,83-28 11 0 0,-1-3 0 0 0,-87 7 0 0 0,140-19-390 0 0,-1 0 1 0 0,1 0-1 0 0,0-1 0 0 0,0 0 1 0 0,0-1-1 0 0,0 0 0 0 0,1-1 1 0 0,-1 0-1 0 0,-15-6 0 0 0,8 8-244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3:19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293 126 3223 0 0,'0'0'143'0'0,"3"0"-3"0"0,7 0 189 0 0,-7 0 1226 0 0,0 1 529 0 0,22 19 6028 0 0,-16-11-8111 0 0,-7-7 579 0 0,-1 1-4 0 0,0 2-222 0 0,0 1 311 0 0,1-1 0 0 0,0 0 0 0 0,0 1 0 0 0,1-1 0 0 0,5 9 0 0 0,-7-14-600 0 0,0 1 1 0 0,0-1-1 0 0,1 0 0 0 0,-1 0 0 0 0,0 0 0 0 0,0 0 1 0 0,1 0-1 0 0,-1 0 0 0 0,0 0 0 0 0,2-1 1 0 0,-1 1-15 0 0,0 0 0 0 0,0-1 0 0 0,0 1 0 0 0,0-1 1 0 0,0 1-1 0 0,0-1 0 0 0,0 0 0 0 0,0 0 1 0 0,0 0-1 0 0,0 0 0 0 0,0 0 0 0 0,-1 0 0 0 0,4-3 1 0 0,17-19 208 0 0,-20 21-238 0 0,5-8-60 0 0,0 0 0 0 0,-1 0 0 0 0,0-1 0 0 0,0 1 0 0 0,-1-1-1 0 0,0 0 1 0 0,3-13 0 0 0,-7 17-117 0 0,1 0-1 0 0,-1 0 1 0 0,-1 0 0 0 0,0-14-1 0 0,0 15 13 0 0,0 4-158 0 0,-4-13-1202 0 0,2 15 1247 0 0,-6 1 182 0 0,1 0 0 0 0,0 0 0 0 0,0 0 0 0 0,0 1 0 0 0,-1 0 0 0 0,2 0 0 0 0,-1 1 0 0 0,0 0 0 0 0,0 0 0 0 0,-10 7-1 0 0,-6 6 20 0 0,-32 28-1 0 0,33-25 70 0 0,-14 13 107 0 0,2 1 1 0 0,1 2-1 0 0,2 1 0 0 0,2 2 0 0 0,1 0 0 0 0,-38 72 0 0 0,58-95-53 0 0,1 0 0 0 0,0 1 0 0 0,-4 18-1 0 0,9-28-42 0 0,1 0-1 0 0,-1 0 1 0 0,1 0-1 0 0,1 0 1 0 0,-1 0-1 0 0,1 1 1 0 0,0-1-1 0 0,0 0 1 0 0,1 1-1 0 0,0-1 1 0 0,3 10 0 0 0,-3-13 6 0 0,1 0 0 0 0,0 0 1 0 0,-1 0-1 0 0,1 0 0 0 0,1 0 1 0 0,-1-1-1 0 0,0 1 0 0 0,1 0 1 0 0,-1-1-1 0 0,1 0 0 0 0,0 0 1 0 0,0 0-1 0 0,-1 0 0 0 0,1 0 1 0 0,1 0-1 0 0,-1-1 0 0 0,0 0 1 0 0,0 1-1 0 0,1-1 0 0 0,-1 0 1 0 0,0-1-1 0 0,8 2 0 0 0,3-1 85 0 0,1 1-1 0 0,0-2 0 0 0,-1 0 1 0 0,17-3-1 0 0,23-4 51 0 0,-1-3 1 0 0,0-2-1 0 0,92-34 0 0 0,-134 40-356 0 0,-9 4 140 0 0,0 1-111 0 0,0-1-63 0 0,10-20-2620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3:19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6911 0 0,'0'0'6467'0'0,"4"2"-4610"0"0,4 2-1540 0 0,0 0 0 0 0,-1 0 0 0 0,1 1-1 0 0,-1 0 1 0 0,0 1 0 0 0,0 0 0 0 0,9 10-1 0 0,43 55 476 0 0,-37-42-458 0 0,99 130 676 0 0,-36-44-461 0 0,-42-58-172 0 0,49 85 0 0 0,-74-107-293 0 0,-1 0 1 0 0,-1 1 0 0 0,-2 1-1 0 0,11 48 1 0 0,-16-47-50 0 0,-2 0-1 0 0,-1 1 0 0 0,0 51 1 0 0,-6-70-27 0 0,-1 0 0 0 0,-1 0 0 0 0,0 0 0 0 0,-2 0 0 0 0,0 0 0 0 0,-1-1 1 0 0,-1 0-1 0 0,-13 28 0 0 0,7-24 12 0 0,-1-1 1 0 0,-1 0-1 0 0,-1 0 1 0 0,-34 36 0 0 0,20-29 7 0 0,-1-1 1 0 0,-48 33 0 0 0,43-35-1117 0 0,-51 48-1 0 0,85-72 277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3:41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84 5527 0 0,'0'0'423'0'0,"7"-16"758"0"0,-1 6 167 0 0,0 0-1 0 0,0 0 1 0 0,1 0 0 0 0,1 1-1 0 0,9-9 1573 0 0,-17 19-2899 0 0,0 0-1 0 0,1 0 1 0 0,-1 0 0 0 0,0 0 0 0 0,0 0 0 0 0,0 0 0 0 0,0 1 0 0 0,-1-1 0 0 0,1 0 0 0 0,0 0 0 0 0,0 0 0 0 0,-1 1 0 0 0,0 4 28 0 0,-6 27 137 0 0,-20 64 1 0 0,11-45-127 0 0,-82 224 20 0 0,7-51-63 0 0,27-62-223 0 0,32-82-38 0 0,-30 66-160 0 0,-37 35-6 0 0,80-154 261 0 0,0 0-1 0 0,-2-2 1 0 0,-1 0-1 0 0,-28 25 1 0 0,0-8-474 0 0,44-38 510 0 0,-1-1 0 0 0,0 0 0 0 0,0 0 0 0 0,0 0 0 0 0,0-1 0 0 0,-8 3 0 0 0,12-6 51 0 0,3 0 72 0 0,-1 0 0 0 0,0 0 0 0 0,1 0 0 0 0,-1 0 0 0 0,0 0 1 0 0,1-1-1 0 0,-1 1 0 0 0,1 0 0 0 0,-1-1 0 0 0,0 1 1 0 0,1 0-1 0 0,-1-1 0 0 0,1 1 0 0 0,-1 0 0 0 0,1-1 0 0 0,-1 1 1 0 0,1-1-1 0 0,-1 1 0 0 0,1-1 0 0 0,0 1 0 0 0,-1-1 0 0 0,1 0 1 0 0,0 1-1 0 0,-1-1 0 0 0,1 1 0 0 0,0-1 0 0 0,0 0 0 0 0,0 1 1 0 0,-1-1-1 0 0,1 0 0 0 0,0 0 0 0 0,-1-21 279 0 0,2 17-219 0 0,0 1-1 0 0,1-1 1 0 0,-1 0-1 0 0,1 1 1 0 0,0 0-1 0 0,0-1 0 0 0,0 1 1 0 0,1 0-1 0 0,-1 0 1 0 0,1 0-1 0 0,0 0 1 0 0,0 1-1 0 0,0-1 1 0 0,1 1-1 0 0,5-5 1 0 0,5-3 79 0 0,1 1 1 0 0,28-15-1 0 0,243-96 1491 0 0,-268 115-1462 0 0,25-9 430 0 0,1 2 1 0 0,83-12-1 0 0,94 2-20 0 0,-157 18-616 0 0,13 4 86 0 0,-44 2-187 0 0,-30-1 21 0 0,-2 12-793 0 0,-5-6 476 0 0,-5 9-389 0 0,6-8-3015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3:42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179 249 10423 0 0,'-2'0'474'0'0,"0"0"-311"0"0,-14 4 310 0 0,6 2 4272 0 0,62-7-3448 0 0,75-11 1 0 0,-94 6-1218 0 0,0-1 0 0 0,-1-1 1 0 0,43-17-1 0 0,-62 19-63 0 0,-1 0-1 0 0,0 0 1 0 0,0-1 0 0 0,-1-1 0 0 0,17-13 0 0 0,-24 17-65 0 0,1-1 0 0 0,0 1 0 0 0,-1-1 0 0 0,0 0 0 0 0,0 0 0 0 0,0 0 0 0 0,-1-1 0 0 0,0 1 0 0 0,0-1 0 0 0,0 0 0 0 0,-1 0 0 0 0,1 0 0 0 0,1-12 0 0 0,-3 16-1 0 0,-1 0 0 0 0,0 0 0 0 0,1 0 0 0 0,-1 0 0 0 0,0 0 0 0 0,-1 0 0 0 0,1 0 1 0 0,0 0-1 0 0,0 0 0 0 0,-1 1 0 0 0,1-1 0 0 0,-1 0 0 0 0,0 0 0 0 0,0 0 0 0 0,1 0 0 0 0,-1 1 0 0 0,0-1 0 0 0,0 0 0 0 0,-1 1 0 0 0,1-1 0 0 0,0 1 0 0 0,0-1 0 0 0,-1 1 0 0 0,1-1 0 0 0,-1 1 0 0 0,0 0 0 0 0,1 0 0 0 0,-1 0 0 0 0,0 0 0 0 0,1 0 0 0 0,-1 0 0 0 0,0 0 0 0 0,0 1 0 0 0,-3-2 1 0 0,-3 1-190 0 0,1 0 0 0 0,-1 0 0 0 0,1 0 0 0 0,-1 1 1 0 0,0 0-1 0 0,1 0 0 0 0,-14 3 0 0 0,-7 2-59 0 0,1 2 0 0 0,-1 1 0 0 0,1 2 0 0 0,1 0 0 0 0,0 2 0 0 0,-42 25 0 0 0,37-17 400 0 0,1 1 0 0 0,1 1-1 0 0,1 2 1 0 0,-44 49 0 0 0,58-57 167 0 0,1 0-1 0 0,1 1 1 0 0,1 1-1 0 0,0 0 1 0 0,2 1 0 0 0,-13 31-1 0 0,18-39-113 0 0,0 1-1 0 0,1 0 1 0 0,1 0-1 0 0,-1 0 1 0 0,2 0-1 0 0,0 0 1 0 0,0 1 0 0 0,1-1-1 0 0,1 0 1 0 0,0 0-1 0 0,0 1 1 0 0,6 17-1 0 0,-6-24-81 0 0,1 0 0 0 0,1-1 0 0 0,-1 0 0 0 0,1 1-1 0 0,0-1 1 0 0,0 0 0 0 0,1 0 0 0 0,0 0 0 0 0,-1-1-1 0 0,2 1 1 0 0,8 6 0 0 0,-6-6 19 0 0,0 0 0 0 0,0 0 0 0 0,1-1 0 0 0,0 0 0 0 0,0-1 0 0 0,0 1 0 0 0,12 2 0 0 0,2-2 92 0 0,-1 0 0 0 0,1-2 0 0 0,-1 0 0 0 0,1-1 0 0 0,39-5 0 0 0,-21 0-301 0 0,0-3 0 0 0,-1-1-1 0 0,1-2 1 0 0,-1-2 0 0 0,-1-1-1 0 0,-1-2 1 0 0,53-28 0 0 0,-35 11-814 0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3:42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1010 12 13823 0 0,'0'-1'1062'0'0,"3"-4"-560"0"0,-3 4-428 0 0,-1 1-1 0 0,1 0 1 0 0,0-1-1 0 0,0 1 1 0 0,-1 0-1 0 0,1-1 0 0 0,0 1 1 0 0,-1 0-1 0 0,1 0 1 0 0,0-1-1 0 0,-1 1 1 0 0,1 0-1 0 0,0 0 1 0 0,-1 0-1 0 0,1 0 1 0 0,-1-1-1 0 0,1 1 0 0 0,-1 0 1 0 0,1 0-1 0 0,0 0 1 0 0,-2 0-1 0 0,0 0 74 0 0,0 0 0 0 0,0 0 0 0 0,-1 0 1 0 0,1 0-1 0 0,0 0 0 0 0,-1 1 0 0 0,1-1 0 0 0,0 1 0 0 0,0 0 0 0 0,0-1 0 0 0,-4 3 0 0 0,-25 15 211 0 0,22-12-351 0 0,-4 3 4 0 0,1 0 1 0 0,0 1 0 0 0,0 0 0 0 0,1 1 0 0 0,-15 20 0 0 0,3-1 16 0 0,-21 39 1 0 0,9-8-23 0 0,-40 101 1 0 0,-11 71-9 0 0,57-148 1 0 0,-2 2 1 0 0,-123 305 0 0 0,100-289 25 0 0,-4-4 0 0 0,-120 155 0 0 0,98-138 103 0 0,79-114-75 0 0,12-11-1114 0 0,3-6-214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47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0 2303 0 0,'-2'0'167'0'0,"-17"5"3435"0"0,0 0 1 0 0,-21 9-1 0 0,22-7-3077 0 0,0 1 0 0 0,1 1 1 0 0,1 1-1 0 0,-23 17 0 0 0,5-1-156 0 0,1-2-52 0 0,-44 43-1 0 0,68-57-305 0 0,0 0-1 0 0,0 1 1 0 0,1 0-1 0 0,0 0 0 0 0,1 0 1 0 0,1 1-1 0 0,-1 0 1 0 0,-6 20-1 0 0,11-26 10 0 0,1-1 1 0 0,-1 1-1 0 0,1 0 0 0 0,0 0 0 0 0,0 0 1 0 0,1 0-1 0 0,0 10 0 0 0,0-14 9 0 0,0 1 0 0 0,1 0 0 0 0,0 0 0 0 0,0 0-1 0 0,0-1 1 0 0,0 1 0 0 0,0 0 0 0 0,0-1 0 0 0,1 1 0 0 0,-1-1 0 0 0,1 0-1 0 0,0 1 1 0 0,-1-1 0 0 0,1 0 0 0 0,0 0 0 0 0,1 0 0 0 0,3 3 0 0 0,-3-3 50 0 0,1 0 0 0 0,-1 1 0 0 0,1-1 0 0 0,0-1 0 0 0,0 1 0 0 0,0-1 0 0 0,0 1 0 0 0,0-1 0 0 0,0 0 0 0 0,0 0 0 0 0,0-1 0 0 0,6 1 0 0 0,-4-1 2 0 0,1-1 0 0 0,0 1 0 0 0,-1-1 0 0 0,1 0 0 0 0,-1-1 0 0 0,0 0 0 0 0,9-3 0 0 0,-4 0-18 0 0,-1 0 0 0 0,1-1 0 0 0,-1 0 0 0 0,-1 0 1 0 0,1-1-1 0 0,-1-1 0 0 0,0 1 0 0 0,12-15 1 0 0,-9 7-93 0 0,0 0 1 0 0,-1-2 0 0 0,0 1 0 0 0,-2-1-1 0 0,0-1 1 0 0,-1 0 0 0 0,0 0 0 0 0,-2 0-1 0 0,0-1 1 0 0,5-26 0 0 0,-2-23-762 0 0,-5 41-1104 0 0,0 0-3367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3:43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112 146 17647 0 0,'-7'-3'209'0'0,"-1"0"1"0"0,0 0-1 0 0,0 0 0 0 0,0 1 0 0 0,0 1 1 0 0,0-1-1 0 0,-1 1 0 0 0,1 1 0 0 0,0-1 0 0 0,-1 2 1 0 0,-13 1 2299 0 0,24-2-2265 0 0,25 2 28 0 0,0 0 0 0 0,0-3 0 0 0,37-4 0 0 0,84-19 292 0 0,-88 13-343 0 0,98-18 27 0 0,124-20 254 0 0,-215 40-1343 0 0,0 4 0 0 0,83 4 0 0 0,-113 3-1218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3:43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13471 0 0,'0'0'1224'0'0,"-1"2"-893"0"0,-1 3-22 0 0,0 1 1 0 0,0 0-1 0 0,1 0 0 0 0,-1 1 1 0 0,1-1-1 0 0,1 0 0 0 0,-1 0 1 0 0,1 1-1 0 0,1 11 0 0 0,2 6 359 0 0,7 29 0 0 0,-4-30-314 0 0,1 0-1 0 0,1-1 1 0 0,0 0-1 0 0,2 0 1 0 0,19 31-1 0 0,-12-27 24 0 0,1-1 0 0 0,1-1 0 0 0,40 40 0 0 0,-14-23 123 0 0,90 64-1 0 0,61 20-211 0 0,-169-108-429 0 0,-4-2 250 0 0,0-2 1 0 0,37 17-1 0 0,-54-28-327 0 0,0 1 0 0 0,0-1 0 0 0,1-1 0 0 0,-1 1 0 0 0,0-1 0 0 0,1 0 0 0 0,-1 0 0 0 0,1-1 0 0 0,-1 0 0 0 0,1 0 0 0 0,-1-1 0 0 0,1 1 0 0 0,-1-1 0 0 0,1-1 0 0 0,8-2 0 0 0,-15 4 100 0 0,1-1-1 0 0,0 1 1 0 0,-1 0 0 0 0,1 0 0 0 0,-1-1 0 0 0,1 1 0 0 0,-1 0-1 0 0,0-1 1 0 0,1 1 0 0 0,-1-1 0 0 0,1 1 0 0 0,-1 0-1 0 0,0-1 1 0 0,1 1 0 0 0,-1-1 0 0 0,0 1 0 0 0,1-1 0 0 0,0-1-311 0 0,4-8-1278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3:43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1292 48 5983 0 0,'16'-14'269'0'0,"24"-19"7695"0"0,-44 41-7242 0 0,3-6-214 0 0,-8 14-273 0 0,0-1 0 0 0,-1 0 1 0 0,-1 0-1 0 0,-1-1 0 0 0,0 0 0 0 0,-14 11 0 0 0,-2 5 51 0 0,-63 61 553 0 0,-192 151-1 0 0,42-62-496 0 0,-97 76-137 0 0,272-206-90 0 0,-115 65-1 0 0,157-101-7 0 0,23-13-38 0 0,6-2-649 0 0,1 1 29 0 0,-1-1-1 0 0,1 0 0 0 0,8-3 1 0 0,6-4-5727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3:44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66 5527 0 0,'1'-3'30'0'0,"0"0"-1"0"0,0 1 1 0 0,0-1-1 0 0,0 1 1 0 0,0-1-1 0 0,1 1 1 0 0,-1 0-1 0 0,1-1 1 0 0,0 1-1 0 0,0 0 1 0 0,-1 0-1 0 0,1 0 0 0 0,1 0 1 0 0,-1 1-1 0 0,0-1 1 0 0,0 1-1 0 0,1-1 1 0 0,-1 1-1 0 0,4-2 1 0 0,7-7-118 0 0,0 0 538 0 0,-4 8 3332 0 0,-13 11 18 0 0,4-7-3267 0 0,-70 138 647 0 0,26-55-859 0 0,-33 66-42 0 0,-38 81 82 0 0,-136 274-361 0 0,199-417 32 0 0,-74 99 0 0 0,112-169 39 0 0,13-18-6 0 0,2-3-11 0 0,14-28-113 0 0,19-30 1 0 0,-6 14 9 0 0,0-1 51 0 0,64-79 0 0 0,49-33 2 0 0,-114 132-17 0 0,1 1 0 0 0,2 1-1 0 0,0 2 1 0 0,2 0 0 0 0,48-25-1 0 0,-72 44 50 0 0,0 0 0 0 0,1 0 0 0 0,-1 1-1 0 0,1 0 1 0 0,-1 1 0 0 0,1 0 0 0 0,0 0 0 0 0,0 1-1 0 0,13-1 1 0 0,-19 2-20 0 0,0 0 0 0 0,1 1 0 0 0,-1-1 1 0 0,0 1-1 0 0,0 0 0 0 0,0-1 0 0 0,0 1 0 0 0,1 1 0 0 0,-1-1 0 0 0,0 0 0 0 0,-1 1 0 0 0,1 0 0 0 0,0 0 0 0 0,0-1 0 0 0,-1 2 0 0 0,1-1 0 0 0,-1 0 0 0 0,0 0 1 0 0,0 1-1 0 0,1-1 0 0 0,-1 1 0 0 0,-1 0 0 0 0,1 0 0 0 0,0-1 0 0 0,-1 1 0 0 0,0 0 0 0 0,2 5 0 0 0,0 1 17 0 0,-1 0 0 0 0,-1-1-1 0 0,0 1 1 0 0,0 0 0 0 0,0 0 0 0 0,-1 0-1 0 0,0 0 1 0 0,-1 0 0 0 0,0 0 0 0 0,-1 0-1 0 0,0 0 1 0 0,-5 17 0 0 0,-1-5 3 0 0,-1 0 0 0 0,0 0 1 0 0,-25 37-1 0 0,18-35 67 0 0,-1-2 0 0 0,0 0 1 0 0,-34 30-1 0 0,-67 46 369 0 0,101-85-459 0 0,0-1-1 0 0,-1-1 0 0 0,0 0 1 0 0,-29 10-1 0 0,-81 19 124 0 0,108-35-113 0 0,0 0 1 0 0,-1 0 0 0 0,-24-1-1 0 0,43-3-17 0 0,0 0-1 0 0,0 0 1 0 0,0 0-1 0 0,0 0 0 0 0,0-1 1 0 0,1 1-1 0 0,-1-1 1 0 0,0 1-1 0 0,0-1 1 0 0,-3-1-1 0 0,-2-5-5 0 0,7 5-40 0 0,0 1 0 0 0,0-1 0 0 0,-1 1-1 0 0,1-1 1 0 0,0 1 0 0 0,0-1 0 0 0,0 1 0 0 0,0-1 0 0 0,1 1-1 0 0,-1-1 1 0 0,0 1 0 0 0,1-1 0 0 0,-1 1 0 0 0,2-3 0 0 0,11-20-1055 0 0,-13 23 1043 0 0,15-23-935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3:4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234 176 4143 0 0,'0'0'191'0'0,"0"2"-11"0"0,17 38 10473 0 0,-10-32-9087 0 0,-5-7-1388 0 0,1 0 1 0 0,0 0-1 0 0,0 0 1 0 0,0 0 0 0 0,0 0-1 0 0,0 0 1 0 0,0-1 0 0 0,0 0-1 0 0,0 1 1 0 0,0-1-1 0 0,0 0 1 0 0,0-1 0 0 0,0 1-1 0 0,0 0 1 0 0,0-1 0 0 0,0 0-1 0 0,3-1 1 0 0,8-3 337 0 0,-1 0 0 0 0,19-11 0 0 0,-11 5-231 0 0,49-22-41 0 0,-2-3 0 0 0,74-52 1 0 0,-120 67-1072 0 0,-29 14 71 0 0,4 6 684 0 0,1 0 1 0 0,0 0-1 0 0,-1 0 0 0 0,1 0 0 0 0,-1 1 1 0 0,1-1-1 0 0,-1 1 0 0 0,1 0 0 0 0,-1 0 0 0 0,1 0 1 0 0,-1 0-1 0 0,1 0 0 0 0,-1 0 0 0 0,0 1 1 0 0,-2 0-1 0 0,-41 13-450 0 0,39-12 448 0 0,-22 10-191 0 0,1 0 0 0 0,-54 34 0 0 0,-48 43 171 0 0,107-73 107 0 0,-26 20 145 0 0,2 2 0 0 0,2 2 0 0 0,-59 65 0 0 0,98-98-99 0 0,0 1-1 0 0,0-1 1 0 0,0 1-1 0 0,1 0 1 0 0,0 1-1 0 0,0-1 1 0 0,1 1-1 0 0,1 0 1 0 0,-5 15 0 0 0,7-22-41 0 0,1-1 1 0 0,0 1-1 0 0,0-1 1 0 0,0 1 0 0 0,-1-1-1 0 0,2 1 1 0 0,-1-1-1 0 0,0 1 1 0 0,0-1 0 0 0,0 1-1 0 0,1-1 1 0 0,-1 1-1 0 0,1-1 1 0 0,-1 0 0 0 0,1 1-1 0 0,0-1 1 0 0,-1 1-1 0 0,1-1 1 0 0,0 0 0 0 0,0 0-1 0 0,0 0 1 0 0,0 1-1 0 0,0-1 1 0 0,0 0 0 0 0,0 0-1 0 0,0 0 1 0 0,0 0 0 0 0,1-1-1 0 0,-1 1 1 0 0,0 0-1 0 0,1 0 1 0 0,-1-1 0 0 0,1 1-1 0 0,-1-1 1 0 0,0 1-1 0 0,4-1 1 0 0,4 2 86 0 0,0-1 0 0 0,0 0 1 0 0,0 0-1 0 0,17-2 0 0 0,12-3 40 0 0,0-1-1 0 0,40-11 1 0 0,74-27-1197 0 0,-114 32 264 0 0,20-7-278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3:45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904 90 6911 0 0,'13'-18'572'0'0,"-9"13"-263"0"0,-1 0 0 0 0,1 0-1 0 0,0 0 1 0 0,0 0 0 0 0,1 1 0 0 0,-1 0-1 0 0,1 0 1 0 0,0 0 0 0 0,0 0 0 0 0,6-2-1 0 0,2-1 1116 0 0,-9 5-919 0 0,-1 0 0 0 0,1 0 0 0 0,-1 1-1 0 0,1-1 1 0 0,0 1 0 0 0,0 0 0 0 0,0 0 0 0 0,6-1 0 0 0,-11 5-194 0 0,-15 36 137 0 0,-2-1 1 0 0,-32 53-1 0 0,25-48-168 0 0,-124 230 941 0 0,-28 49-510 0 0,-17-10-501 0 0,169-276-206 0 0,-252 348 2 0 0,187-275-515 0 0,88-107 226 0 0,10-18-11677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3:45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177 157 9215 0 0,'-26'7'1191'0'0,"-47"21"-1"0"0,66-25-541 0 0,0 1 0 0 0,0 1 1 0 0,0-1-1 0 0,0 1 0 0 0,1 0 0 0 0,-1 1 0 0 0,1-1 0 0 0,0 1 0 0 0,1 0 0 0 0,-6 9 1 0 0,9-13-29 0 0,10 10 399 0 0,-6-10-959 0 0,1-1 1 0 0,-1 1-1 0 0,1 0 1 0 0,-1-1-1 0 0,1 1 1 0 0,0-1-1 0 0,0 0 1 0 0,0 0-1 0 0,0 0 1 0 0,0 0-1 0 0,0-1 1 0 0,0 1-1 0 0,0-1 1 0 0,4 0-1 0 0,7 0 199 0 0,25-2 0 0 0,-37 2-234 0 0,62-10 372 0 0,-1-3 0 0 0,67-22 1 0 0,-57 15-297 0 0,90-26 33 0 0,142-35 150 0 0,3 18-3073 0 0,-257 55 1186 0 0,-6 1-308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3:46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867 43 10135 0 0,'6'-9'198'0'0,"-3"5"-51"0"0,0 1-1 0 0,0-1 1 0 0,0 0 0 0 0,1 1 0 0 0,6-6 0 0 0,-2 3 2412 0 0,-8 16 97 0 0,-3 2-2424 0 0,0-1 0 0 0,-1 0 0 0 0,-9 18 1 0 0,0 0-74 0 0,-259 582 2587 0 0,144-384-2592 0 0,99-182-122 0 0,-2-3-1 0 0,-70 76 0 0 0,91-109-30 0 0,-95 91 66 0 0,88-87-51 0 0,0 0 0 0 0,-1 0-1 0 0,0-2 1 0 0,-32 15 0 0 0,47-24-8 0 0,0-1-1 0 0,-1 0 1 0 0,1 0 0 0 0,0 0 0 0 0,0-1 0 0 0,0 1-1 0 0,-1-1 1 0 0,1 0 0 0 0,0 0 0 0 0,-1 0 0 0 0,1 0-1 0 0,0 0 1 0 0,-6-2 0 0 0,8 2-4 0 0,-1-1 1 0 0,1 0-1 0 0,0 1 1 0 0,-1-1-1 0 0,1 0 1 0 0,0 1-1 0 0,0-1 1 0 0,0 0-1 0 0,0 0 1 0 0,0 0-1 0 0,0 0 0 0 0,0 0 1 0 0,0-1-1 0 0,0 1 1 0 0,0 0-1 0 0,0 0 1 0 0,1-1-1 0 0,-1 1 1 0 0,0 0-1 0 0,1-1 0 0 0,-1 1 1 0 0,1 0-1 0 0,0-1 1 0 0,-1 1-1 0 0,1-1 1 0 0,0 1-1 0 0,0-1 1 0 0,0 1-1 0 0,0-1 1 0 0,0 1-1 0 0,0-1 0 0 0,1-1 1 0 0,0-4-9 0 0,1 1 1 0 0,0-1-1 0 0,0 1 1 0 0,0 0-1 0 0,1 0 0 0 0,0 0 1 0 0,0 1-1 0 0,1-1 1 0 0,-1 1-1 0 0,1-1 1 0 0,0 1-1 0 0,1 0 0 0 0,7-7 1 0 0,5-3-85 0 0,0 1-1 0 0,33-19 1 0 0,-26 18 9 0 0,2 2 0 0 0,41-17 0 0 0,-51 24 65 0 0,0 1 0 0 0,0 0 0 0 0,0 2 1 0 0,0 0-1 0 0,33-2 0 0 0,-44 5 56 0 0,1 1-1 0 0,0-1 0 0 0,0 1 1 0 0,-1 0-1 0 0,1 0 0 0 0,-1 1 1 0 0,1 0-1 0 0,-1-1 1 0 0,0 2-1 0 0,0-1 0 0 0,0 1 1 0 0,0 0-1 0 0,0 0 0 0 0,0 0 1 0 0,-1 0-1 0 0,1 1 1 0 0,-1 0-1 0 0,0 0 0 0 0,4 5 1 0 0,-4-3 39 0 0,1 1 0 0 0,-1 0 1 0 0,-1-1-1 0 0,1 1 1 0 0,-1 1-1 0 0,0-1 0 0 0,-1 0 1 0 0,1 1-1 0 0,-2-1 0 0 0,1 1 1 0 0,-1 0-1 0 0,0 0 0 0 0,0 10 1 0 0,-2-1 0 0 0,0 0-1 0 0,-1 0 1 0 0,-1 0 0 0 0,-1 0 0 0 0,0-1 0 0 0,-7 18 0 0 0,-3 1-875 0 0,-31 54 0 0 0,39-79-403 0 0,-1 1 1 0 0,-10 11 0 0 0,9-12-821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3:46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1 197 7831 0 0,'6'-5'121'0'0,"1"1"-1"0"0,0-1 0 0 0,0 1 0 0 0,1 1 0 0 0,-1-1 0 0 0,1 1 0 0 0,-1 1 1 0 0,1-1-1 0 0,0 1 0 0 0,0 1 0 0 0,11-2 0 0 0,9 1 2778 0 0,56 4 0 0 0,-22 1 583 0 0,-27-3-2886 0 0,0-1 1 0 0,0-2 0 0 0,0-1-1 0 0,0-2 1 0 0,61-19-1 0 0,-73 18-559 0 0,-14 5-82 0 0,1-1 1 0 0,-1-1-1 0 0,14-6 1 0 0,-21 9-42 0 0,0-1 0 0 0,1 1 1 0 0,-1-1-1 0 0,0 1 0 0 0,0-1 0 0 0,0 0 1 0 0,-1 0-1 0 0,1 0 0 0 0,0 0 0 0 0,-1 0 1 0 0,1 0-1 0 0,-1 0 0 0 0,0 0 0 0 0,0-1 1 0 0,0 1-1 0 0,0 0 0 0 0,0-1 0 0 0,1-3 1 0 0,-2 5 13 0 0,0 0 0 0 0,0 0 0 0 0,0 0 0 0 0,0 0 0 0 0,0 0 1 0 0,0-1-1 0 0,0 1 0 0 0,0 0 0 0 0,-1 0 0 0 0,1 0 0 0 0,0 0 1 0 0,-1 0-1 0 0,1 0 0 0 0,-1 0 0 0 0,1 0 0 0 0,-1 0 0 0 0,1 0 1 0 0,-2-1-1 0 0,0-1-27 0 0,0 1-1 0 0,0 0 1 0 0,-1 0 0 0 0,1 1 0 0 0,0-1-1 0 0,-1 0 1 0 0,-2-1 0 0 0,-1 0-38 0 0,0 1-1 0 0,0-1 1 0 0,0 1 0 0 0,0 0 0 0 0,0 1-1 0 0,-8-2 1 0 0,6 3 74 0 0,1 0 0 0 0,-1 0-1 0 0,0 1 1 0 0,1 0 0 0 0,-1 0 0 0 0,-13 5-1 0 0,-44 20-76 0 0,55-22 148 0 0,-16 8 118 0 0,1 1 1 0 0,0 2-1 0 0,0 0 0 0 0,-24 22 0 0 0,17-10 423 0 0,1 2 1 0 0,-32 39-1 0 0,55-59-409 0 0,1 0-1 0 0,1 0 1 0 0,0 1 0 0 0,0 0 0 0 0,1 0 0 0 0,0 0 0 0 0,0 1-1 0 0,1 0 1 0 0,-2 12 0 0 0,5-18-112 0 0,0-1 0 0 0,0 1 0 0 0,0-1 0 0 0,1 1 0 0 0,0 0 0 0 0,0-1 0 0 0,0 1 0 0 0,1-1 0 0 0,-1 1 0 0 0,1-1 0 0 0,0 1 0 0 0,1-1 0 0 0,-1 1 0 0 0,1-1-1 0 0,0 0 1 0 0,0 0 0 0 0,0 0 0 0 0,0 0 0 0 0,1 0 0 0 0,-1 0 0 0 0,1 0 0 0 0,0-1 0 0 0,0 0 0 0 0,1 1 0 0 0,4 2 0 0 0,0 0-2 0 0,0-1 0 0 0,0-1 1 0 0,1 1-1 0 0,0-1 0 0 0,0-1 0 0 0,0 1 0 0 0,0-2 0 0 0,0 1 0 0 0,1-1 0 0 0,-1-1 1 0 0,15 1-1 0 0,10-1-134 0 0,65-8 1 0 0,-73 5-123 0 0,17-4-1404 0 0,-1-2-5272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3:47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132 294 6447 0 0,'1'-1'298'0'0,"5"-3"-260"0"0,0 0 0 0 0,0 0 0 0 0,0 1 0 0 0,0 0 0 0 0,1 0 0 0 0,-1 0-1 0 0,14-3 1 0 0,11 3 6003 0 0,-32 3-5846 0 0,0 0 1 0 0,0 1-1 0 0,0-1 1 0 0,1 1-1 0 0,-1-1 1 0 0,0 1-1 0 0,0-1 1 0 0,0 1-1 0 0,1-1 1 0 0,-1 1-1 0 0,0 0 1 0 0,0 0-1 0 0,-2 2 70 0 0,-4 3-4 0 0,1 0-1 0 0,-1 1 1 0 0,1 0 0 0 0,-6 9-1 0 0,-14 15 309 0 0,-89 91 938 0 0,100-105-1343 0 0,-3-1 75 0 0,17-15 307 0 0,2-4-516 0 0,-1 1 0 0 0,1-1 0 0 0,0 1 0 0 0,0-1 1 0 0,0 1-1 0 0,0-1 0 0 0,1 1 0 0 0,-1 0 0 0 0,1 0 0 0 0,2-4 0 0 0,0 1 14 0 0,48-62 74 0 0,100-99 0 0 0,-123 136-162 0 0,91-83-352 0 0,-105 102 319 0 0,0-1-1 0 0,1 2 0 0 0,0 0 0 0 0,0 1 0 0 0,2 0 1 0 0,28-9-1 0 0,-36 15 72 0 0,0 1 0 0 0,0 1 1 0 0,0 0-1 0 0,0 0 0 0 0,0 1 0 0 0,0 0 1 0 0,0 1-1 0 0,0 0 0 0 0,0 0 0 0 0,0 1 1 0 0,-1 1-1 0 0,12 3 0 0 0,-17-4 6 0 0,-1 0 0 0 0,0-1 0 0 0,0 1 0 0 0,0 1 0 0 0,0-1 0 0 0,0 0 0 0 0,0 1 0 0 0,-1-1 0 0 0,1 1 0 0 0,-1 0 0 0 0,3 4 0 0 0,3 3 0 0 0,10 22 0 0 0,-16-26 11 0 0,0 0 0 0 0,0-1 0 0 0,-1 1 1 0 0,0 0-1 0 0,0-1 0 0 0,0 1 0 0 0,-1 0 0 0 0,0 0 0 0 0,0 0 0 0 0,-1 7 0 0 0,-1 3 53 0 0,-1-1-1 0 0,-7 25 0 0 0,6-29-43 0 0,0 0-1 0 0,-1 0 1 0 0,0-1-1 0 0,-1 0 1 0 0,0 0-1 0 0,-11 13 1 0 0,-49 48-108 0 0,49-55-42 0 0,16-14-681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47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50 396 4143 0 0,'0'0'319'0'0,"-7"5"165"0"0,-12 3 4075 0 0,3-1 2749 0 0,16-7-7288 0 0,0 0 0 0 0,0 0 1 0 0,-1 0-1 0 0,1 0 0 0 0,0 0 0 0 0,0 0 1 0 0,0 0-1 0 0,0 0 0 0 0,-1 0 1 0 0,1 0-1 0 0,0 0 0 0 0,0 0 1 0 0,0 0-1 0 0,0 0 0 0 0,0 0 1 0 0,-1 0-1 0 0,1 0 0 0 0,0 0 1 0 0,0 0-1 0 0,0 0 0 0 0,0 0 0 0 0,-1 0 1 0 0,1 0-1 0 0,0 0 0 0 0,0 0 1 0 0,0 0-1 0 0,0 0 0 0 0,0 0 1 0 0,-1 0-1 0 0,1 0 0 0 0,0 0 1 0 0,0-1-1 0 0,0 1 0 0 0,0 0 1 0 0,0 0-1 0 0,0 0 0 0 0,-1 0 0 0 0,0-9 354 0 0,3-6-131 0 0,1 9-200 0 0,0 0 1 0 0,0 0 0 0 0,1 1 0 0 0,-1 0 0 0 0,1-1-1 0 0,9-8 1 0 0,33-25 35 0 0,-38 32-88 0 0,114-86-408 0 0,-29 24-40 0 0,10-7-179 0 0,-83 64 437 0 0,1 0 0 0 0,0 1 0 0 0,30-11 0 0 0,-50 22 202 0 0,0-1 0 0 0,-1 1 0 0 0,1 0 0 0 0,0 0 0 0 0,0 0 0 0 0,-1 0 0 0 0,1 0 0 0 0,0-1 0 0 0,0 1 0 0 0,-1 1 0 0 0,1-1 0 0 0,0 0 0 0 0,0 0 0 0 0,0 0 0 0 0,-1 0 0 0 0,1 0 0 0 0,0 1 0 0 0,0-1 0 0 0,-1 0 0 0 0,1 1 0 0 0,0-1 0 0 0,-1 0 0 0 0,1 1 0 0 0,0-1 0 0 0,0 2 0 0 0,0-1 23 0 0,1 1 1 0 0,-1 0-1 0 0,0-1 1 0 0,0 1-1 0 0,0 0 1 0 0,0 0-1 0 0,0 0 1 0 0,-1 0-1 0 0,2 3 1 0 0,0 2 120 0 0,-1 1 1 0 0,0-1-1 0 0,0 1 1 0 0,-1 11-1 0 0,-3 8 129 0 0,-1 0 0 0 0,-11 39 1 0 0,-4 17-156 0 0,17-70-526 0 0,-7 23 1 0 0,3-12-3902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3:47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10 8751 0 0,'0'0'399'0'0,"-2"2"-4"0"0,-47 39-613 0 0,-90 82 9977 0 0,80-70-8608 0 0,44-38-556 0 0,-27 29 0 0 0,38-39-510 0 0,0 1 1 0 0,0-1-1 0 0,1 1 0 0 0,0 0 0 0 0,0 0 0 0 0,0 0 1 0 0,0 0-1 0 0,1 0 0 0 0,0 0 0 0 0,-1 8 0 0 0,3-11-69 0 0,-1 1-1 0 0,1-1 1 0 0,0 0-1 0 0,0 1 0 0 0,0-1 1 0 0,1 0-1 0 0,-1 1 0 0 0,1-1 1 0 0,0 0-1 0 0,0 0 0 0 0,0 1 1 0 0,0-1-1 0 0,0 0 0 0 0,1 0 1 0 0,-1 0-1 0 0,1-1 0 0 0,0 1 1 0 0,0 0-1 0 0,0 0 0 0 0,0-1 1 0 0,1 0-1 0 0,-1 1 0 0 0,0-1 1 0 0,1 0-1 0 0,0 0 0 0 0,0 0 1 0 0,-1 0-1 0 0,1-1 0 0 0,4 2 1 0 0,1 0 0 0 0,-1 0 0 0 0,1-1 1 0 0,-1 0-1 0 0,1 0 0 0 0,0-1 1 0 0,0 0-1 0 0,0-1 0 0 0,0 1 1 0 0,0-2-1 0 0,0 1 0 0 0,9-2 0 0 0,3-3-1 0 0,0 0 1 0 0,-1-1-1 0 0,1-1 0 0 0,-1-1 0 0 0,29-17 0 0 0,85-61 133 0 0,-77 42-291 0 0,-3-3-1 0 0,70-76 0 0 0,-43 40-7831 0 0,-64 66 1569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3:48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167 257 10591 0 0,'-2'1'819'0'0,"-15"9"-493"0"0,15-9-262 0 0,0-1 1 0 0,0 1-1 0 0,0 0 1 0 0,0 0-1 0 0,0 0 0 0 0,1 1 1 0 0,-1-1-1 0 0,0 0 1 0 0,1 1-1 0 0,-1-1 0 0 0,1 1 1 0 0,-1-1-1 0 0,1 1 1 0 0,-1 0-1 0 0,1-1 0 0 0,0 1 1 0 0,-1 3-1 0 0,0-1 279 0 0,0 0-1 0 0,0 0 1 0 0,0 0-1 0 0,0-1 1 0 0,-1 1-1 0 0,1-1 1 0 0,-1 0-1 0 0,0 1 0 0 0,0-1 1 0 0,0-1-1 0 0,-1 1 1 0 0,1 0-1 0 0,-1-1 1 0 0,-4 3-1 0 0,-7 3 319 0 0,0 0 0 0 0,-17 6 0 0 0,31-14 347 0 0,0 0-1005 0 0,1 0 0 0 0,-1 0 0 0 0,1-1 0 0 0,-1 1 0 0 0,1 0 0 0 0,-1 0 0 0 0,1-1 1 0 0,-1 1-1 0 0,1-1 0 0 0,0 1 0 0 0,-1 0 0 0 0,1-1 0 0 0,0 1 0 0 0,-1-1 0 0 0,1 1 0 0 0,0-1 0 0 0,-1 1 0 0 0,1-1 0 0 0,0 1 0 0 0,0-1 0 0 0,0 1 0 0 0,-1-1 0 0 0,1 1 0 0 0,0-1 0 0 0,0 1 0 0 0,0-1 0 0 0,0 1 0 0 0,0-1 0 0 0,0 1 0 0 0,0-1 0 0 0,0 0 0 0 0,0 1 1 0 0,1-1-1 0 0,-1 1 0 0 0,0-1 0 0 0,0 1 0 0 0,0-1 0 0 0,0 1 0 0 0,1-1 0 0 0,-1 1 0 0 0,0-1 0 0 0,1 1 0 0 0,-1-1 0 0 0,0 1 0 0 0,1 0 0 0 0,-1-1 0 0 0,1 1 0 0 0,-1-1 0 0 0,5-3 0 0 0,-1-1 0 0 0,1 1 0 0 0,8-5 0 0 0,-7 4-4 0 0,58-47-50 0 0,32-23-178 0 0,-73 59 191 0 0,0 1-1 0 0,35-16 0 0 0,-39 21 21 0 0,31-12 106 0 0,-46 21-56 0 0,0 0 0 0 0,1-1 0 0 0,-1 1 0 0 0,0 1 0 0 0,1-1 0 0 0,-1 1 0 0 0,1 0 0 0 0,-1 0 0 0 0,6 0 0 0 0,-9 1-17 0 0,0-1 0 0 0,0 0 0 0 0,0 1 0 0 0,0-1 0 0 0,0 1 0 0 0,0 0 0 0 0,0-1 0 0 0,0 1 0 0 0,0 0 0 0 0,0-1 0 0 0,0 1 0 0 0,-1 0 0 0 0,1 0 0 0 0,0 0 0 0 0,0 0 0 0 0,-1-1 0 0 0,1 1 0 0 0,-1 0 0 0 0,1 0 0 0 0,-1 1 0 0 0,1-1 0 0 0,-1 0 0 0 0,1 0 0 0 0,-1 2 0 0 0,1 0 8 0 0,0 1-1 0 0,-1 0 1 0 0,1 0-1 0 0,-1 0 1 0 0,0 5-1 0 0,-2 4 13 0 0,0-1 0 0 0,-1 1-1 0 0,-1-1 1 0 0,0 1 0 0 0,-1-1 0 0 0,-11 22-1 0 0,2-4-5 0 0,-9 9 28 0 0,14-25-30 0 0,8-12 5 0 0,3-4-100 0 0,66-68-787 0 0,-12 14 25 0 0,-30 28 427 0 0,78-78-797 0 0,-92 96 1140 0 0,1 0-1 0 0,1 0 0 0 0,-1 1 1 0 0,1 1-1 0 0,1 0 1 0 0,29-11-1 0 0,-39 17 95 0 0,1 1-1 0 0,-1-1 1 0 0,1 1-1 0 0,0 0 0 0 0,0 1 1 0 0,-1-1-1 0 0,1 1 1 0 0,0 0-1 0 0,0 1 1 0 0,8 1-1 0 0,-12-2 109 0 0,-1 3 88 0 0,1 7-43 0 0,0 0 0 0 0,-1 0-1 0 0,0 0 1 0 0,-1 0 0 0 0,0 1-1 0 0,-2 12 1 0 0,-15 62 676 0 0,12-67-762 0 0,1 1 0 0 0,0 1 0 0 0,2-1 0 0 0,0 0 0 0 0,1 28 0 0 0,2-44-98 0 0,-1 0 0 0 0,1 0 0 0 0,0 0 0 0 0,0 0 0 0 0,0-1 0 0 0,1 1 0 0 0,-1 0 0 0 0,1-1 0 0 0,-1 1 0 0 0,1-1 0 0 0,0 1 0 0 0,0-1 0 0 0,0 0 0 0 0,0 0 0 0 0,0 0 0 0 0,1 0 0 0 0,-1 0 0 0 0,1-1 0 0 0,-1 1 0 0 0,1-1 0 0 0,-1 1 0 0 0,5 0 0 0 0,-1 1-364 0 0,0-1 1 0 0,1 1 0 0 0,-1-2-1 0 0,1 1 1 0 0,0-1 0 0 0,-1 0-1 0 0,1 0 1 0 0,13-1 0 0 0,-8-2-1734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3:4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1 13359 0 0,'0'0'2312'0'0,"0"3"-1348"0"0,-10 58 594 0 0,-30 98 0 0 0,35-140-1292 0 0,-147 460 868 0 0,125-409-1236 0 0,-45 83 0 0 0,-51 57-102 0 0,110-189 204 0 0,-1-2 0 0 0,-23 26 0 0 0,29-37 0 0 0,0 0 0 0 0,0-1 0 0 0,-1 0 0 0 0,0 0 0 0 0,-1 0 0 0 0,1-2 0 0 0,-14 7 0 0 0,20-11 7 0 0,-1 0-1 0 0,1 0 1 0 0,0 0-1 0 0,-1-1 0 0 0,1 0 1 0 0,-1 0-1 0 0,1 0 1 0 0,-1 0-1 0 0,1 0 1 0 0,0-1-1 0 0,-7-1 1 0 0,9 2-4 0 0,1 0 0 0 0,-1-1 1 0 0,1 1-1 0 0,-1-1 0 0 0,1 1 1 0 0,0-1-1 0 0,-1 1 0 0 0,1-1 1 0 0,-1 1-1 0 0,1-1 0 0 0,0 1 1 0 0,0-1-1 0 0,-1 1 0 0 0,1-1 1 0 0,0 1-1 0 0,0-1 0 0 0,-1 0 1 0 0,1 1-1 0 0,0-1 0 0 0,0 0 1 0 0,0-1 6 0 0,-1-1 6 0 0,0-1 1 0 0,1 1-1 0 0,0-1 1 0 0,-1 1-1 0 0,1-1 1 0 0,1 0-1 0 0,-1 1 1 0 0,0-1-1 0 0,1 1 1 0 0,0-1-1 0 0,0 1 1 0 0,2-5-1 0 0,2-6 56 0 0,12-21-1 0 0,-13 29-55 0 0,4-10-67 0 0,2 0-1 0 0,0 0 1 0 0,0 1 0 0 0,2 1-1 0 0,0 0 1 0 0,0 1 0 0 0,1 0 0 0 0,1 0-1 0 0,0 2 1 0 0,1 0 0 0 0,0 0-1 0 0,32-15 1 0 0,-24 15-78 0 0,64-27-578 0 0,-71 32 541 0 0,-1 1 1 0 0,1 0 0 0 0,27-3 0 0 0,-36 7 162 0 0,0 1-1 0 0,0 0 1 0 0,-1 0 0 0 0,1 0-1 0 0,0 1 1 0 0,0 0 0 0 0,0 0-1 0 0,-1 1 1 0 0,1 0-1 0 0,-1 0 1 0 0,1 1 0 0 0,-1-1-1 0 0,0 1 1 0 0,0 1 0 0 0,0-1-1 0 0,9 8 1 0 0,-10-7 56 0 0,-1 1 0 0 0,0-1-1 0 0,0 0 1 0 0,0 1 0 0 0,-1 0-1 0 0,1 0 1 0 0,-1 0 0 0 0,0 0-1 0 0,-1 1 1 0 0,1-1 0 0 0,-1 1 0 0 0,0 0-1 0 0,-1-1 1 0 0,1 1 0 0 0,-1 0-1 0 0,0 0 1 0 0,-1 0 0 0 0,1 0 0 0 0,-1 7-1 0 0,-2 10 266 0 0,-1 0 1 0 0,-1 0-1 0 0,-1 0 0 0 0,0-1 0 0 0,-11 25 0 0 0,0-7 372 0 0,-38 69 0 0 0,48-100-620 0 0,0 1-1 0 0,-1-1 0 0 0,0-1 0 0 0,0 1 0 0 0,-1-1 1 0 0,0 0-1 0 0,-1-1 0 0 0,1 0 0 0 0,-1 0 0 0 0,-12 6 1 0 0,7-6-34 0 0,1-1 1 0 0,-1 0-1 0 0,0 0 1 0 0,0-2-1 0 0,0 0 1 0 0,-1 0-1 0 0,-16 1 1 0 0,22-4-24 0 0,1-1 1 0 0,-1 0 0 0 0,1 0-1 0 0,-1 0 1 0 0,1-1 0 0 0,-1-1-1 0 0,1 1 1 0 0,0-1 0 0 0,0-1-1 0 0,-14-5 1 0 0,18 6-205 0 0,-1 0 0 0 0,1-1 0 0 0,0 1 1 0 0,0-1-1 0 0,0 0 0 0 0,1 0 0 0 0,-1 0 0 0 0,1 0 0 0 0,-1-1 1 0 0,1 0-1 0 0,0 1 0 0 0,1-1 0 0 0,-1 0 0 0 0,1-1 1 0 0,-1 1-1 0 0,1 0 0 0 0,1 0 0 0 0,-1-1 0 0 0,0 0 0 0 0,0-6 1 0 0,-1-7-1537 0 0,1-2-268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3:48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1 163 2303 0 0,'15'-4'426'0'0,"0"2"-1"0"0,1 0 0 0 0,-1 1 0 0 0,30 1 0 0 0,-9 4 4712 0 0,0 3 4484 0 0,-19-4-8902 0 0,1 0 0 0 0,0-1 0 0 0,0-1 0 0 0,-1-1 0 0 0,28-2 0 0 0,-29 0-679 0 0,0-1 0 0 0,0 0 0 0 0,0-2-1 0 0,-1 1 1 0 0,0-2 0 0 0,0 0 0 0 0,0 0 0 0 0,0-2-1 0 0,-1 0 1 0 0,18-13 0 0 0,-29 18-101 0 0,-1 1 1 0 0,1-1-1 0 0,0 1 0 0 0,-1-1 0 0 0,1 0 0 0 0,-1 0 1 0 0,0 0-1 0 0,0 0 0 0 0,0-1 0 0 0,-1 1 1 0 0,3-6-1 0 0,-3 7 9 0 0,-1 0 0 0 0,1 0 0 0 0,-1 0 0 0 0,0-1 0 0 0,1 1 0 0 0,-1 0 0 0 0,0 0 0 0 0,0 0 0 0 0,0 0 0 0 0,-1 0 0 0 0,1 0 1 0 0,-1 0-1 0 0,1 0 0 0 0,-1 0 0 0 0,1 0 0 0 0,-1 0 0 0 0,0 0 0 0 0,0 0 0 0 0,0 0 0 0 0,0 1 0 0 0,0-1 0 0 0,-2-2 0 0 0,2 3 13 0 0,-1 0-1 0 0,1 0 0 0 0,-1 0 1 0 0,1 0-1 0 0,-1 0 0 0 0,1 1 1 0 0,-1-1-1 0 0,0 0 1 0 0,0 1-1 0 0,1-1 0 0 0,-1 1 1 0 0,0-1-1 0 0,0 1 1 0 0,1 0-1 0 0,-1 0 0 0 0,0 0 1 0 0,0 0-1 0 0,0 0 1 0 0,1 0-1 0 0,-1 1 0 0 0,0-1 1 0 0,0 1-1 0 0,-2 0 0 0 0,-6 2-66 0 0,0 1-1 0 0,-16 8 1 0 0,21-10 72 0 0,-159 85 22 0 0,115-59 357 0 0,-58 45 0 0 0,93-62-220 0 0,1 0 0 0 0,-18 20 0 0 0,28-28-104 0 0,0 0-1 0 0,1 1 0 0 0,-1-1 0 0 0,1 1 0 0 0,-1-1 0 0 0,1 1 1 0 0,0 0-1 0 0,0 0 0 0 0,1 0 0 0 0,-1 0 0 0 0,1 1 0 0 0,0-1 1 0 0,0 0-1 0 0,1 0 0 0 0,-1 8 0 0 0,1-11-16 0 0,1 1 0 0 0,-1 0 0 0 0,1 0-1 0 0,-1 0 1 0 0,1 0 0 0 0,0 0 0 0 0,0-1 0 0 0,0 1-1 0 0,0 0 1 0 0,0-1 0 0 0,0 1 0 0 0,0 0 0 0 0,1-1 0 0 0,-1 0-1 0 0,1 1 1 0 0,-1-1 0 0 0,1 0 0 0 0,-1 0 0 0 0,1 0-1 0 0,0 0 1 0 0,-1 0 0 0 0,1 0 0 0 0,0 0 0 0 0,0 0-1 0 0,3 0 1 0 0,6 2-30 0 0,1 0-1 0 0,-1-1 0 0 0,14 1 1 0 0,-13-1-66 0 0,53 2-2153 0 0,-28-3 861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3:49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0 487 5527 0 0,'0'2'423'0'0,"0"36"10697"0"0,4-28-6433 0 0,1-11-4534 0 0,-1 0 1 0 0,0 0 0 0 0,0-1-1 0 0,0 0 1 0 0,0 0 0 0 0,0 0-1 0 0,0 0 1 0 0,0 0 0 0 0,5-5 0 0 0,31-32 919 0 0,-10 10-444 0 0,-10 9-277 0 0,0-1 0 0 0,18-25 0 0 0,-5 6-205 0 0,6-3-101 0 0,50-45 0 0 0,-67 70-36 0 0,0 0 1 0 0,1 2-1 0 0,1 0 1 0 0,37-17-1 0 0,-27 17-629 0 0,1 2-1 0 0,1 1 1 0 0,-1 2 0 0 0,2 1-1 0 0,0 2 1 0 0,0 2-1 0 0,0 1 1 0 0,42 1 0 0 0,-63 4-1439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3:49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1 11831 0 0,'0'0'1075'0'0,"-2"0"-883"0"0,-8 1 85 0 0,1 0 0 0 0,-1 1 0 0 0,1 1 0 0 0,-1-1 0 0 0,-13 7 0 0 0,4-2 156 0 0,-77 27 998 0 0,-134 68 0 0 0,200-87-1152 0 0,-38 28 0 0 0,60-37-194 0 0,0 1 0 0 0,0-1 0 0 0,0 1 0 0 0,1 0 0 0 0,0 1 0 0 0,1 0 0 0 0,0 0 0 0 0,0 0 0 0 0,-6 11 0 0 0,11-16-53 0 0,0-1 1 0 0,0 0-1 0 0,0 0 0 0 0,1 1 0 0 0,-1-1 1 0 0,0 1-1 0 0,1-1 0 0 0,0 0 1 0 0,-1 1-1 0 0,1-1 0 0 0,0 1 0 0 0,0-1 1 0 0,1 1-1 0 0,-1-1 0 0 0,0 1 0 0 0,1-1 1 0 0,0 1-1 0 0,-1-1 0 0 0,1 0 0 0 0,0 1 1 0 0,0-1-1 0 0,3 4 0 0 0,-2-3-8 0 0,1 0 0 0 0,0 0 1 0 0,0 0-1 0 0,0 0 0 0 0,0 0 0 0 0,1-1 0 0 0,-1 1 0 0 0,1-1 1 0 0,-1 0-1 0 0,1 0 0 0 0,0 0 0 0 0,7 2 0 0 0,4 0 1 0 0,1-1-1 0 0,-1 0 1 0 0,1 0-1 0 0,-1-2 1 0 0,1 0-1 0 0,0-1 1 0 0,18-2-1 0 0,-7-1-2 0 0,0-1 0 0 0,0-1-1 0 0,34-13 1 0 0,-51 15-12 0 0,-1 0-1 0 0,1-1 1 0 0,-1-1 0 0 0,0 1 0 0 0,0-1-1 0 0,12-10 1 0 0,-18 12-2 0 0,1 0 1 0 0,-1 0-1 0 0,-1 0 0 0 0,1 0 0 0 0,0 0 0 0 0,-1-1 1 0 0,0 1-1 0 0,0-1 0 0 0,0 0 0 0 0,0 1 0 0 0,0-1 1 0 0,-1 0-1 0 0,0 0 0 0 0,0 0 0 0 0,0 0 0 0 0,0 0 0 0 0,0 0 1 0 0,-1-8-1 0 0,-1-7-99 0 0,-2 0 0 0 0,0 0 0 0 0,-1 1 0 0 0,0-1 0 0 0,-2 1 0 0 0,0 0 0 0 0,-2 0 0 0 0,-10-20 0 0 0,17 36-256 0 0,-5-9 328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3:50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1105 10135 0 0,'0'0'919'0'0,"1"-1"-759"0"0,3-5 152 0 0,13-14 6091 0 0,11-6-3869 0 0,-3 4-2080 0 0,38-40 425 0 0,-10 12-508 0 0,76-95 1 0 0,-76 71-325 0 0,69-124-1 0 0,-95 145-134 0 0,-2 0 0 0 0,-3-2-1 0 0,22-83 1 0 0,-40 122-120 0 0,0 0-1 0 0,-1 0 0 0 0,-1 0 1 0 0,-1-1-1 0 0,0 1 0 0 0,-1 0 1 0 0,-3-27-1 0 0,3 41 182 0 0,-1-1-1 0 0,1 1 1 0 0,-1 0 0 0 0,1 0 0 0 0,-1-1 0 0 0,0 1-1 0 0,0 0 1 0 0,0 0 0 0 0,0 0 0 0 0,-1 0 0 0 0,1 0-1 0 0,-1 1 1 0 0,1-1 0 0 0,-1 0 0 0 0,1 0 0 0 0,-1 1-1 0 0,0-1 1 0 0,0 1 0 0 0,0 0 0 0 0,0 0 0 0 0,-3-2-1 0 0,2 2 6 0 0,0 0 0 0 0,0 0 0 0 0,0 1-1 0 0,0 0 1 0 0,0-1 0 0 0,0 1 0 0 0,0 0-1 0 0,0 0 1 0 0,0 1 0 0 0,0-1-1 0 0,0 1 1 0 0,0-1 0 0 0,0 1 0 0 0,0 0-1 0 0,-6 3 1 0 0,-1 1-12 0 0,1 0-1 0 0,-1 1 1 0 0,1 0 0 0 0,0 0-1 0 0,-9 9 1 0 0,-39 41 3 0 0,42-40-6 0 0,-13 15 55 0 0,2 0 1 0 0,-33 52 0 0 0,-35 78 242 0 0,-102 249 456 0 0,34 16-277 0 0,133-332-316 0 0,-15 38 15 0 0,37-113-129 0 0,-2-1 0 0 0,0 0 1 0 0,-1 0-1 0 0,-23 30 1 0 0,8-19-43 0 0,-2-1-1 0 0,-1-1 1 0 0,-45 34 0 0 0,-101 58-2376 0 0,110-77-264 0 0,62-40 1230 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3:50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76 14279 0 0,'-17'-4'683'0'0,"-1"1"-1"0"0,0 1 1 0 0,1 1-1 0 0,-1 0 1 0 0,0 2 0 0 0,0 0-1 0 0,0 0 1 0 0,1 2-1 0 0,-1 0 1 0 0,1 1-1 0 0,-30 11 1 0 0,45-14 670 0 0,40 7-232 0 0,6 0-658 0 0,5-6-104 0 0,0-1 0 0 0,72-10 0 0 0,99-25-310 0 0,-99 14-118 0 0,-20 5-679 0 0,-10 1-1582 0 0,-30 4-3366 0 0,-2 0-1923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3:51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800 9 13303 0 0,'0'0'606'0'0,"2"-1"-10"0"0,18-6 3926 0 0,-21 9-4190 0 0,-8 13-85 0 0,-1-1 0 0 0,-1 0 0 0 0,0 0-1 0 0,-25 22 1 0 0,-61 43 106 0 0,74-60-292 0 0,-87 59 18 0 0,-146 78 0 0 0,128-81-74 0 0,115-67-7 0 0,-5 2 72 0 0,1 1 0 0 0,-25 21 0 0 0,39-30-46 0 0,-1 1-1 0 0,1 1 1 0 0,0-1-1 0 0,0 0 0 0 0,0 1 1 0 0,1 0-1 0 0,-1-1 0 0 0,1 1 1 0 0,0 0-1 0 0,0 0 1 0 0,0 0-1 0 0,0 1 0 0 0,1-1 1 0 0,-1 0-1 0 0,1 1 0 0 0,1-1 1 0 0,-2 7-1 0 0,3-9-15 0 0,-1 1 0 0 0,1-1 0 0 0,-1 0-1 0 0,1 0 1 0 0,0 0 0 0 0,0 1 0 0 0,0-1 0 0 0,0 0-1 0 0,0 0 1 0 0,0 0 0 0 0,0 0 0 0 0,1-1 0 0 0,-1 1-1 0 0,1 0 1 0 0,0 0 0 0 0,-1-1 0 0 0,1 1 0 0 0,0-1-1 0 0,0 0 1 0 0,0 1 0 0 0,0-1 0 0 0,0 0 0 0 0,4 1 0 0 0,3 2 9 0 0,0 0 0 0 0,0-1 1 0 0,1 0-1 0 0,11 1 1 0 0,2 0-33 0 0,1-2 0 0 0,0 0 0 0 0,0-2 0 0 0,-1-1 0 0 0,26-3 0 0 0,117-28-1055 0 0,-143 27 815 0 0,28-7-1334 0 0,1-2-442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3:51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10 14887 0 0,'0'0'3370'0'0,"-8"-7"-2165"0"0,6 6-1172 0 0,-1 1 0 0 0,1-1 0 0 0,-1 1 0 0 0,1 0 0 0 0,-1-1 0 0 0,1 1 1 0 0,-1 0-1 0 0,1 1 0 0 0,-1-1 0 0 0,1 0 0 0 0,-1 1 0 0 0,1-1 0 0 0,-1 1 0 0 0,1 0 0 0 0,-1 0 0 0 0,1 0 1 0 0,0 0-1 0 0,-1 0 0 0 0,1 1 0 0 0,-3 1 0 0 0,-7 5-43 0 0,1 0 0 0 0,-14 14 0 0 0,-33 26 129 0 0,-2-4-1 0 0,-73 42 1 0 0,8-5 173 0 0,121-78-234 0 0,-1 0 0 0 0,0 1 0 0 0,1 0-1 0 0,0 0 1 0 0,-6 7 0 0 0,9-10 141 0 0,1 0-180 0 0,0-1 0 0 0,0 1 0 0 0,1-1 0 0 0,-1 1 1 0 0,0-1-1 0 0,1 1 0 0 0,-1-1 0 0 0,0 1 0 0 0,1-1 1 0 0,-1 1-1 0 0,0-1 0 0 0,1 1 0 0 0,-1-1 0 0 0,1 0 1 0 0,-1 1-1 0 0,0-1 0 0 0,1 0 0 0 0,-1 1 0 0 0,1-1 1 0 0,0 0-1 0 0,-1 0 0 0 0,1 1 0 0 0,13 3 154 0 0,-7-3-90 0 0,0 0-1 0 0,0-1 1 0 0,1 1 0 0 0,-1-2-1 0 0,0 1 1 0 0,10-3 0 0 0,44-12 150 0 0,-39 9-173 0 0,20-6-24 0 0,0-2 0 0 0,-1-2 0 0 0,41-21 0 0 0,-58 24-32 0 0,137-62 44 0 0,-166 86-108 0 0,-8 10 121 0 0,-21 27 0 0 0,18-26 48 0 0,-15 25-1 0 0,27-40-93 0 0,1 1 0 0 0,-1-1-1 0 0,1 1 1 0 0,0 0-1 0 0,1 0 1 0 0,0 0 0 0 0,-2 15-1 0 0,4-11-14 0 0,4-2 0 0 0,-1-6-530 0 0,0-1 0 0 0,0 0-1 0 0,1 0 1 0 0,-1 0 0 0 0,1 0 0 0 0,-1 0 0 0 0,1-1-1 0 0,0 0 1 0 0,0 1 0 0 0,0-1 0 0 0,0-1 0 0 0,0 1-1 0 0,0-1 1 0 0,9 2 0 0 0,2 0-6125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0:29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4143 0 0,'0'0'6296'0'0,"10"0"-6296"0"0,3 0 64 0 0,-1 2-64 0 0,0 0-4192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47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0 4143 0 0,'-65'43'5096'0'0,"-74"65"-1"0"0,63-48-4175 0 0,62-49-798 0 0,-7 4-36 0 0,1 1 0 0 0,1 1 0 0 0,0 1 0 0 0,-19 23 0 0 0,33-33-205 0 0,5-6-10 0 0,5 2-1647 0 0,-1-1 1582 0 0,0 0 1 0 0,1-1-1 0 0,-1 0 1 0 0,1 0-1 0 0,-1 0 1 0 0,1 0-1 0 0,0 0 1 0 0,0-1-1 0 0,0 0 1 0 0,0 0-1 0 0,6 0 1 0 0,-5-1 147 0 0,0 1 0 0 0,0 0 0 0 0,0 1 0 0 0,0-1 0 0 0,0 1 0 0 0,-1 0 0 0 0,1 0 0 0 0,-1 1 0 0 0,1 0 0 0 0,5 3 0 0 0,-5 0 219 0 0,0 0 0 0 0,0 1 0 0 0,0-1 0 0 0,-1 1 0 0 0,0 0 0 0 0,6 12 0 0 0,20 49 1364 0 0,-26-55-685 0 0,-1 1 0 0 0,5 23 0 0 0,-10-35-789 0 0,1 0 0 0 0,-1 0-1 0 0,1 0 1 0 0,-1 0 0 0 0,1 1 0 0 0,-1-1 0 0 0,0 0-1 0 0,0 0 1 0 0,0-1 0 0 0,0 1 0 0 0,-1 0 0 0 0,1 0 0 0 0,0 0-1 0 0,-1-1 1 0 0,1 1 0 0 0,-1-1 0 0 0,-2 2 0 0 0,-15 13 141 0 0,-1-1 1 0 0,0-2 0 0 0,-25 14 0 0 0,14-9-107 0 0,-24 14-37 0 0,-83 54 75 0 0,127-77-421 0 0,0-2 0 0 0,-1 1-1 0 0,-16 7 1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3:52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0 708 13215 0 0,'0'0'604'0'0,"3"0"-13"0"0,3-2-313 0 0,0 1 1 0 0,-1-1-1 0 0,1 0 1 0 0,0 0-1 0 0,-1-1 1 0 0,1 1-1 0 0,-1-1 1 0 0,1 0-1 0 0,-1-1 0 0 0,0 1 1 0 0,-1-1-1 0 0,1 0 1 0 0,-1 0-1 0 0,0-1 1 0 0,1 1-1 0 0,-2-1 1 0 0,1 0-1 0 0,3-6 0 0 0,5-11 1135 0 0,0 0-1 0 0,-2-1 0 0 0,9-27 1 0 0,-10 25-1496 0 0,8-24 708 0 0,-11 31-595 0 0,-1 1-1 0 0,2 0 0 0 0,0 0 1 0 0,1 1-1 0 0,1-1 0 0 0,12-15 1 0 0,9-3-1213 0 0,1 1 1 0 0,3 1-1 0 0,0 2 1 0 0,2 2-1 0 0,1 1 1 0 0,66-38 0 0 0,-85 57 811 0 0,0 0 1 0 0,0 2-1 0 0,1 0 1 0 0,0 1 0 0 0,0 0-1 0 0,1 2 1 0 0,-1 0-1 0 0,1 2 1 0 0,31-1 0 0 0,-20 3-4732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3:52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28 8751 0 0,'0'0'399'0'0,"1"-2"-4"0"0,8-17 8266 0 0,-32 12-6582 0 0,15 7-1882 0 0,0 1 1 0 0,0 0 0 0 0,0 1-1 0 0,1 0 1 0 0,-1 0 0 0 0,-8 3 0 0 0,-46 23 557 0 0,30-13-525 0 0,17-9-168 0 0,1 1 0 0 0,0 0 0 0 0,0 1 0 0 0,1 0 1 0 0,0 1-1 0 0,1 0 0 0 0,-18 17 0 0 0,24-16-51 0 0,6-9-9 0 0,0 0-1 0 0,0 0 1 0 0,0 1 0 0 0,0-1-1 0 0,1 0 1 0 0,-1 0 0 0 0,0 0 0 0 0,1 0-1 0 0,-1 0 1 0 0,1 0 0 0 0,-1 0 0 0 0,1 0-1 0 0,0 0 1 0 0,-1 0 0 0 0,1 0-1 0 0,0 0 1 0 0,0 0 0 0 0,0-1 0 0 0,0 1-1 0 0,-1 0 1 0 0,1-1 0 0 0,0 1 0 0 0,0 0-1 0 0,0-1 1 0 0,0 1 0 0 0,1-1-1 0 0,0 1 1 0 0,6 2-32 0 0,0 0-1 0 0,14 2 0 0 0,-13-3 3 0 0,-2 0-27 0 0,13 2-261 0 0,-1 2 1 0 0,30 12-1 0 0,-45-16 254 0 0,1 0 0 0 0,0 1 0 0 0,-1 0-1 0 0,1-1 1 0 0,-1 2 0 0 0,0-1 0 0 0,0 0-1 0 0,0 1 1 0 0,-1 0 0 0 0,1 0 0 0 0,-1 0-1 0 0,0 0 1 0 0,0 0 0 0 0,0 1 0 0 0,2 5 0 0 0,-2-1 50 0 0,0 0 1 0 0,0 0-1 0 0,-1 1 1 0 0,0-1 0 0 0,-1 1-1 0 0,0-1 1 0 0,0 1-1 0 0,-2 15 1 0 0,-2 3 442 0 0,-11 45-1 0 0,13-62-343 0 0,0 1 0 0 0,0-1 0 0 0,2 1-1 0 0,-1-1 1 0 0,1 1 0 0 0,1-1 0 0 0,5 21-1 0 0,-3-12 3 0 0,-3-15 51 0 0,0 0 1 0 0,0 0-1 0 0,0 0 0 0 0,-1 0 1 0 0,0 9-1 0 0,-1-12-92 0 0,1 0 1 0 0,-1 0 0 0 0,1 0-1 0 0,-1 0 1 0 0,0-1-1 0 0,0 1 1 0 0,0 0 0 0 0,0 0-1 0 0,0-1 1 0 0,0 1-1 0 0,0-1 1 0 0,0 1 0 0 0,-1-1-1 0 0,1 0 1 0 0,-1 1-1 0 0,1-1 1 0 0,-1 0 0 0 0,-1 1-1 0 0,-3 1 43 0 0,0 0-1 0 0,1 0 0 0 0,-1 0 1 0 0,-1-1-1 0 0,1 0 1 0 0,0-1-1 0 0,-12 2 1 0 0,-47 2 97 0 0,56-4-180 0 0,-13-2-279 0 0,0-1-1 0 0,0 0 1 0 0,0-2-1 0 0,0 0 1 0 0,0-2 0 0 0,-34-13-1 0 0,36 13-804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4:00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859 8 7367 0 0,'0'0'568'0'0,"-2"-8"6032"0"0,-7 20-5070 0 0,-11 24-1060 0 0,-39 107 887 0 0,19-37-971 0 0,0-13-251 0 0,-47 104 99 0 0,59-140-212 0 0,-2-2-1 0 0,-44 61 0 0 0,-69 102 17 0 0,33-47-12 0 0,51-75 128 0 0,1-1 33 0 0,46-78-167 0 0,-1 0 0 0 0,0-1 0 0 0,-19 18 1 0 0,19-24-11 0 0,2-7-60 0 0,11-3 45 0 0,0 0 0 0 0,0 0 0 0 0,-1 0 1 0 0,1 0-1 0 0,0 0 0 0 0,0 0 1 0 0,0 0-1 0 0,0 0 0 0 0,0 0 1 0 0,0 0-1 0 0,0 0 0 0 0,0 0 1 0 0,-1 0-1 0 0,1 0 0 0 0,0 0 0 0 0,0 0 1 0 0,0 0-1 0 0,0 0 0 0 0,0 0 1 0 0,0-1-1 0 0,0 1 0 0 0,0 0 1 0 0,-1 0-1 0 0,1 0 0 0 0,0 0 1 0 0,0 0-1 0 0,0 0 0 0 0,0 0 0 0 0,0 0 1 0 0,0 0-1 0 0,0 0 0 0 0,0 0 1 0 0,0 0-1 0 0,0 0 0 0 0,0-1 1 0 0,0 1-1 0 0,0 0 0 0 0,0 0 1 0 0,0 0-1 0 0,0 0 0 0 0,0 0 1 0 0,0 0-1 0 0,0 0 0 0 0,0 0 0 0 0,0-1 1 0 0,0 1-1 0 0,0 0 0 0 0,0 0 1 0 0,0 0-1 0 0,0 0 0 0 0,0 0 1 0 0,0 0-1 0 0,0 0 0 0 0,-1-5-214 0 0,0 0 0 0 0,1 0 0 0 0,0-1 0 0 0,0 1 0 0 0,0 0 0 0 0,2-9 0 0 0,7-19-3929 0 0,5-6-1539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4:00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11 270 10135 0 0,'0'0'919'0'0,"-2"-2"-759"0"0,-7-4 2849 0 0,13 4-1350 0 0,58-21-472 0 0,1 2 1 0 0,1 3-1 0 0,71-10 0 0 0,-55 16-791 0 0,-2-4-1 0 0,88-30 1 0 0,56-23-393 0 0,-125 46-2873 0 0,-73 19 1406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4:01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943 0 13703 0 0,'0'0'1246'0'0,"-2"2"-1028"0"0,-20 22 161 0 0,0 2-1 0 0,2 0 0 0 0,-30 51 1 0 0,-39 95 680 0 0,87-170-1056 0 0,-145 340 1023 0 0,44-96-940 0 0,75-188-66 0 0,-3-1 0 0 0,-57 80 1 0 0,-95 90 114 0 0,161-202-92 0 0,-1-2 0 0 0,-1 0 0 0 0,-54 37 0 0 0,76-59 129 0 0,-4-16-24 0 0,6 10-136 0 0,0-1 1 0 0,0 1-1 0 0,0-1 0 0 0,1 1 1 0 0,0-1-1 0 0,0 1 0 0 0,0 0 0 0 0,1-1 1 0 0,-1 1-1 0 0,1 0 0 0 0,5-9 0 0 0,4-7 7 0 0,18-25 1 0 0,-24 39-2 0 0,9-13-16 0 0,0 0 0 0 0,2 1 0 0 0,0 1 0 0 0,1 0 0 0 0,37-28 0 0 0,193-124-2 0 0,-212 148 0 0 0,66-30 0 0 0,-92 49 47 0 0,0 0 1 0 0,0 1-1 0 0,0-1 0 0 0,0 2 1 0 0,0-1-1 0 0,1 1 0 0 0,-1 1 0 0 0,0 0 1 0 0,1 0-1 0 0,14 3 0 0 0,-22-3-35 0 0,-1 1-1 0 0,1-1 0 0 0,0 1 1 0 0,0 0-1 0 0,0 0 1 0 0,0 0-1 0 0,0 0 1 0 0,-1 0-1 0 0,1 0 1 0 0,2 2-1 0 0,-3-2 9 0 0,7 8-6 0 0,-6-4-14 0 0,-1-1 0 0 0,1 1 0 0 0,-1-1 0 0 0,0 1 0 0 0,-1 0 0 0 0,1-1 0 0 0,-1 1 0 0 0,0 0 0 0 0,0-1 0 0 0,-1 9 0 0 0,-1-1 0 0 0,0-1 0 0 0,-1 0 0 0 0,-5 15 0 0 0,-16 29 99 0 0,-58 96-1 0 0,10-24 1 0 0,54-92-39 0 0,5-14-266 0 0,12-16-940 0 0,1 0-636 0 0,0 5-2674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4:01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604 156 5063 0 0,'1'-1'232'0'0,"2"-6"-13"0"0,-1 1 957 0 0,0 0 1 0 0,-1 0-1 0 0,1 0 1 0 0,-1 0-1 0 0,-1-1 0 0 0,1 1 1 0 0,-1 0-1 0 0,0-1 0 0 0,-2-6 1 0 0,1-9-322 0 0,1 16-538 0 0,0 0 0 0 0,-1 0 0 0 0,0 1 0 0 0,-1-1 0 0 0,1 0 1 0 0,-1 1-1 0 0,-4-10 0 0 0,5 13-132 0 0,-4 3-162 0 0,0-1 0 0 0,0 1 1 0 0,0 0-1 0 0,0 0 0 0 0,0 1 0 0 0,0-1 0 0 0,1 1 0 0 0,-1 0 1 0 0,0 0-1 0 0,1 1 0 0 0,-8 5 0 0 0,-4 4-47 0 0,-25 25 1 0 0,4-4-32 0 0,-112 76-20 0 0,80-60 64 0 0,-92 83 1 0 0,152-124 10 0 0,0 1 0 0 0,1 0 0 0 0,0 0 0 0 0,1 0 0 0 0,-11 19 0 0 0,18-27 0 0 0,-1-1 0 0 0,1 0 0 0 0,0 1 0 0 0,0-1 0 0 0,0 1 0 0 0,-1-1 0 0 0,1 1 0 0 0,0-1 0 0 0,0 1 0 0 0,0-1 0 0 0,0 1 0 0 0,0-1 0 0 0,0 1 0 0 0,0-1 0 0 0,0 1 0 0 0,0-1 0 0 0,0 0 0 0 0,0 1 0 0 0,0-1 0 0 0,0 1 0 0 0,0-1 0 0 0,1 1 0 0 0,-1 0 0 0 0,2 0 0 0 0,-1 0 0 0 0,1 1 0 0 0,0-1 0 0 0,0 0 0 0 0,0 0 0 0 0,0 0 0 0 0,0-1 0 0 0,0 1 0 0 0,0 0 0 0 0,0-1 0 0 0,0 1 0 0 0,0-1 0 0 0,0 0 0 0 0,1 0 0 0 0,-1 0 0 0 0,4 0 0 0 0,3 0 0 0 0,0-1 0 0 0,17-3 0 0 0,20-9 0 0 0,-1-2 1 0 0,67-32-1 0 0,-31 12-67 0 0,-66 29 65 0 0,17-7-40 0 0,35-21 0 0 0,-55 27 29 0 0,-9 6-52 0 0,-3 4-141 0 0,-5 23 220 0 0,-1 0-1 0 0,-1 0 1 0 0,-16 39-1 0 0,11-36 8 0 0,2 1 0 0 0,-8 42-1 0 0,16-63-24 0 0,1 0 1 0 0,0 0-1 0 0,0 0 0 0 0,1 13 1 0 0,1-19-88 0 0,2-3-901 0 0,17-2-3749 0 0,7-6-1609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4:02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724 1 12439 0 0,'0'0'3791'0'0,"-2"1"-2436"0"0,-25 33 334 0 0,-71 93 872 0 0,77-97-2413 0 0,2 0 0 0 0,-23 51 0 0 0,-165 458 44 0 0,110-298-192 0 0,38-98 0 0 0,33-81-334 0 0,-67 113 0 0 0,84-161 56 0 0,6-8-17 0 0,0 0-1 0 0,-1 0 1 0 0,-8 9-1 0 0,10-13-426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4:02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51 195 9671 0 0,'-9'-5'615'0'0,"3"2"-364"0"0,1 0-1 0 0,-1 0 1 0 0,-6-6 0 0 0,11 8 172 0 0,0 0 0 0 0,-1 0 1 0 0,1 0-1 0 0,0-1 1 0 0,0 1-1 0 0,0 0 0 0 0,-3-9 7473 0 0,6 13-7748 0 0,0-1-1 0 0,-1 1 0 0 0,1 0 0 0 0,-1 0 1 0 0,1-1-1 0 0,0 5 0 0 0,8 11 276 0 0,-5-12-291 0 0,0 1 0 0 0,1-1 1 0 0,0 0-1 0 0,0 0 0 0 0,1-1 0 0 0,-1 0 1 0 0,1 0-1 0 0,0 0 0 0 0,8 3 1 0 0,-9-5-93 0 0,1-1 0 0 0,-1 0 0 0 0,1 0 0 0 0,-1 0 1 0 0,1-1-1 0 0,-1 0 0 0 0,1 0 0 0 0,0-1 0 0 0,0 0 1 0 0,-1 0-1 0 0,13-2 0 0 0,191-47 453 0 0,-124 27-402 0 0,323-99-131 0 0,-236 60-2912 0 0,-142 48 1496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4:03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659 370 5063 0 0,'0'0'11559'0'0,"0"-2"-11431"0"0,1-4-71 0 0,0 0 0 0 0,0 0 1 0 0,0 0-1 0 0,0-1 0 0 0,1 1 0 0 0,5-11 1 0 0,21-38 91 0 0,-17 34-66 0 0,-10 20-80 0 0,42-90 186 0 0,-39 81-177 0 0,-1 0 0 0 0,0 0 0 0 0,0 0 0 0 0,-1 0 0 0 0,-1-1 0 0 0,1 1 0 0 0,-1-17 0 0 0,-1 25-12 0 0,0 0 0 0 0,-1 0 0 0 0,1-1 0 0 0,0 1 0 0 0,-1 0-1 0 0,1 0 1 0 0,-1 0 0 0 0,1 0 0 0 0,-1 0 0 0 0,0 0 0 0 0,0 0 0 0 0,0 0 0 0 0,0 0-1 0 0,0 0 1 0 0,-1 1 0 0 0,1-1 0 0 0,0 0 0 0 0,-1 1 0 0 0,-2-3 0 0 0,2 3-10 0 0,0 0 1 0 0,-1 0-1 0 0,1 0 1 0 0,0 1-1 0 0,0-1 0 0 0,0 1 1 0 0,0-1-1 0 0,-1 1 1 0 0,1 0-1 0 0,0 0 1 0 0,0 0-1 0 0,0 0 1 0 0,-1 0-1 0 0,1 1 1 0 0,0-1-1 0 0,0 1 1 0 0,0-1-1 0 0,-1 1 0 0 0,-2 2 1 0 0,-20 8-94 0 0,0 2-1 0 0,1 1 1 0 0,-27 20 0 0 0,12-8 45 0 0,-76 49-42 0 0,-184 157 0 0 0,227-160 1009 0 0,64-63-668 0 0,0 1-1 0 0,1 0 0 0 0,0 0 0 0 0,1 0 0 0 0,0 1 1 0 0,-5 13-1 0 0,10-22-256 0 0,0 0 0 0 0,0 0 0 0 0,1 0 0 0 0,-1 0 0 0 0,1 0 0 0 0,-1 0 0 0 0,1 0 0 0 0,0 0 0 0 0,0 0 0 0 0,0 0 0 0 0,0 0 1 0 0,0 1-1 0 0,0-1 0 0 0,1 0 0 0 0,-1 0 0 0 0,1 0 0 0 0,-1 0 0 0 0,1 0 0 0 0,0-1 0 0 0,0 1 0 0 0,0 0 0 0 0,0 0 0 0 0,0 0 0 0 0,0-1 0 0 0,0 1 0 0 0,1 0 0 0 0,-1-1 0 0 0,1 1 0 0 0,-1-1 1 0 0,1 0-1 0 0,-1 1 0 0 0,1-1 0 0 0,0 0 0 0 0,0 0 0 0 0,0 0 0 0 0,-1 0 0 0 0,4 1 0 0 0,3 0 54 0 0,0 1 1 0 0,0-1-1 0 0,0 0 0 0 0,0-1 0 0 0,0 0 1 0 0,0 0-1 0 0,1-1 0 0 0,9 0 1 0 0,22-5 86 0 0,0-1 1 0 0,-1-3 0 0 0,53-18-1 0 0,-41 10-47 0 0,0-2 0 0 0,73-41-1 0 0,-87 39-427 0 0,-1-2 0 0 0,-1-1 0 0 0,54-49-1 0 0,-84 68 454 0 0,0-1 1 0 0,0 0-1 0 0,-1 0 0 0 0,0 0 1 0 0,0 0-1 0 0,0-1 0 0 0,-1 0 0 0 0,4-10 1 0 0,-6 15-280 0 0,-3 3-970 0 0,-4 1 1172 0 0,0 1 0 0 0,0 0-1 0 0,0 0 1 0 0,0 0 0 0 0,1 1-1 0 0,0 0 1 0 0,-1 0 0 0 0,1 0-1 0 0,1 0 1 0 0,-1 1 0 0 0,1 0 0 0 0,-5 7-1 0 0,-7 11 81 0 0,-21 38 0 0 0,30-48-66 0 0,2-5-16 0 0,3-4-18 0 0,0 0 0 0 0,0 0 0 0 0,0 0 0 0 0,1 0 0 0 0,-1 0 0 0 0,1 0 0 0 0,0 0 0 0 0,0 5 0 0 0,-1-3-52 0 0,-2 22-273 0 0,7-27 2 0 0,-1-1-209 0 0,1 1 1 0 0,-1-1 0 0 0,1 1 0 0 0,-1-1 0 0 0,1 0 0 0 0,-1 0 0 0 0,1 0 0 0 0,-1-1 0 0 0,5 0 0 0 0,10-6-4990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4:03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1 638 2303 0 0,'0'-1'6024'0'0,"4"-26"534"0"0,-4-2-4122 0 0,2-17-940 0 0,1 26-1083 0 0,2 1 1 0 0,0-1 0 0 0,0 2 0 0 0,2-1-1 0 0,1 1 1 0 0,13-25 0 0 0,-7 19-86 0 0,2 1 0 0 0,1 0 0 0 0,36-38-1 0 0,-44 51-323 0 0,115-111 49 0 0,-105 105-47 0 0,1 1 0 0 0,0 0 0 0 0,1 2 0 0 0,43-22 0 0 0,-54 31-634 0 0,0 1-1 0 0,0-1 1 0 0,0 1 0 0 0,0 1-1 0 0,0 0 1 0 0,1 0-1 0 0,-1 1 1 0 0,1 1 0 0 0,-1 0-1 0 0,1 0 1 0 0,-1 1-1 0 0,19 3 1 0 0,-6 4-5819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48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905 1 12671 0 0,'-16'5'185'0'0,"0"1"1"0"0,0 0-1 0 0,1 1 0 0 0,0 0 0 0 0,0 2 0 0 0,0 0 0 0 0,1 0 0 0 0,-16 15 0 0 0,6-3 39 0 0,2 2 1 0 0,0 0-1 0 0,-28 39 0 0 0,22-22 306 0 0,-28 56 0 0 0,-15 50 200 0 0,23-47-444 0 0,21-46-166 0 0,-74 144 105 0 0,71-147-169 0 0,-63 83 0 0 0,80-116-52 0 0,-121 138 136 0 0,131-152-395 0 0,1-1-1 0 0,-1 0 0 0 0,0 0 1 0 0,0 1-1 0 0,0-2 1 0 0,-5 4-1 0 0,-1-3-731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4:03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23 655 14191 0 0,'0'0'1291'0'0,"-2"0"-1063"0"0,2 0-189 0 0,-1 1 1 0 0,1-1-1 0 0,-1 0 0 0 0,1 0 1 0 0,-1 0-1 0 0,0 0 0 0 0,1 0 1 0 0,-1 0-1 0 0,1 0 0 0 0,-1 0 1 0 0,1 0-1 0 0,-1 0 0 0 0,0 0 1 0 0,1 0-1 0 0,-1 0 0 0 0,1-1 1 0 0,-1 1-1 0 0,1 0 0 0 0,-1 0 0 0 0,1-1 1 0 0,-1 1-1 0 0,1 0 0 0 0,-1-1 1 0 0,1 1-1 0 0,-1 0 0 0 0,1-1 1 0 0,0 1-1 0 0,-1-1 0 0 0,1 1 1 0 0,0 0-1 0 0,-1-1 0 0 0,1 1 1 0 0,0-1-1 0 0,-1 1 0 0 0,1-1 1 0 0,0 0-1 0 0,0 1 0 0 0,0-1 1 0 0,0 1-1 0 0,-1-1 0 0 0,1 0 1 0 0,0-1 203 0 0,-1-1-24 0 0,1 0 1 0 0,-1 0-1 0 0,1 0 0 0 0,0 0 1 0 0,0 0-1 0 0,0 0 1 0 0,0-1-1 0 0,1 1 1 0 0,-1 0-1 0 0,1 0 1 0 0,0 0-1 0 0,1-3 1 0 0,18-39 781 0 0,-15 34-639 0 0,14-27 36 0 0,2 1 0 0 0,1 1 0 0 0,2 0 0 0 0,29-31 0 0 0,-16 27-347 0 0,2 3 0 0 0,1 1 0 0 0,2 1 0 0 0,2 3-1 0 0,0 2 1 0 0,73-37 0 0 0,-105 61-114 0 0,7-5 35 0 0,1 2 0 0 0,25-9 1 0 0,-40 17-151 0 0,0-1 0 0 0,0 1-1 0 0,0 0 1 0 0,1 0 0 0 0,-1 0 0 0 0,0 1 0 0 0,1 0 0 0 0,-1 0 0 0 0,0 0 0 0 0,1 0 0 0 0,-1 1 0 0 0,0 0 0 0 0,0 0 0 0 0,9 4 0 0 0,6 9-2506 0 0,-10-6 1177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4:04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153 398 17567 0 0,'0'0'1988'0'0,"-1"1"-1358"0"0,-16 25 1429 0 0,-14 26-1056 0 0,6-1-356 0 0,-21 63 0 0 0,37-85-1162 0 0,-5 30 0 0 0,10-38-1792 0 0,2-1 1 0 0,-1 28-1 0 0</inkml:trace>
  <inkml:trace contextRef="#ctx0" brushRef="#br0" timeOffset="1">528 43 10591 0 0,'0'-18'1040'0'0,"2"7"-928"0"0,2 3 1208 0 0,6 4 248 0 0,2 2 40 0 0,0 2-5728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4:04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8287 0 0,'0'0'639'0'0,"-1"2"-415"0"0,-6 15 577 0 0,1 0 1 0 0,0 0-1 0 0,1 0 0 0 0,1 1 0 0 0,1 0 1 0 0,0 0-1 0 0,0 29 0 0 0,10 131 1926 0 0,-6-167-2601 0 0,17 146 2558 0 0,-16-133 594 0 0,10-27-3022 0 0,-5 0-244 0 0,-1 0-1 0 0,0-1 1 0 0,0 0 0 0 0,-1-1-1 0 0,1 1 1 0 0,-1-1 0 0 0,0 0-1 0 0,0 0 1 0 0,6-9 0 0 0,11-10-1 0 0,197-154-287 0 0,-152 128 192 0 0,183-119-3612 0 0,-213 149 1816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4:04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143 316 12895 0 0,'0'0'1172'0'0,"2"0"-966"0"0,9 0 795 0 0,-1-1 1 0 0,1-1-1 0 0,0 0 1 0 0,0 0-1 0 0,-1-1 1 0 0,0 0-1 0 0,20-9 1 0 0,2-5 196 0 0,32-21 1 0 0,-37 21-962 0 0,16-11-184 0 0,0-3 0 0 0,-2-1 0 0 0,44-45 0 0 0,-55 44-677 0 0,-29 31 321 0 0,-1-1-176 0 0,0 3 455 0 0,0 0 1 0 0,0-1-1 0 0,0 1 1 0 0,1 0-1 0 0,-1-1 1 0 0,0 1 0 0 0,0 0-1 0 0,0-1 1 0 0,0 1-1 0 0,0 0 1 0 0,0-1-1 0 0,-1 1 1 0 0,1 0 0 0 0,0-1-1 0 0,0 1 1 0 0,0 0-1 0 0,0-1 1 0 0,0 1-1 0 0,0 0 1 0 0,-1-1 0 0 0,1 1-1 0 0,0-1 1 0 0,-3 0-59 0 0,0 0 0 0 0,-1 0 0 0 0,1 1-1 0 0,0-1 1 0 0,0 1 0 0 0,-1-1 0 0 0,1 1 0 0 0,0 0 0 0 0,-1 0 0 0 0,1 1 0 0 0,0-1 0 0 0,0 1 0 0 0,-1-1 0 0 0,1 1 0 0 0,0 0-1 0 0,-6 3 1 0 0,-5 2-62 0 0,-1 1 0 0 0,-15 11 0 0 0,27-16 113 0 0,-210 143-104 0 0,176-116 299 0 0,2 1-1 0 0,2 2 1 0 0,-47 55 0 0 0,67-70-56 0 0,0 1-1 0 0,2 0 0 0 0,0 0 1 0 0,1 1-1 0 0,-9 22 0 0 0,16-32-62 0 0,0-1 0 0 0,1 1-1 0 0,-1 0 1 0 0,2 0 0 0 0,-1 0 0 0 0,1 0-1 0 0,1 0 1 0 0,0 1 0 0 0,0-1-1 0 0,0 0 1 0 0,1 0 0 0 0,1 0-1 0 0,0 0 1 0 0,4 12 0 0 0,-5-17-30 0 0,0 0-1 0 0,1 0 1 0 0,0-1 0 0 0,0 1 0 0 0,0 0 0 0 0,1-1 0 0 0,-1 0-1 0 0,1 1 1 0 0,-1-1 0 0 0,1 0 0 0 0,0-1 0 0 0,0 1 0 0 0,1 0-1 0 0,-1-1 1 0 0,0 0 0 0 0,1 1 0 0 0,0-1 0 0 0,4 1 0 0 0,-1 0 18 0 0,1-1 1 0 0,-1-1 0 0 0,1 1 0 0 0,-1-1 0 0 0,1-1 0 0 0,0 1 0 0 0,0-1 0 0 0,14-2-1 0 0,14-3 79 0 0,1-1-1 0 0,47-16 0 0 0,69-30-646 0 0,-116 38-42 0 0,-4 2-642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4:05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 4607 0 0,'0'0'15719'0'0,"0"2"-15310"0"0,-1 8-231 0 0,0-1-1 0 0,0 1 1 0 0,-1-1 0 0 0,0 1-1 0 0,-1-1 1 0 0,0 0 0 0 0,-1 0-1 0 0,-8 17 1 0 0,-6 5 4 0 0,-24 31 0 0 0,24-35-100 0 0,4-9-74 0 0,7-10 1 0 0,2 0 0 0 0,-1 1 0 0 0,1-1 1 0 0,0 1-1 0 0,-4 12 0 0 0,9-19-69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4:06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7367 0 0,'0'0'352'0'0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4:06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41 435 7367 0 0,'0'0'568'0'0,"-8"-2"-352"0"0,-24-2 10534 0 0,32-6-10308 0 0,1 6-380 0 0,1 0-1 0 0,-1 0 0 0 0,0 0 1 0 0,1 1-1 0 0,0-1 1 0 0,0 1-1 0 0,0-1 0 0 0,0 1 1 0 0,1 0-1 0 0,2-4 1 0 0,33-29 251 0 0,-26 26-208 0 0,51-48-83 0 0,56-48-25 0 0,-91 84-34 0 0,0 1 1 0 0,48-25-1 0 0,-60 37 37 0 0,77-36 1 0 0,-83 40 41 0 0,1 1-1 0 0,0 1 1 0 0,0 0-1 0 0,1 0 1 0 0,-1 1-1 0 0,20-1 1 0 0,-15 5 55 0 0,-4 2-17 0 0,-11-3-81 0 0,1 0 0 0 0,-1 0 0 0 0,0 0 0 0 0,0 0 0 0 0,0 0 0 0 0,0 0 0 0 0,-1 0 0 0 0,1 0 1 0 0,0 0-1 0 0,0 1 0 0 0,-1-1 0 0 0,1 0 0 0 0,0 0 0 0 0,-1 1 0 0 0,1-1 0 0 0,-1 0 0 0 0,0 1 0 0 0,1-1 0 0 0,-1 1 0 0 0,0-1 0 0 0,0 0 0 0 0,0 1 0 0 0,0-1 0 0 0,0 1 0 0 0,0-1 0 0 0,-1 0 0 0 0,1 1 0 0 0,0-1 0 0 0,-1 0 0 0 0,1 1 0 0 0,-1 1 0 0 0,-3 5-23 0 0,1 0 0 0 0,-1-1-1 0 0,-9 15 1 0 0,11-20 24 0 0,-35 55-65 0 0,10-19 142 0 0,2 1 1 0 0,-33 72-1 0 0,54-101 7 0 0,1 0 1 0 0,0 0-1 0 0,0 0 1 0 0,1 0 0 0 0,1 0-1 0 0,0 1 1 0 0,0-1-1 0 0,1 1 1 0 0,0-1-1 0 0,2 17 1 0 0,-1-22-60 0 0,0 1 1 0 0,1-1-1 0 0,-1 1 1 0 0,1-1-1 0 0,0 0 0 0 0,1 0 1 0 0,-1 0-1 0 0,1 0 1 0 0,0 0-1 0 0,0 0 1 0 0,0-1-1 0 0,1 1 0 0 0,0-1 1 0 0,0 0-1 0 0,0 0 1 0 0,0 0-1 0 0,1-1 0 0 0,-1 0 1 0 0,1 0-1 0 0,0 0 1 0 0,5 3-1 0 0,2-2-287 0 0,-1 0 0 0 0,1-1 0 0 0,-1 0 0 0 0,1 0 0 0 0,0-2 0 0 0,0 1 0 0 0,1-2 0 0 0,22 0 0 0 0,-5-4-1036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4:08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930 4 12959 0 0,'0'0'1172'0'0,"-1"-1"-854"0"0,-6 0-8 0 0,1 0 0 0 0,-1 1 1 0 0,0-1-1 0 0,1 1 0 0 0,-1 1 1 0 0,0-1-1 0 0,1 1 0 0 0,-1 0 1 0 0,0 1-1 0 0,1-1 0 0 0,0 1 1 0 0,-8 4-1 0 0,-11 5 37 0 0,-41 25 1 0 0,16-8 55 0 0,-34 16-329 0 0,-131 58-74 0 0,93-50-232 0 0,122-51 228 0 0,-16 7-80 0 0,15-8 71 0 0,0 1 1 0 0,1-1-1 0 0,-1 0 1 0 0,1 1-1 0 0,-1-1 1 0 0,0 1-1 0 0,1-1 1 0 0,-1 1-1 0 0,1-1 1 0 0,-1 1-1 0 0,1-1 1 0 0,-1 1-1 0 0,1-1 1 0 0,0 1-1 0 0,-1 0 1 0 0,1-1-1 0 0,0 1 1 0 0,0 0-1 0 0,-1-1 1 0 0,1 1-1 0 0,0 0 1 0 0,0 1-1 0 0,1 1-24 0 0,0 1-1 0 0,0-1 1 0 0,0 0 0 0 0,1 1-1 0 0,-1-1 1 0 0,1 0 0 0 0,0 0-1 0 0,0 0 1 0 0,0 0-1 0 0,0 0 1 0 0,0-1 0 0 0,1 1-1 0 0,0-1 1 0 0,-1 1 0 0 0,1-1-1 0 0,0 0 1 0 0,6 3-1 0 0,6 3-100 0 0,-1-1-1 0 0,27 9 1 0 0,-35-14 122 0 0,226 75-333 0 0,-211-69 450 0 0,-1 2 1 0 0,0 0-1 0 0,20 13 0 0 0,-38-22-92 0 0,0 0-1 0 0,0 1 1 0 0,0-1-1 0 0,0 1 0 0 0,0-1 1 0 0,0 1-1 0 0,-1 0 1 0 0,1 0-1 0 0,0 0 1 0 0,-1 0-1 0 0,1 0 0 0 0,-1 0 1 0 0,0 0-1 0 0,0 0 1 0 0,0 0-1 0 0,0 1 1 0 0,0-1-1 0 0,0 1 0 0 0,-1-1 1 0 0,1 0-1 0 0,-1 1 1 0 0,0-1-1 0 0,1 1 1 0 0,-1-1-1 0 0,0 1 0 0 0,-1-1 1 0 0,1 1-1 0 0,0-1 1 0 0,-1 1-1 0 0,1-1 1 0 0,-1 0-1 0 0,0 1 0 0 0,-1 2 1 0 0,-1 2 24 0 0,-1-1 0 0 0,0 1 0 0 0,0-1 0 0 0,0 0 0 0 0,-1 0-1 0 0,0 0 1 0 0,0 0 0 0 0,-1-1 0 0 0,-9 8 0 0 0,-8 3 24 0 0,1-2-1 0 0,-2 0 1 0 0,1-2-1 0 0,-2-1 1 0 0,0 0-1 0 0,0-2 1 0 0,-32 7-1 0 0,7-5 181 0 0,1-2 0 0 0,-98 4 0 0 0,132-12-50 0 0,0-1-1 0 0,0 0 1 0 0,0-2 0 0 0,0 1-1 0 0,1-2 1 0 0,-1 0 0 0 0,0 0-1 0 0,1-2 1 0 0,0 1-1 0 0,-25-14 1 0 0,31 13-47 0 0,4-1-172 0 0,4 5-47 0 0,-1 0 0 0 0,1 0-1 0 0,0 0 1 0 0,0 0 0 0 0,0 0-1 0 0,0 0 1 0 0,0 0 0 0 0,0 0-1 0 0,1 0 1 0 0,-1 0 0 0 0,0 0-1 0 0,0 0 1 0 0,1 0 0 0 0,-1 0-1 0 0,1 0 1 0 0,-1 0 0 0 0,1 0-1 0 0,0-1 1 0 0,7-8-5295 0 0,-1 2-1109 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4:08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429 120 10135 0 0,'0'0'778'0'0,"0"3"-506"0"0,-4 99 5238 0 0,5-99-5309 0 0,0 0 0 0 0,0-1-1 0 0,1 1 1 0 0,-1 0 0 0 0,1-1 0 0 0,-1 0-1 0 0,1 1 1 0 0,3 2 0 0 0,-3-3-115 0 0,0 0 0 0 0,1-1-1 0 0,-1 1 1 0 0,0-1 0 0 0,1 0 0 0 0,-1 1 0 0 0,1-1 0 0 0,-1 0 0 0 0,1-1 0 0 0,0 1-1 0 0,-1 0 1 0 0,1-1 0 0 0,0 1 0 0 0,0-1 0 0 0,-1 0 0 0 0,1 0 0 0 0,0 0 0 0 0,0 0-1 0 0,-1 0 1 0 0,4-2 0 0 0,8 0 116 0 0,1-1 0 0 0,20-8 1 0 0,-24 7-122 0 0,58-23 95 0 0,-29 10-122 0 0,-11 5-156 0 0,-2-1 0 0 0,1-1 0 0 0,-2-2 0 0 0,0 0 0 0 0,-1-2 0 0 0,-1-1 0 0 0,40-39 0 0 0,-62 56 14 0 0,0-1 1 0 0,0 1-1 0 0,0-1 0 0 0,0 0 0 0 0,2-4 0 0 0,-4 7 65 0 0,1-1 0 0 0,-1 1 0 0 0,0 0 0 0 0,0-1 0 0 0,0 1 0 0 0,0-1 0 0 0,0 1 0 0 0,0-1 1 0 0,0 1-1 0 0,0 0 0 0 0,1-1 0 0 0,-1 1 0 0 0,-1-1 0 0 0,1 1 0 0 0,0 0 0 0 0,0-1 0 0 0,0 1 0 0 0,0-1 0 0 0,0 1 0 0 0,0 0 0 0 0,0-1 0 0 0,0 1 0 0 0,-1-1 0 0 0,1 1 0 0 0,0 0 0 0 0,0-1 0 0 0,-1 1 0 0 0,1 0 0 0 0,0-1 0 0 0,0 1 0 0 0,-1 0 0 0 0,1 0 0 0 0,0-1 0 0 0,-1 1 0 0 0,1 0 0 0 0,0 0 0 0 0,-1-1 0 0 0,1 1 0 0 0,-1 0 0 0 0,1 0 0 0 0,0 0 0 0 0,-1 0 0 0 0,1 0 0 0 0,-1 0 0 0 0,1-1 0 0 0,0 1 0 0 0,-1 0 0 0 0,1 0 0 0 0,-1 0 0 0 0,1 0 0 0 0,-1 1 0 0 0,0-1 0 0 0,-7 0-217 0 0,-1 0 0 0 0,1 0 0 0 0,-1 1 1 0 0,1 0-1 0 0,0 1 0 0 0,-12 3 0 0 0,-49 22-593 0 0,58-23 690 0 0,-265 134-625 0 0,90-41 1066 0 0,180-95-284 0 0,-78 39 874 0 0,-109 70 0 0 0,188-109-788 0 0,1 1 1 0 0,1 0-1 0 0,-1 1 0 0 0,0-1 0 0 0,1 0 0 0 0,0 1 0 0 0,-5 6 0 0 0,8-9-68 0 0,-1 0 1 0 0,0 0-1 0 0,1 0 0 0 0,-1 0 0 0 0,1 0 0 0 0,0 0 0 0 0,-1 1 0 0 0,1-1 0 0 0,0 0 0 0 0,0 0 0 0 0,-1 0 0 0 0,1 1 0 0 0,0-1 0 0 0,0 0 0 0 0,0 0 0 0 0,1 1 0 0 0,-1-1 0 0 0,0 0 0 0 0,0 0 0 0 0,1 1 0 0 0,-1-1 0 0 0,1 0 0 0 0,-1 0 0 0 0,1 0 0 0 0,-1 0 1 0 0,1 0-1 0 0,0 0 0 0 0,-1 0 0 0 0,1 0 0 0 0,0 0 0 0 0,0 0 0 0 0,0 0 0 0 0,1 1 0 0 0,1 0 40 0 0,0 0 1 0 0,0 1 0 0 0,1-1-1 0 0,-1 0 1 0 0,1-1-1 0 0,-1 1 1 0 0,1-1-1 0 0,0 1 1 0 0,4 0 0 0 0,38 5 430 0 0,-33-5-380 0 0,26 2 181 0 0,-1-2 0 0 0,45-3 0 0 0,78-13 53 0 0,-137 11-366 0 0,77-5-2466 0 0,-69 6-2377 0 0,-3 0-1404 0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4:09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18 17359 0 0,'14'-18'3658'0'0,"-14"20"-3428"0"0,0 2-180 0 0,-1 1 0 0 0,0-1 0 0 0,0 0 0 0 0,0 0 0 0 0,0 0 0 0 0,-1 1 0 0 0,1-1 0 0 0,-1 0 0 0 0,0-1 0 0 0,-5 7 0 0 0,-31 39 214 0 0,28-37-202 0 0,-138 160 22 0 0,96-116-85 0 0,28-31 34 0 0,-39 52-1 0 0,58-69-32 0 0,0 0 0 0 0,-6 15-1 0 0,10-21 2 0 0,0 2 0 0 0,0-1 0 0 0,0 0 0 0 0,0 0 0 0 0,0 0 1 0 0,1 0-1 0 0,0 0 0 0 0,-1 1 0 0 0,1-1 0 0 0,1 6 0 0 0,0-7 2 0 0,-1 0-1 0 0,1 0 1 0 0,0 0 0 0 0,0 0-1 0 0,0-1 1 0 0,0 1 0 0 0,0 0-1 0 0,0-1 1 0 0,0 1 0 0 0,0-1-1 0 0,1 1 1 0 0,-1-1 0 0 0,1 1-1 0 0,-1-1 1 0 0,1 0 0 0 0,0 0 0 0 0,-1 0-1 0 0,1 0 1 0 0,0 0 0 0 0,0 0-1 0 0,2 0 1 0 0,3 2-7 0 0,0-1 0 0 0,0 0 0 0 0,0-1 1 0 0,8 1-1 0 0,-5-1-353 0 0,1 0 0 0 0,0-1 0 0 0,12-2 0 0 0,8-1-1170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48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11 271 13935 0 0,'0'0'1616'0'0,"-5"8"-373"0"0,4-5-1099 0 0,0-1-1 0 0,0 1 1 0 0,0-1 0 0 0,1 1-1 0 0,-1 0 1 0 0,1 0 0 0 0,-1-1-1 0 0,1 1 1 0 0,0 0-1 0 0,0 0 1 0 0,1-1 0 0 0,-1 1-1 0 0,0 0 1 0 0,1 0 0 0 0,0-1-1 0 0,0 1 1 0 0,-1 0 0 0 0,1-1-1 0 0,1 1 1 0 0,-1-1 0 0 0,0 1-1 0 0,1-1 1 0 0,-1 0 0 0 0,1 0-1 0 0,0 0 1 0 0,0 1 0 0 0,0-1-1 0 0,0-1 1 0 0,0 1 0 0 0,2 2-1 0 0,2 0 18 0 0,0-1 0 0 0,0 1-1 0 0,0-1 1 0 0,0 0 0 0 0,1-1-1 0 0,-1 1 1 0 0,1-1 0 0 0,-1 0-1 0 0,1-1 1 0 0,0 0-1 0 0,7 1 1 0 0,13-2 110 0 0,0 0 0 0 0,-1-2 0 0 0,1-1 0 0 0,-1-1 0 0 0,29-9 0 0 0,130-46 390 0 0,-100 29-459 0 0,252-92-276 0 0,-114 36-3341 0 0,-167 62 1341 0 0,-36 14 257 0 0,2 1 0 0 0,-1 1 1 0 0,31-7-1 0 0,-35 12-290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4:09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0 3223 0 0,'-2'1'6482'0'0,"-35"17"871"0"0,-2 0-6573 0 0,-4 7-423 0 0,-15 7 130 0 0,1 2 0 0 0,-80 65-1 0 0,126-90-416 0 0,-101 93 495 0 0,96-85-499 0 0,1 0-1 0 0,1 0 0 0 0,1 1 0 0 0,-18 33 1 0 0,28-47-57 0 0,1 1 0 0 0,-1 0 0 0 0,1 1 0 0 0,0-1 0 0 0,1 0 0 0 0,0 0 0 0 0,-1 1 0 0 0,2-1 0 0 0,-1 7 0 0 0,1-10 2 0 0,0 0 0 0 0,0 0 0 0 0,0 0 0 0 0,1 0 0 0 0,-1 0 0 0 0,1 0-1 0 0,0 0 1 0 0,-1 0 0 0 0,1 0 0 0 0,0 0 0 0 0,0 0 0 0 0,0 0 0 0 0,1-1-1 0 0,-1 1 1 0 0,0 0 0 0 0,1-1 0 0 0,-1 1 0 0 0,1-1 0 0 0,-1 0 0 0 0,1 1-1 0 0,0-1 1 0 0,-1 0 0 0 0,1 0 0 0 0,0 0 0 0 0,0 0 0 0 0,3 1 0 0 0,3 1 58 0 0,0-1 0 0 0,0 0 0 0 0,0 0 0 0 0,1-1 0 0 0,-1 0 0 0 0,0 0 0 0 0,11-1 0 0 0,59-7 351 0 0,-56 4-322 0 0,9-1 8 0 0,1-2 0 0 0,-1-2 0 0 0,-1 0 0 0 0,49-21 0 0 0,-56 18-43 0 0,0-1-1 0 0,0 0 1 0 0,-1-2-1 0 0,0-1 1 0 0,-2 0 0 0 0,21-21-1 0 0,-31 26-133 0 0,-1 0 0 0 0,-1-1 0 0 0,0 0-1 0 0,0 0 1 0 0,-1-1 0 0 0,-1 0 0 0 0,0 0 0 0 0,-1-1-1 0 0,5-13 1 0 0,-4 3-114 0 0,0 0-1 0 0,-1 0 0 0 0,-1-1 1 0 0,0-29-1 0 0,-3 48-211 0 0,-1 0 1 0 0,0 0-1 0 0,0 0 0 0 0,-1 0 0 0 0,0 1 1 0 0,1-1-1 0 0,-4-9 0 0 0,3 13 234 0 0,1 0-1 0 0,-1-1 1 0 0,0 1 0 0 0,0 0-1 0 0,1 0 1 0 0,-1 0-1 0 0,0 0 1 0 0,0 0 0 0 0,0-1-1 0 0,0 2 1 0 0,-1-1-1 0 0,1 0 1 0 0,0 0 0 0 0,0 0-1 0 0,0 0 1 0 0,-1 1-1 0 0,1-1 1 0 0,0 1 0 0 0,-1-1-1 0 0,1 1 1 0 0,-1-1-1 0 0,1 1 1 0 0,0 0 0 0 0,-1 0-1 0 0,1 0 1 0 0,-1-1-1 0 0,1 1 1 0 0,-1 1 0 0 0,-1-1-1 0 0,-2 1-242 0 0,-1 0-1 0 0,1 0 1 0 0,0 1 0 0 0,0-1-1 0 0,-8 5 1 0 0,-2 0-640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4:09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33 266 6447 0 0,'0'0'586'0'0,"1"2"-486"0"0,0 8 185 0 0,-1-8 1140 0 0,-6 22 5605 0 0,5-22-6760 0 0,0 0 0 0 0,-1 0 0 0 0,1 0 1 0 0,-1-1-1 0 0,1 1 0 0 0,-1-1 0 0 0,-2 2 1 0 0,1-1 160 0 0,2 0 72 0 0,1-2-432 0 0,-1 1 0 0 0,1-1 1 0 0,-1 0-1 0 0,1 1 1 0 0,-1-1-1 0 0,1 0 0 0 0,-1 1 1 0 0,1-1-1 0 0,-1 0 1 0 0,0 0-1 0 0,1 0 0 0 0,-1 1 1 0 0,1-1-1 0 0,-1 0 1 0 0,-1 0 1409 0 0,2-3-1399 0 0,1 0 0 0 0,0-1 1 0 0,-1 1-1 0 0,1 0 1 0 0,1 0-1 0 0,-1 0 1 0 0,0 0-1 0 0,1 0 1 0 0,-1 0-1 0 0,1 0 1 0 0,0 0-1 0 0,0 1 1 0 0,4-5-1 0 0,6-5 43 0 0,18-16-1 0 0,-21 21-57 0 0,-7 5-65 0 0,25-23 42 0 0,2 2-1 0 0,0 0 1 0 0,65-36-1 0 0,53-6-123 0 0,-123 57 64 0 0,0 0 0 0 0,1 2 0 0 0,-1 1 0 0 0,35-4 0 0 0,-53 9 16 0 0,0-1 0 0 0,0 1 0 0 0,0 1 0 0 0,0-1 0 0 0,0 1 0 0 0,0 0 0 0 0,0 0 0 0 0,0 1 0 0 0,9 3 0 0 0,-11-3 0 0 0,-1 0 0 0 0,0 0 0 0 0,0 0 0 0 0,0 0 0 0 0,-1 0 0 0 0,1 1 0 0 0,0-1 0 0 0,-1 1 0 0 0,0 0 0 0 0,1-1 0 0 0,-1 1 0 0 0,0 0 0 0 0,0 0 0 0 0,-1 1 0 0 0,1-1 0 0 0,-1 0 0 0 0,2 6 0 0 0,0 2-21 0 0,0 1 0 0 0,-1 0-1 0 0,-1-1 1 0 0,0 1 0 0 0,0 0 0 0 0,-2 0-1 0 0,1 0 1 0 0,-1 0 0 0 0,-1 0 0 0 0,0 0-1 0 0,-1-1 1 0 0,0 1 0 0 0,-7 16-1 0 0,1-7-52 0 0,0-2 0 0 0,-2 1 0 0 0,0-2 0 0 0,-1 1-1 0 0,-1-1 1 0 0,-22 23 0 0 0,-2-3-3290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4:10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73 628 11055 0 0,'0'0'12104'0'0,"-1"-1"-11657"0"0,-19-23 242 0 0,13 15-575 0 0,-1-1 0 0 0,1 0 1 0 0,0 0-1 0 0,-7-15 1 0 0,12 21-114 0 0,1 0-1 0 0,0 0 1 0 0,0-1 0 0 0,0 1-1 0 0,0 0 1 0 0,0 0 0 0 0,1 0 0 0 0,0-1-1 0 0,0 1 1 0 0,0 0 0 0 0,0 0 0 0 0,1-1-1 0 0,0 1 1 0 0,0 0 0 0 0,0 0-1 0 0,3-8 1 0 0,9-14-284 0 0,0 0 0 0 0,2 0 0 0 0,1 2 1 0 0,2 0-1 0 0,39-43 0 0 0,-29 38-130 0 0,1 1 0 0 0,2 1 0 0 0,1 1 0 0 0,1 2 0 0 0,1 1-1 0 0,1 2 1 0 0,1 2 0 0 0,1 1 0 0 0,43-16 0 0 0,-66 30 460 0 0,0 0-1 0 0,0 1 1 0 0,0 1-1 0 0,0 0 1 0 0,0 0 0 0 0,1 2-1 0 0,-1 0 1 0 0,28 3-1 0 0,-32-2 65 0 0,1 1-1 0 0,-1 0 0 0 0,0 1 0 0 0,0 0 0 0 0,0 1 1 0 0,0 0-1 0 0,0 1 0 0 0,-1 0 0 0 0,0 0 1 0 0,0 1-1 0 0,0 0 0 0 0,13 11 0 0 0,-19-13-49 0 0,1 0-1 0 0,-1 1 0 0 0,1-1 1 0 0,-1 0-1 0 0,0 1 1 0 0,-1 0-1 0 0,1 0 0 0 0,-1 0 1 0 0,0 0-1 0 0,0 0 0 0 0,-1 0 1 0 0,2 7-1 0 0,-2-4-4 0 0,0 0 0 0 0,-1 0-1 0 0,0-1 1 0 0,0 1 0 0 0,-1 0 0 0 0,0 0-1 0 0,-3 13 1 0 0,-1-5-9 0 0,-1-1-1 0 0,0 0 1 0 0,-1 0 0 0 0,0 0-1 0 0,-1-1 1 0 0,-1 0 0 0 0,-16 20-1 0 0,-7 3-21 0 0,-2-1 0 0 0,-1-2 0 0 0,-2-1-1 0 0,-66 45 1 0 0,92-71-37 0 0,2 0-71 0 0,0 0-1 0 0,-1-2 0 0 0,0 1 0 0 0,-1-1 0 0 0,-13 5 0 0 0,23-10-622 0 0,-6-3-2321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4:10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795 16 13359 0 0,'-14'-16'4738'0'0,"8"26"-4296"0"0,-41 96 472 0 0,0 0-202 0 0,0-31-396 0 0,-2 6-31 0 0,-105 218 323 0 0,98-183-510 0 0,-17 29 204 0 0,60-123-218 0 0,-1 0-1 0 0,-1-1 0 0 0,-1-1 1 0 0,-25 24-1 0 0,-150 117 293 0 0,180-151-563 0 0,11-10 180 0 0,0 0 0 0 0,0-1 0 0 0,0 1 0 0 0,0 0 1 0 0,0 0-1 0 0,0 0 0 0 0,0 0 0 0 0,0 0 0 0 0,0 0 1 0 0,0 0-1 0 0,0 0 0 0 0,1 0 0 0 0,-1 0 0 0 0,0 0 0 0 0,0 0 1 0 0,0 0-1 0 0,0 0 0 0 0,0 1 0 0 0,0-1 0 0 0,0 0 0 0 0,0 0 1 0 0,0 0-1 0 0,0 0 0 0 0,0 0 0 0 0,0 0 0 0 0,0 0 1 0 0,0 0-1 0 0,0 0 0 0 0,1 0 0 0 0,-1 0 0 0 0,0 0 0 0 0,0 0 1 0 0,0 0-1 0 0,0 0 0 0 0,0 0 0 0 0,0 0 0 0 0,0 0 1 0 0,0 0-1 0 0,0 0 0 0 0,0 0 0 0 0,0 1 0 0 0,0-1 0 0 0,0 0 1 0 0,0 0-1 0 0,0 0 0 0 0,0 0 0 0 0,0 0 0 0 0,0 0 0 0 0,0 0 1 0 0,0 0-1 0 0,0 0 0 0 0,0 0 0 0 0,0 0 0 0 0,0 0 1 0 0,0 0-1 0 0,0 0 0 0 0,0 1 0 0 0,0-1 0 0 0,0 0 0 0 0,0 0 1 0 0,0 0-1 0 0,0 0 0 0 0,0 0 0 0 0,-1 0 0 0 0,1 0 0 0 0,0 0 1 0 0,0 0-1 0 0,24-9-1160 0 0,2-4-329 0 0,0-1-382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4:11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25 15951 0 0,'1'-2'730'0'0,"18"-21"4047"0"0,-32 32-4045 0 0,-92 55 261 0 0,36-24-757 0 0,-25 14-132 0 0,-32 19-1 0 0,110-62-101 0 0,2 0-1 0 0,0 0 0 0 0,0 2 0 0 0,1 0 1 0 0,-21 26-1 0 0,33-38-17 0 0,1 0 0 0 0,-1-1 0 0 0,1 1 1 0 0,-1 0-1 0 0,1 0 0 0 0,-1 0 0 0 0,1 0 1 0 0,-1-1-1 0 0,1 1 0 0 0,0 0 0 0 0,0 0 1 0 0,-1 0-1 0 0,1 0 0 0 0,0 0 0 0 0,0 0 0 0 0,0 0 1 0 0,0 0-1 0 0,0 0 0 0 0,0 0 0 0 0,0 0 1 0 0,0-1-1 0 0,1 1 0 0 0,-1 0 0 0 0,0 0 1 0 0,1 1-1 0 0,0-1-10 0 0,0 1 1 0 0,0-1-1 0 0,0 0 0 0 0,0 1 1 0 0,0-1-1 0 0,1 0 1 0 0,-1 0-1 0 0,0 0 1 0 0,1 0-1 0 0,-1-1 1 0 0,1 1-1 0 0,-1 0 0 0 0,2 0 1 0 0,6 2-86 0 0,0 0 0 0 0,-1-1 0 0 0,1 0 0 0 0,10 0 0 0 0,116 24-685 0 0,-94-17 632 0 0,71 22-121 0 0,-94-25 252 0 0,0 2 1 0 0,0 0-1 0 0,32 20 0 0 0,-39-19 187 0 0,0 0 0 0 0,-1 0 0 0 0,0 1 0 0 0,0 1 0 0 0,-1 0-1 0 0,-1 0 1 0 0,0 1 0 0 0,0-1 0 0 0,-1 2 0 0 0,-1-1 0 0 0,0 1 0 0 0,0 0-1 0 0,-2 0 1 0 0,6 21 0 0 0,-9-29-111 0 0,0 0-1 0 0,-1 0 0 0 0,1 0 1 0 0,-1 0-1 0 0,0 0 0 0 0,0 0 1 0 0,-1 0-1 0 0,1 0 1 0 0,-1 0-1 0 0,0 0 0 0 0,-1 0 1 0 0,1 0-1 0 0,-1 0 0 0 0,0-1 1 0 0,0 1-1 0 0,-1 0 1 0 0,1-1-1 0 0,-1 0 0 0 0,0 0 1 0 0,0 0-1 0 0,0 0 0 0 0,-1 0 1 0 0,-4 4-1 0 0,1-2 33 0 0,-1 0 0 0 0,0-1 0 0 0,-1 0 0 0 0,1 0 0 0 0,-1-1 0 0 0,0 0 0 0 0,-1 0-1 0 0,1-1 1 0 0,0 0 0 0 0,-1-1 0 0 0,-11 2 0 0 0,-21 0 86 0 0,1-2-1 0 0,-1-2 1 0 0,1-2 0 0 0,-1-2-1 0 0,-51-10 1 0 0,72 9-185 0 0,-1 0 0 0 0,1-2 0 0 0,1 0 0 0 0,-30-15 0 0 0,35 14-1301 0 0,-22-15-1 0 0,20 9-7107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4:18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665 203 2303 0 0,'-2'1'167'0'0,"-97"37"9450"0"0,70-30-3053 0 0,30-10-6361 0 0,2-5-121 0 0,1 1 1 0 0,0-1-1 0 0,0 1 1 0 0,1 0-1 0 0,0 0 1 0 0,0 0-1 0 0,0 1 1 0 0,1 0-1 0 0,-1 0 1 0 0,1 0-1 0 0,1 0 1 0 0,7-3-1 0 0,14-9 62 0 0,46-18-1 0 0,-53 26-77 0 0,168-63 495 0 0,-154 62-279 0 0,1 1 1 0 0,0 2-1 0 0,54-4 1 0 0,-85 11-267 0 0,0 0 1 0 0,-1 0-1 0 0,1 0 1 0 0,7 2-1 0 0,-1 4-5 0 0,-9-5-11 0 0,-1 1 0 0 0,1 1 0 0 0,-1-1 0 0 0,0 0 0 0 0,1 0 0 0 0,-1 0 0 0 0,-1 1 0 0 0,1-1 0 0 0,0 1 0 0 0,0-1 0 0 0,-1 1 0 0 0,1-1 0 0 0,-1 1 0 0 0,0-1 0 0 0,0 1 0 0 0,0-1 0 0 0,0 1 0 0 0,0-1 0 0 0,-2 5 0 0 0,0 3 0 0 0,0 0 0 0 0,-1-1 0 0 0,-7 16 0 0 0,3-10-31 0 0,-1-1 0 0 0,-1 1 0 0 0,0-2 0 0 0,0 1 0 0 0,-2-2 0 0 0,0 1 1 0 0,-13 11-1 0 0,-94 72-474 0 0,80-68 355 0 0,-253 170-192 0 0,245-170 336 0 0,-66 28-1 0 0,-51 11 10 0 0,59-25 6 0 0,9 2 216 0 0,81-36-180 0 0,0 0-1 0 0,0 1 1 0 0,1 1-1 0 0,-17 16 1 0 0,16-9 20 0 0,13-16 62 0 0,4 1-63 0 0,2 0-27 0 0,0-1-1 0 0,0 1 1 0 0,0-1 0 0 0,0 1 0 0 0,0-2 0 0 0,1 1-1 0 0,9 0 1 0 0,44-4 392 0 0,-11 0 210 0 0,437-20 1194 0 0,-277 10-1383 0 0,-114 4-343 0 0,40 0-1987 0 0,-119 9 85 0 0,-4 1-3542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4:19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10591 0 0,'0'0'14629'0'0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4:20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5 5983 0 0,'-2'-1'464'0'0,"-6"-2"-22"0"0,6 3 1040 0 0,-2 2 277 0 0,-7 4 2421 0 0,7 7-3420 0 0,3-2-620 0 0,1-1 0 0 0,1 1 0 0 0,0 0 0 0 0,0-1 0 0 0,1 1 0 0 0,1-1 0 0 0,7 20 0 0 0,-4-8 72 0 0,133 393 1905 0 0,-114-359-2042 0 0,1 0 1 0 0,4-2 0 0 0,1-1-1 0 0,3-1 1 0 0,49 56 0 0 0,17-5-12 0 0,-80-85-28 0 0,0-1-1 0 0,2-2 1 0 0,37 23-1 0 0,-37-27 255 0 0,32 12-1 0 0,-47-20-198 0 0,1-1 0 0 0,-1 0 0 0 0,1 0-1 0 0,0-1 1 0 0,0 0 0 0 0,-1 0 0 0 0,1-1-1 0 0,9-1 1 0 0,-3-2 174 0 0,-12 1-240 0 0,1 1-100 0 0,-3-15-12276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4:21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1196 1 16783 0 0,'0'0'770'0'0,"-2"0"-18"0"0,-1 0-728 0 0,-1 0-1 0 0,1 1 1 0 0,0 0 0 0 0,-1 0 0 0 0,1 0 0 0 0,0 0 0 0 0,0 1 0 0 0,0-1 0 0 0,0 1 0 0 0,0-1 0 0 0,0 1 0 0 0,0 0 0 0 0,1 0 0 0 0,-5 5 0 0 0,-5 5 50 0 0,-18 24 0 0 0,20-23 41 0 0,-137 177 460 0 0,2 2-103 0 0,-56 68 460 0 0,-120 74-679 0 0,298-312-244 0 0,-1-1 0 0 0,-1-2 1 0 0,0 0-1 0 0,-2-1 0 0 0,0-2 0 0 0,-37 16 0 0 0,58-29-7 0 0,0-1 0 0 0,-1 0 1 0 0,0-1-1 0 0,-7 2 0 0 0,13-3 1 0 0,0 0 0 0 0,0 0 0 0 0,0 0 0 0 0,0 0 0 0 0,0 0 0 0 0,0 0 0 0 0,0 0 0 0 0,0 0 0 0 0,0 0 0 0 0,0 0 0 0 0,1-1 0 0 0,-1 1 0 0 0,-1-1 1 0 0,1 1-7 0 0,1-1 0 0 0,-1 1 0 0 0,0 0 0 0 0,1-1 0 0 0,-1 1 0 0 0,1-1 0 0 0,0 1 1 0 0,-1-1-1 0 0,1 0 0 0 0,-1 1 0 0 0,1-1 0 0 0,0 1 0 0 0,-1-1 0 0 0,1 0 1 0 0,0 1-1 0 0,0-1 0 0 0,-1 0 0 0 0,1 1 0 0 0,0-2 0 0 0,0-1-48 0 0,1 0-1 0 0,0 1 1 0 0,0-1 0 0 0,0 0-1 0 0,0 1 1 0 0,0-1 0 0 0,0 1-1 0 0,1-1 1 0 0,-1 1 0 0 0,1 0-1 0 0,-1-1 1 0 0,4-2 0 0 0,-1 0-47 0 0,17-21-1603 0 0,6-2-5085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4:21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75 547 8839 0 0,'-2'1'400'0'0,"-4"4"74"0"0,-1 1-83 0 0,-1 1 0 0 0,0-2 0 0 0,-1 1 0 0 0,-8 3 1 0 0,15-8 644 0 0,2-1-987 0 0,0 0 1 0 0,0 0-1 0 0,0 1 1 0 0,0-1-1 0 0,0 0 1 0 0,-1 0-1 0 0,1 0 1 0 0,0 0-1 0 0,0 0 1 0 0,0 0-1 0 0,0 0 1 0 0,0 0-1 0 0,-1 0 1 0 0,1 0-1 0 0,0 0 1 0 0,0 0-1 0 0,0 0 1 0 0,0 0-1 0 0,-1 0 1 0 0,1 0-1 0 0,0 0 1 0 0,0 0-1 0 0,0 0 1 0 0,0 0-1 0 0,-1 0 1 0 0,1 0-1 0 0,0 0 1 0 0,0 0-1 0 0,0 0 1 0 0,0 0-1 0 0,0 0 1 0 0,-1 0-1 0 0,1 0 1 0 0,0 0-1 0 0,0 0 1 0 0,0 0-1 0 0,0-1 1 0 0,0 1-1 0 0,-5-8 1157 0 0,-1-9-73 0 0,6 11-923 0 0,1-1-1 0 0,-1 1 1 0 0,1-1-1 0 0,0 1 1 0 0,1 0 0 0 0,-1 0-1 0 0,4-9 1 0 0,21-42 527 0 0,-22 48-666 0 0,15-27 10 0 0,1 1 1 0 0,2 1-1 0 0,1 1 0 0 0,2 2 0 0 0,0 0 0 0 0,3 1 0 0 0,46-39 1 0 0,-60 57-78 0 0,71-56 3 0 0,-70 58-7 0 0,0 0 0 0 0,0 1 0 0 0,1 1-1 0 0,19-7 1 0 0,-33 14-4 0 0,1 0-1 0 0,0 0 0 0 0,0 0 1 0 0,-1 1-1 0 0,1-1 0 0 0,0 1 1 0 0,0-1-1 0 0,0 1 0 0 0,0 0 1 0 0,0 0-1 0 0,0 1 0 0 0,0-1 1 0 0,0 0-1 0 0,0 1 0 0 0,-1 0 1 0 0,1 0-1 0 0,4 1 0 0 0,-5 0 0 0 0,1 0 0 0 0,-1-1 0 0 0,0 1 0 0 0,1 0 0 0 0,-1 1 1 0 0,0-1-1 0 0,0 0 0 0 0,0 0 0 0 0,-1 1 0 0 0,1 0 0 0 0,0-1 0 0 0,-1 1 0 0 0,0 0 0 0 0,1-1 0 0 0,-1 1 0 0 0,1 5 0 0 0,1 4 11 0 0,-1 1 1 0 0,0-1-1 0 0,0 1 0 0 0,-1 21 1 0 0,-7 52 48 0 0,6-85-54 0 0,-14 92 185 0 0,9-66-153 0 0,1 0 1 0 0,1 0-1 0 0,1 1 0 0 0,3 45 0 0 0,-1-70-12 0 0,1 1 1 0 0,0-1-1 0 0,0 0 0 0 0,0 0 1 0 0,0 0-1 0 0,0 0 0 0 0,1 0 0 0 0,-1-1 1 0 0,1 1-1 0 0,0 0 0 0 0,0-1 1 0 0,0 1-1 0 0,0-1 0 0 0,0 1 0 0 0,0-1 1 0 0,1 0-1 0 0,-1 0 0 0 0,1 0 0 0 0,-1 0 1 0 0,1-1-1 0 0,0 1 0 0 0,0-1 1 0 0,0 1-1 0 0,0-1 0 0 0,0 0 0 0 0,4 0 1 0 0,1 2 135 0 0,1-2 0 0 0,0 1 1 0 0,-1-1-1 0 0,1-1 0 0 0,0 0 1 0 0,0 0-1 0 0,0-1 0 0 0,10-1 1 0 0,10-5 115 0 0,0-1 0 0 0,-1-1 1 0 0,0-2-1 0 0,-1-1 0 0 0,0 0 1 0 0,42-29-1 0 0,35-20-188 0 0,92-61-163 0 0,-115 58-926 0 0,-48 34-6443 0 0,-23 20 611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48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40 3223 0 0,'1'-1'2239'0'0,"6"-2"-347"0"0,0-1 1 0 0,0-1-1 0 0,0 0 1 0 0,-1 0-1 0 0,8-7 1 0 0,-23 8-1431 0 0,5 4-423 0 0,0-1-1 0 0,1 1 1 0 0,-1 0 0 0 0,0 0-1 0 0,1 1 1 0 0,-1-1 0 0 0,0 1-1 0 0,1-1 1 0 0,-1 1-1 0 0,-4 2 1 0 0,-37 16 95 0 0,39-16-101 0 0,-32 16 130 0 0,-3-1 354 0 0,2 2-1 0 0,-71 48 0 0 0,87-50-226 0 0,2-3-35 0 0,1 0-1 0 0,1 1 0 0 0,0 1 1 0 0,1 1-1 0 0,-15 21 0 0 0,31-37-223 0 0,1 1-1 0 0,-1-1 1 0 0,1 0-1 0 0,0 1 1 0 0,-1-1 0 0 0,1 1-1 0 0,1-1 1 0 0,-1 1-1 0 0,0-1 1 0 0,1 1-1 0 0,-1 4 1 0 0,1-6-22 0 0,0 0 0 0 0,1-1 1 0 0,-1 1-1 0 0,1-1 0 0 0,-1 1 0 0 0,0 0 1 0 0,1-1-1 0 0,-1 1 0 0 0,1-1 1 0 0,0 1-1 0 0,-1-1 0 0 0,1 0 0 0 0,-1 1 1 0 0,1-1-1 0 0,0 0 0 0 0,-1 1 0 0 0,1-1 1 0 0,0 0-1 0 0,0 1 0 0 0,1-1 15 0 0,2 2 10 0 0,0-1-1 0 0,1 1 1 0 0,-1-1-1 0 0,1 0 1 0 0,-1-1-1 0 0,1 1 1 0 0,-1-1-1 0 0,1 0 1 0 0,8-1 0 0 0,45-8 222 0 0,-44 6-200 0 0,26-5-275 0 0,68-22 0 0 0,-94 25-497 0 0,0-1-1 0 0,0 0 0 0 0,0-1 0 0 0,-1-1 1 0 0,0 0-1 0 0,0-1 0 0 0,21-19 0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4:22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0 2759 0 0,'-1'3'524'0'0,"-45"100"8357"0"0,-44 45-5896 0 0,31-57-2086 0 0,-45 63 239 0 0,-121 122-527 0 0,223-275-739 0 0,6-2-6 0 0,2-2-95 0 0,1 0-1 0 0,-1-1 1 0 0,1 0-1 0 0,-1 0 1 0 0,0-1-1 0 0,-1 0 1 0 0,1 0-1 0 0,6-8 1 0 0,-9 11 145 0 0,25-28-1031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4:22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237 701 1375 0 0,'-73'61'1445'0'0,"-3"3"6581"0"0,67-57-7266 0 0,0-1-1 0 0,-1 0 1 0 0,0 0 0 0 0,-13 5 0 0 0,22-11-701 0 0,1 1 0 0 0,-1-1 0 0 0,1 0 1 0 0,-1 1-1 0 0,0-1 0 0 0,1 0 1 0 0,-1 0-1 0 0,0 1 0 0 0,0-1 0 0 0,1 0 1 0 0,-1 0-1 0 0,0 0 0 0 0,1 0 0 0 0,-1 0 1 0 0,0 0-1 0 0,1 0 0 0 0,-1 0 1 0 0,0-1-1 0 0,0 1 0 0 0,1 0 0 0 0,-1 0 1 0 0,0 0-1 0 0,1-1 0 0 0,-1 1 0 0 0,1 0 1 0 0,-1-1-1 0 0,0 1 0 0 0,1-1 0 0 0,-1 1 1 0 0,1 0-1 0 0,-1-1 0 0 0,1 1 1 0 0,-1-1-1 0 0,1 0 0 0 0,-1 1 0 0 0,1-1 1 0 0,0 1-1 0 0,-1-1 0 0 0,1 0 0 0 0,0 1 1 0 0,-1-1-1 0 0,1 0 0 0 0,0 1 1 0 0,0-1-1 0 0,0 0 0 0 0,0 1 0 0 0,0-1 1 0 0,-1-1-1 0 0,1-3 81 0 0,0 1 1 0 0,0-1-1 0 0,0 0 0 0 0,0 1 1 0 0,2-8-1 0 0,4-13 54 0 0,1 1 0 0 0,1 0-1 0 0,1 1 1 0 0,1-1 0 0 0,1 2 0 0 0,1 0-1 0 0,23-32 1 0 0,120-134 24 0 0,-155 187-218 0 0,41-41 2 0 0,1 2-1 0 0,90-66 0 0 0,-56 54-35 0 0,92-46 0 0 0,-147 87 63 0 0,1 0-1 0 0,-1 2 1 0 0,1 1-1 0 0,1 1 1 0 0,0 0-1 0 0,0 2 1 0 0,44-5-1 0 0,-57 10-10 0 0,1 0-1 0 0,0 1 0 0 0,0 0 1 0 0,0 0-1 0 0,-1 1 1 0 0,1 1-1 0 0,0 0 1 0 0,11 5-1 0 0,-13-5-11 0 0,-1 2 0 0 0,-1-1 0 0 0,1 1 0 0 0,-1 0 0 0 0,1 0 0 0 0,-1 1-1 0 0,-1 0 1 0 0,1 1 0 0 0,-1-1 0 0 0,0 1 0 0 0,5 8 0 0 0,-7-8-1 0 0,1 1-1 0 0,-1 0 0 0 0,0 0 1 0 0,0 0-1 0 0,-1 0 0 0 0,0 0 1 0 0,-1 1-1 0 0,0 0 0 0 0,2 16 1 0 0,-3-13 9 0 0,-1 0 0 0 0,0 0-1 0 0,-1 0 1 0 0,-1 0 0 0 0,0 0 0 0 0,-5 19 0 0 0,-1-10 6 0 0,0-1 0 0 0,0 0 0 0 0,-2-1 0 0 0,-1 0 0 0 0,0 0-1 0 0,-1-1 1 0 0,-26 28 0 0 0,-18 15 8 0 0,-3-3 0 0 0,-105 80 0 0 0,121-108-16 0 0,-87 46-1 0 0,-55 9-207 0 0,115-53-177 0 0,17-12-1691 0 0,32-13-4566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4:23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0 5527 0 0,'0'0'498'0'0,"-2"1"-406"0"0,-43 30 4736 0 0,-42 38 0 0 0,64-49-4221 0 0,1 2 1 0 0,1 0 0 0 0,-27 38-1 0 0,40-48-467 0 0,-36 56 366 0 0,39-60-459 0 0,1 0-1 0 0,1 1 1 0 0,-1 0 0 0 0,2-1 0 0 0,-1 1 0 0 0,-2 16 0 0 0,5-22-13 0 0,-1 0 0 0 0,1 0 0 0 0,0 0 1 0 0,0 1-1 0 0,1-1 0 0 0,-1 0 0 0 0,1 0 0 0 0,-1 0 1 0 0,1 0-1 0 0,0 0 0 0 0,0 0 0 0 0,0 0 1 0 0,1 0-1 0 0,-1 0 0 0 0,1 0 0 0 0,-1-1 1 0 0,1 1-1 0 0,0-1 0 0 0,0 1 0 0 0,0-1 1 0 0,1 0-1 0 0,-1 1 0 0 0,0-1 0 0 0,5 2 1 0 0,-4-2 31 0 0,0 0 1 0 0,1 0 0 0 0,-1-1 0 0 0,1 0 0 0 0,0 0-1 0 0,-1 1 1 0 0,1-2 0 0 0,0 1 0 0 0,-1 0 0 0 0,1-1-1 0 0,0 0 1 0 0,0 0 0 0 0,0 0 0 0 0,0 0 0 0 0,-1-1-1 0 0,1 1 1 0 0,0-1 0 0 0,0 0 0 0 0,6-3 0 0 0,14-7 93 0 0,-1-1 0 0 0,0 0 1 0 0,-1-2-1 0 0,0-1 0 0 0,-1-1 1 0 0,28-27-1 0 0,-40 34-151 0 0,-1 0 0 0 0,0 0-1 0 0,-1-1 1 0 0,0 0 0 0 0,0 0-1 0 0,-1-1 1 0 0,9-21 0 0 0,-13 26-31 0 0,0 1 0 0 0,0-1 0 0 0,-1 1 0 0 0,0-1 0 0 0,0 0 0 0 0,-1 0 0 0 0,1 0 0 0 0,-1 1 0 0 0,-1-1 0 0 0,1 0 0 0 0,-1 0 0 0 0,0 0 0 0 0,0 1 0 0 0,-1-1 0 0 0,1 0 0 0 0,-1 1 0 0 0,0-1 0 0 0,-5-7 0 0 0,3 7-43 0 0,1 0 0 0 0,-1 1 0 0 0,-1 0 0 0 0,1-1 0 0 0,-1 1 0 0 0,0 1 0 0 0,0-1 0 0 0,0 1 0 0 0,0 0 0 0 0,-1 0 0 0 0,0 1 0 0 0,0-1 0 0 0,0 1 0 0 0,0 0 0 0 0,0 1 0 0 0,-9-3 0 0 0,6 3-37 0 0,-1 0 0 0 0,1 1 0 0 0,0 0 0 0 0,-1 1 0 0 0,1 0 0 0 0,-1 0 0 0 0,1 1 0 0 0,-1 0 0 0 0,1 1 0 0 0,-1 0 0 0 0,-9 3 0 0 0,8-2-132 0 0,-1 1 0 0 0,1 0 0 0 0,0 1 0 0 0,0 1 0 0 0,0-1-1 0 0,1 1 1 0 0,0 1 0 0 0,-17 14 0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4:23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0 15319 0 0,'0'0'1386'0'0,"1"3"-1142"0"0,0 4 33 0 0,0 0 0 0 0,0 0 1 0 0,-1 0-1 0 0,0 0 0 0 0,0 0 1 0 0,-1 0-1 0 0,1 0 0 0 0,-2 0 1 0 0,1 0-1 0 0,-1 0 0 0 0,-5 12 1 0 0,1-4 62 0 0,0 0 1 0 0,-1-1 0 0 0,-1 0 0 0 0,-13 18-1 0 0,-17 13-30 0 0,-2 0-1 0 0,-56 47 0 0 0,92-88-317 0 0,-16 12-101 0 0,16-12-208 0 0,-1-1-1 0 0,1 1 1 0 0,-1 0 0 0 0,1 0-1 0 0,0 0 1 0 0,-4 6 0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4:23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9 14743 0 0,'0'0'1440'0'0,"-6"-8"-1280"0"0,-4 8-160 0 0,-1 4 0 0 0,-1 2-232 0 0,2 2-80 0 0,0 6-8 0 0,2-1-8 0 0,2 1-1136 0 0,2 0-224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4:24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1 6911 0 0,'-1'1'7547'0'0,"-30"27"-4651"0"0,-65 44 1 0 0,4-3-2271 0 0,70-51-616 0 0,18-17-10 0 0,4 0 0 0 0,-1-1 0 0 0,0 1 0 0 0,0-1 0 0 0,0 1 0 0 0,0 0 0 0 0,1-1 0 0 0,-1 1 0 0 0,0 0 0 0 0,1 0 0 0 0,-1 0 0 0 0,1-1 0 0 0,-1 1 0 0 0,1 0 0 0 0,-1 0 0 0 0,0 2 0 0 0,0-1-6 0 0,-1 0-1 0 0,1 0 1 0 0,0 0-1 0 0,-1 0 1 0 0,1 0-1 0 0,0 1 1 0 0,1-1-1 0 0,-1 1 1 0 0,0-1 0 0 0,1 1-1 0 0,-1-1 1 0 0,1 1-1 0 0,0-1 1 0 0,0 1-1 0 0,0-1 1 0 0,0 1-1 0 0,0-1 1 0 0,1 1-1 0 0,0 3 1 0 0,1 5-41 0 0,0 11 6 0 0,1-1 1 0 0,1 0-1 0 0,10 29 0 0 0,26 57 532 0 0,-39-103-440 0 0,-1-3-22 0 0,1 1 1 0 0,-1-1-1 0 0,0 0 1 0 0,0 0-1 0 0,0 1 0 0 0,0-1 1 0 0,0 0-1 0 0,0 0 1 0 0,-1 0-1 0 0,1 1 1 0 0,0-1-1 0 0,-1 0 0 0 0,1 0 1 0 0,-1 0-1 0 0,1 0 1 0 0,-1 1-1 0 0,1-1 1 0 0,-2 1-1 0 0,-13 16 417 0 0,12-15-361 0 0,-1-1 0 0 0,0 1 0 0 0,0-1 0 0 0,0 0 0 0 0,-1 0 0 0 0,1 0 0 0 0,0 0-1 0 0,-10 1 1 0 0,-38 5 305 0 0,41-6-304 0 0,-38 2-40 0 0,23-2-133 0 0,-42 8-1 0 0,7 2-467 0 0,-14 4-4165 0 0,62-13-1924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4:24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0 11255 0 0,'0'0'1323'0'0,"-1"1"-690"0"0,-54 30 1169 0 0,1 3 0 0 0,-50 41-1 0 0,27-18-963 0 0,64-47-726 0 0,-11 6 129 0 0,-38 35-1 0 0,55-41-224 0 0,7-9-18 0 0,0 1-1 0 0,0 0 1 0 0,0 0-1 0 0,0 0 0 0 0,0-1 1 0 0,0 1-1 0 0,1 0 1 0 0,-1 0-1 0 0,1-1 1 0 0,-1 1-1 0 0,1 0 1 0 0,0 0-1 0 0,-1-1 0 0 0,1 1 1 0 0,0-1-1 0 0,0 1 1 0 0,2 1-1 0 0,22 25-84 0 0,10 2 38 0 0,-13-10 35 0 0,21 21 0 0 0,-37-34 16 0 0,0 0-1 0 0,0 1 1 0 0,-1-1 0 0 0,0 1 0 0 0,-1 0 0 0 0,1 1-1 0 0,3 12 1 0 0,-6-16 33 0 0,0 1 0 0 0,-1-1 0 0 0,1 1 0 0 0,-2-1 0 0 0,1 1 0 0 0,0 0 0 0 0,-1-1 0 0 0,-1 11 0 0 0,0-12 16 0 0,1-1 1 0 0,-1 0-1 0 0,0 0 1 0 0,0 0-1 0 0,-1 0 0 0 0,1 0 1 0 0,0 0-1 0 0,-1 0 1 0 0,0 0-1 0 0,0-1 1 0 0,0 1-1 0 0,0-1 1 0 0,0 1-1 0 0,0-1 1 0 0,-1 0-1 0 0,-5 4 1 0 0,0 0 91 0 0,0-2 1 0 0,-1 1-1 0 0,0-1 1 0 0,0 0-1 0 0,-18 5 0 0 0,-52 7 177 0 0,49-11-262 0 0,9-1-49 0 0,-12 3-384 0 0,0-2-1 0 0,0-1 1 0 0,-49 0 0 0 0,79-4-2 0 0,-1-1-1 0 0,1 1 1 0 0,0-1-1 0 0,-1 0 1 0 0,1 0-1 0 0,0 0 1 0 0,0-1-1 0 0,-1 1 1 0 0,1-1-1 0 0,0 1 1 0 0,1-1-1 0 0,-1 0 1 0 0,0 0-1 0 0,-3-4 1 0 0,2 3-1733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4:25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45 8287 0 0,'20'-8'505'0'0,"-1"0"0"0"0,30-6-1 0 0,-19 6 1742 0 0,1 3 712 0 0,-18 4-2273 0 0,-11 0-162 0 0,0 3-347 0 0,1 7-142 0 0,-3-6-19 0 0,0 0 1 0 0,-1 0-1 0 0,1-1 0 0 0,-1 1 0 0 0,1 0 0 0 0,-1 0 0 0 0,0-1 1 0 0,0 1-1 0 0,0 0 0 0 0,-1-1 0 0 0,-2 5 0 0 0,-21 27 258 0 0,19-26-228 0 0,-25 32 217 0 0,2 1 0 0 0,-33 62 0 0 0,51-82-21 0 0,-15 42 0 0 0,24-58-162 0 0,0 0 0 0 0,0 1 0 0 0,1-1-1 0 0,0 1 1 0 0,0-1 0 0 0,1 1 0 0 0,-1 0 0 0 0,1 0 0 0 0,1-1 0 0 0,-1 1 0 0 0,1 0-1 0 0,0-1 1 0 0,2 10 0 0 0,-2-14-27 0 0,0 0 1 0 0,-1 1-1 0 0,1-1 0 0 0,0 0 0 0 0,0 1 0 0 0,0-1 1 0 0,0 0-1 0 0,0 0 0 0 0,1 0 0 0 0,-1 0 0 0 0,0 0 0 0 0,1 0 1 0 0,-1 0-1 0 0,0 0 0 0 0,1 0 0 0 0,-1-1 0 0 0,1 1 1 0 0,-1 0-1 0 0,1-1 0 0 0,-1 0 0 0 0,1 1 0 0 0,-1-1 0 0 0,1 0 1 0 0,1 0-1 0 0,5 1 149 0 0,-1-1 1 0 0,0 0-1 0 0,13-3 0 0 0,-16 2-136 0 0,8-1 75 0 0,0-1-1 0 0,0 0 1 0 0,0-1 0 0 0,-1-1-1 0 0,1 0 1 0 0,-1 0 0 0 0,16-11 0 0 0,69-56 145 0 0,-59 41-219 0 0,-23 20-55 0 0,-1-1 0 0 0,0-1 0 0 0,-1 0 0 0 0,0 0-1 0 0,-1-2 1 0 0,17-26 0 0 0,-26 37-38 0 0,0 1 1 0 0,0-1-1 0 0,-1 0 0 0 0,1 0 0 0 0,-1 0 0 0 0,0 0 1 0 0,0 0-1 0 0,0 0 0 0 0,0 0 0 0 0,-1 0 0 0 0,1 0 1 0 0,-1-1-1 0 0,0 1 0 0 0,-1 0 0 0 0,1 0 0 0 0,-1 0 1 0 0,-1-6-1 0 0,1 7 4 0 0,0 0-1 0 0,0 1 1 0 0,-1-1 0 0 0,1 0 0 0 0,-1 1 0 0 0,0-1-1 0 0,0 1 1 0 0,0-1 0 0 0,0 1 0 0 0,0 0-1 0 0,0 0 1 0 0,0 0 0 0 0,-1 0 0 0 0,1 0 0 0 0,-1 1-1 0 0,1-1 1 0 0,-1 1 0 0 0,0-1 0 0 0,0 1 0 0 0,0 0-1 0 0,0 0 1 0 0,0 0 0 0 0,1 1 0 0 0,-6-1 0 0 0,-3 0-109 0 0,0 0 1 0 0,1 1 0 0 0,-1 0 0 0 0,0 1 0 0 0,-21 5 0 0 0,-52 17-474 0 0,71-19 515 0 0,-112 40-1951 0 0,124-44 708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4:25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142 379 6911 0 0,'-2'2'528'0'0,"-10"10"269"0"0,-20 14 0 0 0,24-20 707 0 0,-1 0-1 0 0,0-1 1 0 0,0 0-1 0 0,0 0 1 0 0,-1-1-1 0 0,-18 6 1818 0 0,28-10-3276 0 0,-1 0 1 0 0,1 0-1 0 0,-1-1 0 0 0,1 1 1 0 0,-1 0-1 0 0,1 0 0 0 0,-1-1 1 0 0,0 1-1 0 0,1 0 0 0 0,-1-1 1 0 0,1 1-1 0 0,0 0 0 0 0,-1-1 1 0 0,1 1-1 0 0,-1-1 0 0 0,1 1 1 0 0,0 0-1 0 0,-1-1 0 0 0,1 1 1 0 0,0-1-1 0 0,-1 1 0 0 0,1-1 1 0 0,0 0-1 0 0,0 1 0 0 0,-1-2 1 0 0,-1-13 512 0 0,3 9-510 0 0,1 0 0 0 0,0 1 0 0 0,0-1 0 0 0,1 1 0 0 0,0-1-1 0 0,-1 1 1 0 0,2 0 0 0 0,-1 0 0 0 0,5-5 0 0 0,5-5 60 0 0,21-19 0 0 0,15-8-80 0 0,1 3 0 0 0,107-64 0 0 0,-126 85-43 0 0,12-9-36 0 0,1 3-1 0 0,0 2 1 0 0,57-20 0 0 0,-93 40 42 0 0,-1 0 0 0 0,1 0 0 0 0,0 1 0 0 0,-1 0-1 0 0,1 0 1 0 0,13 1 0 0 0,-7 3 9 0 0,-13-2-1 0 0,1 0 0 0 0,-1 0-1 0 0,0 0 1 0 0,0 0 0 0 0,0 0 0 0 0,0 0 0 0 0,0 0-1 0 0,-1 0 1 0 0,1 1 0 0 0,0-1 0 0 0,0 0-1 0 0,-1 1 1 0 0,1-1 0 0 0,-1 0 0 0 0,1 1-1 0 0,-1-1 1 0 0,0 1 0 0 0,1-1 0 0 0,-1 1-1 0 0,0-1 1 0 0,0 1 0 0 0,0-1 0 0 0,0 1 0 0 0,0-1-1 0 0,0 0 1 0 0,-1 2 0 0 0,0 5-12 0 0,0 0 1 0 0,-1-1 0 0 0,-3 12-1 0 0,-11 20-10 0 0,-38 67 0 0 0,23-49 16 0 0,27-50 7 0 0,-5 10 4 0 0,0 1 0 0 0,1-1 0 0 0,1 1 0 0 0,-9 36 0 0 0,15-50-3 0 0,1 1 0 0 0,-1 0 1 0 0,1-1-1 0 0,0 1 0 0 0,0 0 1 0 0,0 0-1 0 0,0-1 0 0 0,1 1 0 0 0,0 0 1 0 0,0-1-1 0 0,0 1 0 0 0,1-1 1 0 0,-1 1-1 0 0,1-1 0 0 0,0 1 1 0 0,1-1-1 0 0,-1 0 0 0 0,1 0 0 0 0,-1 0 1 0 0,1-1-1 0 0,0 1 0 0 0,1-1 1 0 0,-1 1-1 0 0,0-1 0 0 0,7 5 0 0 0,12 5 92 0 0,1-1 0 0 0,0 0-1 0 0,1-2 1 0 0,44 14-1 0 0,-34-12 56 0 0,-8-4-35 0 0,29 7 0 0 0,-44-13-654 0 0,0 0 0 0 0,0-1 0 0 0,0 0 0 0 0,0-1 0 0 0,18-2 0 0 0,-7-3-7135 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06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34 5527 0 0,'0'0'1406'0'0,"5"-10"1358"0"0,12-8 178 0 0,-12 13-351 0 0,-12 11-1892 0 0,-50 42-596 0 0,5-4-32 0 0,25-17-67 0 0,-138 124 56 0 0,102-100-45 0 0,-81 71-46 0 0,122-100 79 0 0,0 1 0 0 0,1 1 0 0 0,-33 50 0 0 0,47-62 9 0 0,1-1 0 0 0,0 1-1 0 0,0 1 1 0 0,1-1-1 0 0,1 1 1 0 0,0 0 0 0 0,1 0-1 0 0,0 0 1 0 0,0 15 0 0 0,2-20 16 0 0,1-1 0 0 0,0 1 0 0 0,1 0 0 0 0,0 0 0 0 0,0 0 0 0 0,1 0 0 0 0,0 0 0 0 0,0-1 0 0 0,0 1 0 0 0,1-1 0 0 0,1 1 0 0 0,-1-1 0 0 0,1 0 0 0 0,0 0 0 0 0,1-1 0 0 0,7 9 0 0 0,-4-6 59 0 0,0 0 1 0 0,1-1-1 0 0,0 0 0 0 0,0-1 0 0 0,1 0 0 0 0,0 0 0 0 0,0-1 0 0 0,17 7 1 0 0,-22-11-106 0 0,8 4 99 0 0,0 0 0 0 0,19 12 0 0 0,-23-13-57 0 0,-7-4-27 0 0,-11 5-5052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49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0 243 7831 0 0,'0'0'12612'0'0,"2"0"-12030"0"0,16-8-179 0 0,0-1 1 0 0,-1 0 0 0 0,0-1 0 0 0,26-21 0 0 0,-14 10-218 0 0,22-14-135 0 0,1 3 0 0 0,102-48 0 0 0,-128 73-220 0 0,-32 20 85 0 0,-5 4 64 0 0,-25 30 0 0 0,26-35 14 0 0,1-1 1 0 0,0 1-1 0 0,1 1 0 0 0,0-1 0 0 0,-9 23 0 0 0,16-34-37 0 0,0 0 0 0 0,1 1 0 0 0,0-1-1 0 0,-1 1 1 0 0,1-1 0 0 0,0 1 0 0 0,0-1-1 0 0,0 1 1 0 0,0-1 0 0 0,0 1 0 0 0,0-1 0 0 0,0 1-1 0 0,0-1 1 0 0,1 1 0 0 0,-1-1 0 0 0,1 0 0 0 0,-1 1-1 0 0,1-1 1 0 0,-1 1 0 0 0,1-1 0 0 0,1 2-1 0 0,-1-1-58 0 0,1-1-1 0 0,-1 1 0 0 0,1-1 0 0 0,-1 0 0 0 0,1 1 0 0 0,0-1 0 0 0,-1 0 0 0 0,1 0 0 0 0,0 0 0 0 0,0 0 0 0 0,0 0 1 0 0,0-1-1 0 0,0 1 0 0 0,0-1 0 0 0,3 1 0 0 0,18 2-1300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07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784 28 5063 0 0,'0'0'390'0'0,"1"-1"-252"0"0,28-9 962 0 0,-9 5 3936 0 0,-18 5-4257 0 0,0-1-38 0 0,17-6 4742 0 0,-21 6-5118 0 0,-3 0-254 0 0,-1 1 0 0 0,0-1 0 0 0,0 1 0 0 0,0 0 0 0 0,1 0 0 0 0,-1 1 0 0 0,0 0 0 0 0,-9 2 0 0 0,-47 17-133 0 0,48-15 77 0 0,-206 94-55 0 0,11-3 0 0 0,117-64 0 0 0,-42 16 0 0 0,121-43 0 0 0,1 1 0 0 0,-18 11 0 0 0,30-17 0 0 0,-1 1 0 0 0,1-1 0 0 0,-1 0 0 0 0,1 1 0 0 0,-1-1 0 0 0,1 0 0 0 0,-1 1 0 0 0,1-1 0 0 0,-1 1 0 0 0,1-1 0 0 0,-1 1 0 0 0,1-1 0 0 0,0 1 0 0 0,-1-1 0 0 0,1 1 0 0 0,0 1 0 0 0,0-1 0 0 0,0 0-1 0 0,0 0 1 0 0,1 1-1 0 0,-1-1 1 0 0,1 0-1 0 0,-1 0 1 0 0,1 0-1 0 0,-1 0 1 0 0,1 0-1 0 0,0 0 0 0 0,0 0 1 0 0,-1 0-1 0 0,1 0 1 0 0,0 0-1 0 0,0 0 1 0 0,0-1-1 0 0,0 1 1 0 0,0 0-1 0 0,2 0 1 0 0,22 14-70 0 0,-6-7 47 0 0,0 0-1 0 0,1-2 1 0 0,22 5-1 0 0,63 8-6 0 0,-86-16 5 0 0,83 9 14 0 0,32 5 11 0 0,-116-13 0 0 0,0 0 0 0 0,0 1 0 0 0,0 1 0 0 0,0 1 0 0 0,16 9 0 0 0,-29-13 0 0 0,0 0 0 0 0,-1 0 0 0 0,1 0 0 0 0,-1 1 0 0 0,0-1 0 0 0,0 1 0 0 0,0 0 0 0 0,0 0 0 0 0,0 1 0 0 0,-1-1 0 0 0,0 1 0 0 0,5 9 0 0 0,-7-11 0 0 0,1 1 0 0 0,-1 0 0 0 0,0-1 0 0 0,0 1 0 0 0,-1 0 0 0 0,1 0 0 0 0,-1 0 0 0 0,0 0 0 0 0,0-1 0 0 0,0 1 0 0 0,0 0 0 0 0,0 0 0 0 0,-1 0 0 0 0,0 0 0 0 0,0-1 0 0 0,0 1 0 0 0,0 0 0 0 0,-1-1 0 0 0,-2 5 0 0 0,-2 2 6 0 0,0 0 0 0 0,-1-1-1 0 0,0 0 1 0 0,-1 0 0 0 0,0 0 0 0 0,0-1-1 0 0,-15 10 1 0 0,-71 45 94 0 0,69-48-94 0 0,-5 3 72 0 0,0-2 0 0 0,-44 17 1 0 0,53-26-47 0 0,0 0 0 0 0,0-1 0 0 0,-1-2 0 0 0,-39 5 0 0 0,58-9-27 0 0,-1 0 1 0 0,0 0 0 0 0,0 0-1 0 0,1-1 1 0 0,-1 1 0 0 0,0-1-1 0 0,1 0 1 0 0,-1 0-1 0 0,1 0 1 0 0,-1-1 0 0 0,1 1-1 0 0,0-1 1 0 0,-1 0-1 0 0,1 1 1 0 0,-6-6 0 0 0,5 3 0 0 0,-1-1 0 0 0,1 1 0 0 0,0-1 0 0 0,1 0 0 0 0,-1 0 0 0 0,1 0 0 0 0,0-1 1 0 0,-5-10-1 0 0,3 0-15 0 0,0 1 0 0 0,1-1 0 0 0,1-1 0 0 0,0 1 0 0 0,1 0 0 0 0,1-23 1 0 0,-1 19-18 0 0,1 14 20 0 0,1 0 1 0 0,-1 0-1 0 0,1 0 1 0 0,2-12-1 0 0,-2 16 18 0 0,1 0-1 0 0,-1 0 1 0 0,1 1-1 0 0,-1-1 1 0 0,1 0-1 0 0,0 0 0 0 0,0 0 1 0 0,0 1-1 0 0,0-1 1 0 0,0 0-1 0 0,0 1 1 0 0,0-1-1 0 0,1 1 1 0 0,-1-1-1 0 0,1 1 1 0 0,-1 0-1 0 0,1 0 1 0 0,-1-1-1 0 0,1 1 1 0 0,0 0-1 0 0,2-1 1 0 0,4-1 90 0 0,1-1 1 0 0,0 1 0 0 0,13-2 0 0 0,-4 0-7 0 0,49-17 142 0 0,-2-2 0 0 0,93-50 0 0 0,-111 48-76 0 0,-1-2-1 0 0,-2-2 1 0 0,75-66-1 0 0,-113 91-198 0 0,-1-1 0 0 0,0 0 0 0 0,0 0 1 0 0,-1 0-1 0 0,0 0 0 0 0,7-14 0 0 0,-10 17 18 0 0,0 0 0 0 0,0 1 1 0 0,0-1-1 0 0,-1 0 0 0 0,1 0 1 0 0,-1 0-1 0 0,1 1 0 0 0,-1-1 0 0 0,0-5 1 0 0,-1 6 12 0 0,1 1 0 0 0,0-1 0 0 0,-1 1 0 0 0,1-1 0 0 0,-1 1 1 0 0,1-1-1 0 0,-1 1 0 0 0,0-1 0 0 0,0 1 0 0 0,0-1 0 0 0,0 1 1 0 0,0 0-1 0 0,0-1 0 0 0,0 1 0 0 0,0 0 0 0 0,0 0 0 0 0,-3-2 0 0 0,1 2-11 0 0,0-1-1 0 0,1 1 0 0 0,-1 0 0 0 0,0 0 0 0 0,0 0 0 0 0,0 1 0 0 0,0-1 0 0 0,0 1 0 0 0,0-1 0 0 0,0 1 0 0 0,-1 0 0 0 0,-4 1 1 0 0,-37 6-165 0 0,41-7 146 0 0,-5 3-787 0 0,15-1-1485 0 0,22-4-254 0 0,14-11 1023 0 0,3-5-12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07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0 10591 0 0,'-6'3'185'0'0,"-1"0"0"0"0,1 1 0 0 0,0-1 1 0 0,0 1-1 0 0,0 1 0 0 0,0-1 0 0 0,0 1 0 0 0,1 0 0 0 0,0 0 0 0 0,0 0 0 0 0,1 1 0 0 0,-1 0 0 0 0,1 0 0 0 0,1 0 0 0 0,-1 0 0 0 0,1 1 0 0 0,0-1 0 0 0,-4 15 0 0 0,5-13-46 0 0,0 0-1 0 0,0 0 1 0 0,1 1 0 0 0,0-1-1 0 0,1 1 1 0 0,0-1-1 0 0,0 1 1 0 0,1-1-1 0 0,0 1 1 0 0,1-1 0 0 0,-1 0-1 0 0,2 1 1 0 0,-1-1-1 0 0,1 0 1 0 0,7 14 0 0 0,0-7-84 0 0,0 0 0 0 0,0 0 1 0 0,1-1-1 0 0,1-1 0 0 0,1 0 1 0 0,19 17-1 0 0,94 60 258 0 0,-63-47-115 0 0,-34-23-33 0 0,0 2-1 0 0,-2 2 0 0 0,35 35 1 0 0,-54-49-128 0 0,0 0 0 0 0,0 0 0 0 0,-1 1 0 0 0,0-1 0 0 0,-1 2 0 0 0,0-1 0 0 0,-1 1 0 0 0,0-1 0 0 0,-1 1 0 0 0,0 1 0 0 0,-1-1 0 0 0,-1 0 0 0 0,2 15 0 0 0,-3-11 9 0 0,-1 0 0 0 0,-1 0 0 0 0,0 1 0 0 0,-2-1 0 0 0,1-1 0 0 0,-10 30 1 0 0,4-22-5 0 0,-2-1 1 0 0,0 0 0 0 0,-1-1 0 0 0,-13 20 0 0 0,-15 12 85 0 0,-2-2 0 0 0,-67 65-1 0 0,54-65 54 0 0,-3-3-1 0 0,-76 49 1 0 0,35-26-2040 0 0,82-60 816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12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1 1375 0 0,'0'0'13200'0'0,"0"2"-12833"0"0,-4 45 1179 0 0,4-31-1383 0 0,-2 0-1 0 0,0 0 1 0 0,0 0-1 0 0,-1-1 1 0 0,-6 17-1 0 0,-15 24 105 0 0,-2-2 1 0 0,-39 61-1 0 0,-77 95-165 0 0,11-44-37 0 0,62-82 9 0 0,61-76-47 0 0,7-6-102 0 0,4-3-546 0 0,0 0 466 0 0,0 0 0 0 0,-1 0 0 0 0,1 0 0 0 0,0-1 0 0 0,-1 1 0 0 0,1-1-1 0 0,3-2 1 0 0,1-1-602 0 0,13-9-3196 0 0,0-4-1174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13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161 624 2303 0 0,'-2'2'167'0'0,"-21"18"271"0"0,-40 23 7236 0 0,41-29-6729 0 0,-6 1 542 0 0,26-14-579 0 0,1-2-858 0 0,0 1 0 0 0,-1-1 0 0 0,1 1 0 0 0,0-1 1 0 0,0 0-1 0 0,0 1 0 0 0,0-1 0 0 0,0 0 0 0 0,0 0 0 0 0,0 0 0 0 0,0 0 0 0 0,0 0 1 0 0,1 0-1 0 0,-1 0 0 0 0,0 0 0 0 0,1 0 0 0 0,-1 0 0 0 0,1 0 0 0 0,-1-1 0 0 0,1 1 0 0 0,-1-2 1 0 0,0-3 22 0 0,1 0 0 0 0,-1 1 0 0 0,2-1 0 0 0,-1 0 0 0 0,0 1 0 0 0,1-1 0 0 0,0 1 0 0 0,1-1 1 0 0,-1 1-1 0 0,4-8 0 0 0,0-2 31 0 0,7-25 69 0 0,3 1-1 0 0,1 0 1 0 0,2 1 0 0 0,30-46 0 0 0,-16 35-159 0 0,2 2 0 0 0,62-66 0 0 0,-78 94-31 0 0,1 0-1 0 0,1 2 0 0 0,1 0 1 0 0,26-16-1 0 0,-32 25 13 0 0,0-1-1 0 0,1 2 1 0 0,0 0 0 0 0,0 1-1 0 0,0 1 1 0 0,1 0 0 0 0,24-3 0 0 0,-27 6 35 0 0,0 1 0 0 0,0 0 0 0 0,0 1 1 0 0,0 1-1 0 0,0 0 0 0 0,0 1 0 0 0,15 4 0 0 0,-19-3-8 0 0,1 0 0 0 0,-1 1 0 0 0,0 0 0 0 0,0 1 0 0 0,-1 0 0 0 0,1 0 0 0 0,-1 1 0 0 0,0 1 0 0 0,13 11 0 0 0,-13-9-1 0 0,-1 0-1 0 0,0 0 1 0 0,0 1 0 0 0,-1 0 0 0 0,0 0-1 0 0,9 18 1 0 0,-13-20-5 0 0,0-1 0 0 0,0 0 0 0 0,-1 1 1 0 0,0-1-1 0 0,0 1 0 0 0,-1 0 0 0 0,0 0 0 0 0,-1 0 0 0 0,1-1 0 0 0,-1 1 0 0 0,-2 12 1 0 0,-1-5 42 0 0,0-1 1 0 0,-1 1 0 0 0,-1-1 0 0 0,0 0 0 0 0,-1 0-1 0 0,0-1 1 0 0,-1 1 0 0 0,-1-1 0 0 0,0-1 0 0 0,-1 1-1 0 0,0-2 1 0 0,-1 1 0 0 0,-18 17 0 0 0,9-11-33 0 0,-1-1-1 0 0,0 0 1 0 0,-41 24 0 0 0,-258 119-99 0 0,251-129-486 0 0,66-30 330 0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13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762 0 5527 0 0,'0'0'4026'0'0,"0"2"-2882"0"0,-1 2-944 0 0,0 1 1 0 0,0-1 0 0 0,-1 0-1 0 0,0 0 1 0 0,0 0 0 0 0,0 0-1 0 0,0 0 1 0 0,0-1 0 0 0,-6 7-1 0 0,-3 3 197 0 0,-17 13-1 0 0,9-7-141 0 0,-33 28 354 0 0,-89 62 1 0 0,37-31-173 0 0,26-12 523 0 0,-122 130 0 0 0,187-181-738 0 0,0 1 0 0 0,2 0-1 0 0,-1 0 1 0 0,2 1 0 0 0,-14 30 0 0 0,19-37-117 0 0,1 1 0 0 0,1-1 0 0 0,0 0 0 0 0,1 1 0 0 0,0 0 0 0 0,0 0 0 0 0,1-1 0 0 0,0 1 0 0 0,1 0 0 0 0,1 0 0 0 0,2 21 0 0 0,1-18-159 0 0,0 1 0 0 0,1-1-1 0 0,0-1 1 0 0,1 1 0 0 0,1-1 0 0 0,0 0 0 0 0,1 0-1 0 0,0-1 1 0 0,1 0 0 0 0,0 0 0 0 0,1-1 0 0 0,0-1 0 0 0,1 1-1 0 0,0-2 1 0 0,1 1 0 0 0,0-2 0 0 0,0 1 0 0 0,19 8 0 0 0,-7-6-1420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14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45 7831 0 0,'-11'-33'1019'0'0,"11"33"-802"0"0,0-1 0 0 0,0 1 0 0 0,0 0 1 0 0,0-1-1 0 0,-1 1 0 0 0,1-1 0 0 0,0 1 0 0 0,0 0 0 0 0,0-1 0 0 0,0 1 0 0 0,0 0 0 0 0,0-1 1 0 0,0 1-1 0 0,0 0 0 0 0,0-1 0 0 0,0 1 0 0 0,0-1 0 0 0,0 1 0 0 0,0 0 0 0 0,0-1 1 0 0,1 1-1 0 0,-1 0 0 0 0,0-1 0 0 0,0 1 0 0 0,0 0 0 0 0,0-1 0 0 0,1 1 0 0 0,-1-1 1 0 0,1 1-138 0 0,-1 0 1 0 0,1 0 0 0 0,0 0 0 0 0,-1 0 0 0 0,1 0 0 0 0,-1 0 0 0 0,1 0 0 0 0,0 0 0 0 0,-1 0 0 0 0,1 0-1 0 0,-1 0 1 0 0,1 0 0 0 0,-1 0 0 0 0,1 1 0 0 0,0-1 0 0 0,0 1 0 0 0,27 15-929 0 0,-25-14 1260 0 0,91 71 315 0 0,-34-25-37 0 0,-13-10-271 0 0,-2 2 0 0 0,-2 1-1 0 0,-2 3 1 0 0,-2 1 0 0 0,44 67-1 0 0,203 261 189 0 0,-286-372-606 0 0,12 12 16 0 0,-2 0 1 0 0,0 1-1 0 0,15 28 1 0 0,-24-40-770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14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844 1 11951 0 0,'0'0'1372'0'0,"-1"0"-848"0"0,-4 4-296 0 0,0-1 0 0 0,1 1-1 0 0,0 0 1 0 0,-1 0 0 0 0,2 0-1 0 0,-1 1 1 0 0,0-1-1 0 0,1 1 1 0 0,0 0 0 0 0,-3 6-1 0 0,-4 6-45 0 0,-73 107 655 0 0,-209 303 304 0 0,250-372-1096 0 0,-78 81 1 0 0,85-103-12 0 0,-1 0 1 0 0,-2-3 0 0 0,-47 29 0 0 0,78-54-15 0 0,3-2-1 0 0,-1-1-1 0 0,0 1 1 0 0,0-1-1 0 0,0 0 0 0 0,-1 0 1 0 0,-10 2-1 0 0,14-3 166 0 0,3-4-188 0 0,0 1 0 0 0,0-1 1 0 0,0 1-1 0 0,0-1 0 0 0,1 1 0 0 0,-1 0 0 0 0,1-1 1 0 0,0 1-1 0 0,-1 0 0 0 0,1 0 0 0 0,4-3 1 0 0,12-9-863 0 0,6 0-322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20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5 8719 0 0,'0'0'794'0'0,"-3"0"-652"0"0,-61-2 3546 0 0,62 2-2857 0 0,-12-2 1626 0 0,5 1 2860 0 0,24 6-5281 0 0,0 0-1 0 0,0-1 0 0 0,1-1 0 0 0,18 1 0 0 0,71 2 28 0 0,-53-4-7 0 0,34 5-4 0 0,98 21-1 0 0,83 34 58 0 0,-221-52-109 0 0,-34-6 0 0 0,-3 1-16 0 0,-7-3-63 0 0,-5 20-1408 0 0,0-16 1457 0 0,1-3-18 0 0,-5 0 47 0 0,-8 2-2 0 0,-175 80-5 0 0,81-34 8 0 0,-14 9 0 0 0,-35 21 54 0 0,21-11-44 0 0,116-57-10 0 0,6-2 11 0 0,15-11-9 0 0,-1 1 0 0 0,1-1 1 0 0,-1 1-1 0 0,1 0 0 0 0,-1-1 0 0 0,1 1 1 0 0,0-1-1 0 0,-1 1 0 0 0,1 0 0 0 0,0-1 1 0 0,0 1-1 0 0,0 0 0 0 0,-1-1 0 0 0,1 1 1 0 0,0 0-1 0 0,0 0 0 0 0,0-1 0 0 0,0 2 1 0 0,0-1 0 0 0,1 1 0 0 0,-1-1 1 0 0,1 1-1 0 0,0-1 0 0 0,-1 0 1 0 0,1 1-1 0 0,0-1 0 0 0,0 0 1 0 0,0 0-1 0 0,0 0 1 0 0,0 0-1 0 0,0 1 0 0 0,0-1 1 0 0,0 0-1 0 0,0-1 0 0 0,0 1 1 0 0,0 0-1 0 0,1 0 1 0 0,1 1-1 0 0,32 10-593 0 0,-24-9-351 0 0,1 2-3815 0 0,1-2-1566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21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85 6911 0 0,'-122'6'2304'0'0,"79"1"6244"0"0,67-8-8125 0 0,20-6-359 0 0,0-2-1 0 0,71-23 1 0 0,-73 19-1 0 0,1 1 1 0 0,76-10-1 0 0,-115 21-41 0 0,0 1-1 0 0,0 0 1 0 0,0 0 0 0 0,0 0-1 0 0,0 0 1 0 0,0 1-1 0 0,0 0 1 0 0,0 0 0 0 0,-1 0-1 0 0,1 0 1 0 0,4 2-1 0 0,-7-2-12 0 0,1 0 0 0 0,-1 0 0 0 0,0 0-1 0 0,1 0 1 0 0,-1 0 0 0 0,0 0-1 0 0,0 1 1 0 0,0-1 0 0 0,0 0 0 0 0,0 1-1 0 0,0-1 1 0 0,0 1 0 0 0,0-1-1 0 0,0 1 1 0 0,-1-1 0 0 0,1 1 0 0 0,-1 0-1 0 0,1-1 1 0 0,-1 1 0 0 0,0 0-1 0 0,0-1 1 0 0,1 1 0 0 0,-1 0 0 0 0,0-1-1 0 0,0 1 1 0 0,-1 0 0 0 0,1-1-1 0 0,-1 3 1 0 0,0 1-9 0 0,0 0 0 0 0,-1 0 0 0 0,1 0 0 0 0,-1 0 0 0 0,-1 0 0 0 0,1 0 0 0 0,-1 0 0 0 0,1-1 0 0 0,-2 1 0 0 0,1-1 0 0 0,-7 7 0 0 0,-5 4 0 0 0,-29 21 0 0 0,27-22 0 0 0,-7 3 6 0 0,0-1 0 0 0,-1-2 0 0 0,-1 0 0 0 0,0-1 0 0 0,-1-2 0 0 0,0-1 0 0 0,-1-1 0 0 0,-53 10 0 0 0,28-11-18 0 0,51-7-99 0 0,17 0-1320 0 0,5-1 1399 0 0,1 0-1 0 0,0-2 1 0 0,21-4-1 0 0,32-3-25 0 0,-54 8 229 0 0,0 0 0 0 0,40 6-1 0 0,-53-4-123 0 0,0 1 0 0 0,-1-1 0 0 0,1 1-1 0 0,-1 0 1 0 0,1 1 0 0 0,-1 0 0 0 0,0 0-1 0 0,0 0 1 0 0,0 1 0 0 0,0 0 0 0 0,-1 0-1 0 0,8 7 1 0 0,-8-6 31 0 0,0 1-1 0 0,0-1 0 0 0,-1 1 1 0 0,0 0-1 0 0,0 1 1 0 0,0-1-1 0 0,-1 1 0 0 0,0 0 1 0 0,0-1-1 0 0,0 1 1 0 0,-1 1-1 0 0,0-1 0 0 0,1 13 1 0 0,-3-15-52 0 0,1 1 0 0 0,-1-1 0 0 0,-1 1-1 0 0,1 0 1 0 0,-1-1 0 0 0,0 1 0 0 0,0-1 0 0 0,-1 1 0 0 0,1-1 0 0 0,-1 1 0 0 0,-1-1 0 0 0,1 0 0 0 0,-1 0 0 0 0,0 0 0 0 0,0 0-1 0 0,0-1 1 0 0,0 1 0 0 0,-7 6 0 0 0,-4 1 42 0 0,0 0-1 0 0,-1-1 1 0 0,0 0-1 0 0,-33 16 1 0 0,-71 25 5 0 0,69-33 9 0 0,-95 21 0 0 0,144-40-219 0 0,1-2-491 0 0,1 0 431 0 0,-1 0 0 0 0,1 0 0 0 0,0 0 0 0 0,0 0 0 0 0,0 0 0 0 0,0 0 1 0 0,0 0-1 0 0,1 1 0 0 0,-1-1 0 0 0,0 0 0 0 0,3-1 0 0 0,-4 2 153 0 0,15-14-1255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21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5 9215 0 0,'0'0'707'0'0,"-2"-1"-464"0"0,-3-2-25 0 0,4 3 774 0 0,0 1 326 0 0,1 5-1126 0 0,-1-1 1 0 0,1 0-1 0 0,0 1 1 0 0,0-1-1 0 0,0 0 1 0 0,1 1-1 0 0,0-1 1 0 0,0 0-1 0 0,1 0 1 0 0,-1 0-1 0 0,1 0 1 0 0,0 0-1 0 0,0 0 1 0 0,1 0-1 0 0,-1-1 1 0 0,1 1-1 0 0,0-1 1 0 0,1 0-1 0 0,4 6 1 0 0,7 6-7 0 0,1-1 0 0 0,1 0 0 0 0,24 16 0 0 0,201 120 1392 0 0,-70-49-748 0 0,-149-88-665 0 0,-2 2 1 0 0,1 0-1 0 0,-2 1 0 0 0,36 40 0 0 0,-48-48-133 0 0,-1 0 0 0 0,-1 0 0 0 0,1 1 0 0 0,-2 0 0 0 0,1 0 0 0 0,-1 1-1 0 0,-1-1 1 0 0,0 1 0 0 0,-1 0 0 0 0,0 0 0 0 0,0 1 0 0 0,-1-1-1 0 0,-1 0 1 0 0,1 14 0 0 0,-3-7-26 0 0,-1 1 1 0 0,0-1-1 0 0,-1-1 0 0 0,-2 1 0 0 0,1 0 0 0 0,-2-1 1 0 0,0 0-1 0 0,-1 0 0 0 0,-1-1 0 0 0,-13 20 0 0 0,1-4-127 0 0,-2-1 0 0 0,-2 0 0 0 0,-51 50 0 0 0,38-48 56 0 0,-1-1-1 0 0,-1-2 0 0 0,-2-2 1 0 0,-1-2-1 0 0,-1-1 1 0 0,-1-2-1 0 0,-1-3 0 0 0,0-1 1 0 0,-72 19-1 0 0,116-38 66 0 0,-22 6-44 0 0,0-1 0 0 0,-31 4 0 0 0,51-9-100 0 0,1 0 1 0 0,-1 0-1 0 0,1 0 0 0 0,0 0 0 0 0,-1-1 0 0 0,1 1 0 0 0,-5-2 1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49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0 2759 0 0,'-1'2'9579'0'0,"-76"146"-2974"0"0,19-43-5788 0 0,-92 124 1 0 0,31-79-548 0 0,-10 13-3 0 0,98-119-409 0 0,-47 88-1 0 0,73-122-167 0 0,0 1 0 0 0,1 0 1 0 0,0-1-1 0 0,1 2 0 0 0,0-1 0 0 0,1 0 0 0 0,0 0 1 0 0,-1 22-1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22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9215 0 0,'0'0'4410'0'0,"2"-1"-3298"0"0,1-1-933 0 0,0 0 0 0 0,0 1 0 0 0,0 0 0 0 0,1 0 0 0 0,-1 0-1 0 0,0 0 1 0 0,1 0 0 0 0,3 1 0 0 0,15-5 347 0 0,-13 3-168 0 0,1 0 0 0 0,19-1 1 0 0,7-1 178 0 0,18-5-99 0 0,196-24-968 0 0,-226 33-3957 0 0,-3 2-1492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22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1 187 919 0 0,'3'1'10252'0'0,"7"1"-9560"0"0,1-1 0 0 0,0-1 1 0 0,0 1-1 0 0,0-2 0 0 0,0 1 0 0 0,0-2 0 0 0,15-2 0 0 0,80-26-1132 0 0,-79 21 819 0 0,90-26-408 0 0,54-18 40 0 0,-58 16-4570 0 0,-51 17-632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23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0 13591 0 0,'-1'2'622'0'0,"-14"17"63"0"0,-52 68-292 0 0,21-13 80 0 0,-41 89 0 0 0,-21 85-295 0 0,27-62-174 0 0,42-102 56 0 0,31-67-69 0 0,-16 23 1 0 0,7-11-708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23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80 456 7831 0 0,'-5'-2'111'0'0,"-3"-1"160"0"0,-1-1 1 0 0,1-1-1 0 0,-1 1 1 0 0,-13-12 0 0 0,20 15 26 0 0,1 0 1 0 0,-1-1-1 0 0,1 1 1 0 0,0-1 0 0 0,-1 1-1 0 0,1-1 1 0 0,0 0-1 0 0,0 0 1 0 0,0 1 0 0 0,0-1-1 0 0,0 0 1 0 0,0 0-1 0 0,1 0 1 0 0,-1 0 0 0 0,1 0-1 0 0,-1 0 1 0 0,1 0 0 0 0,0 0-1 0 0,-1 0 1 0 0,1-1-1 0 0,0 1 1 0 0,1 0 0 0 0,-1 0-1 0 0,0 0 1 0 0,1 0-1 0 0,-1 0 1 0 0,1 0 0 0 0,0-2-1 0 0,4-6-81 0 0,0-1 0 0 0,0 1-1 0 0,1 0 1 0 0,1 0 0 0 0,-1 1-1 0 0,2 0 1 0 0,14-15 0 0 0,68-52-240 0 0,-66 57 72 0 0,3-2-49 0 0,1 1 0 0 0,1 1 0 0 0,0 1 0 0 0,2 2 0 0 0,0 1 0 0 0,1 2 0 0 0,0 1 0 0 0,1 1 0 0 0,0 1 0 0 0,1 3 0 0 0,59-7 0 0 0,-80 13 27 0 0,-1 0 0 0 0,1 2 0 0 0,-1-1 0 0 0,1 2 0 0 0,-1-1 0 0 0,0 2 0 0 0,0 0 0 0 0,0 0 0 0 0,22 10 0 0 0,-26-9-4 0 0,-1 0-1 0 0,1 0 0 0 0,-1 1 1 0 0,-1 0-1 0 0,1 1 0 0 0,-1-1 0 0 0,0 1 1 0 0,0 0-1 0 0,0 1 0 0 0,-1 0 0 0 0,0-1 1 0 0,-1 2-1 0 0,1-1 0 0 0,-1 0 1 0 0,4 12-1 0 0,-3-5-15 0 0,-1-1 0 0 0,-1 0 0 0 0,0 1 1 0 0,-1 0-1 0 0,-1 0 0 0 0,0-1 0 0 0,0 1 1 0 0,-2 0-1 0 0,0 0 0 0 0,0 0 0 0 0,-1 0 0 0 0,-1-1 1 0 0,0 1-1 0 0,-1-1 0 0 0,-1 0 0 0 0,0 0 0 0 0,0 0 1 0 0,-1-1-1 0 0,-1 1 0 0 0,0-1 0 0 0,-1-1 0 0 0,0 0 1 0 0,-1 0-1 0 0,0 0 0 0 0,-1-1 0 0 0,-19 15 1 0 0,7-8 40 0 0,-1-2 1 0 0,-1-1-1 0 0,0-2 1 0 0,-48 19 0 0 0,-108 24 134 0 0,151-47-210 0 0,-3 1-198 0 0,-1-1-1 0 0,-57 6 0 0 0,73-14-1427 0 0,3-2-5078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23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1 7831 0 0,'0'0'1118'0'0,"-2"0"500"0"0,-3 0-837 0 0,1 0-1 0 0,-1 1 0 0 0,1 0 0 0 0,-1 0 1 0 0,1 0-1 0 0,-5 2 0 0 0,1 0-90 0 0,1 0 0 0 0,-13 9-1 0 0,-2 2-724 0 0,-22 22-1 0 0,22-18 512 0 0,-101 85 143 0 0,-111 120 0 0 0,202-189-471 0 0,1 1 0 0 0,2 1 1 0 0,2 1-1 0 0,1 2 1 0 0,-30 60-1 0 0,50-84-62 0 0,0-1-1 0 0,1 1 1 0 0,1 0-1 0 0,1 0 0 0 0,0 1 1 0 0,0-1-1 0 0,2 1 1 0 0,0-1-1 0 0,1 17 1 0 0,2-12 54 0 0,0-1 1 0 0,2 0 0 0 0,0 0 0 0 0,1 0 0 0 0,0 0-1 0 0,16 32 1 0 0,-3-14-3686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24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6911 0 0,'0'0'528'0'0,"1"2"-341"0"0,57 135 8732 0 0,-41-92-7929 0 0,2-1 0 0 0,2-1 0 0 0,27 43 0 0 0,-19-46-590 0 0,2 0 0 0 0,2-2 1 0 0,46 41-1 0 0,126 85 0 0 0,-183-149-950 0 0,1-2 1 0 0,0 0-1 0 0,1-2 0 0 0,50 16 1 0 0,-72-26-742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24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778 0 3223 0 0,'2'1'3266'0'0,"0"-1"-2773"0"0,-1 1 1 0 0,1 0 0 0 0,-1 0 0 0 0,1 0-1 0 0,-1-1 1 0 0,0 1 0 0 0,1 0-1 0 0,-1 1 1 0 0,0-1 0 0 0,0 0-1 0 0,1 0 1 0 0,-1 1 0 0 0,0-1-1 0 0,0 0 1 0 0,0 1 0 0 0,-1-1-1 0 0,1 1 1 0 0,0-1 0 0 0,0 1 0 0 0,0 2-1 0 0,-1-1-327 0 0,1 1 0 0 0,-1-1 1 0 0,0 1-1 0 0,0-1 0 0 0,0 1 0 0 0,0-1 0 0 0,-1 0 0 0 0,1 1 0 0 0,-1-1 0 0 0,-1 5 0 0 0,-3 6-12 0 0,-1 1 0 0 0,-1-1 1 0 0,0 0-1 0 0,0-1 0 0 0,-2 1 0 0 0,1-1 0 0 0,-2-1 0 0 0,-21 22 0 0 0,-7 3 62 0 0,-56 40 0 0 0,55-47-95 0 0,-214 170 255 0 0,130-108-235 0 0,46-37-90 0 0,0 0-51 0 0,68-49-53 0 0,7-5-228 0 0,17-4-1803 0 0,5-4-4706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24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25 181 9215 0 0,'0'0'422'0'0,"-2"-1"-13"0"0,-4-2-264 0 0,-3-1 6154 0 0,11 3-5938 0 0,0 0 1 0 0,0 1-1 0 0,0-1 0 0 0,0 0 1 0 0,-1 0-1 0 0,1 0 1 0 0,0 0-1 0 0,1-1 0 0 0,6-4-97 0 0,208-73 876 0 0,-145 55-1083 0 0,-27 8-10 0 0,-21 6-60 0 0,0 2-1 0 0,1 1 1 0 0,31-6 0 0 0,-52 13-92 0 0,0 0 0 0 0,0-1 0 0 0,0 1 1 0 0,0 1-1 0 0,0-1 0 0 0,7 2 0 0 0,-10-2-111 0 0,1 1-1 0 0,0-1 0 0 0,-1 1 0 0 0,1 0 0 0 0,-1-1 0 0 0,0 1 0 0 0,1 0 0 0 0,-1 0 0 0 0,1 0 0 0 0,-1 0 0 0 0,0 0 0 0 0,0 0 0 0 0,0 0 1 0 0,1 0-1 0 0,-1 1 0 0 0,0-1 0 0 0,0 0 0 0 0,1 3 0 0 0,1 8-5894 0 0</inkml:trace>
  <inkml:trace contextRef="#ctx0" brushRef="#br0" timeOffset="1">0 446 7831 0 0,'0'0'10303'0'0,"3"-1"-9056"0"0,37-16-117 0 0,1 1 0 0 0,72-16 0 0 0,-11 9-675 0 0,-12 4-4643 0 0,-69 14-2827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25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 9215 0 0,'0'0'8060'0'0,"-2"1"-7268"0"0,-4 3-596 0 0,0 0 0 0 0,0 0 0 0 0,1 1 0 0 0,0 0 0 0 0,0 0 0 0 0,-6 9 0 0 0,-25 39 151 0 0,24-34-312 0 0,-16 20-1 0 0,-107 96 90 0 0,118-120-120 0 0,-12 11 82 0 0,28-25 806 0 0,3 0-774 0 0,8 1-74 0 0,0-1 0 0 0,-1 0 0 0 0,1 0 1 0 0,0-1-1 0 0,0 0 0 0 0,0-1 0 0 0,0 0 0 0 0,18-5 0 0 0,5-3-219 0 0,40-17 1 0 0,-15 5-223 0 0,62-24-3367 0 0,-100 37 1781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25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1 15343 0 0,'0'0'1394'0'0,"-1"1"-1150"0"0,-16 30 965 0 0,-17 49 0 0 0,19-45-443 0 0,-21 39-1 0 0,-7-6-337 0 0,-66 78 0 0 0,94-127-425 0 0,-122 140 54 0 0,71-85-56 0 0,-67 98-1 0 0,130-168-117 0 0,1 1 0 0 0,-1-1-1 0 0,0 1 1 0 0,1 0 0 0 0,0 0-1 0 0,0 0 1 0 0,-1 9 0 0 0,2-12-819 0 0,4-2-1152 0 0,11 2-4494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49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1 270 13359 0 0,'0'0'1027'0'0,"0"-1"-670"0"0,0-16 2354 0 0,2 8 134 0 0,-2 8-2563 0 0,1 0-1 0 0,0 0 0 0 0,-1-1 1 0 0,1 1-1 0 0,0 0 1 0 0,0 0-1 0 0,0 0 0 0 0,0 0 1 0 0,0-1-1 0 0,0 2 1 0 0,0-1-1 0 0,0 0 0 0 0,0 0 1 0 0,0 0-1 0 0,1 0 0 0 0,-1 1 1 0 0,0-1-1 0 0,1 0 1 0 0,-1 1-1 0 0,0 0 0 0 0,3-1 1 0 0,38-8-620 0 0,-25 7 801 0 0,142-30-13 0 0,108-25-124 0 0,220-40-126 0 0,-336 72-1561 0 0,-150 25-141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2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2 9215 0 0,'0'0'422'0'0,"-1"0"-13"0"0,-8-1-264 0 0,8 1-72 0 0,1 0 0 0 0,-1 0-1 0 0,0 0 1 0 0,0-1-1 0 0,0 1 1 0 0,0 0 0 0 0,1 0-1 0 0,-1 0 1 0 0,0 1-1 0 0,0-1 1 0 0,0 0 0 0 0,0 0-1 0 0,1 0 1 0 0,-1 1-1 0 0,0-1 1 0 0,0 0 0 0 0,0 1-1 0 0,1-1 1 0 0,-1 1 0 0 0,0-1-1 0 0,1 1 1 0 0,-1-1-1 0 0,0 1 1 0 0,1-1 0 0 0,-1 1-1 0 0,0 0 1 0 0,1-1-1 0 0,-1 1 1 0 0,1 0 0 0 0,0-1-1 0 0,-1 1 1 0 0,1 0-1 0 0,-1 0 1 0 0,1 0 0 0 0,0-1-1 0 0,0 1 1 0 0,-1 2 0 0 0,1-1 330 0 0,-1 1-127 0 0,0 1 0 0 0,0-1 1 0 0,1 1-1 0 0,-1-1 0 0 0,1 1 0 0 0,0-1 1 0 0,0 1-1 0 0,0-1 0 0 0,1 1 0 0 0,-1-1 0 0 0,1 1 1 0 0,0-1-1 0 0,0 1 0 0 0,0-1 0 0 0,4 7 1 0 0,1 1-278 0 0,1 1 1 0 0,16 20-1 0 0,-7-11 431 0 0,20 31 251 0 0,57 109-1 0 0,-80-132-427 0 0,-1 1-1 0 0,-1 0 1 0 0,-2 0-1 0 0,-1 1 0 0 0,8 58 1 0 0,-14-64-117 0 0,-1 1 1 0 0,-1-1 0 0 0,-1 1-1 0 0,-2 0 1 0 0,-9 45-1 0 0,4-40-59 0 0,-2-1 0 0 0,-1 0 0 0 0,-1-1 0 0 0,-21 36 0 0 0,7-21 22 0 0,-2-2 1 0 0,-2 0-1 0 0,-2-3 1 0 0,-1 0 0 0 0,-44 39-1 0 0,70-72-85 0 0,-128 112 1 0 0,128-113-452 0 0,-33 23 530 0 0,12-11-6678 0 0,15-10-291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26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126 187 1839 0 0,'-2'-1'134'0'0,"-25"-8"1421"0"0,11 6 3161 0 0,-1 0-1 0 0,-21-1 1 0 0,12 3-3432 0 0,50 0-626 0 0,-10 2-508 0 0,82-9 780 0 0,150-34 0 0 0,-127 19-574 0 0,61-3 94 0 0,-90 15-1996 0 0,144-37 1 0 0,-209 40-550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26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0 6911 0 0,'1'2'3022'0'0,"2"3"-2186"0"0,0 0 1 0 0,0 0 0 0 0,-1 0 0 0 0,0 1-1 0 0,0-1 1 0 0,0 0 0 0 0,-1 1 0 0 0,1 6 0 0 0,-1-3-453 0 0,0 1 0 0 0,-1-1 0 0 0,0 0 1 0 0,-2 14-1 0 0,-3 4-543 0 0,-2 1 1 0 0,-13 35-1 0 0,16-51 579 0 0,-49 129 112 0 0,-6 18-180 0 0,49-126-311 0 0,2-1 1 0 0,-9 68 0 0 0,15-86-443 0 0,0 26 601 0 0,3-16-6175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26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 17103 0 0,'0'0'1551'0'0,"-1"2"-1276"0"0,-27 47-49 0 0,-101 196 2208 0 0,6 69-2070 0 0,118-297-1919 0 0,-4 27 1 0 0,9-40 875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27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1 297 15231 0 0,'2'-11'277'0'0,"1"0"-1"0"0,0 0 1 0 0,0 1-1 0 0,2-1 0 0 0,7-14 1 0 0,-7 18-243 0 0,0-1 0 0 0,0 2 0 0 0,1-1 0 0 0,-1 1 0 0 0,2-1 0 0 0,-1 2 0 0 0,13-10 0 0 0,6-2 163 0 0,1 2 1 0 0,1 1-1 0 0,0 1 0 0 0,32-11 1 0 0,-3 5-50 0 0,65-12 1 0 0,-83 23 176 0 0,1 1 1 0 0,44-1-1 0 0,-67 8-173 0 0,1 0 1 0 0,-1 1-1 0 0,1 0 0 0 0,-1 1 0 0 0,0 1 0 0 0,0 1 0 0 0,27 10 0 0 0,-38-12-124 0 0,0 0-1 0 0,-1 0 1 0 0,0 0 0 0 0,1 1-1 0 0,-1 0 1 0 0,0 0-1 0 0,0 0 1 0 0,-1 0 0 0 0,1 1-1 0 0,-1 0 1 0 0,1-1-1 0 0,-1 1 1 0 0,0 0 0 0 0,-1 1-1 0 0,1-1 1 0 0,-1 0 0 0 0,4 10-1 0 0,-4-8-15 0 0,-1 0-1 0 0,0 0 1 0 0,0 0-1 0 0,0 0 1 0 0,-1 0-1 0 0,0 1 1 0 0,0-1 0 0 0,0 0-1 0 0,-1 0 1 0 0,0 1-1 0 0,0-1 1 0 0,0 0-1 0 0,-5 10 1 0 0,1-5 47 0 0,0 0-1 0 0,-1-1 1 0 0,0 1 0 0 0,-1-1-1 0 0,0-1 1 0 0,0 1 0 0 0,-16 14 0 0 0,-4 1 172 0 0,-37 25 1 0 0,20-19-100 0 0,-2-1 1 0 0,-94 44-1 0 0,61-41-150 0 0,-92 27 0 0 0,155-55-440 0 0,0 0-1 0 0,-1-2 1 0 0,1 1-1 0 0,-24 0 0 0 0,38-4-1289 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27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0 15663 0 0,'0'0'1207'0'0,"-1"2"-788"0"0,-86 77 1263 0 0,15-15-818 0 0,45-39-801 0 0,-42 40 603 0 0,-89 107 0 0 0,144-153-519 0 0,1-1 1 0 0,0 2 0 0 0,2 0-1 0 0,0 0 1 0 0,2 1 0 0 0,-12 33-1 0 0,18-42-119 0 0,0 0 1 0 0,0 0-1 0 0,1 1 0 0 0,1-1 0 0 0,0 0 0 0 0,1 1 1 0 0,0-1-1 0 0,1 0 0 0 0,0 1 0 0 0,1-1 0 0 0,0 0 0 0 0,1 0 1 0 0,7 20-1 0 0,-8-28-182 0 0,0 0-1 0 0,0 0 1 0 0,0 0 0 0 0,0 0 0 0 0,1 0-1 0 0,-1 0 1 0 0,1-1 0 0 0,0 1 0 0 0,0-1 0 0 0,1 0-1 0 0,5 4 1 0 0,2 0-1590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27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3223 0 0,'2'-1'240'0'0,"0"0"-79"0"0,0 1 0 0 0,0-1-1 0 0,0 1 1 0 0,0 0 0 0 0,0 0-1 0 0,-1-1 1 0 0,1 1-1 0 0,0 0 1 0 0,0 1 0 0 0,0-1-1 0 0,0 0 1 0 0,0 0 0 0 0,0 1-1 0 0,3 1 1 0 0,-1-1 293 0 0,1 1 1 0 0,-1 0-1 0 0,0 1 1 0 0,0-1-1 0 0,0 1 1 0 0,3 3-1 0 0,1 1 186 0 0,-1 0-1 0 0,0 0 1 0 0,-1 0-1 0 0,0 1 1 0 0,7 12-1 0 0,32 64 2221 0 0,14 21-226 0 0,-48-88-2160 0 0,1 0-1 0 0,0-1 1 0 0,29 28-1 0 0,-14-20-236 0 0,1-1 0 0 0,2-2 0 0 0,0-1 0 0 0,34 17 0 0 0,135 55 1604 0 0,30 16-675 0 0,-216-100-1360 0 0,21 17 0 0 0,-34-25 113 0 0,1 0-1 0 0,-1 0 1 0 0,1 1-1 0 0,-1-1 1 0 0,0 0 0 0 0,1 1-1 0 0,-1-1 1 0 0,0 1-1 0 0,1-1 1 0 0,-1 0-1 0 0,0 1 1 0 0,0-1 0 0 0,1 1-1 0 0,-1-1 1 0 0,0 1-1 0 0,0-1 1 0 0,0 1-1 0 0,0-1 1 0 0,0 1-1 0 0,1-1 1 0 0,-1 1 0 0 0,0-1-1 0 0,0 1 1 0 0,0-1-1 0 0,0 1 1 0 0,-1-1-1 0 0,1 1 1 0 0,0-1 0 0 0,0 1-1 0 0,0-1 1 0 0,0 1-1 0 0,0-1 1 0 0,-1 1-1 0 0,1-1 1 0 0,0 1 0 0 0,0-1-1 0 0,-1 1 1 0 0,1-1-1 0 0,-1 1 1 0 0,-16 12-6328 0 0,1-6 175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28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703 27 11519 0 0,'1'-2'887'0'0,"20"-23"7154"0"0,-48 47-7188 0 0,5-7-618 0 0,-58 63 432 0 0,6-6-334 0 0,-118 81 102 0 0,-14 12-46 0 0,94-60-325 0 0,100-90-3757 0 0</inkml:trace>
  <inkml:trace contextRef="#ctx0" brushRef="#br0" timeOffset="1">1202 179 17279 0 0,'0'0'1906'0'0,"2"-1"-1548"0"0,114-19 2087 0 0,33-6-1322 0 0,-101 24-2456 0 0,-27 2 490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28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7367 0 0,'0'0'568'0'0,"1"-12"8475"0"0,16-6-4264 0 0,-15 16-4566 0 0,1 0 1 0 0,0 1-1 0 0,0-1 0 0 0,0 0 1 0 0,0 1-1 0 0,0 0 1 0 0,0 0-1 0 0,7-2 1 0 0,16-2 124 0 0,-1 1 0 0 0,1 1 0 0 0,47 2 1 0 0,81 13-260 0 0,-12-1-2821 0 0,-108-11-2808 0 0,-3 0-1701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29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942 8 11519 0 0,'4'-8'9686'0'0,"-27"15"-9217"0"0,-59 25-416 0 0,-2-4 1 0 0,-96 20-1 0 0,97-34-1042 0 0,-113 6-1 0 0,179-18 731 0 0,5 1-1212 0 0,4-3-2775 0 0,5 13 5078 0 0,0-3-640 0 0,0 0 0 0 0,-1 0 0 0 0,0 0-1 0 0,-1 0 1 0 0,0-1 0 0 0,0 1-1 0 0,-1-1 1 0 0,-1-1 0 0 0,1 1 0 0 0,-1-1-1 0 0,-1 0 1 0 0,-10 9 0 0 0,-12 6 469 0 0,0 0 1 0 0,-40 21-1 0 0,27-18 382 0 0,43-26-1029 0 0,-1 0 0 0 0,1 0 0 0 0,0 0 1 0 0,0 0-1 0 0,0 0 0 0 0,0 0 0 0 0,0 1 0 0 0,-1-1 0 0 0,1 0 0 0 0,0 0 0 0 0,0 0 0 0 0,0 0 0 0 0,0 0 0 0 0,0 0 1 0 0,0 0-1 0 0,-1 0 0 0 0,1 0 0 0 0,0 0 0 0 0,0 1 0 0 0,0-1 0 0 0,0 0 0 0 0,0 0 0 0 0,0 0 0 0 0,0 0 0 0 0,0 0 0 0 0,0 1 1 0 0,0-1-1 0 0,-1 0 0 0 0,1 0 0 0 0,0 0 0 0 0,0 0 0 0 0,0 0 0 0 0,0 1 0 0 0,0-1 0 0 0,0 0 0 0 0,0 0 0 0 0,0 0 1 0 0,0 0-1 0 0,0 0 0 0 0,0 1 0 0 0,0-1 0 0 0,1 0 0 0 0,-1 0 0 0 0,0 0 0 0 0,0 0 0 0 0,0 0 0 0 0,0 1 0 0 0,0-1 0 0 0,0 0 1 0 0,0 0-1 0 0,0 0 0 0 0,0 0 0 0 0,0 0 0 0 0,1 0 0 0 0,-1 0 0 0 0,0 1 0 0 0,0-1 0 0 0,0 0 0 0 0,0 0 0 0 0,0 0 1 0 0,0 0-1 0 0,1 0 0 0 0,-1 0 0 0 0,17 4 96 0 0,26-2-467 0 0,-4-4-324 0 0,47-8 1 0 0,21-1 115 0 0,-91 10 695 0 0,-1 2 1 0 0,1-1-1 0 0,-1 2 1 0 0,0 0 0 0 0,16 5-1 0 0,8 5 380 0 0,-1 2 0 0 0,57 30 0 0 0,-84-39-560 0 0,-4-2 131 0 0,0 1-1 0 0,-1 0 0 0 0,1 0 1 0 0,6 5-1 0 0,-12-8-49 0 0,1 1 0 0 0,0-1 0 0 0,-1 1 0 0 0,1-1 0 0 0,-1 1 0 0 0,1 0 0 0 0,-1 0 0 0 0,0 0 1 0 0,0 0-1 0 0,0 0 0 0 0,0 0 0 0 0,0 0 0 0 0,0 0 0 0 0,-1 1 0 0 0,1-1 0 0 0,-1 0 0 0 0,0 0 0 0 0,1 5 0 0 0,-1-4-27 0 0,0-1-1 0 0,0 1 1 0 0,0 0 0 0 0,0 0-1 0 0,-1 0 1 0 0,1 0-1 0 0,-1-1 1 0 0,1 1 0 0 0,-1 0-1 0 0,0 0 1 0 0,0-1-1 0 0,-1 1 1 0 0,1-1 0 0 0,0 1-1 0 0,-1-1 1 0 0,-1 3-1 0 0,-2 2 11 0 0,-1 0 3 0 0,1 0 0 0 0,-1 0 0 0 0,-1 0 0 0 0,1-1 0 0 0,-1 0 0 0 0,0 0 0 0 0,-1-1 0 0 0,1 0 0 0 0,-1 0-1 0 0,0-1 1 0 0,-1 0 0 0 0,-12 5 0 0 0,-9 1 144 0 0,-1-2 0 0 0,-40 6 0 0 0,5-1 224 0 0,-175 50 596 0 0,200-56-1038 0 0,39-6-235 0 0,8-9-2439 0 0,2 0 979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51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159 217 10479 0 0,'0'0'480'0'0,"-1"1"-10"0"0,-10 17-206 0 0,-15 21 1 0 0,-2 4 1114 0 0,-41 81 833 0 0,46-82-1882 0 0,22-41-29 0 0,4-4-104 0 0,10-12-24 0 0,15-23-74 0 0,-6 9-24 0 0,1 1 1 0 0,1 1 0 0 0,2 2 0 0 0,0 0 0 0 0,2 2 0 0 0,1 1-1 0 0,51-31 1 0 0,-65 44-70 0 0,74-41 182 0 0,-71 42-125 0 0,0-1 0 0 0,1 2 0 0 0,20-5 0 0 0,-35 11 24 0 0,0 0 1 0 0,0 0 0 0 0,0 1 0 0 0,0-1 0 0 0,0 1 0 0 0,0 0-1 0 0,0 0 1 0 0,0 0 0 0 0,0 1 0 0 0,0-1 0 0 0,0 1 0 0 0,0 0-1 0 0,0 0 1 0 0,0 1 0 0 0,4 1 0 0 0,-6-1-43 0 0,1-1-1 0 0,-1 1 1 0 0,1 0-1 0 0,-1 0 1 0 0,0 0-1 0 0,0 0 1 0 0,0 1-1 0 0,0-1 1 0 0,0 0 0 0 0,-1 1-1 0 0,1-1 1 0 0,-1 1-1 0 0,0 0 1 0 0,1 0-1 0 0,-1-1 1 0 0,0 1 0 0 0,-1 0-1 0 0,1 0 1 0 0,0 0-1 0 0,-1 6 1 0 0,2 6-13 0 0,-2 0-1 0 0,0 0 1 0 0,-1 0 0 0 0,0 0 0 0 0,-1 0 0 0 0,-1 0-1 0 0,0 0 1 0 0,-1 0 0 0 0,-1-1 0 0 0,0 0-1 0 0,-10 19 1 0 0,15-32-45 0 0,-1 1 0 0 0,0 0 0 0 0,0-1-1 0 0,1 1 1 0 0,-1-1 0 0 0,0 1 0 0 0,0-1-1 0 0,-1 0 1 0 0,1 1 0 0 0,0-1 0 0 0,0 0 0 0 0,-1 0-1 0 0,-1 1 1 0 0,1 0-10 0 0,1-1-58 0 0,0-2-202 0 0,0 1 248 0 0,0-1 0 0 0,0 0 0 0 0,0 0 0 0 0,0 0 0 0 0,0 0 0 0 0,0 0 0 0 0,1 0 0 0 0,-1 0 0 0 0,0-1 0 0 0,1 1 0 0 0,-1 0 0 0 0,1 0 1 0 0,-1 0-1 0 0,1-1 0 0 0,0 1 0 0 0,-1 0 0 0 0,1 0 0 0 0,0-1 0 0 0,0 1 0 0 0,0 0 0 0 0,0-1 0 0 0,0 1 0 0 0,0-3 0 0 0,1-2-76 0 0,0 0 0 0 0,0 0-1 0 0,4-11 1 0 0,-1 6 53 0 0,2-1 1 0 0,-1 1-1 0 0,2 0 0 0 0,-1 0 0 0 0,1 0 0 0 0,1 1 0 0 0,16-17 0 0 0,1 3-234 0 0,46-35-1 0 0,-38 36 191 0 0,1 2-1 0 0,1 1 0 0 0,62-25 1 0 0,-87 41 201 0 0,0 0 1 0 0,0 1 0 0 0,0 1 0 0 0,0-1 0 0 0,1 2-1 0 0,-1-1 1 0 0,0 1 0 0 0,1 1 0 0 0,15 1 0 0 0,-20 0-6 0 0,0 0 0 0 0,0 0 1 0 0,0 0-1 0 0,-1 1 0 0 0,1 0 1 0 0,-1 0-1 0 0,1 0 0 0 0,-1 1 1 0 0,0 0-1 0 0,0 0 0 0 0,0 0 1 0 0,0 0-1 0 0,-1 1 0 0 0,1 0 1 0 0,-1 0-1 0 0,0 0 1 0 0,0 1-1 0 0,4 6 0 0 0,-3-5-53 0 0,-2 1-1 0 0,1 0 0 0 0,-1 0 1 0 0,0 0-1 0 0,0 0 0 0 0,-1 0 1 0 0,0 0-1 0 0,-1 1 1 0 0,1-1-1 0 0,-1 1 0 0 0,-1-1 1 0 0,1 1-1 0 0,-1-1 0 0 0,-1 1 1 0 0,1-1-1 0 0,-1 1 0 0 0,-4 12 1 0 0,-1 2 37 0 0,-1 0 0 0 0,-1-1 1 0 0,-21 40-1 0 0,16-34-140 0 0,-13 35 0 0 0,25-61-99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29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31 15263 0 0,'-3'-6'233'0'0,"-7"-16"1190"0"0,9 19-791 0 0,4 5-436 0 0,54 33-23 0 0,-1 2-1 0 0,-2 3 0 0 0,-2 2 1 0 0,-2 3-1 0 0,-2 1 1 0 0,-1 3-1 0 0,-3 2 0 0 0,-2 1 1 0 0,56 94-1 0 0,-66-92-136 0 0,28 66-1 0 0,-49-94-18 0 0,-1 0-1 0 0,-2 1 1 0 0,0 0 0 0 0,7 54 0 0 0,-14-70 1 0 0,-1 0 1 0 0,0-1 0 0 0,-1 1-1 0 0,0 0 1 0 0,0-1-1 0 0,-1 1 1 0 0,0-1 0 0 0,-1 1-1 0 0,-1-1 1 0 0,1 0-1 0 0,-2 0 1 0 0,1-1-1 0 0,-1 1 1 0 0,-1-1 0 0 0,-7 11-1 0 0,-1-2 96 0 0,-1-1 0 0 0,-1-1-1 0 0,0 0 1 0 0,-1-2 0 0 0,-1 1-1 0 0,-23 13 1 0 0,-20 10 75 0 0,-1-3 0 0 0,-1-2 0 0 0,-2-3-1 0 0,-91 28 1 0 0,131-51-287 0 0,23-7-165 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30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89 5527 0 0,'-4'7'8774'0'0,"9"-4"-8487"0"0,1 0 1 0 0,0-1-1 0 0,-1 0 1 0 0,1 0 0 0 0,0-1-1 0 0,0 1 1 0 0,7 0-1 0 0,46 2 1296 0 0,-34-4-944 0 0,49 2 720 0 0,78-8-1 0 0,73-20-203 0 0,158-25 333 0 0,-345 46-1822 0 0,49-9-381 0 0,-74 11-1897 0 0,-1 0 0 0 0,16-7 0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30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17447 0 0,'0'0'1580'0'0,"1"2"-1264"0"0,1 8-176 0 0,-1-1 0 0 0,0 1-1 0 0,0-1 1 0 0,-2 20 0 0 0,-8 43 670 0 0,3-29-175 0 0,-2 160 436 0 0,4-48-518 0 0,1-119-665 0 0,1-19-64 0 0,0-1-1 0 0,2 1 1 0 0,0 0 0 0 0,3 23 0 0 0,-3-39 30 0 0,1 0 0 0 0,-1 0 0 0 0,0 0 0 0 0,1 0 0 0 0,0-1 0 0 0,-1 1 0 0 0,1 0 1 0 0,0 0-1 0 0,-1 0 0 0 0,1-1 0 0 0,0 1 0 0 0,0 0 0 0 0,0-1 0 0 0,-1 1 0 0 0,1 0 0 0 0,0-1 0 0 0,1 1 1 0 0,0 0-698 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31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0 6911 0 0,'-1'3'8650'0'0,"-11"35"-4894"0"0,-26 54-2899 0 0,-43 99 25 0 0,41-93-669 0 0,-38 100-54 0 0,71-180-156 0 0,3-8-6 0 0,0 1 0 0 0,1-1 0 0 0,0 1 0 0 0,1 0 0 0 0,0 0 0 0 0,1 0 0 0 0,0 0 0 0 0,1 0 0 0 0,1 16 0 0 0,-1-25-121 0 0,15-7-1712 0 0,-1-4 98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31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71 415 3679 0 0,'-1'-1'167'0'0,"-20"-16"-1123"0"0,16 13 1875 0 0,0 0 0 0 0,0 0 0 0 0,0 0 0 0 0,0-1 0 0 0,-4-6 0 0 0,8 10-482 0 0,0-1 1 0 0,0 1-1 0 0,0-1 0 0 0,1 0 1 0 0,-1 1-1 0 0,0-1 1 0 0,1 0-1 0 0,-1 0 0 0 0,1 0 1 0 0,-1 1-1 0 0,1-1 0 0 0,0 0 1 0 0,0 0-1 0 0,0 0 0 0 0,0 0 1 0 0,0 1-1 0 0,1-1 0 0 0,-1 0 1 0 0,0 0-1 0 0,1 0 0 0 0,-1 1 1 0 0,1-1-1 0 0,1-2 1 0 0,0-1-178 0 0,2-1 1 0 0,-1 1-1 0 0,1 0 1 0 0,0 0 0 0 0,0 0-1 0 0,0 0 1 0 0,0 0-1 0 0,9-5 1 0 0,44-30 582 0 0,-39 28-688 0 0,23-13 104 0 0,2 2 0 0 0,0 1-1 0 0,59-19 1 0 0,142-35-14 0 0,-212 67-221 0 0,1 1 0 0 0,46-4 0 0 0,-65 11-24 0 0,-1 1-1 0 0,1 0 1 0 0,-1 0-1 0 0,1 1 0 0 0,-1 1 1 0 0,1 1-1 0 0,-1-1 1 0 0,22 9-1 0 0,-31-9-5 0 0,0-1 1 0 0,-1 1-1 0 0,1 0 0 0 0,-1 0 1 0 0,0 0-1 0 0,1 1 0 0 0,-1-1 1 0 0,0 1-1 0 0,0-1 0 0 0,-1 1 0 0 0,1 0 1 0 0,-1 0-1 0 0,1 0 0 0 0,-1 1 1 0 0,0-1-1 0 0,0 0 0 0 0,3 8 1 0 0,-3-4 0 0 0,-1 0 0 0 0,1-1 0 0 0,-1 1 0 0 0,-1 0 0 0 0,1 0 0 0 0,-1 1 0 0 0,0-1 0 0 0,-1 0 0 0 0,-1 8 0 0 0,-3 9 7 0 0,-1 1 0 0 0,-2-1-1 0 0,0-1 1 0 0,-2 1 0 0 0,-13 24 0 0 0,2-10 50 0 0,-1-1 0 0 0,-2 0 1 0 0,-45 53-1 0 0,56-77-17 0 0,-1 0 0 0 0,0 0-1 0 0,-1-2 1 0 0,0 0 0 0 0,0 0 0 0 0,-2-2-1 0 0,1 0 1 0 0,-1-1 0 0 0,-33 12 0 0 0,13-9 45 0 0,-1-1 0 0 0,1-2 0 0 0,-70 5 0 0 0,27-8 36 0 0,-101-8 0 0 0,140-2-222 0 0,37 5 58 0 0,1-1-1 0 0,-1 0 0 0 0,1 0 0 0 0,0 0 1 0 0,0 0-1 0 0,-1-1 0 0 0,1 1 0 0 0,0-1 1 0 0,-5-3-1 0 0,2-5-1194 0 0,5-2-393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31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251 195 4607 0 0,'23'-30'1'0'0,"35"-48"2039"0"0,-34 37 2311 0 0,-20 31-1638 0 0,0 1 1 0 0,4-17 2466 0 0,-11 27-5134 0 0,1 0 1 0 0,-1 0-1 0 0,1 0 1 0 0,-1 1-1 0 0,1-1 1 0 0,0 1-1 0 0,-1-1 1 0 0,1 1-1 0 0,0 0 1 0 0,0 0-1 0 0,0 0 1 0 0,0 0-1 0 0,-3 5 1 0 0,1-3-9 0 0,-21 26-2 0 0,1 2 0 0 0,1 0 0 0 0,-21 42 0 0 0,-42 112 108 0 0,47-83-156 0 0,-39 160 0 0 0,73-241-101 0 0,-3 41 0 0 0,9-20-1842 0 0,0-36 256 0 0,0 0 0 0 0,1 1-1 0 0,4 11 1 0 0,-1-7-4179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32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19 7367 0 0,'-2'-15'568'0'0,"2"15"-531"0"0,0 0-1 0 0,0-1 0 0 0,0 1 0 0 0,-1 0 0 0 0,1 0 1 0 0,0 0-1 0 0,0-1 0 0 0,-1 1 0 0 0,1 0 0 0 0,0 0 1 0 0,0 0-1 0 0,-1-1 0 0 0,1 1 0 0 0,0 0 1 0 0,-1 0-1 0 0,1 0 0 0 0,0 0 0 0 0,-1 0 0 0 0,1 0 1 0 0,0 0-1 0 0,-1 0 0 0 0,1 0 0 0 0,0 0 0 0 0,-1 0 1 0 0,1 0-1 0 0,0 0 0 0 0,-1 0 0 0 0,1 0 1 0 0,0 0-1 0 0,-1 0 0 0 0,1 0 0 0 0,0 0 0 0 0,-1 1 1 0 0,1-1 101 0 0,-6 1 213 0 0,0 1-1 0 0,1 0 1 0 0,-1 0 0 0 0,1 1 0 0 0,-1 0 0 0 0,1 0 0 0 0,0 0 0 0 0,0 0 0 0 0,1 1 0 0 0,-1 0-1 0 0,1 0 1 0 0,-1 0 0 0 0,1 0 0 0 0,1 1 0 0 0,-1 0 0 0 0,-3 5 0 0 0,2-2-86 0 0,-1 1 0 0 0,2 0 0 0 0,-1 1 0 0 0,1-1 0 0 0,0 1 0 0 0,1 0 0 0 0,1 0 0 0 0,-3 14 0 0 0,3-14-157 0 0,2 1 0 0 0,-1-1 0 0 0,2 0-1 0 0,-1 0 1 0 0,1 0 0 0 0,1 0 0 0 0,0 0-1 0 0,0 0 1 0 0,1 0 0 0 0,0 0 0 0 0,1-1 0 0 0,0 1-1 0 0,0-1 1 0 0,1 0 0 0 0,0-1 0 0 0,1 1-1 0 0,0-1 1 0 0,0 0 0 0 0,1 0 0 0 0,0-1 0 0 0,0 0-1 0 0,1 0 1 0 0,13 10 0 0 0,1-3 19 0 0,0 0 0 0 0,1-1 0 0 0,1-1 0 0 0,0-1 0 0 0,0-1 1 0 0,1-2-1 0 0,0 0 0 0 0,1-2 0 0 0,0 0 0 0 0,0-2 0 0 0,32 1 0 0 0,-46-4-387 0 0,0-1 0 0 0,0-1 0 0 0,0 0 0 0 0,0 0 0 0 0,18-6 0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32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0 6911 0 0,'-10'5'101'0'0,"0"-1"0"0"0,-18 12-1 0 0,15-6 1058 0 0,1 0 0 0 0,-1 0 0 0 0,-10 13 0 0 0,-7 11 2638 0 0,-25 39 0 0 0,40-53-3790 0 0,-7 10 579 0 0,-80 104 1342 0 0,76-103-1744 0 0,0-2 1 0 0,-39 32 0 0 0,41-44-190 0 0,1-2 0 0 0,-2 0 0 0 0,-31 14 1 0 0,40-22-44 0 0,7-2-392 0 0,0-1 1 0 0,0 0-1 0 0,-17 4 0 0 0,25-8-844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32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0 161 12439 0 0,'1'-1'958'0'0,"4"-5"-551"0"0,1 1 0 0 0,-1 1 1 0 0,1-1-1 0 0,-1 1 1 0 0,1 0-1 0 0,0 0 0 0 0,1 0 1 0 0,10-3-1 0 0,94-29 3937 0 0,154-28-4144 0 0,-199 52-1933 0 0,-39 8 698 0 0</inkml:trace>
  <inkml:trace contextRef="#ctx0" brushRef="#br0" timeOffset="1">130 269 8287 0 0,'2'-2'11272'0'0,"7"-2"-10826"0"0,-1 0 0 0 0,1 1 0 0 0,0 0 0 0 0,0 0 0 0 0,10-1 0 0 0,53-7 129 0 0,-35 6-443 0 0,218-25-1217 0 0,-205 28-2422 0 0,-31 2-3292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33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825 9 11055 0 0,'1'-1'506'0'0,"18"-6"7239"0"0,-30 17-7388 0 0,-70 52 20 0 0,32-27-370 0 0,-175 129-487 0 0,109-89 328 0 0,-19 12 91 0 0,20 3 65 0 0,97-74 44 0 0,0 1 1 0 0,2 0 0 0 0,0 1 0 0 0,-16 25 0 0 0,28-38 23 0 0,0 0 0 0 0,1 0 0 0 0,-1 1 0 0 0,1 0 0 0 0,0-1 0 0 0,0 1 0 0 0,1 0 0 0 0,-1 0 0 0 0,0 11 0 0 0,2-14-29 0 0,0 1 0 0 0,0-1 0 0 0,1 0-1 0 0,-1 0 1 0 0,1 0 0 0 0,-1 0 0 0 0,1 0 0 0 0,0 0 0 0 0,0 0 0 0 0,1 0 0 0 0,-1 0 0 0 0,0 0 0 0 0,1-1 0 0 0,0 1 0 0 0,0 0 0 0 0,0-1-1 0 0,0 1 1 0 0,0-1 0 0 0,0 0 0 0 0,4 3 0 0 0,1 0 12 0 0,1 0 0 0 0,-1-1-1 0 0,1 0 1 0 0,0 0 0 0 0,0-1-1 0 0,0 0 1 0 0,1-1 0 0 0,-1 0 0 0 0,11 2-1 0 0,10-1 48 0 0,40 1 0 0 0,-63-4-86 0 0,34-1 32 0 0,-1-1 1 0 0,0-1-1 0 0,-1-3 1 0 0,1-1-1 0 0,-1-2 1 0 0,49-18-1 0 0,-52 14-112 0 0,0-1-1 0 0,-2-3 1 0 0,0 0-1 0 0,-1-2 1 0 0,-1-1-1 0 0,51-44 1 0 0,-72 55-30 0 0,0-1 0 0 0,8-11-1 0 0,-16 18-27 0 0,1 0 0 0 0,-1 0-1 0 0,0 0 1 0 0,0-1-1 0 0,0 1 1 0 0,-1 0-1 0 0,1-1 1 0 0,-1 1-1 0 0,0-1 1 0 0,0 0-1 0 0,1-6 1 0 0,-2 9 57 0 0,-1 0-1 0 0,0 0 1 0 0,1-1 0 0 0,-1 1 0 0 0,0 1 0 0 0,0-1-1 0 0,0 0 1 0 0,0 0 0 0 0,0 0 0 0 0,0 0-1 0 0,0 1 1 0 0,0-1 0 0 0,0 0 0 0 0,0 1 0 0 0,0-1-1 0 0,0 1 1 0 0,-1-1 0 0 0,-1 0 0 0 0,3 1 35 0 0,-6-1-22 0 0,0 0-1 0 0,1 0 1 0 0,-1 0 0 0 0,0 0 0 0 0,1 1 0 0 0,-1 0 0 0 0,0 0 0 0 0,-10 3 0 0 0,-47 11-233 0 0,62-14 285 0 0,-21 7 146 0 0,1 1 0 0 0,0 0 0 0 0,-29 17 0 0 0,37-18-54 0 0,1 1-1 0 0,0 0 0 0 0,1 1 1 0 0,0 0-1 0 0,0 0 1 0 0,-15 18-1 0 0,23-23-62 0 0,1 0-1 0 0,-1-1 0 0 0,0 1 1 0 0,1 0-1 0 0,0 0 0 0 0,0 0 1 0 0,0 1-1 0 0,1-1 0 0 0,-3 8 1 0 0,4-10-40 0 0,0 0 1 0 0,0-1 0 0 0,0 1-1 0 0,0 0 1 0 0,0-1 0 0 0,0 1 0 0 0,1-1-1 0 0,-1 1 1 0 0,1 0 0 0 0,-1-1-1 0 0,1 1 1 0 0,-1-1 0 0 0,1 1-1 0 0,0-1 1 0 0,0 0 0 0 0,0 1-1 0 0,0-1 1 0 0,0 0 0 0 0,0 1 0 0 0,0-1-1 0 0,0 0 1 0 0,0 0 0 0 0,0 0-1 0 0,1 0 1 0 0,-1 0 0 0 0,1 0-1 0 0,-1 0 1 0 0,0-1 0 0 0,1 1 0 0 0,1 0-1 0 0,0 0-676 0 0,0 1 1 0 0,1-1-1 0 0,-1-1 0 0 0,0 1 0 0 0,1 0 0 0 0,-1-1 0 0 0,7 0 1 0 0,12-1-5248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51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203 143 8751 0 0,'0'0'2058'0'0,"1"2"-813"0"0,1-1-1024 0 0,-1 1 1 0 0,1 0-1 0 0,-1-1 1 0 0,1 1-1 0 0,0-1 0 0 0,0 0 1 0 0,0 1-1 0 0,0-1 0 0 0,0 0 1 0 0,0 0-1 0 0,0-1 1 0 0,0 1-1 0 0,0 0 0 0 0,0 0 1 0 0,1-1-1 0 0,-1 0 1 0 0,0 1-1 0 0,0-1 0 0 0,1 0 1 0 0,3 0-1 0 0,8-1 206 0 0,-1 0-1 0 0,17-3 0 0 0,-24 3-254 0 0,26-4 57 0 0,0-2 0 0 0,0-1 0 0 0,-1-1 0 0 0,0-2 0 0 0,-1-1 0 0 0,55-31 0 0 0,-83 42-226 0 0,0-1 0 0 0,0 0 0 0 0,0 1 1 0 0,0-1-1 0 0,-1 0 0 0 0,1 0 1 0 0,0 0-1 0 0,-1 0 0 0 0,1 0 0 0 0,-1 0 1 0 0,0-1-1 0 0,0 1 0 0 0,0 0 1 0 0,1-5-1 0 0,-1 6-3 0 0,-1 0 1 0 0,0 0 0 0 0,0 0-1 0 0,0 0 1 0 0,0 0 0 0 0,0 0-1 0 0,0 0 1 0 0,0 0-1 0 0,0 0 1 0 0,-1 0 0 0 0,1 0-1 0 0,0 1 1 0 0,-1-1-1 0 0,1 0 1 0 0,0 0 0 0 0,-1 0-1 0 0,1 0 1 0 0,-1 0 0 0 0,1 0-1 0 0,-1 1 1 0 0,0-1-1 0 0,1 0 1 0 0,-1 0 0 0 0,0 1-1 0 0,1-1 1 0 0,-1 1 0 0 0,0-1-1 0 0,0 0 1 0 0,0 1-1 0 0,0-1 1 0 0,0 1 0 0 0,1 0-1 0 0,-1-1 1 0 0,0 1-1 0 0,0 0 1 0 0,0 0 0 0 0,0-1-1 0 0,0 1 1 0 0,0 0 0 0 0,-2 0-1 0 0,-5 0-28 0 0,0 0-1 0 0,0 1 0 0 0,0 0 1 0 0,0 0-1 0 0,1 0 1 0 0,-1 1-1 0 0,0 1 1 0 0,-9 3-1 0 0,0 0 1 0 0,-22 6 21 0 0,2 2 0 0 0,-1 2 0 0 0,2 1 0 0 0,0 2 0 0 0,2 2 1 0 0,0 1-1 0 0,1 1 0 0 0,1 2 0 0 0,1 1 0 0 0,2 1 0 0 0,-30 36 0 0 0,51-53 7 0 0,0 1 0 0 0,-11 20 0 0 0,16-26 0 0 0,1 1 0 0 0,-1-1 0 0 0,1 0 0 0 0,1 1 0 0 0,-1 0 0 0 0,1-1 0 0 0,0 1 0 0 0,-1 9 0 0 0,2-12 8 0 0,0-1 0 0 0,1 0 1 0 0,-1 1-1 0 0,1-1 0 0 0,-1 0 0 0 0,1 1 0 0 0,0-1 0 0 0,-1 0 0 0 0,1 0 0 0 0,1 0 1 0 0,-1 0-1 0 0,0 0 0 0 0,0 0 0 0 0,1 0 0 0 0,-1 0 0 0 0,1 0 0 0 0,-1 0 0 0 0,1-1 0 0 0,3 3 1 0 0,18 9-1127 0 0,2-6-3672 0 0,-4-5-1105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33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 8287 0 0,'-25'0'561'0'0,"14"0"-290"0"0,0 0-1 0 0,0 1 1 0 0,-1 0 0 0 0,1 1 0 0 0,0 0-1 0 0,0 0 1 0 0,-20 9 0 0 0,23-7 258 0 0,0 0-1 0 0,1 0 1 0 0,0 1-1 0 0,0 1 1 0 0,0-1-1 0 0,0 1 1 0 0,1 0-1 0 0,0 1 1 0 0,0-1 0 0 0,1 1-1 0 0,0 0 1 0 0,-8 14-1 0 0,11-16-467 0 0,0 0 0 0 0,0 1 0 0 0,0-1 0 0 0,0 1 0 0 0,1-1 0 0 0,0 1 1 0 0,0-1-1 0 0,1 1 0 0 0,0-1 0 0 0,-1 1 0 0 0,2 0 0 0 0,-1-1 0 0 0,1 1 0 0 0,0-1 0 0 0,0 1 0 0 0,0-1 0 0 0,1 1 0 0 0,0-1 0 0 0,0 0 0 0 0,5 10 0 0 0,4 2 141 0 0,0-1 0 0 0,1 0 0 0 0,0 0-1 0 0,17 14 1 0 0,63 54 226 0 0,-53-50-273 0 0,-12-10-67 0 0,176 163 317 0 0,-154-136-251 0 0,82 106-1 0 0,-119-140-2 0 0,0 1 0 0 0,-1 1 0 0 0,-1 0 0 0 0,0 1 0 0 0,-2 0 0 0 0,11 36 0 0 0,-16-44-31 0 0,-1 1-1 0 0,0-1 0 0 0,-1 1 1 0 0,0-1-1 0 0,-1 1 0 0 0,-1 0 0 0 0,0-1 1 0 0,0 1-1 0 0,-1 0 0 0 0,-1-1 1 0 0,0 0-1 0 0,-8 21 0 0 0,2-15-20 0 0,0-1 0 0 0,-1 0 0 0 0,0 0 0 0 0,-2-2 0 0 0,0 1-1 0 0,-1-1 1 0 0,-24 22 0 0 0,4-8-44 0 0,-1-2-1 0 0,-50 30 1 0 0,17-17-1115 0 0,-2-3 1 0 0,-78 29-1 0 0,90-44-6908 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34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200 371 1375 0 0,'-61'-2'136'0'0,"-13"1"1525"0"0,25 5 10356 0 0,34-1-6970 0 0,15-3-5003 0 0,0 1-1 0 0,0-1 1 0 0,0 0-1 0 0,0 0 1 0 0,0 0-1 0 0,0 0 1 0 0,0 0-1 0 0,0 0 1 0 0,0 0-1 0 0,0 0 1 0 0,0 0-1 0 0,0 0 1 0 0,0 0-1 0 0,0 1 1 0 0,0-1-1 0 0,0 0 1 0 0,0 0-1 0 0,0 0 1 0 0,0 0-1 0 0,0 0 1 0 0,0 0-1 0 0,0 0 1 0 0,0 0-1 0 0,0 0 0 0 0,0 1 1 0 0,0-1-1 0 0,0 0 1 0 0,0 0-1 0 0,0 0 1 0 0,0 0-1 0 0,0 0 1 0 0,0 0-1 0 0,0 0 1 0 0,0 0-1 0 0,0 0 1 0 0,0 0-1 0 0,0 0 1 0 0,1 0-1 0 0,-1 1 1 0 0,0-1-1 0 0,0 0 1 0 0,0 0-1 0 0,0 0 1 0 0,0 0-1 0 0,0 0 1 0 0,0 0-1 0 0,0 0 1 0 0,0 0-1 0 0,0 0 1 0 0,0 0-1 0 0,1 0 1 0 0,-1 0-1 0 0,0 0 1 0 0,0 0-1 0 0,0 0 1 0 0,0 0-1 0 0,0 0 1 0 0,0 0-1 0 0,0 0 1 0 0,27 6 836 0 0,-24-6-927 0 0,19 3 285 0 0,1-1 0 0 0,37-1 1 0 0,47-9 272 0 0,-98 8-472 0 0,245-31 745 0 0,353-90-1 0 0,-404 65-1201 0 0,-152 38 43 0 0,92-44-1 0 0,-126 53-537 0 0,0-1 0 0 0,30-23 0 0 0,-19 5-5907 0 0,-16 13-4 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34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64 3223 0 0,'12'-21'411'0'0,"-4"5"-1465"0"0,11-9 17532 0 0,-19 24-16410 0 0,0 1 0 0 0,1 0 0 0 0,-1 0 1 0 0,0 0-1 0 0,1 0 0 0 0,-1 0 0 0 0,0 0 0 0 0,1 0 1 0 0,-1 0-1 0 0,1 0 0 0 0,-1 0 0 0 0,0 0 0 0 0,1 0 1 0 0,-1 0-1 0 0,0 0 0 0 0,1 0 0 0 0,-1 0 0 0 0,0 0 1 0 0,0 1-1 0 0,1-1 0 0 0,-1 0 0 0 0,0 0 0 0 0,1 0 1 0 0,-1 0-1 0 0,0 1 0 0 0,0-1 0 0 0,1 0 0 0 0,-1 0 1 0 0,0 1-1 0 0,0-1 0 0 0,1 0 0 0 0,-1 0 0 0 0,0 1 1 0 0,0-1-1 0 0,0 0 0 0 0,0 1 0 0 0,1-1 0 0 0,-1 1 1 0 0,6 10 481 0 0,-4-5-435 0 0,-1 0-1 0 0,1 0 0 0 0,-2-1 0 0 0,1 1 1 0 0,-1 0-1 0 0,1 0 0 0 0,-2 0 0 0 0,1 0 0 0 0,-3 10 1 0 0,-2 8 111 0 0,-8 23 0 0 0,8-33-147 0 0,-67 198 515 0 0,-31 118-778 0 0,97-305-12 0 0,-1 6-595 0 0,-7 55 0 0 0,15-72-532 0 0,3-2-3961 0 0,1-3-1596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34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20503 0 0,'0'0'2247'0'0,"-1"2"-1905"0"0,-3 8 64 0 0,0 1 0 0 0,0 0 0 0 0,1 1 0 0 0,0-1 0 0 0,1 1 0 0 0,-1 22 0 0 0,1 0-517 0 0,2-27-264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35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11975 0 0,'10'-4'14360'0'0,"9"19"-13257"0"0,-4-2-959 0 0,-10-8-265 0 0,-1-1 0 0 0,1 0 0 0 0,0-1 0 0 0,0 1-1 0 0,0-1 1 0 0,0 0 0 0 0,0 0 0 0 0,1-1 0 0 0,-1 1 0 0 0,11 2 0 0 0,2-3-762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35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16127 0 0,'2'-1'1242'0'0,"15"-12"2077"0"0,1 0 0 0 0,37-19 0 0 0,-41 26-1605 0 0,23-9 0 0 0,-26 12-1899 0 0,0 1 0 0 0,20-3 0 0 0,-29 4 106 0 0,0 1 0 0 0,0 0 0 0 0,0 0 1 0 0,0 1-1 0 0,0-1 0 0 0,0 0 0 0 0,0 1 0 0 0,0-1 0 0 0,0 1 1 0 0,0 0-1 0 0,0-1 0 0 0,0 1 0 0 0,-1 0 0 0 0,1 0 0 0 0,0 0 0 0 0,-1 1 1 0 0,1-1-1 0 0,0 0 0 0 0,-1 0 0 0 0,0 1 0 0 0,3 2 0 0 0,-3-3-987 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39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355 142 1375 0 0,'7'-6'34'0'0,"84"-67"354"0"0,-68 56 1836 0 0,0 1 0 0 0,27-12 0 0 0,-47 26 66 0 0,-4 5-1756 0 0,-3 6-474 0 0,0-1-1 0 0,-1 1 1 0 0,0-1 0 0 0,0 0 0 0 0,-12 13 0 0 0,-38 36 44 0 0,35-38-29 0 0,1 0-52 0 0,-126 138 866 0 0,78-73-216 0 0,22-31 313 0 0,2 3 0 0 0,-49 85 0 0 0,73-100-284 0 0,18-38-621 0 0,0 0 0 0 0,0 0 0 0 0,0 0 0 0 0,1 0 0 0 0,-1 0 0 0 0,1 0 0 0 0,0 0 1 0 0,0 0-1 0 0,0 0 0 0 0,0 0 0 0 0,1 4 0 0 0,2-2 259 0 0,3-1-242 0 0,1 0 0 0 0,-1 0 1 0 0,1-1-1 0 0,-1 0 1 0 0,1 0-1 0 0,0 0 1 0 0,1-1-1 0 0,-1 0 0 0 0,8 1 1 0 0,-3-1-29 0 0,1-1 0 0 0,-1-1 1 0 0,1 0-1 0 0,24-3 0 0 0,-15-1-48 0 0,0-1 1 0 0,0-1-1 0 0,0-1 0 0 0,-1-1 1 0 0,35-18-1 0 0,-3-3 16 0 0,-1-1-1 0 0,67-54 1 0 0,-100 69-163 0 0,-1 0 1 0 0,-1-2 0 0 0,-1 0-1 0 0,-1-1 1 0 0,0 0 0 0 0,-1-1-1 0 0,-1-1 1 0 0,-1 0 0 0 0,13-28-1 0 0,-20 35-2 0 0,0 0 0 0 0,-1 0-1 0 0,-1-1 1 0 0,0 1 0 0 0,-1-1-1 0 0,0 0 1 0 0,-1 0 0 0 0,-1 0-1 0 0,0 0 1 0 0,-1 1 0 0 0,0-1-1 0 0,-1 0 1 0 0,-1 0 0 0 0,0 1-1 0 0,-8-21 1 0 0,10 30 43 0 0,-1 0 0 0 0,0 1-1 0 0,0-1 1 0 0,0 1 0 0 0,-1 0 0 0 0,1-1 0 0 0,-1 1-1 0 0,0 1 1 0 0,0-1 0 0 0,0 0 0 0 0,0 1 0 0 0,0-1 0 0 0,0 1-1 0 0,-1 0 1 0 0,1 0 0 0 0,-1 0 0 0 0,0 0 0 0 0,1 1 0 0 0,-1 0-1 0 0,-4-1 1 0 0,4 1-270 0 0,1 0 0 0 0,0 1-1 0 0,-1 0 1 0 0,1 0 0 0 0,0 0 0 0 0,-1 0-1 0 0,1 1 1 0 0,0-1 0 0 0,-1 1 0 0 0,1 0-1 0 0,0 0 1 0 0,0 0 0 0 0,-1 0 0 0 0,1 1-1 0 0,-5 2 1 0 0,-8 7-3653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39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 13935 0 0,'-3'2'638'0'0,"-19"22"-98"0"0,-34 49 1 0 0,-15 35 1140 0 0,39-50-812 0 0,-35 89-1 0 0,-11 20-386 0 0,69-149-462 0 0,-7 12-40 0 0,-1-1 1 0 0,-32 42-1 0 0,42-60-63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39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204 415 9671 0 0,'-3'0'440'0'0,"-4"-1"-135"0"0,3 0-23 0 0,-1 0 0 0 0,1 1-1 0 0,0 0 1 0 0,0 0-1 0 0,-8 1 1 0 0,10-15 2918 0 0,3 10-3019 0 0,1 1 0 0 0,-1 0-1 0 0,0 0 1 0 0,1 0 0 0 0,0 1 0 0 0,-1-1 0 0 0,1 0 0 0 0,0 1-1 0 0,1-1 1 0 0,-1 1 0 0 0,0 0 0 0 0,5-4 0 0 0,4-5 129 0 0,25-26-61 0 0,2 2 1 0 0,1 2-1 0 0,2 1 0 0 0,1 2 0 0 0,1 2 0 0 0,80-39 0 0 0,-12 18-15 0 0,-88 40-125 0 0,1 1-1 0 0,48-10 1 0 0,-67 17-92 0 0,1 0-1 0 0,-1 1 1 0 0,0 0-1 0 0,1 0 1 0 0,-1 0-1 0 0,0 1 1 0 0,0-1 0 0 0,0 1-1 0 0,1 0 1 0 0,8 4-1 0 0,-11-4-9 0 0,0 1-1 0 0,0 0 0 0 0,0 0 1 0 0,0-1-1 0 0,-1 2 0 0 0,1-1 1 0 0,0 0-1 0 0,-1 0 0 0 0,0 1 1 0 0,1-1-1 0 0,-1 1 0 0 0,0 0 1 0 0,0 0-1 0 0,-1 0 0 0 0,1 0 1 0 0,-1 0-1 0 0,3 5 0 0 0,-1 3-4 0 0,-1 0 1 0 0,0 0-1 0 0,0 1 0 0 0,-1-1 1 0 0,0 0-1 0 0,-1 1 0 0 0,0-1 0 0 0,-1 0 1 0 0,-1 0-1 0 0,1 1 0 0 0,-2-1 1 0 0,1 0-1 0 0,-7 14 0 0 0,1-3 4 0 0,-2-1-1 0 0,0-1 0 0 0,-1 0 1 0 0,-1 0-1 0 0,-24 30 0 0 0,14-24-24 0 0,-1-1-1 0 0,-1 0 1 0 0,-1-2-1 0 0,-1-1 0 0 0,-31 20 1 0 0,1-6-15 0 0,-1-3 1 0 0,-1-2-1 0 0,-2-2 0 0 0,-72 22 1 0 0,103-41 7 0 0,-3 2-87 0 0,-56 11 1 0 0,80-21 60 0 0,0-1 0 0 0,0 0 1 0 0,0-1-1 0 0,0 1 0 0 0,0-2 1 0 0,0 1-1 0 0,0-1 0 0 0,0 0 1 0 0,0-1-1 0 0,0 1 0 0 0,0-2 1 0 0,-11-4-1 0 0,17 6-42 0 0,2 0-228 0 0,0 1 309 0 0,0-1-1 0 0,0 0 1 0 0,0 0-1 0 0,0 0 1 0 0,0 1-1 0 0,0-1 1 0 0,0 0-1 0 0,0 0 1 0 0,0 0-1 0 0,0 1 1 0 0,0-1-1 0 0,1 0 1 0 0,-1 0-1 0 0,0 1 1 0 0,1-1-1 0 0,-1 0 1 0 0,0 0-1 0 0,1 1 1 0 0,-1-1-1 0 0,1 0 1 0 0,-1 1-1 0 0,1-1 1 0 0,0 1-1 0 0,-1-1 1 0 0,1 1 0 0 0,-1-1-1 0 0,1 1 1 0 0,0-1-1 0 0,0 0 1 0 0,2 0 1 0 0,0-1 1 0 0,-1 0 0 0 0,1 1 0 0 0,0-1 0 0 0,0 1 0 0 0,5-2 0 0 0,-2 3 41 0 0,-1-1 0 0 0,1 1 0 0 0,0 0 1 0 0,-1 0-1 0 0,1 1 0 0 0,-1-1 0 0 0,1 1 0 0 0,0 1 1 0 0,-1-1-1 0 0,0 1 0 0 0,1 0 0 0 0,-1 0 1 0 0,0 0-1 0 0,8 6 0 0 0,7 4 297 0 0,0 2-1 0 0,20 19 0 0 0,-18-15-108 0 0,64 59 606 0 0,12 8-362 0 0,-81-72-423 0 0,1 0 1 0 0,1-2-1 0 0,0 0 0 0 0,20 8 1 0 0,-6-6 39 0 0,0-1 1 0 0,0-2-1 0 0,42 7 1 0 0,-56-14-332 0 0,0 0 1 0 0,0-2-1 0 0,0 0 1 0 0,1-1-1 0 0,-1-1 0 0 0,0-1 1 0 0,25-6-1 0 0,-41 8-1608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40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0 9871 0 0,'0'0'1131'0'0,"0"3"-722"0"0,-2 37 678 0 0,-2 0-1 0 0,-1-1 1 0 0,-2 1-1 0 0,-1-1 1 0 0,-15 39 0 0 0,-83 186 285 0 0,82-217-1564 0 0,-2 0 0 0 0,-43 58 0 0 0,67-103-184 0 0,-8 1-3833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51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32 3679 0 0,'3'-2'77'0'0,"1"1"-1"0"0,-1 0 0 0 0,0-1 0 0 0,1 0 0 0 0,-1 0 0 0 0,0 0 0 0 0,0 0 1 0 0,6-6 5716 0 0,-9 8-5597 0 0,-1-1 0 0 0,1 1 1 0 0,0-1-1 0 0,-1 1 0 0 0,1-1 0 0 0,-1 1 1 0 0,1 0-1 0 0,-1-1 0 0 0,1 1 0 0 0,-1-1 1 0 0,1 1-1 0 0,-1 0 0 0 0,1 0 0 0 0,-1-1 1 0 0,0 1-1 0 0,1 0 0 0 0,-1 0 0 0 0,1 0 1 0 0,-2-1-1 0 0,-12-2 922 0 0,7 4-840 0 0,0-1 1 0 0,0 2 0 0 0,0-1-1 0 0,0 0 1 0 0,1 1 0 0 0,-10 4-1 0 0,-39 21 352 0 0,50-25-561 0 0,-15 9 36 0 0,1 0 0 0 0,1 1 0 0 0,-1 1 0 0 0,2 1 1 0 0,0 0-1 0 0,1 1 0 0 0,0 1 0 0 0,1 1 0 0 0,1 0 0 0 0,1 1 0 0 0,0 0 1 0 0,1 1-1 0 0,-10 24 0 0 0,18-35 2 0 0,1 0 0 0 0,0 0 0 0 0,0 1 0 0 0,-1 12 0 0 0,3-18-52 0 0,1 1-1 0 0,0-1 1 0 0,0 1-1 0 0,0-1 1 0 0,0 0-1 0 0,0 1 1 0 0,1-1-1 0 0,-1 1 1 0 0,1-1-1 0 0,0 1 1 0 0,0-1-1 0 0,0 0 1 0 0,3 5 0 0 0,-3-7-30 0 0,0 0 1 0 0,0 0-1 0 0,0 0 1 0 0,0 0-1 0 0,0-1 1 0 0,0 1-1 0 0,0 0 1 0 0,0-1-1 0 0,0 1 1 0 0,0-1-1 0 0,0 1 1 0 0,0-1-1 0 0,0 1 1 0 0,0-1 0 0 0,1 0-1 0 0,-1 0 1 0 0,0 1-1 0 0,0-1 1 0 0,0 0-1 0 0,2 0 1 0 0,22-3 252 0 0,-14 1-248 0 0,0-1 0 0 0,1-1 0 0 0,-2 0 0 0 0,1-1 0 0 0,0 0 1 0 0,10-7-1 0 0,57-43-734 0 0,-64 45 463 0 0,10-11-655 0 0,24-24 0 0 0,-33 27 434 0 0,-14 17 766 0 0,-3 2-261 0 0,-1 0 0 0 0,1 0 0 0 0,-1 0 0 0 0,1 0-1 0 0,0 1 1 0 0,-1-1 0 0 0,1 1 0 0 0,0-1 0 0 0,0 1 0 0 0,0 0-1 0 0,-3 3 1 0 0,0 0-1 0 0,-6 4 19 0 0,1 0 1 0 0,-15 19-1 0 0,22-24-236 0 0,0 1 0 0 0,0-1 0 0 0,0 1 0 0 0,0 0 0 0 0,1 0 0 0 0,0 0 0 0 0,0 0 0 0 0,0 1 0 0 0,-1 6 0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1 631 8287 0 0,'1'-10'-36'0'0,"1"-17"1310"0"0,10-40 0 0 0,-9 57-520 0 0,0 1-1 0 0,0-1 1 0 0,1 1-1 0 0,0 0 1 0 0,1 0-1 0 0,0 1 1 0 0,11-15-1 0 0,24-24 78 0 0,3 2 0 0 0,2 2 0 0 0,82-62 0 0 0,-82 73-570 0 0,2 3 0 0 0,1 2 0 0 0,1 1 0 0 0,1 3 0 0 0,68-21 0 0 0,-106 39-196 0 0,1 2 0 0 0,-1 0 1 0 0,1 0-1 0 0,0 1 0 0 0,-1 1 1 0 0,1 0-1 0 0,14 1 1 0 0,-23 0-62 0 0,1 1 0 0 0,-1-1 0 0 0,0 1 0 0 0,0 0 0 0 0,1 0 1 0 0,-1 0-1 0 0,0 1 0 0 0,0-1 0 0 0,0 1 0 0 0,-1 0 0 0 0,1 0 0 0 0,0 1 0 0 0,-1-1 1 0 0,1 1-1 0 0,-1 0 0 0 0,0-1 0 0 0,0 2 0 0 0,0-1 0 0 0,0 0 0 0 0,-1 0 1 0 0,1 1-1 0 0,-1 0 0 0 0,0-1 0 0 0,3 8 0 0 0,-1 1 8 0 0,0 1-1 0 0,-1-1 0 0 0,0 1 1 0 0,-2 0-1 0 0,1 0 1 0 0,-1 0-1 0 0,-1 0 0 0 0,-1 0 1 0 0,1 0-1 0 0,-2-1 1 0 0,-4 21-1 0 0,-1-6 24 0 0,-1 0 1 0 0,-1 0-1 0 0,-1-1 0 0 0,-19 33 0 0 0,16-36-8 0 0,-1-1-1 0 0,-1-1 0 0 0,-1 0 0 0 0,0-1 0 0 0,-36 33 0 0 0,25-30 8 0 0,-1-1-1 0 0,-2-1 1 0 0,-52 28-1 0 0,41-27 11 0 0,0-2-1 0 0,-2-2 1 0 0,-56 15 0 0 0,81-28-32 0 0,-70 14-4 0 0,80-17-73 0 0,-1-1 0 0 0,1-1 1 0 0,-1 1-1 0 0,1-2 0 0 0,-1 1 0 0 0,0-1 1 0 0,1 0-1 0 0,-9-3 0 0 0,15 4-59 0 0,1-1 1 0 0,-1 0-1 0 0,1 1 0 0 0,0-1 0 0 0,-1 0 0 0 0,1 0 0 0 0,-1 1 1 0 0,1-1-1 0 0,0 0 0 0 0,0 0 0 0 0,0-1 0 0 0,-1 1 0 0 0,1 0 1 0 0,0 0-1 0 0,0 0 0 0 0,1-1 0 0 0,-1 1 0 0 0,0 0 1 0 0,0-1-1 0 0,1 1 0 0 0,-1-1 0 0 0,0-1 0 0 0,0 0-500 0 0,1 0 0 0 0,0 1 0 0 0,-1-1 0 0 0,1 1 0 0 0,0-1 0 0 0,0 1 0 0 0,1-1 0 0 0,0-3 0 0 0,4-16-5472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41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49 12095 0 0,'26'-12'691'0'0,"-4"2"-212"0"0,0 1-1 0 0,24-6 0 0 0,-24 12 3628 0 0,-22 5-3743 0 0,0 6-231 0 0,0 0 0 0 0,-1 0 0 0 0,-1 0 0 0 0,1-1 0 0 0,-1 1 0 0 0,0-1 1 0 0,-1 1-1 0 0,-5 12 0 0 0,1-8-15 0 0,-1 0 1 0 0,0 0-1 0 0,0 0 0 0 0,-11 10 1 0 0,-8 9-3 0 0,-58 69 34 0 0,52-56-105 0 0,-127 183 388 0 0,124-170-273 0 0,-22 40 143 0 0,50-81-232 0 0,0 0 0 0 0,1 0 0 0 0,1 1 0 0 0,-4 20-1 0 0,8-28-8 0 0,0-1 0 0 0,1 1-1 0 0,0 0 1 0 0,1 0 0 0 0,0-1-1 0 0,0 1 1 0 0,1 0 0 0 0,0-1-1 0 0,4 15 1 0 0,-4-18-210 0 0,1 0 1 0 0,0 0-1 0 0,1 0 1 0 0,-1 0-1 0 0,1-1 1 0 0,6 9-1 0 0,-5-9-592 0 0,-1 0 0 0 0,1 0-1 0 0,0-1 1 0 0,0 1 0 0 0,1-1-1 0 0,-1 0 1 0 0,8 4 0 0 0,7 1-5985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41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12751 0 0,'0'0'1158'0'0,"0"3"-954"0"0,1 23 67 0 0,2 0 0 0 0,0-1 0 0 0,7 28 0 0 0,26 78 1951 0 0,-27-102-1950 0 0,5 17 461 0 0,2-1 0 0 0,43 83 0 0 0,-44-100-582 0 0,2-1 0 0 0,2-1 0 0 0,0 0 0 0 0,2-1-1 0 0,32 30 1 0 0,-26-31-98 0 0,0-1-1 0 0,2-2 1 0 0,1-1-1 0 0,0-1 1 0 0,2-2-1 0 0,0-1 1 0 0,47 17-1 0 0,-63-28-28 0 0,21 8 31 0 0,0 1 0 0 0,44 25 1 0 0,-75-35-71 0 0,0 0 0 0 0,-1 1 1 0 0,1 0-1 0 0,-1 0 0 0 0,0 0 1 0 0,0 0-1 0 0,0 1 0 0 0,6 9 1 0 0,-11-13-56 0 0,1 0 1 0 0,-1 0-1 0 0,0-1 1 0 0,1 1-1 0 0,-1 0 1 0 0,0-1 0 0 0,0 1-1 0 0,0 0 1 0 0,0 0-1 0 0,-1-1 1 0 0,1 1 0 0 0,0 0-1 0 0,-1 0 1 0 0,1-1-1 0 0,-1 1 1 0 0,0 1 0 0 0,0 1-82 0 0,-1-1-116 0 0,0 1 1 0 0,1 0-1 0 0,-1 0 1 0 0,0-1-1 0 0,-1 1 0 0 0,1-1 1 0 0,-1 0-1 0 0,1 0 1 0 0,-1 0-1 0 0,0 0 1 0 0,0 0-1 0 0,-1 0 0 0 0,1-1 1 0 0,0 0-1 0 0,-1 1 1 0 0,0-1-1 0 0,1-1 1 0 0,-1 1-1 0 0,0 0 0 0 0,0-1 1 0 0,0 0-1 0 0,0 0 1 0 0,0 0-1 0 0,0 0 1 0 0,0-1-1 0 0,0 0 0 0 0,0 1 1 0 0,-6-2-1 0 0,-7-2-4209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42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882 0 9215 0 0,'0'0'4122'0'0,"-2"4"-2378"0"0,-20 41 758 0 0,6-10-1682 0 0,-30 48 0 0 0,20-45-434 0 0,-2-1 0 0 0,-1-1 1 0 0,-2-2-1 0 0,-60 52 0 0 0,-197 167 612 0 0,24 26-690 0 0,256-269-300 0 0,2-4-10 0 0,1 1-1 0 0,0 0 1 0 0,0 0 0 0 0,-3 9-1 0 0,6-14-69 0 0,5-2-9 0 0,8-2-344 0 0,-1-1-1 0 0,0-1 1 0 0,0 1-1 0 0,-1-1 1 0 0,1-1-1 0 0,-1 0 0 0 0,12-7 1 0 0,5-4-300 0 0,27-9-738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42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10 919 0 0,'-2'0'67'0'0,"-37"-5"5632"0"0,2 1-295 0 0,12 5-4552 0 0,13 1 80 0 0,0 0 0 0 0,0 1 0 0 0,0 0 0 0 0,1 1 1 0 0,-17 8 1632 0 0,30-11-2345 0 0,16 5 51 0 0,0-1-1 0 0,1 0 0 0 0,37 3 1 0 0,-5 0-76 0 0,1 4-24 0 0,0 2-1 0 0,-1 2 0 0 0,0 3 0 0 0,53 27 0 0 0,-80-35-144 0 0,1-1 0 0 0,1-2-1 0 0,38 9 1 0 0,80 2 70 0 0,-143-19-109 0 0,-1 0 1 0 0,0 0-1 0 0,1 0 1 0 0,-1 0-1 0 0,1 0 1 0 0,-1 0-1 0 0,0 0 1 0 0,1 0-1 0 0,-1 0 1 0 0,1 0-1 0 0,-1 0 1 0 0,0 0-1 0 0,1 1 1 0 0,-1-1-1 0 0,1 0 1 0 0,-1 0-1 0 0,0 0 1 0 0,1 0-1 0 0,-1 1 1 0 0,0-1-1 0 0,1 0 1 0 0,-1 0-1 0 0,0 1 1 0 0,0-1-1 0 0,1 1 1 0 0,-8 4 15 0 0,-20 6 265 0 0,25-11-265 0 0,-40 16 125 0 0,-78 40 0 0 0,-32 34 80 0 0,71-42-161 0 0,-60 42 113 0 0,138-89-153 0 0,-18 15 59 0 0,0 0 0 0 0,1 1 0 0 0,0 1 0 0 0,-21 25 0 0 0,34-32-65 0 0,5-9-257 0 0,5-2-781 0 0,11 3-333 0 0,6-2-64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43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0 5351 0 0,'0'0'483'0'0,"-10"5"1166"0"0,-59 25 10209 0 0,89-32-11732 0 0,1 0 1 0 0,29-6-1 0 0,-5-1-60 0 0,-32 7-69 0 0,20-3 170 0 0,56-1 0 0 0,-80 6-94 0 0,-1 0 0 0 0,0 1 0 0 0,1 0-1 0 0,-1 0 1 0 0,0 1 0 0 0,0 0 0 0 0,0 0-1 0 0,0 1 1 0 0,0 0 0 0 0,-1 0 0 0 0,1 1-1 0 0,8 6 1 0 0,-13-8-34 0 0,0 0-1 0 0,0 0 0 0 0,0 1 1 0 0,-1-1-1 0 0,0 1 0 0 0,1 0 1 0 0,-1 0-1 0 0,0 0 0 0 0,0 0 1 0 0,0 0-1 0 0,-1 0 0 0 0,1 1 1 0 0,-1-1-1 0 0,0 0 0 0 0,1 1 1 0 0,0 6-1 0 0,-2-5-5 0 0,0 0 0 0 0,0 0 1 0 0,0 0-1 0 0,-1 0 0 0 0,1 0 0 0 0,-1 0 0 0 0,-1 0 0 0 0,1 0 0 0 0,-1 0 0 0 0,-3 8 1 0 0,-3 2 10 0 0,-1 0-1 0 0,-1 0 1 0 0,0-1 0 0 0,-1 0 0 0 0,-23 22 0 0 0,11-16-29 0 0,0-1-1 0 0,-2-2 0 0 0,0 0 1 0 0,-37 18-1 0 0,0-4-83 0 0,-1-3 0 0 0,-120 36 0 0 0,175-61-115 0 0,1-1-1 0 0,-2-1 0 0 0,1 0 0 0 0,-11 1 1 0 0,17-2-119 0 0,13-8-1545 0 0,-6 4 1788 0 0,0 1 1 0 0,1 0-1 0 0,-1 0 0 0 0,1 1 1 0 0,0 0-1 0 0,-1 0 1 0 0,1 0-1 0 0,0 1 0 0 0,0-1 1 0 0,9 1-1 0 0,6 0 52 0 0,36 3 0 0 0,-30 0-23 0 0,12 0 83 0 0,1 1-1 0 0,53 13 0 0 0,-80-13 65 0 0,0 0 0 0 0,0 2-1 0 0,-1-1 1 0 0,1 2 0 0 0,-1 0-1 0 0,0 0 1 0 0,-1 1 0 0 0,1 0-1 0 0,-1 1 1 0 0,15 15 0 0 0,-24-22-83 0 0,-1 1 0 0 0,0 0 0 0 0,1-1 1 0 0,-1 1-1 0 0,0 0 0 0 0,0-1 0 0 0,0 1 0 0 0,0 0 0 0 0,-1 0 1 0 0,1 0-1 0 0,0 0 0 0 0,-1 0 0 0 0,0 0 0 0 0,1 0 1 0 0,-1 0-1 0 0,0 0 0 0 0,0 0 0 0 0,0 0 0 0 0,0 0 0 0 0,0 0 1 0 0,-1 0-1 0 0,1 0 0 0 0,0 0 0 0 0,-1 0 0 0 0,0 0 1 0 0,1 0-1 0 0,-1 0 0 0 0,0 0 0 0 0,0-1 0 0 0,0 1 0 0 0,-3 3 1 0 0,-2 3 127 0 0,0 1 1 0 0,-1-1-1 0 0,-1-1 1 0 0,-11 11-1 0 0,7-9 49 0 0,0 0 0 0 0,0-1 0 0 0,0 0 0 0 0,-28 11 0 0 0,-58 17 378 0 0,84-32-587 0 0,-34 13 91 0 0,-7 2-47 0 0,-97 20 0 0 0,-12-10 105 0 0,144-24-616 0 0,18-3-1266 0 0,12-4-579 0 0,9-1-4759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43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 9503 0 0,'-4'-2'556'0'0,"4"2"-518"0"0,0 1 0 0 0,0-1 1 0 0,0 0-1 0 0,0 0 0 0 0,0 0 0 0 0,-1 1 648 0 0,1-1-648 0 0,0 0 1 0 0,0 0-1 0 0,0 0 0 0 0,0 0 0 0 0,0 0 0 0 0,0 0 0 0 0,0 0 0 0 0,0 0 1 0 0,0 0-1 0 0,0 0 0 0 0,0 0 0 0 0,-1 0 0 0 0,1 0 0 0 0,0 0 0 0 0,0 0 0 0 0,0 0 1 0 0,0 0-1 0 0,0 0 0 0 0,0 0 0 0 0,0 0 0 0 0,0 0 0 0 0,0 0 0 0 0,0 0 0 0 0,0 0 1 0 0,0 0-1 0 0,0 0 0 0 0,0 0 0 0 0,20 21 691 0 0,-1 1 1 0 0,24 37-1 0 0,26 54 1205 0 0,13 20-253 0 0,35 14-430 0 0,17 26-212 0 0,-119-150-857 0 0,-1 1 0 0 0,0 0 1 0 0,-2 1-1 0 0,-1 1 0 0 0,14 47 1 0 0,-22-60-136 0 0,0 1 0 0 0,-1 0 1 0 0,-1 0-1 0 0,0 0 1 0 0,-1 0-1 0 0,-1 0 0 0 0,0 0 1 0 0,-3 16-1 0 0,0-11 12 0 0,-1-1 0 0 0,-1-1-1 0 0,0 1 1 0 0,-2-1 0 0 0,-13 26-1 0 0,3-16-3 0 0,0 0 1 0 0,-2-1-1 0 0,-1-1 0 0 0,-1-1 0 0 0,0-1 1 0 0,-48 36-1 0 0,34-33-40 0 0,-1-1 1 0 0,-1-3-1 0 0,-1 0 1 0 0,-53 19-1 0 0,-25 12-248 0 0,66-29-60 0 0,-17 12-1434 0 0,66-35 727 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44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1375 0 0,'3'1'13342'0'0,"25"2"-12246"0"0,1 0 0 0 0,1-2 0 0 0,-1-1 0 0 0,38-5 0 0 0,116-26-218 0 0,-56 7-218 0 0,-115 22-801 0 0,50-6 331 0 0,-56 8-618 0 0,-1 0 1 0 0,0 0-1 0 0,0 0 1 0 0,0 1-1 0 0,0-1 1 0 0,0 1-1 0 0,0 1 1 0 0,0-1-1 0 0,6 3 1 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44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43 10135 0 0,'-18'2'-1038'0'0,"-7"8"11306"0"0,48-12-7995 0 0,57-11-1245 0 0,24-5-671 0 0,112-3 0 0 0,-200 21-724 0 0,0 1-1 0 0,0 0 0 0 0,1 2 1 0 0,16 4-1 0 0,-17-3-1511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44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0 15087 0 0,'0'0'694'0'0,"-2"2"-22"0"0,-6 6-620 0 0,1 1 1 0 0,0 0 0 0 0,1 0 0 0 0,0 1 0 0 0,0-1-1 0 0,1 1 1 0 0,-6 14 0 0 0,2-4 247 0 0,-31 74 1410 0 0,-43 151 0 0 0,24-60-1116 0 0,-34 82-428 0 0,36-123-106 0 0,22-62-49 0 0,26-59-79 0 0,1-5 166 0 0,-6 19 0 0 0,13-32-291 0 0,0-1 1 0 0,0 1 0 0 0,0-1 0 0 0,0 1-1 0 0,1 0 1 0 0,0-1 0 0 0,0 1 0 0 0,0-1-1 0 0,2 10 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0:30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0 5063 0 0,'0'0'6548'0'0,"-1"2"-5864"0"0,-3 7-237 0 0,-1-1 0 0 0,0 1 0 0 0,0-1 0 0 0,-1 0 0 0 0,0-1 0 0 0,-14 14 0 0 0,-50 38 1045 0 0,22-20-1030 0 0,36-28-432 0 0,0 0 0 0 0,1 1 0 0 0,1 0-1 0 0,-15 22 1 0 0,21-25-30 0 0,4 0 0 0 0,1-8-5 0 0,0 1 1 0 0,0 0-1 0 0,0-1 0 0 0,0 1 0 0 0,0-1 1 0 0,1 1-1 0 0,-1-1 0 0 0,0 1 1 0 0,1-1-1 0 0,-1 0 0 0 0,1 0 0 0 0,-1 0 1 0 0,1 0-1 0 0,-1 0 0 0 0,1 0 0 0 0,0 0 1 0 0,3 1-1 0 0,35 10-203 0 0,-28-9 131 0 0,39 7-285 0 0,-28-6 268 0 0,-1 2 0 0 0,27 8 0 0 0,-43-12 85 0 0,0 1 0 0 0,0 0 0 0 0,-1 0 1 0 0,1 0-1 0 0,-1 0 0 0 0,1 1 1 0 0,-1 0-1 0 0,-1 0 0 0 0,1 0 0 0 0,0 1 1 0 0,-1-1-1 0 0,7 10 0 0 0,-3 1 9 0 0,-9-10 0 0 0,1-2 0 0 0,0 0 40 0 0,0 0 1 0 0,0 1-1 0 0,-1-1 0 0 0,1 0 0 0 0,-1 0 0 0 0,0 1 1 0 0,1-1-1 0 0,-1 0 0 0 0,-1 0 0 0 0,1 0 0 0 0,0 0 0 0 0,-1 0 1 0 0,0 0-1 0 0,0 0 0 0 0,1-1 0 0 0,-2 1 0 0 0,1 0 0 0 0,0-1 1 0 0,0 0-1 0 0,-1 0 0 0 0,1 1 0 0 0,-1-1 0 0 0,0-1 1 0 0,-4 3-1 0 0,-7 4 331 0 0,0-1 1 0 0,-1 0-1 0 0,-29 7 0 0 0,19-6-198 0 0,-189 64 528 0 0,204-68-1064 0 0,-11 3 934 0 0,7-5-6455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52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1 357 16127 0 0,'0'0'3311'0'0,"1"-1"-2794"0"0,30-19 614 0 0,51-46-1 0 0,-7 5-1056 0 0,-50 42-48 0 0,118-80-74 0 0,-117 83-185 0 0,1 2 0 0 0,0 1-1 0 0,51-18 1 0 0,-64 27 73 0 0,-8 1 121 0 0,0 1 0 0 0,0 0 0 0 0,1 1 0 0 0,-1-1 0 0 0,0 1 1 0 0,1 0-1 0 0,-1 1 0 0 0,1-1 0 0 0,-1 1 0 0 0,9 2 0 0 0,1 2-21 0 0,-13-1 62 0 0,0 0-4 0 0,-1-1 3 0 0,-1 0 0 0 0,1 0 0 0 0,0 0 0 0 0,0 0 0 0 0,-1 0 0 0 0,1 0 0 0 0,-1 1 0 0 0,0-1 0 0 0,1 0 0 0 0,-1 1 0 0 0,0-1 0 0 0,-1 1 0 0 0,1 0 0 0 0,0-1 0 0 0,-1 1 0 0 0,1-1 0 0 0,-1 1 0 0 0,0 3 0 0 0,0 7 33 0 0,0 0 1 0 0,-3 20-1 0 0,1-18 12 0 0,-27 189 397 0 0,29-202-435 0 0,-1-1 0 0 0,1 1 0 0 0,0 0 0 0 0,-1 0 0 0 0,1 0 0 0 0,0 0 0 0 0,0-1 0 0 0,0 1 0 0 0,0 0 0 0 0,1 0 1 0 0,-1 0-1 0 0,0 0 0 0 0,2 2 0 0 0,-1 2-4 0 0,0-5-31 0 0,-1 1-1 0 0,0-1 1 0 0,0 1-1 0 0,1-1 1 0 0,-1 1 0 0 0,1-1-1 0 0,-1 0 1 0 0,1 1-1 0 0,0-1 1 0 0,-1 0 0 0 0,1 1-1 0 0,0-1 1 0 0,0 0-1 0 0,0 0 1 0 0,0 1-1 0 0,0-1 1 0 0,0 0 0 0 0,2 1-1 0 0,2 2-379 0 0,-4-3 72 0 0,1 1 0 0 0,0 0-1 0 0,0-1 1 0 0,0 1 0 0 0,0-1 0 0 0,0 0-1 0 0,0 0 1 0 0,2 1 0 0 0,9 2-6104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45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34 143 8287 0 0,'-1'0'639'0'0,"-16"-6"-6"0"0,2-3 9475 0 0,15 9-10005 0 0,18-6 4798 0 0,-4 3-5837 0 0,139-46 2021 0 0,-102 30-1178 0 0,1 3 0 0 0,92-17 1 0 0,-133 32-315 0 0,-1 0 0 0 0,0 1-1 0 0,1 1 1 0 0,-1-1 0 0 0,13 4 0 0 0,-19-2-1062 0 0,5 3-298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4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31 5063 0 0,'1'-1'390'0'0,"4"-7"-165"0"0,5-13 11699 0 0,-2 67-10785 0 0,-9-34-979 0 0,0 0 0 0 0,-1 0 0 0 0,0 0 0 0 0,-6 19 0 0 0,-20 44 250 0 0,23-63-362 0 0,-27 64 380 0 0,-52 86 0 0 0,-53 63-96 0 0,126-208-320 0 0,11-16-14 0 0,-64 106 120 0 0,57-92-277 0 0,0-1-1 0 0,1 1 1 0 0,0 1-1 0 0,1-1 0 0 0,-4 24 1 0 0,9-37-1253 0 0,18-6-1811 0 0,-14 3 2689 0 0,20-10-1408 0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4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61 533 13935 0 0,'-6'-7'675'0'0,"-16"-13"115"0"0,17 17-708 0 0,1-1 0 0 0,0 1-1 0 0,0-1 1 0 0,-3-4 0 0 0,6 6 53 0 0,0 0 1 0 0,0 1-1 0 0,0-1 1 0 0,0 0-1 0 0,0 0 0 0 0,1 0 1 0 0,-1 0-1 0 0,0 0 1 0 0,1 0-1 0 0,0 0 1 0 0,-1 0-1 0 0,1 0 1 0 0,0 0-1 0 0,0-3 1 0 0,1-3 208 0 0,1 0 1 0 0,-1 0-1 0 0,1 0 1 0 0,1 1-1 0 0,0-1 1 0 0,0 1 0 0 0,0 0-1 0 0,1 0 1 0 0,7-11-1 0 0,5-5 195 0 0,27-28-1 0 0,-37 44-474 0 0,18-17 84 0 0,0 0 1 0 0,1 2-1 0 0,2 1 0 0 0,0 1 0 0 0,1 1 1 0 0,49-24-1 0 0,-26 19-126 0 0,1 2-1 0 0,2 2 1 0 0,61-13-1 0 0,-102 29-20 0 0,0 1-1 0 0,1 1 1 0 0,-1 0-1 0 0,0 1 1 0 0,0 0-1 0 0,19 2 1 0 0,-27 0-4 0 0,-1-1 0 0 0,1 1-1 0 0,-1 1 1 0 0,1-1 0 0 0,-1 0 0 0 0,1 1 0 0 0,-1 0 0 0 0,0 0 0 0 0,0 0 0 0 0,0 1 0 0 0,0-1 0 0 0,0 1 0 0 0,-1 0 0 0 0,1 0 0 0 0,-1 0 0 0 0,0 1 0 0 0,0-1-1 0 0,0 1 1 0 0,0 0 0 0 0,0 0 0 0 0,3 7 0 0 0,-2-2 0 0 0,-1 0 0 0 0,1 1 0 0 0,-2 0-1 0 0,1-1 1 0 0,-1 1 0 0 0,-1 0 0 0 0,0 0 0 0 0,0 0-1 0 0,-2 12 1 0 0,0-1-5 0 0,-1-1 0 0 0,-1 0 0 0 0,-9 31 0 0 0,6-31 16 0 0,0 0 1 0 0,-2-1-1 0 0,0 0 0 0 0,-1 0 0 0 0,-1-1 1 0 0,-1-1-1 0 0,0 1 0 0 0,-1-2 0 0 0,-1 1 1 0 0,-1-2-1 0 0,0 0 0 0 0,-1 0 0 0 0,-1-2 1 0 0,0 0-1 0 0,-1 0 0 0 0,0-2 0 0 0,0 0 0 0 0,-2-1 1 0 0,1-1-1 0 0,-1 0 0 0 0,-25 6 0 0 0,-15-1 84 0 0,-1-2-1 0 0,-68 3 0 0 0,-51 9-2628 0 0,165-21 843 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46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31 11055 0 0,'4'-5'273'0'0,"1"-1"-1"0"0,0 2 0 0 0,1-1 0 0 0,8-6 2222 0 0,-9 21 58 0 0,-4-9-2508 0 0,-1 0 0 0 0,1 0 0 0 0,0 0 0 0 0,-1 0 0 0 0,1 0-1 0 0,-1 0 1 0 0,1 0 0 0 0,-1 0 0 0 0,1 0 0 0 0,-1 3 0 0 0,0-1-1 0 0,0 1 1 0 0,0-1-1 0 0,-1 1 1 0 0,1-1-1 0 0,-1 1 1 0 0,0-1 0 0 0,0 0-1 0 0,0 1 1 0 0,-1-1-1 0 0,-2 5 1 0 0,-22 33 168 0 0,21-35-194 0 0,-152 177 677 0 0,93-114-258 0 0,-111 102 239 0 0,110-113-339 0 0,-85 100 1 0 0,139-143-230 0 0,-1 1 1 0 0,-13 27 0 0 0,20-34-87 0 0,1 1 0 0 0,0 0 1 0 0,0-1-1 0 0,1 1 0 0 0,1 0 1 0 0,-2 12-1 0 0,3-18-34 0 0,0 0 0 0 0,1 1 0 0 0,0-1 0 0 0,0 0-1 0 0,0 1 1 0 0,0-1 0 0 0,1 1 0 0 0,0-1 0 0 0,0 0 0 0 0,0 0 0 0 0,0 1-1 0 0,1-1 1 0 0,-1 0 0 0 0,1 0 0 0 0,0 0 0 0 0,0 0 0 0 0,1-1 0 0 0,-1 1-1 0 0,1-1 1 0 0,0 1 0 0 0,0-1 0 0 0,0 0 0 0 0,0 0 0 0 0,1 0 0 0 0,-1 0-1 0 0,1-1 1 0 0,7 5 0 0 0,-4-4-278 0 0,-1 0 0 0 0,1 0 0 0 0,0 0-1 0 0,1-1 1 0 0,9 3 0 0 0,14-2-745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46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17391 0 0,'0'0'1574'0'0,"-1"2"-1292"0"0,-3 13-135 0 0,2 1 0 0 0,-1 0-1 0 0,2-1 1 0 0,0 1 0 0 0,1 0 0 0 0,3 26-1 0 0,2-9 230 0 0,1 0 0 0 0,12 39 0 0 0,-4-30 163 0 0,3-1 0 0 0,33 64-1 0 0,60 71 475 0 0,-83-138-906 0 0,2-2-1 0 0,2 0 0 0 0,1-2 1 0 0,67 54-1 0 0,-80-73-75 0 0,1-1 0 0 0,0-2 0 0 0,42 20 0 0 0,-57-30-117 0 0,0 0-1 0 0,0 0 1 0 0,1-1-1 0 0,-1 0 1 0 0,0 0 0 0 0,0 0-1 0 0,1-1 1 0 0,-1 1-1 0 0,0-1 1 0 0,8-1-1 0 0,-10 0-802 0 0,-2-1-228 0 0,1 0 561 0 0,1-3 29 0 0,-1-3-5342 0 0,2-7-518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47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10 14743 0 0,'-8'-4'1526'0'0,"6"3"-1389"0"0,0 0 1 0 0,0 0-1 0 0,0 1 1 0 0,0-1-1 0 0,0 1 1 0 0,0-1-1 0 0,0 1 1 0 0,0 0-1 0 0,0-1 0 0 0,0 1 1 0 0,0 0-1 0 0,-1 0 1 0 0,1 1-1 0 0,0-1 1 0 0,0 0-1 0 0,0 1 1 0 0,0-1-1 0 0,0 1 1 0 0,0 0-1 0 0,0 0 1 0 0,0 0-1 0 0,0 0 1 0 0,-2 1-1 0 0,0 1-13 0 0,0 0 0 0 0,1 1-1 0 0,-1-1 1 0 0,1 1 0 0 0,0-1-1 0 0,-6 9 1 0 0,2 1 203 0 0,0 0 0 0 0,1 0 0 0 0,1 0 0 0 0,-6 23 1 0 0,-9 20 161 0 0,1-15-211 0 0,-2-1 1 0 0,-28 40-1 0 0,-57 68 54 0 0,73-103-246 0 0,-3-2 1 0 0,-52 52 0 0 0,53-62-55 0 0,-99 85 106 0 0,124-112-117 0 0,0 1 0 0 0,-13 5 0 0 0,21-11-25 0 0,0 0-73 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47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31 12439 0 0,'7'-7'469'0'0,"-5"4"-182"0"0,1 0 1 0 0,0 0-1 0 0,-1 0 0 0 0,1 0 1 0 0,1 1-1 0 0,7-5 5119 0 0,-11 25-4828 0 0,0-11-415 0 0,0 1 0 0 0,0 0 0 0 0,0-1 1 0 0,-1 1-1 0 0,0 0 0 0 0,-4 9 0 0 0,-2 3 52 0 0,-1-1-1 0 0,-1 0 1 0 0,-1 0 0 0 0,-1-1 0 0 0,0-1 0 0 0,-20 25-1 0 0,-93 85 91 0 0,100-104-267 0 0,-65 53 20 0 0,13-12 12 0 0,69-59-58 0 0,5-3-12 0 0,0 0 0 0 0,-1 0 0 0 0,1 1-1 0 0,0-1 1 0 0,0 1 0 0 0,0-1 0 0 0,-3 6 0 0 0,2 2 0 0 0,9-1 0 0 0,-4-7 3 0 0,0 0 0 0 0,0 0-1 0 0,0 0 1 0 0,1-1 0 0 0,-1 1 0 0 0,1-1-1 0 0,-1 0 1 0 0,1 1 0 0 0,0-1 0 0 0,0 0-1 0 0,-1-1 1 0 0,1 1 0 0 0,0 0-1 0 0,0-1 1 0 0,0 0 0 0 0,5 1 0 0 0,5-2 20 0 0,0 0 0 0 0,20-3 1 0 0,-10 0-13 0 0,167-32 217 0 0,1 0 0 0 0,-88 30-972 0 0,-94 8-877 0 0,-8-1 1096 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47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39 10135 0 0,'-4'12'14412'0'0,"8"-8"-16163"0"0,0-1 1890 0 0,1 0 0 0 0,-1 0-1 0 0,1 0 1 0 0,-1-1-1 0 0,1 1 1 0 0,0-1-1 0 0,0 0 1 0 0,0 0-1 0 0,0-1 1 0 0,0 0-1 0 0,1 0 1 0 0,-1 0-1 0 0,0 0 1 0 0,0-1-1 0 0,8 0 1 0 0,8-1 192 0 0,1-2 0 0 0,31-7 0 0 0,-24 5-114 0 0,144-30 72 0 0,-118 24-333 0 0,-3 1-1373 0 0,-17 5-5509 0 0,-18 3-880 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48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85 15463 0 0,'-175'28'2227'0'0,"145"-18"109"0"0,28-9-1443 0 0,6-2-467 0 0,233-55 1184 0 0,-16 4-1721 0 0,-208 49 98 0 0,63-8-108 0 0,-69 10 105 0 0,0 1 0 0 0,0 0 0 0 0,0 0 0 0 0,0 1-1 0 0,0 0 1 0 0,0 0 0 0 0,0 1 0 0 0,10 3-1 0 0,-16-4 13 0 0,0-1-1 0 0,0 1 1 0 0,1-1-1 0 0,-1 1 1 0 0,0 0-1 0 0,0-1 0 0 0,0 1 1 0 0,0 0-1 0 0,0 0 1 0 0,0 0-1 0 0,0 0 1 0 0,0 0-1 0 0,0 0 0 0 0,0 0 1 0 0,-1 0-1 0 0,1 0 1 0 0,0 0-1 0 0,-1 0 1 0 0,1 1-1 0 0,-1-1 0 0 0,1 0 1 0 0,0 2-1 0 0,-1-1-4 0 0,0 0 0 0 0,0 1 0 0 0,0-1-1 0 0,-1 0 1 0 0,1 0 0 0 0,0 0 0 0 0,-1 0-1 0 0,0 0 1 0 0,1 0 0 0 0,-1 0 0 0 0,0 0-1 0 0,-1 3 1 0 0,-4 4-8 0 0,0 0 1 0 0,0-1-1 0 0,-1 0 0 0 0,-10 11 0 0 0,-4-1-5 0 0,0 0 1 0 0,-31 19-1 0 0,3-3 23 0 0,1-3-2 0 0,19-13 13 0 0,8-7 23 0 0,0-1 1 0 0,0-1-1 0 0,-42 12 1 0 0,8-3 35 0 0,-21 6 56 0 0,-15 5 123 0 0,74-22-217 0 0,1 0 1 0 0,0 1 0 0 0,-19 12 0 0 0,35-20-34 0 0,0 0 1 0 0,0 0-1 0 0,-1 0 0 0 0,1 0 0 0 0,0 0 1 0 0,0 0-1 0 0,0 0 0 0 0,-1 0 0 0 0,1 0 1 0 0,0 0-1 0 0,0 0 0 0 0,0 0 0 0 0,-1 0 1 0 0,1 1-1 0 0,0-1 0 0 0,0 0 0 0 0,0 0 1 0 0,0 0-1 0 0,0 0 0 0 0,-1 0 0 0 0,1 1 1 0 0,0-1-1 0 0,0 0 0 0 0,0 0 0 0 0,0 0 1 0 0,0 0-1 0 0,0 1 0 0 0,0-1 0 0 0,0 0 1 0 0,0 0-1 0 0,0 0 0 0 0,-1 1 0 0 0,1-1 1 0 0,0 0-1 0 0,0 0 0 0 0,0 0 0 0 0,0 1 1 0 0,0-1-1 0 0,0 0 0 0 0,1 0 0 0 0,-1 0 1 0 0,0 1-1 0 0,0-1 0 0 0,0 0 0 0 0,0 0 1 0 0,0 0-1 0 0,0 1 0 0 0,0-1 0 0 0,14 2 27 0 0,28-5 14 0 0,-35 3-45 0 0,148-12-8 0 0,-140 11-8 0 0,1 1-1 0 0,-1 1 0 0 0,0 0 1 0 0,0 1-1 0 0,0 0 1 0 0,23 8-1 0 0,-29-7 11 0 0,-1 1 0 0 0,1 0-1 0 0,-1 0 1 0 0,0 1 0 0 0,0 0-1 0 0,0 1 1 0 0,-1 0 0 0 0,0 0 0 0 0,0 0-1 0 0,0 1 1 0 0,-1 0 0 0 0,0 0-1 0 0,6 11 1 0 0,-7-11 65 0 0,0 0 0 0 0,0 1-1 0 0,-1-1 1 0 0,0 1 0 0 0,-1 0 0 0 0,0 0 0 0 0,0 0-1 0 0,-1 0 1 0 0,0 1 0 0 0,0-1 0 0 0,-1 1-1 0 0,1 15 1 0 0,-2 7 106 0 0,-3-19-134 0 0,0-7-10 0 0,1-1 0 0 0,-1 1-1 0 0,0-1 1 0 0,-1 0 0 0 0,1 0 0 0 0,-1 0-1 0 0,1 0 1 0 0,-1 0 0 0 0,-1-1 0 0 0,1 0-1 0 0,0 0 1 0 0,-1 0 0 0 0,1 0 0 0 0,-1-1-1 0 0,0 0 1 0 0,-9 4 0 0 0,-8 0 34 0 0,-1 0 0 0 0,-33 5 0 0 0,47-10-45 0 0,-253 21 946 0 0,133-17-152 0 0,116-6-811 0 0,11-1-28 0 0,1 1-4 0 0,0 1-73 0 0,2-2-11 0 0,3-3-241 0 0,1 1 0 0 0,-1-1 0 0 0,1 1 0 0 0,0 0 0 0 0,0 0 0 0 0,6-4 0 0 0,20-9-6205 0 0,-7 5-470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49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0 14855 0 0,'-2'1'680'0'0,"0"-1"-645"0"0,0 0 1 0 0,-1 0-1 0 0,1 0 0 0 0,0 1 0 0 0,0-1 0 0 0,0 1 1 0 0,0 0-1 0 0,0-1 0 0 0,0 1 0 0 0,0 0 0 0 0,0 0 1 0 0,0 0-1 0 0,0 1 0 0 0,0-1 0 0 0,1 0 0 0 0,-1 1 1 0 0,0-1-1 0 0,1 1 0 0 0,-1 0 0 0 0,1-1 0 0 0,0 1 0 0 0,-1 0 1 0 0,1 0-1 0 0,0 0 0 0 0,0 0 0 0 0,0 0 0 0 0,1 0 1 0 0,-1 0-1 0 0,0 0 0 0 0,1 0 0 0 0,-1 0 0 0 0,1 4 1 0 0,-1-2 36 0 0,0 2 1 0 0,0-1 0 0 0,1 0 0 0 0,-1 0 0 0 0,1 0 0 0 0,1 5 0 0 0,0-7-31 0 0,0 0 0 0 0,0 1 1 0 0,0-1-1 0 0,0 0 0 0 0,0-1 1 0 0,1 1-1 0 0,-1 0 1 0 0,1 0-1 0 0,0 0 0 0 0,4 4 1 0 0,16 21 298 0 0,-14-16-178 0 0,1-1-1 0 0,15 15 1 0 0,7 3 127 0 0,56 55 533 0 0,48 49 389 0 0,20 22-61 0 0,-131-128-817 0 0,-1 1 0 0 0,-2 1 0 0 0,-1 1-1 0 0,18 35 1 0 0,-28-41-195 0 0,-1 0 1 0 0,-1 1-1 0 0,0-1 0 0 0,-2 2 0 0 0,-1-1 1 0 0,-2 0-1 0 0,0 1 0 0 0,-1 0 1 0 0,-2-1-1 0 0,-2 27 0 0 0,-5 10 300 0 0,-1 0-1 0 0,-35 118 1 0 0,37-160-439 0 0,0 0 0 0 0,-2 0 0 0 0,-1 0 0 0 0,0-1 0 0 0,-2 0 0 0 0,0-1 0 0 0,0 0 0 0 0,-2-1 0 0 0,0-1 0 0 0,-1 1 0 0 0,-1-2 0 0 0,-1 0 0 0 0,0-1 0 0 0,0-1 0 0 0,-26 16 0 0 0,23-17-47 0 0,10-6-60 0 0,0-1 1 0 0,-12 6-1 0 0,20-10-206 0 0,-1-1-8 0 0,-47 6-6571 0 0,39-4 5129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53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33 412 10799 0 0,'-1'2'496'0'0,"-13"51"501"0"0,10-41-590 0 0,1-1 1 0 0,-1 1-1 0 0,2 0 0 0 0,0 1 0 0 0,0 12 0 0 0,1-24-311 0 0,1 0-1 0 0,0 0 1 0 0,0 0-1 0 0,0-1 1 0 0,0 1-1 0 0,0 0 0 0 0,0 0 1 0 0,0-1-1 0 0,0 1 1 0 0,0 0-1 0 0,1 0 1 0 0,-1-1-1 0 0,0 1 1 0 0,0 0-1 0 0,1 0 1 0 0,-1-1-1 0 0,0 1 1 0 0,1 0-1 0 0,-1-1 0 0 0,1 1 1 0 0,-1 0-1 0 0,1-1 1 0 0,-1 1-1 0 0,1-1 1 0 0,-1 1-1 0 0,1-1 1 0 0,0 1-1 0 0,-1-1 1 0 0,1 1-1 0 0,0-1 0 0 0,-1 0 1 0 0,1 1-1 0 0,1-1 1 0 0,-1 0-28 0 0,0 0 1 0 0,1 0-1 0 0,-1-1 0 0 0,0 1 1 0 0,0-1-1 0 0,0 1 1 0 0,1-1-1 0 0,-1 1 1 0 0,0-1-1 0 0,0 0 0 0 0,0 1 1 0 0,0-1-1 0 0,0 0 1 0 0,0 0-1 0 0,0 0 0 0 0,0 0 1 0 0,-1 0-1 0 0,1 0 1 0 0,0 0-1 0 0,-1 0 0 0 0,2-2 1 0 0,1-2 19 0 0,-1 0 0 0 0,1 0-1 0 0,-1-1 1 0 0,0 1 0 0 0,-1-1 0 0 0,0 1 0 0 0,2-10 0 0 0,-1-41 406 0 0,-3 41-385 0 0,2 1 0 0 0,0 0 0 0 0,2-16 0 0 0,1 16-95 0 0,0 0 0 0 0,1 0 0 0 0,1 0-1 0 0,0 1 1 0 0,1-1 0 0 0,0 2 0 0 0,1-1 0 0 0,0 1-1 0 0,1 0 1 0 0,1 1 0 0 0,0-1 0 0 0,0 2 0 0 0,1 0 0 0 0,0 0-1 0 0,20-12 1 0 0,-2 4-199 0 0,-1 2 0 0 0,2 1 1 0 0,0 1-1 0 0,1 1 0 0 0,62-15 0 0 0,-44 15 50 0 0,176-37-174 0 0,-221 49 307 0 0,-1 1 1 0 0,1-1-1 0 0,0 1 0 0 0,0 0 1 0 0,0 0-1 0 0,-1 1 0 0 0,1-1 0 0 0,0 1 1 0 0,0 0-1 0 0,-1-1 0 0 0,6 3 0 0 0,-7-1-44 0 0,0-1 0 0 0,0 0-1 0 0,0 1 1 0 0,0-1-1 0 0,0 1 1 0 0,-1-1-1 0 0,1 1 1 0 0,0 0 0 0 0,-1 0-1 0 0,1 0 1 0 0,-1 0-1 0 0,0 0 1 0 0,0 0 0 0 0,0 0-1 0 0,0 0 1 0 0,0 1-1 0 0,0-1 1 0 0,0 4 0 0 0,3 12-805 0 0,-4 2-40 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5:59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4607 0 0,'0'0'4075'0'0,"3"-1"-2070"0"0,96-42 3418 0 0,-13 5-4276 0 0,-67 31-995 0 0,5-2 123 0 0,44-12 1 0 0,-61 19-255 0 0,1 1-1 0 0,-1 0 1 0 0,1 0 0 0 0,-1 1-1 0 0,1 0 1 0 0,-1 0 0 0 0,1 1-1 0 0,-1 0 1 0 0,1 0 0 0 0,11 4-1 0 0,64 33-3398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6:00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11831 0 0,'0'0'1848'0'0,"2"-2"-1222"0"0,2-1-399 0 0,0 0 1 0 0,0 0 0 0 0,0 0-1 0 0,0 0 1 0 0,0 0 0 0 0,1 1 0 0 0,-1 0-1 0 0,1 0 1 0 0,0 0 0 0 0,9-2-1 0 0,54-10 723 0 0,-67 14-910 0 0,202-44 1026 0 0,-24 5-2705 0 0,-145 33 772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6:00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24 6447 0 0,'0'-2'499'0'0,"0"1"-214"0"0,1-1 0 0 0,-1 1-1 0 0,0 0 1 0 0,0 0 0 0 0,0-1 0 0 0,0 1 0 0 0,0 0-1 0 0,0-1 1 0 0,-1 1 0 0 0,1 0 0 0 0,0 0 0 0 0,-1 0-1 0 0,1-1 1 0 0,-1 1 0 0 0,0-2 0 0 0,0 3-59 0 0,1 1 0 0 0,-1-1 0 0 0,1 0 0 0 0,-1 1 0 0 0,1-1 0 0 0,0 0 0 0 0,-1 1 0 0 0,1-1 1 0 0,-1 0-1 0 0,1 1 0 0 0,0-1 0 0 0,-1 1 0 0 0,1-1 0 0 0,0 1 0 0 0,0-1 0 0 0,-1 1 0 0 0,1 0 0 0 0,-2 2-1240 0 0,-10 17 1366 0 0,0 1-1 0 0,1 1 1 0 0,-9 28-1 0 0,-19 72 263 0 0,34-106-487 0 0,-73 273 579 0 0,-4 14-102 0 0,71-269-666 0 0,0-1 0 0 0,-32 61 0 0 0,36-81 32 0 0,-1-1 0 0 0,0 1 0 0 0,0-1-1 0 0,-2-1 1 0 0,1 0 0 0 0,-1 0 0 0 0,-1-1 0 0 0,0 0-1 0 0,-21 14 1 0 0,20-18-324 0 0,10-5-102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6:01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45 144 11775 0 0,'-2'1'539'0'0,"-1"-2"-351"0"0,-22 8 344 0 0,10-1 2832 0 0,24-5-3224 0 0,-1 0-1 0 0,0 0 1 0 0,0 0 0 0 0,0-1 0 0 0,1 0-1 0 0,-1-1 1 0 0,0 0 0 0 0,11-2 0 0 0,9-4 94 0 0,27-11 0 0 0,-29 9-107 0 0,359-102 391 0 0,-320 102-789 0 0,-35 8-2565 0 0,-15 1 1285 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6:19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7 140 7367 0 0,'0'0'667'0'0,"-1"-2"-547"0"0,-4-8 3881 0 0,7 6-3392 0 0,0 0-1 0 0,1 0 0 0 0,0 0 1 0 0,0 0-1 0 0,0 1 0 0 0,0-1 1 0 0,0 1-1 0 0,6-5 0 0 0,-2 4-286 0 0,0-1 0 0 0,0 1 0 0 0,0 0-1 0 0,11-3 1 0 0,4-1-256 0 0,2 1-1 0 0,29-4 1 0 0,-49 10 61 0 0,75-14-155 0 0,0 4-1 0 0,109-2 1 0 0,-155 15-1969 0 0,-17 0 803 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6:19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77 9215 0 0,'0'0'707'0'0,"-2"0"-464"0"0,-10-2 9503 0 0,14 2-9604 0 0,1 0-1 0 0,-1 0 1 0 0,1 0-1 0 0,-1-1 1 0 0,1 1-1 0 0,-1-1 1 0 0,0 0-1 0 0,4-1 1 0 0,3-1 176 0 0,22-3 503 0 0,47-3 0 0 0,-49 6-623 0 0,-7 1-155 0 0,203-27 66 0 0,-111 13-3523 0 0,-92 14-3916 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6:20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15 5527 0 0,'0'0'250'0'0,"1"-3"-2"0"0,1-6 189 0 0,-1 6 1367 0 0,-2 7 616 0 0,-47 121 3808 0 0,8 5-4211 0 0,15-45-1627 0 0,-46 104 0 0 0,-76 123-174 0 0,123-267-295 0 0,-11 27-230 0 0,32-64 264 0 0,0 0 0 0 0,0 1 0 0 0,1-1-1 0 0,0 1 1 0 0,1-1 0 0 0,-1 15 0 0 0,2-22-170 0 0,0 0-1 0 0,0-1 1 0 0,0 1 0 0 0,0 0-1 0 0,0 0 1 0 0,0-1 0 0 0,0 1-1 0 0,0 0 1 0 0,1-1 0 0 0,-1 1-1 0 0,0 0 1 0 0,0-1-1 0 0,1 1 1 0 0,-1-1 0 0 0,1 1-1 0 0,-1-1 1 0 0,0 1 0 0 0,1 0-1 0 0,0 0 1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6:20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21 228 16439 0 0,'-1'-2'754'0'0,"0"0"-514"0"0,-1 0 0 0 0,-12-4 374 0 0,12 5 140 0 0,5 1-316 0 0,40-7 177 0 0,-1-1-1 0 0,67-23 1 0 0,79-42 37 0 0,-19 7-491 0 0,-146 58-327 0 0,-1 1 0 0 0,33-5-1 0 0,-46 11-757 0 0,1 0-1 0 0,13 1 0 0 0,-6 2-779 0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1:23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1375 0 0,'0'0'18376'0'0,"2"-2"-18316"0"0,6-9-37 0 0,0 0 20 0 0,-1 2-45 0 0,-6 7-58 0 0,-1 3 75 0 0,0 0-1 0 0,-1 0 1 0 0,1 0-1 0 0,0 0 1 0 0,0 0 0 0 0,0 0-1 0 0,0 0 1 0 0,0 0-1 0 0,0 0 1 0 0,0 0-1 0 0,0 0 1 0 0,1 2-1 0 0,-1-1 21 0 0,0 1 172 0 0,0 0-126 0 0,-1 8-1 0 0,0-8 510 0 0,2-4-584 0 0,0 1 0 0 0,0-1 0 0 0,0 1 0 0 0,0-1 0 0 0,0 0 0 0 0,0 0 0 0 0,0 1 0 0 0,0-1 0 0 0,-1 0 0 0 0,1 0 0 0 0,1-1 0 0 0,0-1-57 0 0,20-25-1510 0 0,-13 14 599 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6:02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0 7367 0 0,'0'3'568'0'0,"-4"8"-422"0"0,0 0-1 0 0,-1-1 1 0 0,0 1-1 0 0,-11 17 1 0 0,-8 14 1058 0 0,-97 226 2194 0 0,71-156-2752 0 0,9-27-268 0 0,-68 101-1 0 0,41-88-310 0 0,23-35-33 0 0,43-61-126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53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17 3679 0 0,'-1'-1'3176'0'0,"-2"-1"-2985"0"0,1 0 0 0 0,0 1 0 0 0,-1-1 1 0 0,0 1-1 0 0,1 0 0 0 0,-1-1 0 0 0,0 1 0 0 0,1 0 0 0 0,-1 1 0 0 0,0-1 0 0 0,0 0 0 0 0,0 1 0 0 0,0 0 0 0 0,0 0 0 0 0,0 0 0 0 0,0 0 0 0 0,0 0 0 0 0,0 0 0 0 0,-4 2 0 0 0,-2 0-199 0 0,1 0-1 0 0,-1 0 1 0 0,1 1 0 0 0,0 0-1 0 0,-13 8 1 0 0,1 0 404 0 0,1 2 1 0 0,1 0-1 0 0,0 0 1 0 0,1 2-1 0 0,1 0 0 0 0,0 1 1 0 0,1 1-1 0 0,1 0 1 0 0,-15 23-1 0 0,28-38-364 0 0,-1 0 0 0 0,1 0 0 0 0,0 0 1 0 0,0 1-1 0 0,0-1 0 0 0,0 1 0 0 0,0-1 0 0 0,1 1 0 0 0,-1-1 1 0 0,1 1-1 0 0,-1-1 0 0 0,1 1 0 0 0,0-1 0 0 0,0 1 0 0 0,0-1 1 0 0,1 1-1 0 0,-1-1 0 0 0,0 1 0 0 0,1-1 0 0 0,0 1 0 0 0,1 4 1 0 0,0-5 13 0 0,0 1 0 0 0,0-1 0 0 0,-1 0 0 0 0,1 1 0 0 0,1-1 0 0 0,-1 0 0 0 0,0 0 0 0 0,0-1 0 0 0,1 1 0 0 0,-1 0 0 0 0,1-1 0 0 0,0 1 0 0 0,-1-1 0 0 0,1 0 0 0 0,0 0 0 0 0,0 0 0 0 0,0 0 1 0 0,4 0-1 0 0,0 0-20 0 0,0-1-1 0 0,0 1 1 0 0,0-1 0 0 0,0-1 0 0 0,0 1 0 0 0,0-1 0 0 0,0 0 0 0 0,0-1 0 0 0,-1 0 0 0 0,1 0 0 0 0,7-3 0 0 0,-3 0 16 0 0,1-1 0 0 0,-1 0 0 0 0,0 0-1 0 0,-1-1 1 0 0,13-11 0 0 0,-15 11-42 0 0,7-5 4 0 0,-1-1 1 0 0,13-15 0 0 0,-25 26 915 0 0,-1 3-909 0 0,1 0 0 0 0,-1 0 0 0 0,0 1 0 0 0,1-1 0 0 0,-1 0 0 0 0,0 1 1 0 0,0-1-1 0 0,0 1 0 0 0,0-1 0 0 0,1 3 0 0 0,0-1 11 0 0,4 7-211 0 0,1-1 1 0 0,0 1-1 0 0,1-1 1 0 0,0 0-1 0 0,18 14 1 0 0,-18-17-1135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6:02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176 627 3679 0 0,'-2'2'284'0'0,"-41"32"188"0"0,-54 52 7226 0 0,94-83-7486 0 0,-1 0 1 0 0,1 0 0 0 0,-1-1-1 0 0,-6 4 1 0 0,6-4-74 0 0,2-1 1269 0 0,-1-16-912 0 0,2 10-449 0 0,1-1 0 0 0,1 0 0 0 0,-1 0 0 0 0,1 1 0 0 0,0-1 0 0 0,0 0-1 0 0,0 1 1 0 0,1-1 0 0 0,0 1 0 0 0,3-7 0 0 0,6-9 17 0 0,15-24 0 0 0,-16 30-44 0 0,34-56 10 0 0,87-105 1 0 0,-103 144-31 0 0,2 1 1 0 0,1 2-1 0 0,1 1 1 0 0,1 1 0 0 0,39-24-1 0 0,-23 20 146 0 0,1 3 0 0 0,2 2 0 0 0,97-35 0 0 0,-138 57-43 0 0,0 1 0 0 0,1 1 0 0 0,-1 0 0 0 0,1 0 0 0 0,0 1 0 0 0,16 1-1 0 0,-24 0-78 0 0,-1 0-1 0 0,0 1 1 0 0,1-1-1 0 0,-1 1 0 0 0,1 0 1 0 0,-1 0-1 0 0,0 0 0 0 0,1 0 1 0 0,-1 1-1 0 0,0-1 1 0 0,0 1-1 0 0,0 0 0 0 0,0 0 1 0 0,0 0-1 0 0,-1 0 0 0 0,1 0 1 0 0,-1 1-1 0 0,1-1 1 0 0,-1 1-1 0 0,0 0 0 0 0,0-1 1 0 0,0 1-1 0 0,0 0 0 0 0,0 0 1 0 0,2 6-1 0 0,-2-1-22 0 0,-1-1-1 0 0,1 1 0 0 0,-1-1 1 0 0,0 1-1 0 0,-1 0 0 0 0,0-1 1 0 0,0 1-1 0 0,0 0 0 0 0,-1-1 1 0 0,0 1-1 0 0,-1-1 0 0 0,0 1 1 0 0,0-1-1 0 0,-5 12 0 0 0,-4 5-21 0 0,-1 0-1 0 0,-28 42 0 0 0,26-46-4 0 0,-86 124-28 0 0,74-110 30 0 0,-2-1 1 0 0,-35 31 0 0 0,31-34-53 0 0,-1-3 1 0 0,-1 0 0 0 0,-73 41-1 0 0,55-39-42 0 0,-60 29-165 0 0,88-48 215 0 0,1 0 0 0 0,-47 11 0 0 0,55-19-87 0 0,13-1-594 0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6:05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763 1 5063 0 0,'-13'13'179'0'0,"0"0"-1"0"0,-27 20 1 0 0,8-9 5 0 0,25-17 83 0 0,-261 225 5530 0 0,205-172-5175 0 0,3 3 1 0 0,-55 75-1 0 0,35-25-362 0 0,66-90-193 0 0,1-1-1 0 0,2 2 0 0 0,-12 31 0 0 0,20-48-42 0 0,1 0 0 0 0,1-1 0 0 0,-1 1 0 0 0,1 0 1 0 0,1 0-1 0 0,-1 0 0 0 0,1-1 0 0 0,0 1 0 0 0,1 0 0 0 0,-1 0 0 0 0,1 0 0 0 0,1 0 0 0 0,-1-1 0 0 0,1 1 0 0 0,0-1 0 0 0,4 8 0 0 0,-2-7-6 0 0,0 1-1 0 0,1-1 1 0 0,0 0-1 0 0,0-1 1 0 0,0 1 0 0 0,1-1-1 0 0,0 0 1 0 0,0-1-1 0 0,1 1 1 0 0,-1-1-1 0 0,1-1 1 0 0,14 8 0 0 0,-2-3-133 0 0,0-2 1 0 0,0 0 0 0 0,1-2 0 0 0,-1 0-1 0 0,1-1 1 0 0,0-1 0 0 0,1-1-1 0 0,-1 0 1 0 0,28-3 0 0 0,-18 0-4813 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6:0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5063 0 0,'0'-3'390'0'0,"2"-23"9235"0"0,0 29-8840 0 0,9 13-293 0 0,-1 0 0 0 0,0 1 0 0 0,-1 0 1 0 0,9 26-1 0 0,-11-28-305 0 0,10 27 223 0 0,5 8 332 0 0,42 76 0 0 0,-34-78-576 0 0,2-1 0 0 0,3-1 1 0 0,40 42-1 0 0,83 68 51 0 0,-107-113-174 0 0,-49-42-234 0 0,-1 0-15 0 0,0 0 1 0 0,0-1-1 0 0,0 1 1 0 0,0 0-1 0 0,-1-1 1 0 0,1 1-1 0 0,0 0 1 0 0,0 0-1 0 0,-1 0 0 0 0,2 2 1 0 0,6-16-5384 0 0,0-3-133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6:06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4 7367 0 0,'-2'0'334'0'0,"-39"-4"132"0"0,21 5 123 0 0,16 1-152 0 0,2 0 7 0 0,1-1-149 0 0,-1-1 1 0 0,0 1 0 0 0,1 0 0 0 0,0 0-1 0 0,-1 0 1 0 0,1 0 0 0 0,-1 0 0 0 0,1 0-1 0 0,0 0 1 0 0,0 0 0 0 0,0 1 0 0 0,-1-1-1 0 0,1 0 1 0 0,-1 4 0 0 0,-10 21 1029 0 0,8-17-1141 0 0,-26 78 1030 0 0,12-32-708 0 0,-40 83 177 0 0,47-116-625 0 0,-2 0 0 0 0,-1 0 1 0 0,-30 36-1 0 0,-40 27 61 0 0,0 1-89 0 0,72-75-2159 0 0,24-18 1458 0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6:06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8287 0 0,'0'0'6111'0'0,"1"-2"-5334"0"0,4-2-610 0 0,-1 0 0 0 0,1 0 0 0 0,0 0 0 0 0,0 1 0 0 0,0-1 0 0 0,0 1 0 0 0,1 0 0 0 0,-1 1 0 0 0,7-3 0 0 0,60-17 76 0 0,-46 15-132 0 0,-6 2-111 0 0,0 0-1 0 0,38-2 0 0 0,10 6-3481 0 0,-52 3-1618 0 0</inkml:trace>
  <inkml:trace contextRef="#ctx0" brushRef="#br0" timeOffset="1">56 284 13935 0 0,'0'0'1262'0'0,"-1"2"-1037"0"0,-7 17-196 0 0,8-14-19 0 0,1-2 16 0 0,-1-2-6 0 0,-1 0 1 0 0,1-1-1 0 0,0 1 0 0 0,0 0 0 0 0,0 0 0 0 0,0 0 1 0 0,1-1-1 0 0,-1 1 0 0 0,0 0 0 0 0,0 0 0 0 0,0-1 0 0 0,0 1 1 0 0,1 0-1 0 0,-1-1 0 0 0,0 1 0 0 0,1 0 0 0 0,-1-1 1 0 0,1 2-1 0 0,0 0 54 0 0,4 2 188 0 0,1 0-165 0 0,2 0 0 0 0,-1-1 1 0 0,0 0-1 0 0,1-1 0 0 0,-1 1 0 0 0,1-2 0 0 0,0 1 0 0 0,-1-1 0 0 0,1 0 0 0 0,0 0 0 0 0,0-1 1 0 0,0 0-1 0 0,15-3 0 0 0,10-2-169 0 0,64-19 0 0 0,-82 19-249 0 0,13-3-966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6:06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3 7367 0 0,'-2'0'334'0'0,"-2"1"-210"0"0,-7 0-56 0 0,0 1 1 0 0,0 0-1 0 0,0 1 1 0 0,-18 7-1 0 0,-3 5 877 0 0,1 2-1 0 0,1 1 0 0 0,0 2 1 0 0,-47 40-1 0 0,56-41-521 0 0,0 2 0 0 0,2 0 1 0 0,0 1-1 0 0,2 1 0 0 0,0 1 0 0 0,-16 33 0 0 0,29-51-351 0 0,1 1 0 0 0,0 0 0 0 0,1-1 0 0 0,-1 1 0 0 0,2 0 0 0 0,-1 0 0 0 0,1 1 0 0 0,0-1 0 0 0,0 0 0 0 0,1 0 0 0 0,0 1 0 0 0,0-1-1 0 0,1 0 1 0 0,-1 0 0 0 0,2 0 0 0 0,3 13 0 0 0,-3-14-20 0 0,1 0 0 0 0,0 0 0 0 0,0 0 0 0 0,0-1-1 0 0,0 0 1 0 0,1 1 0 0 0,0-1 0 0 0,0-1 0 0 0,1 1 0 0 0,-1-1 0 0 0,1 1-1 0 0,0-1 1 0 0,0-1 0 0 0,1 1 0 0 0,-1-1 0 0 0,1 0 0 0 0,0 0 0 0 0,-1 0-1 0 0,9 2 1 0 0,-3-2-42 0 0,1-1 0 0 0,-1 0 0 0 0,0 0 0 0 0,1-1-1 0 0,-1-1 1 0 0,0 0 0 0 0,1 0 0 0 0,-1-1 0 0 0,1-1 0 0 0,-1 0 0 0 0,0 0-1 0 0,18-7 1 0 0,0-2 22 0 0,1-1 0 0 0,-2-2 0 0 0,36-22 0 0 0,-54 30-23 0 0,-1-1 1 0 0,1 0-1 0 0,-1 0 0 0 0,-1-1 0 0 0,0 0 0 0 0,0 0 0 0 0,0-1 1 0 0,-1 0-1 0 0,0-1 0 0 0,-1 1 0 0 0,0-1 0 0 0,-1 0 0 0 0,0-1 0 0 0,0 1 1 0 0,-1-1-1 0 0,-1 0 0 0 0,0 0 0 0 0,0 0 0 0 0,-1-1 0 0 0,0 1 1 0 0,-1-1-1 0 0,-1-19 0 0 0,0 14 37 0 0,-1 1 1 0 0,-1 0-1 0 0,-1-1 1 0 0,0 1-1 0 0,-7-19 0 0 0,8 29-50 0 0,0 1-1 0 0,0 0 0 0 0,-1 0 1 0 0,0 0-1 0 0,1 1 0 0 0,-2-1 1 0 0,1 1-1 0 0,-1-1 0 0 0,1 1 1 0 0,-1 0-1 0 0,0 0 0 0 0,0 1 1 0 0,-1-1-1 0 0,1 1 1 0 0,-1 0-1 0 0,0 0 0 0 0,0 0 1 0 0,0 1-1 0 0,-6-2 0 0 0,-19-6-513 0 0,-46-7 0 0 0,54 10 324 0 0,10 2-1073 0 0,7-1-3425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6:07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9215 0 0,'0'0'1442'0'0,"0"3"-937"0"0,3 6-377 0 0,0 0 0 0 0,1 0 0 0 0,-1-1 0 0 0,2 1 0 0 0,-1-1 0 0 0,1 0 0 0 0,0 0 0 0 0,1 0 0 0 0,7 7 0 0 0,67 64-88 0 0,-47-49 271 0 0,36 33 66 0 0,122 127 1652 0 0,-177-174-1727 0 0,-1 0 0 0 0,0 1-1 0 0,17 33 1 0 0,-25-39-161 0 0,0 0-1 0 0,0 1 1 0 0,-1-1-1 0 0,-1 1 1 0 0,0 0-1 0 0,0 0 0 0 0,1 23 1 0 0,-3-7 28 0 0,-2 0 0 0 0,0-1 0 0 0,-2 1 0 0 0,-1 0 0 0 0,-1-1-1 0 0,-2 1 1 0 0,0-2 0 0 0,-2 1 0 0 0,-22 46 0 0 0,-17 17 118 0 0,-4-3 0 0 0,-72 91-1 0 0,118-169-275 0 0,-9 11 48 0 0,0-1 0 0 0,-2 0 1 0 0,-29 26-1 0 0,37-38-17 0 0,7-5-990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6:07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24 3223 0 0,'-2'1'240'0'0,"-8"0"103"0"0,-19 6 14128 0 0,34-7-13693 0 0,342-18 1674 0 0,-245 11-2479 0 0,-71 5-764 0 0,-3-4-307 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6:08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 2759 0 0,'-1'2'3019'0'0,"-55"108"7887"0"0,-85 183-7683 0 0,96-196-2471 0 0,26-58-552 0 0,1 1 1 0 0,2 1-1 0 0,-16 59 1 0 0,31-93-202 0 0,-1 1 1 0 0,1-1-1 0 0,0 0 1 0 0,1 0-1 0 0,0 0 1 0 0,0 1-1 0 0,0-1 1 0 0,2 9 0 0 0,-1-15-85 0 0,0 1 1 0 0,0 0-1 0 0,0-1 1 0 0,0 0 0 0 0,1 1-1 0 0,-1-1 1 0 0,0 0 0 0 0,1 1-1 0 0,-1-1 1 0 0,1 0-1 0 0,-1 0 1 0 0,1 0 0 0 0,-1 0-1 0 0,1 0 1 0 0,0-1 0 0 0,-1 1-1 0 0,4 0 1 0 0,10 2-1511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6:08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10 488 11055 0 0,'-1'-3'852'0'0,"-1"-7"-639"0"0,-1 0 0 0 0,2 0 0 0 0,-1-1 0 0 0,1-15 0 0 0,2 20 117 0 0,-1 0 0 0 0,1 0 0 0 0,0 0-1 0 0,1 0 1 0 0,-1 1 0 0 0,1-1 0 0 0,0 0 0 0 0,1 1 0 0 0,-1-1 0 0 0,4-4 0 0 0,2-1 46 0 0,0 0 0 0 0,1 1 0 0 0,0 0 1 0 0,0 1-1 0 0,1 0 0 0 0,15-11 1 0 0,0 2-52 0 0,47-24 1 0 0,246-103-205 0 0,-277 129-102 0 0,49-13-1 0 0,-67 23-4 0 0,0 1 0 0 0,0 1 0 0 0,44-1 1 0 0,-61 5 19 0 0,0 0 0 0 0,0 1 1 0 0,0 0-1 0 0,0 0 1 0 0,0 0-1 0 0,0 0 1 0 0,0 1-1 0 0,0 0 0 0 0,7 4 1 0 0,-10-4-17 0 0,0-1 1 0 0,0 1-1 0 0,-1 0 1 0 0,1 0-1 0 0,-1 1 1 0 0,0-1 0 0 0,1 0-1 0 0,-1 1 1 0 0,0-1-1 0 0,0 1 1 0 0,-1 0-1 0 0,1-1 1 0 0,0 1-1 0 0,-1 0 1 0 0,0 0-1 0 0,0 0 1 0 0,0 0-1 0 0,0 0 1 0 0,1 4-1 0 0,-1 5-5 0 0,0 0-1 0 0,0 1 0 0 0,-1-1 1 0 0,-1 0-1 0 0,0 0 1 0 0,-1 0-1 0 0,0 0 1 0 0,-6 20-1 0 0,-6 8 90 0 0,-22 44 0 0 0,29-68-106 0 0,-125 255 215 0 0,126-260-289 0 0,0 0 0 0 0,-1-1 0 0 0,0 0 0 0 0,-1 0 1 0 0,0 0-1 0 0,0-1 0 0 0,-1-1 0 0 0,0 1 0 0 0,-1-1 0 0 0,0-1 0 0 0,0 0 1 0 0,0 0-1 0 0,-1-1 0 0 0,0 0 0 0 0,0-1 0 0 0,-1 0 0 0 0,-18 4 1 0 0,-10 0-442 0 0,1-3 0 0 0,-1-1 1 0 0,0-2-1 0 0,-76-4 0 0 0,94 0 250 0 0,-1-1 0 0 0,1-1 0 0 0,0-1 0 0 0,0-1 0 0 0,-37-14 0 0 0,46 13-629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54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1 13303 0 0,'0'0'299'0'0,"0"2"45"0"0,-3 5-249 0 0,0 0 1 0 0,0-1-1 0 0,0 1 1 0 0,-1-1-1 0 0,0 1 1 0 0,0-1-1 0 0,-5 6 0 0 0,0 0-45 0 0,-102 172 1451 0 0,40-61-534 0 0,-93 136 644 0 0,12 1-844 0 0,120-198-675 0 0,2 3 1 0 0,-25 84-1 0 0,54-147-366 0 0,-3 11 620 0 0,1-8-3517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6:08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63 9215 0 0,'3'-5'136'0'0,"1"-1"1"0"0,0 1-1 0 0,0 0 0 0 0,1 0 0 0 0,0 1 0 0 0,0-1 0 0 0,0 1 0 0 0,0 0 0 0 0,1 0 0 0 0,-1 1 0 0 0,1 0 0 0 0,0 0 1 0 0,10-4 3459 0 0,-17 10-3414 0 0,-1 6-129 0 0,-1-1 0 0 0,0 0 0 0 0,-1 0 0 0 0,1-1 0 0 0,-1 1 0 0 0,-1-1 0 0 0,-6 9 0 0 0,-45 51 154 0 0,16-23 16 0 0,-231 276 1375 0 0,254-301-1477 0 0,2 1-1 0 0,0 1 0 0 0,1 0 0 0 0,1 1 1 0 0,1 1-1 0 0,-16 40 0 0 0,22-48-59 0 0,2 1 1 0 0,0-1-1 0 0,0 1 0 0 0,2 0 0 0 0,0 0 0 0 0,0 0 0 0 0,2 0 1 0 0,0 0-1 0 0,1 0 0 0 0,0 0 0 0 0,7 28 0 0 0,-7-40-213 0 0,0-1 0 0 0,0 1-1 0 0,0-1 1 0 0,1 1 0 0 0,-1-1-1 0 0,1 1 1 0 0,0-1 0 0 0,0 0-1 0 0,0 0 1 0 0,0 0 0 0 0,1 0 0 0 0,4 4-1 0 0,8 5-915 0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6:09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12959 0 0,'0'0'1172'0'0,"-1"2"-966"0"0,-5 12 1 0 0,0 0 0 0 0,1 0-1 0 0,0 0 1 0 0,1 1 0 0 0,1-1 0 0 0,1 1 0 0 0,0 0 0 0 0,0 0 0 0 0,1 0 0 0 0,1 0 0 0 0,1-1 0 0 0,3 21 0 0 0,0-16 173 0 0,0 1 0 0 0,2-1 0 0 0,0 0 0 0 0,1 0 0 0 0,1-1 0 0 0,1 0 0 0 0,0 0 0 0 0,22 29 0 0 0,-10-19-20 0 0,2-1-1 0 0,1-1 1 0 0,54 45-1 0 0,94 53 1 0 0,-153-111-337 0 0,-12-9-6 0 0,-4-2-10 0 0,0 0 1 0 0,0 0-1 0 0,0 0 0 0 0,0 0 0 0 0,0 1 0 0 0,4 5 0 0 0,10 8-9 0 0,-15-11-13 0 0,-1-2-17 0 0,0-1-229 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6:09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0 6911 0 0,'0'0'3968'0'0,"-1"3"-2173"0"0,-4 7-573 0 0,1 3-843 0 0,-2-1-1 0 0,0 0 1 0 0,0 0-1 0 0,-1-1 1 0 0,0 0-1 0 0,-11 13 1 0 0,-41 38 1410 0 0,-109 89 1 0 0,125-118-1576 0 0,2 3 0 0 0,1 1 0 0 0,-57 69 0 0 0,88-95-204 0 0,5-7 3 0 0,0 1 1 0 0,1 0-1 0 0,0 0 0 0 0,-1 0 1 0 0,2 0-1 0 0,-1 1 0 0 0,-2 7 1 0 0,0 1-14 0 0,4-12-216 0 0,3 0-109 0 0,1 0-420 0 0,0 0 0 0 0,0 0 0 0 0,0-1 0 0 0,0 1 0 0 0,0-1 1 0 0,0 0-1 0 0,6 1 0 0 0,11 0-5542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6:09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64 12895 0 0,'1'-2'998'0'0,"6"-3"-343"0"0,1 0 1 0 0,-1 0-1 0 0,1 1 1 0 0,-1-1-1 0 0,1 2 1 0 0,0-1-1 0 0,10-2 1 0 0,-2 2 179 0 0,36-4 0 0 0,-8 2-404 0 0,-17 2-526 0 0,0 2 1 0 0,53 1 0 0 0,-36 2-2774 0 0,-27-1 1556 0 0</inkml:trace>
  <inkml:trace contextRef="#ctx0" brushRef="#br0" timeOffset="1">1 299 15519 0 0,'0'0'1408'0'0,"3"-1"-1068"0"0,138-31 3071 0 0,-73 21-2574 0 0,109-6-1 0 0,-170 17-932 0 0,23 0-2182 0 0,-14 2 932 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6:10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0 4143 0 0,'0'0'191'0'0,"-1"3"-11"0"0,-35 76 8936 0 0,5-15-3555 0 0,15-19-5143 0 0,-41 165 1455 0 0,37-129-1524 0 0,17-71-405 0 0,0 0 0 0 0,1 1 0 0 0,0-1 0 0 0,1 0-1 0 0,0 1 1 0 0,1-1 0 0 0,0 1 0 0 0,3 13 0 0 0,-3-21-232 0 0,15-2-2808 0 0,-13 0 2942 0 0,0-1-1 0 0,0 0 0 0 0,0 0 1 0 0,0 0-1 0 0,-1 0 1 0 0,1 0-1 0 0,0 0 1 0 0,0 0-1 0 0,0-1 0 0 0,0 1 1 0 0,-1-1-1 0 0,4-1 1 0 0,18-10-1564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6:10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10135 0 0,'0'0'1274'0'0,"0"3"-86"0"0,1 24 1297 0 0,6 43 0 0 0,15 25-1272 0 0,46 91-995 0 0,-18-73 58 0 0,12 26 106 0 0,-50-106-154 0 0,0 1 0 0 0,7 42-1 0 0,-16-62-82 0 0,-1 0 0 0 0,-1 0 0 0 0,0 1 0 0 0,-1-1 0 0 0,0 0 0 0 0,-1 0 0 0 0,-1 0 0 0 0,0 0-1 0 0,-1 0 1 0 0,0-1 0 0 0,-1 1 0 0 0,-10 21 0 0 0,-10 7 443 0 0,-2 0-1 0 0,-40 49 1 0 0,-14 19 94 0 0,70-98-754 0 0,-3 5-1268 0 0,9-9-5482 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6:11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10 6911 0 0,'0'0'315'0'0,"-3"1"-7"0"0,-5 1 458 0 0,-30 7-1860 0 0,24-7 3568 0 0,2-1 3593 0 0,23 3-5179 0 0,-6-1-708 0 0,5 1 110 0 0,0-1 0 0 0,1 0-1 0 0,-1-1 1 0 0,1 0 0 0 0,-1-1-1 0 0,20 0 1 0 0,67-8 782 0 0,-55 3-850 0 0,82-11-444 0 0,-72 3-5500 0 0,-23 2-384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6:11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31 9215 0 0,'8'-7'423'0'0,"-3"3"-258"0"0,0 0 1 0 0,1 1-1 0 0,-1-1 0 0 0,12-3 1 0 0,-15 5 1250 0 0,8 15 2465 0 0,-9-11-3718 0 0,0 1-1 0 0,0 0 1 0 0,-1-1 0 0 0,1 1-1 0 0,0-1 1 0 0,-1 1 0 0 0,0 0-1 0 0,1-1 1 0 0,-1 1 0 0 0,0 0 0 0 0,-1-1-1 0 0,1 1 1 0 0,0 0 0 0 0,-1-1-1 0 0,1 1 1 0 0,-2 3 0 0 0,-2 6-153 0 0,-1 0 0 0 0,-7 13 0 0 0,7-15 183 0 0,-196 353 1373 0 0,145-268-1500 0 0,-87 159 70 0 0,130-228-208 0 0,13-23 19 0 0,0 0-228 0 0,3-4-929 0 0,0 1 1001 0 0,0-1 0 0 0,0 1 0 0 0,0-1-1 0 0,0 0 1 0 0,0 0 0 0 0,0-1 0 0 0,0 1 0 0 0,0 0-1 0 0,0-1 1 0 0,3-2 0 0 0,15-16-1106 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6:12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18 506 11431 0 0,'0'0'522'0'0,"-1"-2"-12"0"0,-2-1-473 0 0,1 0 0 0 0,0 0 0 0 0,0 0 0 0 0,0 0 0 0 0,-2-5 0 0 0,2-5-28 0 0,2 6 118 0 0,0 3 123 0 0,1-1 1 0 0,-1 0 0 0 0,1 1-1 0 0,0-1 1 0 0,0 1 0 0 0,1 0-1 0 0,-1-1 1 0 0,1 1-1 0 0,0 0 1 0 0,0 0 0 0 0,0 0-1 0 0,1 0 1 0 0,3-5 0 0 0,6-6 622 0 0,25-24 1 0 0,-34 36-828 0 0,31-29 461 0 0,1 2 0 0 0,2 1 0 0 0,1 2 0 0 0,82-44 0 0 0,-38 32-12 0 0,138-46 1 0 0,-203 79-385 0 0,1 1 1 0 0,0 0 0 0 0,35-4-1 0 0,-47 9-77 0 0,0 0 1 0 0,-1 0-1 0 0,1 0 0 0 0,-1 1 0 0 0,1 0 0 0 0,-1 0 0 0 0,10 3 1 0 0,-12-2-23 0 0,0-1 1 0 0,0 1 0 0 0,0-1 0 0 0,0 1 0 0 0,0 0 0 0 0,0 0 0 0 0,-1 0-1 0 0,1 1 1 0 0,-1-1 0 0 0,1 1 0 0 0,-1-1 0 0 0,0 1 0 0 0,3 5-1 0 0,-1-1-6 0 0,-1 1-1 0 0,0 0 0 0 0,0-1 0 0 0,-1 1 0 0 0,0 0 0 0 0,0 1 0 0 0,-1-1 0 0 0,0 0 0 0 0,0 0 1 0 0,-1 1-1 0 0,-1 13 0 0 0,-2-3 6 0 0,0 1 0 0 0,-1 0 1 0 0,-11 32-1 0 0,7-30 7 0 0,-2 0 1 0 0,0-1-1 0 0,-1-1 0 0 0,-27 36 0 0 0,8-16 38 0 0,-45 42 0 0 0,45-53-21 0 0,-1-1 1 0 0,-1-2-1 0 0,-2-2 1 0 0,-47 28-1 0 0,32-26-85 0 0,-1-2 0 0 0,-92 31-1 0 0,133-52-275 0 0,-1-1 0 0 0,0 0-1 0 0,-1 0 1 0 0,1-1-1 0 0,-19 0 1 0 0,28-2 34 0 0,0 0 0 0 0,0 0 0 0 0,1 0 0 0 0,-1 0 0 0 0,0 0 0 0 0,1 0 0 0 0,-1 0 0 0 0,1-1 0 0 0,-1 1 0 0 0,1-1 1 0 0,-3-14-6409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6:12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1 14479 0 0,'0'0'1314'0'0,"-1"2"-993"0"0,-4 6 2 0 0,-1 0-1 0 0,0-1 1 0 0,-1 0-1 0 0,0 0 1 0 0,0 0-1 0 0,-15 10 1 0 0,0 2 124 0 0,-104 82 40 0 0,66-54 146 0 0,-74 72-1 0 0,118-102-552 0 0,0 1 0 0 0,1 1-1 0 0,0 0 1 0 0,2 1-1 0 0,0 1 1 0 0,1 0-1 0 0,2 0 1 0 0,-13 35-1 0 0,18-38-143 0 0,2-1 0 0 0,-1 1 1 0 0,2 0-1 0 0,1 0 0 0 0,0-1 0 0 0,1 1 0 0 0,1 0 0 0 0,0 0 0 0 0,1 0 1 0 0,2 0-1 0 0,-1-1 0 0 0,2 1 0 0 0,1-1 0 0 0,0 0 0 0 0,1-1 0 0 0,0 1 0 0 0,1-1 1 0 0,1-1-1 0 0,22 29 0 0 0,-16-29-748 0 0,0-4-11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54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11975 0 0,'0'0'3994'0'0,"1"-1"-3038"0"0,3-2-624 0 0,0 0 0 0 0,0 0 0 0 0,0 0 0 0 0,1 1 0 0 0,-1 0 0 0 0,1 0 0 0 0,-1 0 0 0 0,1 0 0 0 0,0 1 0 0 0,7-2 0 0 0,53-5 491 0 0,-60 8-769 0 0,309 0 1035 0 0,-134 5-870 0 0,141-12-1784 0 0,-294 5 218 0 0,-4 2-56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6:1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6911 0 0,'0'0'528'0'0,"1"3"-341"0"0,19 41 2210 0 0,38 83 3742 0 0,-39-92-5302 0 0,72 130 2780 0 0,-64-121-2540 0 0,53 67 0 0 0,-48-77-770 0 0,50 42 1 0 0,-67-63-262 0 0,-7-6-112 0 0,55 46-981 0 0,-62-53 886 0 0,-1 1 0 0 0,1-1 1 0 0,0 1-1 0 0,-1-1 0 0 0,1 0 0 0 0,0 1 1 0 0,0-1-1 0 0,-1 0 0 0 0,1 1 0 0 0,0-1 0 0 0,0 0 1 0 0,0 0-1 0 0,-1 0 0 0 0,1 1 0 0 0,2-1 1 0 0,-1 0-913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6:13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842 0 7831 0 0,'-3'2'603'0'0,"-132"108"4288"0"0,-59 42 653 0 0,-33 16-3628 0 0,220-163-1883 0 0,-51 39 241 0 0,2 3 0 0 0,-66 71-1 0 0,114-109-280 0 0,1 0 0 0 0,1 1-1 0 0,-11 19 1 0 0,17-29 5 0 0,-1 1 0 0 0,1-1 0 0 0,0 1 0 0 0,0-1 0 0 0,0 1-1 0 0,-1-1 1 0 0,1 1 0 0 0,0 0 0 0 0,0-1 0 0 0,0 1 0 0 0,0-1 0 0 0,0 1 0 0 0,0-1 0 0 0,0 1 0 0 0,0 0 0 0 0,0-1 0 0 0,1 1 0 0 0,-1-1 0 0 0,0 1 0 0 0,0 0 0 0 0,0-1-49 0 0,1 0 1 0 0,-1 1-1 0 0,0-1 1 0 0,0 0 0 0 0,0 0-1 0 0,0 0 1 0 0,0 1 0 0 0,0-1-1 0 0,0 0 1 0 0,0 0-1 0 0,0 0 1 0 0,0 1 0 0 0,0-1-1 0 0,0 0 1 0 0,0 0-1 0 0,0 1 1 0 0,0-1 0 0 0,0 0-1 0 0,0 0 1 0 0,0 0-1 0 0,0 1 1 0 0,0-1 0 0 0,0 0-1 0 0,0 0 1 0 0,-1 0 0 0 0,1 1-1 0 0,0-1 1 0 0,0 0-1 0 0,0 0 1 0 0,0 1 0 0 0,4-1-1582 0 0,16 2-86 0 0,6-6-10 0 0</inkml:trace>
  <inkml:trace contextRef="#ctx0" brushRef="#br0" timeOffset="1">1079 207 15343 0 0,'0'0'2352'0'0,"1"-2"-1597"0"0,3-3-529 0 0,0 1 1 0 0,0 0-1 0 0,0 0 1 0 0,0 1-1 0 0,1-1 0 0 0,0 1 1 0 0,-1 0-1 0 0,1 0 1 0 0,0 1-1 0 0,1-1 1 0 0,-1 1-1 0 0,0 0 0 0 0,1 0 1 0 0,-1 1-1 0 0,1 0 1 0 0,7-1-1 0 0,9-1-845 0 0,0 1 1 0 0,43 2-1 0 0,-44 2-6713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6:13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16095 0 0,'0'0'2259'0'0,"3"0"-1700"0"0,15 1 338 0 0,1 0 1 0 0,-1-2-1 0 0,1 0 0 0 0,31-6 1 0 0,14-9-892 0 0,-4-4-6315 0 0,-38 12-1037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6:14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196 167 1375 0 0,'-19'2'71'0'0,"12"-1"-14"0"0,-1-1 0 0 0,0 1 0 0 0,1-1 0 0 0,-1-1 0 0 0,1 0 0 0 0,-1 0-1 0 0,0 0 1 0 0,-14-5 5449 0 0,22 4-4954 0 0,0 0-1 0 0,1 0 1 0 0,-1-1 0 0 0,0 1-1 0 0,1 0 1 0 0,0 0-1 0 0,-1 0 1 0 0,1 0-1 0 0,0 0 1 0 0,0 0-1 0 0,2-2 1 0 0,-1 0-173 0 0,0 1 0 0 0,1 1 0 0 0,-1-1 0 0 0,1 0 1 0 0,0 1-1 0 0,3-3 0 0 0,6-3-368 0 0,0 1 0 0 0,23-10 0 0 0,-8 4 674 0 0,-7 2-327 0 0,1 0 0 0 0,1 2 0 0 0,0 0 0 0 0,0 1 0 0 0,1 2 0 0 0,28-6 1 0 0,-34 12 475 0 0,-15 0 210 0 0,-1 3-743 0 0,0 0-285 0 0,-1 1 0 0 0,0 0-1 0 0,0 0 1 0 0,0 0-1 0 0,0-1 1 0 0,-1 1-1 0 0,1 0 1 0 0,-1 0-1 0 0,0-1 1 0 0,0 1 0 0 0,0 0-1 0 0,-1-1 1 0 0,1 1-1 0 0,-1-1 1 0 0,0 0-1 0 0,-2 4 1 0 0,-8 10 71 0 0,1-2 0 0 0,-16 15 1 0 0,2 0-36 0 0,3-5-271 0 0,-2 0 0 0 0,-1-2 1 0 0,-1 0-1 0 0,-35 23 0 0 0,12-10 51 0 0,47-34 166 0 0,-15 11-38 0 0,-28 28 0 0 0,40-36 34 0 0,0 2 0 0 0,0-1 0 0 0,1 0-1 0 0,0 1 1 0 0,0 0 0 0 0,0 0 0 0 0,1 0-1 0 0,-4 11 1 0 0,5-13 6 0 0,0 0 0 0 0,-1 18 0 0 0,2-21 11 0 0,1 1 0 0 0,0 0 0 0 0,0 0 0 0 0,0 0 0 0 0,0 0 0 0 0,0-1 0 0 0,1 1 0 0 0,-1 0 0 0 0,1 0 0 0 0,0 0 0 0 0,0-1 0 0 0,0 1 0 0 0,0 0 0 0 0,0-1 0 0 0,0 1-1 0 0,1-1 1 0 0,-1 0 0 0 0,3 3 0 0 0,-1-2 28 0 0,0 0-1 0 0,0-1 1 0 0,0 1-1 0 0,1-1 1 0 0,-1 0-1 0 0,1 0 1 0 0,-1 0-1 0 0,1-1 1 0 0,0 1-1 0 0,-1-1 1 0 0,7 2-1 0 0,2-1 52 0 0,1 0-1 0 0,0-1 0 0 0,-1 0 0 0 0,1-1 0 0 0,0 0 0 0 0,0-1 0 0 0,12-3 0 0 0,8-3 61 0 0,54-21 1 0 0,-10 3-19 0 0,-63 22-659 0 0,-1 1-1 0 0,1 0 1 0 0,16 0-1 0 0,4 0-1959 0 0,-14-2-4364 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6:14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 13359 0 0,'0'0'1027'0'0,"-3"0"-670"0"0,-14 1-45 0 0,13 1-117 0 0,2 0-18 0 0,0-1-56 0 0,1 0-1 0 0,-1 0 1 0 0,1 1-1 0 0,0-1 1 0 0,-1 1-1 0 0,1-1 1 0 0,0 1-1 0 0,0 0 1 0 0,0-1-1 0 0,0 1 1 0 0,0 0-1 0 0,1 0 1 0 0,-1 0-1 0 0,0-1 1 0 0,1 1-1 0 0,-1 4 1 0 0,1-6-72 0 0,-1 6 48 0 0,1-1 1 0 0,0 0-1 0 0,0 0 1 0 0,0 0-1 0 0,0 1 1 0 0,1-1-1 0 0,0 0 1 0 0,0 0 0 0 0,1 0-1 0 0,-1 0 1 0 0,1 0-1 0 0,0-1 1 0 0,0 1-1 0 0,3 4 1 0 0,7 11 307 0 0,24 32 0 0 0,-33-49-356 0 0,101 124 1013 0 0,38 53-138 0 0,-119-146-575 0 0,21 43 1 0 0,-37-62-258 0 0,0 1 1 0 0,-1 0 0 0 0,-1 0-1 0 0,0 1 1 0 0,3 25-1 0 0,-6-29-48 0 0,-1 1-1 0 0,0 0 0 0 0,0-1 1 0 0,-2 1-1 0 0,0 0 1 0 0,0-1-1 0 0,-2 1 1 0 0,1-1-1 0 0,-2 0 0 0 0,0 1 1 0 0,0-2-1 0 0,-1 1 1 0 0,-11 20-1 0 0,-5 0 26 0 0,-1-2 1 0 0,-1 0-1 0 0,-2-1 0 0 0,-32 29 0 0 0,12-18-18 0 0,-95 66 0 0 0,39-32-254 0 0,25-19-1194 0 0,74-54 929 0 0,-6 3 106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6:14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8751 0 0,'0'0'11332'0'0,"3"1"-10673"0"0,8 0-237 0 0,1 0 1 0 0,-1 0 0 0 0,1-1-1 0 0,-1 0 1 0 0,18-4-1 0 0,61-14 988 0 0,-79 15-1306 0 0,81-17 599 0 0,104-26-650 0 0,-149 30-2861 0 0,-23 8-5444 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6:15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0 10135 0 0,'0'0'3198'0'0,"-2"4"-2034"0"0,-81 252 2843 0 0,34-97-3129 0 0,23-78-652 0 0,-43 126 56 0 0,35-96-211 0 0,33-100 263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6:15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7 453 11519 0 0,'-3'-11'239'0'0,"2"7"-74"0"0,0-1 0 0 0,1 0-1 0 0,-1 1 1 0 0,1-1-1 0 0,0-10 1 0 0,0 13-45 0 0,0 0 0 0 0,-1 0 0 0 0,1-1 0 0 0,0 1 0 0 0,1 0-1 0 0,-1 0 1 0 0,0-1 0 0 0,1 1 0 0 0,-1 0 0 0 0,1 0 0 0 0,0 0 0 0 0,0 0 0 0 0,0 0 0 0 0,0 0 0 0 0,0 0 0 0 0,0 0-1 0 0,0 0 1 0 0,1 0 0 0 0,-1 0 0 0 0,1 1 0 0 0,2-4 0 0 0,3-1 399 0 0,31-31 435 0 0,1 3 0 0 0,2 1 0 0 0,60-37 0 0 0,23-1 440 0 0,-55 32-612 0 0,-49 28-685 0 0,-1 1 1 0 0,2 0-1 0 0,-1 2 0 0 0,1 0 0 0 0,29-6 1 0 0,-42 12-95 0 0,0 1-1 0 0,0 0 1 0 0,0 1 0 0 0,0-1 0 0 0,-1 2 0 0 0,1-1 0 0 0,0 1 0 0 0,8 2 0 0 0,-11-1-11 0 0,0-1-1 0 0,0 1 1 0 0,0 0-1 0 0,0 0 0 0 0,-1 1 1 0 0,1-1-1 0 0,-1 1 1 0 0,0 0-1 0 0,0 0 1 0 0,0 1-1 0 0,0-1 1 0 0,0 1-1 0 0,4 6 1 0 0,-3-3 0 0 0,-1 0 0 0 0,0 0 0 0 0,0 1 0 0 0,-1 0 0 0 0,0-1 0 0 0,-1 1 0 0 0,1 1 0 0 0,-1-1 0 0 0,-1 0 0 0 0,0 0-1 0 0,0 1 1 0 0,0-1 0 0 0,-1 0 0 0 0,-1 11 0 0 0,-2 11-34 0 0,-1-1-1 0 0,-13 47 1 0 0,-2-6 32 0 0,-19 83 62 0 0,36-143-54 0 0,-1 0 0 0 0,0 0 0 0 0,0-1-1 0 0,-1 1 1 0 0,-5 9 0 0 0,7-14-30 0 0,-1-1 0 0 0,0 0 0 0 0,-1 1 0 0 0,1-1 0 0 0,-1-1 0 0 0,0 1 0 0 0,0 0 0 0 0,0-1 0 0 0,0 0 0 0 0,-1 0 0 0 0,-6 3 0 0 0,-4 2-109 0 0,0-1-1 0 0,0-1 1 0 0,0-1-1 0 0,-1 0 1 0 0,0-1-1 0 0,0 0 1 0 0,-26 1-1 0 0,-114 0 90 0 0,58-3 138 0 0,87-1-213 0 0,-1 0 0 0 0,-14 5 1 0 0,-1 0-1650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6:16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26 11519 0 0,'-1'-2'887'0'0,"-2"-20"-316"0"0,3 20 634 0 0,-3 3 398 0 0,-2 1-1235 0 0,0 0 1 0 0,0 1 0 0 0,0-1 0 0 0,0 1-1 0 0,1 0 1 0 0,-1 1 0 0 0,1-1-1 0 0,0 1 1 0 0,0 0 0 0 0,-6 7 0 0 0,-37 52-846 0 0,31-39 774 0 0,-73 92 91 0 0,-113 117 0 0 0,183-213-353 0 0,0 1 1 0 0,2 0-1 0 0,1 1 1 0 0,0 1 0 0 0,-12 26-1 0 0,24-40-31 0 0,1-1 0 0 0,-1 1 1 0 0,2 0-1 0 0,-1 0 0 0 0,1 0 0 0 0,0 0 0 0 0,1 1 0 0 0,0 9 0 0 0,1-12-14 0 0,1-1-1 0 0,-1 0 1 0 0,1 0 0 0 0,1 0-1 0 0,-1 0 1 0 0,1 0 0 0 0,0 0-1 0 0,0 0 1 0 0,1 0-1 0 0,0 0 1 0 0,0-1 0 0 0,0 0-1 0 0,5 7 1 0 0,-3-6-120 0 0,0 0-1 0 0,0-1 1 0 0,1 0 0 0 0,0 0 0 0 0,0 0-1 0 0,0-1 1 0 0,0 0 0 0 0,1 0-1 0 0,10 5 1 0 0,11 2-342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6:16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15319 0 0,'0'0'1386'0'0,"3"2"-1142"0"0,4 2-211 0 0,-1 1 1 0 0,-1-1 0 0 0,1 1 0 0 0,-1 0 0 0 0,0 1-1 0 0,0-1 1 0 0,0 1 0 0 0,0 0 0 0 0,3 7 0 0 0,34 66 678 0 0,-34-62-522 0 0,11 24 340 0 0,87 167 2671 0 0,-79-159-2646 0 0,4 8 108 0 0,43 60 0 0 0,-62-101-610 0 0,1 0-1 0 0,0-1 1 0 0,1 0 0 0 0,1-1 0 0 0,0-1 0 0 0,1 0-1 0 0,34 20 1 0 0,1-4-51 0 0,-27-13-313 0 0,1-2 0 0 0,1-2 1 0 0,49 18-1 0 0,-65-26-472 0 0,1-1 1 0 0,-1-1-1 0 0,1 0 0 0 0,0-1 1 0 0,0 0-1 0 0,-1 0 0 0 0,17-2 1 0 0,-3-3-5532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6:54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291 131 11631 0 0,'0'0'1054'0'0,"-1"1"-865"0"0,0 1-150 0 0,0-1 1 0 0,0 0-1 0 0,0 1 0 0 0,0-1 1 0 0,0 1-1 0 0,0-1 0 0 0,1 1 1 0 0,-1 0-1 0 0,0-1 0 0 0,0 3 1 0 0,0 0 414 0 0,1-3 516 0 0,4 17 1861 0 0,-3-17-2703 0 0,0 0 1 0 0,0 1-1 0 0,0-1 1 0 0,0 0 0 0 0,1 0-1 0 0,-1 0 1 0 0,0 0-1 0 0,1 0 1 0 0,-1-1-1 0 0,1 1 1 0 0,-1 0-1 0 0,1-1 1 0 0,-1 1-1 0 0,1 0 1 0 0,-1-1-1 0 0,1 0 1 0 0,0 1-1 0 0,-1-1 1 0 0,1 0 0 0 0,0 0-1 0 0,1 0 1 0 0,41-2 573 0 0,-38 1-468 0 0,33-4 60 0 0,-1-2 1 0 0,64-20-1 0 0,69-40 352 0 0,-161 63-787 0 0,-1 0-1 0 0,0-1 1 0 0,0-1-1 0 0,-1 1 1 0 0,0-1-1 0 0,0-1 1 0 0,0 1-1 0 0,7-10 1 0 0,-14 15-122 0 0,-1 1 250 0 0,1 0 0 0 0,-1-1-1 0 0,0 1 1 0 0,0 0 0 0 0,0 0 0 0 0,0 0-1 0 0,0 0 1 0 0,0 0 0 0 0,0 0-1 0 0,1 0 1 0 0,-1 0 0 0 0,0 0 0 0 0,0 0-1 0 0,0-1 1 0 0,0 1 0 0 0,0 0 0 0 0,0 0-1 0 0,0 0 1 0 0,0 0 0 0 0,0 0-1 0 0,0 0 1 0 0,0-1 0 0 0,0 1 0 0 0,0 0-1 0 0,0 0 1 0 0,0 0 0 0 0,0 0-1 0 0,0 0 1 0 0,0-1 0 0 0,0 1 0 0 0,0 0-1 0 0,0 0 1 0 0,0 0 0 0 0,0 0 0 0 0,0 0-1 0 0,0 0 1 0 0,0-1 0 0 0,0 1-1 0 0,0 0 1 0 0,0 0 0 0 0,0 0 0 0 0,0 0-1 0 0,0 0 1 0 0,0 0 0 0 0,-1 0 0 0 0,1-1-1 0 0,0 1 1 0 0,0 0 0 0 0,0 0-1 0 0,0 0 1 0 0,0 0 0 0 0,0 0 0 0 0,0 0-1 0 0,-1 0 1 0 0,1 0 0 0 0,-5-6-260 0 0,2 4 197 0 0,0 1 0 0 0,-1 0-1 0 0,1 0 1 0 0,0 0 0 0 0,0 1-1 0 0,-1-1 1 0 0,1 1 0 0 0,0-1 0 0 0,-1 1-1 0 0,1 0 1 0 0,-6 1 0 0 0,-40 9-423 0 0,27-5 377 0 0,-13 3 158 0 0,1 2 0 0 0,-1 1-1 0 0,2 1 1 0 0,-1 2 0 0 0,2 2 0 0 0,0 1 0 0 0,1 1-1 0 0,1 1 1 0 0,1 2 0 0 0,-47 43 0 0 0,20-8 358 0 0,3 2 0 0 0,-78 112 0 0 0,125-163-363 0 0,1 1 0 0 0,1 0 0 0 0,-1 0 0 0 0,1 0-1 0 0,1 0 1 0 0,0 1 0 0 0,-4 12 0 0 0,7-19-8 0 0,-1 1-1 0 0,1 0 1 0 0,0-1 0 0 0,-1 1-1 0 0,1 0 1 0 0,1-1 0 0 0,-1 1 0 0 0,0 0-1 0 0,1-1 1 0 0,-1 1 0 0 0,1 0-1 0 0,0-1 1 0 0,-1 1 0 0 0,1-1 0 0 0,1 0-1 0 0,-1 1 1 0 0,0-1 0 0 0,1 0-1 0 0,-1 1 1 0 0,1-1 0 0 0,-1 0 0 0 0,1 0-1 0 0,0 0 1 0 0,0 0 0 0 0,0-1-1 0 0,0 1 1 0 0,0-1 0 0 0,1 1-1 0 0,2 1 1 0 0,6 3 128 0 0,1-1 1 0 0,0 0-1 0 0,0-1 0 0 0,23 5 1 0 0,53 4 892 0 0,-55-9-533 0 0,33 0 430 0 0,-38-2-610 0 0,-5-2-195 0 0,0 0-1 0 0,0-1 1 0 0,41-7 0 0 0,-62 8-326 0 0,-15 18-2847 0 0,-6 1-29 0 0,8-12 1320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6:16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1 9671 0 0,'0'0'1755'0'0,"1"3"-955"0"0,1 4-451 0 0,-1 0 0 0 0,0 0-1 0 0,0 0 1 0 0,-1 0 0 0 0,0 0 0 0 0,0 0-1 0 0,-1 0 1 0 0,0 0 0 0 0,0 0 0 0 0,-1 0-1 0 0,0 0 1 0 0,0 0 0 0 0,0 0 0 0 0,-7 11-1 0 0,-1 2 360 0 0,-1 0-1 0 0,-1-2 1 0 0,-23 30-1 0 0,-90 83 1131 0 0,77-84-1583 0 0,-1-2-40 0 0,-2-2-1 0 0,-73 47 0 0 0,21-11 61 0 0,87-65-218 0 0,1 0 0 0 0,1 2 0 0 0,0-1 0 0 0,-13 21 0 0 0,25-32-69 0 0,0 0-1 0 0,0-1 1 0 0,0 1-1 0 0,0 0 1 0 0,1 0-1 0 0,-1 0 0 0 0,1 1 1 0 0,0-1-1 0 0,0 0 1 0 0,0 0-1 0 0,1 8 1 0 0,0-10-112 0 0,0 0 0 0 0,0 0 0 0 0,0-1-1 0 0,1 1 1 0 0,-1 0 0 0 0,1-1 0 0 0,-1 1 0 0 0,1-1 0 0 0,0 1 0 0 0,0-1 0 0 0,0 1 0 0 0,0-1 0 0 0,0 1 0 0 0,0-1-1 0 0,0 0 1 0 0,0 1 0 0 0,0-1 0 0 0,0 0 0 0 0,1 0 0 0 0,-1 0 0 0 0,1 0 0 0 0,-1 0 0 0 0,1 0 0 0 0,-1 0-1 0 0,1-1 1 0 0,-1 1 0 0 0,1-1 0 0 0,0 1 0 0 0,-1-1 0 0 0,1 1 0 0 0,2-1 0 0 0,27 2-7043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6:17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0 177 10591 0 0,'0'0'488'0'0,"2"-2"-12"0"0,4-5-309 0 0,1 0 0 0 0,0 1 0 0 0,0 0 0 0 0,1 0 0 0 0,0 0 0 0 0,0 1 0 0 0,12-5 0 0 0,66-25 4539 0 0,-56 24-3178 0 0,102-35 20 0 0,-101 37-1549 0 0,-1 1-1 0 0,43-4 1 0 0,-70 12-1015 0 0</inkml:trace>
  <inkml:trace contextRef="#ctx0" brushRef="#br0" timeOffset="1">33 386 9671 0 0,'0'0'11198'0'0,"2"-1"-10501"0"0,253-35 917 0 0,-229 31-3238 0 0,-1 0-3545 0 0,3-1-1891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6:17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9 11519 0 0,'0'0'887'0'0,"-3"-1"-583"0"0,-5-2 288 0 0,-1 2 0 0 0,0-1 0 0 0,0 1 0 0 0,-1 0 0 0 0,1 1 0 0 0,0 0 0 0 0,-13 2 0 0 0,19-1 1441 0 0,7-1-1833 0 0,35 0-147 0 0,0 1 0 0 0,0 3 0 0 0,0 1-1 0 0,44 11 1 0 0,-69-11-27 0 0,-14-5-9 0 0,1 0 0 0 0,0 1 1 0 0,0-1-1 0 0,0 0 0 0 0,-1 1 1 0 0,1-1-1 0 0,0 1 0 0 0,-1-1 1 0 0,1 1-1 0 0,0-1 1 0 0,-1 1-1 0 0,1-1 0 0 0,-1 1 1 0 0,2 1-1 0 0,-1-1 41 0 0,1 1 136 0 0,-2 2 4 0 0,0 2-139 0 0,-1 0 0 0 0,0 0 0 0 0,0 0 0 0 0,0-1 0 0 0,-1 1 0 0 0,0 0 0 0 0,0-1 0 0 0,-1 1 0 0 0,0-1 0 0 0,0 0 0 0 0,0 0 0 0 0,0 0 0 0 0,-1 0 0 0 0,0-1 0 0 0,0 1 0 0 0,-7 6 0 0 0,-9 6 147 0 0,-1-1 0 0 0,-34 21 0 0 0,38-25-142 0 0,-48 27-26 0 0,-122 53-1 0 0,148-78-33 0 0,23-9-10 0 0,1 1 0 0 0,0 1-1 0 0,-19 11 1 0 0,31-17-97 0 0,2 0-886 0 0,1-1 914 0 0,0 0-1 0 0,-1 0 1 0 0,1 1 0 0 0,0-1-1 0 0,0 0 1 0 0,-1 0 0 0 0,1 1 0 0 0,0-1-1 0 0,0 0 1 0 0,0 1 0 0 0,0-1-1 0 0,-1 0 1 0 0,1 1 0 0 0,0-1-1 0 0,0 0 1 0 0,0 1 0 0 0,0-1 0 0 0,0 0-1 0 0,0 1 1 0 0,0-1 0 0 0,0 1-1 0 0,0-1 1 0 0,0 0 0 0 0,0 1-1 0 0,0-1 1 0 0,0 0 0 0 0,0 1-1 0 0,0-1 1 0 0,0 0 0 0 0,1 1 0 0 0,11 6-764 0 0,1-4 774 0 0,1 0 1 0 0,0-1 0 0 0,-1 0 0 0 0,22 0 0 0 0,3 0 39 0 0,101 4 897 0 0,-134-5-728 0 0,-1-1 0 0 0,0 1-1 0 0,1 0 1 0 0,-1 0 0 0 0,1 0-1 0 0,-1 1 1 0 0,0-1 0 0 0,0 1-1 0 0,0 0 1 0 0,5 4 0 0 0,3 1 216 0 0,-1 2 0 0 0,14 12 1 0 0,-14-12-245 0 0,-6-5-81 0 0,0 1 0 0 0,-1-1 0 0 0,0 1 0 0 0,0-1 0 0 0,0 1 0 0 0,6 11 0 0 0,-8-13-14 0 0,0 0-10 0 0,0-1 0 0 0,0 1-1 0 0,-1 0 1 0 0,0-1 0 0 0,1 1 0 0 0,-1 0 0 0 0,0 0 0 0 0,0 0-1 0 0,1 5 1 0 0,-2-5 5 0 0,1-1-1 0 0,-1 1 0 0 0,0-1 1 0 0,0 1-1 0 0,0 0 1 0 0,0-1-1 0 0,0 1 1 0 0,0-1-1 0 0,-1 1 1 0 0,1 0-1 0 0,-1-1 0 0 0,0 1 1 0 0,0-1-1 0 0,0 1 1 0 0,0-1-1 0 0,0 0 1 0 0,0 1-1 0 0,-1-1 0 0 0,-2 4 1 0 0,1-4 13 0 0,0 0-1 0 0,-1 1 1 0 0,1-1-1 0 0,0 0 1 0 0,-1-1 0 0 0,0 1-1 0 0,1-1 1 0 0,-1 1 0 0 0,-4 0-1 0 0,-10 4 94 0 0,-21 10-37 0 0,12-6-14 0 0,-1 2-1 0 0,-40 25 0 0 0,19-6-35 0 0,-1-3 0 0 0,-82 35-1 0 0,130-62-212 0 0,3-5-703 0 0,0 1 483 0 0,0 0 1 0 0,0-1-1 0 0,0 1 0 0 0,0-1 0 0 0,1 1 0 0 0,0 0 1 0 0,0 0-1 0 0,-1 0 0 0 0,2 0 0 0 0,3-4 0 0 0,-3 3-396 0 0,11-14-5486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6:18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12 11519 0 0,'-14'-10'887'0'0,"12"8"418"0"0,0 3-1193 0 0,1 0 0 0 0,0 0-1 0 0,-1 1 1 0 0,1-1 0 0 0,0 0-1 0 0,0 0 1 0 0,0 1 0 0 0,0-1-1 0 0,0 1 1 0 0,0-1 0 0 0,0 1-1 0 0,0-1 1 0 0,1 1 0 0 0,-1-1-1 0 0,1 1 1 0 0,-1 0 0 0 0,0 3-1 0 0,0 0 190 0 0,0 0-1 0 0,1 0 0 0 0,0 1 1 0 0,0 8-1 0 0,1-6-271 0 0,1 0 1 0 0,0 0-1 0 0,0 0 0 0 0,1 0 0 0 0,0 0 0 0 0,0-1 1 0 0,1 1-1 0 0,0-1 0 0 0,7 10 0 0 0,8 8 210 0 0,26 27 0 0 0,-22-26-134 0 0,110 122 398 0 0,94 115 316 0 0,-195-221-434 0 0,-2 2 0 0 0,-1 1 0 0 0,-3 2 0 0 0,30 73 0 0 0,-50-106-278 0 0,-1 0 0 0 0,-1 1 0 0 0,0-1 1 0 0,-1 1-1 0 0,-1 0 0 0 0,0 0 1 0 0,-1 1-1 0 0,-1-1 0 0 0,0 0 0 0 0,-1 0 1 0 0,-1 0-1 0 0,0 0 0 0 0,-1 0 1 0 0,-1 0-1 0 0,0-1 0 0 0,-1 1 1 0 0,0-1-1 0 0,-1 0 0 0 0,-1 0 0 0 0,-9 14 1 0 0,-2-2 8 0 0,0-1 1 0 0,-35 36-1 0 0,-52 40 69 0 0,24-24-86 0 0,57-53-355 0 0,-2 0 0 0 0,-1-2 0 0 0,-1 0 0 0 0,-1-2 0 0 0,-1-2 0 0 0,-51 25 0 0 0,67-35-2042 0 0,12-7 324 0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6:28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349 470 919 0 0,'-1'-2'7992'0'0,"-12"-30"-4790"0"0,13 30-2580 0 0,-4-10-115 0 0,4 9 138 0 0,-1 2-556 0 0,1 0-1 0 0,0 0 0 0 0,-1 0 0 0 0,1 0 1 0 0,-1 0-1 0 0,1 1 0 0 0,-1-1 1 0 0,1 0-1 0 0,-1 0 0 0 0,0 0 1 0 0,1 0-1 0 0,-1 1 0 0 0,0-1 1 0 0,0 0-1 0 0,1 0 0 0 0,-3 0 0 0 0,-16-11 918 0 0,-3 4 534 0 0,20 7-979 0 0,0 0-297 0 0,-7-1 802 0 0,0 0 0 0 0,-14-1 0 0 0,24 3-1063 0 0,-1 0 0 0 0,0 0 1 0 0,1 0-1 0 0,-1 0 1 0 0,0 0-1 0 0,0 1 1 0 0,1-1-1 0 0,-1 0 1 0 0,0 0-1 0 0,1 0 0 0 0,-1 0 1 0 0,0 1-1 0 0,0-1 1 0 0,0 0-1 0 0,1 0 1 0 0,-1 1-1 0 0,0-1 1 0 0,0 0-1 0 0,0 0 1 0 0,1 1-1 0 0,-1-1 0 0 0,0 0 1 0 0,0 0-1 0 0,0 1 1 0 0,0-1-1 0 0,0 1 1 0 0,0-1 2 0 0,1 1 0 0 0,-1-1 0 0 0,0 0 0 0 0,0 0 1 0 0,0 1-1 0 0,0-1 0 0 0,0 0 0 0 0,0 1 0 0 0,1-1 0 0 0,-1 0 1 0 0,0 0-1 0 0,0 1 0 0 0,0-1 0 0 0,1 0 0 0 0,-1 0 1 0 0,0 0-1 0 0,0 1 0 0 0,1-1 0 0 0,-1 0 0 0 0,0 0 0 0 0,0 0 1 0 0,1 0-1 0 0,-1 1 0 0 0,0-1 0 0 0,1 0 0 0 0,-1 0 0 0 0,1 1 7 0 0,0-1 0 0 0,0 1 0 0 0,0 0 0 0 0,0-1 0 0 0,0 1 0 0 0,0 0 0 0 0,0 0 0 0 0,-1 0 0 0 0,1 0 0 0 0,1 1 0 0 0,2 2 59 0 0,10 4-1 0 0,2 1-6 0 0,-6-4-40 0 0,17 9 35 0 0,1-1 2 0 0,-22-10-53 0 0,0 0 0 0 0,0 0 0 0 0,1 0 0 0 0,-1-1 1 0 0,1 0-1 0 0,-1-1 0 0 0,9 2 0 0 0,-1-1 31 0 0,-2-1-22 0 0,-1 0 1 0 0,1-1-1 0 0,0 0 0 0 0,-1-1 0 0 0,1 0 1 0 0,0-1-1 0 0,11-3 0 0 0,79-27 145 0 0,-82 24-156 0 0,17-7 14 0 0,0-2 1 0 0,63-40-1 0 0,-97 56-29 0 0,-1-1 1 0 0,1 1-1 0 0,0-1 1 0 0,-1 0-1 0 0,1 0 0 0 0,-1 0 1 0 0,1 0-1 0 0,-1 0 0 0 0,4-5 1 0 0,-2 2-29 0 0,-3 3 24 0 0,0 1 0 0 0,1 0 1 0 0,-1-1-1 0 0,0 1 0 0 0,0 0 0 0 0,0-1 0 0 0,0 1 0 0 0,0-1 0 0 0,-1 0 1 0 0,1 1-1 0 0,0-1 0 0 0,-1 0 0 0 0,1 1 0 0 0,-1-1 0 0 0,0 0 1 0 0,1 0-1 0 0,-1-2 0 0 0,0-2-6 0 0,0 1 1 0 0,-1-1-1 0 0,1 0 0 0 0,-1 0 1 0 0,0 0-1 0 0,-1 1 0 0 0,1-1 1 0 0,-1 1-1 0 0,0-1 1 0 0,-1 1-1 0 0,-4-8 0 0 0,-2-4-30 0 0,-1-3-67 0 0,-4-7-68 0 0,10 16 67 0 0,0-1-1 0 0,-1 2 1 0 0,-1-1-1 0 0,1 1 1 0 0,-2 0-1 0 0,1 0 0 0 0,-1 0 1 0 0,-14-13-1 0 0,20 22 116 0 0,0 0 0 0 0,1 0 1 0 0,-1 0-1 0 0,0 0 0 0 0,0 1 0 0 0,0-1 0 0 0,0 0 0 0 0,0 0 0 0 0,0 1 0 0 0,0-1 0 0 0,0 0 1 0 0,0 1-1 0 0,0-1 0 0 0,0 1 0 0 0,-3-1 0 0 0,0 0 3 0 0,-2-2-11 0 0,0 0 0 0 0,-1 1 0 0 0,1 0 0 0 0,-1 0-1 0 0,1 0 1 0 0,-1 1 0 0 0,0 0 0 0 0,0 0 0 0 0,0 1 0 0 0,0-1 0 0 0,0 2-1 0 0,1-1 1 0 0,-1 1 0 0 0,0 0 0 0 0,0 0 0 0 0,0 1 0 0 0,-10 4 0 0 0,-7 4-47 0 0,1 0 0 0 0,0 2 0 0 0,-29 20 0 0 0,27-17 39 0 0,-16 11-64 0 0,1 0 0 0 0,-63 56 0 0 0,79-56 54 0 0,1 2 0 0 0,1 0-1 0 0,-27 46 1 0 0,7-10 0 0 0,-20 30-18 0 0,52-77 24 0 0,1 1 1 0 0,1 0-1 0 0,-10 30 0 0 0,12-24-5 0 0,6-17 11 0 0,2-1 3 0 0,-2 2 14 0 0,1 0 0 0 0,0-1 1 0 0,1 1-1 0 0,0 0 0 0 0,0 0 1 0 0,0-1-1 0 0,1 0 0 0 0,0 1 1 0 0,1-1-1 0 0,0 0 0 0 0,0 0 1 0 0,8 9-1 0 0,-5-7 57 0 0,1-1-1 0 0,0 0 1 0 0,0-1 0 0 0,1 0 0 0 0,0 0-1 0 0,0-1 1 0 0,0 0 0 0 0,15 6 0 0 0,-11-8 62 0 0,0 0 0 0 0,0-1 0 0 0,0 0 0 0 0,0-1 0 0 0,25 1 1 0 0,-25-2-43 0 0,13 0 101 0 0,0-2 0 0 0,0 0-1 0 0,45-8 1 0 0,73-27 881 0 0,-75 18-657 0 0,-65 16-351 0 0,7-2-31 0 0,5 1 20 0 0,0 2-31 0 0,20 0-4185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6:29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17 2759 0 0,'0'0'2124'0'0,"-2"2"-1102"0"0,-28 21 2354 0 0,28-22-2894 0 0,-1 1-30 0 0,-19 17 9260 0 0,25-18-9634 0 0,8 3-12 0 0,-10-4-60 0 0,-1 0 0 0 0,1 0 0 0 0,0 1-1 0 0,-1-1 1 0 0,1 0 0 0 0,0 0 0 0 0,-1 0 0 0 0,1 0-1 0 0,0 0 1 0 0,0 0 0 0 0,-1 0 0 0 0,1 0 0 0 0,0 0-1 0 0,-1 0 1 0 0,1 0 0 0 0,0 0 0 0 0,-1-1 0 0 0,2 1-1 0 0,0-1 16 0 0,1 1 136 0 0,-2-1-141 0 0,0 1 0 0 0,0-1 1 0 0,0 1-1 0 0,1-1 0 0 0,-1 1 0 0 0,0 0 0 0 0,0 0 0 0 0,0-1 0 0 0,2 1 1 0 0,11-4 237 0 0,21-9 0 0 0,-25 8-172 0 0,-7 4-2 0 0,0 1 0 0 0,10-3-2 0 0,3 2-22 0 0,0 2-46 0 0,1 0-10 0 0,-1-3 0 0 0,2 0 0 0 0,5-5 28 0 0,-19 5-11 0 0,1-1-2 0 0,8-3-3 0 0,1-2-1 0 0,-4 1 21 0 0,-8 6-77 0 0,-2 3-182 0 0,-2 9 204 0 0,2-5-25 0 0,-2 4 24 0 0,2-7-141 0 0,3-2-2130 0 0,10 4 1431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06:30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35 3223 0 0,'0'0'12575'0'0,"-2"-1"-12351"0"0,-47-22 1481 0 0,47 22-1668 0 0,-1 0-1 0 0,0 0 0 0 0,0 0 1 0 0,0 1-1 0 0,1-1 0 0 0,-1 1 1 0 0,-5-1-1 0 0,3 0-15 0 0,-5 0-4 0 0,0-1 0 0 0,-1 2 0 0 0,1-1-1 0 0,0 1 1 0 0,0 1 0 0 0,-1 0 0 0 0,1 0 0 0 0,-10 4 0 0 0,14-4-17 0 0,-10 3 0 0 0,1 2 0 0 0,-1 0 0 0 0,1 1 0 0 0,-19 11 0 0 0,5-3 0 0 0,20-11 0 0 0,7-3 0 0 0,0 0 0 0 0,0-1 0 0 0,1 1 0 0 0,-1 0 0 0 0,0 0 0 0 0,1 0 0 0 0,-1 0 0 0 0,1 0 0 0 0,-1 0 0 0 0,-1 3 0 0 0,-17 16 0 0 0,8-8 54 0 0,5-2-44 0 0,0 4-10 0 0,5-2 0 0 0,2-11 0 0 0,0 0 0 0 0,1 0 0 0 0,-1 0 0 0 0,1 0 0 0 0,-1 0 0 0 0,1 0 0 0 0,-1 0 0 0 0,1 0 0 0 0,-1 0 0 0 0,1-1 0 0 0,1 2 0 0 0,8 7 34 0 0,1-1-1 0 0,0 0 0 0 0,1-1 0 0 0,23 11 1 0 0,-2-1 50 0 0,2 4 129 0 0,-1 2 1 0 0,51 45-1 0 0,-69-52 103 0 0,26 32 0 0 0,-28-31-151 0 0,-11-12-54 0 0,4 5-34 0 0,1 8 29 0 0,-6-15-5 0 0,-1 0-1 0 0,-1 1-42 0 0,1-1 1 0 0,-1 1-1 0 0,1-1 0 0 0,-1 1 1 0 0,0-1-1 0 0,0 1 0 0 0,0-1 1 0 0,-1 1-1 0 0,1-1 0 0 0,-1 1 1 0 0,0-1-1 0 0,-2 7 1 0 0,0-5-30 0 0,0-1 0 0 0,0 1 1 0 0,0-1-1 0 0,0 1 0 0 0,-1-1 0 0 0,0 0 1 0 0,-7 6-1 0 0,-34 22 61 0 0,33-24-100 0 0,-7 4-111 0 0,-37 18-1 0 0,48-26 56 0 0,-1-1-1 0 0,1 0 0 0 0,-1 0 1 0 0,0-1-1 0 0,0 0 0 0 0,0 0 1 0 0,-10 0-1 0 0,0-4-23 0 0,-1-2 9 0 0,15 1 68 0 0,2-1 0 0 0,-4-2 12 0 0,0 0 0 0 0,0-1-1 0 0,1 0 1 0 0,0 0 0 0 0,0-1 0 0 0,-8-13 0 0 0,-2-3 52 0 0,8 13-41 0 0,3-1-10 0 0,4-2 0 0 0,2 0 0 0 0,3 7 0 0 0,0 1 0 0 0,0-1 0 0 0,1 1 0 0 0,0 0 0 0 0,0 0 0 0 0,0 1 0 0 0,1 0 0 0 0,6-5 0 0 0,0-1 0 0 0,95-80 232 0 0,18 2 60 0 0,-71 53-168 0 0,-39 24-44 0 0,-6-1 0 0 0,-6 10-68 0 0,-1-2-9 0 0,-3-13 53 0 0,0 16-140 0 0,-10 3-395 0 0,8 0 234 0 0,1 6-807 0 0,2-7 936 0 0,0 1 0 0 0,-1-1 1 0 0,1 1-1 0 0,0 0 0 0 0,0-1 0 0 0,-1 1 1 0 0,1-1-1 0 0,0 1 0 0 0,0 0 0 0 0,0-1 0 0 0,0 1 1 0 0,0 0-1 0 0,0-1 0 0 0,0 1 0 0 0,0 0 0 0 0,0-1 1 0 0,0 1-1 0 0,1 0 0 0 0,0 13-1385 0 0,-1-11-17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1:26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80 455 0 0,'16'-4'0'0'0,"-2"0"254"0"0,-11 3 647 0 0,1 0 1 0 0,0-1 0 0 0,0 1-1 0 0,-1-1 1 0 0,1 0 0 0 0,-1 0-1 0 0,4-3 1 0 0,9-10 631 0 0,-15 13-957 0 0,-1 2-471 0 0,1 0 0 0 0,-1-1 0 0 0,1 1 0 0 0,-1 0 0 0 0,1 0-1 0 0,-1-1 1 0 0,0 1 0 0 0,1 0 0 0 0,-1-1 0 0 0,0 1 0 0 0,1 0 0 0 0,-1-1-1 0 0,0 1 1 0 0,1-1 0 0 0,-1 1 0 0 0,0 0 0 0 0,0-1 0 0 0,0 1 0 0 0,1-1-1 0 0,-1 1 1 0 0,0-1 0 0 0,0 1 0 0 0,0-1 0 0 0,0 1 0 0 0,0-1 0 0 0,0 1-1 0 0,0-1 1 0 0,1-10 1015 0 0,-1 9-158 0 0,-2 0-604 0 0,-3 0-266 0 0,0 0 0 0 0,0 0 0 0 0,0 1 0 0 0,0-1 0 0 0,0 1 0 0 0,0 0 0 0 0,-1 1 0 0 0,1-1 0 0 0,0 1 0 0 0,0 0 0 0 0,-1 0 0 0 0,1 1-1 0 0,0-1 1 0 0,-6 2 0 0 0,-12 4 22 0 0,-43 16 1 0 0,33-11-131 0 0,-208 64 16 0 0,100-24 0 0 0,88-31 0 0 0,37-16-1 0 0,11-4-7 0 0,1 1 0 0 0,0 0 0 0 0,0 1 0 0 0,0-1 0 0 0,0 1 1 0 0,0 0-1 0 0,1 0 0 0 0,-1 0 0 0 0,0 0 0 0 0,-3 3 0 0 0,-2 4 8 0 0,5 6 0 0 0,5 3 0 0 0,6 0 11 0 0,1-7 17 0 0,1 1 0 0 0,0-2 0 0 0,0 1 0 0 0,1-1 0 0 0,1-1 0 0 0,19 15 0 0 0,76 43 172 0 0,-98-62-199 0 0,125 63-26 0 0,-84-45 9 0 0,0 3 1 0 0,45 31-1 0 0,-83-48 16 0 0,0 0 0 0 0,-1 1 0 0 0,1 0 0 0 0,-2 1 0 0 0,0 0 0 0 0,0 0 0 0 0,-1 1 0 0 0,7 13 0 0 0,-6-9 0 0 0,0 9 0 0 0,-8-20 0 0 0,-1 1 0 0 0,2-1 0 0 0,-1-1 0 0 0,-2 20 0 0 0,0-15 17 0 0,-1 1-1 0 0,0-1 0 0 0,0 0 1 0 0,-1 1-1 0 0,0-1 1 0 0,-1 0-1 0 0,0-1 0 0 0,0 1 1 0 0,-1-1-1 0 0,0 1 1 0 0,0-1-1 0 0,-1-1 0 0 0,0 1 1 0 0,0-1-1 0 0,-1 0 1 0 0,-8 6-1 0 0,-1 0 26 0 0,0-1 0 0 0,0 0 0 0 0,-1-2 0 0 0,-1 0 0 0 0,0-1 0 0 0,-32 12 1 0 0,29-14-11 0 0,-1 0 1 0 0,1-2 0 0 0,-2 0 0 0 0,1-2 0 0 0,0 0-1 0 0,-1-1 1 0 0,1-2 0 0 0,-1 0 0 0 0,1-2 0 0 0,-1 0 0 0 0,1-1-1 0 0,-38-11 1 0 0,54 12-28 0 0,1 0 1 0 0,-1 0-1 0 0,1 0 0 0 0,-1-1 0 0 0,1 0 0 0 0,0 0 0 0 0,0 0 0 0 0,0-1 1 0 0,1 1-1 0 0,-1-1 0 0 0,1-1 0 0 0,0 1 0 0 0,0 0 0 0 0,0-1 0 0 0,1 0 1 0 0,-1 0-1 0 0,1 0 0 0 0,0 0 0 0 0,1 0 0 0 0,-1-1 0 0 0,1 1 0 0 0,0-1 1 0 0,1 0-1 0 0,-1 0 0 0 0,1 0 0 0 0,0 1 0 0 0,0-11 0 0 0,2 2-23 0 0,0 0 0 0 0,1 0 0 0 0,0 0-1 0 0,1 0 1 0 0,1 0 0 0 0,0 0 0 0 0,1 1 0 0 0,0 0-1 0 0,1 0 1 0 0,1 0 0 0 0,10-15 0 0 0,-5 10 89 0 0,1 2 0 0 0,1 0 1 0 0,0 0-1 0 0,1 1 0 0 0,0 1 1 0 0,1 0-1 0 0,20-12 0 0 0,-23 20 24 0 0,-1 0 0 0 0,1 0 0 0 0,0 1 0 0 0,0 1 0 0 0,0 0 0 0 0,28-4 0 0 0,-9 2-2 0 0,14-3-29 0 0,-23 5-38 0 0,1-2 1 0 0,0 0 0 0 0,37-16-1 0 0,-49 17-33 0 0,5-3 21 0 0,0 0 1 0 0,-1-1-1 0 0,0 0 0 0 0,18-15 0 0 0,4-8-91 0 0,-1-2 1 0 0,-2-1-1 0 0,-1-2 0 0 0,28-41 0 0 0,-56 68-9 0 0,0 1 0 0 0,0-1 0 0 0,-1-1 0 0 0,0 1 0 0 0,-1-1 0 0 0,-1 0-1 0 0,0 0 1 0 0,0 0 0 0 0,-1 0 0 0 0,0-1 0 0 0,0-11 0 0 0,-4 9-414 0 0,2 12 375 0 0,-3 2-45 0 0,1 0 143 0 0,-1 0-1 0 0,0 1 0 0 0,0 0 0 0 0,1-1 0 0 0,-1 1 1 0 0,1 0-1 0 0,-1 1 0 0 0,0-1 0 0 0,1 0 0 0 0,0 1 1 0 0,-1-1-1 0 0,1 1 0 0 0,-4 3 0 0 0,1 0-326 0 0,0 1 0 0 0,0 0 0 0 0,1 0-1 0 0,-6 10 1 0 0,0 2-626 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1:27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95 3679 0 0,'3'-1'167'0'0,"12"-8"239"0"0,0 1 1 0 0,0-2-1 0 0,20-17 5599 0 0,-34 27-5935 0 0,-1-1 1 0 0,1 1-1 0 0,-1 0 0 0 0,1-1 0 0 0,-1 1 1 0 0,1-1-1 0 0,-1 1 0 0 0,1-1 1 0 0,-1 1-1 0 0,0-1 0 0 0,1 1 0 0 0,-1-1 1 0 0,0 1-1 0 0,0-1 0 0 0,1 1 1 0 0,-1-1-1 0 0,0 1 0 0 0,1-3 2236 0 0,-21 11-1935 0 0,1 2-1 0 0,0 0 1 0 0,1 1 0 0 0,-19 16 0 0 0,1-2-185 0 0,17-13-119 0 0,1 1 0 0 0,1 0 0 0 0,0 1-1 0 0,-23 27 1 0 0,38-39-54 0 0,0 0-1 0 0,0 0 0 0 0,1 1 1 0 0,-1-1-1 0 0,1 1 1 0 0,-1-1-1 0 0,1 1 0 0 0,0 0 1 0 0,0-1-1 0 0,0 1 1 0 0,0 0-1 0 0,1 0 1 0 0,-1 0-1 0 0,1 0 0 0 0,0 0 1 0 0,0-1-1 0 0,0 1 1 0 0,0 0-1 0 0,0 0 0 0 0,0 0 1 0 0,1 0-1 0 0,1 5 1 0 0,7 9 53 0 0,-6-13-51 0 0,1 0 0 0 0,-1-1-1 0 0,1 1 1 0 0,-1-1 0 0 0,1 0 0 0 0,0 0-1 0 0,0-1 1 0 0,0 1 0 0 0,0-1-1 0 0,7 3 1 0 0,-3-2 6 0 0,0 0 0 0 0,1-1 0 0 0,-1 0 0 0 0,1 0 0 0 0,10 0 0 0 0,3-2 4 0 0,-1 0 0 0 0,0-1 0 0 0,40-8 0 0 0,-51 7-12 0 0,1-1 0 0 0,0 0 1 0 0,-1-1-1 0 0,0-1 0 0 0,0 1 0 0 0,0-1 0 0 0,-1-1 0 0 0,0 0 0 0 0,16-13 0 0 0,-18 13-1 0 0,-1 0 0 0 0,1-1 1 0 0,-1 1-1 0 0,-1-1 0 0 0,1-1 0 0 0,-1 1 0 0 0,0-1 0 0 0,-1 0 0 0 0,1 0 0 0 0,-2 0 0 0 0,1 0 0 0 0,2-11 0 0 0,-5 11 0 0 0,0 0-1 0 0,-1 1 0 0 0,0-1 1 0 0,0 0-1 0 0,-1 0 0 0 0,0 0 1 0 0,0 1-1 0 0,-1-1 0 0 0,0 0 1 0 0,0 1-1 0 0,-1-1 0 0 0,1 1 1 0 0,-2 0-1 0 0,1 0 0 0 0,-1 0 1 0 0,0 0-1 0 0,-7-7 0 0 0,-5-4-64 0 0,11 16 13 0 0,0 0 1 0 0,2 1 3 0 0,0-1-1 0 0,0 1 0 0 0,-1 0 1 0 0,1-1-1 0 0,0 2 1 0 0,-1-1-1 0 0,1 0 0 0 0,-1 1 1 0 0,1-1-1 0 0,-1 1 1 0 0,1 0-1 0 0,-7 1 0 0 0,4 0-265 0 0,0 1-1 0 0,0-1 0 0 0,0 1 1 0 0,0 1-1 0 0,0-1 0 0 0,-5 4 1 0 0,-6 4-5316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1:27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1310 0 10047 0 0,'0'0'1590'0'0,"-3"1"-1034"0"0,-11 5-159 0 0,1 1 1 0 0,-1 0 0 0 0,1 1 0 0 0,-22 18 0 0 0,-46 46 347 0 0,-93 120 408 0 0,14 13-899 0 0,61-76-183 0 0,49-65-74 0 0,-224 265-230 0 0,219-273 91 0 0,-63 68 47 0 0,84-85-73 0 0,-36 55-1 0 0,42-54-109 0 0,-16 25-310 0 0,38-56 411 0 0,1 1 1 0 0,0 0-1 0 0,1 1 0 0 0,-6 16 1 0 0,10-26 149 0 0,0 0 0 0 0,0 0 0 0 0,-1 0 0 0 0,1-1 1 0 0,0 1-1 0 0,0 0 0 0 0,0 0 0 0 0,0 0 0 0 0,0-1 0 0 0,0 1 0 0 0,0 0 0 0 0,0 0 0 0 0,1-1 0 0 0,-1 1 1 0 0,1 1-1 0 0,-1 1-54 0 0,1-1-1008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7:02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9503 0 0,'0'0'1280'0'0,"-5"7"-1000"0"0,0 2 8 0 0,3 2 0 0 0,4 1-288 0 0,3 1-136 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1:28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16 919 0 0,'-1'-2'67'0'0,"-1"-6"442"0"0,-2 5 2067 0 0,-1 2-1107 0 0,0 0-1 0 0,0 1 1 0 0,0-1-1 0 0,0 1 1 0 0,-9 1 0 0 0,5 0-423 0 0,0 1 1 0 0,-15 4 0 0 0,-1 4-952 0 0,-31 15-1 0 0,44-19 293 0 0,-25 12-294 0 0,0 2 0 0 0,2 2 0 0 0,-43 34 0 0 0,60-42-57 0 0,1 2-1 0 0,1-1 1 0 0,1 2-1 0 0,0 0 1 0 0,1 1-1 0 0,1 1 1 0 0,-19 34-1 0 0,27-42-36 0 0,1 0-1 0 0,0 0 1 0 0,1 0-1 0 0,0 1 1 0 0,1-1-1 0 0,0 1 1 0 0,0 14-1 0 0,1-8 0 0 0,2 0-1 0 0,0 0 1 0 0,0 0 0 0 0,5 18-1 0 0,-3-26 3 0 0,0 0 0 0 0,1 0 0 0 0,-1 0 0 0 0,2-1 0 0 0,0 1 0 0 0,0-1 0 0 0,0 0 0 0 0,11 13 0 0 0,0-8 0 0 0,-9-10 20 0 0,1 1-1 0 0,0-2 0 0 0,0 1 1 0 0,0-1-1 0 0,1-1 0 0 0,-1 1 1 0 0,1-2-1 0 0,-1 1 0 0 0,1-1 1 0 0,0 0-1 0 0,-1-1 0 0 0,12 0 1 0 0,0-1 43 0 0,-1-2 1 0 0,1 0 0 0 0,0 0 0 0 0,25-10 0 0 0,-24 5 21 0 0,0 0 1 0 0,-1-2-1 0 0,-1 0 1 0 0,1-1-1 0 0,-2-2 1 0 0,1 1-1 0 0,17-18 1 0 0,-13 9-9 0 0,-2-1 1 0 0,0 0 0 0 0,-1-2-1 0 0,26-40 1 0 0,-40 55-60 0 0,0-1 0 0 0,-1 0 0 0 0,0 0 0 0 0,-1 0 0 0 0,0-1 0 0 0,-1 0 0 0 0,4-21 1 0 0,-6 24-14 0 0,0 0 0 0 0,-1-1 0 0 0,0 1 0 0 0,-1 0 0 0 0,1 0 0 0 0,-2 0 0 0 0,1-1 0 0 0,-1 1 0 0 0,0 0 0 0 0,-1 1 0 0 0,-5-11 0 0 0,4 8-17 0 0,-2 1 1 0 0,1 0-1 0 0,-1 0 0 0 0,-1 0 1 0 0,0 1-1 0 0,0 0 0 0 0,0 0 0 0 0,-1 1 1 0 0,0 0-1 0 0,-1 0 0 0 0,1 1 0 0 0,-1 0 1 0 0,-12-6-1 0 0,-2 2-255 0 0,-1 0-1 0 0,0 1 1 0 0,0 2-1 0 0,-35-7 1 0 0,-13 0-1324 0 0,70 14 1301 0 0,5 0-2325 0 0,14-2 1500 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1:28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15 10591 0 0,'0'-3'819'0'0,"4"-8"3684"0"0,-3 15-4268 0 0,1 0 0 0 0,-1 1 0 0 0,0-1 0 0 0,0 0 0 0 0,0 1 0 0 0,0-1 0 0 0,-1 1 0 0 0,0 0 1 0 0,0-1-1 0 0,-1 10 0 0 0,-2 4-168 0 0,-7 25 1 0 0,5-24 260 0 0,-56 211 800 0 0,17-72-1067 0 0,5-16-101 0 0,-11 40-768 0 0,45-160-9 0 0,2 0-3591 0 0,2-21 4172 0 0,-2 16-5711 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1:28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15 11055 0 0,'0'0'852'0'0,"-2"-2"-560"0"0,-22-11 10480 0 0,27 14-10715 0 0,7 4-59 0 0,-7-4-62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1:29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9215 0 0,'0'0'9551'0'0,"2"-1"-8924"0"0,14-9 70 0 0,0 1 1 0 0,1 1-1 0 0,31-11 1 0 0,58-10 63 0 0,-76 23-656 0 0,1 1-1 0 0,47-1 0 0 0,63 8-522 0 0,-87 0-546 0 0,-16-2-715 0 0,0-2-3323 0 0,-1 0-1553 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1:30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428 327 8263 0 0,'0'0'2075'0'0,"3"1"-1428"0"0,16 4 315 0 0,-1 0 0 0 0,2-1 0 0 0,-1-2 0 0 0,28 1 0 0 0,82-7 1265 0 0,-92 1-1976 0 0,0-2 1 0 0,-1-2-1 0 0,0-1 0 0 0,45-17 1 0 0,-61 17-273 0 0,-1 0 1 0 0,0-1-1 0 0,-1-1 0 0 0,0-1 1 0 0,-1 0-1 0 0,0-2 0 0 0,0 0 1 0 0,-2-1-1 0 0,17-17 1 0 0,-28 27-114 0 0,0-1 1 0 0,-1 0-1 0 0,1 0 1 0 0,-1 0-1 0 0,0-1 1 0 0,0 1 0 0 0,-1-1-1 0 0,0 1 1 0 0,0-1-1 0 0,0 0 1 0 0,1-8 0 0 0,-3 11 8 0 0,1 0 1 0 0,-1 0 0 0 0,0 0-1 0 0,0 0 1 0 0,0 0 0 0 0,-1 0 0 0 0,1 0-1 0 0,-1 0 1 0 0,0 0 0 0 0,0 0 0 0 0,0 0-1 0 0,0 0 1 0 0,0 1 0 0 0,0-1-1 0 0,-1 0 1 0 0,0 1 0 0 0,1-1 0 0 0,-1 1-1 0 0,0-1 1 0 0,0 1 0 0 0,0 0-1 0 0,0 0 1 0 0,-1 0 0 0 0,-3-2 0 0 0,0 0-4 0 0,0 1 0 0 0,0 0 1 0 0,0 0-1 0 0,-1 0 1 0 0,1 1-1 0 0,-1 0 1 0 0,1 0-1 0 0,-1 1 0 0 0,0 0 1 0 0,0 0-1 0 0,0 1 1 0 0,-12 0-1 0 0,-6 2-425 0 0,0 1 0 0 0,-29 8-1 0 0,34-7 483 0 0,-33 9 193 0 0,1 2-1 0 0,1 3 0 0 0,-87 42 0 0 0,47-12 131 0 0,-89 64-1 0 0,133-77 28 0 0,1 3 0 0 0,1 1 0 0 0,-45 54 0 0 0,79-81-43 0 0,0 0 1 0 0,1 1-1 0 0,0 0 0 0 0,2 1 0 0 0,-1 0 0 0 0,2 1 0 0 0,-7 15 1 0 0,12-24-121 0 0,-1 1 1 0 0,2-1-1 0 0,-1 0 1 0 0,1 1-1 0 0,0-1 1 0 0,0 1-1 0 0,1-1 1 0 0,0 1-1 0 0,0-1 1 0 0,0 1-1 0 0,1-1 1 0 0,0 1-1 0 0,0-1 1 0 0,1 0-1 0 0,0 1 1 0 0,0-1-1 0 0,0 0 1 0 0,1 0-1 0 0,0 0 1 0 0,4 6-1 0 0,0-3 80 0 0,0 0-1 0 0,1 0 1 0 0,0-1 0 0 0,1 0-1 0 0,-1-1 1 0 0,1 1-1 0 0,1-2 1 0 0,-1 1-1 0 0,1-2 1 0 0,0 1-1 0 0,1-1 1 0 0,15 5 0 0 0,5 0 85 0 0,1-1 0 0 0,1-2 1 0 0,33 4-1 0 0,-41-9-149 0 0,0 0 0 0 0,44-4-1 0 0,51-11 171 0 0,-87 8-235 0 0,1 0-24 0 0,-1-2-1 0 0,0-1 1 0 0,0-1-1 0 0,-1-2 1 0 0,-1-2-1 0 0,49-25 0 0 0,-30 8-1600 0 0,-47 29 1147 0 0,11-6-988 0 0,0 2-4876 0 0,1 0 861 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1:30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75 11231 0 0,'0'0'1016'0'0,"-2"0"-836"0"0,-10 0 3032 0 0,18 0-2829 0 0,0-1 0 0 0,0 0 0 0 0,11-3 0 0 0,2 0-43 0 0,83-15 532 0 0,169-25-288 0 0,-248 43-1296 0 0,44 2 0 0 0,-51-1-760 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1:31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575 105 10247 0 0,'18'-31'1094'0'0,"-17"29"-969"0"0,0 0-1 0 0,1 0 1 0 0,-1 0 0 0 0,-1-1 0 0 0,1 1 0 0 0,0 0 0 0 0,0 0 0 0 0,-1-1-1 0 0,0 1 1 0 0,1-1 0 0 0,-1 1 0 0 0,0 0 0 0 0,0-1 0 0 0,0 1 0 0 0,0-1-1 0 0,-1 1 1 0 0,1 0 0 0 0,-1-1 0 0 0,-1-3 0 0 0,1 4 326 0 0,1 2-433 0 0,0 0 1 0 0,0 0 0 0 0,0 0-1 0 0,-1 0 1 0 0,1 0 0 0 0,0 0-1 0 0,0 0 1 0 0,0 0-1 0 0,-1 0 1 0 0,1 0 0 0 0,0 0-1 0 0,0 0 1 0 0,0-1 0 0 0,0 1-1 0 0,-1 0 1 0 0,1 0 0 0 0,0 0-1 0 0,0 0 1 0 0,0 0 0 0 0,0 0-1 0 0,0-1 1 0 0,-1 1 0 0 0,1 0-1 0 0,0 0 1 0 0,0 0 0 0 0,0 0-1 0 0,0-1 1 0 0,0 1-1 0 0,0 0 1 0 0,0-1 10 0 0,-1 1-1 0 0,1-1 1 0 0,0 1-1 0 0,-1-1 1 0 0,1 1 0 0 0,0-1-1 0 0,-1 1 1 0 0,1-1-1 0 0,0 1 1 0 0,-1 0 0 0 0,1-1-1 0 0,-1 1 1 0 0,1 0-1 0 0,-1-1 1 0 0,1 1 0 0 0,-1 0-1 0 0,1 0 1 0 0,-1-1-1 0 0,-8-2 135 0 0,0 1 0 0 0,0 0 1 0 0,0 1-1 0 0,0-1 0 0 0,0 2 0 0 0,-1-1 0 0 0,1 1 0 0 0,0 1 0 0 0,-14 2 0 0 0,-11 3-155 0 0,-40 14 0 0 0,42-11 49 0 0,29-8-58 0 0,-121 37 111 0 0,104-31-51 0 0,1 1 1 0 0,-1 1-1 0 0,2 1 0 0 0,-20 14 1 0 0,34-22-51 0 0,3-2-3 0 0,0 1-1 0 0,0-1 1 0 0,0 1-1 0 0,1-1 0 0 0,-1 1 1 0 0,0-1-1 0 0,1 1 1 0 0,-1 0-1 0 0,0-1 0 0 0,1 1 1 0 0,-1 0-1 0 0,1 0 0 0 0,-1-1 1 0 0,0 2-1 0 0,-4 10 62 0 0,4-10-66 0 0,1-1 1 0 0,-1 0-1 0 0,1 1 0 0 0,0-1 1 0 0,0 0-1 0 0,0 1 0 0 0,0-1 1 0 0,0 1-1 0 0,0 1 0 0 0,1 0-1 0 0,0 1 0 0 0,1-1 0 0 0,-1 0 0 0 0,1 0 0 0 0,-1 0 0 0 0,1 0 0 0 0,0-1 0 0 0,0 1 0 0 0,1 0 0 0 0,-1-1 0 0 0,0 1 0 0 0,4 2 0 0 0,35 25 0 0 0,-39-29 0 0 0,21 13 0 0 0,27 12 0 0 0,7 3 0 0 0,18 11 0 0 0,17 11 0 0 0,-77-42 0 0 0,-1 0 0 0 0,-1 1 0 0 0,0 1 0 0 0,12 13 0 0 0,-12-8 0 0 0,-5 1 0 0 0,-7-14 5 0 0,-1 0-1 0 0,1 0 0 0 0,-1 0 1 0 0,1 1-1 0 0,-1-1 0 0 0,0 0 1 0 0,0 0-1 0 0,-1 0 1 0 0,1 0-1 0 0,0 0 0 0 0,-1 0 1 0 0,0 0-1 0 0,0 0 0 0 0,-1 4 1 0 0,-1-2 37 0 0,1-1 0 0 0,-1 0 1 0 0,1 0-1 0 0,-1-1 0 0 0,0 1 0 0 0,0 0 1 0 0,-1-1-1 0 0,-5 5 0 0 0,-6 2 84 0 0,1 0 0 0 0,-2-1 0 0 0,1-1 0 0 0,-18 7 0 0 0,27-13-130 0 0,-53 21 165 0 0,-81 20 1 0 0,8-4-29 0 0,59-17-403 0 0,71-21 150 0 0,-2-16-327 0 0,4 11 423 0 0,0 0 1 0 0,0-1-1 0 0,1 1 0 0 0,-1 0 1 0 0,1 0-1 0 0,0 0 0 0 0,0-1 1 0 0,1 1-1 0 0,-1 0 1 0 0,1 0-1 0 0,3-5 0 0 0,4-7-21 0 0,15-20-1 0 0,-13 21 58 0 0,6-13 23 0 0,17-37-1 0 0,-21 38 592 0 0,29-44-1 0 0,-37 66-549 0 0,0 0 0 0 0,1 0 0 0 0,-1 1 0 0 0,1 0 0 0 0,1 0 0 0 0,-1 0 0 0 0,0 0 0 0 0,1 1 0 0 0,0 0 0 0 0,7-2 0 0 0,3-2-72 0 0,58-23-96 0 0,-36 15-139 0 0,38-21 1 0 0,-62 26-327 0 0,-12 8 58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1:32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38 9671 0 0,'3'-2'748'0'0,"27"-29"2656"0"0,-21 27 4224 0 0,-45 69-6940 0 0,10-23-974 0 0,24-39-904 0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1:33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791 37 4607 0 0,'0'0'354'0'0,"-3"-1"70"0"0,-25-7 5283 0 0,-13-4-1527 0 0,25 8-3620 0 0,0 0 0 0 0,-1 1-1 0 0,0 1 1 0 0,-18 0 0 0 0,-27 5 300 0 0,-95 17-1 0 0,97-11-796 0 0,46-7-48 0 0,-38 5 23 0 0,0 3-1 0 0,-61 18 1 0 0,99-22-35 0 0,1-1 1 0 0,-1 2-1 0 0,1 0 1 0 0,1 1-1 0 0,-20 14 1 0 0,29-19 39 0 0,-2 8-33 0 0,4-10-10 0 0,1 1 0 0 0,0-1 0 0 0,0 0 0 0 0,0 0 0 0 0,0 1 0 0 0,0-1 0 0 0,0 0 0 0 0,0 0 0 0 0,0 1 0 0 0,0-1 0 0 0,1 1 0 0 0,0 2-8 0 0,1 0 0 0 0,0 1 0 0 0,0-2 0 0 0,1 1 0 0 0,-1 0 0 0 0,1 0 0 0 0,0-1 0 0 0,0 1 0 0 0,0-1 0 0 0,0 0 0 0 0,0 0 0 0 0,1 0-1 0 0,0-1 1 0 0,-1 1 0 0 0,6 2 0 0 0,9 4-50 0 0,-1-1-1 0 0,24 8 1 0 0,-26-11 45 0 0,50 19-42 0 0,4 1 38 0 0,81 40 1 0 0,-136-58-5 0 0,0 1 0 0 0,0 1 0 0 0,-1 0 0 0 0,-1 1 1 0 0,1 0-1 0 0,18 22 0 0 0,-26-26 17 0 0,1 1-1 0 0,-2 0 1 0 0,1 0 0 0 0,-1 0-1 0 0,0 1 1 0 0,0-1 0 0 0,-1 1-1 0 0,0 0 1 0 0,-1 0 0 0 0,0 1-1 0 0,0-1 1 0 0,0 0 0 0 0,-1 1 0 0 0,0 11-1 0 0,-1-12 13 0 0,0 1-1 0 0,-1-1 1 0 0,1 0-1 0 0,-2 0 1 0 0,1 0 0 0 0,-1 0-1 0 0,0-1 1 0 0,-1 1-1 0 0,0 0 1 0 0,0-1-1 0 0,0 1 1 0 0,-1-1-1 0 0,0 0 1 0 0,-1-1 0 0 0,0 1-1 0 0,0-1 1 0 0,-9 10-1 0 0,-9 7 183 0 0,-67 61 244 0 0,38-40-320 0 0,28-22-80 0 0,-32 21 0 0 0,48-38-31 0 0,0 0 0 0 0,0 0 1 0 0,0-1-1 0 0,-1-1 1 0 0,1 1-1 0 0,-11 1 1 0 0,16-4 2 0 0,0 0 1 0 0,0-1-1 0 0,-1 1 1 0 0,1-1-1 0 0,0 0 1 0 0,-1 0-1 0 0,1 0 1 0 0,-1 0-1 0 0,1 0 1 0 0,0-1-1 0 0,-1 0 1 0 0,1 1-1 0 0,0-1 1 0 0,0-1 0 0 0,0 1-1 0 0,0 0 1 0 0,0-1-1 0 0,0 1 1 0 0,-4-4-1 0 0,1 0 19 0 0,0-1 0 0 0,1 0 0 0 0,-1 0 0 0 0,1-1 0 0 0,1 1 0 0 0,-1-1 0 0 0,1 0 0 0 0,0 0 0 0 0,1-1 0 0 0,0 1 0 0 0,-5-16 0 0 0,2-5 38 0 0,1 0 1 0 0,-2-30 0 0 0,5 46-43 0 0,1-6-20 0 0,0 0 0 0 0,1 0 0 0 0,1 0-1 0 0,1 0 1 0 0,0 0 0 0 0,1 0 0 0 0,1 0 0 0 0,1 0-1 0 0,8-20 1 0 0,-9 30-19 0 0,1-1 0 0 0,0 1-1 0 0,0 0 1 0 0,0 1 0 0 0,1-1 0 0 0,0 1 0 0 0,0 0-1 0 0,1 0 1 0 0,0 1 0 0 0,0 0 0 0 0,1 0-1 0 0,8-5 1 0 0,9-2-18 0 0,-1 1 1 0 0,49-17-1 0 0,15 3-4 0 0,-14 5 8 0 0,-59 15 32 0 0,0 0 0 0 0,-1-1 0 0 0,0 0 0 0 0,20-15 0 0 0,-6 2 0 0 0,24-25 0 0 0,-27 19 3 0 0,-19 19-24 0 0,-4 5-67 0 0,-6 5-2363 0 0,2-2 2169 0 0,0 0 0 0 0,0 1 0 0 0,0-1 0 0 0,0 1 0 0 0,-1 2 0 0 0,1-3-331 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1:33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0 11055 0 0,'0'0'3742'0'0,"-2"0"-2337"0"0,-1 0-1223 0 0,-1 0 1 0 0,1 1-1 0 0,0-1 1 0 0,-1 1-1 0 0,1-1 1 0 0,0 1-1 0 0,0 0 1 0 0,-1 0-1 0 0,1 1 1 0 0,0-1-1 0 0,0 1 1 0 0,0-1-1 0 0,1 1 1 0 0,-1 0-1 0 0,0 0 1 0 0,1 0-1 0 0,-1 1 1 0 0,-3 3-1 0 0,-6 8 156 0 0,-1 0 0 0 0,-10 17 0 0 0,19-24-150 0 0,-15 22 28 0 0,2 2-1 0 0,-24 57 0 0 0,33-70-176 0 0,5-13-31 0 0,-4 23-17 0 0,4-13-1220 0 0,-1 23 0 0 0,4-35-85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7:30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0 9151 0 0,'0'0'7736'0'0,"1"3"-7336"0"0,-1 1-272 0 0,0 0 0 0 0,-1 1 0 0 0,1-1 0 0 0,-1 0 0 0 0,1 0 0 0 0,-1 0 0 0 0,-1 0-1 0 0,1 0 1 0 0,-1 0 0 0 0,-2 4 0 0 0,-25 42 311 0 0,17-30-342 0 0,-93 162 174 0 0,-23 37-128 0 0,-14-9-1244 0 0,133-199 844 0 0,8-9-6 0 0,3-3-959 0 0,11-6 168 0 0,6-4-38 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1:33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1046 0 5063 0 0,'0'0'784'0'0,"-2"4"560"0"0,-84 109 5576 0 0,-19 28-4820 0 0,-136 279 785 0 0,101-164-2718 0 0,110-207-240 0 0,-3-2-1 0 0,-51 58 0 0 0,-88 77-525 0 0,30-54 577 0 0,138-123-21 0 0,-1 6 4 0 0,4-9-102 0 0,3 15-794 0 0,1-16 495 0 0,2 2-395 0 0,1-1 0 0 0,-1 0-1 0 0,1 0 1 0 0,0 0 0 0 0,6 1-1 0 0,13-2-4256 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1:34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43 10135 0 0,'4'-7'155'0'0,"-2"4"-39"0"0,-1 0-1 0 0,2 0 1 0 0,-1 0-1 0 0,0 1 1 0 0,0-1-1 0 0,1 1 1 0 0,4-4-1 0 0,3-4 5714 0 0,-10 35-5399 0 0,-2 0 1 0 0,-2 0-1 0 0,0-1 0 0 0,-1 1 0 0 0,-9 25 1 0 0,-50 114 273 0 0,28-79-331 0 0,6-14-176 0 0,14-36-67 0 0,1 1-1 0 0,2 0 1 0 0,-13 59 0 0 0,21-52-50 0 0,5-25-67 0 0,4-4-157 0 0,-3-13 28 0 0,-1 0-1 0 0,0-1 1 0 0,1 1-1 0 0,-1 0 1 0 0,0 0-1 0 0,1-1 1 0 0,-1 1-1 0 0,1 0 1 0 0,-1-1-1 0 0,1 1 1 0 0,0-1-1 0 0,-1 1 1 0 0,1-1-1 0 0,0 1 1 0 0,-1-1 0 0 0,1 1-1 0 0,0-1 1 0 0,-1 1-1 0 0,1-1 1 0 0,0 0-1 0 0,0 0 1 0 0,-1 1-1 0 0,1-1 1 0 0,1 0-1 0 0,12 2-1003 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1:34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0 2759 0 0,'0'3'3722'0'0,"-4"18"4943"0"0,-3 2-4448 0 0,-23 47-3334 0 0,22-53 5 0 0,-17 33-257 0 0,14-30-198 0 0,-13 32 0 0 0,-77 254-953 0 0,99-300-182 0 0,1 0 0 0 0,0 0 0 0 0,1 1 1 0 0,-1-1-1 0 0,1 0 0 0 0,2 12 0 0 0,-2-14-929 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1:35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3679 0 0,'0'0'284'0'0,"-1"2"-186"0"0,-28 47 18704 0 0,32-50-18421 0 0,7-2-146 0 0,-7 3-67 0 0,0-2-9 0 0,8-4-31 0 0,-1-1-118 0 0,-7 5-86 0 0,-5-8-3895 0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1:36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7831 0 0,'0'0'11280'0'0,"3"0"-10688"0"0,18-3 339 0 0,20-7 0 0 0,18-3 134 0 0,-1 5-674 0 0,12-2-1025 0 0,93-24 0 0 0,-134 26-2962 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1:37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225 352 6911 0 0,'0'0'8122'0'0,"2"2"-7645"0"0,1 1-422 0 0,2 3 223 0 0,0-1 0 0 0,1 0 0 0 0,-1-1 1 0 0,1 1-1 0 0,0-1 0 0 0,0 0 0 0 0,0-1 0 0 0,0 1 0 0 0,11 3 0 0 0,1-2-60 0 0,-1-1 1 0 0,1-1-1 0 0,0-1 1 0 0,0 0-1 0 0,0-1 1 0 0,1-1-1 0 0,-1-1 0 0 0,0-1 1 0 0,0 0-1 0 0,0-1 1 0 0,23-8-1 0 0,-23 6-197 0 0,23-7 10 0 0,0-2 0 0 0,-1-1-1 0 0,47-26 1 0 0,-77 35-192 0 0,1 0 0 0 0,-1-1 0 0 0,15-13 1 0 0,-22 16 91 0 0,1 1 1 0 0,-1-1-1 0 0,0 0 1 0 0,0 0-1 0 0,0 0 1 0 0,-1-1-1 0 0,1 1 1 0 0,-1 0-1 0 0,0-1 1 0 0,0 0-1 0 0,1-7 1 0 0,-1 1-134 0 0,-1 1-1 0 0,0-1 1 0 0,-1 0 0 0 0,0 0 0 0 0,0 0 0 0 0,-1 0 0 0 0,-1 0-1 0 0,0 0 1 0 0,0 1 0 0 0,-1-1 0 0 0,-1 1 0 0 0,0-1-1 0 0,-8-15 1 0 0,7 16 188 0 0,4 8 3 0 0,1 0 0 0 0,-1 1 0 0 0,0-1 0 0 0,0 0 0 0 0,0 0-1 0 0,0 1 1 0 0,0-1 0 0 0,0 0 0 0 0,-1 1 0 0 0,-2-3 0 0 0,0 0 3 0 0,3 3 8 0 0,0 0 0 0 0,0-1 0 0 0,-1 1 0 0 0,1 0 0 0 0,0 0 0 0 0,-1 0 0 0 0,1 0 0 0 0,-1 0 0 0 0,1 0 0 0 0,-1 0 0 0 0,1 0 0 0 0,-1 1 0 0 0,0-1 0 0 0,1 1 0 0 0,-1-1 0 0 0,0 1 0 0 0,1 0 0 0 0,-5-1 0 0 0,0 1 0 0 0,-1-1 22 0 0,0 1 0 0 0,0 0 1 0 0,0 1-1 0 0,1-1 0 0 0,-1 1 0 0 0,0 1 0 0 0,0-1 0 0 0,1 1 0 0 0,-12 4 0 0 0,-5 4 120 0 0,-27 17 0 0 0,46-24-135 0 0,-25 15 108 0 0,-47 40 0 0 0,22-15-41 0 0,-173 118-58 0 0,202-143-17 0 0,1 1-1 0 0,0 1 0 0 0,2 2 1 0 0,-33 38-1 0 0,47-49 10 0 0,-1 0 0 0 0,2 1-1 0 0,-1 0 1 0 0,2 0 0 0 0,0 1-1 0 0,0 0 1 0 0,1 0 0 0 0,1 0-1 0 0,0 1 1 0 0,0-1 0 0 0,2 1 0 0 0,-2 21-1 0 0,4-23 95 0 0,1 0 0 0 0,0 0 0 0 0,1 0 0 0 0,1 0 0 0 0,-1-1-1 0 0,2 1 1 0 0,0-1 0 0 0,6 13 0 0 0,48 84 822 0 0,-53-100-895 0 0,7 11 51 0 0,-5-6 12 0 0,-6-10 278 0 0,1-3-316 0 0,0 1-1 0 0,0-1 1 0 0,0 1-1 0 0,0-1 1 0 0,0 1-1 0 0,0-1 1 0 0,3 3-1 0 0,13 2 269 0 0,-9-5-148 0 0,0-2 1 0 0,-1 1-1 0 0,1-1 1 0 0,0 0-1 0 0,-1-1 1 0 0,0 0-1 0 0,1 0 1 0 0,7-5-1 0 0,11-4 202 0 0,38-9 387 0 0,75-15-1 0 0,-36 11-655 0 0,-89 20-107 0 0,-4 1 11 0 0,-8 3 85 0 0,5 13-1231 0 0,-8-11 949 0 0,1 0 0 0 0,0 0-1 0 0,-1 0 1 0 0,1 0 0 0 0,0-1-1 0 0,0 1 1 0 0,0 0 0 0 0,0 0-1 0 0,0-1 1 0 0,1 2 0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1:37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66 7367 0 0,'0'0'568'0'0,"-2"2"-373"0"0,-31 19 150 0 0,9-6 9630 0 0,29-15-9315 0 0,10-1-323 0 0,1 0 0 0 0,0-1 0 0 0,-1-1 0 0 0,0 0 0 0 0,24-9 0 0 0,75-36 182 0 0,-92 38-435 0 0,-5 3-196 0 0,35-9 0 0 0,-49 16-141 0 0,-1 0-595 0 0,9 3-264 0 0,-8-2-688 0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1:38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609 117 3679 0 0,'1'-3'284'0'0,"12"-23"182"0"0,-12 23 242 0 0,0 0 0 0 0,0 0 1 0 0,0 0-1 0 0,0 0 0 0 0,0-1 1 0 0,-1 1-1 0 0,1 0 0 0 0,-1 0 1 0 0,0-1-1 0 0,0 1 0 0 0,0 0 1 0 0,-1-5-1 0 0,0 6-428 0 0,1 0 1 0 0,-1 1-1 0 0,1-1 0 0 0,-1 0 1 0 0,0 1-1 0 0,0-1 1 0 0,0 1-1 0 0,0-1 1 0 0,0 1-1 0 0,-2-2 0 0 0,2 1-314 0 0,-1 1 1 0 0,0-1-1 0 0,0 1 0 0 0,1 0 0 0 0,-1 0 0 0 0,0 0 0 0 0,0 0 0 0 0,0 0 0 0 0,-4-1 0 0 0,-5-1 235 0 0,0 1-1 0 0,0 0 1 0 0,0 0-1 0 0,-1 2 1 0 0,-16-1 0 0 0,-56 10 494 0 0,-54 21-654 0 0,113-23-56 0 0,1 1 1 0 0,1 2-1 0 0,-36 19 0 0 0,41-20 22 0 0,1 1-35 0 0,-17 12 1 0 0,29-18 24 0 0,0 0 0 0 0,1 0 0 0 0,-1 0 0 0 0,1 1 0 0 0,0-1 0 0 0,0 1 0 0 0,-5 8 0 0 0,3 2 3 0 0,6-11-11 0 0,0 1 0 0 0,0-1 0 0 0,0 0 0 0 0,0 1 0 0 0,1-1 0 0 0,-1 0 0 0 0,1 0 0 0 0,0 1 0 0 0,1-1 0 0 0,-1 0 0 0 0,1 0 0 0 0,-1 0 0 0 0,1 0 0 0 0,1-1 0 0 0,-1 1 0 0 0,0-1 0 0 0,1 1 0 0 0,0-1 0 0 0,-1 0 0 0 0,6 5 0 0 0,7 5-23 0 0,1 0 0 0 0,0-1-1 0 0,18 11 1 0 0,-32-22 38 0 0,70 43-66 0 0,-33-22 63 0 0,72 56 0 0 0,-90-54 225 0 0,-19-21 4 0 0,-1 0 2 0 0,-1 1-153 0 0,1 1 1 0 0,-1-1-1 0 0,1 0 0 0 0,-1 0 1 0 0,-1 1-1 0 0,1-1 0 0 0,-1 0 0 0 0,1 0 1 0 0,-1 0-1 0 0,0 1 0 0 0,-1-1 0 0 0,-2 6 1 0 0,1-4 35 0 0,0 0 1 0 0,-1 0-1 0 0,0 0 1 0 0,0-1 0 0 0,0 0-1 0 0,-1 1 1 0 0,-7 5-1 0 0,0-1-17 0 0,-1-1 0 0 0,-1 0 0 0 0,1 0 0 0 0,-1-2-1 0 0,-1 1 1 0 0,-18 5 0 0 0,-20 9-80 0 0,36-14-18 0 0,0 0 0 0 0,0-2-1 0 0,-1 0 1 0 0,-24 4-1 0 0,28-10 1 0 0,1-4 0 0 0,10 2 0 0 0,0 0 0 0 0,-1 0 0 0 0,1 0 0 0 0,0 0 0 0 0,-3-4 0 0 0,-7-8 0 0 0,11 9 0 0 0,1 0 0 0 0,-1 1-31 0 0,-1-1-1 0 0,1 0 1 0 0,0 0 0 0 0,0 0-1 0 0,1 0 1 0 0,0 0 0 0 0,0 0-1 0 0,0-1 1 0 0,0 1 0 0 0,1 0-1 0 0,0 0 1 0 0,0-1-1 0 0,0 1 1 0 0,1 0 0 0 0,0 0-1 0 0,0-1 1 0 0,0 1 0 0 0,0 0-1 0 0,1 0 1 0 0,0 0 0 0 0,0 0-1 0 0,1 1 1 0 0,-1-1 0 0 0,6-7-1 0 0,0 1 33 0 0,-1 1-1 0 0,1 0 1 0 0,1 1-1 0 0,0 0 0 0 0,0 1 1 0 0,1-1-1 0 0,17-10 1 0 0,6 0 88 0 0,41-19 0 0 0,17-9 113 0 0,-6-10-6 0 0,-71 47-157 0 0,-1-1 0 0 0,-1-1 0 0 0,22-25 0 0 0,-26 24-27 0 0,-4 1 36 0 0,-3 2-68 0 0,-1 9-31 0 0,-1 0 0 0 0,1 0-1 0 0,-1 0 1 0 0,1 0 0 0 0,0 1 0 0 0,-1-1-1 0 0,0 0 1 0 0,1 0 0 0 0,-1 0 0 0 0,1 1-1 0 0,-2-2 1 0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1:3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33 10191 0 0,'0'0'920'0'0,"1"-2"-754"0"0,3-6-9 0 0,14-15 10174 0 0,-20 26-10275 0 0,-3 4-57 0 0,0 0-44 0 0,1 0 0 0 0,-1 0 0 0 0,-3 10 1 0 0,6-14-538 0 0,2 0-143 0 0,0 0 363 0 0,-1 2-183 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1:40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726 101 3223 0 0,'3'-1'143'0'0,"77"-33"212"0"0,-48 18 2493 0 0,-18 6 424 0 0,-12 8-2110 0 0,3-2 188 0 0,-5 4-1271 0 0,0 0-1 0 0,1 0 0 0 0,-1 0 1 0 0,0 0-1 0 0,0 0 1 0 0,1-1-1 0 0,-1 1 0 0 0,0 0 1 0 0,0 0-1 0 0,1 0 1 0 0,-1 0-1 0 0,0-1 0 0 0,0 1 1 0 0,0 0-1 0 0,1 0 0 0 0,-1 0 1 0 0,0-1-1 0 0,0 1 1 0 0,0 0-1 0 0,0 0 0 0 0,0 0 1 0 0,1-1-1 0 0,-1 1 1 0 0,0 0-1 0 0,0-1 0 0 0,0 1 1 0 0,0 0-1 0 0,0 0 1 0 0,0-1-1 0 0,0 1 0 0 0,0 0 1 0 0,0 0-1 0 0,0-1 0 0 0,0 1 1 0 0,0-1-1 0 0,-1 0 19 0 0,1 0 0 0 0,-1 0 0 0 0,0 0 0 0 0,1 0 0 0 0,-1 0-1 0 0,0 0 1 0 0,0 0 0 0 0,1 0 0 0 0,-1 0 0 0 0,0 0 0 0 0,0 0 0 0 0,0 1-1 0 0,0-1 1 0 0,-1 0 0 0 0,1 1 0 0 0,-2-2 0 0 0,-1 0 55 0 0,-1 1 0 0 0,1-1 0 0 0,-1 1 0 0 0,-7-1 0 0 0,-3 1 106 0 0,0 0 0 0 0,-16 2 1 0 0,-23 3-103 0 0,0 4 1 0 0,1 1 0 0 0,0 3 0 0 0,-80 29 0 0 0,28 0-200 0 0,-116 64 0 0 0,181-81 43 0 0,27-13-10 0 0,6 1-33 0 0,7-11 30 0 0,-1 1-1 0 0,1-1 1 0 0,0 0-1 0 0,0 1 1 0 0,0-1 0 0 0,0 1-1 0 0,0-1 1 0 0,1 0 0 0 0,-1 1-1 0 0,0-1 1 0 0,1 0-1 0 0,-1 1 1 0 0,1-1 0 0 0,-1 0-1 0 0,1 0 1 0 0,0 1 0 0 0,-1-1-1 0 0,1 0 1 0 0,0 0 0 0 0,0 0-1 0 0,0 0 1 0 0,0 0-1 0 0,0 0 1 0 0,0 0 0 0 0,0 0-1 0 0,2 1 1 0 0,3 2-45 0 0,0 0 0 0 0,1 0 0 0 0,10 4 0 0 0,26 10-92 0 0,-19-9 115 0 0,0 1 0 0 0,-1 2 0 0 0,0 0 0 0 0,37 27 1 0 0,31 39-1 0 0,-75-63 30 0 0,-1 1 1 0 0,-1 0-1 0 0,19 29 0 0 0,-27-36 21 0 0,-1 1 0 0 0,-1 0 1 0 0,1 0-1 0 0,-2 0 0 0 0,1 1 0 0 0,-1-1 0 0 0,-1 1 0 0 0,0-1 0 0 0,-1 1 0 0 0,0 0 0 0 0,0 15 1 0 0,-1-17 3 0 0,-1 0 0 0 0,0 1 0 0 0,-1-1 0 0 0,0 0 0 0 0,0 0 0 0 0,-1 0 0 0 0,0 0 0 0 0,0 0 0 0 0,-1-1 1 0 0,0 1-1 0 0,-1-1 0 0 0,0 0 0 0 0,-9 11 0 0 0,7-12 51 0 0,-1 0 0 0 0,0 0 0 0 0,-1-1 0 0 0,1 0 0 0 0,-1-1-1 0 0,0 0 1 0 0,-1 0 0 0 0,1-1 0 0 0,-15 5 0 0 0,17-7-31 0 0,0-1 0 0 0,0 0 0 0 0,0 0 0 0 0,-1 0 0 0 0,1-1 0 0 0,-15-1 0 0 0,-45-11 168 0 0,39 7-128 0 0,5 1-67 0 0,0-2 0 0 0,0 0 0 0 0,0-1-1 0 0,-30-15 1 0 0,43 16-13 0 0,2-3 0 0 0,2-4 0 0 0,6 10 4 0 0,0 0-1 0 0,0 0 1 0 0,0 0-1 0 0,0 1 1 0 0,0-1-1 0 0,1 0 1 0 0,-1 0 0 0 0,1 0-1 0 0,-1 1 1 0 0,1-1-1 0 0,0 0 1 0 0,1 1-1 0 0,-1-1 1 0 0,0 1-1 0 0,1-1 1 0 0,-1 1-1 0 0,3-3 1 0 0,4-5 32 0 0,1 1-1 0 0,14-14 1 0 0,-12 13-15 0 0,89-79 43 0 0,103-136-53 0 0,-186 204 21 0 0,-2-1-1 0 0,15-25 1 0 0,-23 34-18 0 0,0-1 0 0 0,-1 1 0 0 0,-1-1 0 0 0,0-1 0 0 0,3-17 0 0 0,-6 16-4 0 0,0 2-10 0 0,2-5 0 0 0,-2 16-4 0 0,-1 2-4 0 0,0 0-18 0 0,0 0 0 0 0,0 0-1 0 0,0 1 1 0 0,0-1 0 0 0,0 0-1 0 0,0 1 1 0 0,0-1 0 0 0,1 0-1 0 0,-1 1 1 0 0,0 0 0 0 0,0-1-1 0 0,0 1 1 0 0,1 0 0 0 0,-1-1-1 0 0,0 1 1 0 0,3 0-1 0 0,19-1-342 0 0,-21 1 316 0 0,2 0-444 0 0,-1 1 0 0 0,1-1 1 0 0,-1 1-1 0 0,1 0 1 0 0,-1-1-1 0 0,1 2 1 0 0,3 0-1 0 0,0 1-1954 0 0,10 1-3147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7:30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13 132 6911 0 0,'0'0'528'0'0,"-12"-5"9326"0"0,25 13-9196 0 0,5 3-310 0 0,2-1 0 0 0,-1-2 0 0 0,1 0 0 0 0,1-1 0 0 0,-1 0 0 0 0,1-2 0 0 0,29 4 0 0 0,-12-5-162 0 0,-1-1 0 0 0,1-2 0 0 0,51-5 0 0 0,108-27 145 0 0,-43 4-184 0 0,231-43 61 0 0,-212 34-137 0 0,-75 20-621 0 0,1 4 0 0 0,176 0 0 0 0,-221 13-1141 0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1:41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0 139 8839 0 0,'0'0'2632'0'0,"2"-2"-2057"0"0,119-77 1996 0 0,-103 69-2221 0 0,0 0-1 0 0,1 2 0 0 0,0 0 1 0 0,0 1-1 0 0,24-5 1 0 0,-11 10 45 0 0,-29 2-115 0 0,-1 2-192 0 0,0 0-75 0 0,0-1 1 0 0,-1 1-1 0 0,1 0 1 0 0,-1 0-1 0 0,1 1 1 0 0,-1-1-1 0 0,0 0 1 0 0,0 0-1 0 0,0 1 1 0 0,0-1-1 0 0,0 0 1 0 0,0 1-1 0 0,-1-1 1 0 0,1 1-1 0 0,-1-1 0 0 0,0 5 1 0 0,0-3 25 0 0,0 1-1 0 0,-1-1 1 0 0,0 0-1 0 0,0 0 1 0 0,0 0 0 0 0,0 0-1 0 0,-1 0 1 0 0,1 0-1 0 0,-4 5 1 0 0,-3 2 83 0 0,0 0 0 0 0,0 0 0 0 0,-1 0 0 0 0,0-1-1 0 0,-15 12 1 0 0,-41 31-55 0 0,39-33-68 0 0,0 1 0 0 0,-41 45 0 0 0,66-65 5 0 0,-1 1-1 0 0,1-1 0 0 0,-1 1 1 0 0,1 0-1 0 0,-1-1 1 0 0,1 1-1 0 0,0 0 1 0 0,0 0-1 0 0,-2 3 0 0 0,-4 14 38 0 0,8-15 2 0 0,1-1-19 0 0,1-1 1 0 0,-1 0 0 0 0,1 1 0 0 0,0-1 0 0 0,0 0-1 0 0,-1 0 1 0 0,1-1 0 0 0,0 1 0 0 0,1 0 0 0 0,-1-1 0 0 0,0 0-1 0 0,4 1 1 0 0,4 0 73 0 0,0-1 0 0 0,0-1-1 0 0,0 0 1 0 0,0 0 0 0 0,16-3 0 0 0,9 0 93 0 0,-20 2-151 0 0,110-1 726 0 0,-104 3-1090 0 0,0 1 0 0 0,0 1 0 0 0,37 10 0 0 0,-29-5-2149 0 0,-27-8 1194 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1:42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1068 56 5527 0 0,'12'-9'307'0'0,"21"-17"0"0"0,-22 16-113 0 0,-9 8 969 0 0,-1 1-942 0 0,-1 1 0 0 0,1-1 0 0 0,-1 1-1 0 0,1-1 1 0 0,-1 1 0 0 0,1-1 0 0 0,-1 1 0 0 0,7-4 6048 0 0,-24 33-5558 0 0,1 0 0 0 0,-13 38 0 0 0,15-34-699 0 0,-2-1 0 0 0,-19 32 0 0 0,6-20-12 0 0,-1-1 0 0 0,-3-2 0 0 0,-64 64 0 0 0,-213 152 11 0 0,238-199 14 0 0,1 3 0 0 0,4 4 0 0 0,2 2 0 0 0,-90 123 0 0 0,101-105-25 0 0,36-57-12 0 0,17-25-81 0 0,-1-1-435 0 0,-3 6-851 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1:42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315 196 12263 0 0,'0'0'5698'0'0,"3"-2"-5340"0"0,325-152 762 0 0,-303 141-1120 0 0,-6 4 6 0 0,24-9-1 0 0,-47 31 59 0 0,-11 7 96 0 0,0-1-1 0 0,-1-1 1 0 0,-23 19 0 0 0,27-25-66 0 0,-90 81 126 0 0,-22 22-72 0 0,-158 145-716 0 0,245-231 417 0 0,-48 42-267 0 0,83-70 443 0 0,3 0-12 0 0,1 0 0 0 0,-1-1-1 0 0,0 1 1 0 0,0 0 0 0 0,0-1-1 0 0,1 1 1 0 0,-1-1 0 0 0,0 1-1 0 0,1-1 1 0 0,-1 0 0 0 0,0 0-1 0 0,2 1 1 0 0,2-1 24 0 0,7 2 73 0 0,0 0 1 0 0,1-1 0 0 0,-1-1-1 0 0,0 0 1 0 0,21-3 0 0 0,-4-2 216 0 0,34-9 0 0 0,-15 1 46 0 0,82-26 683 0 0,-102 31-785 0 0,-22 8-214 0 0,4 3-69 0 0,-7-3-109 0 0,4 9-190 0 0,-5-7 254 0 0,-1 0-274 0 0,1 0-580 0 0,3 7-253 0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1:43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 7831 0 0,'0'0'9580'0'0,"-1"2"-9145"0"0,-8 25 176 0 0,1 0 1 0 0,-4 32 0 0 0,-5 61-80 0 0,9-55-386 0 0,-46 281 49 0 0,49-316-1436 0 0,1-6-3238 0 0,0-3-1900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1:43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9671 0 0,'0'0'11943'0'0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1:44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1375 0 0,'0'0'19659'0'0,"3"0"-19368"0"0,9 2-89 0 0,-9-2-11 0 0,0 1-26 0 0,8 3-78 0 0,-9-3 27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1:45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6447 0 0,'0'0'4594'0'0,"2"-3"-3277"0"0,1-1-1005 0 0,0 0-1 0 0,1 0 1 0 0,0 0-1 0 0,-1 0 1 0 0,2 0-1 0 0,-1 1 1 0 0,0 0 0 0 0,1 0-1 0 0,-1 0 1 0 0,1 0-1 0 0,0 1 1 0 0,0-1-1 0 0,0 1 1 0 0,0 1 0 0 0,7-3-1 0 0,13-2 777 0 0,50-5 0 0 0,-58 9-672 0 0,137-12 1659 0 0,-103 10-3531 0 0,-1-1-3457 0 0,-28 3-1809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1:47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473 413 7743 0 0,'0'0'2202'0'0,"2"-2"-1706"0"0,-2 1-201 0 0,1 0 1 0 0,0 0-1 0 0,0-1 1 0 0,-1 1-1 0 0,1-1 1 0 0,-1 1 0 0 0,1 0-1 0 0,-1-1 1 0 0,0 1-1 0 0,0-1 1 0 0,1 1-1 0 0,-1-1 1 0 0,0 1-1 0 0,0-1 1 0 0,0 1-1 0 0,-1-1 1 0 0,1 1 0 0 0,0-1-1 0 0,0 1 1 0 0,-2-3-1 0 0,1 2 599 0 0,-2-1-361 0 0,3 3-486 0 0,0 0 1 0 0,0 0-1 0 0,0 0 1 0 0,-1-1 0 0 0,1 1-1 0 0,0 0 1 0 0,0 0-1 0 0,0-1 1 0 0,-1 1 0 0 0,1 0-1 0 0,0 0 1 0 0,0 0-1 0 0,0 0 1 0 0,-1-1-1 0 0,1 1 1 0 0,0 0 0 0 0,0 0-1 0 0,-1 0 1 0 0,1 0-1 0 0,0 0 1 0 0,0 0 0 0 0,-1 0-1 0 0,1 0 1 0 0,0 0-1 0 0,0 0 1 0 0,-1 0-1 0 0,1 0 1 0 0,0 0 0 0 0,-1 0-1 0 0,1 0 1 0 0,0 0-1 0 0,0 0 1 0 0,-1 0 0 0 0,1 0-1 0 0,-6 12-35 0 0,6 4-12 0 0,0-14 0 0 0,1-1 0 0 0,-1 1 0 0 0,1-1 0 0 0,-1 1 0 0 0,1-1 0 0 0,-1 0 0 0 0,1 1 0 0 0,0-1 0 0 0,1 2 0 0 0,0 0-2 0 0,1-1 0 0 0,-1 1 0 0 0,1-1 0 0 0,0 1 0 0 0,0-1 0 0 0,0 0 0 0 0,0 0 0 0 0,0 0 0 0 0,1 0 0 0 0,-1-1 0 0 0,7 3 0 0 0,-3-2 13 0 0,0-1 1 0 0,-1 1-1 0 0,1-2 1 0 0,0 1-1 0 0,13-1 0 0 0,-2-1 70 0 0,-1-2 0 0 0,1 0 0 0 0,-1-1-1 0 0,20-7 1 0 0,-3-2 57 0 0,-2-2-1 0 0,1-1 1 0 0,-2-2 0 0 0,43-31-1 0 0,-64 42-154 0 0,0-1 0 0 0,0-1 0 0 0,-1 1 0 0 0,0-1 0 0 0,0-1 0 0 0,-1 0 0 0 0,-1 0 0 0 0,0-1 0 0 0,0 1 0 0 0,-1-2 0 0 0,0 1 0 0 0,7-21 0 0 0,-12 28-48 0 0,-1 0 0 0 0,1-1 1 0 0,-1 1-1 0 0,0 0 0 0 0,0 0 0 0 0,-1 0 1 0 0,1 0-1 0 0,-1 0 0 0 0,0 0 0 0 0,0 0 1 0 0,-1 1-1 0 0,-1-6 0 0 0,1 4-22 0 0,1 1 1 0 0,-1 0-1 0 0,1 0 0 0 0,0-1 0 0 0,0-6 0 0 0,0 7-50 0 0,1-1 0 0 0,-1 1-1 0 0,0-1 1 0 0,-1 1 0 0 0,1 0 0 0 0,-3-6-1 0 0,0 0-245 0 0,4 8 331 0 0,-1 0-1 0 0,0 0 1 0 0,0 0-1 0 0,0 0 0 0 0,0 1 1 0 0,0-1-1 0 0,-1 0 1 0 0,1 1-1 0 0,0-1 1 0 0,-1 1-1 0 0,1-1 1 0 0,-1 1-1 0 0,0 0 0 0 0,1-1 1 0 0,-1 1-1 0 0,0 0 1 0 0,0 0-1 0 0,0 0 1 0 0,0 0-1 0 0,0 1 1 0 0,0-1-1 0 0,0 1 0 0 0,0-1 1 0 0,0 1-1 0 0,0-1 1 0 0,0 1-1 0 0,-3 0 1 0 0,-5 0 25 0 0,0 0 0 0 0,0 1 0 0 0,0 0 1 0 0,-11 3-1 0 0,-6 4-12 0 0,0 1 0 0 0,0 1 0 0 0,1 1 0 0 0,-39 23 1 0 0,29-15 21 0 0,-3 3-45 0 0,1 1 1 0 0,-46 38-1 0 0,34-18 18 0 0,1 3 0 0 0,-46 57 0 0 0,38-33 414 0 0,3 2-1 0 0,-56 100 1 0 0,98-150-159 0 0,0 1 1 0 0,2 1-1 0 0,0 0 0 0 0,-8 37 0 0 0,16-50 2 0 0,3-5 504 0 0,2-4-383 0 0,4 3-171 0 0,0-1 0 0 0,1 0-1 0 0,-1 0 1 0 0,1-1 0 0 0,0 0-1 0 0,0 0 1 0 0,0-1 0 0 0,1 0-1 0 0,15 1 1 0 0,11 1 391 0 0,37-3-1 0 0,-61-1-487 0 0,201-16 1040 0 0,-158 10-920 0 0,4-6 2 0 0,-54 11-188 0 0,0 0 0 0 0,0 0 0 0 0,0 0 0 0 0,0 0 0 0 0,0-1 0 0 0,5-2 0 0 0,-5 2 0 0 0,0 0 0 0 0,0 0 0 0 0,1 1 0 0 0,-1-1 0 0 0,0 1 0 0 0,5-1 0 0 0,19-7-193 0 0,-26 8 90 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1:48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10535 0 0,'0'0'7456'0'0,"3"0"-7030"0"0,14 2-72 0 0,-1-1 0 0 0,1 0 1 0 0,-1-2-1 0 0,1 0 1 0 0,24-4-1 0 0,52-14-524 0 0,-90 18-84 0 0,7-3-2656 0 0,-8 3 2403 0 0,0 0-1236 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1:48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25 5063 0 0,'0'0'232'0'0,"-2"-2"-13"0"0,-4-1 150 0 0,1 0-1 0 0,-1 0 0 0 0,0 1 1 0 0,1-1-1 0 0,-1 1 1 0 0,0 1-1 0 0,0-1 1 0 0,0 1-1 0 0,-1 0 1 0 0,1 0-1 0 0,0 1 1 0 0,0 0-1 0 0,-1 0 0 0 0,1 0 1 0 0,-6 2-1 0 0,-15 3 954 0 0,1 0 0 0 0,-32 12 0 0 0,27-8-1428 0 0,-19 6 479 0 0,0 3 0 0 0,1 1 1 0 0,1 2-1 0 0,-58 36 0 0 0,83-39-285 0 0,23-18-87 0 0,0 0 0 0 0,0 0 0 0 0,0 1 0 0 0,0-1 0 0 0,0 0 1 0 0,0 0-1 0 0,0 0 0 0 0,0 0 0 0 0,-1 0 0 0 0,1 0 0 0 0,0 0 0 0 0,0 0 0 0 0,0 0 0 0 0,0 0 0 0 0,0 0 0 0 0,0 0 0 0 0,0 0 0 0 0,0 0 0 0 0,0 0 0 0 0,0 0 0 0 0,0 1 0 0 0,0-1 0 0 0,0 0 0 0 0,0 0 0 0 0,0 0 1 0 0,0 0-1 0 0,0 0 0 0 0,0 0 0 0 0,0 0 0 0 0,0 0 0 0 0,0 0 0 0 0,0 0 0 0 0,0 0 0 0 0,0 0 0 0 0,0 1 0 0 0,0-1 0 0 0,0 0 0 0 0,0 0 0 0 0,0 0 0 0 0,0 0 0 0 0,0 0 0 0 0,0 0 0 0 0,0 0 0 0 0,0 0 0 0 0,0 0 0 0 0,0 0 1 0 0,0 0-1 0 0,1 0 0 0 0,-1 0 0 0 0,0 0 0 0 0,0 1 0 0 0,0-1 0 0 0,0 0 0 0 0,0 0 0 0 0,0 0 0 0 0,0 0 0 0 0,0 0 0 0 0,0 0 0 0 0,0 0 0 0 0,0 0 0 0 0,11 8 15 0 0,-4-3 23 0 0,18 7-14 0 0,-3 1 38 0 0,-1 0-1 0 0,0 2 0 0 0,-1 0 1 0 0,20 22-1 0 0,64 58 221 0 0,-6-4 16 0 0,-70-63-127 0 0,-23-21-126 0 0,-3-5-23 0 0,-1 0-1 0 0,1 0 0 0 0,-1 1 1 0 0,0-1-1 0 0,0 1 0 0 0,0-1 1 0 0,0 1-1 0 0,0 0 0 0 0,0-1 0 0 0,-1 1 1 0 0,1 0-1 0 0,-1-1 0 0 0,0 1 1 0 0,0 4-1 0 0,0 1 66 0 0,-1 0 0 0 0,-4 16 0 0 0,5-20-67 0 0,-3 5 35 0 0,-1 1 0 0 0,1 0 0 0 0,-1-1 0 0 0,-1 0 0 0 0,-11 17 0 0 0,11-17-4 0 0,-2 1-14 0 0,0 0-1 0 0,0-1 1 0 0,-1 0-1 0 0,-1 0 0 0 0,1 0 1 0 0,-1-1-1 0 0,-1-1 1 0 0,-17 12-1 0 0,-4-1 17 0 0,-53 21 0 0 0,50-24-15 0 0,13-7-76 0 0,-1-1 0 0 0,0-1 0 0 0,0-1 0 0 0,-28 3 0 0 0,47-7 17 0 0,1-1-1 0 0,-1 0 1 0 0,0 1 0 0 0,1-1 0 0 0,-1 0 0 0 0,0-1 0 0 0,1 1-1 0 0,-1 0 1 0 0,0-1 0 0 0,1 1 0 0 0,-1-1 0 0 0,1 0-1 0 0,-6-2 1 0 0,8 3 15 0 0,-1-1 1 0 0,1 0-1 0 0,-1 1 0 0 0,1-1 0 0 0,0 1 0 0 0,-1-1 0 0 0,1 0 1 0 0,0 0-1 0 0,-1 1 0 0 0,1-1 0 0 0,0 0 0 0 0,0 0 0 0 0,0 1 1 0 0,-1-1-1 0 0,1 0 0 0 0,0 0 0 0 0,0 0 0 0 0,0 1 1 0 0,0-2-1 0 0,0 0-8 0 0,0-3 7 0 0,0 1 0 0 0,0-1 1 0 0,1 1-1 0 0,-1-1 0 0 0,1 1 0 0 0,0-1 1 0 0,0 1-1 0 0,0-1 0 0 0,1 1 0 0 0,0 0 1 0 0,2-5-1 0 0,4-6-30 0 0,17-23 1 0 0,-14 23 28 0 0,61-78 90 0 0,-17 23-6 0 0,36-35 405 0 0,-59 70-234 0 0,-20 21-142 0 0,1 1 1 0 0,0 0 0 0 0,1 1 0 0 0,24-17 0 0 0,-30 23-107 0 0,0 2 0 0 0,0-1 0 0 0,1 1 0 0 0,9-3 0 0 0,-5 2 0 0 0,7-4-6 0 0,-17 6-27 0 0,-1 0-26 0 0,0 2-120 0 0,3-11-264 0 0,-5 11 363 0 0,1-1 1 0 0,-1 1-1 0 0,0-1 0 0 0,0 1 0 0 0,0 0 0 0 0,0-1 0 0 0,0 1 1 0 0,-1 0-1 0 0,1-1 0 0 0,0 1 0 0 0,-1 0 0 0 0,1-1 1 0 0,-1 1-1 0 0,1 0 0 0 0,-1 0 0 0 0,-1-3 0 0 0,1 2-51 0 0,0 1 20 0 0,0 0 0 0 0,0-1 0 0 0,0 1 0 0 0,0 0 0 0 0,0 0 0 0 0,0 0 0 0 0,0 0 0 0 0,0 0-1 0 0,-1 0 1 0 0,1 0 0 0 0,0 1 0 0 0,-3-2 0 0 0,-4 0-3006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7:31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883 0 10679 0 0,'-35'39'586'0'0,"-31"44"-1"0"0,30-37-596 0 0,-119 173 1053 0 0,-6 7-52 0 0,38-68-502 0 0,-112 133 550 0 0,193-250-992 0 0,14-17 5 0 0,27-22 622 0 0,1-6-596 0 0,1-1 0 0 0,0 1 0 0 0,0 0 0 0 0,0-1 0 0 0,0 1 0 0 0,0 0 0 0 0,1 0 0 0 0,0 0 0 0 0,0 0 0 0 0,3-4 0 0 0,28-37 261 0 0,-27 39-312 0 0,35-42 90 0 0,2 2-1 0 0,2 1 1 0 0,2 3 0 0 0,1 2 0 0 0,104-64 0 0 0,-140 96-29 0 0,9-5 199 0 0,0 1 1 0 0,1 1-1 0 0,0 0 1 0 0,37-11 0 0 0,-56 22-244 0 0,0-1 1 0 0,0 0 0 0 0,0 1 0 0 0,0 0 0 0 0,1-1 0 0 0,-1 1 0 0 0,0 0 0 0 0,0 1 0 0 0,0-1 0 0 0,0 1 0 0 0,0-1 0 0 0,0 1 0 0 0,0 0-1 0 0,0 0 1 0 0,0 0 0 0 0,0 1 0 0 0,0-1 0 0 0,-1 0 0 0 0,1 1 0 0 0,0 0 0 0 0,2 2 0 0 0,-2-1-3 0 0,-1 0 0 0 0,0-1-1 0 0,0 1 1 0 0,0 0 0 0 0,0 0 0 0 0,0 0 0 0 0,-1 0 0 0 0,0 0 0 0 0,1 1-1 0 0,-1-1 1 0 0,0 0 0 0 0,0 1 0 0 0,-1-1 0 0 0,1 1 0 0 0,-1-1 0 0 0,0 1-1 0 0,0-1 1 0 0,0 7 0 0 0,-2 6-22 0 0,-1 0 0 0 0,-1-1-1 0 0,0 1 1 0 0,0 0 0 0 0,-2-1-1 0 0,-14 28 1 0 0,-57 83 166 0 0,50-85-165 0 0,21-32-47 0 0,-15 23-327 0 0,1 1 0 0 0,-29 66 0 0 0,48-95-974 0 0,1 7-375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1:49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27 2759 0 0,'0'0'126'0'0,"2"-3"-5"0"0,6-11 9626 0 0,-5 4-7513 0 0,-8 15 1540 0 0,-8 11-634 0 0,5-4-3831 0 0,5-9 767 0 0,1-1-44 0 0,1-1 0 0 0,-1 1 0 0 0,1 0 1 0 0,0 0-1 0 0,0 0 0 0 0,0 0 0 0 0,0 0 1 0 0,0 0-1 0 0,0 0 0 0 0,0 0 0 0 0,0 3 1 0 0,-1 6 51 0 0,2-11-83 0 0,0 0 0 0 0,0 0 0 0 0,0 0 1 0 0,0 0-1 0 0,0 0 0 0 0,0 0 0 0 0,0 1 1 0 0,0-1-1 0 0,0 0 0 0 0,0 0 1 0 0,0 0-1 0 0,0 0 0 0 0,0 0 0 0 0,0 0 1 0 0,0 1-1 0 0,0-1 0 0 0,0 0 0 0 0,0 0 1 0 0,0 0-1 0 0,0 0 0 0 0,1 0 1 0 0,-1 0-1 0 0,0 0 0 0 0,0 1 0 0 0,0-1 1 0 0,0 0-1 0 0,0 0 0 0 0,0 0 0 0 0,0 0 1 0 0,0 0-1 0 0,0 0 0 0 0,1 0 1 0 0,-1 0-1 0 0,0 0 0 0 0,0 0 0 0 0,0 0 1 0 0,0 0-1 0 0,0 1 0 0 0,0-1 1 0 0,0 0-1 0 0,1 0 0 0 0,-1 0 0 0 0,0 0 1 0 0,0 0-1 0 0,0 0 0 0 0,4 1-177 0 0,-1 0-1 0 0,1 0 0 0 0,-1 0 1 0 0,1 0-1 0 0,0 0 1 0 0,-1-1-1 0 0,1 1 0 0 0,7-1 1 0 0,13-7-7067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1:50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747 117 12815 0 0,'0'0'587'0'0,"1"-3"-16"0"0,0 1-506 0 0,0 0 1 0 0,0-1 0 0 0,-1 1 0 0 0,1 0-1 0 0,0-1 1 0 0,-1 1 0 0 0,1-1 0 0 0,-1 1-1 0 0,0-1 1 0 0,0 0 0 0 0,0 1 0 0 0,0-1 0 0 0,0 1-1 0 0,-1-1 1 0 0,1 1 0 0 0,-1-1 0 0 0,1 1-1 0 0,-1-1 1 0 0,0 1 0 0 0,0 0 0 0 0,0-1-1 0 0,-1 1 1 0 0,1 0 0 0 0,0 0 0 0 0,-1 0-1 0 0,1 0 1 0 0,-1 0 0 0 0,0 0 0 0 0,0 0-1 0 0,-3-2 1 0 0,-1-1 253 0 0,-1 1-1 0 0,1 0 1 0 0,-1 0-1 0 0,1 1 1 0 0,-1-1-1 0 0,0 2 0 0 0,0-1 1 0 0,-1 1-1 0 0,1 0 1 0 0,-13-2-1 0 0,9 3-123 0 0,0 0 0 0 0,0 1 0 0 0,0 0-1 0 0,0 0 1 0 0,1 1 0 0 0,-21 5 0 0 0,-7 6 30 0 0,0 2 0 0 0,-59 32 0 0 0,88-41-227 0 0,-76 43 2 0 0,40-22 0 0 0,34-19-11 0 0,1-1 0 0 0,-1 1-1 0 0,1 1 1 0 0,0 0 0 0 0,1 1 0 0 0,0 0-1 0 0,0 0 1 0 0,-10 15 0 0 0,18-22-37 0 0,0 0-1 0 0,0 0 1 0 0,1-1 0 0 0,-1 1 0 0 0,0 0 0 0 0,1 0-1 0 0,0 0 1 0 0,-1 0 0 0 0,1 0 0 0 0,0 0 0 0 0,0 0-1 0 0,0-1 1 0 0,0 3 0 0 0,0-2-29 0 0,1 1-18 0 0,0-1 1 0 0,0 1-1 0 0,0-1 0 0 0,0 0 1 0 0,0 1-1 0 0,0-1 1 0 0,0 0-1 0 0,1 0 0 0 0,0 1 1 0 0,-1-1-1 0 0,1-1 1 0 0,0 1-1 0 0,0 0 0 0 0,0 0 1 0 0,3 2-1 0 0,0 0 70 0 0,21 17-132 0 0,0-2-1 0 0,2 0 1 0 0,49 24-1 0 0,16 10 147 0 0,-77-42 11 0 0,-1 0 0 0 0,0 1 1 0 0,21 21-1 0 0,-29-24 10 0 0,0 0 1 0 0,-1 0-1 0 0,0 1 0 0 0,-1 0 0 0 0,1 1 1 0 0,-2-1-1 0 0,0 1 0 0 0,0 0 1 0 0,-1 0-1 0 0,0 0 0 0 0,-1 1 0 0 0,1 11 1 0 0,-2-18 40 0 0,-1 0 1 0 0,0 0-1 0 0,-1-1 1 0 0,1 1 0 0 0,-1 0-1 0 0,0 0 1 0 0,0-1 0 0 0,0 1-1 0 0,-1 0 1 0 0,0-1-1 0 0,1 1 1 0 0,-2-1 0 0 0,1 0-1 0 0,0 0 1 0 0,-1 0-1 0 0,0 0 1 0 0,0 0 0 0 0,0 0-1 0 0,0-1 1 0 0,-8 6 0 0 0,-3 2 154 0 0,-1 0 0 0 0,0-1 0 0 0,0-1 0 0 0,-21 9 0 0 0,17-11-73 0 0,0 0 0 0 0,-1-1 0 0 0,-27 4 0 0 0,27-6-73 0 0,-28 7 72 0 0,-60 4 0 0 0,97-14-116 0 0,1-1 0 0 0,-1 0 0 0 0,1 0 0 0 0,-1-1 0 0 0,1-1 0 0 0,-1 0 0 0 0,1 0 0 0 0,-17-7 0 0 0,16 2-5 0 0,10 5-17 0 0,-1 0 0 0 0,1 1 0 0 0,0-1 0 0 0,0 0 1 0 0,0 0-1 0 0,0 0 0 0 0,0 0 0 0 0,0 0 0 0 0,1 0 0 0 0,-1 0 1 0 0,1 0-1 0 0,-1-1 0 0 0,1 1 0 0 0,0 0 0 0 0,0 0 0 0 0,0 0 1 0 0,0 0-1 0 0,0-1 0 0 0,0 1 0 0 0,1 0 0 0 0,-1 0 0 0 0,1 0 0 0 0,0 0 1 0 0,-1 0-1 0 0,1 0 0 0 0,1-3 0 0 0,4-6-71 0 0,-1 1 1 0 0,2-1-1 0 0,10-13 0 0 0,-14 19 75 0 0,96-122-315 0 0,-18 23 114 0 0,-70 91 196 0 0,0 1 0 0 0,0 0 0 0 0,1 1 0 0 0,1 0 0 0 0,0 1 0 0 0,17-11 0 0 0,89-43-72 0 0,-71 40 61 0 0,10-3-51 0 0,13-5-33 0 0,-63 27 21 0 0,1 0-1 0 0,-1 0 0 0 0,0-1 0 0 0,-1 0 0 0 0,12-11 0 0 0,-18 15 41 0 0,0 1 0 0 0,1-1-1 0 0,-1 1 1 0 0,0-1 0 0 0,0 0 0 0 0,-1 1-1 0 0,1-1 1 0 0,0 0 0 0 0,0 0 0 0 0,-1 0-1 0 0,1 0 1 0 0,-1 1 0 0 0,0-1 0 0 0,0 0 0 0 0,0 0-1 0 0,1 0 1 0 0,-2 0 0 0 0,1 0 0 0 0,0 0-1 0 0,-1-3 1 0 0,0 0-7 0 0,-1 0 1 0 0,1 1-1 0 0,-1-1 0 0 0,-1 1 0 0 0,1 0 1 0 0,0 0-1 0 0,-4-5 0 0 0,-8-12-74 0 0,13 19 38 0 0,15-1-10660 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1:51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60 3679 0 0,'-8'-3'9877'0'0,"8"3"-9708"0"0,-1 0 1 0 0,1 0-1 0 0,0-1 0 0 0,0 1 0 0 0,0 0 0 0 0,0 0 1 0 0,0 0-1 0 0,0-1 0 0 0,0 1 0 0 0,0 0 0 0 0,0 0 1 0 0,0 0-1 0 0,0-1 0 0 0,0 1 0 0 0,0 0 1 0 0,0-1-1 0 0,14-9 1803 0 0,24-8-2018 0 0,-24 13 362 0 0,-6 1-193 0 0,1 1 0 0 0,-1 0-1 0 0,1 1 1 0 0,0 0 0 0 0,0 0 0 0 0,0 0 0 0 0,0 1 0 0 0,0 1-1 0 0,13 0 1 0 0,-20 0-104 0 0,3 1 20 0 0,0-1 0 0 0,0 1 0 0 0,0 0-1 0 0,0 0 1 0 0,-1 1 0 0 0,1 0 0 0 0,0 0-1 0 0,8 4 1 0 0,-2 3-23 0 0,-10-9-16 0 0,-1 1 0 0 0,1 0 0 0 0,0 0 0 0 0,0 0 0 0 0,-1-1 0 0 0,1 1 0 0 0,-1 0 0 0 0,1 0 0 0 0,0 0 0 0 0,-1 0 0 0 0,1 2 0 0 0,-1-1 0 0 0,1 0 0 0 0,-1 0 0 0 0,0 0 0 0 0,-1 0 0 0 0,1 0 0 0 0,0 0 0 0 0,0 0 1 0 0,-1-1-1 0 0,1 1 0 0 0,-1 0 0 0 0,1 0 0 0 0,-1 0 0 0 0,0-1 0 0 0,0 1 0 0 0,0 0 0 0 0,0-1 0 0 0,0 1 0 0 0,0-1 0 0 0,0 1 0 0 0,-1-1 0 0 0,1 1 0 0 0,-1-1 0 0 0,-2 2 0 0 0,-4 3-2 0 0,0 0 0 0 0,-1 0 0 0 0,-12 4 0 0 0,11-4-7 0 0,-14 5-160 0 0,-48 15 0 0 0,40-15 123 0 0,-16 3 57 0 0,46-14 354 0 0,5 0-311 0 0,27-2 10 0 0,-12 0-54 0 0,0 1-10 0 0,14 0 0 0 0,-26 2 0 0 0,18 1 0 0 0,-18 0 0 0 0,-1 1 0 0 0,-1-1-4 0 0,1-1 0 0 0,-1 0 0 0 0,1 1 0 0 0,-1 0 0 0 0,0 0 0 0 0,0 0 0 0 0,8 6 0 0 0,-4-1-24 0 0,7 3 16 0 0,-3 3 12 0 0,-2 2 0 0 0,-3-2-10 0 0,-6 3-33 0 0,-1-11 49 0 0,-1 0 0 0 0,0 0 1 0 0,0 0-1 0 0,0 0 0 0 0,0-1 0 0 0,-1 1 0 0 0,0 0 1 0 0,0-1-1 0 0,0 1 0 0 0,0-1 0 0 0,-1 0 1 0 0,0 0-1 0 0,0 0 0 0 0,0 0 0 0 0,0 0 1 0 0,0-1-1 0 0,-8 7 0 0 0,0-2 209 0 0,-1 0 0 0 0,-1-1 1 0 0,1 0-1 0 0,-27 9 0 0 0,-20 7 326 0 0,12-11-662 0 0,17-1-3552 0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1:52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1496 0 10679 0 0,'0'0'971'0'0,"-3"1"-800"0"0,-11 4 187 0 0,0 0 1 0 0,-23 13-1 0 0,30-14 137 0 0,1 0-1 0 0,0 0 0 0 0,0 1 1 0 0,1 0-1 0 0,-1 0 1 0 0,1 0-1 0 0,0 0 0 0 0,-6 10 1 0 0,8-8-186 0 0,0-1 1 0 0,0 1-1 0 0,-3 11 0 0 0,6-15 107 0 0,0 0-208 0 0,-2 5-169 0 0,0 1-1 0 0,-1-1 1 0 0,0 0-1 0 0,0 1 1 0 0,-1-1-1 0 0,1-1 1 0 0,-2 1-1 0 0,1-1 1 0 0,-1 1-1 0 0,0-1 1 0 0,-1-1-1 0 0,0 1 1 0 0,-7 5 0 0 0,-9 9 117 0 0,-2-1 1 0 0,-36 24 0 0 0,-130 77 545 0 0,-7 6-278 0 0,-184 158-165 0 0,149-96-206 0 0,165-130-48 0 0,-37 31-187 0 0,92-82 63 0 0,9-7-41 0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1:52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86 5063 0 0,'0'0'12822'0'0,"-2"1"-12410"0"0,-22-2 3353 0 0,27 0-3732 0 0,0 1 0 0 0,-1-1 0 0 0,1 0 0 0 0,0 0 0 0 0,0 0-1 0 0,-1-1 1 0 0,1 1 0 0 0,3-3 0 0 0,5-2 20 0 0,22-8-12 0 0,1 3 0 0 0,1 0 1 0 0,69-10-1 0 0,-88 18-39 0 0,4 0 16 0 0,0 0-1 0 0,26 2 1 0 0,-27 2-18 0 0,-5 3-15 0 0,-10-1-43 0 0,1 10 43 0 0,-4-10 15 0 0,-1 0 0 0 0,0 0 0 0 0,-1 0 0 0 0,1 0-1 0 0,0 0 1 0 0,-1 0 0 0 0,1 0 0 0 0,-1 0 0 0 0,0 0 0 0 0,0 0 0 0 0,0 0 0 0 0,-1-1-1 0 0,1 1 1 0 0,-1 0 0 0 0,1-1 0 0 0,-1 1 0 0 0,0-1 0 0 0,-3 3 0 0 0,-5 6 2 0 0,0-1 1 0 0,-18 14 0 0 0,19-16 2 0 0,-17 11 28 0 0,-1-2 1 0 0,-1 0 0 0 0,-32 14-1 0 0,25-13-58 0 0,14-9-167 0 0,1-1 0 0 0,-2-1 0 0 0,-43 9 0 0 0,49-13 112 0 0,7 0 34 0 0,4-2 37 0 0,1 0 0 0 0,-1 0 0 0 0,1-1 0 0 0,0 1 1 0 0,-1-1-1 0 0,-6 0 0 0 0,9 0-49 0 0,16-5-61 0 0,-9 3 111 0 0,21-3-48 0 0,-5 2 39 0 0,0 2-1 0 0,0 0 1 0 0,0 1 0 0 0,1 1 0 0 0,-1 2 0 0 0,-1 0 0 0 0,1 0-1 0 0,37 14 1 0 0,-52-17 9 0 0,0 2-13 0 0,13 11-3 0 0,-5-2 13 0 0,-4 3 11 0 0,-7-9 0 0 0,4 9 0 0 0,-7 20 0 0 0,-2-8 0 0 0,-1-21 0 0 0,0 0 0 0 0,-5 10 14 0 0,5-12 16 0 0,-1 1 0 0 0,1 0 1 0 0,0-1-1 0 0,-1 1 1 0 0,0-1-1 0 0,0 0 0 0 0,0 0 1 0 0,-7 3-1 0 0,-3 1 140 0 0,-21 7 0 0 0,20-9-13 0 0,-21 11 0 0 0,-129 88 126 0 0,152-94-283 0 0,0-2 0 0 0,0 1 0 0 0,-26 11 0 0 0,6-5 0 0 0,15-12 0 0 0,11-3 0 0 0,3 1-32 0 0,0-1 0 0 0,1 1-1 0 0,-1-1 1 0 0,0 0 0 0 0,1 0 0 0 0,-7-2-1 0 0,5 1-37 0 0,3 1-101 0 0,0-1-27 0 0,1 0 134 0 0,1 1 0 0 0,-1-1 0 0 0,0 0 0 0 0,0 1 0 0 0,1-1 0 0 0,-1 0 0 0 0,0 0 0 0 0,1 1 0 0 0,-1-1 0 0 0,1 0 0 0 0,-1 0 0 0 0,1 0 0 0 0,-1 0 0 0 0,1 1 0 0 0,0-1 0 0 0,-1 0 0 0 0,1 0 0 0 0,0 0 0 0 0,0 0 0 0 0,0 0 0 0 0,0 0 0 0 0,0 0 0 0 0,0 0 0 0 0,0 0 0 0 0,0 0 0 0 0,0 0 0 0 0,0 0 0 0 0,0 0 0 0 0,1 0 0 0 0,-1 0 0 0 0,0 0 0 0 0,1 0 0 0 0,0-1 0 0 0,1-3-326 0 0,0 1 0 0 0,1-1 0 0 0,0 1 0 0 0,0-1 0 0 0,6-6 0 0 0,6-6-853 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1:53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29 10591 0 0,'0'0'488'0'0,"0"-3"-12"0"0,4-23 10840 0 0,-3 29-11217 0 0,1 4-78 0 0,-1 0 0 0 0,0 0 0 0 0,0 0 0 0 0,0 0 0 0 0,-1 0 0 0 0,0 1 0 0 0,-1-1 0 0 0,1 0 0 0 0,-1 0 0 0 0,-1 0 0 0 0,-2 9 0 0 0,-5 12 6 0 0,-18 39-1 0 0,20-51 2 0 0,-47 88 148 0 0,19-36-160 0 0,18-32-74 0 0,1 1 1 0 0,-20 74-1 0 0,30-85-1803 0 0,-2 28 1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1:53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5527 0 0,'0'0'3322'0'0,"-2"2"-2392"0"0,-6 7 2091 0 0,-5 7 9509 0 0,3-5-8982 0 0,6-6-7129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1:54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4607 0 0,'0'0'12775'0'0,"3"-1"-12030"0"0,109-22 3851 0 0,-103 22-4540 0 0,0 0-1 0 0,14 1 1 0 0,3 0-742 0 0,-8-1-5843 0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1:54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1375 0 0,'0'0'16040'0'0,"2"2"-15274"0"0,0 0-585 0 0,1 0 1 0 0,0 0-1 0 0,0-1 1 0 0,0 1 0 0 0,0-1-1 0 0,0 0 1 0 0,0 0-1 0 0,0 0 1 0 0,1 0 0 0 0,-1-1-1 0 0,0 1 1 0 0,0-1 0 0 0,1 0-1 0 0,-1 0 1 0 0,0 0-1 0 0,7-1 1 0 0,8-1 503 0 0,31-8 0 0 0,74-13 734 0 0,-28 6-968 0 0,-57 11-429 0 0,-35 6-128 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1:59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1 919 0 0,'0'0'9470'0'0,"-2"2"-9212"0"0,2-2-309 0 0,-3 4 1314 0 0,-4 9 7710 0 0,3-3-9995 0 0,-1 5 1093 0 0,0-1-1 0 0,4-11 354 0 0,2-6-370 0 0,4-9-44 0 0,0-2-10 0 0,1-2 0 0 0,0 4 24 0 0,-5 10 1007 0 0,-1 4-963 0 0,-3 9-44 0 0,2-8 67 0 0,0 0-322 0 0,1 0-18 0 0,-6 10-1626 0 0,-3-2 632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0:30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1 2759 0 0,'0'0'126'0'0,"-7"5"1991"0"0,-24 9 4368 0 0,-11 8-4399 0 0,20-9-1367 0 0,-26 10 1 0 0,-9 6 282 0 0,51-25-971 0 0,-1 0 0 0 0,1 0 0 0 0,0 1 0 0 0,0 0 0 0 0,1 0 0 0 0,0 1 0 0 0,-1 0 0 0 0,2 0 0 0 0,-1 0 1 0 0,-4 7-1 0 0,7-8-17 0 0,-1-1 1 0 0,1 1 0 0 0,0 0 0 0 0,1-1 0 0 0,-1 1-1 0 0,1 0 1 0 0,0 0 0 0 0,0 0 0 0 0,0 0 0 0 0,1 0-1 0 0,0 0 1 0 0,0 0 0 0 0,0 0 0 0 0,1 0 0 0 0,-1 0-1 0 0,3 7 1 0 0,-2-8-14 0 0,1 0-1 0 0,-1 0 0 0 0,1-1 1 0 0,0 1-1 0 0,1 0 0 0 0,-1-1 1 0 0,0 0-1 0 0,1 1 1 0 0,0-1-1 0 0,0 0 0 0 0,6 5 1 0 0,4 1-1 0 0,26 16 1 0 0,2 1-16 0 0,-32-20-7 0 0,-1 0 1 0 0,-1 1-1 0 0,1 0 0 0 0,-1 0 1 0 0,6 9-1 0 0,-11-13 20 0 0,1 1-1 0 0,-1 0 1 0 0,0-1-1 0 0,-1 1 1 0 0,1 0-1 0 0,-1 0 1 0 0,0 0-1 0 0,0 0 1 0 0,0 1 0 0 0,0-1-1 0 0,0 0 1 0 0,-1 0-1 0 0,0 0 1 0 0,-1 9-1 0 0,0-4 102 0 0,-1 1 0 0 0,0-1 0 0 0,-1 1 1 0 0,0-1-1 0 0,-1 0 0 0 0,0 0 0 0 0,0 0 0 0 0,-1 0 0 0 0,0-1 0 0 0,0 1 0 0 0,-1-1 0 0 0,0-1 0 0 0,-1 1 0 0 0,1-1 0 0 0,-1 0 0 0 0,-1-1 0 0 0,1 0 1 0 0,-1 0-1 0 0,0 0 0 0 0,-1-1 0 0 0,1 0 0 0 0,-17 6 0 0 0,8-5 65 0 0,-1-1 0 0 0,0 0 0 0 0,0-1 0 0 0,-1-1 0 0 0,-28 1 0 0 0,20-4-41 0 0,-1 0 0 0 0,1-2 0 0 0,-31-6 0 0 0,50 7-129 0 0,-1-1 1 0 0,1 1 0 0 0,-1-1 0 0 0,1 0 0 0 0,0-1 0 0 0,-14-6 0 0 0,21 8-210 0 0,2-1-1290 0 0,8-6-5126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7:31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333 194 10135 0 0,'0'0'778'0'0,"3"0"-506"0"0,17-4 2765 0 0,0-1 1 0 0,37-13 0 0 0,3-1-1786 0 0,-42 14-1305 0 0,-1 0 1 0 0,1-1-1 0 0,-1-1 0 0 0,0-1 1 0 0,-1-1-1 0 0,1 0 0 0 0,17-13 1 0 0,-32 20-29 0 0,0 1 1 0 0,0-1-1 0 0,0 1 1 0 0,-1-1-1 0 0,1 0 1 0 0,0 0 0 0 0,-1 0-1 0 0,1 0 1 0 0,-1 0-1 0 0,1 0 1 0 0,-1 0-1 0 0,0 0 1 0 0,0-1 0 0 0,0 1-1 0 0,0 0 1 0 0,-1-1-1 0 0,1 1 1 0 0,0-1-1 0 0,-1 1 1 0 0,0-1 0 0 0,0-2-1 0 0,0 4 48 0 0,-1-1-1 0 0,0 1 1 0 0,1-1-1 0 0,-1 1 1 0 0,0 0-1 0 0,0 0 0 0 0,0-1 1 0 0,0 1-1 0 0,0 0 1 0 0,-1 0-1 0 0,1 0 1 0 0,0 0-1 0 0,0 0 1 0 0,-1 1-1 0 0,1-1 1 0 0,-1 0-1 0 0,1 0 1 0 0,-1 1-1 0 0,-2-1 1 0 0,4 0 23 0 0,-5 0-84 0 0,0 0 0 0 0,1 0 0 0 0,-1 0 0 0 0,0 0 0 0 0,0 1 0 0 0,0 0 0 0 0,0 0 0 0 0,0 0 0 0 0,0 1 0 0 0,1-1 0 0 0,-1 1 0 0 0,-6 2 0 0 0,-7 3-189 0 0,-31 13 0 0 0,42-16 281 0 0,2 0-4 0 0,-61 25-143 0 0,-91 55-1 0 0,138-71 211 0 0,-1 1 0 0 0,2 1 1 0 0,0 1-1 0 0,1 1 0 0 0,0 0 0 0 0,2 1 1 0 0,0 1-1 0 0,-21 33 0 0 0,20-26 213 0 0,2 2 0 0 0,0 0 0 0 0,2 1 0 0 0,2 0-1 0 0,0 0 1 0 0,2 1 0 0 0,-8 46 0 0 0,15-68-252 0 0,1-1 0 0 0,-1 1 0 0 0,1-1 0 0 0,1 1 0 0 0,-1 0 0 0 0,1-1 0 0 0,0 1 1 0 0,3 10-1 0 0,-3-15-22 0 0,0 0 0 0 0,0 1 0 0 0,0-1 0 0 0,1 0 0 0 0,-1 0 0 0 0,0 0 0 0 0,1 0 0 0 0,0 0 0 0 0,-1 0 0 0 0,1 0 0 0 0,0 0 0 0 0,0-1 0 0 0,0 1 0 0 0,0-1 0 0 0,0 1 0 0 0,1-1 0 0 0,-1 0 0 0 0,0 0 0 0 0,0 0 0 0 0,1 0 0 0 0,-1 0 0 0 0,1 0 0 0 0,-1-1 0 0 0,1 1 0 0 0,3-1 0 0 0,5 1-35 0 0,0-1 0 0 0,0-1 0 0 0,0 0 1 0 0,0 0-1 0 0,0-1 0 0 0,18-6 1 0 0,63-26-261 0 0,82-52-186 0 0,-7-15-2558 0 0,-118 71-97 0 0,-13 7-2172 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00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441 329 10799 0 0,'0'0'979'0'0,"-2"2"-730"0"0,-5 1 377 0 0,6-6 942 0 0,9-11 654 0 0,-5 8-2806 0 0,5-6 639 0 0,-2-1 0 0 0,0 0 0 0 0,0-1 1 0 0,4-16-1 0 0,-8 23 49 0 0,-1 0-1 0 0,1-1 1 0 0,-1 1 0 0 0,-1 0 0 0 0,0-1 0 0 0,0 1 0 0 0,0-1 0 0 0,-1 1 0 0 0,0 0 0 0 0,-2-8 0 0 0,-4-6 125 0 0,-1 1 0 0 0,-15-29 0 0 0,21 44-235 0 0,-9-14 6 0 0,7 16 0 0 0,-5-7 0 0 0,6 8-28 0 0,0 0 0 0 0,0 1 0 0 0,0-1 0 0 0,-1 1 0 0 0,1-1 0 0 0,-1 1 0 0 0,1 1 0 0 0,-1-1 0 0 0,1 0 0 0 0,-1 1 0 0 0,1-1 0 0 0,-1 1 0 0 0,1 0 0 0 0,-1 0 0 0 0,0 1 0 0 0,1-1 0 0 0,-1 1 0 0 0,1 0 0 0 0,-6 2 0 0 0,-6 2-55 0 0,0 1 0 0 0,1 1 0 0 0,-16 9 0 0 0,23-12 95 0 0,-38 24-12 0 0,-64 53 0 0 0,100-73 4 0 0,0-1 0 0 0,1 1 0 0 0,0 0-1 0 0,0 1 1 0 0,1 0 0 0 0,0 0 0 0 0,0 1-1 0 0,1 0 1 0 0,0 0 0 0 0,1 0 0 0 0,0 1-1 0 0,1 0 1 0 0,0 0 0 0 0,1 0 0 0 0,0 0-1 0 0,-3 22 1 0 0,6-30 2 0 0,0-1 0 0 0,0 1 0 0 0,0-1 0 0 0,0 0-1 0 0,1 1 1 0 0,-1-1 0 0 0,1 1 0 0 0,-1-1 0 0 0,1 0 0 0 0,0 1-1 0 0,0-1 1 0 0,0 0 0 0 0,0 0 0 0 0,0 0 0 0 0,1 0 0 0 0,-1 0-1 0 0,4 4 1 0 0,-2-4 11 0 0,0 1 0 0 0,0-1 0 0 0,0 0 0 0 0,0 0-1 0 0,1 0 1 0 0,-1 0 0 0 0,1-1 0 0 0,-1 1 0 0 0,1-1-1 0 0,5 1 1 0 0,4 1 44 0 0,1-1 0 0 0,-1-1 0 0 0,1-1 0 0 0,-1 0 0 0 0,20-2 0 0 0,-21 0 45 0 0,0 0 0 0 0,1-1 0 0 0,-1 0 0 0 0,-1-1 0 0 0,1 0 0 0 0,0-1 0 0 0,-1 0 0 0 0,0-1 0 0 0,0 0 0 0 0,14-11 0 0 0,-12 7 19 0 0,-4 5-79 0 0,-1-1-1 0 0,1 0 0 0 0,-2 0 0 0 0,1-1 0 0 0,-1 0 1 0 0,0 0-1 0 0,0 0 0 0 0,-1-1 0 0 0,0 0 0 0 0,0-1 1 0 0,-1 1-1 0 0,0-1 0 0 0,5-14 0 0 0,-8 19-31 0 0,1-2-9 0 0,-1 0 0 0 0,0 0 0 0 0,-1-1 0 0 0,1 1 0 0 0,0-10 0 0 0,-2 14-82 0 0,-2 2-306 0 0,-10 0 371 0 0,-1 5 12 0 0,2 6 0 0 0,3 2 0 0 0,0 0 0 0 0,1 1 0 0 0,1 0 0 0 0,0 1 0 0 0,-7 28 0 0 0,2-8 0 0 0,-7 20 53 0 0,-33 92 221 0 0,-38 61 374 0 0,84-198-614 0 0,2-5-20 0 0,1-1-1 0 0,0 1 0 0 0,0-1 0 0 0,1 1 0 0 0,-1 0 0 0 0,-1 8 1 0 0,1 1 10 0 0,2-11 266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0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1 8287 0 0,'0'0'7931'0'0,"-1"2"-7291"0"0,-21 32 1861 0 0,21-32-2098 0 0,-4 8-37 0 0,1-6 3294 0 0,-7 0-3656 0 0,0 0 0 0 0,-19 5-1 0 0,11-4-15 0 0,-5 1-145 0 0,1-2-1 0 0,-1-1 1 0 0,-40 0 0 0 0,56-2 107 0 0,-61-1-448 0 0,-16 0-33 0 0,73 2 452 0 0,9-2-11 0 0,5-2-1614 0 0,1-6 1583 0 0,4-3-275 0 0,-5 13 301 0 0,-1 10 194 0 0,-2-4-50 0 0,-1 0 1 0 0,1 1-1 0 0,-2-1 1 0 0,1 0 0 0 0,-1 0-1 0 0,0 0 1 0 0,-6 11-1 0 0,-8 20 352 0 0,0 10-69 0 0,5-10 79 0 0,-33 67 1 0 0,44-104-327 0 0,-7 6-2 0 0,6-6-17 0 0,0 0 12 0 0,-8 4-12 0 0,-2-2-1 0 0,1 0 5 0 0,9-4-5 0 0,6 0-12 0 0,6 0-37 0 0,1-2-1 0 0,0 1 0 0 0,0-2 0 0 0,-1 1 0 0 0,0-1 0 0 0,1-1 1 0 0,-1 0-1 0 0,12-7 0 0 0,0 1-18 0 0,1 1 0 0 0,31-8 0 0 0,-49 18-51 0 0,8 4-20 0 0,0 6-7 0 0,9 16 13 0 0,0 1 68 0 0,-9-18-10 0 0,3-1-33 0 0,0-2 32 0 0,2 0 11 0 0,-2-2 0 0 0,-4 4 0 0 0,-4 4 0 0 0,-7-9 3 0 0,0 1 0 0 0,0-1 0 0 0,0 0 0 0 0,-1 1 0 0 0,1-1-1 0 0,-1 1 1 0 0,0-1 0 0 0,0 0 0 0 0,-1 1 0 0 0,1-1 0 0 0,-1 0 0 0 0,0 1 0 0 0,0-1 0 0 0,-1 0-1 0 0,-2 7 1 0 0,-4 6 68 0 0,-1 1-1 0 0,-14 19 0 0 0,9-15 22 0 0,4-7 17 0 0,-1 0 0 0 0,-19 19 0 0 0,21-24-33 0 0,4-5-49 0 0,1-2 0 0 0,-1 1-1 0 0,0 0 1 0 0,0-1 0 0 0,0 0 0 0 0,0 0-1 0 0,-9 3 1 0 0,-2 0 62 0 0,-23 6 0 0 0,-3-4-23 0 0,0-2 0 0 0,0-2 0 0 0,-69-2 0 0 0,89-2-67 0 0,19-1 13 0 0,1 0 13 0 0,4 0-1618 0 0,-1 0 1494 0 0,0 0 1 0 0,1 1-1 0 0,-1-1 1 0 0,0 1-1 0 0,0-1 1 0 0,1 1-1 0 0,-1 0 0 0 0,0-1 1 0 0,2 1-1 0 0,4-2-310 0 0,19-6-999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02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11743 0 0,'0'0'1068'0'0,"2"-1"-877"0"0,34-17 2352 0 0,-34 17-1871 0 0,0-1 6 0 0,8 0-31 0 0,-1 0-1 0 0,1 1 0 0 0,0 0 0 0 0,-1 0 1 0 0,14 1-1 0 0,15-1 30 0 0,-26-1-457 0 0,0 1-90 0 0,0-1 1 0 0,0 0 0 0 0,0-1 0 0 0,12-4-1 0 0,116-37 458 0 0,-16 18-509 0 0,-97 22-76 0 0,-13 1-13 0 0,-11 3-43 0 0,-1 0-5 0 0,9-2 62 0 0,-8 2 42 0 0,-4 3-221 0 0,-1 3 175 0 0,0 0 0 0 0,0 1 1 0 0,-1-1-1 0 0,0 0 0 0 0,0-1 0 0 0,-1 1 0 0 0,0 0 1 0 0,-8 9-1 0 0,-4 2 49 0 0,-23 18 1 0 0,-1 1-7 0 0,-41 42-42 0 0,28-28-6 0 0,-87 106 0 0 0,98-92-104 0 0,18-27-135 0 0,6-12-164 0 0,16-23 289 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03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10 6911 0 0,'-5'-9'14351'0'0,"-1"12"-16486"0"0,-3 4 2336 0 0,0 0 0 0 0,0 1 0 0 0,1 0 0 0 0,0 0 0 0 0,1 1 0 0 0,0 0 0 0 0,-10 17 0 0 0,10-13 66 0 0,4-9-212 0 0,0 1 1 0 0,0-1-1 0 0,1 1 1 0 0,0 0 0 0 0,-3 9-1 0 0,1 6 27 0 0,-2 0-1 0 0,-14 34 1 0 0,16-46-75 0 0,0-1 1 0 0,-1 0-1 0 0,0 0 1 0 0,0-1-1 0 0,-1 1 0 0 0,1-1 1 0 0,-13 10-1 0 0,-32 27-78 0 0,17-13-297 0 0,-1-1 0 0 0,-62 38 1 0 0,83-59 345 0 0,0 1 0 0 0,0 0 1 0 0,1 1-1 0 0,1 0 1 0 0,-21 23-1 0 0,27-29 22 0 0,3-3 0 0 0,1 0 0 0 0,0 0 0 0 0,-1 1 0 0 0,1-1 0 0 0,0 0 0 0 0,0 1 0 0 0,-1-1 0 0 0,1 1 0 0 0,0-1 0 0 0,1 1 0 0 0,-1 0 0 0 0,-1 1 0 0 0,0 1 1 0 0,-3 11 4 0 0,2-7 1 0 0,3-6 53 0 0,-3 22 49 0 0,2-17-42 0 0,0 0-1 0 0,0 0 1 0 0,1 0-1 0 0,0 0 1 0 0,1 0-1 0 0,1 12 1 0 0,-2-16 160 0 0,2 0-106 0 0,3 17 40 0 0,0-3 159 0 0,9 25-1 0 0,-12-37-254 0 0,6 8 24 0 0,-5-10-38 0 0,1 0 0 0 0,-1 0 0 0 0,1 0 0 0 0,0-1 0 0 0,0 0 0 0 0,0 1-1 0 0,0-1 1 0 0,0-1 0 0 0,0 1 0 0 0,0 0 0 0 0,1-1 0 0 0,-1 0 0 0 0,8 1-1 0 0,3 0 165 0 0,0-1 0 0 0,27-1-1 0 0,19-5-3 0 0,72-14 0 0 0,-121 17-119 0 0,-1-1-1 0 0,0 0 1 0 0,14-6 0 0 0,-18 5-12 0 0,0 0 0 0 0,0-1 1 0 0,0 0-1 0 0,-1 0 0 0 0,1 0 1 0 0,-1-1-1 0 0,-1 0 0 0 0,1 0 0 0 0,8-14 1 0 0,11-10 120 0 0,8-3-200 0 0,14-6-147 0 0,-46 38 23 0 0,0 0 109 0 0,-1 0-1 0 0,1 0 0 0 0,-1 0 1 0 0,1 0-1 0 0,0 1 0 0 0,-1-1 1 0 0,1 0-1 0 0,0 1 0 0 0,-1-1 1 0 0,1 0-1 0 0,2 0 0 0 0,-1-1-16 0 0,18-23-257 0 0,-13 11 277 0 0,-4 0 12 0 0,-3 0 0 0 0,-2-6 0 0 0,1 15 0 0 0,-8-13 0 0 0,4 4 0 0 0,-6-5-47 0 0,9 17 3 0 0,1 1-25 0 0,-2-1 16 0 0,-2-2 55 0 0,2 1-28 0 0,0 1-1 0 0,0-1 1 0 0,-1 1-1 0 0,1 0 1 0 0,-1 1-1 0 0,1-1 1 0 0,-1 0-1 0 0,0 1 1 0 0,-7-2-1 0 0,1 1 1 0 0,0 1-1 0 0,0 0 1 0 0,0 1 0 0 0,-10 0-1 0 0,2 2 16 0 0,14 0-14 0 0,3-1 23 0 0,0 0 0 0 0,0 0 0 0 0,-1 0 0 0 0,1 0-1 0 0,0 0 1 0 0,-1-1 0 0 0,1 1 0 0 0,0 0 0 0 0,-1-1 0 0 0,1 1-1 0 0,-1-1 1 0 0,-1 1 0 0 0,-2-1-15 0 0,0 1-13 0 0,-15 11 13 0 0,-8 9-5 0 0,18-6-13 0 0,6-7 28 0 0,-11 19 7 0 0,13-22 0 0 0,-10 16 0 0 0,9-17 0 0 0,-13 14 0 0 0,-31 26 40 0 0,12-13 5 0 0,31-27 19 0 0,-3 6 8 0 0,7-9-61 0 0,-1 0 0 0 0,0 0-1 0 0,1 1 1 0 0,-1-1 0 0 0,1 0-1 0 0,-1 0 1 0 0,1 1 0 0 0,-1-1-1 0 0,1 0 1 0 0,0 1 0 0 0,0-1-1 0 0,0 1 1 0 0,0-1 0 0 0,0 3-1 0 0,0-3 4 0 0,0 0 0 0 0,0 1 0 0 0,0-1 0 0 0,0 0 0 0 0,0 0 0 0 0,0 1-1 0 0,-1-1 1 0 0,1 0 0 0 0,-1 3 0 0 0,2-1 58 0 0,14 35 195 0 0,-13-34-232 0 0,0-1 0 0 0,0 0 0 0 0,0 0 0 0 0,0-1 0 0 0,0 1 0 0 0,1 0-1 0 0,-1-1 1 0 0,1 1 0 0 0,5 3 0 0 0,-1 1 114 0 0,-4-4-124 0 0,15 9 200 0 0,-5-6-142 0 0,-10-5-72 0 0,0 0 56 0 0,0-1 0 0 0,7 2-42 0 0,7-2 12 0 0,-15 0-161 0 0,1 0-633 0 0,8 0-167 0 0,-8 0-253 0 0,13 0-8770 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05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2759 0 0,'0'0'4975'0'0,"3"-1"-4250"0"0,23-6 3518 0 0,-24 6-3782 0 0,22-10 7949 0 0,-23 11-8390 0 0,0 0 0 0 0,0 0 1 0 0,0 0-1 0 0,1-1 0 0 0,-1 1 1 0 0,0 0-1 0 0,0 0 0 0 0,0-1 1 0 0,0 1-1 0 0,0-1 0 0 0,1 0 1 0 0,-2 1-5 0 0,1 0 1 0 0,0 0 0 0 0,0 0-1 0 0,-1 0 1 0 0,1-1 0 0 0,0 1 0 0 0,-1 0-1 0 0,1-1 1 0 0,0 1 0 0 0,-1 0 0 0 0,1-1-1 0 0,0 1 1 0 0,-1-1 0 0 0,1 1 0 0 0,0-1-1 0 0,1-1 35 0 0,0 1 477 0 0,-1-1-416 0 0,4-5 28 0 0,-13 5 67 0 0,5 2 265 0 0,14-8-259 0 0,13-12 90 0 0,-22 18 1322 0 0,-3 5-1561 0 0,-1 8 0 0 0,1-9 0 0 0,-1-1-11 0 0,-8 2-53 0 0,8-3-61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06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51 3223 0 0,'0'0'16144'0'0,"-1"-2"-15957"0"0,1 1-119 0 0,1 1 1 0 0,-1-1-1 0 0,0 1 0 0 0,0-1 1 0 0,0 0-1 0 0,0 1 1 0 0,0-1-1 0 0,-1 0 0 0 0,1 1 1 0 0,0-1-1 0 0,0 1 1 0 0,0-1-1 0 0,0 0 0 0 0,-1 1 1 0 0,1-1-1 0 0,0 1 1 0 0,-1-1-1 0 0,1 1 0 0 0,-1-2 1 0 0,-6-2-41 0 0,5 3 221 0 0,5 0-143 0 0,8-1 71 0 0,-8 1 2012 0 0,-5 3-2122 0 0,-7 8-54 0 0,-1-3-2 0 0,8-6 47 0 0,3-3 17 0 0,3-7-48 0 0,-3 6 341 0 0,1 2-671 0 0,45-29-1929 0 0,-45 29 1283 0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1194 90 7367 0 0,'22'-16'1320'0'0,"1"1"-1"0"0,1 1 1 0 0,0 2-1 0 0,49-19 1 0 0,-71 30 364 0 0,-10 9-1414 0 0,-46 33 211 0 0,21-17-299 0 0,-9 6-81 0 0,-1-1 0 0 0,-66 31 0 0 0,-98 32-156 0 0,105-47-43 0 0,-25 11-11 0 0,63-32 91 0 0,-64 27-36 0 0,119-46 34 0 0,9-5 10 0 0,0 1 0 0 0,0-1 0 0 0,1 1-1 0 0,-1-1 1 0 0,0 1 0 0 0,1-1 0 0 0,-1 0 0 0 0,0 1-1 0 0,1-1 1 0 0,-1 0 0 0 0,0 1 0 0 0,1-1 0 0 0,-1 0-1 0 0,0 1 1 0 0,1-1 0 0 0,-1 0 0 0 0,1 0 0 0 0,-1 0-1 0 0,1 1 1 0 0,5 1-28 0 0,0 0 0 0 0,-1-1 0 0 0,1 1 0 0 0,0-1 0 0 0,0-1 0 0 0,0 1 0 0 0,7-1 0 0 0,43-3-148 0 0,-55 3 180 0 0,144-16-118 0 0,55-4-152 0 0,-1 16 124 0 0,-182 4 155 0 0,-1 2 0 0 0,1 0 1 0 0,-1 1-1 0 0,1 0 0 0 0,17 7 0 0 0,-29-8-1 0 0,0 1 0 0 0,0-1 0 0 0,-1 0 0 0 0,1 1 0 0 0,0 0-1 0 0,-1 0 1 0 0,0 1 0 0 0,7 6 0 0 0,-9-8-1 0 0,0 1 0 0 0,0 0 1 0 0,0 0-1 0 0,0 0 0 0 0,-1 0 0 0 0,1 0 0 0 0,-1 0 0 0 0,0 0 0 0 0,0 0 0 0 0,0 0 0 0 0,0 1 0 0 0,0-1 0 0 0,-1 0 0 0 0,0 1 1 0 0,1 3-1 0 0,-2-1 43 0 0,0 1 0 0 0,0-1 0 0 0,0 0 0 0 0,0 1 0 0 0,-1-1 0 0 0,0 0 0 0 0,-1 0 0 0 0,1 0 0 0 0,-1-1 0 0 0,0 1 0 0 0,-1-1 0 0 0,-6 10 0 0 0,-7 4 322 0 0,-35 34 0 0 0,35-37-205 0 0,-12 10 39 0 0,0-2 0 0 0,-2-1 1 0 0,-1-2-1 0 0,-1-1 0 0 0,-64 29 0 0 0,-136 52 452 0 0,-8-22-112 0 0,209-72-465 0 0,0-1 0 0 0,0-1 0 0 0,-42 0 0 0 0,51-5-22 0 0,0-1-1 0 0,1-1 1 0 0,-1-1 0 0 0,1-1-1 0 0,-35-10 1 0 0,52 12-53 0 0,-1 0 0 0 0,1 0-1 0 0,0 0 1 0 0,0 0-1 0 0,0-1 1 0 0,0 0 0 0 0,0 0-1 0 0,0-1 1 0 0,1 1 0 0 0,0-1-1 0 0,-1 0 1 0 0,1 0 0 0 0,1 0-1 0 0,-1-1 1 0 0,1 0 0 0 0,-1 1-1 0 0,1-1 1 0 0,1 0 0 0 0,-1 0-1 0 0,1-1 1 0 0,0 1 0 0 0,0 0-1 0 0,0-1 1 0 0,1 1 0 0 0,0-1-1 0 0,-1-10 1 0 0,1-12-257 0 0,1 26 114 0 0,3 5-528 0 0,0-1 494 0 0,-1 1 0 0 0,1 0-1 0 0,-1 0 1 0 0,0 0 0 0 0,0 1 0 0 0,0-1-1 0 0,-1 1 1 0 0,3 6 0 0 0,-4-9 107 0 0,19 57-3552 0 0,-13-37 2716 0 0,4 15-757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26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96 11519 0 0,'22'-29'1555'0'0,"37"-37"4005"0"0,-60 68-5460 0 0,1 0 1 0 0,-1 0-1 0 0,0 1 1 0 0,0-1-1 0 0,0 0 0 0 0,0 0 1 0 0,0 0-1 0 0,-1-1 1 0 0,-2 4-1 0 0,0 1 53 0 0,-37 63 303 0 0,-59 139 0 0 0,-91 291-39 0 0,153-392-358 0 0,21-64 89 0 0,-1-1-1 0 0,-2-1 1 0 0,-2 0-1 0 0,-49 67 1 0 0,46-76-865 0 0,-54 53 0 0 0,53-61-1894 0 0,-1-2 1 0 0,-43 28-1 0 0,52-40-2865 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26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1 170 10567 0 0,'0'0'4892'0'0,"2"0"-4037"0"0,14 5-151 0 0,1-2 0 0 0,-1 0-1 0 0,1 0 1 0 0,0-2 0 0 0,-1 0 0 0 0,21-2 0 0 0,104-15 1041 0 0,132-45-257 0 0,-116 23-1264 0 0,-63 15-45 0 0,68-13-1489 0 0,-133 31 424 0 0,0 2 1 0 0,1 1-1 0 0,45 2 1 0 0,-66 1 333 0 0,-1 0 0 0 0,0 0 0 0 0,0 1 0 0 0,0 0 0 0 0,0 1 0 0 0,0-1 0 0 0,0 2 0 0 0,10 5 0 0 0,-5-1-1466 0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27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 4607 0 0,'0'0'208'0'0,"1"2"-9"0"0,2 4 411 0 0,-1 0 0 0 0,0 0 0 0 0,0 1 0 0 0,-1-1 1 0 0,0 1-1 0 0,0-1 0 0 0,0 9 0 0 0,-3 49 4050 0 0,0-48-3795 0 0,-1 0-1 0 0,-1-1 0 0 0,0 1 1 0 0,-2-1-1 0 0,1 0 0 0 0,-15 26 1 0 0,-51 81 1505 0 0,59-102-2310 0 0,-8 9 71 0 0,12-17-114 0 0,0 0 1 0 0,-8 17-1 0 0,12-16-238 0 0,3-11-685 0 0,4-2-272 0 0,14-1-50 0 0,8-6-11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7:32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776 28 9215 0 0,'6'-6'178'0'0,"-4"4"-105"0"0,-1 0-1 0 0,1 0 1 0 0,0 0-1 0 0,0 1 1 0 0,-1-1 0 0 0,1 1-1 0 0,0-1 1 0 0,0 1-1 0 0,0 0 1 0 0,4-2-1 0 0,3 1 188 0 0,-7 1 1004 0 0,-2 13 1757 0 0,0-9-2771 0 0,0 1-1 0 0,0-1 1 0 0,0 0 0 0 0,0 1 0 0 0,0-1 0 0 0,-1 0 0 0 0,0 1 0 0 0,0-1 0 0 0,0 0 0 0 0,-2 4 0 0 0,-4 7-113 0 0,0 0 0 0 0,-2 0 0 0 0,1-1 0 0 0,-2 0 0 0 0,-11 12 0 0 0,-60 55 405 0 0,48-50-312 0 0,-558 607 778 0 0,550-590-1078 0 0,39-45 4 0 0,6-5-720 0 0,10-5 381 0 0,-1-2 0 0 0,0 0 1 0 0,18-17-1 0 0,35-43-2590 0 0,-54 58 2226 0 0,25-29-4422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27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 7831 0 0,'0'0'9919'0'0,"-1"2"-8892"0"0,-3 10-716 0 0,-2 0 0 0 0,1-1 0 0 0,-1 1 0 0 0,-10 12 0 0 0,-3 7-12 0 0,-61 103 442 0 0,-59 112-482 0 0,102-178-273 0 0,24-46-275 0 0,1 0 1 0 0,1 0 0 0 0,-8 26-1 0 0,18-45 65 0 0,-1 1 161 0 0,2 0-2792 0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27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31 9215 0 0,'12'-10'914'0'0,"3"-3"-714"0"0,-4 6 6553 0 0,-3 17-5124 0 0,-7-6-1479 0 0,1 0 0 0 0,-1-1 0 0 0,0 1 0 0 0,0 0 0 0 0,0 0 0 0 0,0 0 0 0 0,-1-1 0 0 0,0 1 0 0 0,0 0 0 0 0,0 0 0 0 0,-1 7 0 0 0,-1 5 283 0 0,-8 22 0 0 0,9-33-337 0 0,-25 81 282 0 0,-3-1-1 0 0,-5-2 1 0 0,-55 100 0 0 0,52-111-312 0 0,-35 93 0 0 0,61-132-314 0 0,1 0-1 0 0,2 1 1 0 0,1 0-1 0 0,-4 59 1 0 0,12-77-1225 0 0,0-4-3689 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28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1084 0 8751 0 0,'0'2'6851'0'0,"-4"12"-6406"0"0,-1 0 1 0 0,0-1-1 0 0,-1 1 0 0 0,0-1 1 0 0,-1-1-1 0 0,-10 15 1 0 0,-2 5-13 0 0,-184 359 469 0 0,196-375-882 0 0,-107 229 72 0 0,-16-8-38 0 0,34-90 92 0 0,-5-4 1 0 0,-167 180 0 0 0,177-220-1 0 0,87-99-805 0 0,7-9 236 0 0,8-10-253 0 0,8-6-318 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28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146 251 6911 0 0,'-27'5'355'0'0,"-51"16"0"0"0,69-18 1079 0 0,0 1 1 0 0,-14 8 6576 0 0,26-12-7297 0 0,21-2-110 0 0,0-1-1 0 0,0-1 0 0 0,26-8 1 0 0,-16 4-227 0 0,489-128 1325 0 0,-199 48-1395 0 0,-289 79-345 0 0,-2-1-516 0 0,1 2 0 0 0,0 2 0 0 0,38-3-1 0 0,-45 11-4816 0 0,-9 3-1683 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28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53 11055 0 0,'1'-2'852'0'0,"5"-2"-572"0"0,-1-1 0 0 0,1 1-1 0 0,10-7 1 0 0,0 3 3045 0 0,25-11 2195 0 0,-41 34-5360 0 0,-4 0-160 0 0,0 0 0 0 0,-1 0 0 0 0,-1 0 0 0 0,0 0 0 0 0,-13 20 0 0 0,15-26 0 0 0,-41 63-67 0 0,27-44-14 0 0,-18 34 0 0 0,32-53 71 0 0,0 1 0 0 0,1-1 0 0 0,-1 0 0 0 0,2 1 0 0 0,0 0 0 0 0,0-1-1 0 0,0 1 1 0 0,1 13 0 0 0,1-19 31 0 0,0 1 0 0 0,0-1 1 0 0,1 1-1 0 0,0-1 0 0 0,0 1 0 0 0,0-1 0 0 0,1 0 0 0 0,-1 1 0 0 0,1-1 0 0 0,0 0 1 0 0,0 0-1 0 0,0 0 0 0 0,1 0 0 0 0,0-1 0 0 0,-1 1 0 0 0,1-1 0 0 0,0 1 0 0 0,1-1 1 0 0,-1 0-1 0 0,1 0 0 0 0,-1-1 0 0 0,1 1 0 0 0,0-1 0 0 0,0 0 0 0 0,0 1 0 0 0,0-2 1 0 0,0 1-1 0 0,1 0 0 0 0,-1-1 0 0 0,0 0 0 0 0,1 0 0 0 0,-1 0 0 0 0,1-1 1 0 0,-1 1-1 0 0,1-1 0 0 0,-1 0 0 0 0,1-1 0 0 0,4 0 0 0 0,7-2 53 0 0,-1 0 0 0 0,1-1 0 0 0,-1-1-1 0 0,0-1 1 0 0,0 0 0 0 0,23-13 0 0 0,-15 5-11 0 0,0-1 0 0 0,0-1-1 0 0,20-21 1 0 0,-30 26-67 0 0,-1-1-1 0 0,-1 0 1 0 0,0-1-1 0 0,0 0 1 0 0,-2-1 0 0 0,0 0-1 0 0,0-1 1 0 0,-1 1-1 0 0,-1-2 1 0 0,0 1 0 0 0,-2-1-1 0 0,1 0 1 0 0,-2 0-1 0 0,0-1 1 0 0,2-21-1 0 0,-6 34-44 0 0,0-1 0 0 0,0 1-1 0 0,0 0 1 0 0,0-1-1 0 0,-1 1 1 0 0,0 0-1 0 0,0 0 1 0 0,0-1-1 0 0,0 1 1 0 0,0 0 0 0 0,-1 0-1 0 0,0 0 1 0 0,0 0-1 0 0,0 1 1 0 0,-1-1-1 0 0,1 0 1 0 0,-1 1-1 0 0,1 0 1 0 0,-1-1-1 0 0,0 1 1 0 0,-1 0 0 0 0,1 1-1 0 0,0-1 1 0 0,-1 1-1 0 0,0-1 1 0 0,1 1-1 0 0,-1 0 1 0 0,0 0-1 0 0,0 1 1 0 0,0-1 0 0 0,0 1-1 0 0,-1 0 1 0 0,-4-1-1 0 0,-5 0-91 0 0,0 1-1 0 0,1 0 0 0 0,-1 1 1 0 0,0 0-1 0 0,1 1 0 0 0,-1 1 1 0 0,-25 6-1 0 0,1 3-427 0 0,-53 23-1 0 0,68-24-122 0 0,4 0-32 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29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531 527 8319 0 0,'0'0'5658'0'0,"-2"-1"-4830"0"0,-35-8 121 0 0,-1 0 1 0 0,0 3-1 0 0,-66-3 1 0 0,61 6-923 0 0,1-1 0 0 0,-77-18 1 0 0,111 20-18 0 0,0-1 0 0 0,0 0 0 0 0,0-1 1 0 0,1 1-1 0 0,-1-1 0 0 0,1-1 0 0 0,0 1 1 0 0,-8-8-1 0 0,12 10-7 0 0,0-1 0 0 0,1 0-1 0 0,-1 0 1 0 0,1 0 0 0 0,-1 0 0 0 0,1 0 0 0 0,0-1 0 0 0,0 1 0 0 0,1-1-1 0 0,-1 1 1 0 0,1-1 0 0 0,-1 0 0 0 0,1 1 0 0 0,0-1 0 0 0,1 0-1 0 0,-1 0 1 0 0,1 0 0 0 0,0 0 0 0 0,0-7 0 0 0,1 0-56 0 0,1 1 0 0 0,1-1 1 0 0,0 1-1 0 0,0 0 0 0 0,1-1 1 0 0,0 2-1 0 0,1-1 0 0 0,11-18 0 0 0,3 2-339 0 0,36-42 0 0 0,-44 56 303 0 0,1 1 0 0 0,0 0 0 0 0,1 0 0 0 0,0 1 0 0 0,0 1 0 0 0,1 0 0 0 0,17-7 0 0 0,-11 7 52 0 0,1 0 0 0 0,0 2 0 0 0,1 1 0 0 0,34-6 0 0 0,-1 5 165 0 0,1 4 1 0 0,0 1-1 0 0,75 9 0 0 0,-119-7-99 0 0,69 8 192 0 0,-70-6-177 0 0,-1 0-1 0 0,1 1 1 0 0,-1 0 0 0 0,0 0 0 0 0,14 8-1 0 0,-23-10-40 0 0,1-1 1 0 0,-1 1-1 0 0,0 0 0 0 0,0-1 0 0 0,0 1 0 0 0,0 0 0 0 0,0 0 0 0 0,0 0 1 0 0,0 0-1 0 0,-1 0 0 0 0,1 0 0 0 0,0 0 0 0 0,0 0 0 0 0,-1 0 0 0 0,1 0 1 0 0,-1 1-1 0 0,1-1 0 0 0,-1 0 0 0 0,1 0 0 0 0,-1 2 0 0 0,0 0 4 0 0,0-1-1 0 0,0 1 1 0 0,0-1-1 0 0,0 1 0 0 0,0-1 1 0 0,-1 0-1 0 0,1 1 0 0 0,-1-1 1 0 0,0 1-1 0 0,-1 1 1 0 0,-2 6 14 0 0,-1-1 1 0 0,-1 0 0 0 0,-12 15 0 0 0,18-24-22 0 0,-16 19 53 0 0,-1 0-1 0 0,-1-2 0 0 0,-24 20 0 0 0,-66 42 123 0 0,39-31-163 0 0,33-21 20 0 0,-28 21 19 0 0,-101 57 1 0 0,157-101-78 0 0,0 0 0 0 0,0-1 0 0 0,-1 1 0 0 0,-9 1 1 0 0,18-5-26 0 0,-1 0 0 0 0,1 0 0 0 0,0 0 1 0 0,-1 0-1 0 0,1 0 0 0 0,0 0 0 0 0,-1 0 0 0 0,1 0 1 0 0,0 0-1 0 0,-1 0 0 0 0,1 0 0 0 0,0 0 1 0 0,-1 0-1 0 0,1 0 0 0 0,0 0 0 0 0,-1 0 1 0 0,1-1-1 0 0,0 1 0 0 0,-1 0 0 0 0,1 0 1 0 0,0 0-1 0 0,0-1 0 0 0,-1 1 0 0 0,1 0 0 0 0,0 0 1 0 0,0-1-1 0 0,-1 1 0 0 0,1 0 0 0 0,0-1 1 0 0,0 1-1 0 0,0 0 0 0 0,0 0 0 0 0,-1-1 1 0 0,1 0-1 0 0,-1-9-1989 0 0,1 10 2033 0 0,1-14-5379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29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1340 1 5983 0 0,'0'0'274'0'0,"-2"0"-6"0"0,-6 0-82 0 0,0 1 0 0 0,0 0 0 0 0,0 1 0 0 0,0 0 0 0 0,1 0 0 0 0,-1 1 0 0 0,1 0 0 0 0,-1 0 0 0 0,-8 6 0 0 0,-12 8 2716 0 0,-25 20 0 0 0,23-16-1901 0 0,-4 5-648 0 0,2 1 1 0 0,0 2-1 0 0,-49 57 1 0 0,-70 111 194 0 0,116-149-470 0 0,-60 85-53 0 0,-92 120-14 0 0,131-184 251 0 0,-98 94-1 0 0,-113 74 607 0 0,251-221-810 0 0,15-15-171 0 0,3-1-91 0 0,10-1-1197 0 0,5-2-4717 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30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0 13159 0 0,'0'0'1187'0'0,"-2"0"-974"0"0,-7 1-79 0 0,0 0-1 0 0,-1 0 0 0 0,1 1 0 0 0,0 0 1 0 0,-14 6-1 0 0,1 1 263 0 0,-23 13 0 0 0,11-3-167 0 0,1 1 1 0 0,1 2-1 0 0,1 1 0 0 0,-51 50 0 0 0,60-50-20 0 0,2 0 0 0 0,0 1 0 0 0,2 1 0 0 0,0 1-1 0 0,2 0 1 0 0,-20 46 0 0 0,33-64-135 0 0,-1 1 0 0 0,1 0 0 0 0,1 0-1 0 0,0 1 1 0 0,0-1 0 0 0,1 0 0 0 0,0 1-1 0 0,1-1 1 0 0,0 1 0 0 0,0-1 0 0 0,3 17-1 0 0,-2-22-3 0 0,0 0-1 0 0,0 0 0 0 0,1 0 0 0 0,-1 1 1 0 0,1-2-1 0 0,0 1 0 0 0,0 0 0 0 0,0 0 1 0 0,1-1-1 0 0,-1 1 0 0 0,1-1 0 0 0,0 0 1 0 0,0 0-1 0 0,0 0 0 0 0,0 0 0 0 0,1 0 1 0 0,-1-1-1 0 0,1 1 0 0 0,-1-1 0 0 0,1 0 0 0 0,0 0 1 0 0,0 0-1 0 0,0-1 0 0 0,0 1 0 0 0,0-1 1 0 0,0 0-1 0 0,9 1 0 0 0,3-1 96 0 0,1 0 1 0 0,0-1-1 0 0,0-1 0 0 0,0 0 0 0 0,-1-1 0 0 0,18-5 1 0 0,8-4 131 0 0,46-18 0 0 0,-60 18-208 0 0,0 0-1 0 0,0-2 1 0 0,-1-2 0 0 0,28-19 0 0 0,-45 27-81 0 0,0 0 0 0 0,-1-1 0 0 0,0-1 0 0 0,0 1 0 0 0,-1-1 0 0 0,0-1 0 0 0,0 1 0 0 0,-1-1 0 0 0,-1-1 0 0 0,1 1 0 0 0,-2-1 0 0 0,1 0 0 0 0,3-13 0 0 0,-8 16-112 0 0,1 1 0 0 0,-1 0-1 0 0,-1 0 1 0 0,0-1 0 0 0,0 1 0 0 0,0-1 0 0 0,-1 1 0 0 0,0 0 0 0 0,0 0 0 0 0,-1-1 0 0 0,0 1-1 0 0,0 0 1 0 0,-1 0 0 0 0,0 1 0 0 0,0-1 0 0 0,0 0 0 0 0,-1 1 0 0 0,0 0 0 0 0,-1 0 0 0 0,1 0 0 0 0,-1 1-1 0 0,0-1 1 0 0,-10-8 0 0 0,-7-2-214 0 0,2 2-232 0 0,1-1 1 0 0,1-1 0 0 0,0 0-1 0 0,-16-20 1 0 0,32 33 424 0 0,0 0 1 0 0,0 0-1 0 0,1 0 0 0 0,-1 0 1 0 0,1 0-1 0 0,-1 0 0 0 0,0-6 1 0 0,1 8-21 0 0,1 0-1 0 0,0-1 1 0 0,-1 1 0 0 0,1 0 0 0 0,0-1 0 0 0,0 1 0 0 0,0-1 0 0 0,0 1 0 0 0,0 0 0 0 0,1-1 0 0 0,-1 1 0 0 0,0 0 0 0 0,1-1 0 0 0,-1 1 0 0 0,1 0 0 0 0,-1-1 0 0 0,1 1 0 0 0,-1 0 0 0 0,1 0 0 0 0,0 0 0 0 0,0-1 0 0 0,1 0 0 0 0,7-6-5025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30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50 5983 0 0,'0'0'6899'0'0,"-6"-6"-3224"0"0,4 4-3258 0 0,0-1 1 0 0,1 1-1 0 0,-1 0 0 0 0,1-1 1 0 0,-1 1-1 0 0,1-1 1 0 0,0 1-1 0 0,-1-4 1 0 0,2 5 595 0 0,3-11 1643 0 0,-3 12-2643 0 0,1-1 0 0 0,-1 1 0 0 0,0 0 0 0 0,1-1 1 0 0,-1 1-1 0 0,0 0 0 0 0,1-1 0 0 0,-1 1 0 0 0,1 0 0 0 0,-1-1 0 0 0,1 1 0 0 0,-1 0 0 0 0,0 0 0 0 0,1-1 0 0 0,-1 1 1 0 0,1 0-1 0 0,-1 0 0 0 0,1 0 0 0 0,0 0 0 0 0,-1 0 0 0 0,1 0 0 0 0,-1 0 0 0 0,1 0 0 0 0,-1 0 0 0 0,1 0 0 0 0,-1 0 1 0 0,1 0-1 0 0,-1 0 0 0 0,1 0 0 0 0,-1 0 0 0 0,1 1 0 0 0,-1-1 0 0 0,1 0 0 0 0,-1 0 0 0 0,1 1 0 0 0,-1-1 0 0 0,0 0 1 0 0,1 0-1 0 0,-1 1 0 0 0,1-1 0 0 0,-1 1 0 0 0,0-1 0 0 0,1 0 0 0 0,-1 1 0 0 0,0-1 0 0 0,1 1 0 0 0,-1-1 0 0 0,0 1 1 0 0,1 0-1 0 0,0 1-229 0 0,1 0 0 0 0,-1 1 1 0 0,0-1-1 0 0,0 1 1 0 0,0-1-1 0 0,0 1 1 0 0,0 0-1 0 0,0-1 0 0 0,0 5 1 0 0,-1 9-2245 0 0,-2 0-4939 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30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7831 0 0,'0'0'14424'0'0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7:32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172 400 10623 0 0,'-2'1'488'0'0,"-9"5"-337"0"0,1 0-1 0 0,0 1 1 0 0,0 0-1 0 0,1 1 1 0 0,0 0-1 0 0,-8 9 1 0 0,0 2 1265 0 0,-26 40 2484 0 0,45-61-3542 0 0,35-38 446 0 0,-3 4-561 0 0,193-192 30 0 0,-185 189-360 0 0,1 3-1 0 0,66-43 1 0 0,-92 68 126 0 0,0 1 0 0 0,1 0 1 0 0,0 2-1 0 0,1 0 0 0 0,0 1 1 0 0,0 1-1 0 0,1 1 0 0 0,31-5 1 0 0,-41 9 41 0 0,-1 0 0 0 0,1 1 1 0 0,0 0-1 0 0,-1 0 1 0 0,1 1-1 0 0,-1 1 0 0 0,1-1 1 0 0,-1 2-1 0 0,1-1 0 0 0,-1 1 1 0 0,0 0-1 0 0,0 1 0 0 0,0 0 1 0 0,-1 1-1 0 0,1 0 0 0 0,-1 0 1 0 0,0 1-1 0 0,-1 0 0 0 0,13 11 1 0 0,-14-9-57 0 0,1 0 1 0 0,-1 0 0 0 0,0 0-1 0 0,-1 0 1 0 0,0 1-1 0 0,0 0 1 0 0,-1 0 0 0 0,0 0-1 0 0,4 16 1 0 0,-7-19-21 0 0,1 1 0 0 0,-1-1 0 0 0,0 1-1 0 0,-1 0 1 0 0,0-1 0 0 0,0 1 0 0 0,0 0 0 0 0,-1-1 0 0 0,0 1 0 0 0,0 0 0 0 0,-1-1 0 0 0,0 0 0 0 0,0 1 0 0 0,0-1 0 0 0,-4 8 0 0 0,-2-2 5 0 0,1-1 0 0 0,-1 0 0 0 0,-1 0 0 0 0,0-1 0 0 0,-11 11 1 0 0,-56 42 68 0 0,47-40-67 0 0,-228 182 41 0 0,210-169-90 0 0,-83 60-461 0 0,104-78 304 0 0,-1-2 0 0 0,-1-1-1 0 0,-33 12 1 0 0,51-22 141 0 0,-82 26-371 0 0,84-29 348 0 0,-1 0 0 0 0,0 0 0 0 0,0-1-1 0 0,0-1 1 0 0,0 1 0 0 0,0-1 0 0 0,0-1-1 0 0,-12-1 1 0 0,20 2-302 0 0,-18-7 414 0 0,13-9-11102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35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1500 8839 0 0,'0'0'1052'0'0,"1"-2"-476"0"0,0-6-240 0 0,1 1-1 0 0,0 0 1 0 0,1-1-1 0 0,0 1 1 0 0,0 0-1 0 0,0 1 1 0 0,6-9-1 0 0,37-48 372 0 0,-27 38-422 0 0,77-104 672 0 0,134-138 0 0 0,51-14-408 0 0,153-157 308 0 0,-430 433-857 0 0,34-34-81 0 0,-2-1-1 0 0,52-77 1 0 0,-78 95 21 0 0,-9 15 60 0 0,-9 8 0 0 0,4 1-1 0 0,1 0 0 0 0,0 0-1 0 0,0 1 1 0 0,0-1 0 0 0,0 1-1 0 0,0-1 1 0 0,1 1-1 0 0,-1 0 1 0 0,1 0 0 0 0,-1 0-1 0 0,1 1 1 0 0,0-1 0 0 0,1 0-1 0 0,-4 8 1 0 0,-1 5-16 0 0,1 0-1 0 0,-4 18 1 0 0,9-33 17 0 0,-20 93 0 0 0,-19 73 0 0 0,15-78-11 0 0,-69 210 34 0 0,-91 250 448 0 0,181-535-428 0 0,3-5-58 0 0,1-8-2 0 0,0-1 0 0 0,-1 0 0 0 0,1 0 0 0 0,-1 1 0 0 0,1-1 0 0 0,-1 0 1 0 0,1 0-1 0 0,-1 0 0 0 0,1 0 0 0 0,0 0 0 0 0,-1 0 0 0 0,1 0 0 0 0,-1 0 0 0 0,1 0 0 0 0,0 0 0 0 0,-1 0 1 0 0,1 0-1 0 0,-1 0 0 0 0,2-1 0 0 0,-2 1-8 0 0,12-3-227 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35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1 242 11519 0 0,'0'0'3743'0'0,"1"-2"-2356"0"0,3-3-1049 0 0,0-1 0 0 0,0 1 1 0 0,1 1-1 0 0,0-1 0 0 0,0 1 1 0 0,0-1-1 0 0,0 1 0 0 0,1 1 1 0 0,-1-1-1 0 0,12-4 0 0 0,8-3 116 0 0,32-10 1 0 0,-54 20-399 0 0,207-62 745 0 0,-57 18-762 0 0,-23 10-2495 0 0,-89 24 1056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35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3 10591 0 0,'0'0'1335'0'0,"-2"-1"-108"0"0,0 0-894 0 0,-1 1 0 0 0,1 0 0 0 0,-1 0-1 0 0,0-1 1 0 0,1 2 0 0 0,-1-1 0 0 0,1 0 0 0 0,-1 0 0 0 0,1 1 0 0 0,-1-1 0 0 0,1 1 0 0 0,-1 0 0 0 0,1 0 0 0 0,-1 0 0 0 0,1 0 0 0 0,-4 3 0 0 0,-8 4-67 0 0,-18 14 1 0 0,28-19-86 0 0,-6 4-75 0 0,-57 42 241 0 0,-84 80 0 0 0,140-117-369 0 0,0 0 0 0 0,0 1-1 0 0,-10 18 1 0 0,20-30-82 0 0,1 1 62 0 0,0-1 0 0 0,1 1 0 0 0,-1-1 0 0 0,0 0 0 0 0,1 0-1 0 0,-1 1 1 0 0,1-1 0 0 0,-1 0 0 0 0,1 0 0 0 0,0 0 0 0 0,-1 1 0 0 0,1-1 0 0 0,0 0 0 0 0,0 0 0 0 0,0 0 0 0 0,0 0 0 0 0,0 0 0 0 0,0-1 0 0 0,0 1 0 0 0,0 0-1 0 0,0 0 1 0 0,1-1 0 0 0,0 2 0 0 0,6 1-53 0 0,-1 0 0 0 0,15 4 0 0 0,-11-4-57 0 0,23 9-57 0 0,61 28-1 0 0,-85-35 203 0 0,-1 0 0 0 0,0 1 0 0 0,0 0 0 0 0,-1 1 0 0 0,0-1 0 0 0,0 2 0 0 0,0-1 0 0 0,-1 1 0 0 0,0 0 0 0 0,12 18 0 0 0,-14-17 32 0 0,-1 1-1 0 0,1-1 0 0 0,-1 1 1 0 0,-1 0-1 0 0,0 0 0 0 0,0 0 1 0 0,1 12-1 0 0,-4-18 17 0 0,1 0 0 0 0,-1 0 0 0 0,0 0 0 0 0,0 1 0 0 0,-1-1 1 0 0,1 0-1 0 0,-1 0 0 0 0,0 0 0 0 0,0 0 0 0 0,0 0 0 0 0,0-1 0 0 0,-1 1 0 0 0,1 0 0 0 0,-1 0 0 0 0,0-1 0 0 0,-1 1 0 0 0,1-1 1 0 0,0 0-1 0 0,-1 0 0 0 0,0 0 0 0 0,-4 4 0 0 0,-19 14 206 0 0,-1-2 0 0 0,-1-1 0 0 0,-60 28-1 0 0,-98 24-228 0 0,104-47-27 0 0,70-20-137 0 0,0-1-1 0 0,-1 0 1 0 0,1-1-1 0 0,-22-1 1 0 0,12-6-2465 0 0,14 2 1059 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3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594 355 8375 0 0,'0'0'758'0'0,"8"10"6902"0"0,-6-11-7308 0 0,8-8-170 0 0,-1 0 1 0 0,0-1-1 0 0,-1 0 1 0 0,0 0 0 0 0,-1-1-1 0 0,0 0 1 0 0,6-13 0 0 0,2-6 44 0 0,17-51 1 0 0,-29 72-209 0 0,-1-1 1 0 0,0 0 0 0 0,0 1 0 0 0,-1-1-1 0 0,0 0 1 0 0,0-10 0 0 0,-1 16-19 0 0,0 0-1 0 0,-1 0 1 0 0,1 0-1 0 0,-1 0 1 0 0,0 0 0 0 0,0 1-1 0 0,0-1 1 0 0,0 0-1 0 0,-1 1 1 0 0,1-1 0 0 0,-1 1-1 0 0,0-1 1 0 0,0 1-1 0 0,-1 0 1 0 0,1-1 0 0 0,0 1-1 0 0,-6-5 1 0 0,5 7-13 0 0,1 0 1 0 0,0-1-1 0 0,0 1 1 0 0,-1 0-1 0 0,1 0 0 0 0,-1 1 1 0 0,1-1-1 0 0,-1 0 1 0 0,1 1-1 0 0,-1-1 0 0 0,0 1 1 0 0,1 0-1 0 0,-1 0 1 0 0,1 0-1 0 0,-1 0 0 0 0,0 0 1 0 0,1 1-1 0 0,-5 1 1 0 0,-5 1-53 0 0,0 1 1 0 0,-19 9 0 0 0,19-8 44 0 0,-195 93-221 0 0,170-78 240 0 0,2 2-1 0 0,0 1 1 0 0,-46 41-1 0 0,80-63 2 0 0,-104 100 237 0 0,95-88-151 0 0,-1-1-1 0 0,2 1 1 0 0,0 1-1 0 0,0 0 0 0 0,1 0 1 0 0,-10 28-1 0 0,15-35-31 0 0,2-1 1 0 0,-1 1-1 0 0,1 0 0 0 0,0-1 0 0 0,0 1 0 0 0,1 0 0 0 0,0 0 1 0 0,1 9-1 0 0,-1-13-34 0 0,0 0 0 0 0,1-1-1 0 0,-1 1 1 0 0,1-1 0 0 0,0 1 0 0 0,0-1 0 0 0,-1 0 0 0 0,2 1 0 0 0,-1-1 0 0 0,0 0 0 0 0,0 0 0 0 0,1 0-1 0 0,-1 0 1 0 0,1 0 0 0 0,0 0 0 0 0,0 0 0 0 0,0 0 0 0 0,-1-1 0 0 0,2 1 0 0 0,-1-1 0 0 0,0 1 0 0 0,0-1-1 0 0,0 0 1 0 0,1 0 0 0 0,2 1 0 0 0,0 0 24 0 0,1-1-1 0 0,0 0 0 0 0,-1-1 1 0 0,1 1-1 0 0,0-1 0 0 0,0 0 1 0 0,-1-1-1 0 0,1 1 0 0 0,0-1 1 0 0,9-3-1 0 0,5-2 110 0 0,31-14 1 0 0,-28 11-106 0 0,246-110-281 0 0,-227 101-246 0 0,-33 14 246 0 0,-8 3-34 0 0,0 3-1368 0 0,2 12 1332 0 0,-3-10 272 0 0,-1 0 1 0 0,0 0-1 0 0,0 0 0 0 0,0-1 0 0 0,-3 7 0 0 0,-5 8 86 0 0,8-16 23 0 0,-3 6-591 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37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76 505 7831 0 0,'0'0'356'0'0,"-6"-2"122"0"0,-14-5-250 0 0,15 6 875 0 0,1-1 0 0 0,-1 1 0 0 0,0-1-1 0 0,1 0 1 0 0,0-1 0 0 0,-7-3 0 0 0,10 5-872 0 0,0 0 1 0 0,0 0 0 0 0,0 0-1 0 0,0 0 1 0 0,0 0 0 0 0,1 0-1 0 0,-1 0 1 0 0,0-1 0 0 0,1 1 0 0 0,-1 0-1 0 0,0 0 1 0 0,1-1 0 0 0,-1 1-1 0 0,1-2 1 0 0,1-17-678 0 0,1 12 538 0 0,1 1-1 0 0,0-1 1 0 0,0 0-1 0 0,1 1 1 0 0,-1 0 0 0 0,2 0-1 0 0,7-10 1 0 0,41-43 662 0 0,-36 42-684 0 0,13-13-147 0 0,1 3 1 0 0,1 0-1 0 0,1 2 0 0 0,59-34 0 0 0,-46 34-19 0 0,2 2 0 0 0,1 2 0 0 0,62-18 0 0 0,-104 38 87 0 0,0 0 0 0 0,0 1 1 0 0,1 0-1 0 0,-1 0 0 0 0,9 1 0 0 0,2 0-3 0 0,-14 2 14 0 0,-1 0-3 0 0,7 5 1 0 0,-2 2 0 0 0,-6-4 23 0 0,0 0-1 0 0,0-1 1 0 0,0 1-1 0 0,0 0 1 0 0,-1 0 0 0 0,0 0-1 0 0,0 0 1 0 0,0 0-1 0 0,-1 0 1 0 0,1 1 0 0 0,-2 9-1 0 0,-1 5 137 0 0,-7 32 1 0 0,6-39-94 0 0,-11 57 370 0 0,-29 84 0 0 0,35-127-402 0 0,0 0 0 0 0,-4 34 0 0 0,12-58-1096 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37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557 266 5983 0 0,'0'0'542'0'0,"0"2"-446"0"0,4 30 9990 0 0,-2-32-9488 0 0,6-4-423 0 0,0 1 0 0 0,0-1 0 0 0,-1-1 1 0 0,0 0-1 0 0,0 0 0 0 0,0 0 1 0 0,0 0-1 0 0,-1-1 0 0 0,0 0 1 0 0,0-1-1 0 0,-1 0 0 0 0,0 1 0 0 0,0-2 1 0 0,8-14-1 0 0,-10 15-192 0 0,1 0 1 0 0,-1 0 0 0 0,0-1-1 0 0,0 1 1 0 0,-1-1-1 0 0,0 0 1 0 0,-1 0-1 0 0,0 1 1 0 0,0-1-1 0 0,0 0 1 0 0,-1 0-1 0 0,0 0 1 0 0,-1 0-1 0 0,0 0 1 0 0,0 0-1 0 0,-3-12 1 0 0,2 17-59 0 0,0-1 1 0 0,1 1-1 0 0,-1-1 1 0 0,0 1-1 0 0,-1 0 0 0 0,1 0 1 0 0,0 0-1 0 0,-1 0 1 0 0,0 1-1 0 0,0-1 1 0 0,0 0-1 0 0,0 1 0 0 0,0 0 1 0 0,0 0-1 0 0,-1 0 1 0 0,1 0-1 0 0,0 1 1 0 0,-1-1-1 0 0,0 1 1 0 0,1 0-1 0 0,-1 0 0 0 0,-4-1 1 0 0,-3 0-84 0 0,1 1-1 0 0,-1 0 1 0 0,0 1 0 0 0,1 0 0 0 0,-1 1-1 0 0,-20 3 1 0 0,3 2 124 0 0,0 2 0 0 0,1 0 0 0 0,0 2 0 0 0,0 1-1 0 0,1 1 1 0 0,1 2 0 0 0,0 0 0 0 0,0 2 0 0 0,2 0-1 0 0,-25 22 1 0 0,9-3 374 0 0,-39 44 1 0 0,64-63-137 0 0,1 0 0 0 0,1 1-1 0 0,1 0 1 0 0,0 0 0 0 0,-15 37 0 0 0,25-50-169 0 0,0-1 0 0 0,0 0 0 0 0,0 0 1 0 0,0 1-1 0 0,0-1 0 0 0,1 1 0 0 0,0-1 0 0 0,-1 1 0 0 0,1-1 0 0 0,1 0 0 0 0,-1 1 0 0 0,0-1 0 0 0,1 1 0 0 0,1 4 0 0 0,-1-6-14 0 0,0 0 1 0 0,0 0-1 0 0,0 0 0 0 0,0 0 0 0 0,1 0 0 0 0,-1 0 1 0 0,1 0-1 0 0,-1 0 0 0 0,1-1 0 0 0,0 1 0 0 0,-1-1 0 0 0,1 1 1 0 0,0-1-1 0 0,0 0 0 0 0,0 1 0 0 0,0-1 0 0 0,0 0 0 0 0,1 0 1 0 0,-1-1-1 0 0,0 1 0 0 0,4 1 0 0 0,8 0 65 0 0,-1-1 0 0 0,1 1 0 0 0,-1-2 1 0 0,1 0-1 0 0,-1-1 0 0 0,1 0 0 0 0,25-6 0 0 0,1-4-24 0 0,49-19-1 0 0,-73 25-270 0 0,-1-1 1 0 0,1 0-1 0 0,-1-2 0 0 0,0 0 0 0 0,-1 0 1 0 0,19-15-1 0 0,-30 19 236 0 0,-4 2 6 0 0,-10 5 68 0 0,8-2-45 0 0,1 0 0 0 0,-1 0 0 0 0,0 0 0 0 0,0 1 0 0 0,1 0 0 0 0,-1-1 0 0 0,1 1 0 0 0,-4 3 0 0 0,6-4-52 0 0,-1 0-1 0 0,1-1 1 0 0,0 1-1 0 0,-1 0 1 0 0,1 0-1 0 0,0-1 1 0 0,-1 1-1 0 0,1 0 1 0 0,0 0 0 0 0,0 0-1 0 0,0 0 1 0 0,0 0-1 0 0,0-1 1 0 0,0 1-1 0 0,0 0 1 0 0,0 0-1 0 0,0 0 1 0 0,1 0-1 0 0,-1-1 1 0 0,0 1-1 0 0,0 0 1 0 0,1 0-1 0 0,-1 0 1 0 0,0-1-1 0 0,1 1 1 0 0,-1 0 0 0 0,1 0-1 0 0,-1-1 1 0 0,2 2-1 0 0,0 0-132 0 0,0 0-1 0 0,-1 0 1 0 0,1-1 0 0 0,0 1-1 0 0,0 0 1 0 0,1-1-1 0 0,-1 0 1 0 0,0 1 0 0 0,0-1-1 0 0,3 1 1 0 0,11 2-698 0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3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1 17447 0 0,'0'0'3528'0'0,"1"2"-3016"0"0,-1 5-431 0 0,0 0 0 0 0,0 0 0 0 0,0-1 0 0 0,-1 1 0 0 0,0 0 0 0 0,-3 10 0 0 0,-15 45 196 0 0,9-33-105 0 0,-18 61-51 0 0,-32 91 62 0 0,24-95-309 0 0,-3-1 0 0 0,-5-1 0 0 0,-84 120 0 0 0,73-133-213 0 0,46-61-155 0 0,0-1 1 0 0,-1 0 0 0 0,1 0 0 0 0,-20 12 0 0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38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1 443 6911 0 0,'14'-25'233'0'0,"2"-1"-1"0"0,1 2 0 0 0,0 0 1 0 0,2 1-1 0 0,1 1 1 0 0,26-23-1 0 0,-15 19 995 0 0,1 1 1 0 0,1 2-1 0 0,71-38 0 0 0,41-8 859 0 0,-117 58-1563 0 0,0 1-1 0 0,1 1 1 0 0,40-6-1 0 0,-59 13-370 0 0,1 1-1 0 0,-1 0 0 0 0,1 1 1 0 0,0 0-1 0 0,-1 1 1 0 0,1 0-1 0 0,18 4 0 0 0,-27-4-142 0 0,1-1-1 0 0,0 1 0 0 0,0 0 0 0 0,-1 0 0 0 0,1 1 0 0 0,-1-1 0 0 0,1 0 1 0 0,-1 1-1 0 0,0 0 0 0 0,1-1 0 0 0,-1 1 0 0 0,0 0 0 0 0,0 0 0 0 0,0 0 1 0 0,0 1-1 0 0,-1-1 0 0 0,1 0 0 0 0,0 1 0 0 0,-1-1 0 0 0,0 1 0 0 0,0-1 1 0 0,0 1-1 0 0,0 0 0 0 0,0-1 0 0 0,0 1 0 0 0,0 0 0 0 0,-1 0 0 0 0,0 0 1 0 0,1 0-1 0 0,-1-1 0 0 0,0 1 0 0 0,-1 0 0 0 0,1 3 0 0 0,-2 3-4 0 0,0 0 0 0 0,0-1 0 0 0,0 1 0 0 0,-1-1 0 0 0,0 0 0 0 0,-1 1 0 0 0,0-1 0 0 0,-7 10 0 0 0,0-1 8 0 0,-1-1 0 0 0,-24 25 0 0 0,10-16 21 0 0,-1-1 0 0 0,-33 22 0 0 0,-64 36 81 0 0,123-82-113 0 0,-3 3 1 0 0,-37 24 61 0 0,-1-2 0 0 0,0-2 0 0 0,-52 19 0 0 0,86-39-652 0 0,0 0 1 0 0,0-1-1 0 0,0 0 0 0 0,-17 1 0 0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39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791 0 16127 0 0,'0'0'1242'0'0,"-1"2"-812"0"0,-57 106 2623 0 0,12-21-1263 0 0,-88 174-1153 0 0,7 0-435 0 0,94-204-182 0 0,-3-2 0 0 0,-60 70-1 0 0,82-108-174 0 0,-104 116 38 0 0,81-94-2468 0 0,-53 43 0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39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0 577 7367 0 0,'5'-19'527'0'0,"1"1"-1"0"0,1-1 0 0 0,0 2 0 0 0,1-1 0 0 0,1 1 0 0 0,1 0 0 0 0,0 1 1 0 0,16-19-1 0 0,-3 8 490 0 0,0 2 0 0 0,2 1 0 0 0,48-38 0 0 0,-17 23-593 0 0,2 2 0 0 0,1 3 0 0 0,1 2 0 0 0,2 3 0 0 0,1 3-1 0 0,86-24 1 0 0,-134 46-276 0 0,-1 1 0 0 0,1 0 0 0 0,0 1 0 0 0,0 0-1 0 0,0 1 1 0 0,0 1 0 0 0,27 3 0 0 0,-36-2-101 0 0,-1 0 1 0 0,0 0-1 0 0,0 1 1 0 0,0 0-1 0 0,0 0 1 0 0,0 0-1 0 0,-1 0 1 0 0,1 1-1 0 0,0 0 1 0 0,7 6-1 0 0,-9-6-14 0 0,0 1 0 0 0,0-1-1 0 0,0 1 1 0 0,-1-1 0 0 0,1 1 0 0 0,-1 0 0 0 0,0 0-1 0 0,0 0 1 0 0,-1 0 0 0 0,1 0 0 0 0,-1 1-1 0 0,0-1 1 0 0,0 0 0 0 0,1 8 0 0 0,-1-2 17 0 0,-1 0-1 0 0,-1 1 1 0 0,1-1 0 0 0,-2 0 0 0 0,1 0 0 0 0,-1-1 0 0 0,-1 1-1 0 0,0 0 1 0 0,-4 9 0 0 0,-7 14 148 0 0,-23 36 0 0 0,34-63-170 0 0,-15 23 121 0 0,0-1-1 0 0,-2-1 0 0 0,-42 44 1 0 0,27-36 89 0 0,-78 58 0 0 0,91-77-157 0 0,-1-2 0 0 0,0-1 0 0 0,-1 0 0 0 0,-1-2 0 0 0,0-1 0 0 0,-44 12 1 0 0,52-18-89 0 0,0 0 1 0 0,0-2 0 0 0,0 0 0 0 0,-1 0 0 0 0,1-2 0 0 0,0 0 0 0 0,-1-1-1 0 0,1-1 1 0 0,0 0 0 0 0,0-2 0 0 0,-23-6 0 0 0,36 9-146 0 0,0-1 1 0 0,0 1-1 0 0,0-1 0 0 0,0 0 1 0 0,0 0-1 0 0,0 0 0 0 0,1-1 1 0 0,-1 1-1 0 0,1-1 0 0 0,0 0 1 0 0,0 0-1 0 0,0 0 0 0 0,0 0 1 0 0,0 0-1 0 0,1-1 1 0 0,-1 1-1 0 0,1-1 0 0 0,0 0 1 0 0,0 1-1 0 0,0-1 0 0 0,1 0 1 0 0,-1 0-1 0 0,1-1 0 0 0,0 1 1 0 0,0 0-1 0 0,1 0 0 0 0,-1 0 1 0 0,1-1-1 0 0,0 1 1 0 0,0-7-1 0 0,5-19-1286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7:33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18 1375 0 0,'27'-17'11343'0'0,"-31"17"-11062"0"0,1 0-1 0 0,-1 1 1 0 0,0 0-1 0 0,1 0 1 0 0,-1 0 0 0 0,1 0-1 0 0,-1 0 1 0 0,-5 4-1 0 0,-25 17 399 0 0,28-18-492 0 0,-88 52 1028 0 0,12-7-642 0 0,45-25-445 0 0,-76 52 46 0 0,96-63-145 0 0,0 2 1 0 0,1-1 0 0 0,0 2 0 0 0,-15 20-1 0 0,28-33-9 0 0,1 1-1 0 0,-1-1 1 0 0,1 1 0 0 0,0 0-1 0 0,0 0 1 0 0,0 0 0 0 0,1 0-1 0 0,-1 0 1 0 0,1 0-1 0 0,0 0 1 0 0,0 1 0 0 0,0-1-1 0 0,1 0 1 0 0,0 1-1 0 0,-1-1 1 0 0,2 0 0 0 0,-1 6-1 0 0,2-5 11 0 0,-1-1-1 0 0,0 1 0 0 0,1-1 1 0 0,0 0-1 0 0,0 0 0 0 0,0 0 1 0 0,0 0-1 0 0,1 0 0 0 0,-1-1 1 0 0,1 1-1 0 0,0-1 0 0 0,0 1 1 0 0,1-1-1 0 0,-1 0 1 0 0,1 0-1 0 0,5 3 0 0 0,1 0 29 0 0,0 0 0 0 0,0-1 1 0 0,1 0-1 0 0,0-1 0 0 0,0 0 0 0 0,0-1 0 0 0,0 0 0 0 0,0-1 0 0 0,1 0 0 0 0,-1-1 0 0 0,1 0 1 0 0,14-1-1 0 0,-9-1 26 0 0,1-1 1 0 0,-1 0 0 0 0,1-2 0 0 0,-1 0-1 0 0,0 0 1 0 0,-1-2 0 0 0,23-9 0 0 0,-24 7-5 0 0,-1 1 0 0 0,0-2 1 0 0,0 0-1 0 0,0-1 0 0 0,-1 0 1 0 0,-1-1-1 0 0,0 0 0 0 0,14-17 1 0 0,-19 19-44 0 0,0 0 0 0 0,-1-1 0 0 0,0 0 0 0 0,-1 0 1 0 0,0 0-1 0 0,-1 0 0 0 0,0-1 0 0 0,0 1 0 0 0,-1-1 1 0 0,0 0-1 0 0,-1 0 0 0 0,1-22 0 0 0,-2 19-38 0 0,-2 1 1 0 0,0 0-1 0 0,0 0 0 0 0,-1 0 0 0 0,-1 0 0 0 0,0 1 1 0 0,0-1-1 0 0,-10-20 0 0 0,11 29-80 0 0,0 0 1 0 0,0 0-1 0 0,0 0 1 0 0,-1 0-1 0 0,1 0 0 0 0,-1 0 1 0 0,0 1-1 0 0,0-1 1 0 0,-1 1-1 0 0,1 0 0 0 0,-1 0 1 0 0,0 0-1 0 0,1 0 1 0 0,-1 1-1 0 0,0 0 0 0 0,-1-1 1 0 0,1 1-1 0 0,0 1 1 0 0,-1-1-1 0 0,1 1 0 0 0,0 0 1 0 0,-1 0-1 0 0,0 0 1 0 0,1 0-1 0 0,-1 1 0 0 0,0 0 1 0 0,-5 0-1 0 0,-6 1-514 0 0,0 1 0 0 0,1 1 0 0 0,-1 0 0 0 0,1 1-1 0 0,0 1 1 0 0,0 0 0 0 0,-20 11 0 0 0,33-15-1006 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39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102 601 12607 0 0,'0'0'1143'0'0,"1"2"-940"0"0,1 7-47 0 0,-1-6 533 0 0,-5 8 1186 0 0,3-10-1765 0 0,1 1 1 0 0,-1-1 0 0 0,0 0 0 0 0,1 0 0 0 0,-1 0 0 0 0,0 0 0 0 0,1 0 0 0 0,-1 0-1 0 0,0 0 1 0 0,0 0 0 0 0,0-1 0 0 0,0 1 0 0 0,0 0 0 0 0,0 0 0 0 0,0-1-1 0 0,0 1 1 0 0,0-1 0 0 0,-1 1 0 0 0,1-1 0 0 0,0 1 0 0 0,0-1 0 0 0,0 0 0 0 0,-1 1-1 0 0,1-1 1 0 0,0 0 0 0 0,0 0 0 0 0,-1 0 0 0 0,1 0 0 0 0,0 0 0 0 0,0 0 0 0 0,-1-1-1 0 0,1 1 1 0 0,0 0 0 0 0,0 0 0 0 0,0-1 0 0 0,-1 1 0 0 0,1-1 0 0 0,-2-1 0 0 0,0 1 53 0 0,0-1 1 0 0,0 0-1 0 0,0 0 1 0 0,0-1 0 0 0,0 1-1 0 0,1-1 1 0 0,-1 1-1 0 0,1-1 1 0 0,-1 0 0 0 0,1 0-1 0 0,0 0 1 0 0,-2-4-1 0 0,0-4 3 0 0,-1-1-1 0 0,2 0 0 0 0,0 0 0 0 0,0-1 0 0 0,1 1 0 0 0,1-1 0 0 0,0 1 0 0 0,0-1 0 0 0,1 1 0 0 0,1-1 1 0 0,4-20-1 0 0,0 7-92 0 0,1 0 0 0 0,2 1 0 0 0,0 0 0 0 0,19-37 0 0 0,-19 46-101 0 0,0 1 0 0 0,0 0 0 0 0,2 1-1 0 0,0 0 1 0 0,1 0 0 0 0,0 1 0 0 0,1 1 0 0 0,0 0-1 0 0,1 0 1 0 0,0 1 0 0 0,1 1 0 0 0,0 0-1 0 0,20-10 1 0 0,-4 6-218 0 0,0 2 0 0 0,0 0 0 0 0,58-12 0 0 0,-48 16-2022 0 0,44-3 0 0 0,-48 9-4971 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40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291 124 16039 0 0,'0'0'1452'0'0,"-2"0"-1196"0"0,-3-1-36 0 0,-1 0 1 0 0,0 0-1 0 0,1 1 0 0 0,-1 0 1 0 0,0 0-1 0 0,0 0 0 0 0,0 1 0 0 0,1 0 1 0 0,-1 0-1 0 0,0 1 0 0 0,1-1 0 0 0,-1 1 1 0 0,1 0-1 0 0,-7 4 0 0 0,2-1-61 0 0,0 1 1 0 0,1 0-1 0 0,0 0 0 0 0,0 1 0 0 0,0 0 0 0 0,1 1 1 0 0,-12 14-1 0 0,3-1 44 0 0,1 1 0 0 0,-13 24 0 0 0,23-34-178 0 0,0 0 1 0 0,0 1-1 0 0,2 0 1 0 0,-6 19-1 0 0,-6 56 65 0 0,14-78-58 0 0,1 0-1 0 0,1 1 0 0 0,0 13 1 0 0,0-21-20 0 0,1 0 0 0 0,-1 0 1 0 0,1 1-1 0 0,0-1 0 0 0,-1 0 0 0 0,2 0 1 0 0,-1 0-1 0 0,0 0 0 0 0,0 0 0 0 0,1 0 1 0 0,0 0-1 0 0,0 0 0 0 0,3 4 0 0 0,-3-6 8 0 0,-1 0 0 0 0,1-1-1 0 0,-1 1 1 0 0,1 0-1 0 0,-1-1 1 0 0,1 1-1 0 0,-1-1 1 0 0,1 0-1 0 0,0 1 1 0 0,-1-1-1 0 0,1 0 1 0 0,0 0 0 0 0,-1 0-1 0 0,1 0 1 0 0,0 0-1 0 0,1-1 1 0 0,1 1 22 0 0,8-1 54 0 0,-1-1-1 0 0,1-1 1 0 0,0 0-1 0 0,-1 0 1 0 0,1-1-1 0 0,18-9 0 0 0,-3-1 103 0 0,38-26 0 0 0,-54 31-169 0 0,1 0 0 0 0,-1 0-1 0 0,0-1 1 0 0,11-15 0 0 0,-16 18-62 0 0,0 0 0 0 0,-1 0 0 0 0,0-1 0 0 0,-1 0 0 0 0,0 0 0 0 0,0 0 0 0 0,0-1 0 0 0,2-9 0 0 0,-6 16-23 0 0,1-1-1 0 0,-1 1 1 0 0,0-1 0 0 0,1 1 0 0 0,-1-1-1 0 0,0 0 1 0 0,-1 1 0 0 0,1-1 0 0 0,0 1 0 0 0,-1-1-1 0 0,1 1 1 0 0,-1-1 0 0 0,0 1 0 0 0,0-1-1 0 0,-2-3 1 0 0,1 2-15 0 0,-1 1 0 0 0,1-1 1 0 0,-1 0-1 0 0,0 1 0 0 0,-1 0 0 0 0,1-1 0 0 0,0 1 0 0 0,-5-3 0 0 0,-7-3-178 0 0,0 1 0 0 0,0 0-1 0 0,-27-10 1 0 0,32 14 89 0 0,0 0-2317 0 0</inkml:trace>
  <inkml:trace contextRef="#ctx0" brushRef="#br0" timeOffset="1">705 1 13359 0 0,'-1'2'1027'0'0,"-1"14"-525"0"0,0 0-1 0 0,1 0 1 0 0,1 0 0 0 0,0 0 0 0 0,1 1 0 0 0,1-1-1 0 0,0 0 1 0 0,5 15 0 0 0,-2-15-111 0 0,1-1 0 0 0,1 1 0 0 0,1-1 0 0 0,0-1 0 0 0,0 0 1 0 0,2 0-1 0 0,11 14 0 0 0,1-3 293 0 0,1-1 0 0 0,41 33 0 0 0,-28-30-301 0 0,0-3 0 0 0,2 0 0 0 0,77 33 0 0 0,-103-51-342 0 0,0-2 1 0 0,0 1-1 0 0,1-2 0 0 0,24 5 1 0 0,-31-7-198 0 0,-1-1 1 0 0,1 0 0 0 0,-1 0 0 0 0,1 0 0 0 0,0 0 0 0 0,-1-1 0 0 0,1 0 0 0 0,-1 0-1 0 0,1-1 1 0 0,-1 0 0 0 0,0 0 0 0 0,0 0 0 0 0,10-5 0 0 0,-5-2-1208 0 0,-4 0-285 0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4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1 17391 0 0,'0'0'1574'0'0,"-2"1"-1292"0"0,-6 7-109 0 0,1 0-1 0 0,0 0 1 0 0,0 0-1 0 0,1 1 1 0 0,0 0 0 0 0,-9 18-1 0 0,6-10 410 0 0,-13 18 0 0 0,5-10 220 0 0,-23 45 0 0 0,-11 17 47 0 0,27-56-722 0 0,-1 0-1 0 0,-2-2 0 0 0,-34 29 1 0 0,-98 69 66 0 0,-12-9-128 0 0,141-94-315 0 0,29-23-374 0 0,14-2-1916 0 0,10-4-2825 0 0,7-5-1565 0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40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298 491 12439 0 0,'-2'1'5612'0'0,"-27"22"-260"0"0,-12 21-4330 0 0,26-27-427 0 0,-24 24-10 0 0,-34 41 129 0 0,63-68-660 0 0,0 0-1 0 0,1 0 0 0 0,1 0 0 0 0,-11 26 1 0 0,15-29-55 0 0,-4 7-12 0 0,1 0 0 0 0,1 1-1 0 0,1 0 1 0 0,0 0 0 0 0,-2 20 0 0 0,7-36-12 0 0,0-1 1 0 0,0 0-1 0 0,0 1 1 0 0,0-1-1 0 0,1 1 1 0 0,-1-1 0 0 0,1 1-1 0 0,-1-1 1 0 0,1 0-1 0 0,0 1 1 0 0,0-1-1 0 0,0 0 1 0 0,0 0-1 0 0,0 1 1 0 0,1-1-1 0 0,1 3 1 0 0,-1-4-58 0 0,-1 0 0 0 0,1 0 0 0 0,-1 1 1 0 0,1-1-1 0 0,0 0 0 0 0,0 0 0 0 0,-1-1 0 0 0,1 1 0 0 0,0 0 0 0 0,0-1 1 0 0,0 1-1 0 0,0-1 0 0 0,0 1 0 0 0,0-1 0 0 0,0 0 0 0 0,0 0 1 0 0,0 0-1 0 0,0 0 0 0 0,0 0 0 0 0,3-1 0 0 0,6-1-1422 0 0,-1-1 0 0 0,0 0-1 0 0,0 0 1 0 0,18-10 0 0 0,13-10-5771 0 0</inkml:trace>
  <inkml:trace contextRef="#ctx0" brushRef="#br0" timeOffset="1">742 0 10591 0 0,'-28'4'944'0'0,"15"1"-752"0"0,-3 3-192 0 0,-2 2 0 0 0,0 2 744 0 0,0 4 120 0 0,1 0 16 0 0,3 1 8 0 0,2 1-592 0 0,2 0-112 0 0,4 0-24 0 0,6 1-6448 0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41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168 414 11519 0 0,'-2'1'528'0'0,"-63"43"589"0"0,17-12 3537 0 0,5-8 3447 0 0,34-31-7334 0 0,9 2-743 0 0,0 0-1 0 0,0 0 1 0 0,0 0 0 0 0,1 0 0 0 0,-1 0 0 0 0,1 0 0 0 0,0 1 0 0 0,1-1 0 0 0,-1 0-1 0 0,1 1 1 0 0,0-1 0 0 0,0 1 0 0 0,4-6 0 0 0,4-8-60 0 0,24-29 0 0 0,-5 13-166 0 0,0 2 0 0 0,60-50 0 0 0,81-40-841 0 0,-165 118 1022 0 0,1 0 0 0 0,0 1 0 0 0,0 0 0 0 0,0 1-1 0 0,0-1 1 0 0,1 1 0 0 0,6-2 0 0 0,-11 4 17 0 0,0 0 0 0 0,-1 0 0 0 0,1 0 0 0 0,0 0 0 0 0,0 0 0 0 0,-1 0 0 0 0,1 0 0 0 0,0 0 0 0 0,0 1 0 0 0,-1-1 0 0 0,1 1 1 0 0,0-1-1 0 0,-1 1 0 0 0,1 0 0 0 0,0-1 0 0 0,-1 1 0 0 0,1 0 0 0 0,-1 0 0 0 0,1 0 0 0 0,-1 0 0 0 0,0 1 0 0 0,1-1 0 0 0,-1 0 0 0 0,0 0 0 0 0,0 1 0 0 0,0-1 0 0 0,0 1 0 0 0,0-1 0 0 0,0 1 0 0 0,1 2 0 0 0,1 5 19 0 0,1 0-1 0 0,-1 0 0 0 0,-1 0 1 0 0,0 0-1 0 0,0 1 0 0 0,-1-1 1 0 0,0 0-1 0 0,-1 18 1 0 0,-2 1 82 0 0,-9 43 0 0 0,4-35-66 0 0,7-34 125 0 0,2-3-283 0 0,2-1 67 0 0,0 0 1 0 0,0-1-1 0 0,-1 1 0 0 0,1-1 0 0 0,-1 0 1 0 0,0 0-1 0 0,5-6 0 0 0,22-30-584 0 0,-16 21 417 0 0,30-43-392 0 0,-26 35 466 0 0,1 0-1 0 0,2 1 1 0 0,29-29-1 0 0,-42 47 177 0 0,-1 1 0 0 0,1 0 0 0 0,0 1 0 0 0,1-1 0 0 0,-1 2 0 0 0,1-1 0 0 0,0 1 0 0 0,0 0 1 0 0,0 1-1 0 0,0 0 0 0 0,1 1 0 0 0,0 0 0 0 0,-1 0 0 0 0,1 1 0 0 0,12 0 0 0 0,-14 1 49 0 0,-1 1 1 0 0,1-1-1 0 0,0 2 0 0 0,-1-1 1 0 0,1 1-1 0 0,-1 1 0 0 0,1-1 1 0 0,-1 1-1 0 0,0 0 1 0 0,0 1-1 0 0,0 0 0 0 0,-1 0 1 0 0,1 0-1 0 0,-1 1 0 0 0,0 0 1 0 0,0 0-1 0 0,5 6 0 0 0,5 4 58 0 0,-13-13-99 0 0,1 1 0 0 0,-1 0 0 0 0,0 0 0 0 0,-1 0 0 0 0,5 6 0 0 0,-6-8-21 0 0,0 0 1 0 0,-1 0-1 0 0,1 1 1 0 0,-1-1 0 0 0,1 0-1 0 0,-1 0 1 0 0,0 1-1 0 0,0-1 1 0 0,1 0-1 0 0,-1 1 1 0 0,0-1 0 0 0,0 0-1 0 0,0 1 1 0 0,0-1-1 0 0,-1 0 1 0 0,1 1 0 0 0,0-1-1 0 0,-1 0 1 0 0,1 1-1 0 0,0-1 1 0 0,-1 0 0 0 0,0 2-1 0 0,-56 130 616 0 0,33-73-636 0 0,-50 91-1 0 0,73-149-414 0 0,5-2-467 0 0,0 0 544 0 0,0 1 0 0 0,-1-2 0 0 0,1 1 0 0 0,0 0 0 0 0,0-1 0 0 0,5-1 0 0 0,18-7-1432 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41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57 16327 0 0,'0'0'1476'0'0,"0"-1"-1213"0"0,-1-1-67 0 0,1 0 0 0 0,0 0-1 0 0,0-1 1 0 0,-1 1 0 0 0,2 0 0 0 0,-1 0 0 0 0,0-1 0 0 0,0 1 0 0 0,1 0 0 0 0,-1 0-1 0 0,1-1 1 0 0,0 1 0 0 0,-1 0 0 0 0,1 0 0 0 0,0 0 0 0 0,0 0 0 0 0,1 0 0 0 0,-1 0-1 0 0,0 0 1 0 0,3-2 0 0 0,0-3 685 0 0,-3 6 393 0 0,-3 1-1309 0 0,-8 2 12 0 0,0 1 1 0 0,0 0-1 0 0,1 0 1 0 0,-1 1-1 0 0,1 0 0 0 0,0 0 1 0 0,-13 10-1 0 0,-60 46-144 0 0,81-59 167 0 0,-44 34 2 0 0,-92 76 19 0 0,112-88-13 0 0,1 0-1 0 0,1 2 1 0 0,-22 32-1 0 0,29-30 15 0 0,16-27-19 0 0,1 1 1 0 0,-1-1-1 0 0,1 1 1 0 0,-1-1-1 0 0,1 1 0 0 0,-1-1 1 0 0,1 0-1 0 0,-1 1 1 0 0,1-1-1 0 0,-1 0 1 0 0,1 0-1 0 0,-1 1 0 0 0,1-1 1 0 0,0 0-1 0 0,-1 0 1 0 0,1 0-1 0 0,0 0 1 0 0,-1 0-1 0 0,2 0 0 0 0,-2 0-2 0 0,7 1 16 0 0,-1-1 0 0 0,1 0 0 0 0,0-1 0 0 0,-1 0 0 0 0,1 0 0 0 0,0 0 1 0 0,-1-1-1 0 0,10-3 0 0 0,50-25 124 0 0,-62 28-140 0 0,32-19-1 0 0,0-1 0 0 0,42-35 0 0 0,-47 33 0 0 0,1 1 0 0 0,63-34 0 0 0,-54 41-12 0 0,-41 17 8 0 0,1-1 0 0 0,-1 1 0 0 0,0 0 0 0 0,1 0 0 0 0,-1-1 0 0 0,0 1 0 0 0,0 0 0 0 0,1-1 0 0 0,-1 1 0 0 0,0 0 0 0 0,0 0 0 0 0,0-1 0 0 0,0 1 0 0 0,0 1 0 0 0,0-2 4 0 0,0 6 10 0 0,0 0 0 0 0,-1-1 0 0 0,0 1 0 0 0,0 0 0 0 0,0-1 0 0 0,0 1 0 0 0,-1-1-1 0 0,-4 9 1 0 0,4-10-2 0 0,0 0 0 0 0,1 0 0 0 0,-1 0 0 0 0,1 1 0 0 0,0-1 0 0 0,0 0 0 0 0,0 1 0 0 0,0-1 0 0 0,1 1 0 0 0,0-1-1 0 0,0 1 1 0 0,0-1 0 0 0,1 1 0 0 0,-1-1 0 0 0,2 5 0 0 0,1 0-402 0 0,0 0 0 0 0,1 0 0 0 0,0-1 1 0 0,0 0-1 0 0,8 11 0 0 0,-9-16 188 0 0,-1 0 0 0 0,1 0 0 0 0,0 1 1 0 0,0-2-1 0 0,0 1 0 0 0,1 0 0 0 0,-1-1 0 0 0,1 1 0 0 0,0-1 1 0 0,-1 0-1 0 0,1 0 0 0 0,0-1 0 0 0,0 1 0 0 0,4 0 1 0 0,4 1-1249 0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42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746 64 20359 0 0,'3'-20'637'0'0,"4"-22"977"0"0,-7 41-857 0 0,-5 17-649 0 0,-1 1 0 0 0,-8 16-1 0 0,2-8-75 0 0,-69 168 347 0 0,-293 649-150 0 0,171-409-1797 0 0,155-338-2707 0 0,36-71-2557 0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42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41 5527 0 0,'-2'0'250'0'0,"-3"-1"156"0"0,-2-1-392 0 0,0 1 0 0 0,0 0 0 0 0,-11 0 0 0 0,-14 12 17643 0 0,32-10-17429 0 0,6 6 4274 0 0,6 0-5913 0 0,-4-4 1519 0 0,0 1 0 0 0,0-2 0 0 0,0 1 0 0 0,0-1 1 0 0,0 0-1 0 0,12 1 0 0 0,54 0 178 0 0,-52-3-197 0 0,94-1 55 0 0,122-16 0 0 0,-63-7-1299 0 0,0-6-3394 0 0,-120 19-3895 0 0</inkml:trace>
  <inkml:trace contextRef="#ctx0" brushRef="#br0" timeOffset="1">1216 154 4607 0 0,'0'0'208'0'0,"-1"2"-9"0"0,-18 12-1172 0 0,-9 9 7887 0 0,-13 11 3365 0 0,35-28-9819 0 0,0-1 1 0 0,0 1-1 0 0,1 1 1 0 0,0-1 0 0 0,0 1-1 0 0,0 0 1 0 0,1 0-1 0 0,-5 11 1 0 0,-22 63-302 0 0,28-72-262 0 0,-1 6-1520 0 0,-4 29-1 0 0,8-41 1107 0 0,0-1-1523 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42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10 15663 0 0,'0'0'1392'0'0,"-6"-8"-1112"0"0,-2 6 712 0 0,-2 2 64 0 0,10 14-1192 0 0,4 3-280 0 0,4-1-72 0 0,2 0-16 0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43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5 17623 0 0,'0'0'1595'0'0,"-2"0"-1310"0"0,-5 0-135 0 0,1 0 0 0 0,-1 1 0 0 0,1 0 0 0 0,-1 1-1 0 0,1-1 1 0 0,0 1 0 0 0,-1 0 0 0 0,1 1 0 0 0,0-1-1 0 0,-7 6 1 0 0,4-3 27 0 0,0 2-1 0 0,0-1 1 0 0,1 1-1 0 0,0 0 1 0 0,-12 15-1 0 0,4 0 4 0 0,0 1-1 0 0,2 0 1 0 0,0 1 0 0 0,-11 29-1 0 0,23-48-157 0 0,0-1-1 0 0,0 1 1 0 0,1 1-1 0 0,0-1 1 0 0,0 0-1 0 0,0 0 1 0 0,0 0-1 0 0,1 1 1 0 0,0-1-1 0 0,0 0 0 0 0,0 0 1 0 0,1 6-1 0 0,0-9 13 0 0,-1 0 0 0 0,1 0 0 0 0,0 0-1 0 0,-1 0 1 0 0,1 0 0 0 0,0-1 0 0 0,0 1-1 0 0,0 0 1 0 0,0 0 0 0 0,1-1 0 0 0,-1 1-1 0 0,0-1 1 0 0,1 1 0 0 0,-1-1 0 0 0,1 0-1 0 0,0 1 1 0 0,-1-1 0 0 0,1 0 0 0 0,0 0 0 0 0,0 0-1 0 0,-1 0 1 0 0,1 0 0 0 0,0-1 0 0 0,0 1-1 0 0,0-1 1 0 0,0 1 0 0 0,0-1 0 0 0,0 0-1 0 0,0 1 1 0 0,0-1 0 0 0,0 0 0 0 0,0 0-1 0 0,4-1 1 0 0,8-1 155 0 0,0 0 1 0 0,-1-1-1 0 0,1 0 0 0 0,-1-1 1 0 0,20-8-1 0 0,63-35 215 0 0,-93 45-400 0 0,36-19 32 0 0,58-20 0 0 0,-90 38-43 0 0,0 0-1 0 0,-1 0 1 0 0,1-1-1 0 0,0 1 1 0 0,5-6 0 0 0,-8 6-52 0 0,-1 1 1 0 0,0-1 0 0 0,0 0 0 0 0,0 0-1 0 0,-1 0 1 0 0,1 0 0 0 0,-1-1 0 0 0,1 1-1 0 0,-1-1 1 0 0,3-5 0 0 0,-5 7 23 0 0,0 1-1 0 0,0 0 1 0 0,1 0 0 0 0,-1-1 0 0 0,0 1 0 0 0,0 0 0 0 0,0-1-1 0 0,0 1 1 0 0,-1 0 0 0 0,1 0 0 0 0,0-1 0 0 0,0 1 0 0 0,-1 0 0 0 0,1 0-1 0 0,-1 0 1 0 0,1-1 0 0 0,-1 1 0 0 0,1 0 0 0 0,-1 0 0 0 0,0 0-1 0 0,0 0 1 0 0,1 0 0 0 0,-1 0 0 0 0,0 0 0 0 0,0 0 0 0 0,0 1-1 0 0,0-1 1 0 0,0 0 0 0 0,0 0 0 0 0,0 1 0 0 0,-2-2 0 0 0,-5-2-156 0 0,1 0 1 0 0,-1 1-1 0 0,-12-4 1 0 0,16 6 114 0 0,-59-19-262 0 0,-1 2 1 0 0,-93-11-1 0 0,142 26 460 0 0,11 2-23 0 0,1 0 0 0 0,-1 0 0 0 0,0 1 1 0 0,1 0-1 0 0,-7 0 0 0 0,35-3-1637 0 0,-1 1 0 0 0,37 2 0 0 0,-29 1-5352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7:33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0 11975 0 0,'0'0'923'0'0,"-2"1"-602"0"0,-7 0 560 0 0,1 1 0 0 0,0 0 0 0 0,0 1-1 0 0,0 0 1 0 0,0 0 0 0 0,0 0 0 0 0,-12 9 0 0 0,-49 39 1480 0 0,42-30-2405 0 0,19-15-6 0 0,1 1 0 0 0,0 0 0 0 0,0 0 0 0 0,0 1 0 0 0,1-1 0 0 0,0 2 0 0 0,1-1 0 0 0,-1 1 0 0 0,2 0 0 0 0,-1 0 0 0 0,1 0 0 0 0,-3 14 0 0 0,6-21-1109 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43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7 466 15775 0 0,'0'0'1432'0'0,"-1"1"-1180"0"0,-4 6 2946 0 0,6-8-2098 0 0,27-25 975 0 0,32-22 0 0 0,-3 3-1335 0 0,21-21-129 0 0,-4 1-81 0 0,115-77 0 0 0,-170 130-517 0 0,2 0-1 0 0,0 1 1 0 0,0 1 0 0 0,1 1 0 0 0,0 1-1 0 0,38-9 1 0 0,-57 17-13 0 0,0-1 0 0 0,1 1 0 0 0,-1 0 0 0 0,0 0 0 0 0,1 0 0 0 0,-1 0 0 0 0,0 0 0 0 0,4 2 0 0 0,-6-2 0 0 0,0 0 0 0 0,-1 0 0 0 0,1 1 0 0 0,0-1 0 0 0,-1 0 0 0 0,1 1 0 0 0,0-1 0 0 0,-1 0 0 0 0,1 1 0 0 0,-1-1 0 0 0,1 1 0 0 0,-1-1 0 0 0,1 1 0 0 0,-1 0 0 0 0,1 0 0 0 0,0 1 0 0 0,0 1 0 0 0,0-1 0 0 0,0 0 0 0 0,0 1 0 0 0,-1 0-1 0 0,1-1 1 0 0,-1 1 0 0 0,0-1 0 0 0,1 1 0 0 0,-1 0 0 0 0,-1-1 0 0 0,1 1 0 0 0,0-1 0 0 0,-2 5 0 0 0,-11 39-45 0 0,11-40 31 0 0,-23 60-8 0 0,9-27 4 0 0,2 1 0 0 0,-16 78 0 0 0,28-102 18 0 0,0 0 0 0 0,0 1 0 0 0,2-1 0 0 0,0 0 0 0 0,3 20 0 0 0,-2-29 0 0 0,0-1 0 0 0,1 1 0 0 0,0-1 0 0 0,0 0 0 0 0,0 0 0 0 0,1 0 0 0 0,0 0 0 0 0,0 0 0 0 0,1 0 0 0 0,-1-1 0 0 0,1 1 0 0 0,0-1 0 0 0,1 0 0 0 0,-1 0 0 0 0,9 6 0 0 0,-6-6-232 0 0,0 0 0 0 0,0 0 0 0 0,1-1 0 0 0,0 0 0 0 0,-1-1-1 0 0,1 1 1 0 0,1-1 0 0 0,-1-1 0 0 0,0 0 0 0 0,1 0 0 0 0,-1 0 0 0 0,14-1 0 0 0,14 0-8887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44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921 58 12463 0 0,'6'-11'372'0'0,"0"0"-1"0"0,0 1 0 0 0,12-15 3953 0 0,-18 30-4208 0 0,-1 0 0 0 0,-1 1 0 0 0,1-1 1 0 0,-1 0-1 0 0,1 0 0 0 0,-2 0 1 0 0,1 0-1 0 0,-5 8 0 0 0,1-3-10 0 0,-39 76 323 0 0,-71 146 167 0 0,-76 145-355 0 0,-27-14-123 0 0,208-345-115 0 0,-103 168 75 0 0,14 7-21 0 0,93-178-53 0 0,3-4-6 0 0,0-1 0 0 0,-1 1 0 0 0,0-1 0 0 0,-1 0 0 0 0,0 0 0 0 0,-1-1 0 0 0,-13 15 0 0 0,19-23-112 0 0,-1 0 0 0 0,0 1 0 0 0,0-1 0 0 0,0 0 0 0 0,0 0 1 0 0,0 0-1 0 0,-1 0 0 0 0,1 0 0 0 0,0-1 0 0 0,0 1 0 0 0,-1-1 0 0 0,1 1 0 0 0,0-1 0 0 0,-4 0 0 0 0,4 0-508 0 0,-1 0-1 0 0,1 0 1 0 0,0 0-1 0 0,0-1 1 0 0,0 1-1 0 0,0-1 1 0 0,0 0 0 0 0,0 1-1 0 0,0-1 1 0 0,-2-1-1 0 0,-6-6-4577 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44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102 209 16207 0 0,'-7'1'255'0'0,"-1"0"-1"0"0,1 1 1 0 0,0 0-1 0 0,-13 4 1 0 0,11-1-115 0 0,-1 1 0 0 0,1 0 0 0 0,-15 12 1 0 0,24-17-115 0 0,0-1 1 0 0,0 1 0 0 0,0-1 0 0 0,0 1 0 0 0,0 0 0 0 0,1-1 0 0 0,-1 1 0 0 0,0-1 0 0 0,0 1 0 0 0,1-1 0 0 0,-1 1-1 0 0,0-1 1 0 0,1 1 0 0 0,-1-1 0 0 0,1 0 0 0 0,-1 1 0 0 0,0-1 0 0 0,1 1 0 0 0,-1-1 0 0 0,1 0 0 0 0,0 1 0 0 0,2 0 35 0 0,0 1 1 0 0,-1-1 0 0 0,1 0-1 0 0,0 0 1 0 0,0 0 0 0 0,0 0-1 0 0,0 0 1 0 0,0-1 0 0 0,1 1-1 0 0,-1-1 1 0 0,0 0 0 0 0,0 0-1 0 0,4-1 1 0 0,44-7 549 0 0,-44 7-527 0 0,516-126 2511 0 0,-367 83-2189 0 0,195-43-417 0 0,-332 84-1050 0 0,-1 0 1 0 0,19 1-1 0 0,-12 3-850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45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14 5983 0 0,'0'0'10043'0'0,"-1"2"-9350"0"0,-2 6-417 0 0,0 0 0 0 0,-1 0 0 0 0,0 0 0 0 0,0 0 1 0 0,-1 0-1 0 0,-9 11 0 0 0,-42 43 468 0 0,28-33-466 0 0,26-27-270 0 0,-94 111 489 0 0,83-95-424 0 0,0 0-1 0 0,2 1 0 0 0,0 0 0 0 0,-15 36 1 0 0,25-51-60 0 0,0-1 1 0 0,0 1 0 0 0,0 0 0 0 0,0 0 0 0 0,0-1 0 0 0,1 1 0 0 0,0 0 0 0 0,-1 0 0 0 0,2 0 0 0 0,-1 0 0 0 0,1 6 0 0 0,0-9-3 0 0,-1 1 1 0 0,1-1-1 0 0,0 1 0 0 0,-1-1 1 0 0,1 1-1 0 0,0-1 1 0 0,0 0-1 0 0,0 0 1 0 0,0 1-1 0 0,0-1 1 0 0,0 0-1 0 0,0 0 1 0 0,1 0-1 0 0,-1 0 1 0 0,0 0-1 0 0,1 0 1 0 0,-1-1-1 0 0,0 1 1 0 0,1 0-1 0 0,-1-1 0 0 0,1 1 1 0 0,-1-1-1 0 0,1 1 1 0 0,0-1-1 0 0,-1 0 1 0 0,1 0-1 0 0,-1 1 1 0 0,1-1-1 0 0,-1 0 1 0 0,3-1-1 0 0,9 1 89 0 0,-1-2 1 0 0,1 1-1 0 0,-1-2 0 0 0,0 0 0 0 0,1 0 0 0 0,19-9 1 0 0,68-38 392 0 0,-91 46-474 0 0,28-17 131 0 0,50-38 1 0 0,-69 46-122 0 0,-1-1 0 0 0,-1-1 1 0 0,-1-1-1 0 0,23-28 0 0 0,-34 38-21 0 0,0 1 0 0 0,-1-1 0 0 0,0 0-1 0 0,0 0 1 0 0,0 0 0 0 0,-1-1-1 0 0,0 1 1 0 0,0-1 0 0 0,0 1 0 0 0,-1-1-1 0 0,0 1 1 0 0,-1-1 0 0 0,1 0-1 0 0,-1 0 1 0 0,-1-8 0 0 0,0 9-2 0 0,0 1-1 0 0,-1-1 1 0 0,1 1 0 0 0,-1-1 0 0 0,0 1-1 0 0,0-1 1 0 0,-1 1 0 0 0,0 0-1 0 0,0 0 1 0 0,0 0 0 0 0,0 1 0 0 0,-1-1-1 0 0,0 1 1 0 0,0-1 0 0 0,0 1 0 0 0,0 1-1 0 0,-10-8 1 0 0,7 7-68 0 0,0 0 0 0 0,-1 0 0 0 0,0 1 0 0 0,1 0 0 0 0,-1 0 0 0 0,0 1 0 0 0,-1 0 0 0 0,1 0 0 0 0,0 1 0 0 0,-16 0 0 0 0,3 1-137 0 0,1 1-1 0 0,-1 1 1 0 0,-24 6-1 0 0,32-4-1488 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4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780 2 9671 0 0,'0'0'1994'0'0,"6"-2"-476"0"0,-6 2-1474 0 0,0 0-1 0 0,0 0 1 0 0,0 0 0 0 0,0 1 0 0 0,0-1 0 0 0,0 0-1 0 0,0 0 1 0 0,0 0 0 0 0,0 0 0 0 0,0 0 0 0 0,0 0-1 0 0,0 0 1 0 0,0 0 0 0 0,0 0 0 0 0,0 0 0 0 0,0 0 0 0 0,0 1-1 0 0,0-1 1 0 0,0 0 0 0 0,0 0 0 0 0,0 0 0 0 0,0 0-1 0 0,0 0 1 0 0,0 0 0 0 0,0 0 0 0 0,0 0 0 0 0,0 0-1 0 0,0 0 1 0 0,0 0 0 0 0,0 0 0 0 0,0 0 0 0 0,0 0-1 0 0,0 1 1 0 0,0-1 0 0 0,0 0 0 0 0,1 0 0 0 0,-1 0-1 0 0,0 0 1 0 0,0 0 0 0 0,0 0 0 0 0,0 0 0 0 0,0 0 0 0 0,0 0-1 0 0,0 0 1 0 0,0 0 0 0 0,0 0 0 0 0,0 0 0 0 0,0 0-1 0 0,1 0 1 0 0,-1 0 0 0 0,0 0 0 0 0,0 0 0 0 0,0 0-1 0 0,0 0 1 0 0,0 0 0 0 0,0 0 0 0 0,0 0 0 0 0,0 0-1 0 0,0 0 1 0 0,0-1 0 0 0,0 1 0 0 0,0 0 0 0 0,1 0-1 0 0,-1 0 1 0 0,0 0 0 0 0,0 0 0 0 0,-60 81 1163 0 0,13-18-488 0 0,-51 87-1 0 0,-75 185 462 0 0,54-103-855 0 0,-85 127-201 0 0,117-227-262 0 0,86-130-4 0 0,12-12-1927 0 0,2-7 1010 0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46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94 139 14279 0 0,'-4'-2'173'0'0,"-1"1"-1"0"0,1 0 1 0 0,0 0 0 0 0,-1 1-1 0 0,1-1 1 0 0,0 1-1 0 0,-1 0 1 0 0,1 0 0 0 0,-1 0-1 0 0,1 1 1 0 0,0-1-1 0 0,-1 1 1 0 0,1 0 0 0 0,0 1-1 0 0,0-1 1 0 0,0 1-1 0 0,-1 0 1 0 0,2 0 0 0 0,-6 2-1 0 0,9-3-104 0 0,0-1 0 0 0,-1 0 0 0 0,1 1 0 0 0,0-1 0 0 0,-1 1-1 0 0,1-1 1 0 0,0 1 0 0 0,-1-1 0 0 0,1 1 0 0 0,0-1 0 0 0,0 1 0 0 0,0-1 0 0 0,-1 1-1 0 0,1-1 1 0 0,0 1 0 0 0,0-1 0 0 0,0 1 0 0 0,0-1 0 0 0,0 1 0 0 0,0-1-1 0 0,0 1 1 0 0,0-1 0 0 0,0 1 0 0 0,0-1 0 0 0,0 1 0 0 0,1-1 0 0 0,-1 1 0 0 0,0-1-1 0 0,0 1 1 0 0,0-1 0 0 0,1 1 0 0 0,-1-1 0 0 0,0 1 0 0 0,1-1 0 0 0,-1 1 0 0 0,1 0-1 0 0,13 12 302 0 0,-6-9-257 0 0,0 0 1 0 0,1 0-1 0 0,-1-1 0 0 0,1 0 1 0 0,-1-1-1 0 0,1 0 0 0 0,0 0 1 0 0,10 0-1 0 0,10 0 248 0 0,35-2 1 0 0,24-8 410 0 0,111-23 0 0 0,-39 4-242 0 0,-57 15-285 0 0,53-8-39 0 0,-124 14-477 0 0,-1-2-1 0 0,56-20 1 0 0,-71 21-725 0 0,-1 0 0 0 0,-1-1 0 0 0,1-1 0 0 0,17-14 0 0 0,-14 9-6065 0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46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1067 1 13903 0 0,'-6'1'145'0'0,"-1"0"0"0"0,1 0 0 0 0,0 1 0 0 0,-1 0-1 0 0,1 0 1 0 0,0 1 0 0 0,0 0 0 0 0,1 0 0 0 0,-1 0 0 0 0,-8 7-1 0 0,-5 5-51 0 0,-26 27 1 0 0,36-32 194 0 0,-173 182 2302 0 0,136-136-1806 0 0,-66 101 1 0 0,-24 94 258 0 0,18 9-711 0 0,38-79-272 0 0,60-137-53 0 0,-43 86-3 0 0,53-113-4 0 0,-1 0 0 0 0,0-1-1 0 0,-1 0 1 0 0,-1-1 0 0 0,-16 16 0 0 0,27-29 10 0 0,0 1 0 0 0,-1-1 0 0 0,0 0 0 0 0,0 0 0 0 0,1 0 0 0 0,-1 0 0 0 0,0 0 0 0 0,-1 0 0 0 0,1-1 0 0 0,0 0 0 0 0,0 1 0 0 0,-1-1 0 0 0,1 0 0 0 0,-4 0 0 0 0,-3-3 62 0 0,8 1-68 0 0,1 0 1 0 0,0 0-1 0 0,0 0 1 0 0,-1-1-1 0 0,1 1 1 0 0,0 0 0 0 0,0 0-1 0 0,0-1 1 0 0,0 1-1 0 0,0 0 1 0 0,1-1-1 0 0,-1 1 1 0 0,0-1 0 0 0,1 1-1 0 0,-1-1 1 0 0,1 1-1 0 0,-1-1 1 0 0,1 1-1 0 0,0-1 1 0 0,0 0 0 0 0,0 1-1 0 0,0-1 1 0 0,0 0-1 0 0,0 1 1 0 0,0-1-1 0 0,0 1 1 0 0,0-1 0 0 0,1 0-1 0 0,0-1 1 0 0,1-5-6 0 0,1 0 0 0 0,0 0 0 0 0,0 0 1 0 0,5-8-1 0 0,1 0-58 0 0,1 1-1 0 0,0 1 1 0 0,1-1 0 0 0,0 2-1 0 0,1-1 1 0 0,19-14 0 0 0,-13 12-11 0 0,1 1 1 0 0,1 1-1 0 0,1 1 1 0 0,25-12-1 0 0,-37 21 45 0 0,-1 0 0 0 0,1 1 1 0 0,0 0-1 0 0,1 0 0 0 0,-1 1 0 0 0,0 0 0 0 0,1 1 0 0 0,10-1 0 0 0,-17 2 48 0 0,1 0 0 0 0,0 1 0 0 0,0-1-1 0 0,-1 1 1 0 0,1-1 0 0 0,0 1 0 0 0,-1 0-1 0 0,1 0 1 0 0,-1 1 0 0 0,1-1 0 0 0,-1 1 0 0 0,1 0-1 0 0,-1 0 1 0 0,0 0 0 0 0,0 0 0 0 0,0 0-1 0 0,0 1 1 0 0,0-1 0 0 0,-1 1 0 0 0,1 0 0 0 0,-1 0-1 0 0,0 0 1 0 0,3 5 0 0 0,1 1 29 0 0,-1 0 0 0 0,0 1 1 0 0,-1-1-1 0 0,0 1 0 0 0,-1 0 0 0 0,0 1 0 0 0,0-1 1 0 0,-1 0-1 0 0,-1 1 0 0 0,0-1 0 0 0,0 1 1 0 0,-1 0-1 0 0,0-1 0 0 0,-1 1 0 0 0,0-1 1 0 0,-4 19-1 0 0,-2-8-75 0 0,-1-1 0 0 0,0 1 0 0 0,-1-2 0 0 0,-17 27 0 0 0,25-45-170 0 0,16-1-4430 0 0,-11-1 4142 0 0,1 0-1 0 0,0-1 1 0 0,-1 1-1 0 0,1-1 0 0 0,8-4 1 0 0,9-7-1022 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46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76 144 2759 0 0,'1'2'8566'0'0,"7"9"-7065"0"0,-6-8-1182 0 0,0 0-1 0 0,0-1 1 0 0,0 1-1 0 0,0 0 1 0 0,1-1 0 0 0,-1 1-1 0 0,1-1 1 0 0,-1 0-1 0 0,1 0 1 0 0,0 0 0 0 0,0 0-1 0 0,0 0 1 0 0,0 0-1 0 0,0-1 1 0 0,0 0 0 0 0,0 0-1 0 0,1 0 1 0 0,-1 0-1 0 0,5 1 1 0 0,4-1-55 0 0,0-1 1 0 0,0-1-1 0 0,0 0 0 0 0,0 0 1 0 0,0-1-1 0 0,20-6 0 0 0,69-29 487 0 0,-79 27-620 0 0,22-12 0 0 0,-38 19-125 0 0,0-1 0 0 0,0 0-1 0 0,-1-1 1 0 0,1 1-1 0 0,-1-1 1 0 0,0 0-1 0 0,0 0 1 0 0,4-7-1 0 0,-8 11-17 0 0,0 0 0 0 0,0-1 0 0 0,0 1 0 0 0,0 0 0 0 0,0-1 0 0 0,-1 1 1 0 0,1 0-1 0 0,0-1 0 0 0,-1 1 0 0 0,1-1 0 0 0,-1 1 0 0 0,0-1 0 0 0,1 0 0 0 0,-1 1 0 0 0,0-1 0 0 0,0 1 0 0 0,0-1 0 0 0,0 1 0 0 0,0-1 0 0 0,-1 0 0 0 0,1 1 0 0 0,0-1 0 0 0,-1 1 0 0 0,1-1 0 0 0,-1 1 1 0 0,1-1-1 0 0,-1 1 0 0 0,0 0 0 0 0,0-1 0 0 0,0 1 0 0 0,0 0 0 0 0,0 0 0 0 0,0-1 0 0 0,0 1 0 0 0,0 0 0 0 0,-1-1 0 0 0,-1 0-45 0 0,0 0 0 0 0,-1 0 0 0 0,1 1 0 0 0,0-1 0 0 0,-1 1 1 0 0,1 0-1 0 0,0-1 0 0 0,-1 2 0 0 0,0-1 0 0 0,1 0 0 0 0,-1 1 0 0 0,1 0 0 0 0,-1-1 0 0 0,-6 2 0 0 0,-1 1-19 0 0,1 0 0 0 0,-1 0 0 0 0,1 1-1 0 0,-1 1 1 0 0,-11 5 0 0 0,-48 28-30 0 0,67-35 104 0 0,-18 11 96 0 0,1 1 1 0 0,0 1 0 0 0,1 1-1 0 0,1 1 1 0 0,1 1-1 0 0,0 0 1 0 0,1 1-1 0 0,1 1 1 0 0,1 0-1 0 0,0 1 1 0 0,2 0 0 0 0,-17 41-1 0 0,23-48 18 0 0,2 0 0 0 0,-1 0 0 0 0,-3 25 0 0 0,7-33-55 0 0,1 0-1 0 0,-1 0 1 0 0,1 0 0 0 0,0 1-1 0 0,0-1 1 0 0,1 0 0 0 0,0 0-1 0 0,0 0 1 0 0,0 0 0 0 0,1 0-1 0 0,3 8 1 0 0,-4-12-37 0 0,0-1 0 0 0,0 0 0 0 0,1 1-1 0 0,-1-1 1 0 0,0 0 0 0 0,1 0 0 0 0,-1 0 0 0 0,1 0-1 0 0,-1 0 1 0 0,1 0 0 0 0,-1 0 0 0 0,1 0 0 0 0,0-1-1 0 0,0 1 1 0 0,-1-1 0 0 0,4 1 0 0 0,29 4 211 0 0,-8-6-172 0 0,-1-1 0 0 0,1-1 0 0 0,44-12 1 0 0,-39 8-118 0 0,20-3-687 0 0,118-28-4301 0 0,-142 30 3546 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47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1 13039 0 0,'0'0'1186'0'0,"-2"0"-978"0"0,-3 1-164 0 0,1 0 1 0 0,0 1-1 0 0,-1-1 1 0 0,1 1 0 0 0,0 0-1 0 0,0 0 1 0 0,0 1-1 0 0,0-1 1 0 0,1 1 0 0 0,-1 0-1 0 0,-5 5 1 0 0,-4 6 683 0 0,-17 24 1 0 0,21-27-499 0 0,-137 196 3117 0 0,74-102-2662 0 0,19-25-589 0 0,-21 29 87 0 0,57-87-151 0 0,0-1 1 0 0,-35 32-1 0 0,29-37-1745 0 0,21-15 629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48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587 365 13735 0 0,'-2'2'630'0'0,"-12"16"-188"0"0,-115 128 982 0 0,41-67 1571 0 0,111-106-1734 0 0,6-3-898 0 0,25-35 0 0 0,-4 5-239 0 0,-5 11-79 0 0,3 1 0 0 0,1 3 0 0 0,104-73 0 0 0,-113 92-40 0 0,0 2 0 0 0,2 2 0 0 0,0 2-1 0 0,2 2 1 0 0,0 2 0 0 0,62-15 0 0 0,-42 21 6 0 0,-64 10-10 0 0,0 0 0 0 0,0 0 0 0 0,0 0-1 0 0,0 0 1 0 0,0 0 0 0 0,1 0 0 0 0,-1 0 0 0 0,0 0 0 0 0,0 0 0 0 0,0-1 0 0 0,0 1 0 0 0,0 1 0 0 0,0-1 0 0 0,0 0-1 0 0,1 0 1 0 0,-1 0 0 0 0,0 0 0 0 0,0 0 0 0 0,0 0 0 0 0,0 0 0 0 0,0 0 0 0 0,0 0 0 0 0,0 0 0 0 0,0 0 0 0 0,1 0-1 0 0,-1 0 1 0 0,0 0 0 0 0,0 0 0 0 0,0 0 0 0 0,0 0 0 0 0,0 0 0 0 0,0 1 0 0 0,0-1 0 0 0,0 0 0 0 0,0 0 0 0 0,0 0-1 0 0,0 0 1 0 0,0 0 0 0 0,0 0 0 0 0,0 0 0 0 0,1 0 0 0 0,-1 1 0 0 0,0-1 0 0 0,0 0 0 0 0,0 0 0 0 0,0 0 0 0 0,1 5 3 0 0,0 0 1 0 0,0 0 0 0 0,0 0 0 0 0,-1 1 0 0 0,0-1 0 0 0,0 0 0 0 0,0 0 0 0 0,0 0 0 0 0,-1 0-1 0 0,0 1 1 0 0,0-1 0 0 0,-1 0 0 0 0,1-1 0 0 0,-5 10 0 0 0,-4 8 30 0 0,-25 39 1 0 0,28-49-34 0 0,-2 3 13 0 0,-1 0-1 0 0,-1-1 0 0 0,0 0 1 0 0,-1-1-1 0 0,0 0 1 0 0,-1-1-1 0 0,0-1 0 0 0,-1 1 1 0 0,-20 11-1 0 0,22-15-26 0 0,0 1 0 0 0,1 0 1 0 0,0 1-1 0 0,-13 16 0 0 0,-21 19-38 0 0,-36 20-48 0 0,-4-3 0 0 0,-172 95 1 0 0,180-124 18 0 0,60-26 14 0 0,16-7 1 0 0,13-8-368 0 0,25-14 94 0 0,1 2 0 0 0,45-16 0 0 0,-62 28 265 0 0,-1 1-1 0 0,2 1 1 0 0,38-6-1 0 0,-48 10 54 0 0,-1 1 0 0 0,0 0 0 0 0,1 1-1 0 0,-1 1 1 0 0,0 0 0 0 0,1 0 0 0 0,-1 1 0 0 0,0 0-1 0 0,12 5 1 0 0,-19-6 30 0 0,-1 1-1 0 0,0-1 1 0 0,0 1 0 0 0,0-1-1 0 0,0 1 1 0 0,0 0-1 0 0,0 0 1 0 0,-1 0-1 0 0,1 0 1 0 0,-1 1 0 0 0,1-1-1 0 0,-1 1 1 0 0,0-1-1 0 0,0 1 1 0 0,0 0-1 0 0,0 0 1 0 0,-1 0 0 0 0,1 0-1 0 0,-1 0 1 0 0,0 0-1 0 0,1 1 1 0 0,-2-1-1 0 0,1 0 1 0 0,0 1 0 0 0,-1-1-1 0 0,1 0 1 0 0,-1 1-1 0 0,0-1 1 0 0,0 1-1 0 0,0-1 1 0 0,-1 1 0 0 0,0 4-1 0 0,-1 2 20 0 0,-1-1 0 0 0,0 1-1 0 0,-1-1 1 0 0,0 1 0 0 0,0-1 0 0 0,-1 0-1 0 0,0-1 1 0 0,0 1 0 0 0,-1-1-1 0 0,-7 8 1 0 0,5-7-28 0 0,-6 8 14 0 0,-2-1 0 0 0,1 0-1 0 0,-2-1 1 0 0,-20 15 0 0 0,10-12 46 0 0,0-2 0 0 0,-2-1 0 0 0,0-1 0 0 0,0-1 0 0 0,-1-2 0 0 0,-61 15 0 0 0,-112 9 132 0 0,151-30-15 0 0,-101-2 0 0 0,115-9-122 0 0,38 6-76 0 0,-1-1 1 0 0,1 1-1 0 0,0-1 0 0 0,0 1 1 0 0,0-1-1 0 0,0 1 0 0 0,0-1 1 0 0,0 0-1 0 0,0 1 0 0 0,0-1 1 0 0,1 1-1 0 0,-1-1 0 0 0,0 1 1 0 0,0-1-1 0 0,0 1 0 0 0,0-1 1 0 0,1 1-1 0 0,-1-1 1 0 0,2-1-110 0 0,-1 0 0 0 0,1-1 1 0 0,-1 1-1 0 0,1 1 0 0 0,-1-1 1 0 0,1 0-1 0 0,0 0 0 0 0,2-1 1 0 0,11-7-3746 0 0,-13 8 2707 0 0,14-8-5072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7:33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2 10103 0 0,'72'-2'1096'0'0,"-57"4"-926"0"0,-13-1 34 0 0,0-1 1 0 0,0 1-1 0 0,1 0 1 0 0,-1 0-1 0 0,0 0 1 0 0,0 0-1 0 0,0 1 1 0 0,-1-1-1 0 0,1 0 1 0 0,0 1-1 0 0,0 0 1 0 0,-1-1-1 0 0,1 1 1 0 0,-1 0-1 0 0,1 0 1 0 0,-1 0-1 0 0,0 0 1 0 0,0 0-1 0 0,0 0 0 0 0,0 0 1 0 0,0 0-1 0 0,0 0 1 0 0,-1 0-1 0 0,1 1 1 0 0,0 3-1 0 0,-1-2-64 0 0,0 0 0 0 0,0-1 0 0 0,0 1-1 0 0,0 0 1 0 0,-1-1 0 0 0,1 1-1 0 0,-1 0 1 0 0,0-1 0 0 0,0 1-1 0 0,0-1 1 0 0,-1 1 0 0 0,1-1-1 0 0,-1 0 1 0 0,0 1 0 0 0,-3 3 0 0 0,-1 1 56 0 0,-2 0 0 0 0,1-1 0 0 0,-1 0 0 0 0,0 0 0 0 0,0 0 0 0 0,-15 8 0 0 0,-60 26 380 0 0,59-30-458 0 0,-46 17 14 0 0,16-8-100 0 0,54-20-32 0 0,0 0 0 0 0,-1 1 0 0 0,1-1 0 0 0,-1 0 0 0 0,1 0 0 0 0,-1 0 0 0 0,1 1 0 0 0,0-1 0 0 0,-1 0 0 0 0,1 0 0 0 0,-1 1 0 0 0,1-1 0 0 0,0 0 0 0 0,-1 1 0 0 0,1-1 0 0 0,0 1 0 0 0,-1-1 0 0 0,1 0 0 0 0,0 1 0 0 0,0-1 0 0 0,-1 2 0 0 0,1 0 0 0 0,0 0 0 0 0,1 0 0 0 0,-1 1 0 0 0,0-1 0 0 0,1 0 0 0 0,-1 0 0 0 0,1 0 0 0 0,0 0 0 0 0,0 0 0 0 0,0 0 0 0 0,0 0 0 0 0,0 0 0 0 0,0 0 0 0 0,0 0 0 0 0,1 0 0 0 0,-1-1 0 0 0,1 1 0 0 0,1 2 0 0 0,4 2 0 0 0,0 1 0 0 0,1-1 0 0 0,8 7 0 0 0,18 8-11 0 0,-18-12 1 0 0,-1 1-1 0 0,0 1 0 0 0,-1 0 1 0 0,16 15-1 0 0,-20-13 1 0 0,-3 4-33 0 0,-3-2 32 0 0,-4-11 11 0 0,0-1 0 0 0,0 0 0 0 0,0 1 0 0 0,-1-1 1 0 0,1 1-1 0 0,-1-1 0 0 0,0 0 0 0 0,0 1 0 0 0,0-1 0 0 0,0 0 0 0 0,-1 0 0 0 0,1 0 0 0 0,-1 0 0 0 0,0 0 0 0 0,0 0 0 0 0,0 0 0 0 0,0-1 0 0 0,0 1 0 0 0,-1-1 1 0 0,1 1-1 0 0,-1-1 0 0 0,1 0 0 0 0,-1 0 0 0 0,0 0 0 0 0,-4 2 0 0 0,-8 4 15 0 0,-1 0 1 0 0,0-1-1 0 0,-30 8 0 0 0,25-9 16 0 0,-201 57 146 0 0,199-57-305 0 0,15-4-24 0 0,0 0-1 0 0,1 0 1 0 0,-1-1 0 0 0,0 0 0 0 0,0-1 0 0 0,-13 0 0 0 0,19 0-1103 0 0,-1-12-9512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48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2 17191 0 0,'0'0'1903'0'0,"-8"-2"-1067"0"0,4 2-796 0 0,1 0 1 0 0,0 0-1 0 0,0 0 0 0 0,0 1 1 0 0,-1-1-1 0 0,1 1 0 0 0,0-1 1 0 0,0 1-1 0 0,0 0 0 0 0,0 0 1 0 0,0 1-1 0 0,0-1 1 0 0,-3 3-1 0 0,1-1 94 0 0,0 1 1 0 0,0 0-1 0 0,1 0 1 0 0,0 0-1 0 0,0 0 1 0 0,-6 9 0 0 0,0 2 183 0 0,0 1 1 0 0,1 1-1 0 0,-10 27 1 0 0,-24 81-2069 0 0,40-112 12 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48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25 400 10135 0 0,'0'0'1331'0'0,"-11"-1"6004"0"0,10 0-7250 0 0,0 1 1 0 0,0-1 0 0 0,0 0 0 0 0,0 0 0 0 0,0 1 0 0 0,0-1 0 0 0,0 0 0 0 0,1 0 0 0 0,-1 0 0 0 0,0 0 0 0 0,1 0 0 0 0,-1 0 0 0 0,1 0 0 0 0,-1 0 0 0 0,1 0 0 0 0,0 0 0 0 0,-1-1-1 0 0,1 1 1 0 0,0 0 0 0 0,0 0 0 0 0,-1 0 0 0 0,1 0 0 0 0,0 0 0 0 0,0-1 0 0 0,1 1 0 0 0,-1 0 0 0 0,0 0 0 0 0,0 0 0 0 0,0 0 0 0 0,1-1 0 0 0,-1 1 0 0 0,1 0 0 0 0,-1 0 0 0 0,2-2-1 0 0,1-5 124 0 0,1 0-1 0 0,1 0 1 0 0,7-10-1 0 0,-9 13-84 0 0,20-26-85 0 0,1 1 0 0 0,1 2 0 0 0,2 0 0 0 0,1 2 0 0 0,1 1 0 0 0,1 1 1 0 0,1 1-1 0 0,43-23 0 0 0,-53 35-216 0 0,31-13-1 0 0,-43 20 132 0 0,0 1 0 0 0,1 0-1 0 0,-1 1 1 0 0,1 0 0 0 0,-1 1-1 0 0,14-1 1 0 0,-3 5 18 0 0,-18-2 21 0 0,0 0-1 0 0,0 0 1 0 0,0 1 0 0 0,0-1-1 0 0,0 1 1 0 0,-1 0-1 0 0,4 2 1 0 0,1 3 6 0 0,0-2 32 0 0,-1 1 0 0 0,0 0 0 0 0,0 0-1 0 0,-1 0 1 0 0,1 0 0 0 0,-1 1 0 0 0,-1 0 0 0 0,1-1-1 0 0,-1 1 1 0 0,-1 1 0 0 0,1-1 0 0 0,-1 0-1 0 0,0 1 1 0 0,-1-1 0 0 0,0 1 0 0 0,1 15 0 0 0,-2-3 70 0 0,-1 1 1 0 0,-1 0 0 0 0,-1-1-1 0 0,-1 0 1 0 0,-6 23-1 0 0,8-38-94 0 0,1-1-1 0 0,-1 0 1 0 0,0 1-1 0 0,0-1 1 0 0,0 0-1 0 0,-1 0 0 0 0,1 0 1 0 0,-1-1-1 0 0,0 1 1 0 0,-7 6-1 0 0,8-8 0 0 0,1 1-1 0 0,-1-1 1 0 0,0 1 0 0 0,1-1-1 0 0,-1 1 1 0 0,1 0 0 0 0,0 0-1 0 0,0-1 1 0 0,0 1-1 0 0,0 4 1 0 0,-9 19-91 0 0,-31 33-5836 0 0,38-57 4268 0 0,-3 4-10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49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 10135 0 0,'0'0'1274'0'0,"-2"0"-86"0"0,-29 3 3262 0 0,27-2-4262 0 0,0 0 0 0 0,0 0 0 0 0,-1 1 0 0 0,1-1 0 0 0,-6 5 0 0 0,2-1-79 0 0,-1 0 0 0 0,1 1 0 0 0,0 0-1 0 0,0 1 1 0 0,0 0 0 0 0,1 0 0 0 0,0 0 0 0 0,1 1-1 0 0,-7 10 1 0 0,-6 11 143 0 0,8-14-84 0 0,1 1 0 0 0,1 0-1 0 0,0 1 1 0 0,-8 22 0 0 0,13-28-106 0 0,1 0 0 0 0,0 1 0 0 0,-1 15 0 0 0,3-24-18 0 0,1 1 1 0 0,0-1 0 0 0,0 1-1 0 0,0 0 1 0 0,0-1-1 0 0,1 1 1 0 0,-1-1 0 0 0,1 1-1 0 0,0-1 1 0 0,0 0 0 0 0,0 1-1 0 0,1-1 1 0 0,-1 0 0 0 0,5 6-1 0 0,-4-6 6 0 0,0-1 0 0 0,1 0 0 0 0,-1 0 0 0 0,1 0 1 0 0,-1 0-1 0 0,1 0 0 0 0,0 0 0 0 0,0-1 0 0 0,0 0 0 0 0,0 1 0 0 0,0-1 0 0 0,0 0 0 0 0,0 0 0 0 0,5 0 0 0 0,-2 0 19 0 0,0 0 0 0 0,0 0-1 0 0,0-1 1 0 0,0 0 0 0 0,0 0-1 0 0,10-3 1 0 0,-9 2-34 0 0,1-2 0 0 0,-1 1 0 0 0,0-1-1 0 0,0 0 1 0 0,0 0 0 0 0,-1-1 0 0 0,1 0 0 0 0,-1 0 0 0 0,0-1 0 0 0,0 1-1 0 0,0-1 1 0 0,-1-1 0 0 0,0 1 0 0 0,0-1 0 0 0,0 0 0 0 0,0 0-1 0 0,-1 0 1 0 0,0-1 0 0 0,-1 1 0 0 0,1-1 0 0 0,-1 0 0 0 0,0 0-1 0 0,1-8 1 0 0,0 1-113 0 0,-1 0 1 0 0,0 0-1 0 0,-1 0 0 0 0,-1-1 0 0 0,0 1 1 0 0,-1 0-1 0 0,-1-1 0 0 0,0 1 0 0 0,-1 0 0 0 0,0-1 1 0 0,-6-18-1 0 0,6 29-162 0 0,1 0 0 0 0,-1 0 0 0 0,0 0 0 0 0,0 0 0 0 0,-5-5 0 0 0,6 7-373 0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49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20 336 10135 0 0,'0'0'2447'0'0,"0"2"-919"0"0,-10 16 3448 0 0,8-16-4469 0 0,-5 2 3782 0 0,8-10-4205 0 0,1 0 0 0 0,1 0 1 0 0,-1 0-1 0 0,1 0 0 0 0,0 0 0 0 0,1 0 1 0 0,-1 1-1 0 0,5-6 0 0 0,38-41-35 0 0,-42 49-35 0 0,34-35-246 0 0,3 2 0 0 0,51-36 0 0 0,-80 64 151 0 0,-1 0 0 0 0,17-7 0 0 0,-24 13 69 0 0,0 0 0 0 0,0 1 0 0 0,-1-1 0 0 0,1 1 0 0 0,0 0 0 0 0,1 1 0 0 0,-1-1-1 0 0,0 0 1 0 0,0 1 0 0 0,0 0 0 0 0,7 1 0 0 0,-9 0 4 0 0,0 0-1 0 0,1 0 0 0 0,-1 0 1 0 0,0 1-1 0 0,0-1 1 0 0,0 1-1 0 0,0-1 0 0 0,-1 1 1 0 0,1 0-1 0 0,0 0 1 0 0,-1 0-1 0 0,1 0 1 0 0,-1 0-1 0 0,0 0 0 0 0,2 2 1 0 0,-1 1 3 0 0,-1 0 0 0 0,1-1 0 0 0,-1 1 0 0 0,1 0 0 0 0,-1 0 0 0 0,-1 0 0 0 0,1 0 0 0 0,-1 0 0 0 0,0 0 0 0 0,0 0 1 0 0,0 0-1 0 0,-1-1 0 0 0,-1 6 0 0 0,-2 8-17 0 0,-1-2 0 0 0,-9 23 0 0 0,8-22 18 0 0,-36 72 81 0 0,41-87 115 0 0,2-4-264 0 0,2-12-97 0 0,1-1-1 0 0,1 1 1 0 0,0 0-1 0 0,1 0 0 0 0,0 1 1 0 0,1 0-1 0 0,1 0 0 0 0,13-17 1 0 0,-7 11-90 0 0,1 1 0 0 0,1 0 0 0 0,1 1 0 0 0,0 1 0 0 0,2 1 0 0 0,-1 0 0 0 0,2 2 0 0 0,0 0 0 0 0,0 1 0 0 0,1 1 0 0 0,42-16 0 0 0,-54 25 389 0 0,1 0 1 0 0,-1 1 0 0 0,0-1-1 0 0,0 2 1 0 0,16 0-1 0 0,-10 0 615 0 0,-7 10-196 0 0,14 4-153 0 0,-17-11-282 0 0,0-1 1 0 0,0 1-1 0 0,-1 1 1 0 0,8 5-1 0 0,-8-4-13 0 0,1-1 0 0 0,-1 2 0 0 0,1-1 0 0 0,-2 0 0 0 0,1 1 0 0 0,5 11 0 0 0,-7-13-84 0 0,-1 0 1 0 0,1 1-1 0 0,-1-1 0 0 0,0 0 1 0 0,-1 1-1 0 0,1-1 0 0 0,-1 1 1 0 0,0-1-1 0 0,0 0 0 0 0,0 1 1 0 0,-2 7-1 0 0,-3 7 28 0 0,-1-1 1 0 0,-1 0-1 0 0,0 0 0 0 0,-1 0 1 0 0,-11 16-1 0 0,6-11-30 0 0,-17 46-1 0 0,30-67-632 0 0,-3 5 1520 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50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0 3223 0 0,'-2'2'7243'0'0,"-1"1"-5832"0"0,0 1 0 0 0,-1 0-1 0 0,1 0 1 0 0,1 0 0 0 0,-4 7 0 0 0,2-4-124 0 0,2 1 1 0 0,-5 14 0 0 0,2 0-928 0 0,-1 36 1 0 0,0-8 315 0 0,5-44-749 0 0,-2 17 234 0 0,-11 37 0 0 0,12-54-526 0 0,0 1 0 0 0,-1-1 0 0 0,0 0 0 0 0,0 0 0 0 0,0 0 0 0 0,-1 0 0 0 0,1-1 0 0 0,-1 1 0 0 0,-1-1 0 0 0,-6 7 0 0 0,3-6-1293 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50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96 14567 0 0,'0'0'664'0'0,"1"-2"-8"0"0,16-23-164 0 0,-13 19 53 0 0,1 0 0 0 0,-1 0 0 0 0,3-8 0 0 0,-3 7-71 0 0,-4 6-61 0 0,0-1-12 0 0,0 1-373 0 0,0 0 1 0 0,0-1-1 0 0,0 1 0 0 0,-1 0 1 0 0,1 0-1 0 0,-1 0 0 0 0,1 0 0 0 0,-1 0 1 0 0,1-1-1 0 0,-1 1 0 0 0,0 0 1 0 0,1 0-1 0 0,-1 0 0 0 0,0 1 0 0 0,0-1 1 0 0,0 0-1 0 0,0 0 0 0 0,0 0 1 0 0,0 1-1 0 0,0-1 0 0 0,0 0 0 0 0,0 1 1 0 0,0-1-1 0 0,0 1 0 0 0,0-1 1 0 0,0 1-1 0 0,0 0 0 0 0,-1-1 0 0 0,1 1 1 0 0,0 0-1 0 0,0 0 0 0 0,-3 0 1 0 0,-3-1-93 0 0,-1 1 1 0 0,1-1-1 0 0,-1 2 1 0 0,-10 1-1 0 0,-9 3 1 0 0,1 2-1 0 0,0 1 1 0 0,0 1-1 0 0,1 1 1 0 0,0 1-1 0 0,1 1 1 0 0,-25 17-1 0 0,35-20 103 0 0,0 0 0 0 0,1 1-1 0 0,0 0 1 0 0,1 1 0 0 0,0 1-1 0 0,1 0 1 0 0,0 0 0 0 0,1 1-1 0 0,-14 22 1 0 0,23-32 14 0 0,-1 0-1 0 0,1 0 1 0 0,-1 1 0 0 0,1-1 0 0 0,0 0-1 0 0,0 1 1 0 0,1-1 0 0 0,-1 6 0 0 0,1-8-22 0 0,1 1 0 0 0,-1-1 1 0 0,1 0-1 0 0,0 1 1 0 0,0-1-1 0 0,0 0 0 0 0,0 0 1 0 0,0 0-1 0 0,0 0 1 0 0,0 0-1 0 0,0 0 0 0 0,0 0 1 0 0,0 0-1 0 0,1 0 1 0 0,-1-1-1 0 0,0 1 0 0 0,3 1 1 0 0,-4-2-23 0 0,6 2 55 0 0,0 0 1 0 0,0 0-1 0 0,0-1 0 0 0,0 0 0 0 0,0 0 0 0 0,0 0 1 0 0,0-1-1 0 0,0 0 0 0 0,8 0 0 0 0,4-2 103 0 0,34-7 0 0 0,-28 3-103 0 0,0-1 0 0 0,-1-1 0 0 0,29-15 0 0 0,-44 21-75 0 0,-5 7-13 0 0,-6 6-19 0 0,3-10 41 0 0,-14 36 24 0 0,11-32-17 0 0,0 0 0 0 0,1 1 1 0 0,0-1-1 0 0,0 1 0 0 0,1 0 1 0 0,-1-1-1 0 0,1 1 0 0 0,0 0 1 0 0,1 0-1 0 0,0 11 0 0 0,0-15-9 0 0,0-1 0 0 0,0 0 0 0 0,1 0 1 0 0,-1 1-1 0 0,0-1 0 0 0,1 0 0 0 0,-1 0 0 0 0,1 0 0 0 0,0 0 0 0 0,-1 0 0 0 0,1 0 0 0 0,0 1 0 0 0,0-2 1 0 0,0 1-1 0 0,0 0 0 0 0,-1 0 0 0 0,1 0 0 0 0,2 1 0 0 0,0-1-39 0 0,-1 0 0 0 0,0 0-1 0 0,1 0 1 0 0,-1 0 0 0 0,1 0-1 0 0,-1-1 1 0 0,1 1 0 0 0,4 0 0 0 0,3-1-640 0 0,0 0 1 0 0,-1-1-1 0 0,19-3 1 0 0,6-4-6397 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51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0 16127 0 0,'0'0'3748'0'0,"0"2"-2646"0"0,-2 21-555 0 0,-1-1 0 0 0,0 0 1 0 0,-2 0-1 0 0,-12 35 1 0 0,1-2-152 0 0,-27 120-173 0 0,-48 162 187 0 0,61-265-369 0 0,18-45-12 0 0,1 1 0 0 0,-9 36 0 0 0,20-63-64 0 0,-1 1-1 0 0,1 0 1 0 0,0-1-1 0 0,0 1 1 0 0,0 0-1 0 0,0-1 1 0 0,0 1-1 0 0,0 0 1 0 0,0-1-1 0 0,0 1 1 0 0,1 0 0 0 0,-1-1-1 0 0,1 1 1 0 0,-1-1-1 0 0,1 1 1 0 0,0-1-1 0 0,-1 1 1 0 0,3 2-1 0 0,-1-2-148 0 0,0 0-1 0 0,0 0 0 0 0,0 0 0 0 0,0 0 1 0 0,0-1-1 0 0,1 1 0 0 0,-1 0 0 0 0,1-1 1 0 0,4 2-1 0 0,-3-1-367 0 0,1 0 0 0 0,0-1 0 0 0,0 0 0 0 0,0 0 0 0 0,6 0 0 0 0,0 0-1399 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52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1 120 15695 0 0,'0'0'3370'0'0,"2"-1"-2784"0"0,167-35 2516 0 0,-43 8-2559 0 0,-63 15-986 0 0,110-18 1422 0 0,-57 20-7848 0 0,-86 11-415 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53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7 228 11055 0 0,'0'0'506'0'0,"-1"-1"-10"0"0,-4-4 1476 0 0,13-3 2120 0 0,-1 3-3205 0 0,1 0 0 0 0,-1 0 0 0 0,14-5 0 0 0,51-16 314 0 0,-49 18-748 0 0,296-84 939 0 0,-270 79-1637 0 0,33-9-788 0 0,-28 9-3306 0 0,-40 9 2151 0 0,29-6-5099 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53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0 6447 0 0,'-73'113'2439'0'0,"18"-30"2732"0"0,-25 55-1563 0 0,-30 77-2318 0 0,-30 53-1286 0 0,66-139-396 0 0,68-117 856 0 0,4-6-1616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7:34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8 12895 0 0,'0'0'998'0'0,"-1"-1"-657"0"0,-1 0-279 0 0,1 0 1 0 0,-1 0-1 0 0,0 0 0 0 0,1 1 1 0 0,-1-1-1 0 0,0 1 1 0 0,1-1-1 0 0,-1 1 0 0 0,0 0 1 0 0,0-1-1 0 0,1 1 1 0 0,-1 0-1 0 0,0 0 0 0 0,0 0 1 0 0,1 1-1 0 0,-4 0 0 0 0,-33 9 2504 0 0,27-6-2041 0 0,-47 17 291 0 0,-104 56 1 0 0,140-66-692 0 0,-16 8-100 0 0,4-2-6 0 0,-58 37 1 0 0,79-44-14 0 0,-20 19-1 0 0,25-18 38 0 0,7-9-53 0 0,1-1 1 0 0,0 0 0 0 0,-1 1-1 0 0,1-1 1 0 0,0 0 0 0 0,0 1-1 0 0,0-1 1 0 0,0 0 0 0 0,0 1-1 0 0,0-1 1 0 0,1 1 0 0 0,-1-1-1 0 0,0 0 1 0 0,1 0 0 0 0,-1 1 0 0 0,1-1-1 0 0,-1 0 1 0 0,1 0 0 0 0,0 1-1 0 0,-1-1 1 0 0,1 0 0 0 0,0 0-1 0 0,0 0 1 0 0,0 0 0 0 0,0 0-1 0 0,0 0 1 0 0,0 0 0 0 0,0 0-1 0 0,0-1 1 0 0,0 1 0 0 0,0 0 0 0 0,2 0-1 0 0,5 3-128 0 0,-1-1-1 0 0,1 1 1 0 0,0-2-1 0 0,8 3 1 0 0,-12-4 98 0 0,9 3-272 0 0,24 6-360 0 0,0 2 0 0 0,47 22 0 0 0,-75-30 644 0 0,0 1 1 0 0,0 0-1 0 0,0 1 0 0 0,-1 0 1 0 0,1 0-1 0 0,-2 1 0 0 0,1 0 1 0 0,-1 0-1 0 0,0 1 0 0 0,0 0 1 0 0,-1 0-1 0 0,0 0 0 0 0,-1 1 1 0 0,6 9-1 0 0,-9-10 97 0 0,1-1 0 0 0,-1 1 0 0 0,-1-1 0 0 0,1 1 0 0 0,-1 0-1 0 0,0 0 1 0 0,-1-1 0 0 0,0 1 0 0 0,0 0 0 0 0,-1 0 0 0 0,0 0 0 0 0,0-1 0 0 0,-1 1 0 0 0,0-1 0 0 0,0 1 0 0 0,-1-1 0 0 0,1 0 0 0 0,-2 1 0 0 0,1-1-1 0 0,-1-1 1 0 0,0 1 0 0 0,-1-1 0 0 0,1 1 0 0 0,-1-1 0 0 0,-1-1 0 0 0,1 1 0 0 0,-1-1 0 0 0,0 0 0 0 0,0 0 0 0 0,0 0 0 0 0,-1-1 0 0 0,-11 6 0 0 0,-10 0 576 0 0,-1 0 1 0 0,-48 9 0 0 0,-63 0 65 0 0,61-15-853 0 0,75-6-672 0 0,-3-3-296 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5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235 929 2303 0 0,'-43'49'76'0'0,"-24"26"1970"0"0,19-29 3970 0 0,35-35-4218 0 0,6-5-1157 0 0,0 0 1 0 0,0 0 0 0 0,0 0-1 0 0,-1-1 1 0 0,-15 7 0 0 0,22-11-41 0 0,-3-14 644 0 0,5 8-1111 0 0,-1 0 0 0 0,0 1-1 0 0,1-1 1 0 0,0 0 0 0 0,0 1-1 0 0,0-1 1 0 0,3-7 0 0 0,18-34 294 0 0,-10 23-199 0 0,133-259 472 0 0,-108 220-527 0 0,3 2 0 0 0,66-77 0 0 0,116-98-100 0 0,-218 231-68 0 0,26-27-4 0 0,1 2 0 0 0,2 1 1 0 0,1 1-1 0 0,1 2 1 0 0,1 2-1 0 0,47-23 1 0 0,-67 39 44 0 0,1 0 0 0 0,-1 1 0 0 0,30-6 0 0 0,-39 11-5 0 0,0 0 1 0 0,0 0-1 0 0,0 0 1 0 0,0 1-1 0 0,0 0 1 0 0,0 1-1 0 0,1-1 0 0 0,-1 1 1 0 0,0 1-1 0 0,0-1 1 0 0,12 6-1 0 0,-16-6-27 0 0,1 1 0 0 0,-1 1 0 0 0,0-1 0 0 0,0 0 0 0 0,0 1 0 0 0,0-1 0 0 0,-1 1 0 0 0,1 0 0 0 0,-1 0 0 0 0,0 0 1 0 0,1 0-1 0 0,-1 0 0 0 0,-1 1 0 0 0,1-1 0 0 0,0 1 0 0 0,-1-1 0 0 0,0 1 0 0 0,1 0 0 0 0,-2-1 0 0 0,1 1 0 0 0,0 0 0 0 0,0 7 0 0 0,-1 4 8 0 0,0 0 0 0 0,0 1-1 0 0,-2-1 1 0 0,-4 20 0 0 0,-3 8 33 0 0,-3 0-1 0 0,-1-1 1 0 0,-2 0 0 0 0,-24 46-1 0 0,9-30 12 0 0,-4-1 0 0 0,-44 59 0 0 0,52-81-32 0 0,-1-1 1 0 0,-2-2-1 0 0,-1-1 1 0 0,-2-1 0 0 0,0-2-1 0 0,-2-1 1 0 0,-2-1-1 0 0,-67 36 1 0 0,54-39-48 0 0,-75 25 1 0 0,-56 5-455 0 0,105-32-97 0 0,61-17-84 0 0,-5 1-5022 0 0,8-2-1030 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54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76 11887 0 0,'16'-41'1275'0'0,"-14"27"-857"0"0,-5 12-98 0 0,3 2-213 0 0,-1-1 25 0 0,0 0-1 0 0,1 1 0 0 0,-1-1 1 0 0,0 1-1 0 0,0-1 1 0 0,0 1-1 0 0,0-1 1 0 0,0 1-1 0 0,0 0 0 0 0,0-1 1 0 0,-1 1-1 0 0,1 0 1 0 0,0 0-1 0 0,0 0 0 0 0,0 0 1 0 0,0 0-1 0 0,0 0 1 0 0,0 0-1 0 0,-2 1 0 0 0,2-1 23 0 0,-7 1 1 0 0,1 0 0 0 0,0 1 0 0 0,0 0 0 0 0,0 0 1 0 0,0 1-1 0 0,0 0 0 0 0,1 0 0 0 0,-1 0 0 0 0,1 1 1 0 0,-8 6-1 0 0,-3 4 74 0 0,0 0 0 0 0,-17 19 0 0 0,7-3 14 0 0,3 2 0 0 0,0 0-1 0 0,2 2 1 0 0,1 0 0 0 0,-19 46-1 0 0,37-73-158 0 0,0 0 1 0 0,0 0-1 0 0,1 0 0 0 0,0 1 1 0 0,0-1-1 0 0,0 0 0 0 0,0 14 1 0 0,2-19-57 0 0,0 0 1 0 0,0 0 0 0 0,0 0-1 0 0,0 0 1 0 0,1 0 0 0 0,-1 0 0 0 0,1 0-1 0 0,-1-1 1 0 0,1 1 0 0 0,-1 0 0 0 0,1 0-1 0 0,0 0 1 0 0,0-1 0 0 0,0 1 0 0 0,0 0-1 0 0,0-1 1 0 0,1 1 0 0 0,-1-1-1 0 0,0 1 1 0 0,1-1 0 0 0,-1 0 0 0 0,1 1-1 0 0,-1-1 1 0 0,1 0 0 0 0,0 0 0 0 0,-1 0-1 0 0,1 0 1 0 0,0 0 0 0 0,0-1 0 0 0,-1 1-1 0 0,1 0 1 0 0,0-1 0 0 0,0 0-1 0 0,2 1 1 0 0,6 0 67 0 0,0-1-1 0 0,0 0 0 0 0,0-1 1 0 0,-1 0-1 0 0,1 0 1 0 0,0-1-1 0 0,-1 0 1 0 0,1-1-1 0 0,-1 0 1 0 0,16-8-1 0 0,4-3 183 0 0,51-34 1 0 0,-66 39-235 0 0,0-1 1 0 0,-1-1-1 0 0,0 0 1 0 0,0-1-1 0 0,-2 0 1 0 0,1-1-1 0 0,9-14 1 0 0,-17 21-55 0 0,0-1 1 0 0,0 1-1 0 0,-1-1 0 0 0,0 0 1 0 0,0 0-1 0 0,-1 0 1 0 0,0 0-1 0 0,0 0 0 0 0,0-1 1 0 0,-1 1-1 0 0,0-1 0 0 0,-1 1 1 0 0,0-1-1 0 0,0 1 1 0 0,0-1-1 0 0,-1 1 0 0 0,0-1 1 0 0,-2-7-1 0 0,0 5-71 0 0,0 1-1 0 0,-1 0 0 0 0,0 0 1 0 0,0 0-1 0 0,-1 0 1 0 0,0 1-1 0 0,0-1 1 0 0,-1 1-1 0 0,-7-7 1 0 0,9 11-52 0 0,1 0 1 0 0,-1 1-1 0 0,-1-1 1 0 0,1 1 0 0 0,0 0-1 0 0,-1 0 1 0 0,0 0-1 0 0,1 1 1 0 0,-1 0 0 0 0,0-1-1 0 0,0 2 1 0 0,0-1-1 0 0,-1 1 1 0 0,1-1 0 0 0,0 2-1 0 0,-1-1 1 0 0,-9 0 0 0 0,11 1-85 0 0,0 0 1 0 0,1 0-1 0 0,-1 1 1 0 0,0-1-1 0 0,1 1 1 0 0,-1 0-1 0 0,0 0 1 0 0,1 0 0 0 0,-1 0-1 0 0,1 1 1 0 0,0 0-1 0 0,-1-1 1 0 0,1 1-1 0 0,0 0 1 0 0,0 1-1 0 0,0-1 1 0 0,-3 4 0 0 0,-3 6-1110 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54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169 114 9215 0 0,'4'-14'463'0'0,"19"-49"1662"0"0,-20 56-375 0 0,1 0 1 0 0,0 0-1 0 0,6-9 3367 0 0,-9 19-5020 0 0,-1-1 0 0 0,0 1 0 0 0,0-1 1 0 0,0 0-1 0 0,0 1 0 0 0,0-1 0 0 0,0 1 0 0 0,-1-1 0 0 0,0 5 0 0 0,0-2 32 0 0,-9 32 170 0 0,-1-1 0 0 0,-31 68 1 0 0,28-72-263 0 0,-56 113 216 0 0,3-8-1796 0 0,66-135 268 0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55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7831 0 0,'0'0'832'0'0,"-10"12"-832"0"0,0 4 0 0 0,0 4 672 0 0,0 0 112 0 0,2 3 16 0 0,0-1-3608 0 0,2 2-720 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55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10 9671 0 0,'0'0'748'0'0,"-8"-9"3675"0"0,5 9-3948 0 0,0-1 0 0 0,0 1-1 0 0,0 0 1 0 0,0 0 0 0 0,0 1 0 0 0,0-1-1 0 0,0 1 1 0 0,0-1 0 0 0,0 1 0 0 0,0 0 0 0 0,0 0-1 0 0,-4 2 1 0 0,-36 22-279 0 0,33-20 200 0 0,-12 11-386 0 0,1 0-1 0 0,0 1 1 0 0,1 1 0 0 0,1 1 0 0 0,0 1 0 0 0,2 0-1 0 0,0 2 1 0 0,-25 42 0 0 0,38-57-202 0 0,0 0 0 0 0,1 0 0 0 0,-1 1 0 0 0,1-1 0 0 0,-3 15 0 0 0,5-19 150 0 0,1-1 0 0 0,0 1-1 0 0,-1-1 1 0 0,1 1-1 0 0,0-1 1 0 0,0 1 0 0 0,0-1-1 0 0,1 1 1 0 0,-1-1-1 0 0,1 0 1 0 0,-1 1 0 0 0,1-1-1 0 0,0 1 1 0 0,0-1-1 0 0,0 0 1 0 0,0 0 0 0 0,0 1-1 0 0,0-1 1 0 0,1 0-1 0 0,-1 0 1 0 0,1 0 0 0 0,2 2-1 0 0,11 8-30 0 0,0-2 0 0 0,0 0 0 0 0,1-1 0 0 0,0 0 0 0 0,1-1-1 0 0,17 6 1 0 0,-14-7 137 0 0,-1 1 0 0 0,0 2 0 0 0,-1 0 0 0 0,19 13 0 0 0,-35-21-10 0 0,0-1 0 0 0,0 1 0 0 0,0 0-1 0 0,0 0 1 0 0,0 0 0 0 0,-1 0 0 0 0,1 0 0 0 0,0 0-1 0 0,-1 1 1 0 0,0-1 0 0 0,1 0 0 0 0,-1 1-1 0 0,0-1 1 0 0,1 4 0 0 0,-2-5-18 0 0,0 1 0 0 0,0-1 0 0 0,0 1 0 0 0,0-1 1 0 0,0 1-1 0 0,-1-1 0 0 0,1 1 0 0 0,0-1 0 0 0,-1 1 0 0 0,1-1 0 0 0,-1 1 0 0 0,1-1 0 0 0,-1 0 0 0 0,0 1 0 0 0,1-1 1 0 0,-1 0-1 0 0,0 1 0 0 0,0-1 0 0 0,0 0 0 0 0,0 0 0 0 0,0 0 0 0 0,0 0 0 0 0,-1 0 0 0 0,1 0 0 0 0,0 0 0 0 0,-3 1 1 0 0,-5 3 130 0 0,0 0 1 0 0,-1 0 0 0 0,1-1-1 0 0,-1 0 1 0 0,-17 4 0 0 0,-55 7 317 0 0,56-10-366 0 0,-37 5 31 0 0,-96 18-291 0 0,33-4-2950 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55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21 9215 0 0,'0'0'707'0'0,"-1"-2"-464"0"0,-1 1 24 0 0,1-1-1 0 0,0 1 1 0 0,0-1 0 0 0,-1 1 0 0 0,1 0 0 0 0,0 0 0 0 0,-1 0-1 0 0,1-1 1 0 0,-1 1 0 0 0,0 1 0 0 0,1-1 0 0 0,-1 0 0 0 0,0 0 0 0 0,0 1-1 0 0,0-1 1 0 0,1 0 0 0 0,-4 1 0 0 0,2-1-37 0 0,0 2-1 0 0,0-1 1 0 0,0 0 0 0 0,0 0-1 0 0,0 1 1 0 0,0 0 0 0 0,0-1 0 0 0,0 1-1 0 0,0 0 1 0 0,-3 2 0 0 0,-7 4 239 0 0,1 1 1 0 0,1 0-1 0 0,-22 19 0 0 0,22-17-50 0 0,-101 91 624 0 0,88-81-995 0 0,-30 30-43 0 0,52-48-22 0 0,0 0 0 0 0,0 1 0 0 0,1-1 0 0 0,-1 0 0 0 0,1 0 0 0 0,0 1 0 0 0,0-1 0 0 0,-1 1 0 0 0,1-1 0 0 0,1 1 0 0 0,-1 0 0 0 0,0-1 0 0 0,1 1 0 0 0,-1 0 0 0 0,1 0 0 0 0,0-1 0 0 0,0 1 0 0 0,0 0 0 0 0,0 0 0 0 0,1-1 0 0 0,-1 1 0 0 0,1 0 1 0 0,-1-1-1 0 0,1 1 0 0 0,0 0 0 0 0,0-1 0 0 0,0 1 0 0 0,1-1 0 0 0,1 5 0 0 0,5 4-113 0 0,1 0 1 0 0,-1 0-1 0 0,2-1 1 0 0,16 15-1 0 0,-16-15 166 0 0,24 21-69 0 0,9 9 95 0 0,58 69 1 0 0,-99-107-28 0 0,0 0 0 0 0,0 1 0 0 0,-1-1 0 0 0,1 1 0 0 0,-1-1 0 0 0,1 1 1 0 0,-1 0-1 0 0,0-1 0 0 0,0 1 0 0 0,0 0 0 0 0,-1 0 0 0 0,1 0 0 0 0,-1 0 0 0 0,1-1 0 0 0,-1 1 0 0 0,0 0 1 0 0,0 0-1 0 0,0 0 0 0 0,-1 0 0 0 0,1 0 0 0 0,0 0 0 0 0,-1 0 0 0 0,0 0 0 0 0,0-1 0 0 0,0 1 0 0 0,0 0 1 0 0,0-1-1 0 0,-1 1 0 0 0,1 0 0 0 0,-1-1 0 0 0,0 0 0 0 0,1 1 0 0 0,-1-1 0 0 0,0 0 0 0 0,0 0 0 0 0,-3 2 1 0 0,-8 6 20 0 0,0 0 1 0 0,0-1 0 0 0,-1-1-1 0 0,0 0 1 0 0,-29 11 0 0 0,-80 19 305 0 0,87-28-334 0 0,-130 26 36 0 0,157-35-102 0 0,1 0-1 0 0,-1-1 1 0 0,1 0 0 0 0,-1 0-1 0 0,1-1 1 0 0,-1 0 0 0 0,1 0-1 0 0,-11-4 1 0 0,10 1-939 0 0,4-4-4158 0 0,4-2-1528 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56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1 9671 0 0,'-2'1'6363'0'0,"-35"12"-5912"0"0,1 2-1 0 0,0 2 1 0 0,1 1 0 0 0,1 1 0 0 0,-53 41 0 0 0,60-39-233 0 0,2 1 1 0 0,1 1-1 0 0,1 1 1 0 0,1 1-1 0 0,1 1 1 0 0,1 1 0 0 0,-18 32-1 0 0,33-49-202 0 0,0-1 0 0 0,1 1 0 0 0,0 0 0 0 0,0 0-1 0 0,-2 16 1 0 0,5-24-11 0 0,0 1 0 0 0,1 0 0 0 0,-1-1 0 0 0,1 1 0 0 0,0 0 0 0 0,0-1 0 0 0,0 1 0 0 0,0 0 0 0 0,1-1-1 0 0,-1 1 1 0 0,1 0 0 0 0,0-1 0 0 0,-1 1 0 0 0,1-1 0 0 0,0 1 0 0 0,0-1 0 0 0,1 1 0 0 0,-1-1 0 0 0,0 0 0 0 0,1 1 0 0 0,0-1 0 0 0,-1 0-1 0 0,1 0 1 0 0,0 0 0 0 0,0-1 0 0 0,3 4 0 0 0,0-3 23 0 0,-1 0 0 0 0,0 0 0 0 0,1 0 0 0 0,0 0 0 0 0,-1-1 1 0 0,1 1-1 0 0,0-1 0 0 0,0-1 0 0 0,0 1 0 0 0,9 0 0 0 0,-5-2 32 0 0,0 0-1 0 0,-1 0 1 0 0,1 0 0 0 0,0-1 0 0 0,12-5 0 0 0,-1-1 111 0 0,0-1 0 0 0,0 0 1 0 0,-1-2-1 0 0,19-14 0 0 0,-28 17-169 0 0,0-1-1 0 0,-1 1 1 0 0,0-2-1 0 0,0 1 1 0 0,-1-1-1 0 0,0-1 0 0 0,-1 1 1 0 0,0-1-1 0 0,-1-1 1 0 0,0 1-1 0 0,-1-1 1 0 0,0 0-1 0 0,-1 0 1 0 0,0-1-1 0 0,-1 1 1 0 0,0-1-1 0 0,-1 1 1 0 0,-1-1-1 0 0,0 0 1 0 0,0 0-1 0 0,-2 0 1 0 0,1 0-1 0 0,-2 0 0 0 0,0 0 1 0 0,0 1-1 0 0,-1-1 1 0 0,0 1-1 0 0,-11-23 1 0 0,5 19-2161 0 0,3 7-2554 0 0,-1 1-1938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56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51 564 17215 0 0,'0'0'1566'0'0,"-2"-1"-1290"0"0,-1 0-62 0 0,0-1 1 0 0,0 0 0 0 0,0 0 0 0 0,0 0 0 0 0,0-1 0 0 0,0 1-1 0 0,0-1 1 0 0,1 1 0 0 0,-1-1 0 0 0,1 0 0 0 0,0 0 0 0 0,0 0-1 0 0,0-1 1 0 0,0 1 0 0 0,0 0 0 0 0,1-1 0 0 0,-2-3 0 0 0,2 2-85 0 0,0 0-1 0 0,0 0 1 0 0,0 0 0 0 0,1 0 0 0 0,0 0 0 0 0,0 0 0 0 0,1 0 0 0 0,-1 0-1 0 0,1 1 1 0 0,0-1 0 0 0,0 0 0 0 0,0 0 0 0 0,3-4 0 0 0,4-10 4 0 0,1 1-1 0 0,1 0 1 0 0,1 0 0 0 0,1 1 0 0 0,0 1 0 0 0,28-30 0 0 0,3 5-135 0 0,53-41 1 0 0,-67 60-140 0 0,1 1 0 0 0,0 2 0 0 0,2 1 0 0 0,0 1 1 0 0,1 2-1 0 0,1 1 0 0 0,59-16 0 0 0,-86 28 120 0 0,1 1-1 0 0,-1-1 1 0 0,1 1-1 0 0,0 0 1 0 0,10 1-1 0 0,-15 0 22 0 0,0 1 0 0 0,-1-1 0 0 0,1 1 0 0 0,0 0 0 0 0,-1-1 0 0 0,1 1 0 0 0,-1 0 0 0 0,1 1 0 0 0,-1-1 0 0 0,0 0 0 0 0,1 1-1 0 0,-1-1 1 0 0,0 1 0 0 0,0 0 0 0 0,0-1 0 0 0,0 1 0 0 0,0 0 0 0 0,0 1 0 0 0,1 1 0 0 0,1 2 26 0 0,-1 0-1 0 0,0 0 1 0 0,0 1-1 0 0,-1-1 0 0 0,0 1 1 0 0,0-1-1 0 0,0 1 1 0 0,-1 0-1 0 0,0 0 1 0 0,0 0-1 0 0,0 0 1 0 0,-1 0-1 0 0,-1 7 1 0 0,-1 14 119 0 0,-13 53 0 0 0,6-36-62 0 0,7-29-68 0 0,0 1 1 0 0,0 0 0 0 0,3 28-1 0 0,0-36-10 0 0,0-1-1 0 0,0 0 0 0 0,1 0 0 0 0,0 1 0 0 0,0-1 0 0 0,1 0 0 0 0,0-1 0 0 0,1 1 0 0 0,5 8 0 0 0,-6-9-121 0 0,1-1-1 0 0,0 0 0 0 0,1 0 1 0 0,0-1-1 0 0,0 1 0 0 0,0-1 1 0 0,0 0-1 0 0,1-1 1 0 0,0 1-1 0 0,10 5 0 0 0,1-1-1404 0 0,0-2-4104 0 0,0 0-1650 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58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1 5983 0 0,'0'0'864'0'0,"-2"2"406"0"0,-10 14 1767 0 0,-18 29 0 0 0,-24 59-658 0 0,24-45-1375 0 0,4-10-372 0 0,-99 180 845 0 0,72-147-1232 0 0,-74 85-1 0 0,82-110-257 0 0,-142 153 196 0 0,168-196-440 0 0,18-12 75 0 0,-7-23-2826 0 0,8 9 1448 0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58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128 947 13935 0 0,'-12'4'686'0'0,"-21"10"-1"0"0,26-10-534 0 0,0-1 0 0 0,0 0 0 0 0,0 0-1 0 0,-1 0 1 0 0,1-1 0 0 0,-1 0 0 0 0,-9 0 0 0 0,16-2-102 0 0,0 0 1 0 0,1 0 0 0 0,-1 0 0 0 0,1 0 0 0 0,-1 0-1 0 0,0 0 1 0 0,1 0 0 0 0,-1 0 0 0 0,1-1 0 0 0,-1 1-1 0 0,1 0 1 0 0,-1 0 0 0 0,1-1 0 0 0,-1 1 0 0 0,1 0-1 0 0,-1-1 1 0 0,1 1 0 0 0,-1-1 0 0 0,1 1 0 0 0,0 0-1 0 0,-1-1 1 0 0,1 1 0 0 0,-1-1 0 0 0,1 1 0 0 0,0-1-1 0 0,0 1 1 0 0,-1-1 0 0 0,1 0 0 0 0,0 1 0 0 0,0-1-1 0 0,0 1 1 0 0,0-1 0 0 0,-1 1 0 0 0,1-1 0 0 0,0 0-1 0 0,0 1 1 0 0,0-1 0 0 0,0 1 0 0 0,1-2 0 0 0,-1-2 63 0 0,0 1 0 0 0,1-1 0 0 0,0 1 0 0 0,0-1 0 0 0,1-3 0 0 0,9-19 240 0 0,2 0 0 0 0,1 0-1 0 0,1 1 1 0 0,24-30 0 0 0,-2 2-139 0 0,216-290 72 0 0,-120 194-285 0 0,-92 107-7 0 0,65-51 1 0 0,-84 76-18 0 0,1 1 0 0 0,40-20 0 0 0,-49 29 60 0 0,0 1 0 0 0,1 0 0 0 0,0 1-1 0 0,0 1 1 0 0,0 0 0 0 0,19-2 0 0 0,-28 6-5 0 0,-1 0 0 0 0,1 0 0 0 0,0 0 0 0 0,-1 1 0 0 0,1 0 0 0 0,-1 0 0 0 0,1 0 0 0 0,-1 1 1 0 0,0-1-1 0 0,0 1 0 0 0,1 1 0 0 0,-1-1 0 0 0,0 1 0 0 0,-1-1 0 0 0,1 2 0 0 0,0-1 0 0 0,-1 0 0 0 0,0 1 0 0 0,0 0 0 0 0,0 0 0 0 0,0 0 1 0 0,-1 0-1 0 0,1 1 0 0 0,-1-1 0 0 0,3 6 0 0 0,1 4-6 0 0,0-1 0 0 0,-1 1 1 0 0,-1 1-1 0 0,0-1 0 0 0,-1 0 1 0 0,0 1-1 0 0,-2 0 0 0 0,2 18 0 0 0,-2-10 14 0 0,-1 0 0 0 0,-1 0 0 0 0,-1 0-1 0 0,-1 0 1 0 0,-1 0 0 0 0,-1 0 0 0 0,-1 0-1 0 0,-1-1 1 0 0,-1 0 0 0 0,-1 0 0 0 0,-1-1-1 0 0,-1 0 1 0 0,-1 0 0 0 0,-17 24-1 0 0,3-12-3 0 0,-51 53 0 0 0,-38 21-33 0 0,106-100-3 0 0,-36 31-136 0 0,-1-2 0 0 0,-2-1-1 0 0,-2-3 1 0 0,-71 35 0 0 0,67-41-179 0 0,-77 26-1 0 0,101-43 231 0 0,-1-1 0 0 0,0-2-1 0 0,0 0 1 0 0,-44 1 0 0 0,72-7 64 0 0,-27-1 42 0 0,27 1-67 0 0,1 0-1 0 0,0 0 1 0 0,0-1 0 0 0,-1 1-1 0 0,1 0 1 0 0,0-1 0 0 0,0 1 0 0 0,0-1-1 0 0,-1 0 1 0 0,1 1 0 0 0,0-1-1 0 0,0 0 1 0 0,0 1 0 0 0,0-1 0 0 0,0 0-1 0 0,0 0 1 0 0,0 0 0 0 0,1 0-1 0 0,-2-2 1 0 0,0-8-898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7:34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6 11631 0 0,'0'0'531'0'0,"-2"-1"-8"0"0,-3 0-481 0 0,0 1 1 0 0,0 0-1 0 0,0 0 0 0 0,-1 0 1 0 0,1 0-1 0 0,0 1 1 0 0,0-1-1 0 0,0 1 1 0 0,0 1-1 0 0,-8 2 0 0 0,0 1 229 0 0,1 0-1 0 0,0 0 0 0 0,-14 10 1 0 0,-9 6-21 0 0,2 3 1 0 0,1 0 0 0 0,0 2-1 0 0,-39 43 1 0 0,58-55-214 0 0,3-3 175 0 0,0 0 0 0 0,0 1 0 0 0,-8 16 0 0 0,16-25-115 0 0,0 1-1 0 0,0 0 1 0 0,1 0 0 0 0,-1 0-1 0 0,1 0 1 0 0,0 0 0 0 0,0 0-1 0 0,0 0 1 0 0,1 0 0 0 0,-1 0 0 0 0,1 1-1 0 0,0-1 1 0 0,0 0 0 0 0,1 0-1 0 0,1 8 1 0 0,-1-10-58 0 0,0 0-1 0 0,0 0 1 0 0,0 0 0 0 0,0 0 0 0 0,0-1-1 0 0,1 1 1 0 0,-1 0 0 0 0,1-1-1 0 0,-1 1 1 0 0,1-1 0 0 0,0 0 0 0 0,0 1-1 0 0,-1-1 1 0 0,4 1 0 0 0,-2 0 20 0 0,5 2 8 0 0,-1 0-1 0 0,1 0 1 0 0,0-1 0 0 0,0-1 0 0 0,1 1-1 0 0,-1-1 1 0 0,0 0 0 0 0,1-1 0 0 0,-1 0-1 0 0,1-1 1 0 0,0 1 0 0 0,11-3 0 0 0,5 0 82 0 0,0-2 0 0 0,-1 0 1 0 0,25-9-1 0 0,-37 9-107 0 0,1 0 0 0 0,-2-1 0 0 0,1 0-1 0 0,-1-1 1 0 0,1 0 0 0 0,-1-1 0 0 0,14-12 0 0 0,-19 15-21 0 0,-1-1 0 0 0,0 0 0 0 0,0 0 0 0 0,-1-1 0 0 0,0 1 0 0 0,0-1 0 0 0,0 0 0 0 0,0 0 0 0 0,-1 0 0 0 0,0 0 0 0 0,0-1 0 0 0,-1 1 0 0 0,0-1 0 0 0,0 0 0 0 0,1-7 0 0 0,-3 9-5 0 0,0-1 0 0 0,0 1 0 0 0,0 0 0 0 0,-1 0 0 0 0,0 0 0 0 0,0 0 0 0 0,0-1 1 0 0,-1 2-1 0 0,0-1 0 0 0,0 0 0 0 0,0 0 0 0 0,-1 0 0 0 0,1 1 0 0 0,-1 0 0 0 0,0-1 0 0 0,-5-5 0 0 0,-7-6-142 0 0,0 0 0 0 0,-26-20-1 0 0,34 30 16 0 0,-50-37-1222 0 0,38 30 340 0 0,5 7-2460 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59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207 708 8287 0 0,'-5'3'427'0'0,"-1"0"0"0"0,1 0-1 0 0,-1 0 1 0 0,0 0 0 0 0,1-1-1 0 0,-1 0 1 0 0,0-1 0 0 0,-1 1-1 0 0,-10 0 1 0 0,8-1 604 0 0,0 0-1 0 0,0-1 1 0 0,0 0-1 0 0,-1-1 1 0 0,-9-2 0 0 0,16 3-841 0 0,-1-2 0 0 0,0 1 1 0 0,1 0-1 0 0,0-1 0 0 0,-1 0 1 0 0,1 1-1 0 0,0-2 0 0 0,0 1 1 0 0,0 0-1 0 0,0 0 0 0 0,0-1 1 0 0,0 0-1 0 0,1 1 0 0 0,-1-1 1 0 0,-2-5-1 0 0,2 4-22 0 0,1 0 0 0 0,-1 0-1 0 0,1-1 1 0 0,0 1 0 0 0,0-1-1 0 0,1 0 1 0 0,-1 1 0 0 0,1-1 0 0 0,0 0-1 0 0,1 0 1 0 0,-1-9 0 0 0,1 6-3 0 0,1 1 0 0 0,-1-1 0 0 0,2 0 1 0 0,-1 1-1 0 0,1-1 0 0 0,5-13 1 0 0,2 2-8 0 0,1 1 0 0 0,0 0 0 0 0,1 1 0 0 0,23-29 0 0 0,15-8-120 0 0,3 2 0 0 0,68-54 0 0 0,-72 65-191 0 0,10-7-929 0 0,94-57 0 0 0,-143 99 512 0 0,0 1-1 0 0,0 0 0 0 0,0 0 0 0 0,1 1 0 0 0,19-6 0 0 0,-12 7-1297 0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59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378 102 14887 0 0,'1'-1'680'0'0,"1"0"-461"0"0,2 0-3 0 0,7-12 2237 0 0,-13 12-1830 0 0,-3 1-565 0 0,1 0 0 0 0,-1 0 1 0 0,0 1-1 0 0,1-1 0 0 0,-1 1 0 0 0,0 0 1 0 0,1 0-1 0 0,-1 0 0 0 0,1 1 1 0 0,0 0-1 0 0,0 0 0 0 0,-6 3 0 0 0,-9 6 33 0 0,-22 17-1 0 0,37-25-67 0 0,-23 17 23 0 0,1 2 0 0 0,1 1 0 0 0,1 1-1 0 0,2 1 1 0 0,0 0 0 0 0,1 2 0 0 0,2 1-1 0 0,-29 55 1 0 0,45-78-41 0 0,-3 8 40 0 0,0 1 0 0 0,-6 17 1 0 0,11-27-19 0 0,0-1 0 0 0,1 1 0 0 0,-1 0 1 0 0,0-1-1 0 0,1 1 0 0 0,0 0 0 0 0,0-1 1 0 0,0 1-1 0 0,0 0 0 0 0,1-1 0 0 0,-1 1 1 0 0,1 0-1 0 0,0-1 0 0 0,2 7 1 0 0,-2-9-8 0 0,0 0 0 0 0,0 0 0 0 0,-1 1 0 0 0,1-1 0 0 0,0 0 0 0 0,0 0 0 0 0,0 0 0 0 0,0 0 0 0 0,0 0 0 0 0,0-1 0 0 0,1 1 0 0 0,-1 0 0 0 0,0 0 0 0 0,0-1 0 0 0,1 1 0 0 0,-1-1 0 0 0,0 1 0 0 0,2 0 0 0 0,1-1 29 0 0,0 1-1 0 0,-1-1 1 0 0,1 0-1 0 0,0 1 1 0 0,-1-2-1 0 0,8 0 1 0 0,3-1 139 0 0,-1-2 0 0 0,23-8 0 0 0,-36 12-186 0 0,27-10 121 0 0,-1-2 0 0 0,-1 0 0 0 0,0-2 0 0 0,0 0 0 0 0,-2-2 0 0 0,35-30 0 0 0,-50 39-102 0 0,0-2 0 0 0,-1 1-1 0 0,0-1 1 0 0,0 0-1 0 0,-1 0 1 0 0,0-1-1 0 0,-1 0 1 0 0,0 0-1 0 0,0 0 1 0 0,-1-1-1 0 0,-1 1 1 0 0,5-23-1 0 0,-7 24 14 0 0,0-1 0 0 0,0 1 0 0 0,-1-1 0 0 0,0 1 0 0 0,-1-1 0 0 0,0 1 0 0 0,0-1 0 0 0,-1 1 0 0 0,0 0 0 0 0,-1 0 0 0 0,0 0 0 0 0,0 0 0 0 0,-1 0 0 0 0,0 0 0 0 0,-9-12 0 0 0,6 11-64 0 0,-1 0-1 0 0,0 0 1 0 0,-1 0 0 0 0,0 1-1 0 0,-1 0 1 0 0,0 1-1 0 0,0 0 1 0 0,-16-10 0 0 0,20 15-154 0 0,0 0 0 0 0,1 1 0 0 0,-1-1 1 0 0,0 1-1 0 0,0 0 0 0 0,0 0 1 0 0,-1 1-1 0 0,1 0 0 0 0,0 0 1 0 0,0 0-1 0 0,-1 1 0 0 0,1 0 0 0 0,0 0 1 0 0,-1 1-1 0 0,1-1 0 0 0,0 2 1 0 0,-1-1-1 0 0,-10 4 0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2:59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378 100 13103 0 0,'104'-71'1961'0'0,"-58"43"5755"0"0,-47 30-7489 0 0,-3 7-160 0 0,-1 0 0 0 0,-1 0 0 0 0,1 0 0 0 0,-1-1 0 0 0,-1 0 1 0 0,-9 10-1 0 0,-52 42 69 0 0,28-26-30 0 0,-23 21-26 0 0,-4 4 199 0 0,-76 84 1 0 0,131-128-214 0 0,0 0 0 0 0,1 1 0 0 0,0 0 0 0 0,2 0-1 0 0,0 1 1 0 0,1 1 0 0 0,0-1 0 0 0,-5 22 0 0 0,12-37-58 0 0,0 1 1 0 0,1-1-1 0 0,-1 1 0 0 0,1 0 0 0 0,0-1 1 0 0,0 1-1 0 0,0 0 0 0 0,0-1 1 0 0,0 1-1 0 0,1 0 0 0 0,-1-1 0 0 0,1 1 1 0 0,-1 0-1 0 0,1-1 0 0 0,0 1 0 0 0,0-1 1 0 0,0 1-1 0 0,1-1 0 0 0,-1 0 0 0 0,1 0 1 0 0,-1 1-1 0 0,3 1 0 0 0,0 0 6 0 0,-1-1 0 0 0,1 0-1 0 0,0-1 1 0 0,0 1 0 0 0,1-1-1 0 0,-1 0 1 0 0,0 0 0 0 0,1 0 0 0 0,-1 0-1 0 0,1-1 1 0 0,6 2 0 0 0,3 0-189 0 0,1-1 0 0 0,-1-1 0 0 0,1 0 0 0 0,-1-1 0 0 0,21-2 0 0 0,-9-1-1064 0 0,0-2 0 0 0,28-9 0 0 0,-22 4-469 0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3:00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293 113 7367 0 0,'0'0'568'0'0,"-1"2"-373"0"0,-6 22 1073 0 0,6-20-139 0 0,0 0 0 0 0,1 1 0 0 0,-1-1 0 0 0,1 1 1 0 0,0-1-1 0 0,1 8 0 0 0,-1-11-908 0 0,1 1 1 0 0,0-1-1 0 0,-1 1 0 0 0,1-1 1 0 0,0 1-1 0 0,0-1 0 0 0,0 1 1 0 0,0-1-1 0 0,0 1 0 0 0,1-1 1 0 0,-1 0-1 0 0,0 0 0 0 0,1 0 1 0 0,-1 0-1 0 0,3 1 0 0 0,22 11 852 0 0,-17-12-838 0 0,0 0 0 0 0,0 0 0 0 0,1 0 0 0 0,-1-1 0 0 0,0-1-1 0 0,16-2 1 0 0,-8 1-93 0 0,103-16 446 0 0,-104 14-581 0 0,1 0 0 0 0,-1-2 0 0 0,0 0 0 0 0,0 0 0 0 0,15-10 0 0 0,-24 12-87 0 0,0-1 0 0 0,-1 0 0 0 0,1 0 0 0 0,-1 0 0 0 0,0 0 0 0 0,-1-1 0 0 0,1 0 0 0 0,7-12 0 0 0,-12 17 49 0 0,0-1 0 0 0,0 0 1 0 0,0 0-1 0 0,0 0 0 0 0,0 0 0 0 0,0 0 0 0 0,-1 0 1 0 0,1-1-1 0 0,-1 1 0 0 0,1 0 0 0 0,-1 0 0 0 0,0 0 1 0 0,0-1-1 0 0,0 1 0 0 0,0 0 0 0 0,0 0 0 0 0,-1 0 1 0 0,1-1-1 0 0,0 1 0 0 0,-1 0 0 0 0,0 0 0 0 0,1 0 1 0 0,-1 0-1 0 0,0 0 0 0 0,0 0 0 0 0,0 0 0 0 0,-1 0 1 0 0,1 0-1 0 0,0 1 0 0 0,-1-1 0 0 0,1 0 0 0 0,-1 1 1 0 0,0-1-1 0 0,1 1 0 0 0,-3-2 0 0 0,0 1-28 0 0,0-1 0 0 0,0 1 0 0 0,0 0 0 0 0,0 0 1 0 0,-1 1-1 0 0,1-1 0 0 0,0 1 0 0 0,-1 0 0 0 0,1 0 0 0 0,-1 0 0 0 0,0 1 0 0 0,1-1 0 0 0,-1 1 0 0 0,-7 1 0 0 0,-1 0-99 0 0,0 1 0 0 0,0 1 0 0 0,-23 7 0 0 0,0 4 89 0 0,0 1-1 0 0,0 2 1 0 0,-64 42 0 0 0,41-18 665 0 0,-66 61 1 0 0,109-87-452 0 0,-14 11 203 0 0,-28 33 0 0 0,50-51-304 0 0,2 0 1 0 0,-1 1-1 0 0,1 0 0 0 0,0 0 1 0 0,1 1-1 0 0,0 0 0 0 0,0 0 1 0 0,-5 20-1 0 0,9-26-38 0 0,0 0 0 0 0,0 0 0 0 0,1 0 0 0 0,0 0 0 0 0,0 1 0 0 0,0-1 1 0 0,0 0-1 0 0,0 0 0 0 0,1 0 0 0 0,0 0 0 0 0,0 1 0 0 0,0-1 0 0 0,0 0 0 0 0,4 6 0 0 0,-3-5 12 0 0,1-1 1 0 0,0 1-1 0 0,1-1 1 0 0,-1 0-1 0 0,1 0 1 0 0,0 0-1 0 0,0 0 1 0 0,0-1-1 0 0,0 1 0 0 0,6 2 1 0 0,2 1-133 0 0,0-2 0 0 0,-1 1 1 0 0,2-1-1 0 0,-1-1 0 0 0,1-1 1 0 0,-1 1-1 0 0,1-2 1 0 0,23 2-1 0 0,-4-3-858 0 0,1-3-47 0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3:00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1 13359 0 0,'0'0'2707'0'0,"-2"0"-1279"0"0,-36 9 2337 0 0,29-7-3597 0 0,0 1 0 0 0,-1 0 0 0 0,2 1 0 0 0,-12 6 0 0 0,-47 31-25 0 0,1 4-1 0 0,-66 59 1 0 0,122-96-267 0 0,0 2 1 0 0,0-1-1 0 0,1 1 0 0 0,0 0 0 0 0,-8 14 0 0 0,15-21 59 0 0,0 0 0 0 0,1 0 0 0 0,-1 0 0 0 0,1 0 0 0 0,-1 0 0 0 0,1 0 0 0 0,0 0 1 0 0,0 1-1 0 0,1-1 0 0 0,-1 1 0 0 0,1-1 0 0 0,-1 0 0 0 0,1 1 0 0 0,0-1 0 0 0,1 1 0 0 0,-1-1 0 0 0,0 1 0 0 0,1-1 0 0 0,0 0 0 0 0,0 1 0 0 0,0-1 0 0 0,0 0 0 0 0,0 0 0 0 0,1 0 0 0 0,3 5 0 0 0,7 9-246 0 0,2 0-1 0 0,0-2 1 0 0,21 19-1 0 0,-17-18 204 0 0,32 39 0 0 0,-42-45 148 0 0,-2-2 143 0 0,-1-1 0 0 0,1 1-1 0 0,-1 0 1 0 0,0 1 0 0 0,4 11 0 0 0,-8-17-123 0 0,0-1 1 0 0,0 0-1 0 0,-1 1 1 0 0,1-1 0 0 0,-1 0-1 0 0,0 1 1 0 0,0-1 0 0 0,0 1-1 0 0,0-1 1 0 0,0 0 0 0 0,0 1-1 0 0,-1-1 1 0 0,1 1 0 0 0,-1-1-1 0 0,0 0 1 0 0,0 1 0 0 0,0-1-1 0 0,0 0 1 0 0,0 0 0 0 0,0 0-1 0 0,0 0 1 0 0,-1 0 0 0 0,1 0-1 0 0,-1 0 1 0 0,1 0 0 0 0,-5 2-1 0 0,1 1 30 0 0,0-1 0 0 0,-1 0 0 0 0,0-1 0 0 0,1 1 0 0 0,-1-1 0 0 0,-1-1 0 0 0,1 1 0 0 0,0-1 0 0 0,-10 2 0 0 0,-8 1 92 0 0,-31 2 1 0 0,41-6-103 0 0,-62 6 84 0 0,-97-6-1 0 0,169-1-352 0 0,0 0 0 0 0,-1-1 1 0 0,1 1-1 0 0,0-1 0 0 0,-1 0 0 0 0,1-1 0 0 0,0 1 0 0 0,0-1 1 0 0,0 0-1 0 0,-4-2 0 0 0,-1-2-950 0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1:13:00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752 14 7367 0 0,'-2'0'334'0'0,"-23"-5"125"0"0,13 2-352 0 0,0 1 0 0 0,1 0 1 0 0,-22 0-1 0 0,1 4 5255 0 0,-59 12 1 0 0,53-5-3861 0 0,-44 17 0 0 0,65-20-1410 0 0,1 2 0 0 0,0 0 0 0 0,0 0 0 0 0,0 1 0 0 0,2 1 1 0 0,-1 1-1 0 0,1 0 0 0 0,1 1 0 0 0,-24 27 0 0 0,32-33-137 0 0,1 0 0 0 0,0 1 0 0 0,0 0 0 0 0,1 0-1 0 0,-1 0 1 0 0,-1 8 0 0 0,4-12 24 0 0,0 0 0 0 0,0 0 1 0 0,1 0-1 0 0,-1 0 0 0 0,1 0 0 0 0,0 0 0 0 0,-1 0 0 0 0,1 0 1 0 0,1 0-1 0 0,-1 0 0 0 0,0 0 0 0 0,1 0 0 0 0,0 0 0 0 0,0 0 1 0 0,-1 0-1 0 0,2 0 0 0 0,-1 0 0 0 0,2 2 0 0 0,1 2-50 0 0,1-1-1 0 0,1 0 1 0 0,-1-1-1 0 0,1 1 1 0 0,0-1-1 0 0,9 6 1 0 0,44 24-293 0 0,-30-18 136 0 0,20 12-352 0 0,55 44 1 0 0,-87-59 548 0 0,-1 0 0 0 0,-1 1 1 0 0,0 1-1 0 0,-1 0 0 0 0,0 0 0 0 0,17 30 1 0 0,-28-40 124 0 0,1 0 1 0 0,-1 0 0 0 0,-1 1 0 0 0,1-1 0 0 0,-1 1 0 0 0,0 0 0 0 0,-1 0-1 0 0,0 0 1 0 0,1 13 0 0 0,-2-15 7 0 0,0-1-1 0 0,0 0 0 0 0,-1 0 1 0 0,0 0-1 0 0,0 0 0 0 0,0 0 1 0 0,0 0-1 0 0,-1 0 0 0 0,0 0 1 0 0,1-1-1 0 0,-1 1 1 0 0,-1 0-1 0 0,1-1 0 0 0,0 1 1 0 0,-1-1-1 0 0,0 0 0 0 0,-5 5 1 0 0,-3 0 71 0 0,0 0 1 0 0,0-1 0 0 0,0 0-1 0 0,-1-1 1 0 0,0 0-1 0 0,0 0 1 0 0,0-2 0 0 0,-1 0-1 0 0,-13 3 1 0 0,-10 0 77 0 0,1-1-1 0 0,-41 1 1 0 0,74-7-247 0 0,-135 6 250 0 0,106-7-257 0 0,0 0 1 0 0,-44-9-1 0 0,70 9-202 0 0,1 0-1 0 0,-1 0 0 0 0,0-1 0 0 0,1 1 0 0 0,-1-1 0 0 0,1 0 0 0 0,0-1 1 0 0,-1 1-1 0 0,-5-5 0 0 0,-1-3-909 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2:12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874 42 2303 0 0,'7'-4'10064'0'0,"-19"12"-8960"0"0,-29 21 235 0 0,5-3-737 0 0,-53 28 1 0 0,-130 73 416 0 0,165-90-777 0 0,-95 86 1 0 0,116-93-200 0 0,-95 96 51 0 0,109-105-93 0 0,2 1 1 0 0,0 0-1 0 0,1 1 1 0 0,-18 36-1 0 0,31-53 5 0 0,0-1 0 0 0,1 1-1 0 0,0 0 1 0 0,0-1-1 0 0,1 1 1 0 0,0 0 0 0 0,-1 7-1 0 0,2-10-2 0 0,0 0-1 0 0,0 0 0 0 0,0 0 1 0 0,1 0-1 0 0,-1-1 0 0 0,1 1 1 0 0,0 0-1 0 0,0 0 0 0 0,0-1 0 0 0,0 1 1 0 0,0 0-1 0 0,0-1 0 0 0,1 1 1 0 0,-1-1-1 0 0,1 0 0 0 0,0 1 1 0 0,2 2-1 0 0,3 1 42 0 0,1 0-1 0 0,-1 0 1 0 0,1-1 0 0 0,0 0-1 0 0,0 0 1 0 0,0 0 0 0 0,1-1-1 0 0,0-1 1 0 0,0 1 0 0 0,0-2-1 0 0,0 1 1 0 0,13 1-1 0 0,13 1 270 0 0,70 1-1 0 0,-97-6-277 0 0,60-1 209 0 0,-1-2 1 0 0,1-4 0 0 0,121-27-1 0 0,-106 12 123 0 0,-1-4 0 0 0,126-59 1 0 0,3-26 360 0 0,-182 93-671 0 0,-2-2-1 0 0,0 0 0 0 0,-1-2 0 0 0,-1-1 0 0 0,24-27 0 0 0,-38 36-47 0 0,0 0-1 0 0,-2-1 1 0 0,1 0 0 0 0,-2 0-1 0 0,0-1 1 0 0,-1 0 0 0 0,0 0-1 0 0,-2-1 1 0 0,8-31 0 0 0,-11 34-55 0 0,0 0 0 0 0,-1 0 1 0 0,0-1-1 0 0,-1 1 0 0 0,-1 0 1 0 0,0-1-1 0 0,-1 1 0 0 0,0 0 1 0 0,-1 0-1 0 0,-1 0 0 0 0,0 1 1 0 0,-9-20-1 0 0,10 28 12 0 0,0 0 1 0 0,0 0-1 0 0,0 0 0 0 0,0 1 0 0 0,-1-1 0 0 0,1 1 0 0 0,-1 0 1 0 0,0 0-1 0 0,-1 1 0 0 0,-8-7 0 0 0,5 6-10 0 0,1 0-1 0 0,-1 0 1 0 0,0 1 0 0 0,0 0-1 0 0,0 0 1 0 0,-13-2 0 0 0,-6 2-99 0 0,0 0 1 0 0,0 2 0 0 0,-38 3-1 0 0,62-2 130 0 0,-24 1-125 0 0,1 1 1 0 0,-1 2-1 0 0,1 0 0 0 0,-51 17 1 0 0,65-17-114 0 0,1 1 0 0 0,0 0 1 0 0,0 1-1 0 0,1 0 0 0 0,-1 0 1 0 0,1 1-1 0 0,1 1 1 0 0,-1 0-1 0 0,1 0 0 0 0,1 0 1 0 0,-1 1-1 0 0,2 1 0 0 0,-9 12 1 0 0,3-1-1080 0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2:13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10911 0 0,'2'-15'386'0'0,"-1"8"-206"0"0,0 1 0 0 0,0-1 0 0 0,0 0 0 0 0,6-13 1222 0 0,-7 19-1289 0 0,0 1-1 0 0,0 0 1 0 0,0 0-1 0 0,0-1 1 0 0,1 1-1 0 0,-1 0 1 0 0,0 0-1 0 0,0 0 1 0 0,0 0 0 0 0,0-1-1 0 0,0 1 1 0 0,1 0-1 0 0,-1 0 1 0 0,0 0-1 0 0,0 0 1 0 0,0 0-1 0 0,1 0 1 0 0,-1-1-1 0 0,0 1 1 0 0,0 0-1 0 0,1 0 1 0 0,-1 0-1 0 0,0 0 1 0 0,0 0-1 0 0,0 0 1 0 0,1 0-1 0 0,-1 0 1 0 0,0 0-1 0 0,0 0 1 0 0,1 0 0 0 0,-1 0-1 0 0,0 0 1 0 0,6 12 161 0 0,0-1 0 0 0,-2 1 1 0 0,1 0-1 0 0,-2 0 1 0 0,3 14-1 0 0,8 68 649 0 0,-10-61-659 0 0,-1-5-72 0 0,54 347 919 0 0,-45-317-1101 0 0,-2-6 58 0 0,28 88 0 0 0,-36-136-234 0 0,-1-1 0 0 0,1 1 0 0 0,0 0 0 0 0,0-1 0 0 0,0 0-1 0 0,0 1 1 0 0,1-1 0 0 0,-1 0 0 0 0,5 4 0 0 0,2 0-773 0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2:13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0 5063 0 0,'0'0'390'0'0,"-1"2"-65"0"0,-29 27 3977 0 0,21-22-3601 0 0,1 1-1 0 0,-13 16 1 0 0,-10 20 282 0 0,3 2 0 0 0,2 0 1 0 0,2 2-1 0 0,-19 51 0 0 0,40-91-882 0 0,1 0-1 0 0,0-1 1 0 0,0 1 0 0 0,0 0 0 0 0,1 0-1 0 0,0 0 1 0 0,1 0 0 0 0,0 0 0 0 0,0 0-1 0 0,2 11 1 0 0,-1-16-54 0 0,-1 0-1 0 0,1-1 0 0 0,0 1 1 0 0,0-1-1 0 0,-1 1 0 0 0,2-1 1 0 0,-1 1-1 0 0,0-1 0 0 0,0 1 1 0 0,1-1-1 0 0,0 0 0 0 0,-1 0 1 0 0,1 0-1 0 0,0 0 0 0 0,0 0 1 0 0,0 0-1 0 0,0-1 1 0 0,0 1-1 0 0,0-1 0 0 0,1 1 1 0 0,-1-1-1 0 0,0 0 0 0 0,1 0 1 0 0,-1 0-1 0 0,1 0 0 0 0,0 0 1 0 0,-1 0-1 0 0,1-1 0 0 0,0 0 1 0 0,-1 1-1 0 0,1-1 0 0 0,0 0 1 0 0,-1 0-1 0 0,5-1 1 0 0,7 0 71 0 0,0-2 0 0 0,0 1 0 0 0,0-2 0 0 0,0 0 1 0 0,-1-1-1 0 0,21-9 0 0 0,74-46-144 0 0,-79 41-60 0 0,-1-1-1 0 0,-1-2 1 0 0,-1 0 0 0 0,-1-1 0 0 0,23-28-1 0 0,-13 7-353 0 0,-1-1 0 0 0,35-64 1 0 0,-62 96 302 0 0,-13 17 201 0 0,-12 19 198 0 0,-9 19 62 0 0,2 0 0 0 0,-38 88 0 0 0,56-110-309 0 0,1 0-1 0 0,-5 23 1 0 0,9-35 4 0 0,1 0-1 0 0,0 0 1 0 0,0 1 0 0 0,1-1 0 0 0,0 0 0 0 0,1 0 0 0 0,0 1-1 0 0,3 11 1 0 0,-4-18-69 0 0,1 0-1 0 0,1 1 1 0 0,-1-1-1 0 0,0 0 1 0 0,1 0-1 0 0,-1 1 1 0 0,1-1 0 0 0,0 0-1 0 0,-1 0 1 0 0,1-1-1 0 0,0 1 1 0 0,0 0-1 0 0,0-1 1 0 0,0 1-1 0 0,1-1 1 0 0,-1 1 0 0 0,0-1-1 0 0,1 0 1 0 0,-1 0-1 0 0,1 0 1 0 0,-1-1-1 0 0,1 1 1 0 0,-1 0-1 0 0,1-1 1 0 0,0 0-1 0 0,-1 0 1 0 0,1 1 0 0 0,-1-1-1 0 0,1-1 1 0 0,4 0-1 0 0,9-2-6633 0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2:14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0 16127 0 0,'0'0'1788'0'0,"0"2"-1392"0"0,-3 8-148 0 0,-1-1-1 0 0,0 0 1 0 0,0 0 0 0 0,-1 0-1 0 0,0 0 1 0 0,-1-1 0 0 0,-7 9-1 0 0,-6 10 4 0 0,-104 145 1217 0 0,22-33-1152 0 0,97-133-320 0 0,0 0 0 0 0,0 1 0 0 0,-5 12 0 0 0,9-17-216 0 0,11-1-1685 0 0,4-2 774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7:35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60 350 11519 0 0,'0'0'887'0'0,"-3"0"-583"0"0,0-1 25 0 0,0 0 1 0 0,-1 0-1 0 0,1 0 0 0 0,0-1 1 0 0,0 1-1 0 0,0-1 0 0 0,0 1 1 0 0,0-1-1 0 0,0 0 0 0 0,0 0 1 0 0,1-1-1 0 0,-1 1 0 0 0,1 0 1 0 0,-1-1-1 0 0,-2-4 0 0 0,4 5-175 0 0,0-1 0 0 0,0 1 0 0 0,0-1 0 0 0,0 0 0 0 0,0 1 0 0 0,0-1 0 0 0,1 0 0 0 0,0 0 0 0 0,-1 1 0 0 0,1-1 0 0 0,0 0 0 0 0,0 0 0 0 0,1 1 0 0 0,-1-1 0 0 0,1-3 0 0 0,2-3 6 0 0,0 1 1 0 0,0-1-1 0 0,1 1 1 0 0,0 0-1 0 0,0 0 1 0 0,1 1-1 0 0,0-1 0 0 0,0 1 1 0 0,9-8-1 0 0,2-2-84 0 0,0 2 1 0 0,2 0-1 0 0,0 2 0 0 0,0 0 1 0 0,2 0-1 0 0,25-11 0 0 0,-13 9-145 0 0,1 1 0 0 0,1 2 0 0 0,44-10-1 0 0,-68 19 39 0 0,0 1-1 0 0,1 0 0 0 0,0 0 1 0 0,-1 1-1 0 0,1 1 0 0 0,0-1 1 0 0,17 4-1 0 0,-26-3 25 0 0,-1 1-1 0 0,1 1 0 0 0,-1-1 1 0 0,1 0-1 0 0,-1 0 0 0 0,0 0 1 0 0,0 1-1 0 0,1-1 0 0 0,-1 1 1 0 0,0-1-1 0 0,0 1 0 0 0,-1-1 1 0 0,1 1-1 0 0,0 0 0 0 0,1 3 1 0 0,-2-5 3 0 0,5 19-96 0 0,-8 10-1 0 0,1-11 120 0 0,-5 87-19 0 0,7-99 1 0 0,-1 1-1 0 0,0-1 0 0 0,-1 0 1 0 0,1 0-1 0 0,-1 0 1 0 0,0 0-1 0 0,-1 0 0 0 0,1 0 1 0 0,-5 6-1 0 0,-3 4-377 0 0,-21 23-1 0 0,24-31 97 0 0,-2 4-2517 0 0,11-10 1582 0 0,7 5-210 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2:14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12439 0 0,'0'0'1328'0'0,"-7"1"-1328"0"0,-2 1 2560 0 0,-2 4-1152 0 0,4-1 16 0 0,2 6-1704 0 0,1 1-336 0 0,2 1-72 0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2:14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25 5983 0 0,'2'1'9100'0'0,"5"0"-7946"0"0,0-1 0 0 0,0 1 0 0 0,11-2 0 0 0,44-9-277 0 0,-21 2-439 0 0,-6 4-30 0 0,0 1 0 0 0,54 2 0 0 0,-86 1-386 0 0,0 1-1 0 0,1-1 1 0 0,-1 1 0 0 0,0 0 0 0 0,0 0 0 0 0,0 0 0 0 0,0 0-1 0 0,0 1 1 0 0,0 0 0 0 0,4 2 0 0 0,2 3 50 0 0,-5 3-4 0 0,-3-6-67 0 0,-1 1 0 0 0,-1-1 1 0 0,1 0-1 0 0,-1 1 0 0 0,1-1 1 0 0,-1 0-1 0 0,0 0 0 0 0,-1 1 0 0 0,1-1 1 0 0,-1 0-1 0 0,0 0 0 0 0,-2 3 0 0 0,-4 8-2 0 0,-19 23-1 0 0,5-13 2 0 0,-1-2 0 0 0,-1 0 0 0 0,-38 27 0 0 0,26-21 0 0 0,-41 32 0 0 0,-40 34 0 0 0,-53 68-72 0 0,157-149 71 0 0,3-3 5 0 0,-1 0 0 0 0,-18 15 0 0 0,27-25 157 0 0,8-1-112 0 0,0-1 0 0 0,0 0 0 0 0,0 0 0 0 0,9-4 0 0 0,1 1-26 0 0,23-5 165 0 0,0 2 0 0 0,0 2 0 0 0,45 0 0 0 0,120 10 1340 0 0,-35 11-976 0 0,71 3 64 0 0,-159-19-2613 0 0,-54-2 906 0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2:17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1554 0 12895 0 0,'0'0'1466'0'0,"-1"2"-1138"0"0,-1-1-222 0 0,0 1 0 0 0,0 0 0 0 0,0-1 0 0 0,0 1 0 0 0,0-1 0 0 0,0 0 0 0 0,-1 0 0 0 0,1 0 1 0 0,0 0-1 0 0,-1 0 0 0 0,-3 0 0 0 0,-11 6 233 0 0,-10 7 144 0 0,-15 7 325 0 0,-74 27-1 0 0,-306 111 191 0 0,260-92-925 0 0,-18 8-80 0 0,140-58 7 0 0,10-5 0 0 0,1 2 0 0 0,-32 20 0 0 0,57-30-18 0 0,-1 0-1 0 0,0 0 1 0 0,1 0-1 0 0,0 0 1 0 0,0 1 0 0 0,-4 5-1 0 0,6-7-57 0 0,1-2-117 0 0,11 10-361 0 0,-6-8 505 0 0,-1-1 1 0 0,1 0-1 0 0,0 1 0 0 0,0-1 0 0 0,0-1 0 0 0,1 1 0 0 0,-1 0 1 0 0,0-1-1 0 0,1 0 0 0 0,5 1 0 0 0,7 0-71 0 0,24 0 0 0 0,-16-2 41 0 0,122-3-397 0 0,-23-1 64 0 0,-78 5 248 0 0,21-1 70 0 0,103 16 0 0 0,-166-16 87 0 0,21 4 71 0 0,0 1 0 0 0,34 13 0 0 0,-53-16-9 0 0,0 0 0 0 0,0 0 0 0 0,0 1 0 0 0,0 0 0 0 0,-1 1 0 0 0,1-1 0 0 0,-1 1 0 0 0,0 0-1 0 0,0 0 1 0 0,-1 1 0 0 0,1 0 0 0 0,-1-1 0 0 0,0 1 0 0 0,0 1 0 0 0,4 6 0 0 0,-6-8-7 0 0,0 0-1 0 0,0 1 1 0 0,-1-1-1 0 0,1 1 1 0 0,-1-1 0 0 0,0 1-1 0 0,0 0 1 0 0,-1 0-1 0 0,1 0 1 0 0,-1-1-1 0 0,0 1 1 0 0,-1 0-1 0 0,1 0 1 0 0,-2 6 0 0 0,0-4 12 0 0,0-1 1 0 0,0 0 0 0 0,-1 0 0 0 0,0 0 0 0 0,0-1 0 0 0,0 1 0 0 0,-1-1-1 0 0,0 1 1 0 0,-7 6 0 0 0,-3 2 82 0 0,-1-1-1 0 0,-1 0 0 0 0,0-1 1 0 0,-1-1-1 0 0,-33 16 0 0 0,-30 12 148 0 0,-2-4-1 0 0,-2-3 1 0 0,-1-4 0 0 0,-159 30-1 0 0,139-36-157 0 0,43-9-47 0 0,-1-2 0 0 0,-73 4 0 0 0,125-15-69 0 0,1 0 1 0 0,-1-1-1 0 0,1 0 1 0 0,-1-1-1 0 0,1 0 1 0 0,0-1-1 0 0,0 0 1 0 0,-16-7-1 0 0,22 8-26 0 0,0 0 0 0 0,0-1 0 0 0,1 1 0 0 0,0 0-1 0 0,-1-1 1 0 0,1 0 0 0 0,0 0 0 0 0,0 0 0 0 0,0 0 0 0 0,-3-5-1 0 0,4 5-28 0 0,1 0-1 0 0,0 0 1 0 0,0 0-1 0 0,-1 0 1 0 0,2 1-1 0 0,-1-1 1 0 0,0 0-1 0 0,1-1 1 0 0,-1 1-1 0 0,1 0 1 0 0,0 0-1 0 0,0 0 0 0 0,0 0 1 0 0,0 0-1 0 0,2-6 1 0 0,-2 8-120 0 0,1-1-30 0 0,1-2-69 0 0,22 16-6288 0 0,-21-11 4915 0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2:18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9 10423 0 0,'0'0'942'0'0,"-8"-5"-354"0"0,6 5-478 0 0,0-1 0 0 0,-1 0 0 0 0,1 0 1 0 0,0 1-1 0 0,-1 0 0 0 0,1-1 0 0 0,-1 1 1 0 0,1 0-1 0 0,-1 0 0 0 0,1 0 0 0 0,-1 1 1 0 0,-4 0-1 0 0,-31 10 549 0 0,30-9-545 0 0,-9 4 222 0 0,0 1-1 0 0,0 1 0 0 0,1 1 0 0 0,-21 13 1 0 0,-57 49 739 0 0,61-45-853 0 0,28-22-192 0 0,-57 47 302 0 0,54-43-254 0 0,1-1-1 0 0,-1 1 0 0 0,2 0 0 0 0,-1 1 0 0 0,-7 12 0 0 0,13-19-52 0 0,1-1-1 0 0,-1 0 1 0 0,0 1 0 0 0,1-1-1 0 0,-1 0 1 0 0,0 1 0 0 0,1-1-1 0 0,0 1 1 0 0,-1-1 0 0 0,1 1-1 0 0,0-1 1 0 0,0 1 0 0 0,0 0-1 0 0,0-1 1 0 0,0 1 0 0 0,0-1 0 0 0,0 1-1 0 0,1-1 1 0 0,-1 1 0 0 0,0-1-1 0 0,1 1 1 0 0,-1-1 0 0 0,1 1-1 0 0,0-1 1 0 0,-1 0 0 0 0,1 1-1 0 0,0-1 1 0 0,0 0 0 0 0,0 0-1 0 0,1 2 1 0 0,1-1 18 0 0,0 0 0 0 0,0 0-1 0 0,0 0 1 0 0,0 0 0 0 0,0-1 0 0 0,0 1 0 0 0,1-1-1 0 0,-1 0 1 0 0,1 0 0 0 0,-1 0 0 0 0,0 0-1 0 0,6 0 1 0 0,13 1 104 0 0,1-1 0 0 0,-1-1 0 0 0,1-1 0 0 0,0-1 0 0 0,-1-1 0 0 0,27-8 0 0 0,-6 0-30 0 0,-1-3 0 0 0,48-22 0 0 0,-72 28-94 0 0,-1 0 0 0 0,-1-1-1 0 0,0 0 1 0 0,0-2 0 0 0,18-14-1 0 0,-31 21-44 0 0,0 1 0 0 0,0 0 0 0 0,0-1 0 0 0,-1 1-1 0 0,1-1 1 0 0,-1 0 0 0 0,0 1 0 0 0,0-1 0 0 0,0 0 0 0 0,-1-1-1 0 0,1 1 1 0 0,-1 0 0 0 0,0 0 0 0 0,0-1 0 0 0,-1 1 0 0 0,1 0-1 0 0,-1-1 1 0 0,0 1 0 0 0,0-6 0 0 0,-1 7-34 0 0,1 0 0 0 0,-1-1 0 0 0,0 1 0 0 0,0 0 0 0 0,0 0 0 0 0,0 0 0 0 0,-1 0 0 0 0,1 0 0 0 0,-1 0 0 0 0,0 0 0 0 0,0 0 0 0 0,0 1 0 0 0,0-1 0 0 0,0 1 0 0 0,0-1 0 0 0,-1 1 0 0 0,1 0 0 0 0,-1 0 0 0 0,1 0 0 0 0,-1 0 0 0 0,0 0 0 0 0,0 1 0 0 0,0-1 0 0 0,0 1 1 0 0,-6-2-1 0 0,2 1-28 0 0,-1 1 0 0 0,0 0 0 0 0,1 0 0 0 0,-1 0 0 0 0,0 1 0 0 0,1 0 0 0 0,-1 0 0 0 0,0 1 0 0 0,0 0 1 0 0,1 1-1 0 0,-1-1 0 0 0,-9 5 0 0 0,15-6-677 0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2:18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27 14887 0 0,'5'-5'228'0'0,"20"-16"1210"0"0,-24 20-1186 0 0,-2 14 406 0 0,0-5-551 0 0,-1-1 1 0 0,0 0-1 0 0,0 0 0 0 0,-1 0 0 0 0,0 0 1 0 0,-4 8-1 0 0,-26 38 210 0 0,29-47-265 0 0,-112 146 853 0 0,8-13-674 0 0,-249 413-87 0 0,317-490-63 0 0,-11 21-2400 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2:18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10 14567 0 0,'0'0'1320'0'0,"-1"2"-1082"0"0,-39 52 524 0 0,22-32 269 0 0,-27 47 0 0 0,37-57-719 0 0,0 1 1 0 0,-1-1 0 0 0,-14 15 0 0 0,-14 19-18 0 0,10-8-134 0 0,-21 31-7 0 0,43-60-102 0 0,0 1 0 0 0,0-1-1 0 0,1 1 1 0 0,0 0 0 0 0,-3 17 0 0 0,6-25-16 0 0,1-1 1 0 0,0 1 0 0 0,-1-1-1 0 0,1 1 1 0 0,0-1 0 0 0,0 1 0 0 0,0-1-1 0 0,0 1 1 0 0,1-1 0 0 0,-1 1 0 0 0,0-1-1 0 0,1 1 1 0 0,-1-1 0 0 0,1 1-1 0 0,-1-1 1 0 0,1 1 0 0 0,0-1 0 0 0,-1 0-1 0 0,1 1 1 0 0,0-1 0 0 0,0 0 0 0 0,0 0-1 0 0,0 0 1 0 0,0 0 0 0 0,0 0 0 0 0,0 0-1 0 0,0 0 1 0 0,1 0 0 0 0,-1 0-1 0 0,0 0 1 0 0,1-1 0 0 0,-1 1 0 0 0,0 0-1 0 0,1-1 1 0 0,-1 1 0 0 0,1-1 0 0 0,-1 0-1 0 0,1 1 1 0 0,1-1 0 0 0,8 2 160 0 0,-1-1 1 0 0,1 0 0 0 0,0-1-1 0 0,0-1 1 0 0,13-1-1 0 0,55-13 451 0 0,-62 10-619 0 0,1-1-1 0 0,-1-1 1 0 0,-1 0-1 0 0,1-1 1 0 0,-1-1 0 0 0,-1 0-1 0 0,0-1 1 0 0,0-1-1 0 0,-1 0 1 0 0,0-1-1 0 0,-1-1 1 0 0,0 0 0 0 0,12-17-1 0 0,2-3-160 0 0,-1-2 0 0 0,-2 0 0 0 0,29-59 0 0 0,-40 66-220 0 0,-7 14-128 0 0,0 1-1 0 0,0 0 0 0 0,2 0 1 0 0,-1 1-1 0 0,17-20 0 0 0,-22 30-876 0 0,4-2-306 0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2:19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73 10591 0 0,'58'-59'2226'0'0,"-46"46"3782"0"0,-13 14-5778 0 0,-1 3-159 0 0,-1-1 0 0 0,1 1-1 0 0,0-1 1 0 0,0 1 0 0 0,1-1-1 0 0,-1 1 1 0 0,1 0 0 0 0,0 0 0 0 0,-1 4-1 0 0,0-1 15 0 0,0-1 1 0 0,0 0-1 0 0,-5 11 0 0 0,-122 213 734 0 0,-99 191-406 0 0,86-176-156 0 0,83-146-182 0 0,29-48-712 0 0,29-49-463 0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2:19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8 189 9671 0 0,'-7'-2'7696'0'0,"22"-5"-6994"0"0,0 0 1 0 0,0 2-1 0 0,1 0 0 0 0,25-5 0 0 0,-19 5-174 0 0,223-44 2421 0 0,12-2-1953 0 0,-235 45-1181 0 0,100-22 681 0 0,-94 23-1808 0 0,1 1 0 0 0,36 0 0 0 0,-46 4-567 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2:19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302 398 17279 0 0,'0'0'1943'0'0,"0"1"-1392"0"0,-1 10-182 0 0,0 0 0 0 0,-1 0 1 0 0,0 0-1 0 0,0-1 0 0 0,-2 1 1 0 0,1-1-1 0 0,-1 0 1 0 0,0 0-1 0 0,-1 0 0 0 0,-8 13 1 0 0,-6 4-230 0 0,-1 0-1 0 0,-26 28 1 0 0,-19 14-62 0 0,-38 45-2189 0 0,96-104 1279 0 0,6-9-644 0 0</inkml:trace>
  <inkml:trace contextRef="#ctx0" brushRef="#br0" timeOffset="1">612 24 7831 0 0,'7'-18'344'0'0,"-3"13"3128"0"0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2:20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0 3223 0 0,'0'0'6315'0'0,"-2"2"-5384"0"0,-11 10 635 0 0,-28 19 1 0 0,3-3-347 0 0,17-11-679 0 0,0 2 0 0 0,2 0 0 0 0,0 1 0 0 0,-17 24 0 0 0,32-38-362 0 0,1-1 1 0 0,0 1-1 0 0,0 0 0 0 0,-5 12 0 0 0,8-16-109 0 0,-1 0 1 0 0,0 0-1 0 0,1 0 0 0 0,-1 0 0 0 0,1 0 1 0 0,0 1-1 0 0,0-1 0 0 0,0 0 0 0 0,0 0 0 0 0,0 0 1 0 0,0 1-1 0 0,1-1 0 0 0,-1 0 0 0 0,1 0 1 0 0,-1 0-1 0 0,1 0 0 0 0,1 3 0 0 0,-1-3 5 0 0,1-1-1 0 0,-1 1 1 0 0,1 0-1 0 0,0 0 1 0 0,0-1-1 0 0,0 1 1 0 0,0-1 0 0 0,0 1-1 0 0,0-1 1 0 0,0 0-1 0 0,0 0 1 0 0,0 0-1 0 0,1 0 1 0 0,2 1-1 0 0,33 5 343 0 0,-35-6-375 0 0,22 1 61 0 0,1 0 0 0 0,0-2-1 0 0,0 0 1 0 0,-1-2 0 0 0,1-1-1 0 0,36-9 1 0 0,-55 10-96 0 0,0 0-1 0 0,0-1 1 0 0,0 1-1 0 0,-1-2 1 0 0,1 1-1 0 0,-1-1 1 0 0,0 1-1 0 0,0-2 1 0 0,0 1-1 0 0,-1-1 1 0 0,7-6-1 0 0,-9 7-2 0 0,0 0-1 0 0,0 0 0 0 0,0 0 0 0 0,-1 0 0 0 0,0 0 0 0 0,1 0 0 0 0,-1-1 1 0 0,-1 1-1 0 0,1-1 0 0 0,-1 1 0 0 0,0-1 0 0 0,0 0 0 0 0,0 1 0 0 0,0-1 0 0 0,-1 0 1 0 0,0 0-1 0 0,-1-8 0 0 0,0 6-97 0 0,0 1-1 0 0,-1-1 1 0 0,0 0 0 0 0,0 1 0 0 0,-1-1 0 0 0,1 1 0 0 0,-1 0-1 0 0,-1 0 1 0 0,1 0 0 0 0,-1 0 0 0 0,0 1 0 0 0,-1 0-1 0 0,1-1 1 0 0,-1 2 0 0 0,0-1 0 0 0,0 0 0 0 0,-1 1 0 0 0,1 0-1 0 0,-1 0 1 0 0,0 1 0 0 0,-7-4 0 0 0,6 3-269 0 0,-6-3 72 0 0,6 5-3087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7:35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194 429 2303 0 0,'2'2'167'0'0,"2"2"406"0"0,1 0 0 0 0,-1-1 0 0 0,0 1 0 0 0,1-1 0 0 0,0 0 0 0 0,0-1 1 0 0,0 1-1 0 0,0-1 0 0 0,0 0 0 0 0,0 0 0 0 0,0-1 0 0 0,1 1 0 0 0,5 0 0 0 0,4-1 653 0 0,0 0 1 0 0,0-1 0 0 0,30-4-1 0 0,-45 4-1134 0 0,1 0-1 0 0,-1 0 0 0 0,0 0 1 0 0,1 0-1 0 0,-1 1 0 0 0,0-1 1 0 0,1 0-1 0 0,-1-1 0 0 0,0 1 1 0 0,0 0-1 0 0,1 0 0 0 0,-1 0 1 0 0,0 0-1 0 0,1 0 0 0 0,-1 0 1 0 0,0 0-1 0 0,1 0 0 0 0,-1-1 1 0 0,0 1-1 0 0,0 0 0 0 0,1 0 1 0 0,-1 0-1 0 0,0-1 0 0 0,0 1 1 0 0,1 0-1 0 0,-1 0 0 0 0,0-1 1 0 0,0 1-1 0 0,0 0 0 0 0,1 0 0 0 0,-1-1 1 0 0,0 1-1 0 0,0 0 0 0 0,0-1 1 0 0,0 1-1 0 0,0 0 0 0 0,0-1-9 0 0,-1 0 0 0 0,0 0 0 0 0,1 0 0 0 0,-1 0 0 0 0,0 1-1 0 0,0-1 1 0 0,0 0 0 0 0,0 1 0 0 0,1-1 0 0 0,-1 1 0 0 0,0-1-1 0 0,0 1 1 0 0,0-1 0 0 0,-2 0 0 0 0,-7-2-57 0 0,0 1 1 0 0,-1 0-1 0 0,1 1 1 0 0,0 0-1 0 0,0 0 1 0 0,-1 1-1 0 0,1 0 1 0 0,-19 4-1 0 0,-20-1-99 0 0,28-3 29 0 0,-2 1-151 0 0,-35-5 1 0 0,52 3 171 0 0,0 0-1 0 0,0 0 0 0 0,0-1 1 0 0,0 0-1 0 0,0 0 1 0 0,0 0-1 0 0,1-1 1 0 0,-1 1-1 0 0,1-1 1 0 0,-9-7-1 0 0,12 8 25 0 0,0 1 0 0 0,1-1 0 0 0,-1 0 0 0 0,0 0 0 0 0,1 0 0 0 0,0 0 0 0 0,-1 0 0 0 0,1 0 0 0 0,0 0 0 0 0,0 0 0 0 0,0 0 0 0 0,0-1 0 0 0,1 1 0 0 0,-1 0 0 0 0,0-5 0 0 0,0 3 0 0 0,1 0 0 0 0,1 0 0 0 0,-1 0 0 0 0,0-1 0 0 0,1 2 0 0 0,0-1 0 0 0,0 0 0 0 0,3-7 0 0 0,1-1 0 0 0,1 0 0 0 0,1 0 0 0 0,0 1 0 0 0,15-18 0 0 0,-8 12-7 0 0,1 1 0 0 0,1 0 0 0 0,0 1 0 0 0,1 1 0 0 0,0 1 0 0 0,2 0-1 0 0,-1 1 1 0 0,33-15 0 0 0,-11 10-9 0 0,2 2 0 0 0,-1 1 0 0 0,60-11 0 0 0,-19 8-16 0 0,143-10 0 0 0,-212 26 44 0 0,1 1 1 0 0,-1 1-1 0 0,0 0 0 0 0,1 1 0 0 0,22 5 1 0 0,-32-6-8 0 0,-1 1 0 0 0,1-1 0 0 0,-1 1 0 0 0,1-1 1 0 0,-1 1-1 0 0,1 0 0 0 0,-1 1 0 0 0,0-1 0 0 0,0 0 1 0 0,4 6-1 0 0,-5-6-1 0 0,0 0 0 0 0,-1 0 0 0 0,0 1 0 0 0,1-1 0 0 0,-1 1 0 0 0,0-1 0 0 0,0 1 0 0 0,0 0 1 0 0,0 0-1 0 0,-1-1 0 0 0,1 1 0 0 0,-1 0 0 0 0,0 0 0 0 0,1-1 0 0 0,-1 1 0 0 0,-1 4 0 0 0,0 3-2 0 0,-1-1 0 0 0,0 1 0 0 0,-1 0 0 0 0,0-1 0 0 0,0 0 0 0 0,-1 0-1 0 0,0 0 1 0 0,-1 0 0 0 0,-6 10 0 0 0,-4 1 17 0 0,0 0-1 0 0,-27 27 1 0 0,7-15 14 0 0,-1-2-1 0 0,-1-2 1 0 0,-44 25 0 0 0,46-30 7 0 0,-12 8 2 0 0,0-3 1 0 0,-56 23 0 0 0,94-47-55 0 0,0-1 1 0 0,0 0 0 0 0,0-1-1 0 0,0 0 1 0 0,-1 0 0 0 0,1-1-1 0 0,-1 0 1 0 0,0-1 0 0 0,-10 0-1 0 0,18 0-114 0 0,-1-1 0 0 0,0 1 0 0 0,1 0 0 0 0,-1-1 1 0 0,1 0-1 0 0,-1 1 0 0 0,0-1 0 0 0,1 0 0 0 0,0 0 0 0 0,-1-1 0 0 0,1 1 0 0 0,0 0 0 0 0,-1-1 0 0 0,1 0 0 0 0,0 1 0 0 0,0-1 0 0 0,0 0 0 0 0,0 0 0 0 0,1 0 0 0 0,-1 0 0 0 0,0 0 0 0 0,1 0 0 0 0,0-1 0 0 0,-1 1 0 0 0,1-1 0 0 0,0 1 0 0 0,0-1 0 0 0,0 1 0 0 0,1-1 0 0 0,-1 1 0 0 0,1-1 0 0 0,-1 0 0 0 0,1 1 0 0 0,0-1 0 0 0,0 0 0 0 0,0-4 0 0 0,3-18-1177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2:20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27 376 11055 0 0,'0'0'852'0'0,"-1"1"-560"0"0,-1 3 558 0 0,-1 0-1 0 0,0-1 0 0 0,0 0 1 0 0,0 1-1 0 0,-9 5 3530 0 0,12-11-3918 0 0,2-3-380 0 0,-1 0 0 0 0,1-1 0 0 0,0 1 0 0 0,0 0 0 0 0,0 0 0 0 0,1 0 0 0 0,0 1 0 0 0,0-1 0 0 0,0 1 0 0 0,7-8 0 0 0,6-6 433 0 0,23-17-1 0 0,-17 15-366 0 0,20-19-345 0 0,2 3 0 0 0,64-41 0 0 0,-78 58 69 0 0,2 2 0 0 0,0 1 0 0 0,0 1 0 0 0,65-19 1 0 0,-77 29 11 0 0,23-3 1 0 0,-38 8 114 0 0,0-1 0 0 0,1 1 0 0 0,-1 0-1 0 0,0 0 1 0 0,0 0 0 0 0,0 1 0 0 0,1-1-1 0 0,-1 1 1 0 0,10 4 0 0 0,-13-3 44 0 0,1-1 0 0 0,0 1-1 0 0,-1 1 1 0 0,0-1 0 0 0,1 0 0 0 0,-1 0 0 0 0,0 1 0 0 0,0-1 0 0 0,0 1 0 0 0,0 0 0 0 0,-1 0-1 0 0,1-1 1 0 0,-1 1 0 0 0,0 0 0 0 0,0 0 0 0 0,0 0 0 0 0,0 1 0 0 0,1 4 0 0 0,0 5 102 0 0,0 0 0 0 0,-1 1 1 0 0,0 13-1 0 0,5 133 184 0 0,-3-39-347 0 0,-3-73-685 0 0,0-28-3159 0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2:21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11 11975 0 0,'0'0'1439'0'0,"-2"-1"-398"0"0,-3-1-531 0 0,-1 0 0 0 0,1 1 0 0 0,-1 0-1 0 0,1 0 1 0 0,-1 0 0 0 0,0 0 0 0 0,0 1-1 0 0,0 0 1 0 0,1 0 0 0 0,-1 1 0 0 0,0 0-1 0 0,-8 2 1 0 0,4-1-348 0 0,0 2 1 0 0,0 0-1 0 0,1 0 0 0 0,0 0 0 0 0,0 1 1 0 0,-12 9-1 0 0,-30 21-67 0 0,-62 48 95 0 0,104-77-187 0 0,7-4-6 0 0,-1 0 1 0 0,0 1-1 0 0,0-1 1 0 0,1 1-1 0 0,-1-1 1 0 0,-2 6 0 0 0,4-7-73 0 0,21 8-219 0 0,34 10 1 0 0,10 4 116 0 0,-56-19 151 0 0,-1 0 1 0 0,0 0-1 0 0,1 0 1 0 0,-2 1-1 0 0,1 0 1 0 0,7 8-1 0 0,8 6-1 0 0,0-1 0 0 0,38 24 0 0 0,-8-6 28 0 0,-35-23-1 0 0,-1 0-1 0 0,0 1 1 0 0,19 24-1 0 0,-26-28 5 0 0,-1 0-1 0 0,-1 1 0 0 0,0 0 0 0 0,-1 0 0 0 0,0 1 0 0 0,7 19 0 0 0,-11-22 139 0 0,0-1 0 0 0,-1 1-1 0 0,0 0 1 0 0,-1 0-1 0 0,0-1 1 0 0,0 1 0 0 0,-1 0-1 0 0,0 0 1 0 0,0 0 0 0 0,-1-1-1 0 0,-5 16 1 0 0,6-21-68 0 0,0 0 0 0 0,0-1 0 0 0,0 1 0 0 0,-1-1 0 0 0,1 0 1 0 0,-1 1-1 0 0,0-1 0 0 0,1 0 0 0 0,-1 0 0 0 0,0 0 0 0 0,0 0 0 0 0,-1 0 0 0 0,1 0 0 0 0,0-1 0 0 0,0 1 0 0 0,-1-1 0 0 0,1 1 0 0 0,-1-1 0 0 0,1 0 1 0 0,-1 0-1 0 0,-3 1 0 0 0,-5 0 311 0 0,0 0 1 0 0,1-1 0 0 0,-1 0 0 0 0,-13 0 0 0 0,7-1-245 0 0,-42 0-572 0 0,-65-9 1 0 0,43 2 636 0 0,34 2-128 0 0,-70-18 0 0 0,77 14-63 0 0,20 6-74 0 0,10 2-61 0 0,1-1 0 0 0,-18-5-1 0 0,25 6 100 0 0,-1 0-1 0 0,1 0 1 0 0,0 0-1 0 0,0 0 0 0 0,0 0 1 0 0,0-1-1 0 0,1 1 1 0 0,-1 0-1 0 0,0-1 1 0 0,0 1-1 0 0,1-1 1 0 0,-1 0-1 0 0,1 0 0 0 0,-1 1 1 0 0,1-1-1 0 0,0 0 1 0 0,-2-3-1 0 0,3 4-89 0 0,0 0-1 0 0,-1 0 1 0 0,1 0-1 0 0,0 0 0 0 0,0 0 1 0 0,0-1-1 0 0,0 1 1 0 0,0 0-1 0 0,0 0 1 0 0,0 0-1 0 0,0 0 1 0 0,0 0-1 0 0,0 0 1 0 0,0 0-1 0 0,1 0 1 0 0,0-2-1 0 0,5-7-1592 0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2:23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29 2759 0 0,'0'0'126'0'0,"2"-1"-5"0"0,54-25 5379 0 0,-51 25-2747 0 0,-1 0-645 0 0,-1 8-1084 0 0,-3-4-960 0 0,0 0 0 0 0,0 0-1 0 0,0-1 1 0 0,0 1 0 0 0,0 0-1 0 0,-1 0 1 0 0,0-1 0 0 0,1 1 0 0 0,-1 0-1 0 0,-2 3 1 0 0,-14 28 350 0 0,10-20-274 0 0,-34 75 420 0 0,-30 94 0 0 0,27-63-435 0 0,24-66-21 0 0,-100 236 1710 0 0,108-265-1325 0 0,-55 107-1530 0 0,62-125 1085 0 0,0 0 0 0 0,-1 0 1 0 0,1 0-1 0 0,-1 0 1 0 0,-7 5-1 0 0,11-11-109 0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2:23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357 345 9095 0 0,'0'0'3807'0'0,"1"0"-3238"0"0,6-4-328 0 0,0 0-1 0 0,0 0 1 0 0,-1 0-1 0 0,0-1 0 0 0,0 1 1 0 0,0-2-1 0 0,-1 1 1 0 0,1 0-1 0 0,-1-1 1 0 0,-1 0-1 0 0,9-13 0 0 0,0-3 112 0 0,-2 0-1 0 0,13-32 0 0 0,-18 40-328 0 0,-1 0 0 0 0,-1 0 0 0 0,0 0 1 0 0,-1-1-1 0 0,0 1 0 0 0,-1-1 0 0 0,0-27 0 0 0,-2 41-30 0 0,0-1-1 0 0,0 1 1 0 0,-1-1-1 0 0,1 1 1 0 0,0 0 0 0 0,0-1-1 0 0,-1 1 1 0 0,1 0-1 0 0,-1-1 1 0 0,1 1-1 0 0,-1 0 1 0 0,0-1 0 0 0,0 1-1 0 0,1 0 1 0 0,-1 0-1 0 0,0 0 1 0 0,0 0-1 0 0,0 0 1 0 0,0 0-1 0 0,0 0 1 0 0,0 0 0 0 0,-2-1-1 0 0,1 2-18 0 0,0-1-1 0 0,0 0 1 0 0,0 1-1 0 0,0-1 1 0 0,0 1-1 0 0,0-1 1 0 0,0 1-1 0 0,-1 0 1 0 0,1 0-1 0 0,0 0 1 0 0,0 0-1 0 0,-4 2 1 0 0,-5 0-70 0 0,1 1-1 0 0,0 1 1 0 0,0 0 0 0 0,-16 9 0 0 0,-6 7 42 0 0,1 1-1 0 0,1 2 1 0 0,1 1 0 0 0,-42 44-1 0 0,30-24 87 0 0,-61 80 0 0 0,90-107-55 0 0,1 0 0 0 0,-12 26 0 0 0,20-37 59 0 0,0 0 1 0 0,1 0-1 0 0,0 1 1 0 0,0-1-1 0 0,0 0 1 0 0,1 1 0 0 0,0-1-1 0 0,1 0 1 0 0,-1 1-1 0 0,1-1 1 0 0,1 10 0 0 0,-1-14 105 0 0,2-1 2 0 0,2 1-98 0 0,-1-1-1 0 0,1 1 1 0 0,0-1 0 0 0,0 0-1 0 0,-1 0 1 0 0,1 0-1 0 0,0 0 1 0 0,0-1 0 0 0,0 1-1 0 0,0-1 1 0 0,0 0-1 0 0,0-1 1 0 0,0 1 0 0 0,0-1-1 0 0,7-1 1 0 0,5-2 97 0 0,0-1 1 0 0,23-11-1 0 0,-16 7-140 0 0,-1-2 0 0 0,-1-1 0 0 0,1 0 0 0 0,-2-2 0 0 0,0 0 0 0 0,-1-1 0 0 0,35-36 0 0 0,-49 45-80 0 0,-4 4-4 0 0,2-3 9 0 0,-3 4 1 0 0,-3 22-329 0 0,-1 116 680 0 0,5-120 147 0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2:24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11055 0 0,'0'0'506'0'0,"-2"0"-10"0"0,0 1-477 0 0,0 0 1 0 0,1-1-1 0 0,-1 1 1 0 0,0 0-1 0 0,0 0 1 0 0,1 0 0 0 0,-1 1-1 0 0,1-1 1 0 0,-1 0-1 0 0,1 1 1 0 0,-1-1-1 0 0,1 1 1 0 0,0-1 0 0 0,0 1-1 0 0,0-1 1 0 0,0 1-1 0 0,0 0 1 0 0,-1 3-1 0 0,1-3 125 0 0,0 1-1 0 0,1 0 1 0 0,0 0 0 0 0,-1 0-1 0 0,1-1 1 0 0,0 1-1 0 0,0 0 1 0 0,1 0-1 0 0,-1 0 1 0 0,1-1 0 0 0,1 6-1 0 0,2 2 196 0 0,0 0 0 0 0,0 0 1 0 0,2 0-1 0 0,-1 0 0 0 0,12 14 0 0 0,1-2-110 0 0,2-1 1 0 0,0-1-1 0 0,37 28 0 0 0,10 10 162 0 0,-43-35-159 0 0,-1 0 1 0 0,-2 1-1 0 0,-1 2 0 0 0,0 0 1 0 0,-2 1-1 0 0,27 54 0 0 0,-38-65-152 0 0,-1 0 0 0 0,0 1 0 0 0,-1-1-1 0 0,-1 1 1 0 0,-1 0 0 0 0,0 0 0 0 0,-1 1-1 0 0,-1-1 1 0 0,0 0 0 0 0,-1 1 0 0 0,-1-1-1 0 0,-1 0 1 0 0,-1 0 0 0 0,-7 27 0 0 0,2-19 58 0 0,-2 0 1 0 0,-1 0 0 0 0,-1-1 0 0 0,-1-1-1 0 0,-1 0 1 0 0,-32 40 0 0 0,-120 113-108 0 0,114-124-351 0 0,45-45 159 0 0,-7 6-739 0 0,1 1 0 0 0,-21 30 0 0 0,26-32-5679 0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2:30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24 10103 0 0,'-2'1'464'0'0,"-10"5"-37"0"0,1-1 0 0 0,-22 6-1 0 0,3 0 5926 0 0,31-11-6277 0 0,1 0 0 0 0,0 0 1 0 0,0 0-1 0 0,0 0 0 0 0,-1 0 0 0 0,1-1 0 0 0,0 1 0 0 0,2-2 0 0 0,1 1 73 0 0,223-43 1804 0 0,-203 40-1836 0 0,47 0-1 0 0,-24 3-3271 0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2:31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1375 0 0,'9'-6'2134'0'0,"16"-9"10370"0"0,-20 9-12078 0 0,3 13-7375 0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2:35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 4143 0 0,'0'0'11352'0'0,"9"-6"-9560"0"0,-3 3-1343 0 0,0 0 0 0 0,1 1-1 0 0,10-3 1 0 0,14-5 316 0 0,-12 3-360 0 0,1 1 0 0 0,26-6 0 0 0,16-4 27 0 0,-28 6-268 0 0,-1 1-1 0 0,2 1 1 0 0,64-5-1 0 0,-88 12-139 0 0,-11 2-41 0 0,0-1-1 0 0,0 1 1 0 0,0-1-1 0 0,0 1 0 0 0,1-1 1 0 0,-1 1-1 0 0,0-1 1 0 0,0 1-1 0 0,0-1 0 0 0,0 1 1 0 0,0-1-1 0 0,0 1 1 0 0,0-1-1 0 0,-1 1 0 0 0,1-1 1 0 0,0 1-1 0 0,0-1 0 0 0,-1 2 1 0 0,-3 9-1046 0 0,-2 1-4059 0 0,-1-3-1604 0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2:36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 0 6447 0 0,'-14'4'6120'0'0,"-66"23"-5288"0"0,-54 27 332 0 0,101-40-920 0 0,0 1 82 0 0,1 0 0 0 0,-54 36 0 0 0,70-40-216 0 0,1 1-1 0 0,0 1 0 0 0,0 0 1 0 0,2 1-1 0 0,-1 0 1 0 0,-18 28-1 0 0,27-34-62 0 0,0 0 0 0 0,0 1-1 0 0,1 0 1 0 0,0 0 0 0 0,1 0-1 0 0,0 0 1 0 0,0 1 0 0 0,1-1-1 0 0,1 1 1 0 0,-2 16 0 0 0,3-14-25 0 0,1 0 1 0 0,0 0 0 0 0,0 0-1 0 0,2 0 1 0 0,-1 0 0 0 0,1 0-1 0 0,1-1 1 0 0,6 15 0 0 0,3 1 22 0 0,1 0 0 0 0,33 46 0 0 0,46 44-94 0 0,13 19-84 0 0,-87-108 119 0 0,-2 1 0 0 0,-1 0 0 0 0,-2 1 0 0 0,0 0-1 0 0,-3 1 1 0 0,0 1 0 0 0,-2 0 0 0 0,-1 0 0 0 0,-2 1 0 0 0,-1 0 0 0 0,-2 0 0 0 0,-1 0 0 0 0,-1 1 0 0 0,-2-1 0 0 0,-6 41 0 0 0,2-41-95 0 0,-1 0 1 0 0,-2 0 0 0 0,-1 0-1 0 0,-1-1 1 0 0,-2-1 0 0 0,-1 0-1 0 0,-26 44 1 0 0,11-32-238 0 0,-2 0 0 0 0,-2-3 1 0 0,-50 51-1 0 0,-123 96 726 0 0,179-164-55 0 0,-33 29 393 0 0,58-51-834 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2:39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91 203 1375 0 0,'0'0'1586'0'0,"7"-5"-981"0"0,12-5-365 0 0,-1-1 0 0 0,17-14 0 0 0,-29 20 148 0 0,-1 0 0 0 0,1 0 0 0 0,-1-1 0 0 0,-1 1 0 0 0,1-1 0 0 0,-1 0 0 0 0,7-13 0 0 0,14-31 4565 0 0,-24 48-4569 0 0,6-12 1488 0 0,-6 10-1287 0 0,0 1-1 0 0,0-1 1 0 0,0 1 0 0 0,1-1-1 0 0,-1 1 1 0 0,4-5-1 0 0,-35 30-268 0 0,19-11-227 0 0,0 1-1 0 0,1 0 1 0 0,0 1-1 0 0,1 0 1 0 0,1 0-1 0 0,0 1 0 0 0,-11 26 1 0 0,6-4-9 0 0,1 0 1 0 0,-8 42 0 0 0,8-12-74 0 0,10-46 15 0 0,-2 0 0 0 0,0 0 0 0 0,-1 0-1 0 0,-1 0 1 0 0,-13 29 0 0 0,8-27 15 0 0,5-10-109 0 0,0-1 0 0 0,-14 20 1 0 0,19-30-391 0 0,-3 4 888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0:31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0 10135 0 0,'0'0'919'0'0,"-9"1"-742"0"0,1 0-69 0 0,1 1-1 0 0,0-1 0 0 0,-1 2 1 0 0,1-1-1 0 0,0 1 1 0 0,0 0-1 0 0,1 1 0 0 0,-1-1 1 0 0,-7 6-1 0 0,-7 7 493 0 0,-24 22 0 0 0,31-24-386 0 0,0 1 0 0 0,1 0 1 0 0,0 1-1 0 0,1 0 0 0 0,1 1 0 0 0,1 1 1 0 0,0-1-1 0 0,1 2 0 0 0,1-1 1 0 0,1 1-1 0 0,1 0 0 0 0,0 1 1 0 0,2 0-1 0 0,-4 26 0 0 0,7-40-163 0 0,1-1-1 0 0,-1 1 1 0 0,1 0-1 0 0,0-1 1 0 0,1 1-1 0 0,-1-1 0 0 0,1 1 1 0 0,0-1-1 0 0,0 1 1 0 0,1-1-1 0 0,0 1 1 0 0,4 8-1 0 0,-5-12 134 0 0,8 3 326 0 0,-4-3-367 0 0,0-1 1 0 0,0 1-1 0 0,1-1 1 0 0,-1 0-1 0 0,0 0 1 0 0,1-1-1 0 0,-1 1 1 0 0,1-1-1 0 0,-1-1 1 0 0,1 1 0 0 0,-1-1-1 0 0,1 1 1 0 0,-1-2-1 0 0,0 1 1 0 0,1 0-1 0 0,7-5 1 0 0,3-1-1 0 0,1-1 0 0 0,-1-1 0 0 0,23-18 0 0 0,-10 7-261 0 0,-1-2 0 0 0,0-1 1 0 0,-2-1-1 0 0,-1-1 1 0 0,29-38-1 0 0,-45 50 18 0 0,-1 0-1 0 0,0-1 0 0 0,11-25 1 0 0,-17 32 66 0 0,0 1 0 0 0,1-1 0 0 0,-2 0 0 0 0,1 0 0 0 0,-1 0 0 0 0,0 0 0 0 0,-1 0 0 0 0,0 0 0 0 0,0 0 0 0 0,-2-12 0 0 0,2 16 25 0 0,-1 1-1 0 0,0-1 0 0 0,0 1 1 0 0,0 0-1 0 0,0 0 1 0 0,0-1-1 0 0,0 1 0 0 0,-1 0 1 0 0,1 0-1 0 0,-1 0 1 0 0,0 0-1 0 0,1 1 0 0 0,-1-1 1 0 0,0 0-1 0 0,0 1 1 0 0,0-1-1 0 0,0 1 0 0 0,0 0 1 0 0,-1-1-1 0 0,1 1 1 0 0,0 0-1 0 0,-1 1 0 0 0,1-1 1 0 0,-4-1-1 0 0,-5 0-49 0 0,-1 0 1 0 0,0 0-1 0 0,-22 0 0 0 0,26 2 30 0 0,-9 0-6 0 0,0 0 0 0 0,0 1 0 0 0,0 1-1 0 0,0 1 1 0 0,0 0 0 0 0,-21 8 0 0 0,28-6-1383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7:36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21 16095 0 0,'22'-20'1750'0'0,"-21"19"-1655"0"0,-1 4 6 0 0,-2 5-61 0 0,0 0 1 0 0,-1 0-1 0 0,1-1 1 0 0,-1 1-1 0 0,-1-1 1 0 0,-7 13-1 0 0,-35 42 284 0 0,18-24-245 0 0,-21 36-5 0 0,3 2 1 0 0,4 2-1 0 0,3 2 0 0 0,3 1 1 0 0,4 2-1 0 0,-21 90 0 0 0,44-143-182 0 0,-42 144-3328 0 0,36-129 1844 0 0,-39 77 0 0 0,47-110 774 0 0,6-10-78 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2:40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69 5063 0 0,'0'0'390'0'0,"-2"0"-252"0"0,-3 2 847 0 0,1-1 0 0 0,-1 1 0 0 0,1 0 0 0 0,-1 0 0 0 0,1 0 0 0 0,0 0 0 0 0,0 1-1 0 0,-5 4 1 0 0,-7 7-51 0 0,15-13-649 0 0,0-1-151 0 0,1 0 0 0 0,-1 1 0 0 0,1-1 0 0 0,0 0 0 0 0,-1 1 0 0 0,1-1 0 0 0,0 1 0 0 0,-1-1 0 0 0,1 0 0 0 0,0 1-1 0 0,-1-1 1 0 0,1 1 0 0 0,0-1 0 0 0,0 1 0 0 0,0-1 0 0 0,-1 1 0 0 0,9 0 1 0 0,-1 0 0 0 0,0-1-1 0 0,0 0 1 0 0,0-1 0 0 0,1 0 0 0 0,8-2-1 0 0,47-14 424 0 0,-34 8-371 0 0,301-54 1931 0 0,-320 62-2061 0 0,203-19 1128 0 0,-188 20-1390 0 0,29 3-1 0 0,-51-2-88 0 0,-2 0-190 0 0,-1 1 227 0 0,1-1 0 0 0,0 1 0 0 0,-1 0 0 0 0,1-1 0 0 0,-1 1 0 0 0,1 0 0 0 0,-1 0 0 0 0,0-1 0 0 0,1 1 0 0 0,-1 3 0 0 0,-5 6-1391 0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2:4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1 8287 0 0,'0'0'4854'0'0,"-1"1"-4254"0"0,-1 3-437 0 0,-1-1 1 0 0,0 1 0 0 0,0-1 0 0 0,0 0 0 0 0,0 0-1 0 0,-1 0 1 0 0,-6 5 0 0 0,-2 1 86 0 0,-161 120 1241 0 0,17-14-1396 0 0,124-87-96 0 0,-17 12 56 0 0,-41 27-45 0 0,86-65-10 0 0,0 1-1 0 0,1 1 0 0 0,-1-1 0 0 0,1 0 1 0 0,-1 1-1 0 0,1 0 0 0 0,0 0 1 0 0,1 0-1 0 0,-1 0 0 0 0,-1 4 0 0 0,3-6 5 0 0,0 0-1 0 0,1 0 1 0 0,-1 0-1 0 0,1-1 0 0 0,-1 1 1 0 0,1 0-1 0 0,0 0 1 0 0,0 0-1 0 0,0 0 0 0 0,0 0 1 0 0,0 0-1 0 0,0-1 1 0 0,0 1-1 0 0,1 0 0 0 0,-1 0 1 0 0,1 0-1 0 0,0 0 1 0 0,-1-1-1 0 0,1 1 0 0 0,0 0 1 0 0,0-1-1 0 0,0 1 1 0 0,0 0-1 0 0,0-1 0 0 0,0 1 1 0 0,0-1-1 0 0,1 0 0 0 0,1 2 1 0 0,4 3 81 0 0,0-1 1 0 0,0 0-1 0 0,0-1 0 0 0,0 0 1 0 0,1 0-1 0 0,0 0 1 0 0,0-1-1 0 0,0 0 0 0 0,0-1 1 0 0,1 0-1 0 0,11 2 1 0 0,11 0 429 0 0,57-2 1 0 0,-42-2-223 0 0,63 3 289 0 0,197-22 0 0 0,-302 18-575 0 0,0 0 1 0 0,0 0-1 0 0,1 0 0 0 0,-1-1 0 0 0,0 1 0 0 0,0-1 0 0 0,0 0 1 0 0,-1 0-1 0 0,1-1 0 0 0,0 1 0 0 0,-1-1 0 0 0,0 0 0 0 0,1 0 1 0 0,-1 0-1 0 0,0 0 0 0 0,-1 0 0 0 0,1-1 0 0 0,0 1 0 0 0,-1-1 1 0 0,3-4-1 0 0,2-8-120 0 0,-1 1 1 0 0,0-1 0 0 0,7-31-1 0 0,-13 45 88 0 0,1-4-60 0 0,0 0 0 0 0,0 0-1 0 0,-1 0 1 0 0,1 0 0 0 0,-1 0-1 0 0,-1 0 1 0 0,-1-11 0 0 0,1 15-74 0 0,-6 2 66 0 0,-1 0 1 0 0,0 0-1 0 0,1 1 1 0 0,-1 0-1 0 0,0 0 0 0 0,1 1 1 0 0,0-1-1 0 0,-12 6 1 0 0,-43 17-50 0 0,-25 11 68 0 0,58-21 262 0 0,0 1 0 0 0,2 1 0 0 0,-1 2 0 0 0,-36 31 0 0 0,59-44-92 0 0,0 0 1 0 0,1 0 0 0 0,0 1-1 0 0,0 0 1 0 0,0 0 0 0 0,0 0-1 0 0,-2 7 1 0 0,5-3 21 0 0,2-6-103 0 0,3 17-453 0 0,2-14-2227 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2:41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6 1839 0 0,'0'0'83'0'0,"-8"0"10"0"0,-27-2 3312 0 0,25 0-649 0 0,-1 2-1 0 0,-12 0 0 0 0,19 0-2222 0 0,-1 1 0 0 0,1-1 0 0 0,-1 1-1 0 0,-7 3 1 0 0,-5 3-284 0 0,0 0 1 0 0,0 2-1 0 0,1-1 1 0 0,0 2-1 0 0,-15 12 0 0 0,24-16-100 0 0,-1 1-1 0 0,1 0 1 0 0,0 0 0 0 0,1 1-1 0 0,-1-1 1 0 0,2 2-1 0 0,-1-1 1 0 0,1 1-1 0 0,0 0 1 0 0,-6 18 0 0 0,9-22-117 0 0,0 0 1 0 0,1 1 0 0 0,0 0-1 0 0,0-1 1 0 0,0 1 0 0 0,1 0-1 0 0,0-1 1 0 0,0 1 0 0 0,0 0-1 0 0,1-1 1 0 0,0 1 0 0 0,2 8-1 0 0,-2-11-16 0 0,0 0-1 0 0,0 0 0 0 0,0-1 1 0 0,1 1-1 0 0,-1 0 1 0 0,1-1-1 0 0,0 1 0 0 0,-1-1 1 0 0,1 0-1 0 0,0 1 0 0 0,1-1 1 0 0,-1 0-1 0 0,0 0 0 0 0,0-1 1 0 0,1 1-1 0 0,-1 0 0 0 0,1-1 1 0 0,0 1-1 0 0,-1-1 0 0 0,1 0 1 0 0,0 0-1 0 0,0 0 0 0 0,0 0 1 0 0,0-1-1 0 0,5 1 1 0 0,1 0 52 0 0,1-1 0 0 0,-1 0 0 0 0,1-1 1 0 0,-1 0-1 0 0,1-1 0 0 0,10-3 0 0 0,56-20 197 0 0,-61 19-233 0 0,8-2 14 0 0,41-21 0 0 0,-58 25-41 0 0,1 0 0 0 0,-1 0-1 0 0,1-1 1 0 0,-1 1 0 0 0,0-1 0 0 0,-1-1-1 0 0,1 1 1 0 0,-1-1 0 0 0,-1 0-1 0 0,6-8 1 0 0,-8 12-16 0 0,-1 0 0 0 0,0 0-1 0 0,0 1 1 0 0,-1-1 0 0 0,1 0-1 0 0,0 0 1 0 0,-1 0 0 0 0,1 0-1 0 0,-1-1 1 0 0,1 1 0 0 0,-1 0-1 0 0,0 0 1 0 0,0 0 0 0 0,0 0 0 0 0,0 0-1 0 0,-1 0 1 0 0,1 0 0 0 0,0 0-1 0 0,-1-1 1 0 0,0-1 0 0 0,-1 1-31 0 0,1 1 1 0 0,-1-1 0 0 0,0 1 0 0 0,0-1-1 0 0,0 1 1 0 0,0-1 0 0 0,0 1 0 0 0,-1 0-1 0 0,1 0 1 0 0,-1 0 0 0 0,1 0-1 0 0,-4-1 1 0 0,-6-3-142 0 0,-1 0 1 0 0,0 1-1 0 0,0 0 0 0 0,-25-4 0 0 0,19 4-23 0 0,3 2-423 0 0,-26-9 0 0 0,41 12 529 0 0,1 0 1 0 0,-1-1-1 0 0,1 1 0 0 0,-1 0 0 0 0,1-1 0 0 0,0 1 1 0 0,-1 0-1 0 0,1-1 0 0 0,-1 1 0 0 0,1 0 0 0 0,0-1 1 0 0,-1 1-1 0 0,1-1 0 0 0,0 1 0 0 0,0 0 0 0 0,-1-1 1 0 0,1 1-1 0 0,0-1 0 0 0,0 1 0 0 0,0-1 0 0 0,0 1 0 0 0,0-1 1 0 0,-1 1-1 0 0,1-1 0 0 0,0 1 0 0 0,0-1 0 0 0,0 1 1 0 0,0-1-1 0 0,0 1 0 0 0,1-1 0 0 0,-1 0 0 0 0,0 1 1 0 0,0-1-1 0 0,0 1 0 0 0,0 0 0 0 0,1-1 0 0 0,-1 1 1 0 0,0-1-1 0 0,0 1 0 0 0,1-1 0 0 0,-1 0 0 0 0,14-18-1276 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2:42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99 4607 0 0,'0'0'354'0'0,"-2"1"7"0"0,-2 0-1636 0 0,-7 2 8574 0 0,18-8-2063 0 0,134-55-3209 0 0,-125 53-1819 0 0,55-17 803 0 0,-64 22-831 0 0,0 1-1 0 0,1-1 1 0 0,-1 1-1 0 0,0 0 1 0 0,1 1-1 0 0,-1 0 1 0 0,11 1 0 0 0,-16-1 26 0 0,8 19-36 0 0,-9-16-164 0 0,-1 1 0 0 0,0 0 1 0 0,-1 0-1 0 0,1-1 1 0 0,0 1-1 0 0,-1 0 1 0 0,0 0-1 0 0,0-1 0 0 0,0 1 1 0 0,-1-1-1 0 0,1 1 1 0 0,-1-1-1 0 0,1 0 1 0 0,-1 1-1 0 0,-4 3 0 0 0,-1 4-8 0 0,-2-1 0 0 0,1 0 0 0 0,-12 9 0 0 0,-12 7 34 0 0,-1-1-1 0 0,-2-1 1 0 0,-66 34 0 0 0,87-51-31 0 0,-86 56-55 0 0,53-31 36 0 0,18-8 18 0 0,9-5 0 0 0,20-19 0 0 0,-1 0 0 0 0,1 0 0 0 0,0 0 0 0 0,0 0 0 0 0,0 0 0 0 0,0 0 0 0 0,0 0 0 0 0,0 0 0 0 0,-1 0 0 0 0,1 0 0 0 0,0 0 0 0 0,0 1 0 0 0,0-1 0 0 0,0 0 0 0 0,0 0 0 0 0,0 0 0 0 0,0 0 0 0 0,0 0 0 0 0,0 0 0 0 0,0 0 0 0 0,0 1 0 0 0,-1-1 0 0 0,1 0 0 0 0,0 0 0 0 0,0 0 0 0 0,0 0 0 0 0,0 0 0 0 0,0 0 1 0 0,0 1-1 0 0,0-1 0 0 0,0 0 0 0 0,0 0 0 0 0,0 0 0 0 0,0 0 0 0 0,0 0 0 0 0,0 0 0 0 0,0 1 0 0 0,1-1 0 0 0,-1 0 0 0 0,0 0 0 0 0,0 0 0 0 0,0 0 0 0 0,0 0 0 0 0,0 0 0 0 0,0 1 0 0 0,0-1 0 0 0,0 0 0 0 0,9 3-2 0 0,9-2 14 0 0,99-16 410 0 0,-78 8-175 0 0,1 3 1 0 0,51-1-1 0 0,-58 6-84 0 0,-7-1-76 0 0,-1 1 1 0 0,31 6-1 0 0,-48-6-87 0 0,-6-1 0 0 0,0 0 0 0 0,1 0 0 0 0,-1 0 0 0 0,0 1 0 0 0,0-1 0 0 0,0 1 0 0 0,0-1 0 0 0,0 1 0 0 0,4 1 0 0 0,1 2-40 0 0,11 6-2592 0 0,-7-8 912 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2:45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4 10943 0 0,'0'0'987'0'0,"1"-1"-810"0"0,7-2 3714 0 0,-17 15-3288 0 0,5-7-478 0 0,-13 15 306 0 0,0-1-1 0 0,-32 29 1 0 0,27-29-332 0 0,-33 40-1 0 0,25-19-5 0 0,2 1 0 0 0,2 2 0 0 0,-34 75 0 0 0,55-106-39 0 0,0 1-1 0 0,0 0 0 0 0,2 0 1 0 0,-1 0-1 0 0,2 0 0 0 0,0 1 1 0 0,-1 24-1 0 0,3-33 14 0 0,0 1 1 0 0,1-1-1 0 0,-1 1 0 0 0,1-1 0 0 0,1 0 0 0 0,-1 1 1 0 0,1-1-1 0 0,0 0 0 0 0,0 0 0 0 0,0 0 0 0 0,1 0 1 0 0,0 0-1 0 0,0-1 0 0 0,0 1 0 0 0,0-1 0 0 0,1 0 1 0 0,0 0-1 0 0,0 0 0 0 0,0 0 0 0 0,0-1 0 0 0,6 4 1 0 0,53 31 1510 0 0,-61-38-1411 0 0,-1 1-73 0 0,5 3-22 0 0,-4-3 19 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2:49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13 1375 0 0,'-7'-10'14155'0'0,"4"8"-13135"0"0,2 3-964 0 0,-1 0 0 0 0,0 0-1 0 0,1 1 1 0 0,0-1 0 0 0,-1 0 0 0 0,1 1 0 0 0,0-1-1 0 0,-1 1 1 0 0,1-1 0 0 0,0 1 0 0 0,0 0 0 0 0,0-1-1 0 0,1 1 1 0 0,-1 0 0 0 0,0 0 0 0 0,1 0 0 0 0,-1 0 0 0 0,1-1-1 0 0,-1 1 1 0 0,1 0 0 0 0,0 0 0 0 0,0 0 0 0 0,0 0-1 0 0,0 0 1 0 0,1 3 0 0 0,0 7 191 0 0,1 0-1 0 0,0 0 1 0 0,5 12-1 0 0,-4-14-131 0 0,7 23 164 0 0,1-1 0 0 0,2 0 0 0 0,2-1 0 0 0,0 0 0 0 0,2-2 0 0 0,1 0 0 0 0,2 0 0 0 0,1-2 1 0 0,1-1-1 0 0,1 0 0 0 0,1-2 0 0 0,34 27 0 0 0,14 1 392 0 0,-28-21-417 0 0,-12-12-141 0 0,-19-11-70 0 0,0-1 0 0 0,14 13-1 0 0,-25-18-138 0 0,-4 8-912 0 0,1-8 879 0 0,0 0-1 0 0,1-1 0 0 0,-1 1 0 0 0,0-1 0 0 0,0 1 0 0 0,0-1 0 0 0,0 1 0 0 0,0-1 0 0 0,0 1 0 0 0,0-1 0 0 0,-1 0 0 0 0,-1 2 0 0 0,2-2-596 0 0,-7 0-1952 0 0,0-2 330 0 0,0-3-3428 0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2:50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25 11255 0 0,'0'0'1023'0'0,"4"-8"-822"0"0,-4 8 36 0 0,0-1 0 0 0,1 1 0 0 0,-1-1 0 0 0,0 0 0 0 0,0 1 0 0 0,1-1 0 0 0,-1 0 0 0 0,0 1 0 0 0,0-1-1 0 0,0 0 1 0 0,0 1 0 0 0,0-1 0 0 0,0 0 0 0 0,0 1 0 0 0,0-1 0 0 0,0 0 0 0 0,0 1 0 0 0,-1-1 0 0 0,1 0 0 0 0,0 1 0 0 0,-1-2-1 0 0,1 2-195 0 0,-1-1 0 0 0,1 1 0 0 0,-1 0 0 0 0,1 0 0 0 0,-1 0 0 0 0,1 0-1 0 0,0 0 1 0 0,-1 0 0 0 0,1 0 0 0 0,-1 0 0 0 0,1 0 0 0 0,-1 0 0 0 0,1 0 0 0 0,-1 0-1 0 0,1 0 1 0 0,-1 0 0 0 0,1 0 0 0 0,-1 0 0 0 0,1 1 0 0 0,0-1 0 0 0,-1 0 0 0 0,0 0-1 0 0,-20 14-288 0 0,-47 55 605 0 0,37-35-210 0 0,-120 132 563 0 0,92-102-249 0 0,25-26-2 0 0,-55 48-1 0 0,-23-6 88 0 0,62-47-388 0 0,42-26-186 0 0,6-6-438 0 0,13 0-2126 0 0,2 0-4194 0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2:51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50 5527 0 0,'0'0'423'0'0,"-11"4"1712"0"0,-11 10 5617 0 0,24-15-7358 0 0,18-7 133 0 0,72-29 863 0 0,-77 32-1073 0 0,1 0-1 0 0,0 1 1 0 0,33-4 0 0 0,-49 8-317 0 0,18 1 339 0 0,-17-2-324 0 0,-1 2-1 0 0,1-1 1 0 0,0 0-1 0 0,0 0 1 0 0,-1 0 0 0 0,1 0-1 0 0,0 0 1 0 0,-1 1-1 0 0,1-1 1 0 0,0 0 0 0 0,-1 1-1 0 0,1-1 1 0 0,0 0-1 0 0,-1 1 1 0 0,1-1 0 0 0,0 1-1 0 0,-1-1 1 0 0,1 1-1 0 0,-1-1 1 0 0,1 1 0 0 0,-1-1-1 0 0,1 2 1 0 0,0-1-10 0 0,-1 1 0 0 0,1-1 0 0 0,-1 1 1 0 0,0-1-1 0 0,1 0 0 0 0,-1 1 0 0 0,0-1 1 0 0,0 1-1 0 0,0-1 0 0 0,0 1 0 0 0,0-1 0 0 0,0 1 1 0 0,-1-1-1 0 0,1 1 0 0 0,0-1 0 0 0,-1 0 0 0 0,1 1 1 0 0,-1-1-1 0 0,1 1 0 0 0,-1-1 0 0 0,0 0 0 0 0,0 0 1 0 0,0 1-1 0 0,-1 0 0 0 0,0 2-2 0 0,-3 2 13 0 0,0 1 0 0 0,-1-1 0 0 0,0 0 1 0 0,0-1-1 0 0,0 1 0 0 0,-13 7 0 0 0,-47 26 24 0 0,28-19-49 0 0,-38 36-1 0 0,74-55-44 0 0,4-1-242 0 0,17-1 257 0 0,-7 1 2 0 0,0 0 1 0 0,0 0 0 0 0,17 4 0 0 0,5 0 15 0 0,-22-3 10 0 0,-1 1 0 0 0,0-1 1 0 0,20 7-1 0 0,-26-7 11 0 0,-4-1 0 0 0,0 0 0 0 0,0 0 0 0 0,0 0 0 0 0,0 0 0 0 0,0 0 0 0 0,1 0 0 0 0,-1 1 0 0 0,0-1 0 0 0,0 0 0 0 0,0 1 0 0 0,0-1 0 0 0,0 1 0 0 0,0 0 0 0 0,0-1 0 0 0,1 2 0 0 0,3 1 0 0 0,0 0 0 0 0,-1 0 0 0 0,8 7 0 0 0,-11-9 0 0 0,6 7 0 0 0,-6-8 0 0 0,0 1 1 0 0,0 0-1 0 0,-1-1 0 0 0,1 1 0 0 0,-1 0 1 0 0,1-1-1 0 0,0 1 0 0 0,-1 0 0 0 0,1 0 1 0 0,-1 0-1 0 0,0-1 0 0 0,1 1 0 0 0,-1 0 1 0 0,0 0-1 0 0,1 0 0 0 0,-1 0 0 0 0,0 1 1 0 0,0 1 6 0 0,1-2 2 0 0,-1 0 0 0 0,1 1 1 0 0,-1-1-1 0 0,1 0 0 0 0,-1 1 0 0 0,0-1 0 0 0,0 1 0 0 0,0-1 0 0 0,0 0 0 0 0,0 1 1 0 0,0-1-1 0 0,0 1 0 0 0,0-1 0 0 0,0 0 0 0 0,-1 1 0 0 0,1-1 0 0 0,0 0 0 0 0,-2 2 1 0 0,1 2 28 0 0,-1-1-15 0 0,1 0 0 0 0,-1 0 0 0 0,1 0 0 0 0,-1 0 0 0 0,0-1 0 0 0,0 1 0 0 0,-1 0 0 0 0,1-1 0 0 0,-1 0 0 0 0,0 1 0 0 0,0-1 0 0 0,-4 3 0 0 0,-4 3 30 0 0,0-1 1 0 0,-17 9-1 0 0,13-8-10 0 0,2-2-7 0 0,-1-1 0 0 0,-1-1 0 0 0,1 0 0 0 0,-1 0 1 0 0,-25 3-1 0 0,-15 5 29 0 0,-31 16-1 0 0,77-24-80 0 0,3 1-184 0 0,5-5-514 0 0,13 4-8460 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2:51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1375 0 0,'0'0'11471'0'0,"2"0"-10746"0"0,10 2-64 0 0,0-1 1 0 0,0 0-1 0 0,0 0 0 0 0,0-1 0 0 0,0-1 0 0 0,13-2 0 0 0,47-9 374 0 0,0 2 0 0 0,100 0-1 0 0,-48 3-1850 0 0,-105 4-560 0 0,0-1-1 0 0,31-11 1 0 0,-49 15 1275 0 0,18-7-1445 0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2:51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0 9215 0 0,'0'0'8095'0'0,"-1"2"-7918"0"0,-3 3-114 0 0,0 0 0 0 0,1 1 0 0 0,0 0 0 0 0,0-1 0 0 0,1 1 0 0 0,-3 9 0 0 0,-9 43 368 0 0,8-28-248 0 0,-22 105 292 0 0,25-120-458 0 0,-2 0 0 0 0,0 0 1 0 0,0 0-1 0 0,-11 18 1 0 0,10-19-16 0 0,-3 2 4 0 0,-1 0 1 0 0,-18 23 0 0 0,18-26-286 0 0,9-12 77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7:36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0 9671 0 0,'0'0'1391'0'0,"-2"4"494"0"0,-29 40 4055 0 0,-25 23-3362 0 0,15-18-2692 0 0,27-31 130 0 0,0 0 0 0 0,2 1 0 0 0,-19 37 0 0 0,29-51-17 0 0,-5 18-16 0 0,7-23 17 0 0,0 2-87 0 0,0-2 84 0 0,0 0 0 0 0,0 0 1 0 0,0 0-1 0 0,0 0 0 0 0,1 1 0 0 0,-1-1 0 0 0,0 0 1 0 0,0 0-1 0 0,0 0 0 0 0,0 0 0 0 0,0 0 1 0 0,1 0-1 0 0,-1 0 0 0 0,0 0 0 0 0,0 1 1 0 0,0-1-1 0 0,0 0 0 0 0,0 0 0 0 0,0 0 1 0 0,0 0-1 0 0,0 0 0 0 0,1 1 0 0 0,-1-1 0 0 0,0 0 1 0 0,0 0-1 0 0,0 0 0 0 0,0 0 0 0 0,0 1 1 0 0,0-1-1 0 0,0 0 0 0 0,0 0 0 0 0,0 0 1 0 0,0 0-1 0 0,0 1 0 0 0,0-1 0 0 0,0 0 1 0 0,0 1-6 0 0,0-1 1 0 0,0 0-1 0 0,0 1 1 0 0,0-1 0 0 0,0 0-1 0 0,0 1 1 0 0,0-1-1 0 0,0 1 1 0 0,0-1 0 0 0,0 0-1 0 0,0 1 1 0 0,0-1-1 0 0,1 0 1 0 0,-1 1 0 0 0,0-1-1 0 0,0 0 1 0 0,0 1-1 0 0,1-1 1 0 0,-1 0 0 0 0,0 1-1 0 0,1-1 1 0 0,-1 0-1 0 0,0 0 1 0 0,0 1 0 0 0,1-1-1 0 0,-1 0 1 0 0,0 0-1 0 0,1 0 1 0 0,-1 0 0 0 0,1 1-1 0 0,-1-1 1 0 0,0 0-1 0 0,1 0 1 0 0,0 0 0 0 0,4 1-281 0 0,1-1 1 0 0,-1 0-1 0 0,1 0 1 0 0,0 0-1 0 0,-1-1 1 0 0,10-1 0 0 0,18-9-915 0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2:52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64 10735 0 0,'-91'11'1218'0'0,"83"-10"-1268"0"0,-9-1 157 0 0,5-1 4730 0 0,25-8-4181 0 0,-2 5-503 0 0,-1 0 0 0 0,20-3-1 0 0,18-6 120 0 0,-18 3-122 0 0,52-11 0 0 0,-68 18 182 0 0,0 1-1 0 0,1 1 1 0 0,-1 1 0 0 0,1 0-1 0 0,27 3 1 0 0,-40-2-153 0 0,-2-1-167 0 0,0 0 0 0 0,1 0 0 0 0,-1 0 0 0 0,0 0-1 0 0,1 1 1 0 0,-1-1 0 0 0,0 0 0 0 0,1 0 0 0 0,-1 1 0 0 0,0-1 0 0 0,1 0 0 0 0,-1 1 0 0 0,0-1 0 0 0,0 0 0 0 0,1 1 0 0 0,-1-1 0 0 0,0 0-1 0 0,0 1 1 0 0,0-1 0 0 0,1 0 0 0 0,-1 1 0 0 0,0-1 0 0 0,0 1 0 0 0,5 8 189 0 0,-4-6-175 0 0,0 0 0 0 0,0 0 1 0 0,0 0-1 0 0,-1 0 1 0 0,1 0-1 0 0,-1 0 0 0 0,0 0 1 0 0,0 0-1 0 0,0 0 1 0 0,-1 4-1 0 0,1-5-18 0 0,0 0 0 0 0,0-1 0 0 0,0 1 0 0 0,0-1 0 0 0,0 1 0 0 0,-1-1-1 0 0,1 0 1 0 0,-1 1 0 0 0,1-1 0 0 0,-1 1 0 0 0,0-1 0 0 0,1 0 0 0 0,-1 1 0 0 0,0-1 0 0 0,0 0 0 0 0,0 0 0 0 0,-1 2-1 0 0,-2 1 8 0 0,-5 7-5 0 0,-1 1 0 0 0,-1-2 0 0 0,1 0 0 0 0,-2 0 0 0 0,1-1 0 0 0,-19 11 0 0 0,-82 39-1 0 0,70-38 43 0 0,-19 5-50 0 0,-14 6-22 0 0,74-31-70 0 0,36-1-604 0 0,109 2 368 0 0,-132-1 325 0 0,-1 0 0 0 0,0 0 0 0 0,0 2 0 0 0,-1-1 0 0 0,1 1 0 0 0,0 1 0 0 0,-1 0 0 0 0,19 10 1 0 0,-24-12 1 0 0,-1 1 0 0 0,0 0 0 0 0,-1 0 0 0 0,1 0 0 0 0,0 0 1 0 0,-1 0-1 0 0,1 1 0 0 0,-1-1 0 0 0,0 1 0 0 0,-1 0 1 0 0,1 0-1 0 0,0 0 0 0 0,-1 0 0 0 0,0 1 0 0 0,0-1 1 0 0,0 0-1 0 0,-1 1 0 0 0,0 0 0 0 0,0-1 0 0 0,0 1 0 0 0,0 0 1 0 0,0 7-1 0 0,-1-8 35 0 0,-1 0 0 0 0,1 0-1 0 0,-1 0 1 0 0,0-1 0 0 0,0 1 0 0 0,0 0 0 0 0,0 0 0 0 0,-1-1-1 0 0,1 1 1 0 0,-1-1 0 0 0,0 1 0 0 0,0-1 0 0 0,0 0 0 0 0,-1 1-1 0 0,1-1 1 0 0,-1 0 0 0 0,0-1 0 0 0,1 1 0 0 0,-1 0 0 0 0,-1-1-1 0 0,-4 4 1 0 0,-7 2 15 0 0,0 0-1 0 0,0-1 1 0 0,-30 10-1 0 0,14-6-7 0 0,-32 10 33 0 0,-99 20 0 0 0,148-38-36 0 0,-5 2-3 0 0,-1-1 0 0 0,1-1 0 0 0,-37 0 0 0 0,53-4 16 0 0,3 1-60 0 0,-1-1 0 0 0,1 0 0 0 0,0 1 0 0 0,-1-1 0 0 0,1 1-1 0 0,0-1 1 0 0,0 0 0 0 0,-1 0 0 0 0,1 1 0 0 0,0-1 0 0 0,0 0-1 0 0,0 1 1 0 0,0-1 0 0 0,0 0 0 0 0,0 1 0 0 0,0-1-1 0 0,0 0 1 0 0,0 0 0 0 0,0 1 0 0 0,0-1 0 0 0,0 0 0 0 0,1 1-1 0 0,-1-1 1 0 0,0 0 0 0 0,0 1 0 0 0,1-1 0 0 0,-1 0-1 0 0,1 1 1 0 0,-1-1 0 0 0,0 1 0 0 0,1-1 0 0 0,-1 0 0 0 0,2 0-1 0 0,-1 0-61 0 0,4-5-330 0 0,0 1-1 0 0,0 0 0 0 0,1 0 1 0 0,0 0-1 0 0,0 0 1 0 0,0 1-1 0 0,0 0 0 0 0,1 1 1 0 0,0-1-1 0 0,9-2 1 0 0,-6 1-971 0 0,10-4-4605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2:53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10999 0 0,'0'0'1284'0'0,"0"2"-684"0"0,3 7-2 0 0,0 3 12 0 0,0 0 0 0 0,1 0 0 0 0,0 0 0 0 0,2 0 0 0 0,-1-1 1 0 0,1 0-1 0 0,8 11 0 0 0,-14-21-597 0 0,56 65 1643 0 0,-47-57-1533 0 0,1 0-1 0 0,-1 0 1 0 0,2-2 0 0 0,18 13 0 0 0,-18-14-366 0 0,1 0 1 0 0,-1-1 0 0 0,1 0 0 0 0,0-1 0 0 0,0 0 0 0 0,0-1 0 0 0,1 0 0 0 0,-1-1 0 0 0,1-1-1 0 0,0 0 1 0 0,17-1 0 0 0,-15-1-1666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2:53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1 11831 0 0,'0'0'1075'0'0,"-1"0"-883"0"0,-4 2 153 0 0,0 1-1 0 0,0-1 1 0 0,1 1-1 0 0,-1 0 1 0 0,1 1 0 0 0,0-1-1 0 0,-1 1 1 0 0,2-1 0 0 0,-6 7-1 0 0,-2 5 658 0 0,-14 23 0 0 0,15-20-640 0 0,-9 16 234 0 0,2 1 0 0 0,-14 40 0 0 0,-11 23-147 0 0,6-30-266 0 0,-47 68-1 0 0,-56 56-59 0 0,58-97-108 0 0,47-56 42 0 0,-46 66 1 0 0,34-15 11 0 0,47-89-168 0 0,-1-1 1 0 0,1 1 0 0 0,0-1-1 0 0,0 1 1 0 0,0-1-1 0 0,0 0 1 0 0,1 1-1 0 0,-1-1 1 0 0,0 0-1 0 0,0 0 1 0 0,2 0 0 0 0,14-3-1129 0 0,1-7-48 0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2:53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4143 0 0,'0'0'9063'0'0,"6"-9"-6075"0"0,-2 5-2668 0 0,0 0 0 0 0,0 0-1 0 0,1 0 1 0 0,-1 0 0 0 0,1 1 0 0 0,0 0-1 0 0,0 0 1 0 0,7-4 0 0 0,47-17 1420 0 0,-40 17-1337 0 0,8-3-96 0 0,0 0 0 0 0,1 2 0 0 0,0 1 0 0 0,1 2 0 0 0,0 0 0 0 0,30 0 0 0 0,-55 6-253 0 0,-4-1-54 0 0,1 0 1 0 0,-1 0-1 0 0,1 0 0 0 0,-1 0 1 0 0,1 0-1 0 0,-1 1 0 0 0,0-1 1 0 0,1 0-1 0 0,-1 0 0 0 0,1 0 1 0 0,-1 1-1 0 0,1-1 0 0 0,-1 0 1 0 0,0 1-1 0 0,1-1 1 0 0,-1 0-1 0 0,1 1 0 0 0,-1-1 1 0 0,0 1-1 0 0,0-1 0 0 0,1 1 1 0 0,-1-1-1 0 0,0 0 0 0 0,0 1 1 0 0,1-1-1 0 0,-1 1 1 0 0,0-1-1 0 0,0 1 0 0 0,0-1 1 0 0,0 1-1 0 0,0-1 0 0 0,0 1 1 0 0,0 0-1 0 0,0 0 1 0 0,1 11-1 0 0,-2-8 0 0 0,0 0 0 0 0,0 0 0 0 0,-1 0 0 0 0,1 0 0 0 0,-1-1 0 0 0,0 1 0 0 0,0 0 0 0 0,0-1 0 0 0,-1 1 0 0 0,1-1 0 0 0,-1 0 0 0 0,-5 5 0 0 0,-5 4 0 0 0,-24 17 0 0 0,18-15 0 0 0,4-2 0 0 0,5-6 0 0 0,1 2 0 0 0,0-1 0 0 0,0 1 0 0 0,-12 16 0 0 0,16-18 0 0 0,-1 0 0 0 0,0 0 0 0 0,-1 0 0 0 0,1-1 0 0 0,-1 0 0 0 0,0 0 0 0 0,0-1 0 0 0,-1 0 0 0 0,-14 6 0 0 0,-19 11 0 0 0,6 3 0 0 0,35-24 0 0 0,0 0 1 0 0,0 0-1 0 0,-1 0 0 0 0,1 0 0 0 0,0 0 0 0 0,0 0 0 0 0,-1 1 1 0 0,1-1-1 0 0,0 0 0 0 0,0 0 0 0 0,0 0 0 0 0,-1 1 0 0 0,1-1 1 0 0,0 0-1 0 0,0 0 0 0 0,0 1 0 0 0,0-1 0 0 0,-1 0 1 0 0,1 0-1 0 0,0 1 0 0 0,0-1 0 0 0,0 0 0 0 0,0 0 0 0 0,0 1 1 0 0,0-1-1 0 0,0 0 0 0 0,0 0 0 0 0,0 1 0 0 0,0-1 1 0 0,0 0-1 0 0,0 1 0 0 0,0-1 0 0 0,0 0 0 0 0,0 0 0 0 0,0 1 1 0 0,0-1-1 0 0,0 0 0 0 0,0 0 0 0 0,1 1 0 0 0,-1-1 1 0 0,0 0-1 0 0,0 0 0 0 0,0 1 0 0 0,0-1 0 0 0,1 0 0 0 0,-1 0 1 0 0,0 0-1 0 0,0 1 0 0 0,0-1 0 0 0,1 0 0 0 0,-1 0 0 0 0,0 0 1 0 0,0 0-1 0 0,1 0 0 0 0,-1 1 0 0 0,0-1 0 0 0,0 0 1 0 0,1 0-1 0 0,-1 0 0 0 0,0 0 0 0 0,0 0 0 0 0,1 0 0 0 0,-1 0 1 0 0,0 0-1 0 0,1 0 0 0 0,0 0 4 0 0,6 3 28 0 0,0-1 1 0 0,0 0-1 0 0,0-1 0 0 0,0 1 0 0 0,14 0 1 0 0,42-2 301 0 0,-33-1-190 0 0,129-3 309 0 0,-85 1-453 0 0,-26-1-614 0 0,-30 1-3915 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2:54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1 7367 0 0,'0'0'568'0'0,"-6"11"800"0"0,4-1-702 0 0,0 0-1 0 0,1 0 1 0 0,0 0-1 0 0,1 0 1 0 0,0 0-1 0 0,1 0 1 0 0,0 0-1 0 0,0 0 1 0 0,1 0-1 0 0,4 15 1 0 0,7 13 526 0 0,23 49 0 0 0,-19-48-403 0 0,12 25 110 0 0,-12-28-283 0 0,-2 0 0 0 0,12 43-1 0 0,-10-26-72 0 0,-11-38-397 0 0,-2 0 0 0 0,1 0-1 0 0,-2 0 1 0 0,0 0 0 0 0,1 28-1 0 0,-4-26-117 0 0,-2 1-1 0 0,0-1 0 0 0,-2 0 0 0 0,0 0 0 0 0,0 0 0 0 0,-14 31 0 0 0,-53 93 113 0 0,57-115-135 0 0,-12 20-123 0 0,-2 0 1 0 0,-2-1-1 0 0,-41 45 0 0 0,-26 4-595 0 0,77-76 529 0 0,-3 0-25 0 0,0-1-1 0 0,-1-1 0 0 0,-36 18 1 0 0,-30 19-13 0 0,72-41 150 0 0,19-11 11 0 0,0-1 55 0 0,-1 0 0 0 0,0 1 0 0 0,0-1 0 0 0,1 0 0 0 0,-1 0 0 0 0,0 1 0 0 0,1-1 0 0 0,-1 0 0 0 0,0 0 0 0 0,0 0 0 0 0,1 0 0 0 0,-1 1 0 0 0,0-1 0 0 0,1 0 0 0 0,-1 0 0 0 0,1 0 0 0 0,-1 0 0 0 0,0 0 0 0 0,1 0-1 0 0,-1 0 1 0 0,0 0 0 0 0,1 0 0 0 0,-1 0 0 0 0,0 0 0 0 0,1 0 0 0 0,0 0 0 0 0,35-11-1844 0 0,-20 4-5232 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2:57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72 506 5983 0 0,'0'0'6963'0'0,"9"4"-503"0"0,-9-6-6434 0 0,0 0-1 0 0,0 0 1 0 0,-1 0 0 0 0,1 1 0 0 0,0-1-1 0 0,0 0 1 0 0,-1 0 0 0 0,1 1 0 0 0,-1-1-1 0 0,-1-1 1 0 0,-17-24 236 0 0,11 15-260 0 0,0 0 0 0 0,1-1 0 0 0,1 0 0 0 0,0-1 0 0 0,0 1 0 0 0,1-1 0 0 0,-4-21 0 0 0,9 30-38 0 0,-1-1 0 0 0,1 1 0 0 0,-1-1 1 0 0,1 1-1 0 0,1-1 0 0 0,-1 1 0 0 0,1-1 0 0 0,0 1 0 0 0,1-1 0 0 0,2-7 0 0 0,3-6-200 0 0,15-27-1 0 0,-14 32 187 0 0,1 0-1 0 0,1 1 1 0 0,0 1-1 0 0,1 0 0 0 0,0 0 1 0 0,1 1-1 0 0,0 0 1 0 0,0 1-1 0 0,1 1 1 0 0,17-10-1 0 0,-10 9 79 0 0,1 1-1 0 0,-1 0 0 0 0,2 2 1 0 0,-1 0-1 0 0,34-5 0 0 0,-34 8 140 0 0,-1 1 0 0 0,1 0 0 0 0,36 1-1 0 0,-49 3-127 0 0,1-1-1 0 0,0 2 1 0 0,-1-1-1 0 0,1 1 0 0 0,-1 0 1 0 0,1 1-1 0 0,-1 0 1 0 0,0 0-1 0 0,0 0 0 0 0,0 1 1 0 0,10 8-1 0 0,-14-10-32 0 0,0 1 0 0 0,-1 1 0 0 0,0-1 0 0 0,0 0 0 0 0,0 1 0 0 0,0-1 0 0 0,0 1 0 0 0,-1 0 0 0 0,1 0-1 0 0,-1 0 1 0 0,0 0 0 0 0,-1 1 0 0 0,3 7 0 0 0,-2-5 1 0 0,-1-1-1 0 0,0 1 1 0 0,-1 0-1 0 0,1-1 1 0 0,-1 1-1 0 0,-1-1 1 0 0,1 1-1 0 0,-1 0 1 0 0,-2 6-1 0 0,2-10-4 0 0,0 1 0 0 0,0-1-1 0 0,-1 0 1 0 0,1 1 0 0 0,-1-1 0 0 0,0 0 0 0 0,0 0-1 0 0,0 0 1 0 0,0 0 0 0 0,-4 2 0 0 0,-29 25 31 0 0,10-9-22 0 0,-4 3-9 0 0,-1-1 0 0 0,-1-1 1 0 0,-1-2-1 0 0,-59 27 0 0 0,-9-8-203 0 0,77-31 125 0 0,-19 1-98 0 0,23-5-66 0 0,18-4 120 0 0,0 0 102 0 0,1 0 1 0 0,0 0-1 0 0,0 0 0 0 0,-1 0 0 0 0,1 1 0 0 0,0-1 0 0 0,-1 0 0 0 0,1 0 1 0 0,0 0-1 0 0,-1 0 0 0 0,1 0 0 0 0,0 0 0 0 0,-1 0 0 0 0,1 0 1 0 0,0 0-1 0 0,0 0 0 0 0,-1 0 0 0 0,1 0 0 0 0,0-1 0 0 0,-1 1 0 0 0,1 0 1 0 0,0 0-1 0 0,0 0 0 0 0,-1 0 0 0 0,1 0 0 0 0,0-1 0 0 0,0 1 1 0 0,-1 0-1 0 0,1 0 0 0 0,0 0 0 0 0,0-1 0 0 0,-1 1 0 0 0,1 0 0 0 0,0 0 1 0 0,0-1-1 0 0,0 1 0 0 0,0 0 0 0 0,0 0 0 0 0,-1-1 0 0 0,1 1 1 0 0,0 0-1 0 0,0-1 0 0 0,0 1 0 0 0,0-1 0 0 0,-5-14-1273 0 0,6 2 1 0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2:57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1 10567 0 0,'0'0'3291'0'0,"-2"7"-3126"0"0,-6 12 344 0 0,-18 34-1 0 0,14-30-221 0 0,-7 11 166 0 0,-2-1-1 0 0,-1-1 1 0 0,-37 42-1 0 0,-88 78 395 0 0,82-89-419 0 0,-56 73 1 0 0,103-114-238 0 0,2 2 1 0 0,-24 43 0 0 0,31-48-155 0 0,1 0-1 0 0,1 1 1 0 0,1 0 0 0 0,-7 40-1 0 0,13-58-318 0 0,-2 4 529 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2:58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6447 0 0,'0'0'499'0'0,"-10"5"4850"0"0,8-4-5152 0 0,1 0 0 0 0,0 0 0 0 0,-1 0 0 0 0,1 0-1 0 0,0 1 1 0 0,0-1 0 0 0,0 1 0 0 0,0-1 0 0 0,0 1-1 0 0,0-1 1 0 0,0 1 0 0 0,1 0 0 0 0,-1-1 0 0 0,0 1-1 0 0,1 0 1 0 0,-1 0 0 0 0,1-1 0 0 0,0 1 0 0 0,-1 2-1 0 0,2 0-2 0 0,-1 0 0 0 0,0-1 0 0 0,1 1 0 0 0,0 0 0 0 0,0-1 0 0 0,0 1 0 0 0,0 0 0 0 0,3 6 0 0 0,2 0 98 0 0,0 0 0 0 0,1 0-1 0 0,0 0 1 0 0,0-1 0 0 0,11 10-1 0 0,95 79 2065 0 0,-26-26-1168 0 0,-29-22-615 0 0,-30-28-246 0 0,48 52 0 0 0,-70-67-583 0 0,2 2 455 0 0,14 13-9917 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2:58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1 5063 0 0,'0'0'11815'0'0,"-1"2"-11072"0"0,-4 5-322 0 0,0 1 0 0 0,-1-1 0 0 0,0 0 0 0 0,0 0 0 0 0,-14 11 0 0 0,-41 28 777 0 0,11-10-576 0 0,-120 87-42 0 0,-29 24-80 0 0,167-118-436 0 0,-37 40 0 0 0,43-43-941 0 0,25-25-3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3:03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 1839 0 0,'2'-1'6723'0'0,"54"-23"-1837"0"0,-36 17-4370 0 0,0 0 0 0 0,31-4 1 0 0,-12 4-107 0 0,-1 0-321 0 0,0 1 0 0 0,1 2 0 0 0,47 1 0 0 0,-62 8-679 0 0,-22-5-394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7:36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1 7367 0 0,'-2'0'6834'0'0,"-15"1"-6204"0"0,0 0 0 0 0,1 2-1 0 0,-1 0 1 0 0,1 1 0 0 0,0 0 0 0 0,0 1 0 0 0,0 1 0 0 0,-18 10 0 0 0,11-4-628 0 0,1 1 0 0 0,0 0 0 0 0,1 2-1 0 0,-34 31 1 0 0,52-43-2 0 0,-1 0 1 0 0,1 1-1 0 0,0-1 0 0 0,0 1 0 0 0,0 0 0 0 0,1 0 0 0 0,-1 0 1 0 0,1 0-1 0 0,0 0 0 0 0,0 1 0 0 0,1-1 0 0 0,-3 8 1 0 0,4-8-3 0 0,-1 0 0 0 0,1 0 0 0 0,0-1 0 0 0,0 1 0 0 0,1 0 1 0 0,-1 0-1 0 0,1 0 0 0 0,0 0 0 0 0,0-1 0 0 0,0 1 1 0 0,0 0-1 0 0,1-1 0 0 0,-1 1 0 0 0,1-1 0 0 0,4 6 1 0 0,3 4-130 0 0,1-2 1 0 0,0 1 0 0 0,1-2 0 0 0,1 1 0 0 0,-1-1 0 0 0,21 12 0 0 0,1 3-129 0 0,-16-11 231 0 0,-14-8 4 0 0,-2-1 16 0 0,1-2 13 0 0,0 0-1 0 0,-1 0 1 0 0,1 1 0 0 0,-1-1-1 0 0,0 1 1 0 0,0-1 0 0 0,0 1-1 0 0,-1 0 1 0 0,1-1-1 0 0,-1 1 1 0 0,0 0 0 0 0,0-1-1 0 0,-1 8 1 0 0,0-5 11 0 0,0-1 1 0 0,-1 1 0 0 0,0 0 0 0 0,0-1-1 0 0,0 0 1 0 0,-1 1 0 0 0,0-1-1 0 0,-3 6 1 0 0,-1-3 12 0 0,1 1 1 0 0,-1-1-1 0 0,-1 0 1 0 0,0-1-1 0 0,0 0 1 0 0,0 0-1 0 0,-1 0 1 0 0,0-1-1 0 0,-10 5 1 0 0,11-8 58 0 0,1 0 0 0 0,-1 0 0 0 0,0-1 0 0 0,0 0 0 0 0,0-1 1 0 0,0 0-1 0 0,0 0 0 0 0,0 0 0 0 0,0-1 0 0 0,0 0 0 0 0,-11-2 1 0 0,-9-3 433 0 0,-51-15 0 0 0,71 18-495 0 0,-6-2-133 0 0,1 0 0 0 0,0-1 1 0 0,0-1-1 0 0,0 0 0 0 0,-15-10 0 0 0,15 6-466 0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3:03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5063 0 0,'0'0'232'0'0,"2"-1"-13"0"0,9-5 807 0 0,-1 0-1 0 0,1 0 1 0 0,0 1 0 0 0,19-5-1 0 0,50-10 3625 0 0,-34 9-4337 0 0,-41 10-256 0 0,25-7 823 0 0,52-6 1 0 0,-69 13-752 0 0,0 1 0 0 0,1 0 0 0 0,-1 1 0 0 0,0 0 0 0 0,0 1 0 0 0,-1 0 0 0 0,21 7 0 0 0,-12-5-2379 0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3:04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37 4143 0 0,'0'0'319'0'0,"1"-2"58"0"0,1-2 893 0 0,0-1 0 0 0,1 1 0 0 0,-1 0-1 0 0,1 0 1 0 0,0 0 0 0 0,6-5 3695 0 0,-11 20-4247 0 0,-2 1-319 0 0,0 0 1 0 0,-10 21 0 0 0,-2 1-26 0 0,-8 28-237 0 0,-4-2-1 0 0,-2-1 1 0 0,-54 78 0 0 0,34-67-2988 0 0,37-54 1480 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3:04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0 125 14567 0 0,'0'0'1320'0'0,"3"0"-1082"0"0,56-4 1151 0 0,1-2 1 0 0,88-21-1 0 0,-92 16-880 0 0,196-35 1554 0 0,2 17-2612 0 0,-243 28-937 0 0,0 1-1 0 0,17 2 1 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3:04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17 7367 0 0,'2'-1'568'0'0,"23"-14"9022"0"0,-26 16-9350 0 0,-14 15-72 0 0,-1-1 1 0 0,-26 20 0 0 0,3-4-45 0 0,12-7-121 0 0,-2-1 0 0 0,0-2 0 0 0,-57 31 0 0 0,73-45-6 0 0,-1 1-1 0 0,-20 15 0 0 0,29-18 21 0 0,-1-1 1 0 0,1 1-1 0 0,0 0 0 0 0,0 1 0 0 0,1-1 0 0 0,-1 1 1 0 0,-6 12-1 0 0,10-15 20 0 0,0 0 0 0 0,0 0 0 0 0,1-1 0 0 0,-1 1 0 0 0,1 0 0 0 0,-1 0 0 0 0,1 0-1 0 0,0 0 1 0 0,0 0 0 0 0,0 0 0 0 0,1 3 0 0 0,8 34 382 0 0,-7-34-348 0 0,-1 0-44 0 0,1 0-1 0 0,0-1 0 0 0,1 1 1 0 0,-1-1-1 0 0,1 0 0 0 0,0 1 1 0 0,0-1-1 0 0,1-1 0 0 0,-1 1 1 0 0,1 0-1 0 0,0-1 1 0 0,0 0-1 0 0,1 0 0 0 0,-1 0 1 0 0,1 0-1 0 0,0-1 0 0 0,0 0 1 0 0,0 0-1 0 0,1 0 0 0 0,7 2 1 0 0,-1-1 39 0 0,1 0 0 0 0,-1-1 0 0 0,1-1 0 0 0,0 0 0 0 0,0-1 0 0 0,0 0 0 0 0,0-1 0 0 0,19-2 0 0 0,43-7 244 0 0,119-31 0 0 0,68-42-122 0 0,-243 75-201 0 0,97-37 130 0 0,-100 36-210 0 0,0 0 0 0 0,-1-1 0 0 0,0-1 0 0 0,26-20 0 0 0,-40 29 57 0 0,0 0 0 0 0,0 0 0 0 0,0 0 0 0 0,0-1 0 0 0,0 1 0 0 0,0 0 0 0 0,0 0 0 0 0,0 0 0 0 0,0-1 0 0 0,0 1 1 0 0,-1-1-1 0 0,1 1 0 0 0,-1 0 0 0 0,1-1 0 0 0,-1 1 0 0 0,1-1 0 0 0,-1 1 0 0 0,0-1 0 0 0,0 0 0 0 0,1 1 0 0 0,-1-2 0 0 0,-1 2 26 0 0,1 0-1 0 0,0 0 1 0 0,0 1-1 0 0,0-1 1 0 0,-1 0 0 0 0,1 0-1 0 0,0 1 1 0 0,-1-1-1 0 0,1 0 1 0 0,-1 1-1 0 0,1-1 1 0 0,-1 1 0 0 0,1-1-1 0 0,-1 1 1 0 0,1-1-1 0 0,-1 1 1 0 0,1-1-1 0 0,-1 1 1 0 0,0-1 0 0 0,1 1-1 0 0,-1 0 1 0 0,0-1-1 0 0,1 1 1 0 0,-2-1-1 0 0,-17-4-101 0 0,3 4 77 0 0,0 1 0 0 0,0 0 0 0 0,0 1 0 0 0,0 1 1 0 0,-27 6-1 0 0,7-1 41 0 0,21-5 23 0 0,0 1 0 0 0,0 1-1 0 0,0 0 1 0 0,-22 10 0 0 0,30-11 28 0 0,1 1 1 0 0,0-1-1 0 0,0 1 1 0 0,0 0-1 0 0,1 1 0 0 0,-1-1 1 0 0,1 1-1 0 0,0 0 1 0 0,1 1-1 0 0,-1-1 1 0 0,1 1-1 0 0,-4 7 1 0 0,3-3 64 0 0,0 0 0 0 0,2 0 0 0 0,-1 0-1 0 0,1 0 1 0 0,0 0 0 0 0,-2 20 0 0 0,0-11-36 0 0,4-16-85 0 0,0 0 0 0 0,1 0 0 0 0,-1-1 0 0 0,0 1 0 0 0,1 0 0 0 0,0 0 0 0 0,0 0-1 0 0,-1 0 1 0 0,2 0 0 0 0,-1 5 0 0 0,1-6-11 0 0,-1 0 1 0 0,0 0-1 0 0,0 0 0 0 0,0 0 1 0 0,0 0-1 0 0,0 0 0 0 0,-1 3 1 0 0,0-3-87 0 0,1-1 1 0 0,0 0-1 0 0,0 1 1 0 0,-1-1 0 0 0,1 1-1 0 0,0-1 1 0 0,0 0 0 0 0,1 1-1 0 0,-1-1 1 0 0,0 1 0 0 0,0-1-1 0 0,1 1 1 0 0,-1-1 0 0 0,0 0-1 0 0,1 1 1 0 0,1 1 0 0 0,2 4-4773 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3:08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0 6703 0 0,'0'0'608'0'0,"-2"0"-500"0"0,-5 2 5112 0 0,-18 13-3604 0 0,-182 161 21 0 0,200-170-1602 0 0,-10 10 93 0 0,0 1-1 0 0,1 1 0 0 0,1 0 1 0 0,0 1-1 0 0,2 1 0 0 0,0 0 1 0 0,1 1-1 0 0,1 0 0 0 0,1 1 1 0 0,1 0-1 0 0,-8 30 0 0 0,14-34 3 0 0,0 1-1 0 0,1 0 0 0 0,0-1 1 0 0,2 1-1 0 0,0 0 0 0 0,1 0 1 0 0,1 0-1 0 0,1-1 0 0 0,1 1 1 0 0,0-1-1 0 0,8 21 0 0 0,-5-26 95 0 0,0 0 0 0 0,0 0 0 0 0,1-1 0 0 0,1 0 0 0 0,0-1 0 0 0,0 0 0 0 0,18 16 0 0 0,-25-25-137 0 0,1 0 0 0 0,-1-1 0 0 0,1 1 0 0 0,0-1 0 0 0,-1 1 0 0 0,1-1 0 0 0,0 0-1 0 0,0 0 1 0 0,0 0 0 0 0,-1-1 0 0 0,1 1 0 0 0,0 0 0 0 0,4-1 0 0 0,1 1 68 0 0,-6-1-72 0 0,1 1 171 0 0,3 1-859 0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3:09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8143 0 0,'0'0'968'0'0,"0"2"-464"0"0,-1 8 90 0 0,1 0-1 0 0,0 0 0 0 0,0 0 0 0 0,1 0 1 0 0,4 16-1 0 0,16 51 1739 0 0,-15-58-1989 0 0,1 0-1 0 0,1 0 0 0 0,1-1 1 0 0,1 0-1 0 0,0 0 0 0 0,1-1 1 0 0,1-1-1 0 0,1 0 0 0 0,0 0 1 0 0,1-1-1 0 0,31 25 0 0 0,132 83 1479 0 0,-35-29-975 0 0,-99-66-702 0 0,-41-27-70 0 0,5 2-195 0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3:09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0 7831 0 0,'0'0'9592'0'0,"-2"1"-9358"0"0,-14 14 81 0 0,1 0 1 0 0,1 1 0 0 0,1 1 0 0 0,0 0-1 0 0,-13 24 1 0 0,-22 28 20 0 0,16-30-239 0 0,-2-1 0 0 0,-1-2-1 0 0,-55 42 1 0 0,62-54-62 0 0,-22 16 69 0 0,-72 47 0 0 0,119-85-77 0 0,0-1-52 0 0,4-1-141 0 0,8-7-594 0 0,4-3-434 0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3:10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10591 0 0,'12'-3'463'0'0,"-1"1"-1"0"0,1-2 1 0 0,-1 0-1 0 0,1 0 1 0 0,-1-1-1 0 0,20-11 1 0 0,-30 15-524 0 0,0 0 275 0 0,-1 0 1 0 0,1 1-1 0 0,0-1 1 0 0,1 0-1 0 0,-1 0 0 0 0,0 1 1 0 0,0-1-1 0 0,0 0 1 0 0,0 1-1 0 0,0-1 1 0 0,1 1-1 0 0,-1 0 1 0 0,0-1-1 0 0,0 1 1 0 0,1 0-1 0 0,-1 0 0 0 0,0 0 1 0 0,1 0-1 0 0,-1 0 1 0 0,3 0-1 0 0,-3 1-55 0 0,-1 1 12 0 0,0-1-134 0 0,0 1 0 0 0,-1-1 1 0 0,1 1-1 0 0,0-1 0 0 0,-1 1 0 0 0,1-1 1 0 0,-1 0-1 0 0,0 1 0 0 0,1-1 1 0 0,-1 0-1 0 0,0 1 0 0 0,0-1 1 0 0,0 0-1 0 0,0 0 0 0 0,0 0 1 0 0,-2 2-1 0 0,2-2 9 0 0,-1 0 0 0 0,1 1 0 0 0,0-1 1 0 0,0 0-1 0 0,0 1 0 0 0,0-1 0 0 0,0 1 0 0 0,0-1 0 0 0,0 1 0 0 0,0-1 1 0 0,1 1-1 0 0,-1 0 0 0 0,1-1 0 0 0,-1 3 0 0 0,0 0 26 0 0,0 0 0 0 0,0 0-1 0 0,0 0 1 0 0,-1-1-1 0 0,1 1 1 0 0,-1-1 0 0 0,0 1-1 0 0,0-1 1 0 0,-1 1 0 0 0,-2 3-1 0 0,-30 31 202 0 0,30-34-240 0 0,-26 29 201 0 0,30-32 28 0 0,12 3-92 0 0,1-2-130 0 0,1 0-1 0 0,0 0 1 0 0,0-1-1 0 0,0-1 1 0 0,22-2-1 0 0,32 0 76 0 0,-41 2-75 0 0,45-6 0 0 0,-65 5 37 0 0,-1 1 0 0 0,1-1 0 0 0,-1 2 0 0 0,7-1 0 0 0,9 2-2563 0 0,-6-4-4666 0 0,-6 1 1581 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3:10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0 9215 0 0,'0'0'3263'0'0,"-1"2"-2004"0"0,-55 87 3264 0 0,36-54-3697 0 0,-29 75-1 0 0,-32 104 91 0 0,71-188-916 0 0,4-11-132 0 0,1 0-1 0 0,-6 23 1 0 0,11-35-1456 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3:11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1 190 1839 0 0,'0'0'14419'0'0,"2"0"-12872"0"0,12-7-885 0 0,0 2 0 0 0,0 0 1 0 0,25-5-1 0 0,50-5 405 0 0,-49 9-623 0 0,317-44 1382 0 0,-154 28-1352 0 0,-28 4-635 0 0,-148 14-749 0 0,-1-2 0 0 0,0 0 1 0 0,42-17-1 0 0,-57 17-706 0 0,-3-1-58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7:37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3 7367 0 0,'0'0'568'0'0,"1"-1"-373"0"0,0 1 22 0 0,-1 0-1 0 0,1 0 1 0 0,-1-1-1 0 0,1 1 1 0 0,-1 0-1 0 0,1 0 1 0 0,-1 0-1 0 0,1 0 1 0 0,-1 0-1 0 0,1 0 1 0 0,-1 0-1 0 0,1 0 1 0 0,-1 0-1 0 0,1 0 1 0 0,-1 0-1 0 0,1 0 1 0 0,-1 0-1 0 0,1 0 1 0 0,-1 0-1 0 0,1 1 1 0 0,-1-1-1 0 0,0 0 1 0 0,1 0-1 0 0,-1 1 1 0 0,1-1-1 0 0,-1 0 1 0 0,1 1-1 0 0,0 0-13 0 0,1 1 0 0 0,-1-1 0 0 0,0 1 0 0 0,0-1 0 0 0,0 1 0 0 0,-1-1 0 0 0,1 1 0 0 0,1 2 0 0 0,0 3-143 0 0,0-1 0 0 0,-1 1-1 0 0,0 0 1 0 0,1 7 0 0 0,-2 9 119 0 0,0 0 0 0 0,-2 0 0 0 0,-1 0 0 0 0,-6 26 0 0 0,-29 90 928 0 0,35-129-1044 0 0,-35 110 314 0 0,-6-3 0 0 0,-4-1 0 0 0,-84 144 0 0 0,103-214-355 0 0,-1-2 0 0 0,-49 54 0 0 0,-82 69-184 0 0,149-154 125 0 0,-4 2-52 0 0,-55 61-20 0 0,62-66 34 0 0,1 1 1 0 0,0 0-1 0 0,1 0 1 0 0,1 0-1 0 0,-9 20 1 0 0,14-21-73 0 0,1-7-724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3:11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 15175 0 0,'0'0'6016'0'0,"0"2"-5808"0"0,-2 3-107 0 0,1 0 0 0 0,-1 0-1 0 0,0 0 1 0 0,0 0 0 0 0,0 0-1 0 0,-1 0 1 0 0,-4 6 0 0 0,-27 33 136 0 0,7-9-133 0 0,17-21-88 0 0,3-4-7 0 0,1-1 0 0 0,0 1 1 0 0,-8 19-1 0 0,10-21 2 0 0,4-8-3 0 0,0 1 1 0 0,0-1-1 0 0,0 1 1 0 0,0-1-1 0 0,0 1 0 0 0,0-1 1 0 0,0 1-1 0 0,0-1 1 0 0,0 1-1 0 0,0-1 1 0 0,0 1-1 0 0,1-1 0 0 0,-1 1 1 0 0,0-1-1 0 0,0 0 1 0 0,0 1-1 0 0,1-1 1 0 0,-1 1-1 0 0,0-1 0 0 0,1 0 1 0 0,-1 1-1 0 0,0-1 1 0 0,1 1-1 0 0,-1-1 1 0 0,0 0-1 0 0,1 0 0 0 0,-1 1 1 0 0,0-1-1 0 0,1 0 1 0 0,-1 0-1 0 0,1 1 1 0 0,0-1-1 0 0,14 6 135 0 0,-4-5-103 0 0,-1 0 0 0 0,1-1 0 0 0,-1 0 0 0 0,1-1 1 0 0,-1 0-1 0 0,0-1 0 0 0,17-4 0 0 0,4 0 7 0 0,14-2-44 0 0,116-18-31 0 0,-137 23 224 0 0,72-12-3227 0 0,-77 12 312 0 0,0-2 1 0 0,30-11-1 0 0,-45 15 1023 0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3:11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0 5063 0 0,'-1'1'3146'0'0,"-7"4"-341"0"0,0 1 1 0 0,-10 8-1 0 0,-12 17 886 0 0,-22 41-3042 0 0,20-28 558 0 0,-7 12-825 0 0,-25 31 127 0 0,54-73-496 0 0,0-1-1 0 0,1 2 1 0 0,-11 22 0 0 0,2-3 0 0 0,15-31-6 0 0,3-2-10 0 0,-1-1 0 0 0,0 1 0 0 0,1 0 0 0 0,-1 0 0 0 0,1 0 1 0 0,-1 0-1 0 0,1 0 0 0 0,0 0 0 0 0,-1 0 0 0 0,1 0 0 0 0,0 0 0 0 0,-1 0 0 0 0,1 0 0 0 0,0 0 0 0 0,0 0 0 0 0,0 1 0 0 0,0-1-43 0 0,0 0 0 0 0,0-1 0 0 0,0 1 0 0 0,0 0 0 0 0,0-1 0 0 0,0 1 0 0 0,0-1 0 0 0,0 1 0 0 0,1 0 0 0 0,-1-1 0 0 0,0 1 0 0 0,0-1 0 0 0,0 1 0 0 0,1-1 0 0 0,-1 1 0 0 0,0 0 0 0 0,1-1 0 0 0,-1 1 0 0 0,0-1 0 0 0,1 1 0 0 0,-1-1 0 0 0,1 0 0 0 0,-1 1 0 0 0,1-1 0 0 0,-1 1 0 0 0,1-1 0 0 0,-1 0 0 0 0,1 1 0 0 0,-1-1 0 0 0,1 0 0 0 0,0 0 0 0 0,-1 0 0 0 0,1 1 0 0 0,-1-1 0 0 0,1 0 0 0 0,0 0 0 0 0,-1 0 0 0 0,1 0 0 0 0,1 0 0 0 0,2 0-410 0 0,0 1-1 0 0,0-1 0 0 0,0-1 1 0 0,0 1-1 0 0,5-1 1 0 0,10-4-1402 0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3:12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4607 0 0,'1'1'7932'0'0,"7"2"-7025"0"0,0-1 0 0 0,0 0 0 0 0,0-1-1 0 0,0 1 1 0 0,12-1 0 0 0,46-2 1342 0 0,-47 1-1759 0 0,164-14 1791 0 0,-58 3-1571 0 0,-81 7-605 0 0,0-1 1 0 0,58-15-1 0 0,-24-6-3301 0 0,-60 18-2035 0 0,-6-1-1505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3:12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 11519 0 0,'-1'1'887'0'0,"-3"9"-354"0"0,-1-1 0 0 0,1-1 1 0 0,-2 1-1 0 0,-11 15 0 0 0,-2 3 2013 0 0,-14 21-319 0 0,6-8-802 0 0,-30 59 0 0 0,50-85-1322 0 0,1 0 0 0 0,0 0 1 0 0,1 1-1 0 0,1 0 0 0 0,1 0 0 0 0,0 0 0 0 0,0 1 0 0 0,1 22 0 0 0,2 6-23 0 0,0-43-121 0 0,0 0 1 0 0,0 1-1 0 0,0-1 0 0 0,0 0 1 0 0,0 0-1 0 0,0 0 0 0 0,1 0 0 0 0,-1 0 1 0 0,0 0-1 0 0,1 0 0 0 0,-1 0 1 0 0,0 0-1 0 0,1 0 0 0 0,0 0 0 0 0,-1 0 1 0 0,1 0-1 0 0,-1 0 0 0 0,1 0 1 0 0,0 0-1 0 0,0 0 0 0 0,0 0 0 0 0,0 0 1 0 0,0-1-74 0 0,0 1 0 0 0,1-1 1 0 0,-1 0-1 0 0,0 0 0 0 0,0 0 1 0 0,0 0-1 0 0,0 0 0 0 0,0 0 1 0 0,0 0-1 0 0,0 0 0 0 0,0 0 1 0 0,0-1-1 0 0,2 1 0 0 0,-2-1-35 0 0,14-4-1086 0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3:13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431 104 1375 0 0,'-25'9'39'0'0,"-29"6"0"0"0,19-9 15567 0 0,39-7-13618 0 0,-2 0-1949 0 0,0 0 0 0 0,1 0 0 0 0,-1 0 1 0 0,0 0-1 0 0,0 0 0 0 0,0-1 0 0 0,0 1 1 0 0,0 0-1 0 0,2-3 0 0 0,-2 1 23 0 0,1 1-1 0 0,-1-1 0 0 0,0 1 1 0 0,1 0-1 0 0,0 0 1 0 0,0 0-1 0 0,0 0 1 0 0,0 1-1 0 0,6-4 0 0 0,33-8 3 0 0,-17 6 6 0 0,213-56-138 0 0,-221 59 50 0 0,1 1 0 0 0,-1 1 0 0 0,30 0 0 0 0,-45 2 19 0 0,0 0-1 0 0,0 0 1 0 0,1 0-1 0 0,-1 1 1 0 0,0-1 0 0 0,0 1-1 0 0,0 0 1 0 0,0 0-1 0 0,0 0 1 0 0,0 0-1 0 0,0 0 1 0 0,0 0 0 0 0,2 2-1 0 0,-3-2 3 0 0,0-1 0 0 0,-1 1-1 0 0,1 0 1 0 0,-1 0 0 0 0,1-1 0 0 0,-1 1 0 0 0,1 0-1 0 0,-1 0 1 0 0,0 0 0 0 0,1 0 0 0 0,-1 0 0 0 0,0-1-1 0 0,0 1 1 0 0,0 0 0 0 0,0 0 0 0 0,1 0 0 0 0,-1 0-1 0 0,0 0 1 0 0,-1 0 0 0 0,1 0 0 0 0,0 0-1 0 0,0 0 1 0 0,0 0 0 0 0,0 0 0 0 0,-1-1 0 0 0,1 1-1 0 0,-1 0 1 0 0,1 0 0 0 0,0 0 0 0 0,-1 0 0 0 0,1-1-1 0 0,-1 1 1 0 0,0 1 0 0 0,-7 8 76 0 0,0-1 1 0 0,0 0-1 0 0,0 0 1 0 0,-17 13-1 0 0,-42 27 60 0 0,-22 7-148 0 0,-149 70-1 0 0,212-114-215 0 0,0-1 0 0 0,-1-1 0 0 0,-35 7 0 0 0,60-16 97 0 0,15-7-950 0 0,1 1 1011 0 0,1-1 1 0 0,0 2 0 0 0,0 0 0 0 0,0 1-1 0 0,0 0 1 0 0,0 1 0 0 0,1 1 0 0 0,-1 1 0 0 0,22 1-1 0 0,-18 1 176 0 0,-1 1 0 0 0,1 1 0 0 0,-1 1-1 0 0,0 0 1 0 0,-1 2 0 0 0,1 0 0 0 0,22 12 0 0 0,-29-13 5 0 0,-1 0 1 0 0,-1 0-1 0 0,1 0 1 0 0,-1 1-1 0 0,0 1 1 0 0,13 14-1 0 0,-20-19-83 0 0,0-1-1 0 0,0 0 1 0 0,0 1-1 0 0,-1 0 1 0 0,1-1-1 0 0,-1 1 1 0 0,0 0 0 0 0,0 0-1 0 0,0 0 1 0 0,0 0-1 0 0,0 0 1 0 0,0 0 0 0 0,-1 0-1 0 0,0 0 1 0 0,0 0-1 0 0,1 0 1 0 0,-2 0-1 0 0,1 0 1 0 0,0 0 0 0 0,-1 0-1 0 0,1 0 1 0 0,-1 0-1 0 0,0 0 1 0 0,0 0-1 0 0,0 0 1 0 0,0-1 0 0 0,-1 1-1 0 0,1 0 1 0 0,-1-1-1 0 0,-3 5 1 0 0,-3 4 154 0 0,-1-1 0 0 0,0 0 0 0 0,-1-1 0 0 0,0 0 0 0 0,0-1 1 0 0,-1 0-1 0 0,0 0 0 0 0,-1-1 0 0 0,0-1 0 0 0,0 0 0 0 0,-18 7 0 0 0,-32 14 210 0 0,34-14-193 0 0,-1-1 0 0 0,-45 12 0 0 0,-171 26 281 0 0,234-48-483 0 0,0-1 0 0 0,0-1 0 0 0,-13-1 0 0 0,23 1-8 0 0,1 0 0 0 0,-1 0 0 0 0,1 1-1 0 0,-1-1 1 0 0,1 0 0 0 0,0 0 0 0 0,-1 0-1 0 0,1 0 1 0 0,-1-1 0 0 0,1 1 0 0 0,-1 0 0 0 0,1 0-1 0 0,0 0 1 0 0,-1 0 0 0 0,1 0 0 0 0,-1 0 0 0 0,1-1-1 0 0,0 1 1 0 0,-1 0 0 0 0,1 0 0 0 0,0-1 0 0 0,-1 1-1 0 0,1 0 1 0 0,0 0 0 0 0,-1-1 0 0 0,1 1 0 0 0,0 0-1 0 0,0-1 1 0 0,-1 1 0 0 0,1 0 0 0 0,0-1 0 0 0,0 1-1 0 0,0-1 1 0 0,-1 1 0 0 0,1 0 0 0 0,0-1 0 0 0,0 1-1 0 0,0-1 1 0 0,0 1 0 0 0,0-1 0 0 0,0 1 0 0 0,0 0-1 0 0,0-1 1 0 0,0 1 0 0 0,0-1 0 0 0,0 1 0 0 0,0-1-1 0 0,0 1 1 0 0,0 0 0 0 0,1-1 0 0 0,8-14-537 0 0,-8 15 487 0 0,10-11-1283 0 0,2 0-385 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3:13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8751 0 0,'0'0'674'0'0,"-1"2"-230"0"0,-2 8 622 0 0,-1 0 1 0 0,2 0-1 0 0,-1 1 1 0 0,1-1-1 0 0,0 21 1 0 0,2-23-762 0 0,0-1 0 0 0,1 0 0 0 0,-1 1 0 0 0,2-1 0 0 0,-1 0 0 0 0,1 0 0 0 0,1 0 0 0 0,-1 0 0 0 0,7 12 0 0 0,-2-7-65 0 0,1 0 0 0 0,0-1 0 0 0,0 0 1 0 0,2-1-1 0 0,-1 1 0 0 0,1-2 0 0 0,0 0 0 0 0,21 14 0 0 0,7 1 479 0 0,56 27-1 0 0,-10-7-16 0 0,69 41-173 0 0,-152-84-492 0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3:14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1 1375 0 0,'-2'1'107'0'0,"-22"9"4741"0"0,5-2 4400 0 0,5 9-7161 0 0,-7 14-428 0 0,10-14-840 0 0,-14 17 1 0 0,-9 4 170 0 0,-47 39-1 0 0,58-56-692 0 0,8-9-159 0 0,0-1-1 0 0,0-1 1 0 0,-19 10-1 0 0,17-11-79 0 0,2 1 0 0 0,0 0 0 0 0,-22 18-1 0 0,-27 24-324 0 0,45-38-828 0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3:14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10135 0 0,'0'0'919'0'0,"-7"6"-742"0"0,5-5-65 0 0,0 1-1 0 0,0 0 0 0 0,0 0 1 0 0,0 0-1 0 0,0 0 0 0 0,0 0 1 0 0,1 0-1 0 0,-1 0 1 0 0,1 1-1 0 0,-1-1 0 0 0,1 1 1 0 0,0-1-1 0 0,0 1 0 0 0,0-1 1 0 0,0 1-1 0 0,0 4 0 0 0,0-3 270 0 0,1 1-1 0 0,0-1 0 0 0,1 0 0 0 0,-1 0 0 0 0,1 0 0 0 0,-1 0 0 0 0,1 0 0 0 0,1 0 1 0 0,-1 0-1 0 0,2 4 0 0 0,4 5 660 0 0,0 0 1 0 0,0-1-1 0 0,2 0 1 0 0,-1 0-1 0 0,14 13 0 0 0,-5-6-707 0 0,39 32 0 0 0,-47-44-313 0 0,1 0 0 0 0,0 0 0 0 0,0-1 0 0 0,1-1 0 0 0,-1 0 0 0 0,18 6 0 0 0,-14-7-162 0 0,-1 0 1 0 0,1-2 0 0 0,18 3-1 0 0,-26-5-333 0 0,-1 0 0 0 0,1 0-1 0 0,0 0 1 0 0,-1-1 0 0 0,1 1 0 0 0,0-1-1 0 0,-1-1 1 0 0,1 1 0 0 0,-1-1-1 0 0,0 0 1 0 0,6-3 0 0 0,4-5-6299 0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3:14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1 5063 0 0,'0'0'14154'0'0,"6"11"-12860"0"0,-7-3-1054 0 0,0-1 0 0 0,0 1 0 0 0,0-1 0 0 0,-1 0-1 0 0,0 1 1 0 0,-7 13 0 0 0,-24 44 658 0 0,26-53-796 0 0,-45 75 470 0 0,-76 94 0 0 0,-18 29-283 0 0,83-103-144 0 0,-68 162 1 0 0,116-235-108 0 0,-17 46-487 0 0,31-79 209 0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3:15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67 6911 0 0,'0'0'5808'0'0,"5"-8"-2422"0"0,2 2-2677 0 0,1 1 0 0 0,0 0 1 0 0,0 0-1 0 0,13-5 0 0 0,-3 1-102 0 0,-15 7-532 0 0,0 1 0 0 0,-1-1 1 0 0,1 1-1 0 0,0 0 0 0 0,0 0 1 0 0,0 0-1 0 0,0 0 0 0 0,0 1 1 0 0,3-1-1 0 0,75-6 1425 0 0,-80 7-1468 0 0,0 0-1 0 0,0 0 0 0 0,0 0 1 0 0,-1 0-1 0 0,1 0 1 0 0,0 1-1 0 0,0-1 1 0 0,-1 0-1 0 0,1 1 0 0 0,0-1 1 0 0,0 0-1 0 0,-1 1 1 0 0,1-1-1 0 0,0 1 1 0 0,-1-1-1 0 0,1 1 0 0 0,-1-1 1 0 0,1 1-1 0 0,-1-1 1 0 0,1 1-1 0 0,-1-1 1 0 0,1 1-1 0 0,-1 0 0 0 0,1-1 1 0 0,-1 1-1 0 0,0 0 1 0 0,1 0-1 0 0,-1-1 1 0 0,0 1-1 0 0,0 0 0 0 0,0 0 1 0 0,1-1-1 0 0,-1 1 1 0 0,0 0-1 0 0,0 0 1 0 0,0 0-1 0 0,0-1 0 0 0,0 1 1 0 0,-1 0-1 0 0,1 0 1 0 0,0 0-1 0 0,0 2-20 0 0,-1 1 0 0 0,1-1-1 0 0,-1 0 1 0 0,0 0 0 0 0,0 0-1 0 0,0 0 1 0 0,-1 0-1 0 0,-2 5 1 0 0,-3 1 9 0 0,-1-1 0 0 0,0 1 0 0 0,0-2 0 0 0,-17 13 0 0 0,-40 23 56 0 0,48-33-76 0 0,8-5 0 0 0,1 0 0 0 0,-1 0 0 0 0,1 1 0 0 0,1 0 0 0 0,-1 0 0 0 0,1 1 0 0 0,0 0 0 0 0,0 1 0 0 0,-11 15 0 0 0,14-15 11 0 0,2 1 31 0 0,3-8-29 0 0,-1-1-1 0 0,1 1 0 0 0,-1 0 0 0 0,1 0 0 0 0,-1 0 0 0 0,1 0 0 0 0,-1 0 0 0 0,1-1 0 0 0,0 1 0 0 0,-1 0 0 0 0,1 0 0 0 0,0-1 0 0 0,0 1 1 0 0,0-1-1 0 0,-1 1 0 0 0,1-1 0 0 0,0 1 0 0 0,0-1 0 0 0,0 1 0 0 0,0-1 0 0 0,0 0 0 0 0,0 1 0 0 0,1-1 0 0 0,28 4 114 0 0,-24-4-82 0 0,33 2 242 0 0,75-7 0 0 0,-45 0-176 0 0,2 5-4 0 0,-61 1-95 0 0,-8 0-19 0 0,0-1 0 0 0,0 0 0 0 0,0 1-1 0 0,0 0 1 0 0,0-1 0 0 0,0 1 0 0 0,0 0 0 0 0,0 0 0 0 0,0 0-1 0 0,0 0 1 0 0,2 2 0 0 0,-1 0-106 0 0,-1-2-82 0 0,16 8-2385 0 0,-15-7 145 0 0,6-1-4939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7:37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47 277 6447 0 0,'-10'5'344'0'0,"0"1"0"0"0,-16 17 4981 0 0,26-14-3598 0 0,0-8-1586 0 0,0 0 0 0 0,1 0-1 0 0,-1-1 1 0 0,0 1-1 0 0,1 0 1 0 0,-1-1 0 0 0,0 1-1 0 0,1 0 1 0 0,-1-1-1 0 0,1 1 1 0 0,-1 0 0 0 0,1-1-1 0 0,-1 1 1 0 0,1-1 0 0 0,0 1-1 0 0,-1-1 1 0 0,1 1-1 0 0,0-1 1 0 0,-1 0 0 0 0,2 1-1 0 0,0 0 163 0 0,3 2-197 0 0,-1-1 0 0 0,0 0 0 0 0,1 0 0 0 0,-1 0 0 0 0,1-1 0 0 0,0 1 0 0 0,0-1 0 0 0,-1 0 0 0 0,1-1 0 0 0,0 1 1 0 0,0-1-1 0 0,5 0 0 0 0,9-2 547 0 0,32-5 1 0 0,-41 5-456 0 0,187-49 2462 0 0,-120 28-1989 0 0,431-111 1286 0 0,-297 73-4019 0 0,25-5-2869 0 0,-217 62-2028 0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3:15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0 10135 0 0,'0'0'778'0'0,"-2"1"-506"0"0,0 0-105 0 0,-1 0 0 0 0,0 0 0 0 0,1 1 0 0 0,-1-1 0 0 0,1 1 1 0 0,-1 0-1 0 0,1-1 0 0 0,0 1 0 0 0,0 0 0 0 0,0 1 0 0 0,0-1 0 0 0,0 0 1 0 0,0 0-1 0 0,1 1 0 0 0,-3 3 0 0 0,3-2 37 0 0,-1 0 0 0 0,1 0 0 0 0,0 0 0 0 0,0 1 0 0 0,0-1 0 0 0,0 0 0 0 0,1 1 0 0 0,0-1 0 0 0,0 7 0 0 0,1 0 60 0 0,1-1 1 0 0,0 1-1 0 0,1 0 1 0 0,0-1 0 0 0,0 0-1 0 0,1 0 1 0 0,9 18-1 0 0,5 1 299 0 0,0-1-1 0 0,38 42 1 0 0,52 45 687 0 0,21 24 75 0 0,-96-99-829 0 0,43 71 0 0 0,-67-97-431 0 0,-2 1 1 0 0,0 0-1 0 0,0 1 1 0 0,-2-1-1 0 0,0 1 1 0 0,0 0-1 0 0,-2 1 1 0 0,0-1-1 0 0,1 19 0 0 0,-4-19-22 0 0,-1 0-1 0 0,0 1 0 0 0,-1-2 1 0 0,-1 1-1 0 0,-1 0 0 0 0,0 0 0 0 0,0-1 1 0 0,-2 0-1 0 0,0 0 0 0 0,-1 0 0 0 0,0-1 1 0 0,-1 0-1 0 0,-20 26 0 0 0,11-19-25 0 0,-2 0-1 0 0,0-2 0 0 0,-1 0 1 0 0,-1-1-1 0 0,0 0 0 0 0,-2-2 1 0 0,-35 19-1 0 0,-27 14-14 0 0,-92 47-203 0 0,171-93-2 0 0,0 0 0 0 0,0 0-1 0 0,0 1 1 0 0,0-1-1 0 0,0 1 1 0 0,1 1-1 0 0,0-1 1 0 0,0 1-1 0 0,0 0 1 0 0,1 0 0 0 0,-6 8-1 0 0,9-12-369 0 0,-1 6-3430 0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3:20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1 11111 0 0,'0'0'1008'0'0,"-1"1"-828"0"0,-17 28 635 0 0,2-4 19 0 0,-14 32 0 0 0,19-34-521 0 0,-65 154 1082 0 0,15 7-1006 0 0,-26 263-261 0 0,66-320 385 0 0,-5-1 0 0 0,-6-2 0 0 0,-5-1 0 0 0,-60 134 1 0 0,-29 48 504 0 0,108-260-828 0 0,1 0 0 0 0,3 1 0 0 0,-11 59 0 0 0,25-104-62 0 0,2 0-74 0 0,-1 0-55 0 0,0 0 0 0 0,1 0 1 0 0,-1 0-1 0 0,1-1 1 0 0,-1 1-1 0 0,1-1 1 0 0,0 1-1 0 0,-1-1 0 0 0,1 1 1 0 0,-1-1-1 0 0,1 0 1 0 0,0 0-1 0 0,-1 0 1 0 0,1 0-1 0 0,0 0 1 0 0,-1 0-1 0 0,1 0 0 0 0,3-2 1 0 0,-4 2-103 0 0,5-6-149 0 0,9-2-261 0 0,-11 6 222 0 0,-1 0 0 0 0,0 0 1 0 0,1 0-1 0 0,-1 0 0 0 0,0-1 1 0 0,0 0-1 0 0,5-5 1 0 0,-3 1-1190 0 0,1 2-58 0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3:20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6911 0 0,'0'0'623'0'0,"0"2"-514"0"0,18 54 3549 0 0,-13-37-815 0 0,15 35 1 0 0,-17-47-2705 0 0,1 0 0 0 0,0 0 1 0 0,0-1-1 0 0,9 11 1 0 0,-2-5 97 0 0,-5-6-51 0 0,0 0 0 0 0,-1 0 0 0 0,0 0 0 0 0,-1 1-1 0 0,1 0 1 0 0,6 14 0 0 0,-4-7 107 0 0,1-1 0 0 0,1 1 0 0 0,0-2 0 0 0,1 1 0 0 0,0-1 0 0 0,21 19 0 0 0,1 2 0 0 0,6 10 24 0 0,54 54-39 0 0,-47-61-590 0 0,-44-34-527 0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3:21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9 8751 0 0,'0'0'674'0'0,"-1"-1"-438"0"0,0-5 3416 0 0,0 5-3482 0 0,0 1 0 0 0,0 0 0 0 0,0 0 1 0 0,0-1-1 0 0,0 1 0 0 0,0 0 0 0 0,0 0 1 0 0,0 0-1 0 0,0 0 0 0 0,0 1 0 0 0,0-1 1 0 0,0 0-1 0 0,0 0 0 0 0,0 0 0 0 0,0 1 1 0 0,-5 3 98 0 0,1-1 0 0 0,0 1 0 0 0,0 1 1 0 0,0-1-1 0 0,1 1 0 0 0,-1-1 0 0 0,1 1 1 0 0,0 0-1 0 0,-4 7 0 0 0,-3 3 192 0 0,-38 41 496 0 0,-2-2 0 0 0,-94 75-1 0 0,123-109-910 0 0,-23 18-130 0 0,43-37-555 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3:21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11975 0 0,'0'0'5386'0'0,"1"0"-4060"0"0,232-35 2532 0 0,-76 14-8660 0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3:21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3223 0 0,'2'1'13423'0'0,"4"0"-12828"0"0,-1 0 1 0 0,1 0-1 0 0,0 0 1 0 0,0-1-1 0 0,-1 0 1 0 0,1 0-1 0 0,10-1 1 0 0,44-11 729 0 0,-36 7-798 0 0,53-11-67 0 0,-22 3 155 0 0,98-9-1 0 0,-125 21-1986 0 0,-28 2 1236 0 0,0-1-1 0 0,1 1 0 0 0,-1-1 1 0 0,0 0-1 0 0,0 1 1 0 0,1-1-1 0 0,-1 1 1 0 0,0-1-1 0 0,0 1 0 0 0,0-1 1 0 0,1 1-1 0 0,-1-1 1 0 0,0 1-1 0 0,0-1 1 0 0,0 1-1 0 0,0-1 0 0 0,0 1 1 0 0,0 0-1 0 0,0 7-1597 0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3:22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 11055 0 0,'0'0'852'0'0,"2"-1"-346"0"0,-19 8 6739 0 0,-66 28-6224 0 0,-42 26-733 0 0,122-60-288 0 0,0 1 0 0 0,0-1 0 0 0,0 1 0 0 0,1 0 0 0 0,-1 0 0 0 0,1 0 0 0 0,-1 0 0 0 0,1 0 0 0 0,0 0 0 0 0,0 1 0 0 0,0-1 0 0 0,0 1 0 0 0,0-1 0 0 0,1 1 0 0 0,-1 0 0 0 0,1 0 0 0 0,-2 5 0 0 0,1-3 2 0 0,0-1-1 0 0,0 0 1 0 0,-1 1-1 0 0,1-1 1 0 0,-6 6 0 0 0,6-7 22 0 0,-1 0 1 0 0,1 0-1 0 0,0 0 0 0 0,0 0 1 0 0,1 0-1 0 0,-1 0 1 0 0,1 1-1 0 0,-1-1 1 0 0,1 0-1 0 0,0 1 1 0 0,0-1-1 0 0,1 1 1 0 0,-1 4-1 0 0,1-5 11 0 0,0 0-1 0 0,0 0 1 0 0,0 0 0 0 0,1 0-1 0 0,-1 0 1 0 0,1-1-1 0 0,0 1 1 0 0,0 0 0 0 0,0 0-1 0 0,0-1 1 0 0,1 1-1 0 0,-1-1 1 0 0,1 1 0 0 0,-1-1-1 0 0,1 1 1 0 0,3 2-1 0 0,-1-2 26 0 0,-1 0-1 0 0,1 0 0 0 0,0 0 0 0 0,0-1 0 0 0,0 1 0 0 0,0-1 1 0 0,0 0-1 0 0,1-1 0 0 0,7 3 0 0 0,-3-2 51 0 0,1 0 0 0 0,-1 0-1 0 0,1-1 1 0 0,-1-1 0 0 0,1 0 0 0 0,0 0-1 0 0,0-1 1 0 0,-1 0 0 0 0,15-3-1 0 0,-14 1-57 0 0,-1-1 0 0 0,1 0 0 0 0,0 0-1 0 0,-1-1 1 0 0,0 0 0 0 0,0 0-1 0 0,-1-1 1 0 0,1 0 0 0 0,-1-1 0 0 0,-1 0-1 0 0,1 0 1 0 0,8-11 0 0 0,-12 12-99 0 0,1 0 1 0 0,-1 0-1 0 0,0-1 0 0 0,-1 1 1 0 0,0-1-1 0 0,0 0 0 0 0,0 0 1 0 0,-1 0-1 0 0,0 0 1 0 0,0 0-1 0 0,-1 0 0 0 0,0-1 1 0 0,0 1-1 0 0,-1 0 1 0 0,0-1-1 0 0,0 1 0 0 0,0-1 1 0 0,-3-7-1 0 0,3 12-59 0 0,-1 0 0 0 0,0 0 0 0 0,0 0 0 0 0,0 0 1 0 0,0 0-1 0 0,-1 1 0 0 0,1-1 0 0 0,-1 0 0 0 0,0 1 0 0 0,0-1 0 0 0,0 1 0 0 0,0-1 0 0 0,0 1 0 0 0,0 0 0 0 0,0 0 0 0 0,-1 0 1 0 0,1 0-1 0 0,-1 0 0 0 0,-3-1 0 0 0,1 1-110 0 0,0-1-1 0 0,-1 1 1 0 0,0 1 0 0 0,1-1 0 0 0,-1 1 0 0 0,0 0 0 0 0,1 0 0 0 0,-1 1-1 0 0,-6-1 1 0 0,10 1-912 0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3:23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45 100 3223 0 0,'-1'2'240'0'0,"-2"-2"-182"0"0,0 1-157 0 0,-9 10 1691 0 0,9-9-831 0 0,1 0 0 0 0,-1 0 0 0 0,0-1-1 0 0,0 1 1 0 0,-9 2 4036 0 0,14-6-4581 0 0,0 0 1 0 0,0 0-1 0 0,0 0 0 0 0,0 0 0 0 0,0 0 0 0 0,3-1 0 0 0,-2 0-57 0 0,15-9 210 0 0,-12 7-187 0 0,1 1 0 0 0,-2-1-1 0 0,7-6 1 0 0,-4 4 121 0 0,0-1 0 0 0,0 2 0 0 0,1-1 0 0 0,-1 1 0 0 0,1 1 0 0 0,1-1 0 0 0,-1 2-1 0 0,1-1 1 0 0,0 1 0 0 0,18-4 0 0 0,-19 6-200 0 0,0 1 0 0 0,0 0 0 0 0,0 0 0 0 0,0 1-1 0 0,0 0 1 0 0,0 1 0 0 0,10 2 0 0 0,-13-2-53 0 0,0 0-1 0 0,0 1 1 0 0,-1 0 0 0 0,1 0 0 0 0,-1 0 0 0 0,1 1-1 0 0,-1 0 1 0 0,0 0 0 0 0,0 0 0 0 0,0 0-1 0 0,6 7 1 0 0,-10-8-31 0 0,0 0 0 0 0,0 0 1 0 0,0 0-1 0 0,0 0 0 0 0,-1 1 0 0 0,1-1 0 0 0,-1 0 0 0 0,1 0 0 0 0,-1 1 1 0 0,0-1-1 0 0,0 0 0 0 0,0 1 0 0 0,0-1 0 0 0,-1 0 0 0 0,1 0 0 0 0,-1 3 1 0 0,-1 2 4 0 0,0-1 0 0 0,0 0 0 0 0,-1 0 0 0 0,0 0 1 0 0,0-1-1 0 0,0 1 0 0 0,-1-1 0 0 0,1 1 0 0 0,-8 7 1 0 0,-3 1 15 0 0,-27 23 0 0 0,12-12-40 0 0,-72 52 0 0 0,89-69 2 0 0,1 0 1 0 0,-1 1-1 0 0,1 0 0 0 0,1 0 1 0 0,0 1-1 0 0,-18 23 0 0 0,27-32 614 0 0,1-1-549 0 0,-1 0 1 0 0,1 1-1 0 0,0-1 0 0 0,-1 0 0 0 0,1 0 0 0 0,-1 1 1 0 0,1-1-1 0 0,0 0 0 0 0,0 1 0 0 0,-1-1 0 0 0,1 0 1 0 0,0 1-1 0 0,0-1 0 0 0,-1 1 0 0 0,1-1 0 0 0,0 0 1 0 0,0 1-1 0 0,0-1 0 0 0,-1 2 0 0 0,13 1 40 0 0,-1-1 0 0 0,1 0 0 0 0,-1 0 0 0 0,1-1 0 0 0,0-1 0 0 0,17-1 0 0 0,11 1 32 0 0,25 3 103 0 0,89 5 301 0 0,-113-4-510 0 0,-11-2 16 0 0,58 13-1 0 0,-44-7-1854 0 0,-42-8 992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3:25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1839 0 0,'0'0'13198'0'0,"2"0"-12506"0"0,2 2-407 0 0,1-1 1 0 0,-1 0 0 0 0,1 0-1 0 0,-1-1 1 0 0,1 1 0 0 0,0-1 0 0 0,6-1-1 0 0,38-4 1284 0 0,-21 1-985 0 0,9 0-126 0 0,39-3-169 0 0,38 9-3850 0 0,-100-2 2111 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3:26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1375 0 0,'2'1'3035'0'0,"29"0"5078"0"0,2-5-3901 0 0,32-13-2279 0 0,-10 2-651 0 0,-29 10-862 0 0,15-4 619 0 0,54-5 0 0 0,-89 13-983 0 0,-5 1-42 0 0,1-1 0 0 0,-1 1-1 0 0,1 0 1 0 0,-1 0 0 0 0,1 0 0 0 0,-1 0-1 0 0,1 1 1 0 0,-1-1 0 0 0,1 0-1 0 0,-1 1 1 0 0,1-1 0 0 0,-1 1 0 0 0,0-1-1 0 0,1 1 1 0 0,-1-1 0 0 0,0 1-1 0 0,2 1 1 0 0,7 4-1648 0 0,-4 0 756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7:38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5 511 12351 0 0,'0'0'564'0'0,"1"2"-9"0"0,7 41 4974 0 0,-12-55-3971 0 0,-3-20-485 0 0,6 18-838 0 0,0-1 0 0 0,1 1 0 0 0,0 0 0 0 0,1-1 0 0 0,1 1 0 0 0,0-1 0 0 0,1 1 0 0 0,1 0 0 0 0,0 0 0 0 0,1 1-1 0 0,10-22 1 0 0,-7 20 4 0 0,0 1 0 0 0,2-1 0 0 0,0 1 0 0 0,0 1 0 0 0,1 0 0 0 0,1 0 0 0 0,0 1 0 0 0,1 1 0 0 0,21-15 0 0 0,4 0-1173 0 0,2 1 0 0 0,1 3 0 0 0,68-28 0 0 0,-78 38 29 0 0,1 3 0 0 0,0 0 0 0 0,1 2 0 0 0,0 1 0 0 0,59-2 0 0 0,-59 8-3731 0 0,-2 0-1026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3:26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17 6911 0 0,'0'0'528'0'0,"0"-9"6204"0"0,-3 1 68 0 0,-2 12-6715 0 0,1-1 0 0 0,0 1 0 0 0,0 0 0 0 0,0 0-1 0 0,0 0 1 0 0,1 1 0 0 0,-1-1 0 0 0,1 1 0 0 0,1 0 0 0 0,-1 0 0 0 0,-2 6 0 0 0,-7 10 20 0 0,-34 53 41 0 0,-43 78-116 0 0,-46 127 21 0 0,124-259-287 0 0,0 0 1 0 0,-2 0-1 0 0,-14 17 1 0 0,-6-1-2547 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3:27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79 16095 0 0,'-8'-4'1716'0'0,"2"1"46"0"0,23-3 384 0 0,-9 3-1856 0 0,23-4 478 0 0,48-6 1 0 0,-23 4-373 0 0,52-7-34 0 0,1 5 0 0 0,0 5 1 0 0,140 9-1 0 0,-144 8-2173 0 0,-80-7 1405 0 0,12 2-2103 0 0,-20-4 651 0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3:27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51 4607 0 0,'3'-1'208'0'0,"33"-11"-50"0"0,20-5 1966 0 0,28-3 11966 0 0,-84 22-14031 0 0,0 0-1 0 0,-1 0 1 0 0,1-1-1 0 0,-1 1 0 0 0,1 0 1 0 0,-1 0-1 0 0,0 0 1 0 0,0-1-1 0 0,0 1 1 0 0,0 0-1 0 0,0-1 1 0 0,0 1-1 0 0,0-1 0 0 0,0 1 1 0 0,-1-1-1 0 0,-1 2 1 0 0,-28 20 206 0 0,24-19-201 0 0,-397 235 113 0 0,368-221-176 0 0,17-8-3 0 0,0 0 0 0 0,0 1-1 0 0,1 1 1 0 0,-21 17-1 0 0,38-28 2 0 0,-1 0 0 0 0,1 0-1 0 0,-1 0 1 0 0,1 1 0 0 0,0-1-1 0 0,0 1 1 0 0,0-1-1 0 0,0 0 1 0 0,0 1 0 0 0,0 0-1 0 0,0-1 1 0 0,1 1-1 0 0,-1 0 1 0 0,0-1 0 0 0,1 1-1 0 0,-1 0 1 0 0,1-1 0 0 0,0 1-1 0 0,0 0 1 0 0,0 0-1 0 0,-1 0 1 0 0,2-1 0 0 0,-1 1-1 0 0,0 3 1 0 0,2-2-1 0 0,-1 0 1 0 0,0 0 0 0 0,1 0-1 0 0,0 0 1 0 0,0-1 0 0 0,0 1-1 0 0,0-1 1 0 0,0 1 0 0 0,0-1 0 0 0,0 0-1 0 0,1 0 1 0 0,-1 0 0 0 0,5 2-1 0 0,8 6 32 0 0,1-1 0 0 0,0-1 0 0 0,0 0 0 0 0,1-1 0 0 0,17 4 0 0 0,-7-4 30 0 0,-1-1 0 0 0,47 5 0 0 0,-41-10-6 0 0,0-1-1 0 0,0-1 1 0 0,48-9-1 0 0,94-26 192 0 0,-165 34-243 0 0,29-7 65 0 0,-1-2 0 0 0,0-1-1 0 0,66-32 1 0 0,-96 40-130 0 0,-1 0 0 0 0,1-1 0 0 0,0 0 0 0 0,-1 0 0 0 0,0-1 0 0 0,-1 1 0 0 0,1-1-1 0 0,-1-1 1 0 0,0 1 0 0 0,5-9 0 0 0,-8 13 39 0 0,-1-1 1 0 0,0 1-1 0 0,1-1 0 0 0,-1 1 0 0 0,0-1 0 0 0,0 0 0 0 0,-1 0 1 0 0,1 1-1 0 0,-1-1 0 0 0,1 0 0 0 0,-1 0 0 0 0,0 0 1 0 0,0 0-1 0 0,0 1 0 0 0,0-1 0 0 0,0 0 0 0 0,-1 0 1 0 0,1 0-1 0 0,-1 0 0 0 0,0 1 0 0 0,0-1 0 0 0,0 0 0 0 0,0 1 1 0 0,-1-1-1 0 0,1 1 0 0 0,0-1 0 0 0,-1 1 0 0 0,0 0 1 0 0,0-1-1 0 0,0 1 0 0 0,-4-3 0 0 0,4 3 0 0 0,0 1 1 0 0,-1-1-1 0 0,1 1 0 0 0,-1 0 0 0 0,0 0 1 0 0,1 0-1 0 0,-1 0 0 0 0,0 1 0 0 0,1-1 1 0 0,-1 1-1 0 0,0-1 0 0 0,0 1 1 0 0,0 0-1 0 0,1 0 0 0 0,-1 0 0 0 0,0 1 1 0 0,0-1-1 0 0,0 1 0 0 0,-4 1 0 0 0,-5 1 1 0 0,-1 2 0 0 0,-20 9 0 0 0,-1 3 113 0 0,2 2 0 0 0,0 1 0 0 0,-48 40 0 0 0,72-52-77 0 0,-1 0 1 0 0,1 0-1 0 0,0 1 0 0 0,0 0 1 0 0,-9 15-1 0 0,13-13-13 0 0,4-9-8 0 0,0-1-1 0 0,-1 1 1 0 0,1-1-1 0 0,1 1 1 0 0,-1-1-1 0 0,0 1 1 0 0,0 0 0 0 0,0-1-1 0 0,1 0 1 0 0,-1 1-1 0 0,1-1 1 0 0,-1 1-1 0 0,1-1 1 0 0,0 1-1 0 0,-1-1 1 0 0,1 0 0 0 0,0 1-1 0 0,0-1 1 0 0,0 0-1 0 0,0 0 1 0 0,2 2-1 0 0,13 8-1515 0 0,1-3-3672 0 0,-2-2-1370 0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3:28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3 8751 0 0,'10'-2'270'0'0,"-7"2"-196"0"0,0-1 0 0 0,0 1 1 0 0,0 0-1 0 0,0 0 0 0 0,0 0 0 0 0,0 0 0 0 0,1 1 1 0 0,-1-1-1 0 0,0 1 0 0 0,0 0 0 0 0,5 2 0 0 0,-7-2 176 0 0,0 0 0 0 0,0 0-1 0 0,-1 0 1 0 0,1 0-1 0 0,0 0 1 0 0,0 1-1 0 0,-1-1 1 0 0,1 0 0 0 0,0 0-1 0 0,-1 1 1 0 0,0-1-1 0 0,1 0 1 0 0,-1 1-1 0 0,0-1 1 0 0,1 3 0 0 0,-1-4-202 0 0,0 3 155 0 0,0 0 0 0 0,0 0 0 0 0,0 0 0 0 0,-1 0 0 0 0,1 0 0 0 0,-1 0 0 0 0,0 0 0 0 0,0-1 0 0 0,0 1 0 0 0,0 0 0 0 0,0 0 0 0 0,-1-1 0 0 0,1 1 0 0 0,-1 0 0 0 0,-3 3 0 0 0,-2 3 100 0 0,0-1-1 0 0,-16 14 1 0 0,-151 107 1621 0 0,54-44-1765 0 0,91-63-157 0 0,2 2 1 0 0,-28 30-1 0 0,14-7-11 0 0,3 1 0 0 0,-51 84 0 0 0,66-93 14 0 0,2 1 1 0 0,2 1-1 0 0,2 1 1 0 0,-15 54-1 0 0,27-76 18 0 0,1 0 0 0 0,0 0 0 0 0,2 0 0 0 0,-1 30 0 0 0,3-41 42 0 0,1-1 0 0 0,-1 1-1 0 0,2-1 1 0 0,-1 1 0 0 0,1-1-1 0 0,0 0 1 0 0,1 0-1 0 0,0 0 1 0 0,0 0 0 0 0,1 0-1 0 0,0-1 1 0 0,1 1 0 0 0,7 10-1 0 0,8 7 318 0 0,26 29 1355 0 0,-45-53-1572 0 0,6 5-592 0 0,-8-8 83 0 0,-5-6-6369 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3:32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 5527 0 0,'0'0'10320'0'0,"-1"1"-10030"0"0,-1 2-147 0 0,0-1 0 0 0,1 1 1 0 0,-1 0-1 0 0,1 0 1 0 0,0 0-1 0 0,-2 4 1 0 0,3-5 218 0 0,-8 17 278 0 0,1 0-522 0 0,-1-1 0 0 0,-1 0 1 0 0,-1-1-1 0 0,0 0 0 0 0,-1 0 0 0 0,-23 25 0 0 0,5-10-108 0 0,-37 36 111 0 0,48-49-113 0 0,12-12 5 0 0,0 0 1 0 0,-1-1-1 0 0,1 0 0 0 0,-16 10 0 0 0,15-13-2 0 0,5-2 42 0 0,4-2-42 0 0,-1 0 0 0 0,0-1 0 0 0,0 1 0 0 0,1 0 0 0 0,-1 0 0 0 0,1 0 0 0 0,-1 0 0 0 0,1 1 0 0 0,-1-1 0 0 0,3 0 0 0 0,-1-1-4 0 0,28-13 60 0 0,2 1 0 0 0,0 1-1 0 0,1 2 1 0 0,0 1 0 0 0,66-9-1 0 0,-75 15-3 0 0,3-1-29 0 0,1 1 0 0 0,42 1 1 0 0,-61 3-25 0 0,19 5-30 0 0,-27-5-81 0 0,-1 1-436 0 0,5 2 800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3:32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10 1839 0 0,'8'-9'14683'0'0,"-13"23"-13779"0"0,-10 21-1053 0 0,-51 81 717 0 0,-19 30 170 0 0,-67 87 445 0 0,44-42-708 0 0,83-143-221 0 0,11-25 65 0 0,-20 28 0 0 0,16-27-162 0 0,-26 51 0 0 0,41-68-141 0 0,-1-1 784 0 0,1-2 367 0 0,-7 22-566 0 0,10-23-601 0 0,-7 13 0 0 0,7-15-186 0 0,-1 0 0 0 0,1 0 0 0 0,0 0-1 0 0,-1-1 1 0 0,1 1 0 0 0,0 0 0 0 0,-1 0 0 0 0,1-1-1 0 0,-1 1 1 0 0,1 0 0 0 0,-1-1 0 0 0,1 1 0 0 0,-1-1-1 0 0,0 1 1 0 0,1 0 0 0 0,-1-1 0 0 0,0 0 0 0 0,-1 2-1 0 0,1 1-2283 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3:33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5063 0 0,'0'0'9680'0'0,"2"0"-8896"0"0,28-2 1365 0 0,55-10 0 0 0,-24 3-1313 0 0,272-50 774 0 0,-332 58-1613 0 0,85-20-951 0 0,-71 16-1386 0 0,25-12 0 0 0,-29 12 1 0 0,0 0-3077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3:34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 10303 0 0,'0'0'1214'0'0,"-9"0"144"0"0,7 0-1184 0 0,1 0 0 0 0,-1 1 0 0 0,1-1 0 0 0,-1 1 0 0 0,1 0 0 0 0,-1-1 0 0 0,1 1 1 0 0,0 0-1 0 0,-1 0 0 0 0,1-1 0 0 0,0 1 0 0 0,0 0 0 0 0,0 1 0 0 0,-1-1 0 0 0,1 0 0 0 0,0 0 0 0 0,1 0 0 0 0,-1 1 0 0 0,0-1 0 0 0,-1 3 0 0 0,-16 35 527 0 0,14-29-333 0 0,3-7-319 0 0,-32 76 1099 0 0,-56 98-1 0 0,35-77-336 0 0,47-83-670 0 0,0 0 0 0 0,1 1 1 0 0,1 0-1 0 0,-3 19 1 0 0,3 16 108 0 0,5-52-460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3:37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944 1 5063 0 0,'0'0'10080'0'0,"0"2"-9562"0"0,-1 2-401 0 0,1 0 0 0 0,-1 0 0 0 0,0 0 1 0 0,0 0-1 0 0,-1 0 0 0 0,1 0 1 0 0,-1-1-1 0 0,0 1 0 0 0,0 0 1 0 0,0-1-1 0 0,-6 7 0 0 0,-5 6 45 0 0,-16 16 0 0 0,22-25-108 0 0,-25 25-30 0 0,-2-2 0 0 0,-65 45 0 0 0,-84 36-285 0 0,9 1 158 0 0,149-94 108 0 0,-22 17-8 0 0,1 2 0 0 0,2 2 0 0 0,-76 88 0 0 0,118-125-5 0 0,-12 15-7 0 0,-16 24-1 0 0,27-36 48 0 0,0-1 0 0 0,1 1 0 0 0,0-1-1 0 0,0 1 1 0 0,0 0 0 0 0,0 0 0 0 0,0 0 0 0 0,1 0-1 0 0,0 0 1 0 0,0 0 0 0 0,0 9 0 0 0,2-11 1 0 0,-1-1-1 0 0,1 1 1 0 0,0-1 0 0 0,0 1 0 0 0,0-1 0 0 0,0 1-1 0 0,0-1 1 0 0,0 0 0 0 0,0 1 0 0 0,1-1-1 0 0,-1 0 1 0 0,1 0 0 0 0,0 0 0 0 0,0 0-1 0 0,0 0 1 0 0,-1-1 0 0 0,2 1 0 0 0,-1-1 0 0 0,0 1-1 0 0,0-1 1 0 0,0 0 0 0 0,3 2 0 0 0,4 1 108 0 0,0-1 0 0 0,-1 0 0 0 0,1 0 0 0 0,18 3 0 0 0,31 0 708 0 0,115-1 1 0 0,-124-5-595 0 0,18-1 241 0 0,81-12-1 0 0,-108 7-342 0 0,-1-1 0 0 0,0-3 0 0 0,53-20 0 0 0,-73 22-137 0 0,0-1 0 0 0,0-1 1 0 0,25-17-1 0 0,-35 20-26 0 0,0 1-1 0 0,0-2 1 0 0,-1 1 0 0 0,0-2 0 0 0,0 1 0 0 0,-1-1 0 0 0,0 0-1 0 0,6-10 1 0 0,-9 11-37 0 0,-1 0 0 0 0,0 0 0 0 0,0 0 0 0 0,0 0 0 0 0,-1 0 1 0 0,-1-1-1 0 0,1 1 0 0 0,-1-1 0 0 0,-1 0 0 0 0,0 1 0 0 0,0-1 0 0 0,0 1 0 0 0,-1-1 0 0 0,-4-15 0 0 0,4 21 16 0 0,-1-1 1 0 0,1 1-1 0 0,-1 1 0 0 0,0-1 1 0 0,0 0-1 0 0,0 0 0 0 0,-1 1 1 0 0,1-1-1 0 0,-1 1 0 0 0,1 0 0 0 0,-1 0 1 0 0,0 0-1 0 0,1 0 0 0 0,-1 0 1 0 0,-5-2-1 0 0,3 2-20 0 0,0 0 0 0 0,0 0 0 0 0,0 0 0 0 0,0 1 1 0 0,0 0-1 0 0,0 0 0 0 0,0 0 0 0 0,0 1 0 0 0,-7 0 0 0 0,0 1 19 0 0,0 1 0 0 0,0 0-1 0 0,0 1 1 0 0,1 0 0 0 0,0 1-1 0 0,-1 1 1 0 0,1 0 0 0 0,1 0-1 0 0,-11 7 1 0 0,0 1 33 0 0,2 1 0 0 0,0 1-1 0 0,-26 26 1 0 0,40-36 7 0 0,0 0 0 0 0,1 0 0 0 0,-1 1 0 0 0,1 0 0 0 0,-4 6 0 0 0,7-9-7 0 0,-1 1 1 0 0,1-1-1 0 0,0 1 0 0 0,0-1 1 0 0,0 1-1 0 0,0-1 0 0 0,0 1 1 0 0,1-1-1 0 0,0 1 1 0 0,0 0-1 0 0,0 6 0 0 0,1-4 0 0 0,0-1 0 0 0,0 1 0 0 0,0 0 0 0 0,0-1 0 0 0,1 1 0 0 0,0-1 0 0 0,0 1 1 0 0,1-1-1 0 0,4 8 0 0 0,-4-9-129 0 0,0-1 1 0 0,0 1 0 0 0,0-1 0 0 0,1 0-1 0 0,-1 0 1 0 0,1-1 0 0 0,-1 1-1 0 0,1-1 1 0 0,0 1 0 0 0,0-1 0 0 0,0 0-1 0 0,9 2 1 0 0,6 1-1261 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3:38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10135 0 0,'0'0'919'0'0,"-2"2"-759"0"0,-1 1-61 0 0,0 1 1 0 0,0-1-1 0 0,0 1 1 0 0,-4 7-1 0 0,5-7 493 0 0,0 1-1 0 0,1-1 0 0 0,-1 1 1 0 0,1 0-1 0 0,0-1 0 0 0,0 1 1 0 0,0 0-1 0 0,1 0 0 0 0,-1 0 1 0 0,1 0-1 0 0,0-1 0 0 0,1 1 1 0 0,0 6-1 0 0,1-1-359 0 0,0-1-1 0 0,1 0 1 0 0,-1 0 0 0 0,2 0 0 0 0,-1 0-1 0 0,1-1 1 0 0,1 1 0 0 0,0-1 0 0 0,6 9-1 0 0,-3-7-146 0 0,0 0 0 0 0,1-1 0 0 0,1 0 0 0 0,0 0 0 0 0,0-1 0 0 0,13 9 0 0 0,-6-7-61 0 0,0 0-1 0 0,0 0 1 0 0,27 9 0 0 0,-33-16-334 0 0,-1 1-1 0 0,1-2 1 0 0,0 1-1 0 0,1-2 1 0 0,-1 1 0 0 0,0-2-1 0 0,18 0 1 0 0,-2-3-853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7:38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 5063 0 0,'2'0'232'0'0,"2"0"-104"0"0,20 8 5142 0 0,-25-4-4619 0 0,1 0 1 0 0,-1 0-1 0 0,1 0 1 0 0,-1 0-1 0 0,0 0 1 0 0,-1 0 0 0 0,1 0-1 0 0,-1 0 1 0 0,1 0-1 0 0,-1-1 1 0 0,-4 6-1 0 0,-4 4 336 0 0,-19 21-1 0 0,2-4 93 0 0,-9 19 46 0 0,-41 69 1 0 0,68-102-1043 0 0,-1-1-34 0 0,2 1 0 0 0,0-1 0 0 0,-8 24-1 0 0,10-23 38 0 0,7-15-107 0 0,0 0 1 0 0,0 0-1 0 0,0 0 0 0 0,0-1 1 0 0,0 1-1 0 0,0 0 1 0 0,0-1-1 0 0,0 1 0 0 0,0-1 1 0 0,3 1-1 0 0,-2 0-91 0 0,0-1 0 0 0,0 1 0 0 0,1-1 1 0 0,-1 0-1 0 0,0 0 0 0 0,1 0 0 0 0,-1 0 0 0 0,1 0 0 0 0,-1-1 0 0 0,0 1 0 0 0,0-1 0 0 0,1 1 0 0 0,-1-1 0 0 0,3-1 0 0 0,20-10-1633 0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3:38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882 1 9671 0 0,'0'0'2324'0'0,"-11"2"2031"0"0,5 1-4240 0 0,0 0 0 0 0,0 1 0 0 0,0 0 1 0 0,0 0-1 0 0,0 0 0 0 0,1 1 0 0 0,-1 0 0 0 0,1 0 1 0 0,1 0-1 0 0,-1 1 0 0 0,-7 11 0 0 0,-2 8 599 0 0,-21 45 0 0 0,11-18-419 0 0,-118 188 533 0 0,-19-12 152 0 0,85-117-438 0 0,5 3 0 0 0,4 3 0 0 0,-83 206 0 0 0,103-223-1372 0 0,36-79-1114 0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3:39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54 9815 0 0,'0'0'1771'0'0,"8"-9"642"0"0,16-15 1595 0 0,-22 23-3512 0 0,8-3 1080 0 0,3-1-1195 0 0,-8 3-146 0 0,1 0 0 0 0,-1 0-1 0 0,1 1 1 0 0,-1-1 0 0 0,1 1-1 0 0,8 0 1 0 0,16 1 389 0 0,-28 0-336 0 0,-1 1-208 0 0,1 0-76 0 0,-1-1-1 0 0,-1 1 0 0 0,1-1 1 0 0,0 1-1 0 0,0 0 1 0 0,0 0-1 0 0,0 0 0 0 0,0 0 1 0 0,-1-1-1 0 0,1 1 0 0 0,0 0 1 0 0,-1 0-1 0 0,1 0 1 0 0,0 1-1 0 0,-1-1 0 0 0,0 0 1 0 0,1 0-1 0 0,-1 0 1 0 0,0 0-1 0 0,1 0 0 0 0,-1 0 1 0 0,0 1-1 0 0,0-1 1 0 0,0 0-1 0 0,0 0 0 0 0,0 0 1 0 0,0 1-1 0 0,0-1 1 0 0,-1 0-1 0 0,1 1 0 0 0,-1 3 39 0 0,0-1-18 0 0,1 0 1 0 0,-1 0-1 0 0,-1 1 0 0 0,1-1 1 0 0,0-1-1 0 0,-1 1 0 0 0,0 0 1 0 0,0 0-1 0 0,0-1 1 0 0,-3 5-1 0 0,-31 33 142 0 0,28-32-128 0 0,-11 10 35 0 0,-40 29 1 0 0,5-4-16 0 0,51-42-54 0 0,1 0 1 0 0,0 0-1 0 0,-1 0 0 0 0,0 0 0 0 0,1-1 1 0 0,-1 1-1 0 0,0-1 0 0 0,-4 2 0 0 0,-30 14 22 0 0,28-12-15 0 0,20 1 57 0 0,-3-4-13 0 0,-1-1 1 0 0,1 0-1 0 0,0 0 1 0 0,0 0-1 0 0,0-1 1 0 0,0 0 0 0 0,9-2-1 0 0,1 1 62 0 0,5-1-11 0 0,34-8 1 0 0,-41 6-64 0 0,0 1 0 0 0,0 1 0 0 0,0 1 1 0 0,0 0-1 0 0,21 1 0 0 0,123 31-899 0 0,-118-25-738 0 0,-14-5-5904 0 0,-17-3 958 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3:39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3 4607 0 0,'0'0'208'0'0,"2"0"-9"0"0,8-1-158 0 0,-9 0 27 0 0,0 1 0 0 0,-1 0 0 0 0,1 0 0 0 0,0 0 0 0 0,-1-1 0 0 0,1 1 0 0 0,0 0 0 0 0,0 0 0 0 0,-1 0 0 0 0,1 0 0 0 0,0 0 0 0 0,0 1 0 0 0,-1-1 0 0 0,1 0 0 0 0,0 0 0 0 0,0 0 0 0 0,-1 1 0 0 0,1-1 0 0 0,0 0 0 0 0,-1 1 0 0 0,1-1 0 0 0,0 0 0 0 0,-1 1 0 0 0,2 0 0 0 0,0 1 515 0 0,6 4 1254 0 0,0 0 0 0 0,0 0 0 0 0,9 9 0 0 0,-6-4-166 0 0,13 19 1 0 0,35 62-150 0 0,-38-57-459 0 0,27 44 450 0 0,63 139-1 0 0,-98-187-1365 0 0,-2 0-1 0 0,-1 1 1 0 0,-1 0-1 0 0,-2 1 1 0 0,-1-1-1 0 0,-2 1 1 0 0,-1 1-1 0 0,-2 36 1 0 0,-3-42-107 0 0,-1-1-1 0 0,-1 1 1 0 0,-2-1 0 0 0,-15 45 0 0 0,7-35-2 0 0,-2 0 0 0 0,-34 57 1 0 0,-10-6-81 0 0,-106 123 1 0 0,150-192 18 0 0,-228 245-760 0 0,215-236 548 0 0,-58 43 0 0 0,69-58-509 0 0,-1-1 0 0 0,0-1 0 0 0,-1 0 1 0 0,-36 12-1 0 0,54-22-547 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3:57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66 2759 0 0,'1'-2'207'0'0,"13"-17"-101"0"0,1-1 2832 0 0,1 1 4817 0 0,-13 15-6659 0 0,-3 4-1056 0 0,0 0 0 0 0,0 0 0 0 0,0 0 0 0 0,0 0 0 0 0,0 0 0 0 0,0 0 0 0 0,0 0 0 0 0,0 0 0 0 0,0-1 0 0 0,0 1 0 0 0,0 0 0 0 0,0 0 0 0 0,0 0 0 0 0,0 0 0 0 0,0 0 0 0 0,0 0 0 0 0,0 0 0 0 0,0 0 0 0 0,0 0 0 0 0,0 0 0 0 0,0 0 0 0 0,1 0 0 0 0,-1 0 0 0 0,0 0 0 0 0,0-1 0 0 0,0 1 0 0 0,0 0 0 0 0,0 0 0 0 0,0 0 0 0 0,0 0 0 0 0,0 0 0 0 0,0 0 0 0 0,0 0 0 0 0,0 0 0 0 0,0 0 0 0 0,1 0 0 0 0,-1 0 0 0 0,0 0 0 0 0,0 0 1 0 0,0 0-1 0 0,0 0 0 0 0,0 0 0 0 0,0 0 0 0 0,0 0 0 0 0,0 0 0 0 0,0 0 0 0 0,0 0 0 0 0,0 0 0 0 0,1 1 0 0 0,-1-1 0 0 0,0 0 0 0 0,0 0 0 0 0,0 0 0 0 0,0 0 0 0 0,0 0 0 0 0,0 0 0 0 0,0 0 0 0 0,0 0 0 0 0,0 0 0 0 0,0 0 0 0 0,2 11 26 0 0,-1 1 0 0 0,0-1 0 0 0,-1 0 0 0 0,0 0 0 0 0,-1 0 0 0 0,0 1 1 0 0,-4 15-1 0 0,-1 25 18 0 0,-28 325 98 0 0,-33-2-96 0 0,57-330-86 0 0,2-6 0 0 0,-15 46 0 0 0,13-63 64 0 0,10-22-31 0 0,-1 1 0 0 0,1-1 0 0 0,0 1 0 0 0,0-1 0 0 0,-1 1-1 0 0,1-1 1 0 0,0 1 0 0 0,-1 0 0 0 0,1-1 0 0 0,-1 0 0 0 0,1 1 0 0 0,-1-1-1 0 0,1 1 1 0 0,-1-1 0 0 0,1 0 0 0 0,-1 1 0 0 0,1-1 0 0 0,-1 0 0 0 0,0 1-1 0 0,-5-6 358 0 0,1-13-378 0 0,3 6-32 0 0,1-1 0 0 0,1 0 1 0 0,0 1-1 0 0,1-1 0 0 0,1 0 0 0 0,0 1 1 0 0,0-1-1 0 0,1 1 0 0 0,8-19 1 0 0,-7 21-8 0 0,1 1 1 0 0,0 0 0 0 0,1 0 0 0 0,0 0 0 0 0,0 1 0 0 0,1 0 0 0 0,0 0 0 0 0,0 1 0 0 0,1 0-1 0 0,0 0 1 0 0,12-7 0 0 0,-13 9 66 0 0,1 0-1 0 0,0 1 1 0 0,0 0-1 0 0,0 1 1 0 0,0-1 0 0 0,1 1-1 0 0,-1 1 1 0 0,1 0-1 0 0,0 0 1 0 0,-1 1-1 0 0,1 0 1 0 0,0 0 0 0 0,0 1-1 0 0,0 0 1 0 0,0 1-1 0 0,0 0 1 0 0,0 0-1 0 0,-1 1 1 0 0,1 0 0 0 0,0 0-1 0 0,-1 1 1 0 0,0 0-1 0 0,1 1 1 0 0,-1 0-1 0 0,-1 0 1 0 0,1 1 0 0 0,12 9-1 0 0,-6-3 172 0 0,-1 0 0 0 0,0 1-1 0 0,-1 1 1 0 0,-1 0 0 0 0,18 24-1 0 0,-26-32-196 0 0,-2-3-13 0 0,0-1-1 0 0,0 0 1 0 0,0 1 0 0 0,0 0 0 0 0,0-1-1 0 0,-1 1 1 0 0,1-1 0 0 0,-1 1 0 0 0,1 0-1 0 0,-1 0 1 0 0,0-1 0 0 0,1 1 0 0 0,-1 0-1 0 0,0 0 1 0 0,0-1 0 0 0,0 1 0 0 0,-1 0-1 0 0,1 1 1 0 0,-1 4 5 0 0,-1 0 0 0 0,0 0 0 0 0,0 0 0 0 0,0-1-1 0 0,-1 1 1 0 0,0-1 0 0 0,-1 1 0 0 0,1-1 0 0 0,-1 0 0 0 0,0 0-1 0 0,0-1 1 0 0,-1 1 0 0 0,0-1 0 0 0,0 0 0 0 0,-11 8 0 0 0,0 0-80 0 0,-1-2 0 0 0,0 0 0 0 0,-1-1 0 0 0,-25 11 0 0 0,31-15 69 0 0,0-1-1 0 0,-1 0 1 0 0,0-1-1 0 0,1-1 0 0 0,-1 0 1 0 0,0-1-1 0 0,-1 0 1 0 0,1-1-1 0 0,0 0 1 0 0,0-1-1 0 0,-1-1 1 0 0,-19-3-1 0 0,-36-8 56 0 0,68 12-124 0 0,-1-2-53 0 0,2 2 111 0 0,0 0 0 0 0,-1 0 0 0 0,1 0 1 0 0,0 0-1 0 0,0 0 0 0 0,0 0 0 0 0,0 0 0 0 0,0-1 1 0 0,0 1-1 0 0,-1 0 0 0 0,1 0 0 0 0,0 0 0 0 0,0 0 0 0 0,0 0 1 0 0,0 0-1 0 0,0 0 0 0 0,0-1 0 0 0,0 1 0 0 0,0 0 0 0 0,0 0 1 0 0,0 0-1 0 0,-1 0 0 0 0,1 0 0 0 0,0-1 0 0 0,0 1 0 0 0,0 0 1 0 0,0 0-1 0 0,0 0 0 0 0,0 0 0 0 0,0 0 0 0 0,0-1 0 0 0,0 1 1 0 0,0 0-1 0 0,0 0 0 0 0,0 0 0 0 0,0 0 0 0 0,0 0 1 0 0,0-1-1 0 0,1 1 0 0 0,-1 0 0 0 0,0 0 0 0 0,8-7-382 0 0,0 1-1 0 0,1-1 1 0 0,-1 2-1 0 0,2-1 1 0 0,-1 1 0 0 0,0 1-1 0 0,1 0 1 0 0,0 0-1 0 0,0 1 1 0 0,0 0-1 0 0,20-3 1 0 0,-19 5-1141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3:58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10591 0 0,'0'0'3028'0'0,"1"2"-1990"0"0,2 3-708 0 0,-1 0 1 0 0,1 0 0 0 0,0 0 0 0 0,0 0 0 0 0,1-1 0 0 0,6 8-1 0 0,30 26 474 0 0,-20-21-398 0 0,51 48 601 0 0,-21-22-598 0 0,-3 2 1 0 0,44 54 0 0 0,-74-78-389 0 0,-2 1-1 0 0,0 1 1 0 0,-1 1-1 0 0,-2 0 1 0 0,0 0 0 0 0,8 28-1 0 0,-14-35-2 0 0,-2 0-1 0 0,0 1 0 0 0,-1-1 0 0 0,0 1 0 0 0,-2 0 0 0 0,0-1 1 0 0,-1 1-1 0 0,-1 0 0 0 0,0 0 0 0 0,-5 21 0 0 0,0-16 63 0 0,-1 0 0 0 0,0 0 0 0 0,-2-1 0 0 0,-18 33 1 0 0,8-22 108 0 0,-2 0 1 0 0,-26 30 0 0 0,20-30-6 0 0,-7 11 203 0 0,-44 42 0 0 0,8-17-64 0 0,-79 74-538 0 0,149-143 460 0 0,-7 8-1665 0 0,7-8 1319 0 0,0 0-1 0 0,0 1 1 0 0,0-1-1 0 0,0 0 0 0 0,0 0 1 0 0,0 1-1 0 0,0-1 1 0 0,0 0-1 0 0,0 0 1 0 0,0 1-1 0 0,0-1 0 0 0,0 0 1 0 0,0 0-1 0 0,0 0 1 0 0,0 1-1 0 0,1-1 1 0 0,-1 0-1 0 0,0 0 0 0 0,0 1 1 0 0,0-1-1 0 0,0 0 1 0 0,0 0-1 0 0,0 0 1 0 0,1 1-1 0 0,-1-1 0 0 0,0 0 1 0 0,0 0-1 0 0,0 0 1 0 0,1 0-1 0 0,-1 0 1 0 0,0 1-1 0 0,0-1 0 0 0,0 0 1 0 0,1 0-1 0 0,-1 0 1 0 0,0 0-1 0 0,0 0 1 0 0,1 0-1 0 0,-1 0 0 0 0,0 0 1 0 0,0 0-1 0 0,1 0 1 0 0,-1 0-1 0 0,0 0 1 0 0,0 0-1 0 0,0 0 0 0 0,1 0 1 0 0,-1 0-1 0 0,9 1-5998 0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4:01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103 146 6911 0 0,'0'0'315'0'0,"0"-2"-7"0"0,-1-12 6674 0 0,-5 26-5828 0 0,-5 21-1217 0 0,4 23 405 0 0,2 1 1 0 0,4 69-1 0 0,1-60-293 0 0,-9 76 1 0 0,-54 168 416 0 0,64-310-423 0 0,-1 0 0 0 0,0 0 0 0 0,0 0 0 0 0,0 0 0 0 0,0 0 0 0 0,0 0-1 0 0,0 0 1 0 0,0 0 0 0 0,1 0 0 0 0,-1 0 0 0 0,0 0 0 0 0,0 0 0 0 0,0 0 0 0 0,0 0 0 0 0,0 0 0 0 0,0 0-1 0 0,1 0 1 0 0,-1 0 0 0 0,0 0 0 0 0,0 0 0 0 0,0 0 0 0 0,0 0 0 0 0,0 0 0 0 0,0 0 0 0 0,0 0-1 0 0,0 0 1 0 0,1 0 0 0 0,-1 0 0 0 0,0 0 0 0 0,0 0 0 0 0,0 1 0 0 0,0-1 0 0 0,0 0 0 0 0,0 0 0 0 0,0 0-1 0 0,0 0 1 0 0,0 0 0 0 0,0 0 0 0 0,0 0 0 0 0,0 0 0 0 0,0 1 0 0 0,0-1 0 0 0,0 0 0 0 0,0 0-1 0 0,0 0 1 0 0,1 0 0 0 0,-1 0 0 0 0,0 0 0 0 0,-1 0 0 0 0,1 1 0 0 0,0-1 0 0 0,0 0 0 0 0,0 0-1 0 0,0 0 1 0 0,0 0 0 0 0,0 0 0 0 0,0 0 0 0 0,0 1 0 0 0,0-1 0 0 0,0 0 0 0 0,0 0 0 0 0,0 0-1 0 0,13-12 626 0 0,15-23-558 0 0,18-37 184 0 0,3 2-1 0 0,110-122 0 0 0,-11 38 11 0 0,41-43 160 0 0,-143 152-417 0 0,104-79-1 0 0,-143 120-104 0 0,22-9-7924 0 0,-10 6 5960 0 0,-2-3 479 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4:04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84 3223 0 0,'0'0'11128'0'0,"0"-2"-10877"0"0,0-11 270 0 0,1 9-409 0 0,-1 0 0 0 0,0 0 0 0 0,0 0 0 0 0,0 0 0 0 0,-1 0 0 0 0,1 0 0 0 0,-3-8 0 0 0,-2 2-100 0 0,-3 0-12 0 0,6 9-9 0 0,1 0-1 0 0,-1 0 0 0 0,0 0 0 0 0,-1 0 1 0 0,1 0-1 0 0,0 0 0 0 0,0 1 0 0 0,0-1 1 0 0,0 1-1 0 0,0 0 0 0 0,-1-1 1 0 0,1 1-1 0 0,0 0 0 0 0,0 0 0 0 0,-1 0 1 0 0,-3 1-1 0 0,-5 2-73 0 0,1-1 0 0 0,-13 5 0 0 0,16-4 57 0 0,-23 8-45 0 0,1 2-1 0 0,0 2 0 0 0,1 0 1 0 0,0 2-1 0 0,2 1 0 0 0,0 1 1 0 0,-39 38-1 0 0,56-49 168 0 0,1 1 1 0 0,0 0 0 0 0,1 0-1 0 0,0 0 1 0 0,-6 12-1 0 0,11-17-48 0 0,-1 0-1 0 0,2 1 1 0 0,-1-1 0 0 0,0 0-1 0 0,1 0 1 0 0,0 1 0 0 0,-1-1-1 0 0,2 1 1 0 0,-1-1-1 0 0,1 1 1 0 0,-1 0 0 0 0,1-1-1 0 0,1 1 1 0 0,-1-1 0 0 0,2 10-1 0 0,5 0 68 0 0,-4-11-105 0 0,0 0 0 0 0,0-1 0 0 0,0 1-1 0 0,1-1 1 0 0,-1 1 0 0 0,0-1 0 0 0,1 0 0 0 0,0-1 0 0 0,0 1 0 0 0,-1-1-1 0 0,1 1 1 0 0,0-1 0 0 0,0 0 0 0 0,0-1 0 0 0,0 1 0 0 0,0-1 0 0 0,0 1 0 0 0,0-1-1 0 0,6-1 1 0 0,8 0 28 0 0,-1-1 0 0 0,1-1 0 0 0,17-6 0 0 0,-9 3 12 0 0,0-2 0 0 0,44-21 1 0 0,-57 23-83 0 0,-1-1 0 0 0,1-1 0 0 0,-2 0 0 0 0,1 0 1 0 0,-1-1-1 0 0,-1 0 0 0 0,11-12 0 0 0,-19 19 8 0 0,0-1 0 0 0,0 1 0 0 0,0-1 0 0 0,-1 1 1 0 0,1-1-1 0 0,-1 1 0 0 0,1-4 0 0 0,9-18-110 0 0,-10 23 135 0 0,-1 1 0 0 0,0 0 1 0 0,0 0-1 0 0,1-1 0 0 0,-1 1 1 0 0,0 0-1 0 0,0-1 0 0 0,0 1 1 0 0,0 0-1 0 0,0-1 0 0 0,1 1 0 0 0,-1 0 1 0 0,0-1-1 0 0,0 1 0 0 0,0 0 1 0 0,0-1-1 0 0,0 1 0 0 0,0-1 0 0 0,0 1 1 0 0,0 0-1 0 0,0-1 0 0 0,0 1 1 0 0,0 0-1 0 0,-1-1 0 0 0,1 1 1 0 0,0 0-1 0 0,0-1 0 0 0,0 1 0 0 0,0 0 1 0 0,-1-1-1 0 0,1 1 0 0 0,-1-1 21 0 0,1 1-1 0 0,-1 0 0 0 0,1 0 0 0 0,-1 0 0 0 0,0 0 1 0 0,1 0-1 0 0,-1 0 0 0 0,0 0 0 0 0,1 0 1 0 0,-1 0-1 0 0,0 0 0 0 0,1 0 0 0 0,-1 0 0 0 0,0 0 1 0 0,0 1-1 0 0,-2-1 30 0 0,0 1 0 0 0,0 1 0 0 0,0-1 0 0 0,0 0-1 0 0,1 1 1 0 0,-6 2 0 0 0,1 6-20 0 0,0 0 1 0 0,1 0-1 0 0,0 0 0 0 0,0 1 0 0 0,1 0 0 0 0,1 0 0 0 0,-6 20 1 0 0,7-17 21 0 0,6 0-29 0 0,-2-12-90 0 0,1 0 1 0 0,-1 0-1 0 0,0 0 0 0 0,1-1 1 0 0,-1 1-1 0 0,1 0 0 0 0,-1-1 1 0 0,1 1-1 0 0,0-1 1 0 0,0 0-1 0 0,0 0 0 0 0,0 0 1 0 0,-1 0-1 0 0,2 0 0 0 0,-1 0 1 0 0,0 0-1 0 0,0 0 0 0 0,0-1 1 0 0,0 1-1 0 0,0-1 1 0 0,4 1-1 0 0,15-2-5685 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4:04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10 356 10191 0 0,'0'0'464'0'0,"-1"2"-8"0"0,-5 21-272 0 0,3-5 2742 0 0,3-14-870 0 0,1-13-1030 0 0,1-12-430 0 0,0 0-1 0 0,2 0 1 0 0,0 0-1 0 0,1 1 0 0 0,14-34 1 0 0,-13 40-469 0 0,1 1 1 0 0,0-1-1 0 0,1 2 1 0 0,1-1-1 0 0,0 1 1 0 0,0 0-1 0 0,2 1 1 0 0,17-16-1 0 0,-12 13-52 0 0,0 2 0 0 0,1-1-1 0 0,1 2 1 0 0,0 1 0 0 0,31-14 0 0 0,-36 19-387 0 0,1 1 0 0 0,-1 0 0 0 0,1 1 0 0 0,0 0 0 0 0,0 1 0 0 0,0 1 0 0 0,0 0 0 0 0,0 1 0 0 0,16 1 1 0 0,-14 1-2020 0 0,0 0-4012 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4:05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13 14279 0 0,'1'0'92'0'0,"-1"-1"-1"0"0,0 1 1 0 0,0-1-1 0 0,1 1 1 0 0,-1-1-1 0 0,0 1 0 0 0,0-1 1 0 0,0 1-1 0 0,1-1 1 0 0,-1 1-1 0 0,0-1 1 0 0,0 0-1 0 0,0 1 1 0 0,0-1-1 0 0,0 1 0 0 0,0-1 1 0 0,-3 0-27 0 0,1 0 0 0 0,-1 1 0 0 0,1-1 0 0 0,-1 1-1 0 0,1-1 1 0 0,-1 1 0 0 0,1 0 0 0 0,-1 0 0 0 0,1 0 0 0 0,-1 1 0 0 0,1-1 0 0 0,-1 0 0 0 0,1 1-1 0 0,-1 0 1 0 0,1 0 0 0 0,-1 0 0 0 0,1 0 0 0 0,0 0 0 0 0,0 0 0 0 0,-4 3 0 0 0,-5 3 162 0 0,0 1 1 0 0,-16 14-1 0 0,-30 34 61 0 0,2 3 0 0 0,3 1 0 0 0,-57 88 0 0 0,96-129-241 0 0,1 1-1 0 0,1 0 1 0 0,-10 27-1 0 0,16-36-29 0 0,2-1 0 0 0,-1 1-1 0 0,2 1 1 0 0,-1-1 0 0 0,1 0-1 0 0,1 1 1 0 0,0-1 0 0 0,1 16-1 0 0,1-22-131 0 0,-1-1-1 0 0,1 0 1 0 0,0 1-1 0 0,0-1 1 0 0,0 0-1 0 0,1 1 0 0 0,-1-1 1 0 0,1 0-1 0 0,0 0 1 0 0,0-1-1 0 0,1 1 1 0 0,-1 0-1 0 0,1-1 1 0 0,0 1-1 0 0,5 5 1 0 0,-3-5-295 0 0,0-1 1 0 0,1 1 0 0 0,-1-1 0 0 0,1 0 0 0 0,-1 0 0 0 0,1-1 0 0 0,0 1-1 0 0,0-2 1 0 0,0 1 0 0 0,9 1 0 0 0,-1-1-5194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2:29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803 865 5063 0 0,'0'0'4842'0'0,"2"1"-4166"0"0,-1 0-333 0 0,0 0 1 0 0,0 0 0 0 0,0 0 0 0 0,1 0-1 0 0,-1 0 1 0 0,1 0 0 0 0,-1 0-1 0 0,0-1 1 0 0,1 1 0 0 0,0-1 0 0 0,-1 1-1 0 0,1-1 1 0 0,-1 1 0 0 0,3-1 0 0 0,-1 0-158 0 0,-1 0 1 0 0,0 0 0 0 0,1 0 0 0 0,-1 0-1 0 0,1-1 1 0 0,-1 1 0 0 0,0-1-1 0 0,1 0 1 0 0,1-1 0 0 0,1 0-146 0 0,-1 0 0 0 0,0 0 1 0 0,0-1-1 0 0,-1 1 0 0 0,1-1 1 0 0,-1 0-1 0 0,1 0 0 0 0,-1-1 0 0 0,0 1 1 0 0,4-6-1 0 0,14-24 130 0 0,-3-1 0 0 0,28-66 1 0 0,15-77-12 0 0,-44 122-217 0 0,-3 14-151 0 0,-3-1-1 0 0,10-63 1 0 0,-19 89 66 0 0,-1 0 0 0 0,0 0-1 0 0,-1 1 1 0 0,-1-1 0 0 0,0 0 0 0 0,-1 1 0 0 0,-1-1 0 0 0,-1 1 0 0 0,0-1 0 0 0,-7-17 0 0 0,9 28 107 0 0,-1 0 0 0 0,0 0 0 0 0,0 0 0 0 0,0 0 0 0 0,0 1 0 0 0,-1 0-1 0 0,1-1 1 0 0,-7-4 0 0 0,9 8 27 0 0,-1-1-1 0 0,1 1 1 0 0,-1 0 0 0 0,0 0-1 0 0,1 0 1 0 0,-1 0-1 0 0,0 1 1 0 0,1-1-1 0 0,-1 0 1 0 0,0 1 0 0 0,0-1-1 0 0,0 1 1 0 0,0 0-1 0 0,1-1 1 0 0,-1 1-1 0 0,0 0 1 0 0,0 0 0 0 0,0 0-1 0 0,0 1 1 0 0,0-1-1 0 0,0 0 1 0 0,1 1-1 0 0,-1-1 1 0 0,0 1 0 0 0,0-1-1 0 0,0 1 1 0 0,-2 2-1 0 0,-1 0 10 0 0,0 1 0 0 0,0 0 0 0 0,1 0 1 0 0,-1 0-1 0 0,1 0 0 0 0,0 1 0 0 0,0-1 0 0 0,1 1 0 0 0,-6 9 0 0 0,-2 7 16 0 0,-9 26 0 0 0,9-21 4 0 0,-105 255 90 0 0,58-134-88 0 0,-122 234 6 0 0,-29-17 552 0 0,172-303-377 0 0,-50 77 377 0 0,70-115-455 0 0,0-1-1 0 0,-2-1 0 0 0,-38 34 0 0 0,33-35-100 0 0,-62 56 78 0 0,85-74-52 0 0,24-6-2228 0 0,-12 0 921 0 0,-1 1-58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7:38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17 14599 0 0,'1'-2'664'0'0,"0"1"-576"0"0,0-1-1 0 0,-1 1 0 0 0,1 0 1 0 0,0 0-1 0 0,0 0 0 0 0,0 0 1 0 0,0 0-1 0 0,0 0 0 0 0,1 0 1 0 0,-1 0-1 0 0,1 0 0 0 0,0 0 169 0 0,8 10-128 0 0,-9-7-122 0 0,0 0 1 0 0,0 0-1 0 0,0 0 0 0 0,0-1 0 0 0,-1 1 0 0 0,1 0 0 0 0,-1 1 0 0 0,1-1 1 0 0,-1 0-1 0 0,0 0 0 0 0,1 0 0 0 0,-1 0 0 0 0,0 0 0 0 0,0 0 1 0 0,-1 0-1 0 0,0 4 0 0 0,-1 4 86 0 0,-1-1 0 0 0,-4 13-1 0 0,4-15-24 0 0,-115 251 2305 0 0,93-207-1951 0 0,-160 285 657 0 0,72-138-1060 0 0,69-114-984 0 0,-40 108-1 0 0,83-189 1020 0 0,0-10-5667 0 0,1 3 5522 0 0,-1-1-1 0 0,1 0 0 0 0,0 1 1 0 0,0-1-1 0 0,1 1 0 0 0,0-1 1 0 0,-1 1-1 0 0,2-1 0 0 0,-1 1 1 0 0,0 0-1 0 0,4-8 0 0 0,4-8 476 0 0,16-23 0 0 0,2-1 708 0 0,2 2 0 0 0,63-70 0 0 0,-73 92-1003 0 0,1 0 0 0 0,2 2 1 0 0,0 0-1 0 0,0 1 0 0 0,2 2 1 0 0,42-22-1 0 0,-62 35-94 0 0,0 0 1 0 0,0 0-1 0 0,0 1 0 0 0,0-1 1 0 0,0 1-1 0 0,1 0 0 0 0,-1 1 1 0 0,0-1-1 0 0,1 1 0 0 0,-1 0 1 0 0,0 0-1 0 0,6 0 1 0 0,-7 1 6 0 0,0 0 0 0 0,0 0 1 0 0,0 0-1 0 0,0 1 1 0 0,0-1-1 0 0,-1 1 1 0 0,1-1-1 0 0,0 1 1 0 0,-1 0-1 0 0,1 0 1 0 0,-1 0-1 0 0,1 1 1 0 0,-1-1-1 0 0,0 0 1 0 0,0 1-1 0 0,0-1 1 0 0,1 4-1 0 0,6 8 106 0 0,0 1-1 0 0,-1 0 0 0 0,-1 0 1 0 0,7 20-1 0 0,-11-26 7 0 0,-1 1-1 0 0,0-1 1 0 0,-1 0 0 0 0,1 1-1 0 0,-2 0 1 0 0,1-1-1 0 0,-2 1 1 0 0,-1 18 0 0 0,-4-6 370 0 0,0 0 1 0 0,-1-1-1 0 0,-1 0 1 0 0,-20 36-1 0 0,-9 27 702 0 0,1 24-444 0 0,34-103-730 0 0,0 0-1 0 0,0 1 0 0 0,0-1 0 0 0,-1 0 1 0 0,1 0-1 0 0,-2 0 0 0 0,1 0 0 0 0,0-1 1 0 0,-1 0-1 0 0,0 1 0 0 0,0-1 0 0 0,0 0 1 0 0,-8 5-1 0 0,5-4 3 0 0,-1-1-1 0 0,0 0 1 0 0,0 0 0 0 0,0-1 0 0 0,-1 0 0 0 0,1 0 0 0 0,-1-1-1 0 0,-10 1 1 0 0,-3 0-4 0 0,0-1 0 0 0,0-1 1 0 0,-1-2-1 0 0,1 0 0 0 0,0-1 0 0 0,-30-7 0 0 0,42 7-25 0 0,0-1 1 0 0,0 0-1 0 0,0 0 0 0 0,1-1 1 0 0,0 0-1 0 0,0-1 0 0 0,0 0 1 0 0,-11-9-1 0 0,17 12-67 0 0,0 0 0 0 0,1 0-1 0 0,-1-1 1 0 0,1 1 0 0 0,0-1 0 0 0,0 1 0 0 0,0-1 0 0 0,0 0 0 0 0,0 0 0 0 0,1 0 0 0 0,0 0-1 0 0,-1 0 1 0 0,1 0 0 0 0,0 0 0 0 0,0-1 0 0 0,0 1 0 0 0,1 0 0 0 0,-1-1 0 0 0,1 1 0 0 0,0 0-1 0 0,0-1 1 0 0,0 1 0 0 0,0 0 0 0 0,1-1 0 0 0,-1 1 0 0 0,1 0 0 0 0,0-1 0 0 0,0 1 0 0 0,2-3 0 0 0,8-19-7395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2:29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1 213 10135 0 0,'0'0'919'0'0,"2"-1"-759"0"0,77-24 4020 0 0,113-42-1156 0 0,5-7-646 0 0,-152 60-2092 0 0,1 3 1 0 0,69-8-1 0 0,-97 17-718 0 0,0 2-1 0 0,-1 0 1 0 0,1 2-1 0 0,18 2 1 0 0,-35-3-795 0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4:12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7111 0 0,'0'0'6963'0'0,"7"-5"-2790"0"0,-4 19-3712 0 0,-1 0 1 0 0,2 0-1 0 0,9 24 0 0 0,-11-33-417 0 0,0 0 0 0 0,1-1 0 0 0,-1 1 0 0 0,1-1 0 0 0,0 0 0 0 0,1 0 0 0 0,-1 0 0 0 0,0 0-1 0 0,1-1 1 0 0,0 1 0 0 0,0-1 0 0 0,0 0 0 0 0,0 0 0 0 0,8 4 0 0 0,6 0 184 0 0,32 8 0 0 0,-36-11-191 0 0,0 0 1 0 0,0 1-1 0 0,-1 0 0 0 0,13 8 1 0 0,-24-13-115 0 0,-1 2-104 0 0,1 0 0 0 0,-1 0 0 0 0,0 0 0 0 0,1 0 0 0 0,-1 0 0 0 0,0 0 1 0 0,-1 0-1 0 0,1 0 0 0 0,0 0 0 0 0,0 4 0 0 0,0-5-537 0 0,-2 1-734 0 0,0 7-314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4:13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28 9383 0 0,'0'0'852'0'0,"17"-9"1562"0"0,-4-2 152 0 0,-5 4 2290 0 0,-36 32-4374 0 0,-51 36 0 0 0,11-10-462 0 0,57-42-152 0 0,-1-1-1 0 0,-1 0 0 0 0,1 0 1 0 0,-1-1-1 0 0,0-1 1 0 0,-1 0-1 0 0,0-1 0 0 0,-17 4 1 0 0,30-9-43 0 0,-19-1-954 0 0,19 1 1531 0 0,0-1-538 0 0,1 1 1 0 0,0 0 0 0 0,-1 0 0 0 0,1 0-1 0 0,-1 0 1 0 0,1 0 0 0 0,0 0 0 0 0,-1 0 0 0 0,1 0-1 0 0,-1 0 1 0 0,1 0 0 0 0,0 0 0 0 0,-1 0-1 0 0,1 0 1 0 0,-1 0 0 0 0,1 0 0 0 0,0 0-1 0 0,-1 0 1 0 0,1 1 0 0 0,-1-1 0 0 0,1 0-1 0 0,0 0 1 0 0,-1 0 0 0 0,1 1 0 0 0,0-1-1 0 0,-1 0 1 0 0,1 0 0 0 0,0 1 0 0 0,0-1 0 0 0,-1 0-1 0 0,1 1 1 0 0,0-1 0 0 0,0 0 0 0 0,-1 1-1 0 0,1-1 1 0 0,0 1 0 0 0,0-1 0 0 0,0 0-1 0 0,0 1 1 0 0,0-1 0 0 0,0 0 0 0 0,0 1-1 0 0,-1-1 1 0 0,1 2 0 0 0,0-1-122 0 0,13 19-770 0 0,-4-11 460 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4:13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20 6071 0 0,'0'0'548'0'0,"9"-20"9728"0"0,-23 112-8637 0 0,-10 137-208 0 0,21-203-1238 0 0,-1-1 0 0 0,-1 0 1 0 0,-16 46-1 0 0,20-69-92 0 0,10-4-4477 0 0,0-3 3032 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4:21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15 9383 0 0,'0'0'852'0'0,"-14"-7"-577"0"0,-10 0 3166 0 0,23 7-2955 0 0,-1 0 272 0 0,-5 1 3054 0 0,8 6-3668 0 0,1-1 0 0 0,0 0 0 0 0,0 0 0 0 0,1-1 0 0 0,0 1 0 0 0,0 0 0 0 0,0-1 0 0 0,1 0 0 0 0,5 8 0 0 0,8 6 334 0 0,20 19 0 0 0,-17-20-186 0 0,6 6 56 0 0,-12-12-198 0 0,0 1 0 0 0,16 19 0 0 0,-13-18-2620 0 0,-9-13-1632 0 0,-4-1 4522 0 0,-1 0-2234 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4:22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13 12095 0 0,'1'-1'554'0'0,"1"-1"-361"0"0,13-6 464 0 0,-15 8-575 0 0,1 0 0 0 0,-1 0-1 0 0,1-1 1 0 0,0 1 0 0 0,-1 0 0 0 0,1 0-1 0 0,-1 0 1 0 0,1 0 0 0 0,-1 0-1 0 0,1 0 1 0 0,0 0 0 0 0,-1 0 0 0 0,1 0-1 0 0,-1 0 1 0 0,1 0 0 0 0,-1 0-1 0 0,1 0 1 0 0,0 0 0 0 0,-1 1 0 0 0,1-1-1 0 0,-1 0 1 0 0,1 0 0 0 0,-1 1-1 0 0,1-1 1 0 0,-1 0 0 0 0,1 1 0 0 0,-1-1-1 0 0,1 1 1 0 0,-1-1 0 0 0,0 0-1 0 0,1 1 1 0 0,-1-1 0 0 0,0 1 0 0 0,1-1-1 0 0,-1 1 1 0 0,0-1 0 0 0,1 1-1 0 0,-1-1 1 0 0,0 1 0 0 0,0-1 0 0 0,0 1-1 0 0,0 0 1 0 0,0-1 0 0 0,1 1-1 0 0,-1-1 1 0 0,0 2 0 0 0,0 1-19 0 0,0 0-1 0 0,0 0 1 0 0,0-1 0 0 0,0 1 0 0 0,0 0-1 0 0,0 0 1 0 0,-1 0 0 0 0,-1 4 0 0 0,-3 4 93 0 0,0 0 1 0 0,-1 0-1 0 0,0-1 1 0 0,0 0-1 0 0,-16 18 1 0 0,-45 41 85 0 0,64-67-238 0 0,-11 12 13 0 0,-1-2 0 0 0,0 0 0 0 0,-1 0 0 0 0,-1-2 0 0 0,-22 12 1 0 0,27-17-9 0 0,-1 1 1 0 0,0-2-1 0 0,-1 0 1 0 0,1 0 0 0 0,-1-1-1 0 0,1-1 1 0 0,-1 0 0 0 0,-16 0-1 0 0,14-2-14 0 0,2-1-12 0 0,0 1-1 0 0,1 0 1 0 0,-1 1-1 0 0,1 1 0 0 0,-1 0 1 0 0,-23 8-1 0 0,28-6 18 0 0,3 0 22 0 0,5-3 80 0 0,-3 3-94 0 0,4 8 648 0 0,1-9-570 0 0,2 3 8 0 0,-2-4-3 0 0,10 5-2042 0 0,-5 0 17 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4:22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90 6247 0 0,'0'0'712'0'0,"0"-10"606"0"0,1 4-1031 0 0,1 0 1 0 0,-1 0-1 0 0,1 0 0 0 0,0 0 1 0 0,1 1-1 0 0,5-11 1 0 0,-2 6-518 0 0,-5 8 1078 0 0,-1 0 1 0 0,1 0-1 0 0,0 0 1 0 0,0 1-1 0 0,1-1 1 0 0,-1 0-1 0 0,0 1 0 0 0,3-3 1 0 0,-4 4-732 0 0,0 0 0 0 0,0 0 0 0 0,1 0 0 0 0,-1 0 0 0 0,0 0 0 0 0,0 0 0 0 0,0 0 0 0 0,1 0 0 0 0,-1 0 0 0 0,0 0 0 0 0,0 0 0 0 0,0 0 0 0 0,1 0 1 0 0,-1 0-1 0 0,0 0 0 0 0,0 0 0 0 0,1 0 0 0 0,-1 0 0 0 0,0 0 0 0 0,0 0 0 0 0,0 0 0 0 0,1 0 0 0 0,-1 0 0 0 0,0 0 0 0 0,0 1 0 0 0,0-1 0 0 0,0 0 0 0 0,1 0 0 0 0,-1 0 0 0 0,0 1 0 0 0,7 11 463 0 0,-6-7-511 0 0,1 1 1 0 0,-1-1-1 0 0,0 0 0 0 0,-1 0 1 0 0,0 1-1 0 0,1-1 0 0 0,-2 0 1 0 0,1 0-1 0 0,-1 1 0 0 0,1-1 1 0 0,-1 0-1 0 0,-3 7 0 0 0,-2 7 7 0 0,-17 35 0 0 0,10-26-1 0 0,-52 123 313 0 0,43-112-389 0 0,18-32-133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4:23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 2759 0 0,'-5'7'2837'0'0,"1"3"4629"0"0,4-6-7192 0 0,0-1-1 0 0,1 1 1 0 0,-1-1 0 0 0,1 0-1 0 0,0 0 1 0 0,0 1 0 0 0,0-1-1 0 0,0 0 1 0 0,1 0 0 0 0,0 0-1 0 0,-1 0 1 0 0,3 3 0 0 0,4 4 532 0 0,18 18 0 0 0,0 1-169 0 0,8 12 17 0 0,-14-17-208 0 0,24 38 0 0 0,-29-38-252 0 0,-2 1-1 0 0,-1 0 0 0 0,-1 0 1 0 0,14 53-1 0 0,-20-56-112 0 0,-1-1 1 0 0,-1 1-1 0 0,-1 0 0 0 0,-1 0 1 0 0,-1 0-1 0 0,-4 38 0 0 0,-1-34 63 0 0,0-1-1 0 0,-2 0 0 0 0,0 0 1 0 0,-2-1-1 0 0,-1 1 0 0 0,-20 36 1 0 0,10-28-6 0 0,-2 0 1 0 0,-1-2-1 0 0,-47 51 0 0 0,30-44-63 0 0,-75 54-1 0 0,15-14-12 0 0,96-74-61 0 0,-21 13-13 0 0,23-16-50 0 0,12-9-477 0 0,42-24-3259 0 0,-31 18-3296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4:23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2303 0 0,'0'0'11451'0'0,"2"0"-10071"0"0,5 0-1062 0 0,0 0 1 0 0,1-1-1 0 0,-1 0 1 0 0,0 0-1 0 0,0 0 1 0 0,0-1-1 0 0,12-5 0 0 0,4 0 14 0 0,42-12 119 0 0,104-26 884 0 0,-153 42-4105 0 0,27-1 0 0 0,-28 3-3362 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4:23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17735 0 0,'0'0'2692'0'0,"1"0"-1845"0"0,5 0-536 0 0,0 0 1 0 0,1 0-1 0 0,-1-1 0 0 0,0 0 1 0 0,0 0-1 0 0,-1 0 0 0 0,9-3 1 0 0,11-2 58 0 0,-2 1-141 0 0,109-16 634 0 0,-109 19-1001 0 0,1 1 1 0 0,-1 1-1 0 0,41 5 0 0 0,-42-2-1070 0 0,-1 1-4637 0 0,-5 0-1739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7:39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 8287 0 0,'0'0'6803'0'0,"-1"2"-5927"0"0,-34 60 2349 0 0,22-40-2532 0 0,1 0-1 0 0,0 1 1 0 0,2 0-1 0 0,-13 44 1 0 0,22-61-605 0 0,0 0 0 0 0,0 0 0 0 0,1 0 0 0 0,0 0 0 0 0,0 0 0 0 0,1 0 0 0 0,0 0 0 0 0,2 10-1 0 0,-2-12-32 0 0,0-1 0 0 0,0 1 0 0 0,1 0 0 0 0,-1-1 0 0 0,1 1 0 0 0,0-1 0 0 0,0 1 0 0 0,0-1 0 0 0,0 0 0 0 0,1 0 0 0 0,-1 0 0 0 0,1 0 0 0 0,0 0 0 0 0,3 2 0 0 0,-2-3-33 0 0,-1-1 0 0 0,1 0 1 0 0,0 1-1 0 0,0-1 0 0 0,0-1 1 0 0,0 1-1 0 0,0-1 0 0 0,0 1 0 0 0,0-1 1 0 0,1 0-1 0 0,-1-1 0 0 0,0 1 1 0 0,6-2-1 0 0,8-2 10 0 0,0 0 1 0 0,0-2-1 0 0,-1 0 1 0 0,1-1-1 0 0,-1 0 1 0 0,20-14-1 0 0,91-65 30 0 0,-117 77-62 0 0,1-1 1 0 0,-1 0-1 0 0,14-16 0 0 0,28-45-7 0 0,-37 48-2 0 0,-15 21-61 0 0,-3 2 7 0 0,-4 2 59 0 0,0-1-1 0 0,1 1 1 0 0,-1 0 0 0 0,1 0-1 0 0,0 1 1 0 0,-1 0 0 0 0,1 0-1 0 0,0 0 1 0 0,0 0-1 0 0,1 1 1 0 0,-1 0 0 0 0,1 0-1 0 0,0 0 1 0 0,0 0 0 0 0,0 1-1 0 0,0-1 1 0 0,1 1-1 0 0,-5 9 1 0 0,3-6-1 0 0,1 0 0 0 0,0 0 0 0 0,1 0 0 0 0,0 1 0 0 0,0-1 0 0 0,1 1 0 0 0,0 0 0 0 0,1 0 0 0 0,0-1 0 0 0,0 1 0 0 0,1 0 0 0 0,0 10 0 0 0,1-16-90 0 0,-1-1-1 0 0,1 1 1 0 0,0-1-1 0 0,0 1 1 0 0,0-1-1 0 0,0 1 1 0 0,0-1-1 0 0,0 0 1 0 0,1 1 0 0 0,-1-1-1 0 0,1 0 1 0 0,0 0-1 0 0,0 0 1 0 0,-1 0-1 0 0,1 0 1 0 0,0-1-1 0 0,1 1 1 0 0,-1 0-1 0 0,0-1 1 0 0,0 0-1 0 0,1 1 1 0 0,3 0-1 0 0,-2 0-180 0 0,1 0 0 0 0,0-1 0 0 0,0 1 0 0 0,-1-1 0 0 0,1-1 0 0 0,0 1-1 0 0,0 0 1 0 0,1-1 0 0 0,-1 0 0 0 0,8-1 0 0 0,-8 0-204 0 0,0-1 0 0 0,0 1 0 0 0,-1-1 0 0 0,1 0 0 0 0,-1 0 0 0 0,5-3 0 0 0,-7 4 312 0 0,21-11-1631 0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4:27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1317 10 8287 0 0,'4'-3'352'0'0,"-3"2"-295"0"0,0 0 0 0 0,1 0 0 0 0,-1 1-1 0 0,0-1 1 0 0,1 0 0 0 0,-1 1-1 0 0,0-1 1 0 0,1 1 0 0 0,-1 0 0 0 0,10 2 8542 0 0,-11-2-8446 0 0,-5 11 1386 0 0,-11 9-2038 0 0,0-9 580 0 0,-1 0 0 0 0,0-1-1 0 0,-20 8 1 0 0,8-4-36 0 0,-441 184-46 0 0,439-186-3 0 0,13-5-13 0 0,-77 25-156 0 0,85-30 94 0 0,1 0 0 0 0,-1 0 0 0 0,0-1 0 0 0,1 0 0 0 0,-1-1-1 0 0,0 0 1 0 0,-19-3 0 0 0,27 3 19 0 0,0 0 1 0 0,-1-1-1 0 0,1 0 0 0 0,0 1 0 0 0,0-1 0 0 0,0 0 0 0 0,0 0 0 0 0,0 0 1 0 0,0 0-1 0 0,0-1 0 0 0,0 1 0 0 0,0 0 0 0 0,1-1 0 0 0,-1 1 0 0 0,1-1 1 0 0,-1 0-1 0 0,1 1 0 0 0,-3-5 0 0 0,3 3-65 0 0,0 1 0 0 0,0-1 1 0 0,0 0-1 0 0,0 0 0 0 0,0 0 0 0 0,1 0 0 0 0,0 0 1 0 0,-1 0-1 0 0,1 0 0 0 0,0 1 0 0 0,1-1 0 0 0,0-6 1 0 0,0 2-173 0 0,1 0 1 0 0,0 0-1 0 0,1 0 1 0 0,-1 1-1 0 0,1-1 1 0 0,0 0-1 0 0,1 1 1 0 0,0 0-1 0 0,0 0 0 0 0,9-10 1 0 0,-12 14 1327 0 0,1 3-962 0 0,0 0 0 0 0,-1-1 0 0 0,0 1 0 0 0,1 0 1 0 0,-1 0-1 0 0,1 0 0 0 0,-1 0 0 0 0,0 0 0 0 0,0 0 1 0 0,0 0-1 0 0,1 0 0 0 0,-1 1 0 0 0,0-1 0 0 0,0 0 1 0 0,-1 1-1 0 0,1-1 0 0 0,0 1 0 0 0,0-1 0 0 0,-1 1 0 0 0,1-1 1 0 0,-1 1-1 0 0,1-1 0 0 0,-1 1 0 0 0,0 0 0 0 0,1-1 1 0 0,-1 1-1 0 0,0 3 0 0 0,0 4 30 0 0,0 1-1 0 0,-1 0 1 0 0,-2 12 0 0 0,2-18-47 0 0,-6 31 9 0 0,-1-1 1 0 0,-2 0-1 0 0,-1 0 1 0 0,-2-1 0 0 0,-2 0-1 0 0,0-1 1 0 0,-3-1 0 0 0,-37 53-1 0 0,27-47-61 0 0,-53 73 0 0 0,-108 137 132 0 0,186-244-120 0 0,-8 11 41 0 0,-40 52 294 0 0,50-64-111 0 0,3 0-109 0 0,0-1-76 0 0,1 1 0 0 0,0 0 0 0 0,-1-1 0 0 0,1 0 0 0 0,0 1 0 0 0,0-1 0 0 0,0 0 0 0 0,0-1 0 0 0,0 1 0 0 0,0 0 0 0 0,0-1 0 0 0,0 0 0 0 0,0 1 0 0 0,3-2 0 0 0,9 1 546 0 0,26-6 0 0 0,-10 1-120 0 0,44 1 1019 0 0,126 10 0 0 0,-161-3-1189 0 0,-20-1-253 0 0,-1 0 1 0 0,1-2-1 0 0,0 0 0 0 0,-1-1 1 0 0,33-6-1 0 0,-43 5-13 0 0,-1-1 1 0 0,0 0-1 0 0,0-1 0 0 0,0 0 1 0 0,-1 0-1 0 0,9-6 0 0 0,-12 7-400 0 0,0 0 0 0 0,0-1 0 0 0,0 0-1 0 0,6-7 1 0 0,-8 9-369 0 0,0-1-1 0 0,-1 1 1 0 0,1-1-1 0 0,-1 0 1 0 0,0 0-1 0 0,1 0 1 0 0,-1 0-1 0 0,0 0 1 0 0,0-3-1 0 0,0-4-5607 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4:28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121 154 5527 0 0,'-2'0'250'0'0,"-69"3"1101"0"0,23 3 11118 0 0,72-4-11759 0 0,-16-2-594 0 0,0 1-1 0 0,14-2 1 0 0,14-5 70 0 0,0-1-1 0 0,46-15 1 0 0,69-33 8 0 0,17-5-1948 0 0,-143 52-255 0 0,-5 1-4474 0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4:28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19 2759 0 0,'16'-18'18427'0'0,"-20"19"-17382"0"0,0 1-2021 0 0,-14 8 997 0 0,1 0 0 0 0,0 1 0 0 0,1 1 0 0 0,-22 20 0 0 0,10-8-22 0 0,-74 58-483 0 0,-97 104 0 0 0,167-153 431 0 0,-48 55-18 0 0,72-77 67 0 0,0 0 0 0 0,0 0 0 0 0,1 1 0 0 0,1 0 0 0 0,0 0 0 0 0,-6 21 0 0 0,10-29 0 0 0,1 1-1 0 0,0 0 0 0 0,0-1 1 0 0,1 1-1 0 0,-1 0 1 0 0,1 0-1 0 0,0-1 1 0 0,0 1-1 0 0,0 0 1 0 0,1 0-1 0 0,0-1 0 0 0,0 1 1 0 0,2 5-1 0 0,-2-7-140 0 0,0-1 0 0 0,1 1 0 0 0,-1 0 0 0 0,1-1 0 0 0,0 0 0 0 0,0 1 0 0 0,0-1 0 0 0,0 0 0 0 0,0 0 0 0 0,0 0 0 0 0,1 0 0 0 0,-1 0 0 0 0,1 0 0 0 0,-1-1 0 0 0,1 1 0 0 0,0-1 0 0 0,-1 0 0 0 0,1 0 0 0 0,0 0 0 0 0,0 0 0 0 0,4 1 0 0 0,6 0-1585 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4:30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4143 0 0,'0'0'12290'0'0,"9"2"-5745"0"0,-8-3-6500 0 0,-1-1 0 0 0,1 1 0 0 0,0-1 0 0 0,-1 1 0 0 0,1 0-1 0 0,0 0 1 0 0,0-1 0 0 0,0 1 0 0 0,0 0 0 0 0,0 0 0 0 0,0 0 0 0 0,0 0 0 0 0,2-2 0 0 0,2-1 67 0 0,-4 3 367 0 0,1 1-436 0 0,1-1 93 0 0,8-8-58 0 0,-3 3-89 0 0,-7 4 58 0 0,0 1-86 0 0,5-3 26 0 0,2 0 13 0 0,0 1 0 0 0,0 1-11 0 0,-5 1-31 0 0,4 0 31 0 0,2 1 11 0 0,-1 0 11 0 0,-7 0 97 0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4:32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29 1839 0 0,'0'0'83'0'0,"-6"-7"1518"0"0,7-4 4855 0 0,3 2-2861 0 0,1 7-1888 0 0,-4 3-1253 0 0,1 1-314 0 0,0 0 1 0 0,1 1-1 0 0,-1-1 0 0 0,-1 1 0 0 0,1-1 0 0 0,0 1 0 0 0,-1-1 0 0 0,1 1 0 0 0,-1 0 1 0 0,2 4-1 0 0,7 33 1022 0 0,-3-12-620 0 0,0-1-15 0 0,-2-7-252 0 0,1-1 0 0 0,1 0 0 0 0,0 0 0 0 0,11 19 0 0 0,-15-33-251 0 0,-1-1 1 0 0,1 1-1 0 0,0-1 1 0 0,1 0-1 0 0,-1 0 1 0 0,1-1-1 0 0,-1 1 1 0 0,1-1-1 0 0,0 1 1 0 0,0-1-1 0 0,1-1 1 0 0,-1 1-1 0 0,1 0 1 0 0,-1-1-1 0 0,1 0 1 0 0,0 0-1 0 0,0-1 1 0 0,0 1-1 0 0,0-1 1 0 0,0 0-1 0 0,6 0 1 0 0,1 0-78 0 0,1 0 0 0 0,0-2 0 0 0,-1 1 0 0 0,1-2 0 0 0,0 0 0 0 0,-1 0 0 0 0,16-6 0 0 0,-18 5-748 0 0,0-1 0 0 0,0-1 0 0 0,0 0-1 0 0,-1 0 1 0 0,12-9 0 0 0,-9 3-3425 0 0,-4-2-964 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4:32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24 13039 0 0,'2'-1'598'0'0,"7"-3"-353"0"0,0 0-1 0 0,0 1 1 0 0,0 0 0 0 0,17-3 0 0 0,1 4 2845 0 0,-26 2-3030 0 0,0 0 0 0 0,0 0 0 0 0,0 1 0 0 0,0-1-1 0 0,0 0 1 0 0,-1 1 0 0 0,1-1 0 0 0,0 1 0 0 0,0-1 0 0 0,-1 1 0 0 0,1-1-1 0 0,0 1 1 0 0,-1-1 0 0 0,1 1 0 0 0,0 0 0 0 0,-1-1 0 0 0,1 1 0 0 0,0 1-1 0 0,7 12 343 0 0,-7-13-377 0 0,0 3 0 0 0,1-1 0 0 0,-1 1 0 0 0,0 0 0 0 0,0 0 0 0 0,0 0 0 0 0,-1 0-1 0 0,0 1 1 0 0,1-1 0 0 0,-1 0 0 0 0,-1 0 0 0 0,1 0 0 0 0,0 0 0 0 0,-1 0 0 0 0,0 0 0 0 0,0 0 0 0 0,0 0-1 0 0,-1 0 1 0 0,1 0 0 0 0,-1-1 0 0 0,-4 7 0 0 0,1-1 39 0 0,-1 0 1 0 0,0-1-1 0 0,-1 0 0 0 0,1 0 1 0 0,-2-1-1 0 0,1 0 0 0 0,-11 8 1 0 0,-25 17-94 0 0,-1-2 0 0 0,-1-2 0 0 0,-2-2 0 0 0,0-2 0 0 0,-2-2 0 0 0,-79 24 0 0 0,99-38-60 0 0,4 0 15 0 0,0-1-1 0 0,0-2 0 0 0,-1 0 0 0 0,-30 1 0 0 0,55-6-5 0 0,2 2-117 0 0,1 1 196 0 0,-1 0 0 0 0,0 1 0 0 0,1-1 0 0 0,-1 1 0 0 0,0-1 0 0 0,-1 1 0 0 0,1 0 0 0 0,-1-1 0 0 0,1 1 0 0 0,-1 0 0 0 0,0-1-1 0 0,-1 6 1 0 0,-1 8 45 0 0,-7 24-1 0 0,-1 1 196 0 0,3 25 229 0 0,6-41-256 0 0,-2 0 1 0 0,-1 0 0 0 0,-1 0 0 0 0,-15 43 0 0 0,1-33 95 0 0,5-14-55 0 0,14-20-141 0 0,-1-1-19 0 0,-3 2-63 0 0,3-2-64 0 0,0-22-7268 0 0,2 8 875 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4:33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66 5063 0 0,'-2'0'232'0'0,"-30"9"-144"0"0,17-8 9920 0 0,28-17-7940 0 0,-4 9-1758 0 0,1 0 0 0 0,-1 0 0 0 0,1 1 0 0 0,1 0 0 0 0,-1 1 0 0 0,1 0 0 0 0,0 1 0 0 0,0 0 0 0 0,21-4 0 0 0,-31 8-263 0 0,0 0 1 0 0,0-1-1 0 0,0 1 0 0 0,0 0 0 0 0,0 0 1 0 0,1 0-1 0 0,-1 0 0 0 0,0 0 0 0 0,0 1 1 0 0,0-1-1 0 0,0 0 0 0 0,1 0 0 0 0,-1 1 1 0 0,0-1-1 0 0,0 1 0 0 0,0-1 0 0 0,0 1 1 0 0,0-1-1 0 0,0 1 0 0 0,0 0 0 0 0,0-1 1 0 0,0 1-1 0 0,0 0 0 0 0,-1 0 0 0 0,1 0 1 0 0,0 0-1 0 0,0 0 0 0 0,-1-1 0 0 0,1 1 1 0 0,-1 1-1 0 0,1-1 0 0 0,0 0 0 0 0,-1 0 1 0 0,0 0-1 0 0,1 0 0 0 0,-1 0 0 0 0,0 0 0 0 0,1 3 1 0 0,-1-1-20 0 0,0 1 0 0 0,1 0 0 0 0,-1-1 0 0 0,-1 1 0 0 0,1 0 0 0 0,0-1 0 0 0,-1 1 0 0 0,0 0 0 0 0,0-1 0 0 0,-2 6 0 0 0,-4 5 43 0 0,-1 0 0 0 0,-1 0 0 0 0,0-1 0 0 0,-1 0 0 0 0,0-1 0 0 0,-21 20 0 0 0,7-12-55 0 0,0 0-1 0 0,-41 24 1 0 0,46-31 126 0 0,18-12-79 0 0,2 0-53 0 0,0 1 0 0 0,0-1-1 0 0,0 1 1 0 0,0-1 0 0 0,1 0-1 0 0,-1 1 1 0 0,0-1 0 0 0,1 0 0 0 0,-1 0-1 0 0,1 0 1 0 0,-1 0 0 0 0,1 0-1 0 0,0 0 1 0 0,-1-1 0 0 0,4 2-1 0 0,29 5 200 0 0,-28-6-169 0 0,11 0 49 0 0,-1 0 0 0 0,1 0 0 0 0,24-4-1 0 0,50-10 54 0 0,-79 11-132 0 0,95-19-3990 0 0,-80 14-3499 0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4:33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0 9215 0 0,'0'2'707'0'0,"1"16"48"0"0,0 0 0 0 0,0 0 0 0 0,2 0-1 0 0,0 0 1 0 0,1 0 0 0 0,7 17 0 0 0,15 33 942 0 0,17 51 83 0 0,-35-93-1449 0 0,-1 1 0 0 0,5 44-1 0 0,-7-17-26 0 0,-2-1-1 0 0,-3 1 1 0 0,-2-1-1 0 0,-17 94 0 0 0,13-115-278 0 0,-2 0 0 0 0,-2 0 0 0 0,-1 0-1 0 0,-1-2 1 0 0,-1 1 0 0 0,-2-1 0 0 0,-1-1-1 0 0,-37 50 1 0 0,30-51-134 0 0,-1 0 0 0 0,-49 43 0 0 0,60-60-73 0 0,0-1 0 0 0,0-1-1 0 0,-1 0 1 0 0,0-1 0 0 0,-1-1-1 0 0,0 0 1 0 0,0-1 0 0 0,-26 7-1 0 0,38-12-56 0 0,1-1-1 0 0,-1 1 1 0 0,0-1 0 0 0,0 0-1 0 0,0 0 1 0 0,0 0-1 0 0,0 0 1 0 0,1 0-1 0 0,-1-1 1 0 0,0 1 0 0 0,0-1-1 0 0,0 0 1 0 0,-3-1-1 0 0,-3-3-1512 0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4:33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9 117 1375 0 0,'-9'-2'18162'0'0,"23"-3"-16248"0"0,23-8-979 0 0,78-16 0 0 0,-57 15-825 0 0,202-37-402 0 0,-251 50-311 0 0,0 0 1 0 0,0 1-1 0 0,13 1 1 0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4:34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1 12351 0 0,'0'0'1119'0'0,"-1"1"-854"0"0,-4 7-5 0 0,0-1 0 0 0,-1-1 0 0 0,1 1 0 0 0,-1-1 0 0 0,-1 0 0 0 0,1-1 0 0 0,-9 7-1 0 0,-56 31 774 0 0,28-18-422 0 0,4 1-243 0 0,0 2-1 0 0,2 1 1 0 0,1 2 0 0 0,1 1 0 0 0,2 2-1 0 0,1 1 1 0 0,2 2 0 0 0,1 1 0 0 0,2 1-1 0 0,-30 60 1 0 0,46-78-194 0 0,1 1 0 0 0,1 0 0 0 0,0 1 0 0 0,2 0 0 0 0,-6 35-1 0 0,11-48-100 0 0,1 1-1 0 0,0 0 0 0 0,1 0 0 0 0,1 0 1 0 0,-1 0-1 0 0,2 0 0 0 0,-1 0 0 0 0,2 0 0 0 0,-1 0 1 0 0,2-1-1 0 0,-1 1 0 0 0,1-1 0 0 0,1 0 1 0 0,6 11-1 0 0,-2-7 2 0 0,1-1 0 0 0,0 0 0 0 0,1-1 0 0 0,0 1 0 0 0,1-2 0 0 0,1 0 0 0 0,0-1 0 0 0,0 0 0 0 0,25 14 0 0 0,-28-18-73 0 0,1-1 0 0 0,-1 0 1 0 0,1 0-1 0 0,0-1 0 0 0,0-1 0 0 0,1 0 1 0 0,-1 0-1 0 0,1-2 0 0 0,-1 1 0 0 0,1-1 1 0 0,-1-1-1 0 0,1 0 0 0 0,0 0 0 0 0,17-4 0 0 0,-25 3-137 0 0,0 0 0 0 0,-1 0 0 0 0,1-1 0 0 0,-1 1 0 0 0,1-1 0 0 0,-1 0 0 0 0,0 0 0 0 0,1 0-1 0 0,4-5 1 0 0,-6 5-258 0 0,0 0-1 0 0,-1 0 0 0 0,1 1 0 0 0,-1-1 0 0 0,0 0 1 0 0,1 0-1 0 0,-1 0 0 0 0,0-1 0 0 0,0 1 0 0 0,1-4 1 0 0,0-6-1324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7:39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774 50 9671 0 0,'10'-15'625'0'0,"17"-20"6177"0"0,-27 38-6582 0 0,-19 48 460 0 0,-36 68 0 0 0,-36 48 695 0 0,40-78-735 0 0,-137 240 673 0 0,-29-19-1115 0 0,200-290-234 0 0,-28 34-335 0 0,3 2 1 0 0,-36 64 0 0 0,71-108-1004 0 0,6-10-390 0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4:35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1185 6 7367 0 0,'9'-6'9175'0'0,"-11"7"-8216"0"0,-214 81 2784 0 0,33-10-3444 0 0,117-50-345 0 0,-80 18-1 0 0,115-34-213 0 0,-1-1-1 0 0,1-2 1 0 0,-1-1 0 0 0,-61-3 0 0 0,86 0 130 0 0,0-1 0 0 0,0 1 0 0 0,0-1 0 0 0,0 0 0 0 0,0 0 0 0 0,1-1 0 0 0,-1 0 0 0 0,1 0 0 0 0,-9-7 0 0 0,12 9 55 0 0,1-1 0 0 0,0 0 0 0 0,-1 0-1 0 0,1 1 1 0 0,0-1 0 0 0,0-1 0 0 0,1 1 0 0 0,-1 0 0 0 0,0 0 0 0 0,1-1 0 0 0,-1 1 0 0 0,1-1 0 0 0,0 1 0 0 0,0-1 0 0 0,0 0-1 0 0,0 1 1 0 0,0-1 0 0 0,0 0 0 0 0,1 0 0 0 0,-1 0 0 0 0,1 0 0 0 0,0 1 0 0 0,0-1 0 0 0,0 0 0 0 0,1-4 0 0 0,0 5-127 0 0,0 1 211 0 0,-1 0 0 0 0,1 0 0 0 0,0 0 0 0 0,0 0 0 0 0,0 0 0 0 0,-1 0 0 0 0,1 1 0 0 0,0-1 0 0 0,0 0 0 0 0,0 1 0 0 0,0-1 0 0 0,0 1-1 0 0,1-1 1 0 0,-1 1 0 0 0,0-1 0 0 0,0 1 0 0 0,0 0 0 0 0,0-1 0 0 0,0 1 0 0 0,1 0 0 0 0,-1 0 0 0 0,0 0 0 0 0,0 0 0 0 0,0 0 0 0 0,1 0 0 0 0,-1 0 0 0 0,0 1 0 0 0,0-1-1 0 0,0 0 1 0 0,0 1 0 0 0,0-1 0 0 0,0 0 0 0 0,1 1 0 0 0,-1-1 0 0 0,0 1 0 0 0,0 0 0 0 0,1 1 0 0 0,0-1 45 0 0,-1 0 7 0 0,1 0 1 0 0,0 1 0 0 0,-1-1 0 0 0,1 1-1 0 0,-1-1 1 0 0,0 1 0 0 0,1 0 0 0 0,-1 0-1 0 0,0-1 1 0 0,0 1 0 0 0,0 0 0 0 0,0 0 0 0 0,1 3-1 0 0,5 25 561 0 0,-6-16-478 0 0,0 0 0 0 0,-1 0 0 0 0,0-1 0 0 0,-1 1 0 0 0,-1 0 0 0 0,0-1 0 0 0,-1 1 0 0 0,0-1-1 0 0,-1 0 1 0 0,-1 0 0 0 0,-10 21 0 0 0,-8 9-2 0 0,-53 76 0 0 0,70-110-125 0 0,-46 63-4 0 0,16-23-7 0 0,-33 60-1 0 0,64-100 5 0 0,0 0-1 0 0,1 0 0 0 0,1 1 1 0 0,-1 0-1 0 0,2 0 0 0 0,-1 0 1 0 0,0 12-1 0 0,3-20 21 0 0,0 0-1 0 0,1-1 1 0 0,-1 1 0 0 0,1-1-1 0 0,-1 1 1 0 0,1-1 0 0 0,0 1-1 0 0,0-1 1 0 0,0 0 0 0 0,0 1-1 0 0,0-1 1 0 0,0 0 0 0 0,0 0-1 0 0,0 0 1 0 0,0 0 0 0 0,0 0-1 0 0,1 0 1 0 0,-1 0 0 0 0,2 1-1 0 0,2 0 40 0 0,-1 0-1 0 0,0 0 0 0 0,1 0 1 0 0,-1-1-1 0 0,1 1 0 0 0,0-1 1 0 0,-1 0-1 0 0,1-1 0 0 0,0 1 1 0 0,7-1-1 0 0,7 0 149 0 0,24-5 0 0 0,-26 3-148 0 0,264-46 993 0 0,-245 41-907 0 0,15-4 33 0 0,-45 8 717 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4:35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15551 0 0,'0'0'3312'0'0,"1"1"-2746"0"0,3 1-400 0 0,0-1 0 0 0,0 1 0 0 0,0-1 0 0 0,0 0 0 0 0,0 0 0 0 0,0 0 0 0 0,0-1 0 0 0,0 1 0 0 0,0-1 0 0 0,0 0 1 0 0,5-1-1 0 0,11-1 172 0 0,20-5 1 0 0,-25 4-207 0 0,220-44 124 0 0,-106 21-2812 0 0,-107 22-2364 0 0,-2 2-1548 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4:35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11 5527 0 0,'0'0'423'0'0,"-8"-2"192"0"0,1 0 1531 0 0,1 0 0 0 0,-1 1 0 0 0,-11-2 0 0 0,11 3-866 0 0,0 0 1 0 0,0 0-1 0 0,-9 2 1 0 0,7-1-775 0 0,0 2 0 0 0,-1-1-1 0 0,2 1 1 0 0,-1 1 0 0 0,-16 7 0 0 0,2 4-635 0 0,1 0 1 0 0,1 1-1 0 0,-33 32 0 0 0,33-28 135 0 0,1 2-1 0 0,-34 46 1 0 0,43-53-5 0 0,2 1 1 0 0,0 0 0 0 0,0 0-1 0 0,2 1 1 0 0,-11 33 0 0 0,17-45-1 0 0,0 0 1 0 0,0 0-1 0 0,1 0 1 0 0,-1 0 0 0 0,1 0-1 0 0,0 0 1 0 0,1 0-1 0 0,-1 0 1 0 0,1 0-1 0 0,0 0 1 0 0,0 0-1 0 0,1-1 1 0 0,2 8-1 0 0,-1-6 8 0 0,0 0 0 0 0,1 1 0 0 0,0-1-1 0 0,0-1 1 0 0,0 1 0 0 0,1-1 0 0 0,0 1-1 0 0,9 7 1 0 0,-4-6-85 0 0,0 1 1 0 0,0-2-1 0 0,1 1 1 0 0,0-1-1 0 0,0-1 1 0 0,1 0-1 0 0,-1-1 1 0 0,1 0-1 0 0,0-1 1 0 0,20 3-1 0 0,14-1-1668 0 0,-22-6 80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4:36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8 16039 0 0,'0'0'731'0'0,"-1"-1"-10"0"0,-3 0-519 0 0,0-1 0 0 0,-1 1-1 0 0,1 0 1 0 0,0 1 0 0 0,-1-1-1 0 0,1 1 1 0 0,-1-1 0 0 0,1 1-1 0 0,-1 1 1 0 0,1-1 0 0 0,-8 2-1 0 0,12-2-144 0 0,-1 0 0 0 0,1 1 0 0 0,-1-1 0 0 0,1 0 0 0 0,-1 1 0 0 0,1-1 0 0 0,-1 0 0 0 0,1 1 0 0 0,-1-1 0 0 0,1 1 0 0 0,-1-1 0 0 0,1 1 0 0 0,0-1 0 0 0,-1 1 0 0 0,1-1 0 0 0,0 1 0 0 0,0-1 0 0 0,-1 1 0 0 0,1 0 0 0 0,0-1 0 0 0,0 1 0 0 0,0-1 0 0 0,0 1 0 0 0,-1 0 0 0 0,1-1 0 0 0,0 1 0 0 0,0 0 0 0 0,1 17 634 0 0,2-3-582 0 0,1-1 0 0 0,1 0 0 0 0,0 0 0 0 0,1-1 1 0 0,1 1-1 0 0,0-1 0 0 0,1-1 0 0 0,0 1 0 0 0,15 16 0 0 0,-4-8 77 0 0,0-1-1 0 0,1-2 0 0 0,0 0 0 0 0,30 20 0 0 0,-42-33-721 0 0,1 1-1 0 0,-1-1 1 0 0,1 0-1 0 0,0-1 1 0 0,1 0-1 0 0,-1-1 1 0 0,1 0-1 0 0,0 0 1 0 0,-1-1 0 0 0,1 0-1 0 0,0-1 1 0 0,0 0-1 0 0,0 0 1 0 0,0-1-1 0 0,0-1 1 0 0,0 0-1 0 0,0 0 1 0 0,0-1-1 0 0,10-3 1 0 0,0-1-5311 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4:36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816 1 9671 0 0,'0'0'748'0'0,"0"2"-208"0"0,0 6 678 0 0,0 1-1 0 0,-1-1 0 0 0,-1 0 0 0 0,0 1 0 0 0,-3 8 0 0 0,0-3-188 0 0,0 0-1 0 0,-11 17 1 0 0,-5 4-45 0 0,-30 35 0 0 0,50-67-897 0 0,-11 11-43 0 0,0-1 0 0 0,-1 0 0 0 0,-1 0 0 0 0,0-2 0 0 0,0 1 0 0 0,-1-2 0 0 0,0 0 0 0 0,-1-1 0 0 0,-21 9 0 0 0,-21 6 172 0 0,-81 22-1 0 0,107-36-202 0 0,-43 14-32 0 0,-128 32-106 0 0,176-48-9 0 0,16-6-320 0 0,29-10 263 0 0,-8 4 307 0 0,1 0 0 0 0,-1 1 0 0 0,1 0 0 0 0,0 1 0 0 0,0 0-1 0 0,21-1 1 0 0,-19 5 316 0 0,-12-1-422 0 0,1 0-1 0 0,0 0 1 0 0,-1 0-1 0 0,1 0 1 0 0,-1 1-1 0 0,1-1 1 0 0,-1 0-1 0 0,0 1 1 0 0,1-1-1 0 0,-1 1 1 0 0,0 0 0 0 0,0-1-1 0 0,0 1 1 0 0,0 0-1 0 0,0-1 1 0 0,-1 1-1 0 0,1 0 1 0 0,0 0-1 0 0,-1 0 1 0 0,1 0-1 0 0,-1 0 1 0 0,0 0-1 0 0,0 0 1 0 0,0 0 0 0 0,0 0-1 0 0,0-1 1 0 0,-1 5-1 0 0,1-2 24 0 0,0 13 110 0 0,-2-1-1 0 0,-5 23 0 0 0,4-19-21 0 0,-2 21-1 0 0,4-26-81 0 0,0 0 1 0 0,2 0-1 0 0,0 0 0 0 0,0-1 0 0 0,2 1 1 0 0,7 27-1 0 0,-5-31 3 0 0,8 5-169 0 0,-6-12-72 0 0,-5-3 43 0 0,10 0-4901 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4:37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10911 0 0,'0'0'987'0'0,"1"1"-810"0"0,8 2 227 0 0,-1 1-1 0 0,0 1 1 0 0,0 0-1 0 0,0 0 1 0 0,9 8-1 0 0,34 36 2967 0 0,-50-48-3369 0 0,257 287 4407 0 0,-242-270-4263 0 0,-1 1 0 0 0,-1 1 1 0 0,-1 1-1 0 0,-1 0 0 0 0,0 0 0 0 0,14 41 0 0 0,-21-47-95 0 0,0 1 1 0 0,-2 0-1 0 0,0 0 0 0 0,-1 0 1 0 0,0 0-1 0 0,-1 0 0 0 0,-1 1 1 0 0,-1-1-1 0 0,0 0 0 0 0,-1 0 1 0 0,-5 17-1 0 0,1-10-20 0 0,-2 0 0 0 0,-1 0 0 0 0,0-1 0 0 0,-2 0 0 0 0,0 0 0 0 0,-22 28 1 0 0,7-15-22 0 0,-1-1 1 0 0,-57 53 0 0 0,54-62-12 0 0,-1-1 1 0 0,-2-2-1 0 0,-47 26 0 0 0,14-9-211 0 0,64-38 118 0 0,0 0-11 0 0,1 0-1 0 0,-1 0 1 0 0,1 0 0 0 0,-1 0-1 0 0,0 0 1 0 0,1-1 0 0 0,-1 1-1 0 0,-3 0 1 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4:37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0 10135 0 0,'0'0'778'0'0,"-10"0"3070"0"0,9 5-3582 0 0,1 0 0 0 0,-1-1 0 0 0,1 1 1 0 0,-1 0-1 0 0,1-1 0 0 0,1 1 1 0 0,-1 0-1 0 0,1 0 0 0 0,2 8 1 0 0,15 47 372 0 0,-13-46-351 0 0,10 25-25 0 0,1-1-1 0 0,2-1 1 0 0,2-1 0 0 0,1 0-1 0 0,38 47 1 0 0,6-4-93 0 0,77 71 0 0 0,-142-150-170 0 0,24 23 196 0 0,-2 0 0 0 0,-1 2 0 0 0,31 44 0 0 0,-47-60-79 0 0,0 0 1 0 0,-1 1-1 0 0,0-1 0 0 0,-1 1 1 0 0,0-1-1 0 0,4 18 0 0 0,-6-20-30 0 0,-1 1 1 0 0,1-1-1 0 0,-1 1 0 0 0,-1-1 0 0 0,1 1 0 0 0,-1-1 0 0 0,-1 0 1 0 0,1 1-1 0 0,-1-1 0 0 0,-4 9 0 0 0,-2 4 117 0 0,-2-1 0 0 0,0 0 0 0 0,-1 0 0 0 0,-21 25-1 0 0,11-18-36 0 0,-1-1-1 0 0,-31 27 1 0 0,-25 10 36 0 0,-128 79 1 0 0,60-44-1066 0 0,132-87-1070 0 0,-20 19 0 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4:3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42 2759 0 0,'-14'5'81'0'0,"0"1"-1"0"0,-15 7 0 0 0,7 1 15270 0 0,33-15-14706 0 0,1 0 0 0 0,-1-1 0 0 0,0-1 0 0 0,21-7 0 0 0,-19 6-428 0 0,42-16 103 0 0,-34 12-211 0 0,0 0 1 0 0,1 2-1 0 0,0 0 1 0 0,30-3-1 0 0,-51 8-107 0 0,-1 1-1 0 0,0 0 1 0 0,0 0-1 0 0,1 0 1 0 0,-1 0-1 0 0,0 0 1 0 0,0 0-1 0 0,1 0 1 0 0,-1 0-1 0 0,0 0 1 0 0,0 0-1 0 0,0 0 1 0 0,1 0-1 0 0,-1 0 1 0 0,0 0-1 0 0,0 0 1 0 0,1 0-1 0 0,-1 0 1 0 0,0 0-1 0 0,0 0 1 0 0,1 1-1 0 0,-1-1 1 0 0,0 0 0 0 0,0 0-1 0 0,0 0 1 0 0,1 0-1 0 0,-1 0 1 0 0,0 1-1 0 0,0-1 1 0 0,0 0-1 0 0,0 0 1 0 0,0 0-1 0 0,1 1 1 0 0,-1-1-1 0 0,0 0 1 0 0,0 0-1 0 0,0 0 1 0 0,0 1-1 0 0,0-1 1 0 0,0 0-1 0 0,0 0 1 0 0,0 1-1 0 0,0-1 1 0 0,0 0-1 0 0,0 0 1 0 0,0 0-1 0 0,0 1 1 0 0,-7 14 22 0 0,-19 13 1 0 0,-79 64-24 0 0,17-16 0 0 0,67-57 26 0 0,1 1 0 0 0,0 1-1 0 0,2 1 1 0 0,0 0 0 0 0,-21 36 0 0 0,38-56 251 0 0,0 2-41 0 0,0-1-1 0 0,0 1 1 0 0,1 0-1 0 0,-1 0 1 0 0,1 0-1 0 0,0 0 1 0 0,0 0-1 0 0,0 0 1 0 0,1 0-1 0 0,-1 0 1 0 0,3 6-1 0 0,-3-9-232 0 0,0 0 87 0 0,16 15 248 0 0,-9-14-281 0 0,-1 0 0 0 0,1 0 0 0 0,-1-1 0 0 0,1 1-1 0 0,-1-1 1 0 0,1-1 0 0 0,0 1 0 0 0,10-2 0 0 0,58-6 204 0 0,-74 6-260 0 0,137-11 185 0 0,5-1-868 0 0,-125 10-410 0 0,-1-1-335 0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4:4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92 1375 0 0,'60'-29'483'0'0,"81"-33"15074"0"0,-146 71-15077 0 0,1-3-436 0 0,-1 0-1 0 0,1 0 1 0 0,-1 0-1 0 0,0-1 1 0 0,0 0-1 0 0,-7 5 1 0 0,-38 26 28 0 0,33-25-43 0 0,-24 15-167 0 0,-1-2 1 0 0,-1-2 0 0 0,-2-2 0 0 0,0-2 0 0 0,-70 19 0 0 0,12-14-301 0 0,88-21-224 0 0,-23-1 0 0 0,28-1-491 0 0,0-1 0 0 0,1 0 0 0 0,-14-3-1 0 0,-1-3-3630 0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4:46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1 3223 0 0,'0'0'143'0'0,"0"2"-3"0"0,-3 74 326 0 0,-10 42 4745 0 0,4-29-3712 0 0,5-45-1305 0 0,-2-1 0 0 0,-2 1 0 0 0,-2-1 0 0 0,-1-1 0 0 0,-3 0 1 0 0,-31 68-1 0 0,28-78-39 0 0,-2 0 0 0 0,-1-1 1 0 0,-46 52-1 0 0,-86 71 593 0 0,77-81-327 0 0,48-49 2331 0 0,40-25-2428 0 0,0-1-1 0 0,0 0 1 0 0,0-1-1 0 0,22-8 0 0 0,-9 3 98 0 0,133-29 1746 0 0,21-6-412 0 0,44-12-603 0 0,-202 50-1179 0 0,-20 5-107 0 0,-12 2-510 0 0,-37 14-3497 0 0,29-9-2777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0:31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0 505 13247 0 0,'0'0'1976'0'0,"2"-1"-1772"0"0,24-20 197 0 0,0 0-1 0 0,-2-2 1 0 0,25-27-1 0 0,-6 5-246 0 0,74-79 282 0 0,23-22 155 0 0,-94 105-537 0 0,-39 37-54 0 0,-1-1 0 0 0,1 1 0 0 0,0 0 0 0 0,0 0-1 0 0,12-4 1 0 0,-5 5-1 0 0,-11 4-4 0 0,-2 0-2 0 0,1 0-11 0 0,-1 0 0 0 0,0 0 0 0 0,0 0 0 0 0,1 1 0 0 0,-1-1 0 0 0,0 0 0 0 0,0 0 0 0 0,0 1 0 0 0,0-1 1 0 0,0 1-1 0 0,-1-1 0 0 0,1 1 0 0 0,0-1 0 0 0,-1 1 0 0 0,1 0 0 0 0,-1-1 0 0 0,1 3 0 0 0,0-2 10 0 0,0 4-43 0 0,0 1-1 0 0,0-1 1 0 0,0 0-1 0 0,0 1 0 0 0,-1-1 1 0 0,0 1-1 0 0,-1-1 1 0 0,0 0-1 0 0,-1 8 1 0 0,-4 10 78 0 0,-9 25 1 0 0,-1 2 208 0 0,13-38-153 0 0,0 0 0 0 0,1 0 0 0 0,0 1 1 0 0,1 15-1 0 0,1-21-41 0 0,1-1 1 0 0,-1 0 0 0 0,2 0 0 0 0,-1 1-1 0 0,1-1 1 0 0,0 0 0 0 0,1-1-1 0 0,0 1 1 0 0,5 10 0 0 0,-3-10 20 0 0,-1 0 0 0 0,1 0 0 0 0,1-1 0 0 0,-1 1 0 0 0,1-1 0 0 0,1 0 0 0 0,-1-1 0 0 0,1 0 0 0 0,0 0 0 0 0,0 0 0 0 0,0-1 0 0 0,0 0 0 0 0,1 0 0 0 0,0-1 0 0 0,0 1 0 0 0,11 1 0 0 0,3 0-317 0 0,1 0-1 0 0,-1-2 1 0 0,1-1 0 0 0,43-1 0 0 0,-27-3-509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7:39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91 144 5983 0 0,'-16'0'596'0'0,"9"0"-444"0"0,0-1 0 0 0,0 2 0 0 0,0-1 0 0 0,-7 2 0 0 0,11-1 516 0 0,1 0 1 0 0,-1 0 0 0 0,1 0-1 0 0,-1 0 1 0 0,1 0 0 0 0,0 0-1 0 0,0 1 1 0 0,-7 5 4151 0 0,8-1-3108 0 0,-2-1 1102 0 0,5-3-2636 0 0,0 0-140 0 0,0 0-1 0 0,0 0 0 0 0,0 0 0 0 0,1 0 0 0 0,-1 0 1 0 0,1-1-1 0 0,-1 1 0 0 0,1-1 0 0 0,-1 1 0 0 0,1-1 1 0 0,0 0-1 0 0,0 0 0 0 0,0 0 0 0 0,0-1 0 0 0,-1 1 1 0 0,1-1-1 0 0,6 1 0 0 0,6-1 159 0 0,0-1 0 0 0,22-3 1 0 0,-17 2-16 0 0,281-48 1516 0 0,-240 38-1471 0 0,184-40 298 0 0,-23 5-2198 0 0,-74 21-4602 0 0,-113 22 4014 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4:46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74 10135 0 0,'-2'1'778'0'0,"-11"7"-383"0"0,5-1 5071 0 0,10-6-4634 0 0,4 2-607 0 0,1-1-1 0 0,0-1 1 0 0,0 1-1 0 0,0-1 1 0 0,0 0 0 0 0,0 0-1 0 0,0-1 1 0 0,10-1 0 0 0,61-9 362 0 0,-52 5-361 0 0,62-11-735 0 0,108-36 0 0 0,-169 43-4225 0 0,-5 1-1580 0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4:47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4 6911 0 0,'0'0'528'0'0,"2"0"-341"0"0,7-3 6337 0 0,-9 5-6033 0 0,0 1-343 0 0,-1 0 0 0 0,1 0-1 0 0,-1 0 1 0 0,0 0 0 0 0,0 0 0 0 0,0 0 0 0 0,0 0 0 0 0,0 0 0 0 0,-3 4 0 0 0,-19 26 704 0 0,13-19-585 0 0,-11 14 99 0 0,-30 29 0 0 0,-4 5-223 0 0,-48 76-54 0 0,84-109-39 0 0,1 2 1 0 0,-26 58-1 0 0,40-79-14 0 0,0 0-1 0 0,1 0 1 0 0,1 0-1 0 0,-1 0 1 0 0,2 1 0 0 0,-1-1-1 0 0,2 1 1 0 0,-1-1 0 0 0,2 17-1 0 0,0-21-15 0 0,0 0 0 0 0,1 0-1 0 0,-1 0 1 0 0,1-1-1 0 0,0 1 1 0 0,0 0 0 0 0,1-1-1 0 0,0 0 1 0 0,0 1-1 0 0,0-1 1 0 0,1 0 0 0 0,-1-1-1 0 0,1 1 1 0 0,0-1-1 0 0,1 1 1 0 0,-1-1 0 0 0,10 7-1 0 0,-8-7-138 0 0,0-1 0 0 0,-1 1 0 0 0,1-1 0 0 0,1 0 0 0 0,-1 0 0 0 0,0 0 0 0 0,1-1 0 0 0,-1 0 0 0 0,1-1 0 0 0,0 1 0 0 0,9 0 0 0 0,9-2-6205 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4:47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14511 0 0,'0'0'1314'0'0,"0"-1"-1078"0"0,0-5 2596 0 0,1 13-2688 0 0,0-1 0 0 0,0 0 0 0 0,1 0 0 0 0,0 0 0 0 0,4 11 0 0 0,1 2 170 0 0,2 6-4 0 0,0 0-1 0 0,1-1 0 0 0,27 44 1 0 0,-30-56-295 0 0,1-1 1 0 0,0 0-1 0 0,1-1 1 0 0,0 0-1 0 0,1 0 0 0 0,0-1 1 0 0,1 0-1 0 0,-1-1 1 0 0,19 10-1 0 0,-24-15-158 0 0,-1-1-1 0 0,1 0 1 0 0,0 0 0 0 0,-1-1-1 0 0,1 1 1 0 0,0-1 0 0 0,0 0-1 0 0,0-1 1 0 0,0 1 0 0 0,10-1-1 0 0,-5-1-1961 0 0,0 0-1 0 0,13-4 1 0 0,0 0-3762 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4:47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83 12007 0 0,'2'-2'267'0'0,"24"-16"279"0"0,34-18-1 0 0,-53 32-189 0 0,1 0 0 0 0,-1 0 0 0 0,1 1 1 0 0,0 1-1 0 0,0-1 0 0 0,0 1 0 0 0,1 1 0 0 0,-1-1 0 0 0,0 1 0 0 0,11 1 0 0 0,-18 0-291 0 0,0 0 0 0 0,0 0 1 0 0,0 0-1 0 0,0 0 0 0 0,0 0 0 0 0,0 0 1 0 0,0 1-1 0 0,0-1 0 0 0,0 0 0 0 0,0 1 1 0 0,0-1-1 0 0,0 1 0 0 0,0-1 0 0 0,0 1 0 0 0,0-1 1 0 0,0 1-1 0 0,-1 0 0 0 0,1-1 0 0 0,0 1 1 0 0,0 0-1 0 0,-1 0 0 0 0,1-1 0 0 0,-1 1 1 0 0,2 2-1 0 0,-2-1-8 0 0,1-1 1 0 0,-1 1-1 0 0,1 0 1 0 0,-1 0-1 0 0,0 0 1 0 0,0 0-1 0 0,0-1 1 0 0,0 1-1 0 0,-1 0 1 0 0,1 0 0 0 0,0 0-1 0 0,-2 3 1 0 0,-1 4 20 0 0,0 0 1 0 0,-1-1 0 0 0,-1 1 0 0 0,-5 9 0 0 0,-9 8 34 0 0,0 0 0 0 0,-36 36 0 0 0,-53 39 188 0 0,32-39-504 0 0,-3-4 0 0 0,-90 51 0 0 0,141-94 35 0 0,-1-1 1 0 0,0-1-1 0 0,-40 11 0 0 0,65-23 161 0 0,1 0 0 0 0,-1-1 1 0 0,0 1-1 0 0,0 0 0 0 0,0-1 0 0 0,0 0 0 0 0,0 0 0 0 0,0 0 0 0 0,0-1 0 0 0,1 1 0 0 0,-5-2 1 0 0,7 2 18 0 0,0 0 1 0 0,0-1 0 0 0,0 1-1 0 0,0 0 1 0 0,0-1 0 0 0,0 1-1 0 0,0-1 1 0 0,0 1 0 0 0,0-1 0 0 0,1 0-1 0 0,-1 1 1 0 0,0-1 0 0 0,0 0-1 0 0,1 1 1 0 0,-1-1 0 0 0,0 0-1 0 0,1 0 1 0 0,-1 0 0 0 0,1 0 0 0 0,-1 0-1 0 0,1 0 1 0 0,-1 0 0 0 0,1 0-1 0 0,0 0 1 0 0,-1-1 0 0 0,0-1 51 0 0,1 2 163 0 0,14 18-270 0 0,-10-9 93 0 0,0 0 0 0 0,-1 0-1 0 0,0 1 1 0 0,-1-1 0 0 0,0 1-1 0 0,0 0 1 0 0,0-1 0 0 0,-1 14-1 0 0,0 8 234 0 0,-3 33-1 0 0,-9 154 960 0 0,10-202-1167 0 0,0 0 1 0 0,-6 25-1 0 0,5-34-97 0 0,0 0 0 0 0,0 0 0 0 0,-1 0 0 0 0,1 0 0 0 0,-1-1 0 0 0,0 1 0 0 0,-1-1 0 0 0,1 0 0 0 0,-6 6 0 0 0,4-6-208 0 0,-2 4-511 0 0,-1-1-1 0 0,-10 8 1 0 0,17-15-49 0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4:48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81 2303 0 0,'-8'-6'16262'0'0,"10"2"-16113"0"0,1 0 0 0 0,0 0 0 0 0,1 0 0 0 0,-1 1 0 0 0,1-1 0 0 0,-1 1 0 0 0,1 0 0 0 0,0 0 1 0 0,0 1-1 0 0,7-4 0 0 0,5-2 22 0 0,27-8 0 0 0,-25 9-32 0 0,-3 3 44 0 0,-13 5-135 0 0,0-1 358 0 0,-2 2-340 0 0,0 2-50 0 0,0 0 0 0 0,0 0 1 0 0,-1 0-1 0 0,1 0 1 0 0,-1 0-1 0 0,0 0 1 0 0,0 0-1 0 0,0 0 1 0 0,-1 0-1 0 0,1 0 1 0 0,-1-1-1 0 0,-4 7 1 0 0,-5 7 118 0 0,-17 21 1 0 0,18-25-115 0 0,-13 14-21 0 0,-1-1 0 0 0,-35 29 0 0 0,41-39 0 0 0,10-7 0 0 0,3-3 15 0 0,4-5 58 0 0,21 12 211 0 0,-16-12-202 0 0,1 1 1 0 0,0-1-1 0 0,0 0 0 0 0,0 0 0 0 0,0 0 1 0 0,0-1-1 0 0,0 0 0 0 0,-1 0 0 0 0,1 0 1 0 0,6-1-1 0 0,11-3 275 0 0,21-5 1 0 0,-20 3-154 0 0,52-11-709 0 0,-43 9-6630 0 0,-17 4 51 0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4:48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 8751 0 0,'0'0'674'0'0,"-1"2"-438"0"0,-1 1-15 0 0,0 1 0 0 0,0-1 1 0 0,0 1-1 0 0,1 0 0 0 0,-1 0 1 0 0,1-1-1 0 0,0 1 0 0 0,0 0 1 0 0,1 0-1 0 0,-1 0 0 0 0,1 0 1 0 0,0 6-1 0 0,0-3 137 0 0,1 0 0 0 0,0 0 0 0 0,1 0 0 0 0,-1 0 0 0 0,1 0 0 0 0,5 9 0 0 0,0 1 35 0 0,2-1 0 0 0,0 0 0 0 0,1-1 1 0 0,21 25-1 0 0,2-3 100 0 0,52 42 0 0 0,-54-52-116 0 0,-1 1-1 0 0,-2 1 1 0 0,26 34 0 0 0,-47-53-290 0 0,0 1 0 0 0,-1 1-1 0 0,0-1 1 0 0,-1 1 0 0 0,0 0-1 0 0,-1 0 1 0 0,0 0 0 0 0,-1 1 0 0 0,0 0-1 0 0,-1-1 1 0 0,0 1 0 0 0,-1 0-1 0 0,-1 13 1 0 0,-1-7-30 0 0,-1 0 0 0 0,-1 0 0 0 0,-1 0 1 0 0,0 0-1 0 0,-1-1 0 0 0,-2 0 0 0 0,1 0 0 0 0,-14 24 0 0 0,5-14-42 0 0,-1-1 0 0 0,-1 0-1 0 0,-2-1 1 0 0,0-1 0 0 0,-32 32-1 0 0,-227 188 101 0 0,257-226-295 0 0,20-17-861 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4:49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43 13447 0 0,'-20'-4'1216'0'0,"13"5"-1000"0"0,-2 2 2520 0 0,11-3-2140 0 0,93-7 1571 0 0,-29 1-1672 0 0,49-8-172 0 0,0 0-358 0 0,-111 14-548 0 0,8-1 1302 0 0,-3 2-7418 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4:49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9671 0 0,'1'-1'10407'0'0,"107"-25"-6162"0"0,-44 9-3912 0 0,157-24-395 0 0,-201 37-1042 0 0,-2-1-363 0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4:50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0 14367 0 0,'0'0'1306'0'0,"-1"1"-1022"0"0,-230 106 2520 0 0,209-95-2679 0 0,0 0 1 0 0,1 2 0 0 0,1 0 0 0 0,0 2 0 0 0,0 0 0 0 0,2 1 0 0 0,-26 29 0 0 0,36-36-141 0 0,1 0 0 0 0,0 0 1 0 0,0 1-1 0 0,1 0 0 0 0,0 0 0 0 0,1 0 0 0 0,0 1 1 0 0,1 0-1 0 0,1 0 0 0 0,0 0 0 0 0,0 0 1 0 0,1 1-1 0 0,1-1 0 0 0,0 1 0 0 0,0-1 0 0 0,1 1 1 0 0,2 12-1 0 0,3-3-207 0 0,0 0 1 0 0,1 0-1 0 0,1 0 0 0 0,1-1 1 0 0,1 0-1 0 0,1 0 0 0 0,19 28 1 0 0,100 127-1693 0 0,-95-134 1550 0 0,9 9 414 0 0,-3 2 1 0 0,43 74 0 0 0,-73-109 214 0 0,-1 0 1 0 0,-1 1-1 0 0,0 0 0 0 0,-2 0 0 0 0,0 0 1 0 0,-1 1-1 0 0,-1 0 0 0 0,-1 0 0 0 0,0 1 0 0 0,-2-1 1 0 0,-2 38-1 0 0,-1-43-108 0 0,0 1-1 0 0,-1-1 1 0 0,-1 0 0 0 0,0 0-1 0 0,-1-1 1 0 0,-1 0 0 0 0,0 1 0 0 0,-1-2-1 0 0,-10 16 1 0 0,6-13-30 0 0,-1-1-1 0 0,0 0 1 0 0,-1-1 0 0 0,-1 0 0 0 0,0-1 0 0 0,-1-1-1 0 0,-16 11 1 0 0,-109 59 501 0 0,8-6-384 0 0,81-44-491 0 0,49-31 126 0 0,15-3-4536 0 0,-4 0 3122 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4:57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51 4143 0 0,'11'-9'12102'0'0,"-14"11"-11529"0"0,-45 48 120 0 0,14-14-405 0 0,5-8-39 0 0,9-10-7 0 0,-21 27-1 0 0,36-39-188 0 0,0 1 0 0 0,0 0 1 0 0,1 0-1 0 0,0 0 0 0 0,0 1 0 0 0,1-1 0 0 0,0 1 1 0 0,-3 11-1 0 0,5-17-21 0 0,0 1 1 0 0,0 0 0 0 0,1 0-1 0 0,-1 0 1 0 0,1 0-1 0 0,0 0 1 0 0,0 0-1 0 0,0 0 1 0 0,0 0-1 0 0,0 0 1 0 0,1 0 0 0 0,-1 0-1 0 0,1-1 1 0 0,0 1-1 0 0,0 0 1 0 0,0 0-1 0 0,0 0 1 0 0,1-1-1 0 0,-1 1 1 0 0,1-1 0 0 0,-1 1-1 0 0,1-1 1 0 0,3 4-1 0 0,-1-3 29 0 0,0 0 0 0 0,0 0-1 0 0,1 0 1 0 0,-1 0 0 0 0,1-1 0 0 0,0 0-1 0 0,-1 1 1 0 0,1-2 0 0 0,0 1 0 0 0,10 1-1 0 0,2 0 147 0 0,0-1 0 0 0,18 0-1 0 0,-7-1 235 0 0,0-1 0 0 0,41-7-1 0 0,-57 5-306 0 0,1 0-1 0 0,-1-1 0 0 0,1-1 0 0 0,-1 0 0 0 0,0-1 1 0 0,-1 0-1 0 0,20-12 0 0 0,-25 12-115 0 0,0 1-1 0 0,0-1 1 0 0,0 0 0 0 0,-1 0-1 0 0,0-1 1 0 0,0 0 0 0 0,0 0-1 0 0,-1 0 1 0 0,0 0-1 0 0,0 0 1 0 0,-1-1 0 0 0,1 0-1 0 0,-1 0 1 0 0,-1 0 0 0 0,0 0-1 0 0,0 0 1 0 0,0-1-1 0 0,-1 1 1 0 0,0-1 0 0 0,0 1-1 0 0,-1-1 1 0 0,1 1 0 0 0,-2-1-1 0 0,1 1 1 0 0,-1-1 0 0 0,-2-7-1 0 0,0 3-109 0 0,0 0-1 0 0,-1-1 1 0 0,-9-20-1 0 0,10 28 53 0 0,0 0-1 0 0,0 0 1 0 0,0 0-1 0 0,-1 1 0 0 0,0-1 1 0 0,1 1-1 0 0,-2 0 1 0 0,1 0-1 0 0,0 1 1 0 0,-9-7-1 0 0,3 4-193 0 0,-1-1 0 0 0,1 1 0 0 0,-1 1 0 0 0,0-1 0 0 0,-1 2 0 0 0,-20-6 0 0 0,31 10 199 0 0,0 0 1 0 0,0 0 0 0 0,-1 0-1 0 0,1 0 1 0 0,0 0 0 0 0,0 0-1 0 0,0 0 1 0 0,0 1 0 0 0,0-1-1 0 0,0 0 1 0 0,0 1 0 0 0,0-1-1 0 0,0 1 1 0 0,0-1 0 0 0,0 1-1 0 0,0-1 1 0 0,0 1 0 0 0,0 0-1 0 0,0-1 1 0 0,1 1 0 0 0,-1 0-1 0 0,0 0 1 0 0,0 0 0 0 0,1 0-1 0 0,-2 1 1 0 0,1 0-452 0 0,0 0 0 0 0,0 0-1 0 0,0 0 1 0 0,0 0 0 0 0,0 0 0 0 0,1 0 0 0 0,-1 0-1 0 0,1 0 1 0 0,-1 4 0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7:40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208 325 9671 0 0,'0'0'748'0'0,"0"2"-492"0"0,-1 10 1115 0 0,0 1 0 0 0,-1-1 0 0 0,0 0 0 0 0,-7 20-1 0 0,-21 50 4629 0 0,23-67-6100 0 0,2-1 308 0 0,0-1-1 0 0,-1 0 0 0 0,-1-1 1 0 0,-1 0-1 0 0,1 0 0 0 0,-2 0 1 0 0,0-1-1 0 0,-12 13 0 0 0,-1-3-152 0 0,-33 29-690 0 0,54-49-144 0 0</inkml:trace>
  <inkml:trace contextRef="#ctx0" brushRef="#br0" timeOffset="1">603 11 12895 0 0,'3'-10'3568'0'0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4:58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0 7831 0 0,'0'0'10114'0'0,"5"6"-9325"0"0,-2-1-620 0 0,-1 0-1 0 0,0 0 1 0 0,0 0 0 0 0,-1 0 0 0 0,1 0 0 0 0,-1 0-1 0 0,0 0 1 0 0,0 0 0 0 0,-1 1 0 0 0,1-1 0 0 0,-1 0-1 0 0,-1 1 1 0 0,1-1 0 0 0,-2 8 0 0 0,-2 7-26 0 0,-1 0 0 0 0,-11 27 0 0 0,-18 35 387 0 0,-16 51 120 0 0,46-117-625 0 0,0 0 0 0 0,1-1 1 0 0,1 1-1 0 0,0 0 1 0 0,1 1-1 0 0,2 27 0 0 0,1-29-14 0 0,3-3-43 0 0,-1-11-60 0 0,-4-1 59 0 0,11 6-6400 0 0,-1 0-649 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5:02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7599 0 0,'0'0'8246'0'0,"1"1"-7870"0"0,2 3-237 0 0,-1 0 1 0 0,1 0-1 0 0,-1 1 1 0 0,0-1-1 0 0,0 0 1 0 0,-1 1-1 0 0,1-1 1 0 0,0 6 0 0 0,6 41 679 0 0,-5-27-469 0 0,2 13 145 0 0,17 53 1 0 0,-18-76-457 0 0,1-1 1 0 0,0 0 0 0 0,1 0-1 0 0,0 0 1 0 0,1-1 0 0 0,1 0-1 0 0,10 13 1 0 0,-16-23-99 0 0,0 1 0 0 0,0-1 0 0 0,0 0 0 0 0,0 0 0 0 0,1 0 0 0 0,-1 0 0 0 0,0 0 0 0 0,1-1 0 0 0,0 1 0 0 0,-1-1 0 0 0,1 1 0 0 0,0-1 0 0 0,0 0 0 0 0,0 0 0 0 0,0 0 0 0 0,0-1 0 0 0,0 1 0 0 0,0-1 0 0 0,0 1 0 0 0,0-1 0 0 0,0 0 0 0 0,0 0 0 0 0,0-1 0 0 0,0 1 0 0 0,0-1 0 0 0,0 1 0 0 0,0-1 0 0 0,0 0 0 0 0,0 0 0 0 0,0 0 0 0 0,3-2 0 0 0,9-8-960 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5:02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36 5063 0 0,'1'-1'232'0'0,"26"-33"13824"0"0,-27 35-13741 0 0,-4 13-35 0 0,-1 0 0 0 0,-10 23 1 0 0,5-14-189 0 0,-26 56-10 0 0,-7 15-20 0 0,-50 161-39 0 0,-47 114 18 0 0,105-291-9 0 0,-47 78 0 0 0,7-36-122 0 0,71-114 2 0 0,2-4 10 0 0,1 0 1 0 0,-1 0-1 0 0,1 1 1 0 0,-1-1-1 0 0,1 0 1 0 0,0 1-1 0 0,0-1 1 0 0,0 1-1 0 0,-1 4 1 0 0,15-11-867 0 0,-9 2 669 0 0,0 0-1 0 0,1 0 1 0 0,-1-1 0 0 0,0 0-1 0 0,3-3 1 0 0,9-8-976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5:03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24 112 6447 0 0,'0'0'8710'0'0,"8"-4"-7356"0"0,41-25 409 0 0,-19 11-1195 0 0,37-17 0 0 0,-53 29-261 0 0,0 1 1 0 0,1 0-1 0 0,16-4 0 0 0,-29 9 444 0 0,1 11-559 0 0,-3-7-179 0 0,0 0 1 0 0,0 1-1 0 0,0-1 1 0 0,-1 0-1 0 0,0 1 1 0 0,0-1-1 0 0,0 0 1 0 0,0 0-1 0 0,0 0 1 0 0,-1 0-1 0 0,0 0 1 0 0,0 0-1 0 0,-3 4 1 0 0,-2 3 22 0 0,0-1-1 0 0,0-1 1 0 0,-14 14 0 0 0,-104 88-460 0 0,113-101 298 0 0,2-3-41 0 0,0 2 0 0 0,1-1 0 0 0,0 1 0 0 0,-12 17 0 0 0,20-25 275 0 0,2 0 70 0 0,4 1-73 0 0,0 0 0 0 0,-1 0 0 0 0,1 0 0 0 0,0-1 0 0 0,0 1 0 0 0,0-1 0 0 0,0 0 0 0 0,0-1 0 0 0,0 1 0 0 0,0-1 0 0 0,8-1-1 0 0,7 0 257 0 0,33-8-1 0 0,-12 1-109 0 0,40-6-33 0 0,-52 7-96 0 0,-1 2 0 0 0,1 1-1 0 0,56 0 1 0 0,-64 8-2134 0 0,-20-3 1923 0 0,-1-1-1 0 0,1 0 1 0 0,-1 1-1 0 0,1-1 1 0 0,-1 0-1 0 0,1 1 1 0 0,-1-1-1 0 0,1 1 1 0 0,-1-1 0 0 0,1 1-1 0 0,-1-1 1 0 0,1 1-1 0 0,-1-1 1 0 0,0 1-1 0 0,1-1 1 0 0,-1 1-1 0 0,0 0 1 0 0,0-1-1 0 0,1 1 1 0 0,-1 0-1 0 0,0-1 1 0 0,0 1-1 0 0,0 0 1 0 0,0-1 0 0 0,0 1-1 0 0,0 0 1 0 0,0-1-1 0 0,0 1 1 0 0,0 1-1 0 0,-3 7-1254 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5:03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1 7367 0 0,'0'0'568'0'0,"-9"2"1163"0"0,-5 1 651 0 0,-1 1-1 0 0,-27 12 1 0 0,22-7-1470 0 0,-29 19 0 0 0,20-8-941 0 0,1 1-1 0 0,-35 34 0 0 0,40-32 49 0 0,1 0 0 0 0,-30 42 0 0 0,41-49 18 0 0,1 0-1 0 0,1 0 1 0 0,0 1 0 0 0,2 0 0 0 0,-11 34-1 0 0,12-29 136 0 0,1 1-1 0 0,1 0 0 0 0,0 0 1 0 0,2 1-1 0 0,1-1 1 0 0,3 30-1 0 0,-1-39 63 0 0,1 0 0 0 0,1 0 0 0 0,0 0 0 0 0,1 0 0 0 0,1 0 0 0 0,0-1 0 0 0,1 0 0 0 0,0 0 0 0 0,1 0 0 0 0,0-1 0 0 0,14 17 0 0 0,-13-19 192 0 0,1 0 0 0 0,1 0 0 0 0,14 11 0 0 0,14 12 291 0 0,-31-27-717 0 0,-6-4-82 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5:05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2303 0 0,'0'0'15598'0'0,"1"2"-15309"0"0,4 38 495 0 0,-3-17-644 0 0,1 1 0 0 0,1-2-1 0 0,1 1 1 0 0,2 0 0 0 0,8 21 0 0 0,-12-37-109 0 0,1 0 0 0 0,0 0 1 0 0,0 0-1 0 0,0 0 1 0 0,1-1-1 0 0,0 1 1 0 0,12 10-1 0 0,-15-15-161 0 0,1 0 1 0 0,0 0-1 0 0,0 0 0 0 0,0 0 0 0 0,0-1 1 0 0,0 1-1 0 0,0-1 0 0 0,0 0 1 0 0,0 1-1 0 0,0-2 0 0 0,1 1 0 0 0,-1 0 1 0 0,0-1-1 0 0,1 1 0 0 0,-1-1 0 0 0,1 0 1 0 0,-1 0-1 0 0,0 0 0 0 0,1-1 0 0 0,-1 1 1 0 0,5-2-1 0 0,12-5-1209 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5:06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17 11231 0 0,'0'0'1016'0'0,"0"-9"-688"0"0,1 2 820 0 0,2 13 1128 0 0,4 15 956 0 0,-6-15-3212 0 0,-1 1 1 0 0,0-1-1 0 0,0 1 0 0 0,0-1 0 0 0,-1 1 0 0 0,0-1 1 0 0,0 0-1 0 0,-1 1 0 0 0,-2 6 0 0 0,-4 9 165 0 0,-14 25-1 0 0,-1 2-13 0 0,-122 324 1863 0 0,140-361-1974 0 0,-137 355 600 0 0,108-270-631 0 0,-13 41-111 0 0,41-118-2795 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5:06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49 10567 0 0,'0'0'5471'0'0,"2"-1"-5031"0"0,13-7 178 0 0,0 0 0 0 0,29-11 0 0 0,-36 16-354 0 0,1 1-1 0 0,0 0 0 0 0,-1 0 1 0 0,1 1-1 0 0,0-1 1 0 0,0 2-1 0 0,12 0 0 0 0,-13 1 111 0 0,-7-1-178 0 0,0 2-72 0 0,0-1-98 0 0,0 1 0 0 0,0-1 0 0 0,0 1 0 0 0,0 0 0 0 0,0 0 0 0 0,-1-1 0 0 0,1 1 0 0 0,-1 0 0 0 0,1 0 0 0 0,-1 0 0 0 0,0 0 0 0 0,1 0 0 0 0,-1-1 0 0 0,0 1 0 0 0,0 0 0 0 0,-1 0 0 0 0,1 0 0 0 0,0 0 0 0 0,-1 0 0 0 0,1 0 0 0 0,-1 0 0 0 0,1-1 0 0 0,-3 4 0 0 0,-2 8 117 0 0,-1 0 1 0 0,-10 14-1 0 0,9-13-99 0 0,1-4-44 0 0,0 0 0 0 0,0 0 0 0 0,-1 0 0 0 0,0-1 0 0 0,0 0 0 0 0,-1 0 0 0 0,-12 9 0 0 0,-26 25 0 0 0,17-15 0 0 0,22-23 1 0 0,4-2 1 0 0,0 0 0 0 0,0 1 0 0 0,0-1 0 0 0,0 0 0 0 0,0 1 0 0 0,-2 4 0 0 0,4-6 292 0 0,2-1-164 0 0,1 1-90 0 0,0 0 1 0 0,0 0-1 0 0,0 0 1 0 0,0 0-1 0 0,0-1 1 0 0,0 1-1 0 0,0 0 1 0 0,1-1-1 0 0,-1 0 0 0 0,1 0 1 0 0,-1 0-1 0 0,1 0 1 0 0,-1 0-1 0 0,1 0 1 0 0,0 0-1 0 0,-1-1 1 0 0,6 1-1 0 0,7 0 99 0 0,29-1 0 0 0,-41 0-128 0 0,102-11 113 0 0,-67 5-70 0 0,46 0 0 0 0,-80 6-510 0 0,0 0 0 0 0,-1 0 1 0 0,1 0-1 0 0,-1 0 0 0 0,1 1 0 0 0,-1 0 0 0 0,1 0 0 0 0,-1 0 0 0 0,1 0 0 0 0,4 2 1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5:07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 7367 0 0,'0'0'8818'0'0,"1"0"-7793"0"0,28-1 173 0 0,0-1 0 0 0,48-11 0 0 0,57-21 372 0 0,4 0-510 0 0,-98 28-763 0 0,11-3-2962 0 0,-56 18-4074 0 0,-3 2 547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5:07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0 5527 0 0,'1'2'8040'0'0,"4"10"-7454"0"0,0 0-1 0 0,-1 1 1 0 0,-1-1 0 0 0,0 1-1 0 0,0 0 1 0 0,-1 0-1 0 0,-1 0 1 0 0,0 0 0 0 0,-1 0-1 0 0,-1 0 1 0 0,-2 19-1 0 0,-3 0-135 0 0,0-1-1 0 0,-2-1 0 0 0,-20 50 0 0 0,-6 0-109 0 0,-19 53 128 0 0,52-129-467 0 0,-1 2 11 0 0,0 0 0 0 0,0 0 0 0 0,1 1 0 0 0,0-1-1 0 0,0 8 1 0 0,3-3-12 0 0,-2-10-71 0 0,1 0-1 0 0,-1 0 1 0 0,1 0-1 0 0,0 0 0 0 0,0-1 1 0 0,-1 1-1 0 0,1 0 1 0 0,0 0-1 0 0,0-1 1 0 0,0 1-1 0 0,0-1 1 0 0,-1 1-1 0 0,1-1 1 0 0,0 1-1 0 0,0-1 0 0 0,0 0 1 0 0,0 1-1 0 0,0-1 1 0 0,0 0-1 0 0,0 0 1 0 0,1 0-1 0 0,-1 1 1 0 0,0-1-1 0 0,0 0 1 0 0,0-1-1 0 0,0 1 1 0 0,0 0-1 0 0,0 0 0 0 0,0 0 1 0 0,0-1-1 0 0,1 0 1 0 0,5-1-1249 0 0,0 0 1 0 0,0 0 0 0 0,8-6-1 0 0,-13 7 865 0 0,20-11-6123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7:40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31 8287 0 0,'0'0'639'0'0,"-2"1"-415"0"0,-32 8 555 0 0,23-6 472 0 0,-1 0 0 0 0,-14 6 0 0 0,7 1-663 0 0,0 1 1 0 0,1 0-1 0 0,0 1 0 0 0,0 1 1 0 0,1 1-1 0 0,1 0 0 0 0,-21 26 1 0 0,18-19-333 0 0,2 1 1 0 0,1 1 0 0 0,1 1 0 0 0,1 0 0 0 0,-15 36 0 0 0,24-46-182 0 0,5-14-64 0 0,0 1 0 0 0,-1-1 0 0 0,1 1 0 0 0,0 0 1 0 0,0-1-1 0 0,0 1 0 0 0,0 0 0 0 0,0-1 0 0 0,0 1 1 0 0,0-1-1 0 0,0 1 0 0 0,0 0 0 0 0,0-1 0 0 0,0 1 1 0 0,0 0-1 0 0,0-1 0 0 0,1 1 0 0 0,-1 0 1 0 0,1 1 36 0 0,-1-1-33 0 0,0-1-1 0 0,1 1 1 0 0,-1-1 0 0 0,1 1-1 0 0,-1 0 1 0 0,1-1 0 0 0,-1 0-1 0 0,1 1 1 0 0,-1-1 0 0 0,1 1-1 0 0,0-1 1 0 0,-1 1-1 0 0,1-1 1 0 0,-1 0 0 0 0,1 0-1 0 0,0 1 1 0 0,-1-1 0 0 0,1 0-1 0 0,0 0 1 0 0,0 0 0 0 0,0 1-1 0 0,1-1 29 0 0,2 1 44 0 0,1 0 0 0 0,0 0 0 0 0,-1-1 0 0 0,1 0 0 0 0,0 0 0 0 0,0 0 0 0 0,-1 0 0 0 0,1-1 0 0 0,0 1 0 0 0,-1-1 0 0 0,10-3 0 0 0,5-3 402 0 0,26-13 1 0 0,-31 13-342 0 0,23-10 187 0 0,0-2 0 0 0,46-31 0 0 0,-58 33-293 0 0,-11 7 23 0 0,1 0 0 0 0,-2 0-1 0 0,0-1 1 0 0,19-21 0 0 0,-29 29-56 0 0,0-1 1 0 0,-1 0-1 0 0,1 0 1 0 0,-1 0-1 0 0,0 0 1 0 0,0 0-1 0 0,0 0 1 0 0,0-1-1 0 0,-1 1 1 0 0,0 0-1 0 0,0-1 1 0 0,0 1-1 0 0,0-1 1 0 0,-1 0-1 0 0,0 1 1 0 0,0-1-1 0 0,0 0 1 0 0,0 1-1 0 0,-1-1 1 0 0,0 1-1 0 0,0-1 1 0 0,-1-4-1 0 0,0 1 1 0 0,1 5-5 0 0,0-1 1 0 0,0 1-1 0 0,-1 0 1 0 0,1 0-1 0 0,-1-1 0 0 0,0 1 1 0 0,1 0-1 0 0,-1 1 1 0 0,-5-6-1 0 0,-22-20-20 0 0,27 26-54 0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5:08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31 1839 0 0,'0'0'83'0'0,"-2"0"-6"0"0,-17 6 286 0 0,-28 16 15970 0 0,64-33-15462 0 0,-16 10-855 0 0,10-6 167 0 0,-1 1-1 0 0,1 1 1 0 0,0 0 0 0 0,1 0-1 0 0,-1 1 1 0 0,1 0 0 0 0,0 1-1 0 0,0 0 1 0 0,0 1 0 0 0,19-1-1 0 0,-29 4-103 0 0,-2 0-76 0 0,1 0 1 0 0,0-1-1 0 0,-1 1 1 0 0,1 0 0 0 0,-1-1-1 0 0,1 1 1 0 0,-1 0-1 0 0,1 0 1 0 0,-1-1-1 0 0,0 1 1 0 0,1 0-1 0 0,-1 0 1 0 0,0 0-1 0 0,0-1 1 0 0,1 1 0 0 0,-1 0-1 0 0,0 0 1 0 0,0 0-1 0 0,0 0 1 0 0,0 0-1 0 0,0 0 1 0 0,0-1-1 0 0,0 1 1 0 0,-1 0-1 0 0,1 0 1 0 0,0 0-1 0 0,0 0 1 0 0,-1 0 0 0 0,0 0-1 0 0,0 2 17 0 0,0 3-40 0 0,-2-1-1 0 0,1 1 1 0 0,-1-1-1 0 0,1 1 1 0 0,-1-1-1 0 0,-1 0 0 0 0,1 0 1 0 0,-1 0-1 0 0,0-1 1 0 0,0 1-1 0 0,-5 4 0 0 0,-9 6-167 0 0,-30 20-1 0 0,28-21 136 0 0,-41 28-98 0 0,-85 64 86 0 0,115-84 76 0 0,30-20 42 0 0,-4 5 795 0 0,29-8-673 0 0,0-1 0 0 0,0-1 0 0 0,0-1-1 0 0,24-8 1 0 0,93-34 151 0 0,-91 28-187 0 0,2 3-1 0 0,97-15 1 0 0,-108 28-368 0 0,-39 2-22 0 0,-9 11-4853 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5:08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14079 0 0,'0'0'1276'0'0,"3"0"-950"0"0,33 1 1084 0 0,-11 0-718 0 0,0-1 0 0 0,36-5 0 0 0,208-55 1622 0 0,-207 44-1940 0 0,-15 4-157 0 0,56-22-1 0 0,-102 34-476 0 0,-12 7-2710 0 0,-3 2 683 0 0,0 0-3957 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5:09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29 10999 0 0,'-2'0'499'0'0,"-39"12"5224"0"0,52-13-5169 0 0,15-3 132 0 0,47-11-1 0 0,14-3 661 0 0,-77 16-1068 0 0,0 2 0 0 0,0-1 0 0 0,0 2 0 0 0,0-1 0 0 0,-1 1 0 0 0,20 4 0 0 0,-26-5-233 0 0,0 1-13 0 0,9 8 175 0 0,-5-1-165 0 0,-6-6-37 0 0,-1 0-1 0 0,1-1 1 0 0,0 1-1 0 0,-1-1 1 0 0,0 1-1 0 0,1 0 1 0 0,-1 0-1 0 0,0-1 1 0 0,0 1-1 0 0,0 0 1 0 0,0-1-1 0 0,0 1 1 0 0,0 0-1 0 0,0 0 1 0 0,0-1-1 0 0,-1 1 1 0 0,1 0-1 0 0,-1-1 1 0 0,1 1-1 0 0,-1-1 1 0 0,0 1-1 0 0,0-1 1 0 0,0 1-1 0 0,0-1 1 0 0,0 1-1 0 0,-1 1 1 0 0,-3 2 12 0 0,0 0 1 0 0,0 0-1 0 0,0-1 1 0 0,0 0 0 0 0,-8 5-1 0 0,-23 18-27 0 0,27-20 3 0 0,0 0-1 0 0,0-1 1 0 0,0 0 0 0 0,-1 0 0 0 0,-11 4 0 0 0,2-3 20 0 0,-160 72-46 0 0,178-78-50 0 0,12 2-369 0 0,1-2 437 0 0,0 0 0 0 0,0-1 0 0 0,0 0-1 0 0,1-1 1 0 0,22-4 0 0 0,-3 0 10 0 0,-4 3 2 0 0,52 1 0 0 0,-70 2 12 0 0,0 0 0 0 0,-1 0 0 0 0,1 1 0 0 0,0 0 0 0 0,-1 1 0 0 0,1 0 0 0 0,-1 1 0 0 0,14 6 0 0 0,-22-9-2 0 0,0 0 1 0 0,0 0 0 0 0,0-1-1 0 0,0 1 1 0 0,0 0 0 0 0,0 0-1 0 0,-1 0 1 0 0,1 0 0 0 0,0 0-1 0 0,0 0 1 0 0,-1 0 0 0 0,1 1-1 0 0,-1-1 1 0 0,1 0 0 0 0,-1 0-1 0 0,1 0 1 0 0,-1 1 0 0 0,0-1-1 0 0,0 0 1 0 0,0 0 0 0 0,1 1-1 0 0,-1-1 1 0 0,0 0-1 0 0,0 0 1 0 0,-1 1 0 0 0,1-1-1 0 0,0 0 1 0 0,0 0 0 0 0,-1 1-1 0 0,1-1 1 0 0,0 0 0 0 0,-1 0-1 0 0,0 0 1 0 0,1 1 0 0 0,-1-1-1 0 0,1 0 1 0 0,-2 1 0 0 0,-1 3 25 0 0,0 0 0 0 0,-1-1 1 0 0,1 1-1 0 0,-1-1 0 0 0,0 1 0 0 0,-8 5 1 0 0,-11 8 39 0 0,0-1 1 0 0,-2-1-1 0 0,0-1 1 0 0,0-2-1 0 0,-2 0 1 0 0,1-2-1 0 0,-53 15 1 0 0,53-18-37 0 0,14-5-11 0 0,1 0 0 0 0,-1-1 1 0 0,0 0-1 0 0,0-1 0 0 0,0 0 1 0 0,-13-1-1 0 0,23 0-103 0 0,3-1 18 0 0,1-1 0 0 0,-1 1 0 0 0,0 0 0 0 0,1-1 0 0 0,-1 1 0 0 0,1 0 0 0 0,-1 0 0 0 0,1 0 0 0 0,0 0 0 0 0,1-1 0 0 0,-2 2 40 0 0,49-21-2280 0 0,-27 11 463 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5:09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12695 0 0,'-1'1'580'0'0,"-16"10"-5"0"0,16-10-398 0 0,-1 0 1 0 0,1 0 0 0 0,0 0 0 0 0,-1 0 0 0 0,1 0-1 0 0,0 0 1 0 0,0 1 0 0 0,0-1 0 0 0,0 0 0 0 0,0 1-1 0 0,0-1 1 0 0,0 1 0 0 0,0-1 0 0 0,-1 3 0 0 0,3 0 105 0 0,-1 1 0 0 0,1 0 0 0 0,0-1 0 0 0,0 1 0 0 0,1-1 1 0 0,-1 1-1 0 0,5 7 0 0 0,19 32 1227 0 0,-21-37-1299 0 0,44 66 1420 0 0,22 40-193 0 0,-49-74-1218 0 0,-2 2-1 0 0,-1 0 1 0 0,-2 1-1 0 0,-2 0 1 0 0,-2 1-1 0 0,6 47 0 0 0,-13-63-161 0 0,16 133 182 0 0,-18-123-216 0 0,-2 1 1 0 0,-4 48-1 0 0,2-75-37 0 0,-1 0-1 0 0,0 1 1 0 0,-1-1-1 0 0,0-1 1 0 0,-1 1-1 0 0,0 0 1 0 0,-1-1-1 0 0,0 0 1 0 0,-1 0-1 0 0,0 0 1 0 0,0-1-1 0 0,-1 0 1 0 0,0 0-1 0 0,-16 15 1 0 0,10-13-65 0 0,0-1 1 0 0,0 0-1 0 0,-1-2 1 0 0,0 1-1 0 0,-1-1 1 0 0,1-1-1 0 0,-2-1 1 0 0,1 0-1 0 0,-28 6 1 0 0,-2 0-675 0 0,43-11 488 0 0,5-5-2490 0 0,-2 3 2603 0 0,0 0 0 0 0,0 0 0 0 0,-1 1 0 0 0,1-1 0 0 0,0 0 0 0 0,0 1 0 0 0,2-2 0 0 0,1 0-352 0 0,23-21-2892 0 0,-16 16 1752 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5:11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236 286 12495 0 0,'0'0'1986'0'0,"1"2"-1297"0"0,-1-2-541 0 0,1 0-1 0 0,-1 1 1 0 0,0-1 0 0 0,0 1-1 0 0,0-1 1 0 0,0 0 0 0 0,1 1-1 0 0,-1-1 1 0 0,0 0 0 0 0,0 1-1 0 0,0-1 1 0 0,0 1 0 0 0,0-1-1 0 0,0 0 1 0 0,0 1 0 0 0,0-1-1 0 0,0 1 1 0 0,0-1 0 0 0,0 1-1 0 0,0-1 1 0 0,0 0 0 0 0,0 1-1 0 0,-1-1 1 0 0,1 0 0 0 0,0 1-1 0 0,0-1 1 0 0,0 1 0 0 0,-1-1-1 0 0,1 0 1 0 0,0 1 0 0 0,-1-1-1 0 0,-15 13 814 0 0,9-9-983 0 0,-1-1 1 0 0,0 0-1 0 0,-9 3 1 0 0,3-2 8 0 0,0-1 0 0 0,0 0 0 0 0,0-1 1 0 0,0-1-1 0 0,0 0 0 0 0,0 0 0 0 0,-24-4 0 0 0,36 3 9 0 0,0-1 1 0 0,0 1-1 0 0,0-1 0 0 0,-1 1 1 0 0,1-1-1 0 0,0 0 0 0 0,0 0 1 0 0,1 0-1 0 0,-1 0 0 0 0,0 0 0 0 0,0-1 1 0 0,0 1-1 0 0,1 0 0 0 0,-1-1 1 0 0,1 0-1 0 0,-1 1 0 0 0,1-1 1 0 0,0 0-1 0 0,-1 1 0 0 0,0-3 0 0 0,1 0-11 0 0,0 1 0 0 0,0 0 0 0 0,0-1-1 0 0,0 1 1 0 0,1 0 0 0 0,-1-1 0 0 0,1 1-1 0 0,0-1 1 0 0,0 1 0 0 0,0-1-1 0 0,2-4 1 0 0,0-4-9 0 0,1 0 1 0 0,1 0-1 0 0,0 0 0 0 0,1 1 0 0 0,12-22 0 0 0,-9 20 25 0 0,2-1 0 0 0,-1 2-1 0 0,2-1 1 0 0,-1 1 0 0 0,2 1-1 0 0,0 0 1 0 0,0 0 0 0 0,1 1-1 0 0,0 1 1 0 0,0 0 0 0 0,29-13-1 0 0,-30 17 97 0 0,1 0 0 0 0,0 0 1 0 0,0 1-1 0 0,0 1 0 0 0,1 0 0 0 0,-1 1 0 0 0,1 1 0 0 0,-1 0 0 0 0,1 0 0 0 0,0 2 0 0 0,-1 0 0 0 0,1 0 0 0 0,-1 1 0 0 0,18 5 0 0 0,-15-2-14 0 0,0 1 0 0 0,-1 0-1 0 0,22 12 1 0 0,-28-12-41 0 0,-2 2-20 0 0,-3 2 20 0 0,-2 5-30 0 0,-3-11-14 0 0,-1-2 3 0 0,2-1-1 0 0,0-1 0 0 0,0 1 0 0 0,0 0-1 0 0,0-1 1 0 0,0 1 0 0 0,-1 0 0 0 0,1 0-1 0 0,0-1 1 0 0,-1 1 0 0 0,1-1 0 0 0,-1 1 0 0 0,1 0-1 0 0,0-1 1 0 0,-1 1 0 0 0,1-1 0 0 0,-1 1 0 0 0,0-1-1 0 0,1 1 1 0 0,-1-1 0 0 0,1 1 0 0 0,-2 0-1 0 0,0 0-7 0 0,-7 7-50 0 0,1 0 1 0 0,-1-1 0 0 0,0 0-1 0 0,-12 7 1 0 0,9-7-16 0 0,0 1-1 0 0,-13 12 1 0 0,-98 90-1287 0 0,118-106 1147 0 0,0 0-1 0 0,0 0 0 0 0,-10 5 1 0 0,13-8 176 0 0,0 0 1 0 0,0 0 0 0 0,0 0-1 0 0,0 0 1 0 0,0-1-1 0 0,0 1 1 0 0,0-1 0 0 0,0 0-1 0 0,0 1 1 0 0,0-1-1 0 0,0 0 1 0 0,0 0 0 0 0,-1 0-1 0 0,1-1 1 0 0,0 1-1 0 0,-2-1 1 0 0,-9-4-909 0 0,3-4-4694 0 0,6 0 368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5:12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7 12095 0 0,'0'0'1091'0'0,"-6"-7"1473"0"0,-3 7-2164 0 0,7 1-392 0 0,0-1-1 0 0,0 1 1 0 0,1-1 0 0 0,-1 1-1 0 0,1 0 1 0 0,-1-1 0 0 0,1 1-1 0 0,-1 0 1 0 0,1 0 0 0 0,-1 0-1 0 0,1 0 1 0 0,0 0 0 0 0,-1 1 0 0 0,1-1-1 0 0,0 0 1 0 0,0 1 0 0 0,0-1-1 0 0,0 0 1 0 0,0 1 0 0 0,0-1-1 0 0,-1 4 1 0 0,0 0 8 0 0,-12 22-17 0 0,-14 38 1 0 0,0 3 17 0 0,-79 137 993 0 0,20-38 147 0 0,75-143-1094 0 0,-2-1 0 0 0,0 0 1 0 0,-1-1-1 0 0,-2-1 0 0 0,0 0 1 0 0,-1-2-1 0 0,-1 0 0 0 0,0 0 0 0 0,-2-2 1 0 0,-30 20-1 0 0,-82 40-2170 0 0,113-64 1087 0 0,18-11 464 0 0,4-4-185 0 0,4-5-84 0 0,6-2-21 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5:12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2303 0 0,'0'0'102'0'0,"0"1"-1"0"0,-11 62 9164 0 0,9-48-7197 0 0,1 31-1 0 0,1-37-1771 0 0,1-1 0 0 0,0 1-1 0 0,0-1 1 0 0,1 0 0 0 0,0 1-1 0 0,1-1 1 0 0,0 0 0 0 0,0 0-1 0 0,1-1 1 0 0,-1 1 0 0 0,2-1-1 0 0,9 14 1 0 0,1-4 172 0 0,0 0 1 0 0,2 0-1 0 0,29 22 1 0 0,62 33-986 0 0,-107-71-436 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5:12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35 5063 0 0,'1'-2'390'0'0,"18"-30"14812"0"0,-65 136-14900 0 0,-80 181 192 0 0,87-191-266 0 0,-108 281 276 0 0,136-344-590 0 0,1 2-553 0 0,-2-1 1 0 0,-30 56 0 0 0,41-87 73 0 0,-2 4 946 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5:13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92 6447 0 0,'0'0'499'0'0,"-17"7"12431"0"0,26-9-9348 0 0,3-1-5209 0 0,376-85 3063 0 0,-382 87-1830 0 0,8-2 191 0 0,-4 2-3744 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5:13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7367 0 0,'0'0'15468'0'0,"2"0"-15008"0"0,31 2 553 0 0,63-2 1 0 0,-78-1-817 0 0,15-1-268 0 0,-1-1 1 0 0,1-1-1 0 0,41-12 0 0 0,-52 9-446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7:40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1 309 10135 0 0,'2'0'464'0'0,"23"5"153"0"0,-18-4-640 0 0,-1 1-1 0 0,1-1 1 0 0,0-1-1 0 0,-1 1 1 0 0,1-1-1 0 0,-1 0 1 0 0,1 0-1 0 0,12-3 1 0 0,-2-2-63 0 0,0-1 1 0 0,-1-1-1 0 0,0-1 1 0 0,0 0-1 0 0,21-15 0 0 0,71-58 766 0 0,-62 44 120 0 0,65-43 2088 0 0,-90 67-1853 0 0,0 1 1 0 0,0 1 0 0 0,36-12 0 0 0,-54 22 441 0 0,-2 2-1400 0 0,1 0-1 0 0,0 0 1 0 0,-1 0 0 0 0,1 1-1 0 0,-1-1 1 0 0,1 1 0 0 0,-1-1-1 0 0,0 1 1 0 0,0-1 0 0 0,0 1-1 0 0,0 0 1 0 0,0-1 0 0 0,0 1-1 0 0,0 0 1 0 0,0 0 0 0 0,-1 0-1 0 0,1 0 1 0 0,0 2 0 0 0,1 6 16 0 0,-1 0 0 0 0,0 16 0 0 0,1-1 106 0 0,1-8-139 0 0,0-1-1 0 0,0 0 1 0 0,2 1 0 0 0,6 15-1 0 0,-7-24-48 0 0,0 0-1 0 0,1 1 0 0 0,0-2 0 0 0,0 1 1 0 0,1-1-1 0 0,0 1 0 0 0,0-2 0 0 0,14 13 0 0 0,-3-5 31 0 0,1-2-1 0 0,0 0 0 0 0,1-1 0 0 0,1-1 0 0 0,32 12 0 0 0,108 25-489 0 0,-123-38 148 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5:22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64 8551 0 0,'9'-9'297'0'0,"1"0"70"0"0,-1-1 0 0 0,12-16 1980 0 0,-38 17-1378 0 0,13 9-869 0 0,0-1 1 0 0,1 1-1 0 0,-1 0 1 0 0,0 0-1 0 0,0 1 1 0 0,0-1-1 0 0,0 1 1 0 0,0-1-1 0 0,1 1 1 0 0,-1 1-1 0 0,0-1 1 0 0,1 0-1 0 0,-7 4 1 0 0,-6 4 613 0 0,-22 15-1 0 0,36-23-654 0 0,-15 12 110 0 0,1 0 0 0 0,0 2 0 0 0,0 0-1 0 0,-23 30 1 0 0,12-9 157 0 0,-28 50 0 0 0,40-60-325 0 0,2 1-1 0 0,0 0 1 0 0,2 0 0 0 0,1 1-1 0 0,-11 47 1 0 0,18-59-3 0 0,0 1 1 0 0,2 0-1 0 0,0 0 1 0 0,0 0-1 0 0,2 0 1 0 0,0 0-1 0 0,1-1 1 0 0,0 1-1 0 0,2 0 1 0 0,0-1-1 0 0,8 23 1 0 0,21 32-415 0 0,62 99 0 0 0,-19-39-44 0 0,-66-111 422 0 0,0 1 0 0 0,-2 0 1 0 0,0 0-1 0 0,-1 1 0 0 0,7 35 1 0 0,-12-43 42 0 0,-1-1 0 0 0,0 1 1 0 0,-1-1-1 0 0,0 1 0 0 0,-1-1 0 0 0,0 1 1 0 0,-2-1-1 0 0,1 0 0 0 0,-1 0 0 0 0,-9 22 1 0 0,3-15 104 0 0,0-1 0 0 0,-2 1 1 0 0,0-2-1 0 0,-1 0 1 0 0,-20 23-1 0 0,11-18 99 0 0,0-1-1 0 0,-2-2 0 0 0,-30 23 1 0 0,4-11 124 0 0,-52 27 1 0 0,-34 22 272 0 0,100-55-450 0 0,33-25-257 0 0,6-1-2158 0 0,15-2 1112 0 0,3-3-5 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5:22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16 13247 0 0,'0'0'1195'0'0,"1"-1"-982"0"0,3-5 1369 0 0,-11 2 63 0 0,4 3-1568 0 0,0 0 0 0 0,0 0 0 0 0,0 1-1 0 0,0-1 1 0 0,0 1 0 0 0,0-1 0 0 0,0 1 0 0 0,0 0 0 0 0,0 0 0 0 0,0 1 0 0 0,1-1 0 0 0,-1 1-1 0 0,0-1 1 0 0,0 1 0 0 0,0 0 0 0 0,0 0 0 0 0,-4 2 0 0 0,-6 3-1 0 0,0 1 1 0 0,-15 10-1 0 0,-69 52 266 0 0,88-62-335 0 0,0 1-1 0 0,1 1 1 0 0,0-1 0 0 0,0 1 0 0 0,1 1 0 0 0,0-1-1 0 0,-10 21 1 0 0,16-28 0 0 0,0-1-1 0 0,0 1 0 0 0,1-1 1 0 0,-1 1-1 0 0,1 0 1 0 0,-1-1-1 0 0,1 1 1 0 0,0 0-1 0 0,0 0 0 0 0,-1-1 1 0 0,1 1-1 0 0,0 0 1 0 0,1 0-1 0 0,-1-1 1 0 0,0 1-1 0 0,0 0 0 0 0,1-1 1 0 0,-1 1-1 0 0,1 0 1 0 0,0 2-1 0 0,1-2-1 0 0,-1 0-1 0 0,1 0 1 0 0,-1-1 0 0 0,1 1-1 0 0,0 0 1 0 0,0-1 0 0 0,0 1-1 0 0,-1-1 1 0 0,2 1 0 0 0,-1-1-1 0 0,0 0 1 0 0,4 2 0 0 0,6 1-4 0 0,-1-1 1 0 0,1 0 0 0 0,0-1 0 0 0,18 2-1 0 0,-9-3 57 0 0,0 0-1 0 0,0-1 0 0 0,0-1 1 0 0,0-1-1 0 0,34-7 0 0 0,-53 8-17 0 0,0 0-1 0 0,1 0 0 0 0,-1 0 1 0 0,0 0-1 0 0,1 0 0 0 0,-1-1 1 0 0,0 1-1 0 0,0 0 0 0 0,0-1 1 0 0,0 0-1 0 0,0 0 0 0 0,-1 1 1 0 0,1-1-1 0 0,0 0 0 0 0,-1 0 1 0 0,1 0-1 0 0,-1-1 0 0 0,0 1 1 0 0,0 0-1 0 0,0 0 0 0 0,0-1 1 0 0,0 1-1 0 0,0-1 1 0 0,-1 1-1 0 0,1-1 0 0 0,0-2 1 0 0,0-6-2 0 0,0-1 1 0 0,-1 0 0 0 0,0 1-1 0 0,-3-15 1 0 0,2 16 4 0 0,1 0-35 0 0,-1-5 6 0 0,-1 0 0 0 0,0 0 1 0 0,-1 0-1 0 0,-1 0 0 0 0,-5-15 0 0 0,5 23-3912 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5:23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5527 0 0,'0'0'11871'0'0,"1"2"-11567"0"0,-1 7-141 0 0,1 0 0 0 0,-2 0 0 0 0,1-1 1 0 0,-1 1-1 0 0,-3 15 0 0 0,-17 46 432 0 0,1-2-152 0 0,10-14-154 0 0,5-24-103 0 0,-2 1-1 0 0,-18 52 1 0 0,21-74-272 0 0,0 0 1 0 0,-1 0 0 0 0,-7 9-1 0 0,11-16-280 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5:27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54 10103 0 0,'0'0'919'0'0,"2"-2"-759"0"0,0 1-117 0 0,1-1 0 0 0,-1 0 0 0 0,0 0 1 0 0,1 0-1 0 0,-1 0 0 0 0,0-1 0 0 0,3-4 0 0 0,-1 1 2808 0 0,1-4-1982 0 0,-4 9-533 0 0,0 0-1 0 0,-1 0 0 0 0,1 0 0 0 0,0 0 1 0 0,-1 0-1 0 0,1 0 0 0 0,-1 0 0 0 0,1 0 1 0 0,-1 0-1 0 0,0 0 0 0 0,1 0 1 0 0,-1-2-1 0 0,-12 4 177 0 0,4 1-494 0 0,0 0-1 0 0,0 1 1 0 0,1 1 0 0 0,0-1 0 0 0,-1 1 0 0 0,1 0-1 0 0,1 1 1 0 0,-12 8 0 0 0,3-2-1 0 0,-26 20-19 0 0,1 0 1 0 0,2 3-1 0 0,1 1 0 0 0,2 2 0 0 0,-57 77 1 0 0,84-103-9 0 0,1 0 0 0 0,0 0 1 0 0,1 1-1 0 0,1 0 0 0 0,0 0 1 0 0,0 0-1 0 0,-5 23 1 0 0,9-30 6 0 0,0 1 1 0 0,1-1 0 0 0,-1 0 0 0 0,1 1 0 0 0,1-1-1 0 0,-1 1 1 0 0,1-1 0 0 0,-1 1 0 0 0,1-1 0 0 0,1 0-1 0 0,-1 0 1 0 0,1 1 0 0 0,0-1 0 0 0,0 0 0 0 0,1 0-1 0 0,-1-1 1 0 0,1 1 0 0 0,0-1 0 0 0,1 1 0 0 0,-1-1-1 0 0,5 4 1 0 0,5 4 104 0 0,0-1-1 0 0,1-1 0 0 0,0 0 1 0 0,1-1-1 0 0,0-1 0 0 0,0 0 1 0 0,25 8-1 0 0,-35-15-58 0 0,-2-1-119 0 0,1 0 0 0 0,0 0 0 0 0,-1 0 0 0 0,1 0 0 0 0,0 0 0 0 0,-1-1 0 0 0,6-1 0 0 0,-5 0 5 0 0,-2 1-303 0 0,1 0 1 0 0,-1-1-1 0 0,0 1 1 0 0,0-1-1 0 0,0 1 0 0 0,0-1 1 0 0,0 0-1 0 0,0 0 1 0 0,0 0-1 0 0,-1 0 0 0 0,1 0 1 0 0,-1 0-1 0 0,1-1 1 0 0,-1 1-1 0 0,2-4 1 0 0,2-10-1673 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5:27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11887 0 0,'0'0'1350'0'0,"1"3"-945"0"0,5 12 377 0 0,0-1 0 0 0,1 0 0 0 0,1-1 0 0 0,17 23 1 0 0,45 48 855 0 0,-65-78-1605 0 0,22 18-22 0 0,-25-22-21 0 0,27 28-1833 0 0,-28-28 1046 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5:28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34 6447 0 0,'1'-1'499'0'0,"17"-32"12336"0"0,-74 176-12685 0 0,43-106-92 0 0,-188 445 272 0 0,149-376-230 0 0,-115 175 0 0 0,157-266-98 0 0,-44 66 33 0 0,48-69-30 0 0,-1 0 1 0 0,1 0-1 0 0,1 1 1 0 0,-7 24-1 0 0,10-19-5 0 0,2-5 0 0 0,1-13-60 0 0,-1 1-1 0 0,0 0 0 0 0,0-1 1 0 0,1 1-1 0 0,-1-1 0 0 0,0 1 1 0 0,1-1-1 0 0,-1 1 0 0 0,0 0 1 0 0,1-1-1 0 0,-1 0 0 0 0,1 1 1 0 0,-1-1-1 0 0,1 1 0 0 0,-1-1 1 0 0,1 0-1 0 0,0 1 0 0 0,-1-1 1 0 0,1 0-1 0 0,-1 1 0 0 0,1-1 1 0 0,-1 0-1 0 0,1 0 0 0 0,0 0 1 0 0,-1 0-1 0 0,1 1 0 0 0,0-1 1 0 0,1 0-401 0 0,0 0 1 0 0,0-1 0 0 0,0 1 0 0 0,0 0-1 0 0,0 0 1 0 0,0-1 0 0 0,0 1-1 0 0,0-1 1 0 0,1-1 0 0 0,12-6-5679 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5:28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4607 0 0,'0'0'10776'0'0,"0"2"-10392"0"0,1 4-133 0 0,-1-1-1 0 0,0 0 0 0 0,0 0 0 0 0,0 1 1 0 0,-1-1-1 0 0,0 0 0 0 0,0 1 1 0 0,0-1-1 0 0,-4 9 0 0 0,1-5-145 0 0,0 0 0 0 0,0-1 0 0 0,-1 0 0 0 0,0 0-1 0 0,-12 14 1 0 0,2-3 30 0 0,14-18 202 0 0,1-1-328 0 0,3 3 74 0 0,12 4 13 0 0,-6-2-85 0 0,-8-4-8 0 0,0-1 0 0 0,0 1 0 0 0,0-1 0 0 0,0 1-1 0 0,0-1 1 0 0,0 0 0 0 0,-1 1 0 0 0,1-1 0 0 0,0 0 0 0 0,0 0 0 0 0,0 0 0 0 0,0 1 0 0 0,0-1 0 0 0,0 0 0 0 0,0-1-1 0 0,0 1 1 0 0,0 0 0 0 0,2 0 0 0 0,0-1 6 0 0,7 0 15 0 0,-1 1-1 0 0,0-1 1 0 0,1-1 0 0 0,15-4 0 0 0,39-18 75 0 0,-38 13-72 0 0,-24 11-103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5:29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43 4143 0 0,'0'0'319'0'0,"3"-13"598"0"0,-2 8 2050 0 0,12-15 4545 0 0,-12 18-6997 0 0,-1 2-428 0 0,1 0 0 0 0,-1 0 0 0 0,0-1 0 0 0,1 1 0 0 0,-1 0 0 0 0,0 0 0 0 0,0 0 0 0 0,1 0 0 0 0,-1-1 0 0 0,0 1 0 0 0,1 0 0 0 0,-1 0 0 0 0,0 0 0 0 0,1 0 0 0 0,-1 0 0 0 0,0 0 0 0 0,1 0 0 0 0,-1 0 0 0 0,0 0 0 0 0,1 0 0 0 0,-1 0 0 0 0,0 0 0 0 0,1 0 0 0 0,-1 0 0 0 0,0 0 0 0 0,1 0 0 0 0,0 1 0 0 0,-1 3-40 0 0,0 1 0 0 0,0-1 0 0 0,0 0 0 0 0,-1 1 0 0 0,1-1 0 0 0,-1 0 1 0 0,0 0-1 0 0,0 1 0 0 0,-1-1 0 0 0,-1 4 0 0 0,-4 8 87 0 0,-12 19 1 0 0,5-11-12 0 0,-27 54-16 0 0,3 1 0 0 0,-45 142-1 0 0,64-141-37 0 0,17-70-47 0 0,0 0 0 0 0,1-1 0 0 0,1 1 1 0 0,0 0-1 0 0,0 0 0 0 0,2 11 0 0 0,-1-19-123 0 0,2-2-2416 0 0,-3 0 2289 0 0,1 0-1 0 0,0 0 0 0 0,0 0 0 0 0,0 0 1 0 0,0 0-1 0 0,0 0 0 0 0,0-1 1 0 0,0 1-1 0 0,-1 0 0 0 0,1-1 0 0 0,1 1 1 0 0,16-11-1482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5:29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5983 0 0,'0'0'13774'0'0,"2"0"-13284"0"0,16 4-83 0 0,-1 0-1 0 0,1-2 0 0 0,0 0 1 0 0,0-1-1 0 0,0-1 0 0 0,1 0 1 0 0,26-5-1 0 0,126-33 235 0 0,-113 23-557 0 0,-21 5-105 0 0,75-16-695 0 0,-110 26 266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5:29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0 6447 0 0,'-1'3'5646'0'0,"-21"69"983"0"0,6 4-5150 0 0,8-33-1551 0 0,-23 67 1 0 0,19-80 96 0 0,-1-1 0 0 0,-2-1 0 0 0,0 0-1 0 0,-2-1 1 0 0,-28 34 0 0 0,37-48-137 0 0,8-13 103 0 0,0 0-1 0 0,-1 0 0 0 0,1 1 0 0 0,0-1 0 0 0,0 0 0 0 0,0 0 0 0 0,0 0 0 0 0,0 1 0 0 0,0-1 0 0 0,0 0 0 0 0,0 0 0 0 0,0 1 0 0 0,0-1 0 0 0,0 0 0 0 0,0 0 0 0 0,0 1 1 0 0,0-1-1 0 0,0 0 0 0 0,0 0 0 0 0,0 1 0 0 0,0-1 0 0 0,0 0 0 0 0,0 0 0 0 0,1 1 0 0 0,-1-1 0 0 0,0 0 0 0 0,1 1-136 0 0,1-1 0 0 0,-1 0 0 0 0,0 1 0 0 0,1-1 0 0 0,-1 0 0 0 0,0 0 0 0 0,1 0 1 0 0,-1 0-1 0 0,0 0 0 0 0,1 0 0 0 0,-1 0 0 0 0,0-1 0 0 0,1 1 0 0 0,0-1 0 0 0,13-2-6253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7:42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529 159 4143 0 0,'23'-11'134'0'0,"26"-14"-1"0"0,19-9 1778 0 0,-47 25-35 0 0,0-1 1 0 0,0-1-1 0 0,-1-1 1 0 0,33-26-1 0 0,-42 32-1210 0 0,-6 4 2348 0 0,-7 4-2598 0 0,-366 242 859 0 0,185-133-1203 0 0,-21 15-275 0 0,192-118 105 0 0,1 0 0 0 0,0 1 0 0 0,-17 18 0 0 0,27-25-6 0 0,3-1 6 0 0,4 3 85 0 0,1 0 1 0 0,-1-1-1 0 0,0 0 1 0 0,1 0-1 0 0,0-1 1 0 0,-1 0-1 0 0,1 0 1 0 0,0 0 0 0 0,12 0-1 0 0,70 2 120 0 0,-75-4-79 0 0,68-2 61 0 0,-1-3-1 0 0,139-26 1 0 0,-209 29-253 0 0,1-1 1 0 0,15-7 0 0 0,-25 9-186 0 0,0 0-662 0 0,5-8-285 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5:31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266 189 3223 0 0,'0'0'8071'0'0,"1"-1"-7638"0"0,165-91 3993 0 0,-133 74-3553 0 0,1 1 0 0 0,1 2 1 0 0,1 1-1 0 0,43-10 0 0 0,-62 22-542 0 0,-14 2-246 0 0,0-1 1 0 0,0 1-1 0 0,0 0 0 0 0,0-1 1 0 0,0 0-1 0 0,3-1 0 0 0,1 11 33 0 0,-7-7-115 0 0,1 0 0 0 0,-1-1 0 0 0,0 1 1 0 0,0 0-1 0 0,0 0 0 0 0,1 0 0 0 0,-2 0 1 0 0,1 0-1 0 0,0 0 0 0 0,0-1 0 0 0,-1 1 1 0 0,1 0-1 0 0,-1 0 0 0 0,1 0 1 0 0,-1-1-1 0 0,-1 3 0 0 0,-17 31 34 0 0,12-22-47 0 0,-1 0 27 0 0,-1-1 1 0 0,0 1-1 0 0,0-2 0 0 0,-1 1 0 0 0,-23 19 0 0 0,-66 44-110 0 0,57-45-69 0 0,7-5 36 0 0,-219 172-310 0 0,218-166 393 0 0,-2 0 38 0 0,-42 46-1 0 0,75-71-7 0 0,17 0-54 0 0,-6-5 115 0 0,0 1 0 0 0,1-2 0 0 0,-1 1 0 0 0,1-1 0 0 0,-1 1 1 0 0,1-2-1 0 0,-1 1 0 0 0,10-3 0 0 0,6-2 343 0 0,24-8 0 0 0,4-2-38 0 0,-4 6-138 0 0,60-4 1 0 0,-55 8-1771 0 0,-17 0-6218 0 0,-22 1 1942 0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5:31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11055 0 0,'0'0'852'0'0,"0"2"-309"0"0,0 2 287 0 0,-1 1-1 0 0,1-1 1 0 0,0 0 0 0 0,0 1-1 0 0,1-1 1 0 0,-1 1 0 0 0,3 7-1 0 0,0-4-132 0 0,0 0-1 0 0,0 0 0 0 0,7 11 1 0 0,3 3-85 0 0,30 34 1 0 0,-38-49-380 0 0,1-1-257 0 0,0 1 0 0 0,1-1 0 0 0,-1 0 0 0 0,1 0 0 0 0,1-1 0 0 0,-1 0 0 0 0,1 0-1 0 0,-1-1 1 0 0,1 0 0 0 0,0 0 0 0 0,1-1 0 0 0,-1 0 0 0 0,1-1 0 0 0,11 3 0 0 0,-16-5-272 0 0,1 0-1 0 0,-1 0 1 0 0,1 0 0 0 0,-1 0 0 0 0,1-1 0 0 0,-1 0-1 0 0,0 0 1 0 0,1 0 0 0 0,-1 0 0 0 0,0-1 0 0 0,0 1-1 0 0,5-4 1 0 0,5-3-1560 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5:31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1 3679 0 0,'-1'1'10963'0'0,"-23"35"-9921"0"0,0 0 1 0 0,-21 49-1 0 0,-31 84 3015 0 0,16-33-2564 0 0,-58 95-1454 0 0,29-62-14 0 0,85-161-66 0 0,1 1-1 0 0,0-1 1 0 0,1 1-1 0 0,0 0 0 0 0,-2 11 1 0 0,4-16-37 0 0,0-3 53 0 0,0-1 0 0 0,0 1-1 0 0,0-1 1 0 0,0 1-1 0 0,0 0 1 0 0,0-1-1 0 0,0 1 1 0 0,0-1-1 0 0,0 1 1 0 0,0 0-1 0 0,1-1 1 0 0,-1 1-1 0 0,0-1 1 0 0,0 1 0 0 0,1-1-1 0 0,-1 1 1 0 0,0-1-1 0 0,1 1 1 0 0,-1-1-1 0 0,1 1 1 0 0,-1-1-1 0 0,1 1 1 0 0,-1-1-1 0 0,1 0 1 0 0,-1 1-1 0 0,1-1 1 0 0,-1 0 0 0 0,1 1-1 0 0,-1-1 1 0 0,1 0-1 0 0,-1 0 1 0 0,1 1-1 0 0,0-1 1 0 0,-1 0-1 0 0,1 0 1 0 0,0 0-1 0 0,2 0-185 0 0,-1 1 0 0 0,0-1 0 0 0,1 0 0 0 0,-1 0 0 0 0,0 0-1 0 0,1 0 1 0 0,-1 0 0 0 0,3-2 0 0 0,8-3-4770 0 0,-1-3-1573 0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5:32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30 2759 0 0,'-2'-1'207'0'0,"-29"-3"1149"0"0,-19 1 13389 0 0,72 0-14171 0 0,15-4-317 0 0,-20 3 196 0 0,32-3 0 0 0,-44 7-296 0 0,0 0 0 0 0,0 0 0 0 0,-1 0 0 0 0,1 1 0 0 0,0-1 0 0 0,-1 1 0 0 0,1 0 0 0 0,-1 1 0 0 0,1-1 0 0 0,-1 1 0 0 0,7 3 0 0 0,-10-4-118 0 0,1 0-1 0 0,-1 1 0 0 0,0-1 0 0 0,0 0 0 0 0,1 0 0 0 0,-1 1 1 0 0,0-1-1 0 0,0 0 0 0 0,0 1 0 0 0,-1-1 0 0 0,1 1 0 0 0,0-1 1 0 0,-1 1-1 0 0,1-1 0 0 0,-1 1 0 0 0,1 0 0 0 0,-1-1 0 0 0,0 1 1 0 0,1 0-1 0 0,-1-1 0 0 0,0 1 0 0 0,0 0 0 0 0,0 0 0 0 0,-1-1 1 0 0,1 1-1 0 0,0 0 0 0 0,-1 1 0 0 0,-1 4 36 0 0,0 0 0 0 0,0 0-1 0 0,-1-1 1 0 0,-5 12 0 0 0,0-5 22 0 0,0-1 1 0 0,-1 0-1 0 0,-1 0 1 0 0,0-1-1 0 0,-15 14 1 0 0,13-15-83 0 0,1 1 0 0 0,0 1-1 0 0,1 0 1 0 0,1 0 0 0 0,-1 1 0 0 0,-7 16 0 0 0,17-29-12 0 0,0 1 0 0 0,0-1-1 0 0,0 0 1 0 0,0 1 0 0 0,0-1 0 0 0,0 0 0 0 0,0 1 0 0 0,1-1 0 0 0,-1 0 0 0 0,0 1 0 0 0,0-1 0 0 0,0 0-1 0 0,0 1 1 0 0,1-1 0 0 0,-1 0 0 0 0,0 0 0 0 0,0 1 0 0 0,1-1 0 0 0,-1 0 0 0 0,0 0 0 0 0,1 1 0 0 0,-1-1-1 0 0,0 0 1 0 0,0 0 0 0 0,1 0 0 0 0,-1 0 0 0 0,0 0 0 0 0,1 1 0 0 0,0-1 0 0 0,9 4 11 0 0,-3-3 22 0 0,0-1 0 0 0,0 0 0 0 0,0 0 0 0 0,0 0-1 0 0,0-1 1 0 0,0 0 0 0 0,8-2 0 0 0,9-1 45 0 0,58-9 112 0 0,-44 6-36 0 0,52-2 0 0 0,-73 7-298 0 0,-1 2 0 0 0,1 0-1 0 0,0 1 1 0 0,0 1 0 0 0,27 6 0 0 0,-43-7-1152 0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5:32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0 177 1839 0 0,'0'-2'17204'0'0,"4"-6"-14781"0"0,8 3-1764 0 0,9-4 53 0 0,29-7-1 0 0,559-113 719 0 0,-565 123-1621 0 0,-26 5-3673 0 0,-36 17-3718 0 0,5-7 1808 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5:33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35 1839 0 0,'0'0'13599'0'0,"2"0"-13007"0"0,10 1-39 0 0,-1-2-1 0 0,1 1 1 0 0,-1-1-1 0 0,0-1 1 0 0,23-5 0 0 0,-4 1 39 0 0,-18 3-415 0 0,79-11 793 0 0,-77 13-823 0 0,1 0 1 0 0,0 1 0 0 0,0 1-1 0 0,15 2 1 0 0,-29-3-138 0 0,-1 0-1 0 0,1 0 1 0 0,0 1 0 0 0,0-1-1 0 0,0 0 1 0 0,-1 1 0 0 0,1-1-1 0 0,0 0 1 0 0,0 1 0 0 0,-1-1-1 0 0,1 1 1 0 0,0-1 0 0 0,-1 1-1 0 0,1 0 1 0 0,0-1 0 0 0,-1 1-1 0 0,1-1 1 0 0,-1 1 0 0 0,1 0-1 0 0,-1 0 1 0 0,0-1 0 0 0,1 1-1 0 0,-1 0 1 0 0,1 0 0 0 0,-1-1-1 0 0,0 1 1 0 0,0 0 0 0 0,0 0-1 0 0,1 0 1 0 0,-1 0 0 0 0,0 0-1 0 0,0-1 1 0 0,0 1 0 0 0,0 0-1 0 0,0 0 1 0 0,-1 0 0 0 0,1 0-1 0 0,0-1 1 0 0,0 1-1 0 0,-1 1 1 0 0,0 4 60 0 0,-1-1-1 0 0,0 0 1 0 0,0 0 0 0 0,-5 8-1 0 0,-1-2-45 0 0,0 0 0 0 0,0 0 0 0 0,-2-1 0 0 0,1 0 0 0 0,-21 16 0 0 0,6-10-24 0 0,0 0 0 0 0,-39 17 0 0 0,-16 10 0 0 0,1 6 11 0 0,89-54 2 0 0,-1-1 1 0 0,1 2-1 0 0,0 0 0 0 0,1 0 1 0 0,-1 1-1 0 0,1 0 0 0 0,-1 1 1 0 0,1 0-1 0 0,13 0 1 0 0,0 1 1 0 0,0 2 1 0 0,0 1 0 0 0,33 6 0 0 0,-47-7-16 0 0,-6 0 0 0 0,0-1 0 0 0,-1 1 0 0 0,1 0 0 0 0,-1 1 0 0 0,1-1 0 0 0,-1 1 0 0 0,1 0 0 0 0,-1 0 0 0 0,0 0 0 0 0,0 0 0 0 0,4 4 0 0 0,-7-6 0 0 0,0 1 0 0 0,0-1 0 0 0,0 1 0 0 0,0 0 0 0 0,0-1 0 0 0,0 1 0 0 0,0 0 0 0 0,0-1 0 0 0,0 1 0 0 0,0 0 0 0 0,0 0 0 0 0,-1 0 0 0 0,1 0 0 0 0,1 2 0 0 0,-1 0 0 0 0,4 5 0 0 0,-3 0 11 0 0,0-1 35 0 0,-2-4-31 0 0,1-1 0 0 0,-1 0-1 0 0,0 1 1 0 0,0-1 0 0 0,0 1-1 0 0,0-1 1 0 0,0 0 0 0 0,-1 1-1 0 0,1-1 1 0 0,-1 3 0 0 0,-1 0 25 0 0,0 1 1 0 0,0-1-1 0 0,0 0 1 0 0,-1 0-1 0 0,0 0 1 0 0,0-1-1 0 0,0 1 1 0 0,0 0-1 0 0,-1-1 1 0 0,-8 8-1 0 0,0-1 56 0 0,-2 0 0 0 0,1 0 0 0 0,-2-2-1 0 0,1 1 1 0 0,-1-2 0 0 0,-1 0 0 0 0,-21 8-1 0 0,-1-3 33 0 0,-80 17-1 0 0,111-28-111 0 0,-1-1-1 0 0,0 0 1 0 0,1 0 0 0 0,-1 0-1 0 0,0-1 1 0 0,0 0-1 0 0,1-1 1 0 0,-1 0-1 0 0,0 0 1 0 0,-9-3-1 0 0,16 3-38 0 0,0 1 1 0 0,0 0-1 0 0,0-1 0 0 0,0 1 0 0 0,0 0 0 0 0,0-1 0 0 0,1 1 1 0 0,-1-1-1 0 0,0 0 0 0 0,0 1 0 0 0,1-1 0 0 0,-1 1 1 0 0,0-1-1 0 0,1 0 0 0 0,-1 0 0 0 0,1 1 0 0 0,-1-1 1 0 0,1 0-1 0 0,-1 0 0 0 0,1 0 0 0 0,0 0 0 0 0,-1 1 1 0 0,1-1-1 0 0,0 0 0 0 0,-1 0 0 0 0,1 0 0 0 0,0 0 1 0 0,0 0-1 0 0,0 0 0 0 0,0-1 0 0 0,5-11-1204 0 0,2 4-3421 0 0,2 2-2090 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5:34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 8719 0 0,'0'0'6856'0'0,"1"1"-6146"0"0,12 8 1006 0 0,23 12 1 0 0,2 2-337 0 0,-17-8-1127 0 0,0 0 1 0 0,-1 2-1 0 0,-1 0 1 0 0,-1 2-1 0 0,32 39 0 0 0,-38-40-88 0 0,0 0 0 0 0,-1 0-1 0 0,-1 1 1 0 0,-1 1-1 0 0,-1-1 1 0 0,0 1 0 0 0,7 35-1 0 0,-12-43-154 0 0,-1 0 1 0 0,-1 1-1 0 0,0-1 0 0 0,-1 1 0 0 0,-1 14 0 0 0,0-21-4 0 0,1-1 0 0 0,-1 1-1 0 0,-1-1 1 0 0,1 1-1 0 0,-1-1 1 0 0,0 1-1 0 0,0-1 1 0 0,0 0-1 0 0,-1 0 1 0 0,0 0-1 0 0,0 0 1 0 0,0 0-1 0 0,-6 5 1 0 0,-1 0 0 0 0,-1-1 0 0 0,0-1 0 0 0,0 0 0 0 0,-23 12 0 0 0,-52 19 16 0 0,59-28-21 0 0,-11 4 3 0 0,-73 35 31 0 0,98-43-31 0 0,0 1 0 0 0,0 0 1 0 0,0 1-1 0 0,1 1 0 0 0,-19 19 0 0 0,25-21-9 0 0,8-4-9 0 0,4-4-43 0 0,-6 0 53 0 0,4 1-46 0 0,0-1 0 0 0,0 0 0 0 0,0-1-1 0 0,0 1 1 0 0,0-1 0 0 0,0 1 0 0 0,0-1 0 0 0,0 0 0 0 0,6-4 0 0 0,13-5-1830 0 0,-3-2-3939 0 0,-5 3-1037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5:34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160 381 13039 0 0,'0'0'598'0'0,"-2"1"-10"0"0,-9 4-338 0 0,9-2-299 0 0,2-3 73 0 0,0 0 1 0 0,0 0 0 0 0,0 1 0 0 0,0-1-1 0 0,0 0 1 0 0,0 0 0 0 0,0 0 0 0 0,0 1 0 0 0,-1-1-1 0 0,1 0 1 0 0,0 0 0 0 0,0 0 0 0 0,0 0-1 0 0,0 1 1 0 0,0-1 0 0 0,0 0 0 0 0,-1 0 0 0 0,1 0-1 0 0,0 0 1 0 0,0 0 0 0 0,0 1 0 0 0,0-1-1 0 0,-1 0 1 0 0,1 0 0 0 0,0 0 0 0 0,0 0 0 0 0,0 0-1 0 0,-1 0 1 0 0,1 0 0 0 0,0 0 0 0 0,0 0-1 0 0,-1 0 1 0 0,-10 5 1022 0 0,8-3-704 0 0,-1 0 1 0 0,0-1 0 0 0,0 1-1 0 0,0-1 1 0 0,0 0-1 0 0,-1 0 1 0 0,1 0 0 0 0,0-1-1 0 0,0 1 1 0 0,0-1-1 0 0,-1 0 1 0 0,-6-1 0 0 0,7 0-293 0 0,1 1 0 0 0,0-1 1 0 0,0 0-1 0 0,-1 0 0 0 0,1-1 1 0 0,0 1-1 0 0,0 0 0 0 0,1-1 1 0 0,-1 0-1 0 0,0 0 0 0 0,0 0 1 0 0,1 0-1 0 0,-1 0 0 0 0,1 0 1 0 0,-4-5-1 0 0,4 4-28 0 0,-1-1 0 0 0,1 0-1 0 0,0 0 1 0 0,1 0 0 0 0,-1 0-1 0 0,1 0 1 0 0,-1-1 0 0 0,1 1 0 0 0,1 0-1 0 0,-2-7 1 0 0,2-2-53 0 0,0 0-1 0 0,1 0 1 0 0,0 0-1 0 0,1 1 1 0 0,0-1-1 0 0,1 1 1 0 0,5-13 0 0 0,-4 14-46 0 0,0 0 0 0 0,0 0 0 0 0,2 1 0 0 0,-1 0 0 0 0,1 0 0 0 0,1 0 1 0 0,-1 1-1 0 0,2 0 0 0 0,-1 0 0 0 0,1 0 0 0 0,1 1 0 0 0,-1 1 1 0 0,1-1-1 0 0,1 2 0 0 0,-1-1 0 0 0,14-6 0 0 0,4 2-48 0 0,0 1 0 0 0,0 2-1 0 0,1 0 1 0 0,1 2 0 0 0,41-4-1 0 0,-2 5 630 0 0,81 6 0 0 0,-94 3 159 0 0,-54-3-640 0 0,0-1 0 0 0,0 0 0 0 0,0 0 0 0 0,0 1-1 0 0,0-1 1 0 0,0 1 0 0 0,0-1 0 0 0,0 1 0 0 0,0-1 0 0 0,0 1 0 0 0,0-1-1 0 0,0 1 1 0 0,-1 0 0 0 0,1-1 0 0 0,0 1 0 0 0,0 0 0 0 0,-1 0 0 0 0,1 0-1 0 0,0 0 1 0 0,-1-1 0 0 0,1 1 0 0 0,-1 0 0 0 0,0 0 0 0 0,1 0 0 0 0,-1 0-1 0 0,0 0 1 0 0,1 0 0 0 0,-1 0 0 0 0,0 2 0 0 0,1-1-8 0 0,-1 1 1 0 0,0 0-1 0 0,0-1 1 0 0,0 1-1 0 0,0 0 0 0 0,-1-1 1 0 0,1 1-1 0 0,-1 0 1 0 0,-1 3-1 0 0,-2 3 30 0 0,0-1-1 0 0,-1 0 0 0 0,0-1 1 0 0,0 1-1 0 0,-1-1 1 0 0,0 0-1 0 0,-10 10 0 0 0,-55 42 152 0 0,48-42-162 0 0,-23 17-52 0 0,-1-2 0 0 0,-2-2 0 0 0,-1-2 1 0 0,-64 26-1 0 0,102-49-85 0 0,6-2-29 0 0,-1 0 0 0 0,0 0 1 0 0,0-1-1 0 0,0 0 0 0 0,-13 2 0 0 0,13-3-157 0 0,-4 1-150 0 0,5-9-4892 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5:35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33 2303 0 0,'2'-9'200'0'0,"-3"-6"9846"0"0,-5 10-7066 0 0,3 4-2919 0 0,0 0 1 0 0,1 1-1 0 0,-1-1 1 0 0,0 1 0 0 0,0 0-1 0 0,0 0 1 0 0,0 0 0 0 0,0 0-1 0 0,0 1 1 0 0,0-1-1 0 0,0 1 1 0 0,1 0 0 0 0,-1-1-1 0 0,0 1 1 0 0,0 0-1 0 0,1 1 1 0 0,-1-1 0 0 0,1 0-1 0 0,-1 1 1 0 0,1 0 0 0 0,-1-1-1 0 0,-2 4 1 0 0,-3 2-12 0 0,0 0 1 0 0,1 1 0 0 0,-1 0 0 0 0,-10 17-1 0 0,-15 27 28 0 0,-26 61-1 0 0,-13 20 151 0 0,71-130-218 0 0,-98 146 573 0 0,5-16 15 0 0,45-63-4 0 0,31-43-346 0 0,2 1 0 0 0,0 0 0 0 0,2 1 0 0 0,-14 43 0 0 0,25-57-993 0 0,15-13-8326 0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5:35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15319 0 0,'0'0'1386'0'0,"0"2"-1142"0"0,7 15 497 0 0,0-1 1 0 0,1 0-1 0 0,1 0 1 0 0,1 0 0 0 0,0-2-1 0 0,1 1 1 0 0,0-1 0 0 0,25 24-1 0 0,-22-25-646 0 0,3 5 37 0 0,0-1 1 0 0,1-1-1 0 0,0-1 0 0 0,1 0 0 0 0,29 16 0 0 0,-24-18-286 0 0,-15-8-62 0 0,-1 0-1 0 0,1-1 1 0 0,0 0-1 0 0,0-1 1 0 0,0 0-1 0 0,14 3 1 0 0,-10-3-927 0 0,-10-3 137 0 0,0 1-1 0 0,0 0 0 0 0,0-1 1 0 0,0 0-1 0 0,0 0 0 0 0,4 0 1 0 0,4-3-5336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7:42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71 7831 0 0,'0'0'603'0'0,"-1"-2"-396"0"0,-13-38 7209 0 0,13 38-6925 0 0,-1-1 1 0 0,0 0-1 0 0,0 0 0 0 0,0 1 0 0 0,-5-5 1 0 0,6 5 70 0 0,-3-1-246 0 0,4 3-312 0 0,0 0 0 0 0,0 0 1 0 0,0-1-1 0 0,0 1 1 0 0,-1 0-1 0 0,1 0 0 0 0,0 0 1 0 0,0-1-1 0 0,0 1 0 0 0,0 0 1 0 0,0 0-1 0 0,-1 0 1 0 0,1 0-1 0 0,0 0 0 0 0,0-1 1 0 0,0 1-1 0 0,-1 0 0 0 0,1 0 1 0 0,0 0-1 0 0,0 0 1 0 0,0 0-1 0 0,-1 0 0 0 0,1 0 1 0 0,0 0-1 0 0,0 0 0 0 0,-1 0 1 0 0,1 0-1 0 0,0 0 1 0 0,0 0-1 0 0,0 0 0 0 0,-1 0 1 0 0,1 0-1 0 0,0 0 0 0 0,0 0 1 0 0,-1 0-1 0 0,1 0 1 0 0,-12 5-4 0 0,-1 0 1 0 0,2 1 0 0 0,-1 1 0 0 0,1 0-1 0 0,0 1 1 0 0,-19 15 0 0 0,-9 8-4 0 0,-148 78 112 0 0,132-81-27 0 0,2 3 1 0 0,-72 54-1 0 0,113-75 50 0 0,0 0-1 0 0,-16 19 0 0 0,25-25-82 0 0,1-1-1 0 0,-1 1 1 0 0,1-1-1 0 0,-1 1 0 0 0,1 0 1 0 0,0 0-1 0 0,0 0 0 0 0,1 0 1 0 0,-1 1-1 0 0,1-1 0 0 0,0 0 1 0 0,0 1-1 0 0,-1 5 0 0 0,3-9-42 0 0,-1-1 0 0 0,0 1 0 0 0,0 0 0 0 0,1 0 1 0 0,-1-1-1 0 0,1 1 0 0 0,-1 0 0 0 0,0-1 0 0 0,1 1 0 0 0,-1 0 0 0 0,1-1 0 0 0,-1 1 0 0 0,1-1 0 0 0,0 1 0 0 0,-1-1 0 0 0,1 1 0 0 0,0-1 1 0 0,-1 1-1 0 0,1-1 0 0 0,1 1 0 0 0,0 0 12 0 0,2 2-1 0 0,1-1-1 0 0,-1 0 1 0 0,1 0-1 0 0,-1 0 0 0 0,1-1 1 0 0,0 0-1 0 0,0 0 1 0 0,0 0-1 0 0,0 0 1 0 0,0-1-1 0 0,0 1 1 0 0,0-1-1 0 0,7-1 1 0 0,8-2 93 0 0,38-8 0 0 0,-53 9-98 0 0,53-13 48 0 0,0-3 1 0 0,106-50-1 0 0,-145 58-103 0 0,0-1 0 0 0,-1-1 0 0 0,31-27 0 0 0,-18 14-157 0 0,-29 23 134 0 0,-27 5-175 0 0,14 3 160 0 0,9-4 54 0 0,1 0-1 0 0,-1 0 0 0 0,0 1 1 0 0,0-1-1 0 0,1 0 0 0 0,0 1 1 0 0,-1-1-1 0 0,-1 5 0 0 0,4-5-22 0 0,-1 0 0 0 0,0-1-1 0 0,1 1 1 0 0,-1 0 0 0 0,1-1-1 0 0,0 1 1 0 0,-1-1 0 0 0,1 1 0 0 0,0-1-1 0 0,0 1 1 0 0,0-1 0 0 0,0 1-1 0 0,0-1 1 0 0,3 2 0 0 0,20 16-717 0 0,-12-12-503 0 0,1-1 1 0 0,0-1-1 0 0,0 0 1 0 0,26 6-1 0 0,-16-6-3915 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5:36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0 11575 0 0,'0'0'2122'0'0,"-1"2"-1152"0"0,-99 197 3655 0 0,7-12-966 0 0,-49 52-3659 0 0,104-175 83 0 0,-55 126-1 0 0,75-145-36 0 0,2 1 0 0 0,3 1-1 0 0,-15 92 1 0 0,24-107-320 0 0,-2 0 1 0 0,-12 42-1 0 0,17-72-158 0 0,-4 2-2861 0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5:37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72 3223 0 0,'0'0'1544'0'0,"-2"1"-153"0"0,-21 2 8009 0 0,23-1-9119 0 0,0 8-3 0 0,0-8 516 0 0,2 0-526 0 0,2 1-193 0 0,-1-1 0 0 0,0 1 0 0 0,0-1 0 0 0,1 0 0 0 0,-1 0 0 0 0,1-1 0 0 0,0 1 0 0 0,0-1 0 0 0,-1 0 0 0 0,1 0 0 0 0,6 1 0 0 0,-3-1 33 0 0,1-1 0 0 0,-1 1 0 0 0,1-2 0 0 0,-1 1 0 0 0,13-3 0 0 0,31-9 63 0 0,-1-2 0 0 0,91-37-1 0 0,-123 43-274 0 0,0 2 0 0 0,0 0-1 0 0,1 1 1 0 0,26-4 0 0 0,-43 9-332 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5:38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10135 0 0,'0'0'1338'0'0,"2"0"20"0"0,47-10 3568 0 0,27 0-3199 0 0,15-2-1389 0 0,-7-4-252 0 0,18-3-611 0 0,111-7 0 0 0,-197 24-6262 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5:45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1 7543 0 0,'0'0'1384'0'0,"-1"1"-1173"0"0,-6 5 198 0 0,0-1-1 0 0,0 0 1 0 0,-1-1 0 0 0,-9 5-1 0 0,-15 9 765 0 0,-139 107 680 0 0,135-93-1776 0 0,0 1 1 0 0,-42 50-1 0 0,49-47-93 0 0,1 0 0 0 0,2 2 0 0 0,1 1 0 0 0,-30 65 0 0 0,49-90 132 0 0,1 0-1 0 0,0 1 1 0 0,2 0 0 0 0,-1-1-1 0 0,2 1 1 0 0,-2 24-1 0 0,4-29-35 0 0,0 0-1 0 0,1-1 1 0 0,0 1 0 0 0,0-1-1 0 0,1 1 1 0 0,1-1-1 0 0,0 0 1 0 0,0 0 0 0 0,0 0-1 0 0,1 0 1 0 0,8 12-1 0 0,2-1 367 0 0,2 0 0 0 0,0-1-1 0 0,1-1 1 0 0,1 0 0 0 0,1-1-1 0 0,29 20 1 0 0,-46-35-154 0 0,6 8 252 0 0,-6-6-418 0 0,3 5-41 0 0,-4-7 3 0 0,0-1-80 0 0,-1 1 1 0 0,0 0-1 0 0,0 0 0 0 0,0 0 0 0 0,0 0 1 0 0,-1 0-1 0 0,1-1 0 0 0,0 1 1 0 0,-1 0-1 0 0,1 0 0 0 0,-1 0 1 0 0,0-1-1 0 0,1 1 0 0 0,-3 2 1 0 0,1 0-41 0 0,0 0 0 0 0,0 0 1 0 0,0 0-1 0 0,-1-1 0 0 0,-3 5 1 0 0,2-5-682 0 0,-1 0 0 0 0,1-1 0 0 0,0 1 1 0 0,-1-1-1 0 0,-7 2 0 0 0,9-2 418 0 0,-9 2-1319 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5:46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3223 0 0,'0'0'143'0'0,"1"3"-3"0"0,3 42 1210 0 0,2 14 5023 0 0,1-21-5313 0 0,-1-19-599 0 0,0-1 0 0 0,1 0 0 0 0,1 0 0 0 0,1-1 0 0 0,0 0 0 0 0,2 0 0 0 0,0-1 0 0 0,0-1 0 0 0,20 21 0 0 0,-25-29-294 0 0,-5-5-125 0 0,1 0 1 0 0,0 1-1 0 0,-1-2 1 0 0,1 1-1 0 0,0 0 1 0 0,0 0-1 0 0,0-1 1 0 0,1 1-1 0 0,-1-1 1 0 0,0 1-1 0 0,0-1 1 0 0,1 0 0 0 0,-1 0-1 0 0,1 0 1 0 0,-1 0-1 0 0,1 0 1 0 0,3 0-1 0 0,-3 0-251 0 0,1-1-1 0 0,-1 1 0 0 0,1-1 0 0 0,-1 1 1 0 0,1-1-1 0 0,-1 0 0 0 0,1-1 1 0 0,-1 1-1 0 0,1 0 0 0 0,-1-1 0 0 0,1 0 1 0 0,-1 0-1 0 0,7-2 0 0 0,-6-1-1286 0 0,8-11-8 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5:46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43 3223 0 0,'2'-1'143'0'0,"29"-28"26"0"0,-19 19 8886 0 0,-10 9-8728 0 0,-2 1-215 0 0,0 0-1 0 0,1 0 0 0 0,-1-1 0 0 0,0 1 0 0 0,1 0 0 0 0,-1 0 0 0 0,0 0 0 0 0,1 0 0 0 0,-1 0 0 0 0,0-1 1 0 0,1 1-1 0 0,-1 0 0 0 0,0 0 0 0 0,1 0 0 0 0,-1 0 0 0 0,0 0 0 0 0,1 0 0 0 0,-1 0 0 0 0,0 0 0 0 0,1 0 1 0 0,-1 0-1 0 0,0 0 0 0 0,1 0 0 0 0,0 1 0 0 0,-1 0-77 0 0,0 1-1 0 0,1-1 1 0 0,-1 1-1 0 0,0-1 1 0 0,0 1-1 0 0,0-1 1 0 0,0 1 0 0 0,-1-1-1 0 0,1 1 1 0 0,0-1-1 0 0,0 1 1 0 0,-1-1 0 0 0,1 1-1 0 0,-1-1 1 0 0,0 1-1 0 0,0 1 1 0 0,-38 96 212 0 0,-14 45 417 0 0,-119 291 872 0 0,129-339-1375 0 0,-29 55 178 0 0,-13 34 301 0 0,58-118-401 0 0,26-65-314 0 0,7-12-2925 0 0,-2 2 2118 0 0,0 0-1 0 0,4-16 1 0 0,-3 4-396 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5:47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1 9935 0 0,'0'0'3532'0'0,"-2"1"-3021"0"0,-3 0-211 0 0,1 1 64 0 0,0-1-1 0 0,0 1 1 0 0,0 0-1 0 0,0 0 1 0 0,-7 5-1 0 0,2 1-247 0 0,-1 0 1 0 0,0 0-1 0 0,0-1 0 0 0,-1 0 0 0 0,0 0 0 0 0,-12 4 0 0 0,-6 1 232 0 0,-41 12-1 0 0,51-18-474 0 0,13-4 22 0 0,0 0 0 0 0,1 0 0 0 0,-1 0 0 0 0,0-1 0 0 0,0 0-1 0 0,0 0 1 0 0,0 0 0 0 0,-9-1 0 0 0,14-1-72 0 0,-1 1-1 0 0,1-1 1 0 0,-1 1 0 0 0,1-1-1 0 0,-1 1 1 0 0,1-1 0 0 0,0 0 0 0 0,-1 0-1 0 0,1 0 1 0 0,0 0 0 0 0,-1 0-1 0 0,1 0 1 0 0,0 0 0 0 0,-2-2 0 0 0,-3-1-622 0 0,3 17 1548 0 0,3-12-741 0 0,-2 23 1082 0 0,-10 43 0 0 0,10-60-1019 0 0,0 0 1 0 0,-1 0 0 0 0,1 0-1 0 0,-1-1 1 0 0,-1 1-1 0 0,1-1 1 0 0,-1 1-1 0 0,0-1 1 0 0,0 0-1 0 0,-1-1 1 0 0,-7 9-1 0 0,5-9-47 0 0,1 1 19 0 0,1-2-1 0 0,-1 1 1 0 0,-11 6 0 0 0,15-10 234 0 0,5-3-202 0 0,-2 1-71 0 0,-1 1 0 0 0,1-1 0 0 0,-1 0 1 0 0,1 0-1 0 0,-1 0 0 0 0,1 0 0 0 0,-1 1 0 0 0,1-1 0 0 0,0 0 0 0 0,0 0 0 0 0,-1 1 0 0 0,1-1 0 0 0,0 1 0 0 0,0-1 0 0 0,0 1 0 0 0,0-1 0 0 0,-1 1 0 0 0,1-1 0 0 0,0 1 0 0 0,2-1 0 0 0,-1 0-4 0 0,6-3 0 0 0,0 1 0 0 0,1 0 0 0 0,11-3 0 0 0,-13 4 0 0 0,1-1 0 0 0,27-5 0 0 0,-11 5 0 0 0,-18 4 0 0 0,-1 0 0 0 0,17 3 0 0 0,-17 0 0 0 0,-1-1 0 0 0,9 6 44 0 0,-1 0 0 0 0,1 1 0 0 0,-2 1 0 0 0,1 0 0 0 0,17 22 0 0 0,-26-29 20 0 0,4 9-16 0 0,-2-5-34 0 0,9 10 64 0 0,-12-14-30 0 0,2 6-25 0 0,0 6 30 0 0,-5-3-37 0 0,0-10 1 0 0,0 0 1 0 0,0 0-1 0 0,-1-1 0 0 0,1 1 0 0 0,-1 0 0 0 0,0 0 0 0 0,1-1 0 0 0,-1 1 1 0 0,0-1-1 0 0,-1 0 0 0 0,1 1 0 0 0,0-1 0 0 0,-6 3 0 0 0,-3 3 120 0 0,-24 11-1 0 0,27-15-65 0 0,-48 25 110 0 0,-1-4-1 0 0,-75 23 1 0 0,126-46-183 0 0,0 0 0 0 0,0 0 1 0 0,0 0-1 0 0,0 1 1 0 0,0 0-1 0 0,0 0 0 0 0,1 1 1 0 0,0-1-1 0 0,-6 6 1 0 0,9-8-130 0 0,14 2-2341 0 0,-9-2 2045 0 0,16 1-1021 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5:48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13 366 1839 0 0,'-12'2'14219'0'0,"21"-13"-13118"0"0,-3 5-902 0 0,0 1-1 0 0,0 0 0 0 0,0 1 0 0 0,1-1 1 0 0,0 1-1 0 0,-1 1 0 0 0,12-5 0 0 0,54-17 729 0 0,-71 25-912 0 0,348-76 2171 0 0,-177 43-1541 0 0,156-27 164 0 0,-238 44-815 0 0,99-33-1 0 0,-170 44-75 0 0,-1-1-583 0 0,1-1 0 0 0,-1 0 0 0 0,-1-1-1 0 0,25-16 1 0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5:49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18 2759 0 0,'2'-1'568'0'0,"9"-4"8851"0"0,8-7-2350 0 0,-21 13-6829 0 0,-114 32 619 0 0,58-18-744 0 0,-67 6-1 0 0,110-19-113 0 0,-19 2-181 0 0,-44-1-1 0 0,76-3 75 0 0,8-7-1382 0 0,-38 54 1434 0 0,17-27 49 0 0,-46 73 789 0 0,60-91-731 0 0,23 3-1 0 0,-5 0-93 0 0,15-2 0 0 0,0-1 0 0 0,41-4 1 0 0,-40 0-37 0 0,65 5 1 0 0,-90-2 70 0 0,6 1-10 0 0,-1 0 1 0 0,1 0-1 0 0,15 7 0 0 0,-20-6 24 0 0,0 1 0 0 0,0 1-1 0 0,-1-1 1 0 0,0 2-1 0 0,0-1 1 0 0,0 1 0 0 0,8 8-1 0 0,-7-5 8 0 0,2 3 74 0 0,-10-10 119 0 0,1 1-78 0 0,-1 0-42 0 0,1 0 0 0 0,-1 1 1 0 0,1-1-1 0 0,-1 1 0 0 0,0-1 1 0 0,0 1-1 0 0,-1 0 0 0 0,1-1 1 0 0,-1 1-1 0 0,1 6 1 0 0,-1-7-80 0 0,1 2-9 0 0,-8 15 92 0 0,5-15-71 0 0,-1-1-1 0 0,0 1 1 0 0,0 0 0 0 0,0-1 0 0 0,-1 0-1 0 0,1 1 1 0 0,-1-2 0 0 0,0 1 0 0 0,0 0-1 0 0,0-1 1 0 0,-1 1 0 0 0,1-1 0 0 0,-1 0 0 0 0,-8 3-1 0 0,-7 3 137 0 0,0 0 0 0 0,-27 6-1 0 0,43-14-134 0 0,-55 17 338 0 0,-94 17 1 0 0,125-30-298 0 0,12-2-12 0 0,-34 3-1 0 0,40-6-29 0 0,9 0-35 0 0,1-1 0 0 0,0 1 0 0 0,-1-1 0 0 0,1 1 1 0 0,0-1-1 0 0,0 1 0 0 0,0-1 0 0 0,-1 1 0 0 0,1-1 0 0 0,0 1 0 0 0,0-1 0 0 0,0 1 0 0 0,0-1 0 0 0,0 0 0 0 0,0 1 0 0 0,0-1 0 0 0,0 1 0 0 0,0-1 1 0 0,0 1-1 0 0,0-1 0 0 0,0 1 0 0 0,1-1 0 0 0,-1 1 0 0 0,0-1 0 0 0,0 1 0 0 0,1-2 0 0 0,4-4-497 0 0,0-1 0 0 0,0 1 0 0 0,9-7 0 0 0,-3 3-533 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5:5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50 11111 0 0,'0'0'1008'0'0,"-1"2"-828"0"0,-15 20 670 0 0,16-22-726 0 0,-1 1-1 0 0,1-1 1 0 0,-1 1-1 0 0,1 0 1 0 0,0-1-1 0 0,-1 1 1 0 0,1 0-1 0 0,-1-1 1 0 0,1 1-1 0 0,0 0 1 0 0,0-1-1 0 0,0 1 1 0 0,-1 0-1 0 0,1 0 1 0 0,0-1-1 0 0,0 1 1 0 0,0 0-1 0 0,0-1 1 0 0,0 1-1 0 0,0 0 1 0 0,0 0-1 0 0,1 1 1 0 0,3 23 1901 0 0,-3-23-1545 0 0,2 0-10 0 0,3 0-326 0 0,-1 0 0 0 0,1 0 1 0 0,0-1-1 0 0,0 0 1 0 0,0 0-1 0 0,0 0 1 0 0,0-1-1 0 0,0 0 1 0 0,0 0-1 0 0,0 0 0 0 0,9-2 1 0 0,12-4 341 0 0,32-9-1 0 0,-49 11-397 0 0,105-35 512 0 0,5-2-49 0 0,-96 34-359 0 0,0 2 1 0 0,1 0-1 0 0,26-1 1 0 0,-36 6-168 0 0,0 3-25 0 0,-3 2-13 0 0,-12-5-9 0 0,1 1 0 0 0,0-1 0 0 0,0 1 0 0 0,0-1 0 0 0,-1 1 0 0 0,1 0 0 0 0,0-1 0 0 0,-1 1 0 0 0,1 0 0 0 0,-1 0 0 0 0,1-1 0 0 0,0 1 0 0 0,-1 0 0 0 0,0 0 0 0 0,1 0 0 0 0,-1 0 0 0 0,0 0 0 0 0,1-1 0 0 0,-1 1 0 0 0,0 0 0 0 0,0 0 0 0 0,0 0 0 0 0,0 0 0 0 0,1 0 0 0 0,-2 0 0 0 0,1 0 0 0 0,0 0 0 0 0,0 0 0 0 0,0 0 0 0 0,0 0 0 0 0,0 0 0 0 0,-1 0 0 0 0,1 0 0 0 0,-1-1 0 0 0,0 3 0 0 0,-9 13-2241 0 0,-2-3-4743 0 0,3-6 1104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7:42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17 311 8495 0 0,'0'0'766'0'0,"0"1"-628"0"0,0 0 215 0 0,1 0 0 0 0,-1-1-1 0 0,0 1 1 0 0,0-1 0 0 0,0 1-1 0 0,0-1 1 0 0,0 1 0 0 0,0-1-1 0 0,0 1 1 0 0,0 0 0 0 0,0-1-1 0 0,0 1 1 0 0,0-1-1 0 0,0 1 1 0 0,0-1 0 0 0,0 1-1 0 0,-1 0 1 0 0,1-1 0 0 0,0 1-1 0 0,-1 0 1 0 0,-4 4 1243 0 0,4-6-810 0 0,0 0-689 0 0,0 0 1 0 0,0-1-1 0 0,0 1 0 0 0,1 0 0 0 0,-1 0 1 0 0,0 0-1 0 0,1-1 0 0 0,-1 1 1 0 0,0 0-1 0 0,1-1 0 0 0,0 1 0 0 0,-1 0 1 0 0,1-1-1 0 0,0 1 0 0 0,0 0 0 0 0,0-1 1 0 0,0-2-1 0 0,0 0 21 0 0,1 1-1 0 0,-1 0 1 0 0,1-1 0 0 0,0 1 0 0 0,0-1-1 0 0,1 1 1 0 0,1-4 0 0 0,2-2 75 0 0,1 0 1 0 0,0 0-1 0 0,0 1 1 0 0,10-10-1 0 0,-4 5-68 0 0,1 2 0 0 0,1-1 0 0 0,0 2 0 0 0,0 0 0 0 0,28-14 0 0 0,86-32-79 0 0,-65 31-147 0 0,-29 9 6 0 0,62-22-201 0 0,-91 36 271 0 0,18 1-110 0 0,-23 1 133 0 0,0 0 1 0 0,0 0-1 0 0,1 0 0 0 0,-1 0 0 0 0,0 0 0 0 0,0 0 1 0 0,0 0-1 0 0,0 0 0 0 0,0 0 0 0 0,0 0 1 0 0,0 0-1 0 0,1 0 0 0 0,-1 0 0 0 0,0 0 0 0 0,0 0 1 0 0,0 0-1 0 0,0 0 0 0 0,0 0 0 0 0,0 0 1 0 0,0 0-1 0 0,0 0 0 0 0,0 0 0 0 0,1 1 1 0 0,-1-1-1 0 0,0 0 0 0 0,0 0 0 0 0,0 0 0 0 0,0 0 1 0 0,0 0-1 0 0,0 0 0 0 0,0 0 0 0 0,0 0 1 0 0,0 1-1 0 0,0-1 0 0 0,0 0 0 0 0,0 0 0 0 0,0 0 1 0 0,0 0-1 0 0,0 0 0 0 0,0 0 0 0 0,0 0 1 0 0,0 1-1 0 0,0-1 0 0 0,0 0 0 0 0,1 5-10 0 0,0 0 0 0 0,0-1-1 0 0,-1 1 1 0 0,0 0 0 0 0,0 0 0 0 0,0 0-1 0 0,0 0 1 0 0,-1 0 0 0 0,0 0 0 0 0,-2 7 0 0 0,-2 4-76 0 0,-14 27 0 0 0,0 1 30 0 0,13-26 55 0 0,1-6-15 0 0,1 0-1 0 0,0 0 1 0 0,1 1 0 0 0,-3 16-1 0 0,6-25 8 0 0,0-1-1 0 0,0 1 1 0 0,0-1-1 0 0,0 1 1 0 0,0-1-1 0 0,1 1 1 0 0,0-1 0 0 0,0 1-1 0 0,0-1 1 0 0,0 0-1 0 0,0 0 1 0 0,1 1-1 0 0,-1-1 1 0 0,1 0-1 0 0,0 0 1 0 0,0 0-1 0 0,0-1 1 0 0,0 1-1 0 0,0 0 1 0 0,5 3-1 0 0,22 16-1648 0 0,-8-10-3448 0 0,-2-3-1532 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5:50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0 8751 0 0,'0'0'3542'0'0,"0"3"-2105"0"0,2 6-972 0 0,-1 1 1 0 0,-1-1-1 0 0,1 1 1 0 0,-2-1-1 0 0,-1 16 0 0 0,-12 53 321 0 0,8-55-319 0 0,-1 15-220 0 0,-2-1-1 0 0,-2 0 1 0 0,-2 0-1 0 0,-1-2 1 0 0,-1 0-1 0 0,-3 0 1 0 0,-30 47-1 0 0,42-74-237 0 0,-16 27-16 0 0,21-33-69 0 0,3-2-879 0 0,26-4-593 0 0,-10-3 657 0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6:38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270 171 2303 0 0,'0'0'2212'0'0,"-2"1"-1110"0"0,-7 4 1059 0 0,7-5-1708 0 0,-17 9 1123 0 0,17-8-446 0 0,0 0-884 0 0,-3 1 230 0 0,0 0-1 0 0,0-1 0 0 0,0 0 0 0 0,-7 1 0 0 0,10-2 57 0 0,-9 1 1667 0 0,38-26-2058 0 0,2 1 0 0 0,0 2 0 0 0,2 1-1 0 0,0 1 1 0 0,57-26 0 0 0,-80 42-111 0 0,3-2 27 0 0,0 1 0 0 0,0 0 1 0 0,1 1-1 0 0,-1 0 0 0 0,1 1 1 0 0,0 1-1 0 0,23-3 0 0 0,-17 5 75 0 0,-14 2-133 0 0,-2 0 20 0 0,0-1 647 0 0,0 5-446 0 0,-1-5-208 0 0,-1-1 1 0 0,0 0-1 0 0,0 1 0 0 0,1-1 1 0 0,-1 1-1 0 0,0-1 0 0 0,0 1 1 0 0,0-1-1 0 0,0 0 1 0 0,0 1-1 0 0,0-1 0 0 0,0 1 1 0 0,0-1-1 0 0,0 1 0 0 0,0-1 1 0 0,0 1-1 0 0,0-1 0 0 0,0 0 1 0 0,0 1-1 0 0,0-1 1 0 0,0 1-1 0 0,-1 0 0 0 0,1 3 24 0 0,-2 5 74 0 0,-15 15 155 0 0,4-9-246 0 0,-1 0 0 0 0,0 0 0 0 0,-18 12 0 0 0,-51 35-132 0 0,29-24 1 0 0,-67 44-21 0 0,-11 9 116 0 0,124-85 17 0 0,-14 11 0 0 0,-32 33 0 0 0,46-42-10 0 0,7-7-48 0 0,2 0-125 0 0,0-1 181 0 0,0 1 1 0 0,0-1-1 0 0,0 0 0 0 0,0 1 0 0 0,0-1 1 0 0,0 0-1 0 0,0 0 0 0 0,1 0 0 0 0,-1 0 1 0 0,0 0-1 0 0,2 0 0 0 0,0 0 8 0 0,20 1 73 0 0,-1-2 0 0 0,0 0 0 0 0,0-2 0 0 0,30-7 0 0 0,10-1 198 0 0,28-7 24 0 0,5-1-184 0 0,-80 17-117 0 0,-1 0-20 0 0,-2 7-81 0 0,-10-4-27 0 0,3 4-472 0 0,-1 0-2132 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6:38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7367 0 0,'0'0'5795'0'0,"0"3"-5088"0"0,2 10-404 0 0,0-1 0 0 0,0 1 1 0 0,2 0-1 0 0,-1-1 0 0 0,2 0 1 0 0,-1 0-1 0 0,2 0 0 0 0,-1 0 1 0 0,9 10-1 0 0,-7-11-100 0 0,0-1-1 0 0,1-1 1 0 0,0 1 0 0 0,17 13 0 0 0,-20-18-170 0 0,0-1 1 0 0,1 0-1 0 0,0 0 0 0 0,0 0 1 0 0,0-1-1 0 0,0 0 1 0 0,0 0-1 0 0,1-1 0 0 0,12 4 1 0 0,-12-5-342 0 0,-1-1 0 0 0,0 0 0 0 0,1 0-1 0 0,-1-1 1 0 0,0 0 0 0 0,0 0 0 0 0,1 0 0 0 0,-1 0 0 0 0,0-1 0 0 0,0 0 0 0 0,8-5 0 0 0,0-1-5094 0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6:38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45 919 0 0,'4'-2'26'0'0,"0"-2"-3"0"0,7-13 8 0 0,-1-4 13919 0 0,-17 28-10932 0 0,-1 3-2998 0 0,0 2-1 0 0,1-1 1 0 0,1 1 0 0 0,0 0-1 0 0,0 0 1 0 0,1 1 0 0 0,-4 18-1 0 0,2-11-24 0 0,-71 240 99 0 0,43-136-25 0 0,13-47-10 0 0,-38 84-1 0 0,39-116 10 0 0,4-7 146 0 0,-22 62 0 0 0,37-94-178 0 0,0 0 2 0 0,1 0-1 0 0,-1 1 1 0 0,1-1-1 0 0,0 1 1 0 0,0 7 0 0 0,2 4-205 0 0,1-14 763 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6:39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65 3679 0 0,'-5'-4'9639'0'0,"5"4"-9484"0"0,14-12 1907 0 0,25-12-1870 0 0,-26 18 15 0 0,-1 2-162 0 0,0 0 0 0 0,0 0 0 0 0,16-2 0 0 0,-23 6-2 0 0,4 1-22 0 0,-6-1 96 0 0,-3 7 10 0 0,0-1 1 0 0,-1 1-1 0 0,0-1 0 0 0,0 0 0 0 0,-2 8 0 0 0,2-10-78 0 0,-1 0 1 0 0,1-1-1 0 0,-1 1 0 0 0,0-1 0 0 0,0 0 0 0 0,0 1 0 0 0,-1-1 1 0 0,1 0-1 0 0,-1 0 0 0 0,-4 3 0 0 0,-11 9 85 0 0,-1-1-1 0 0,-40 22 0 0 0,32-20-50 0 0,14-9-40 0 0,2-1-22 0 0,9-5 174 0 0,5-1-139 0 0,43 0 18 0 0,-41-1-74 0 0,0 1 0 0 0,17 4 0 0 0,-10-2-1 0 0,-1 2 0 0 0,19 6 1 0 0,-25-7 1 0 0,0-1 1 0 0,0 0-1 0 0,-1 1 0 0 0,1 0 1 0 0,-1 0-1 0 0,0 1 1 0 0,0-1-1 0 0,5 6 1 0 0,-7-8 6 0 0,-1 0 1 0 0,0 0-1 0 0,0 0 1 0 0,0 1-1 0 0,0-1 1 0 0,0 0 0 0 0,0 1-1 0 0,0-1 1 0 0,0 1-1 0 0,0-1 1 0 0,0 3-1 0 0,2 5 119 0 0,-1-6-55 0 0,0 0 0 0 0,-1 1 0 0 0,1-1 0 0 0,-1 0-1 0 0,0 1 1 0 0,0-1 0 0 0,0 0 0 0 0,-1 1 0 0 0,1-1 0 0 0,-1 1-1 0 0,0-1 1 0 0,0 1 0 0 0,0 0 0 0 0,0-1 0 0 0,-1 1 0 0 0,1-1-1 0 0,-1 1 1 0 0,0-1 0 0 0,0 0 0 0 0,0 1 0 0 0,-1-1 0 0 0,1 0 0 0 0,-1 0-1 0 0,-3 6 1 0 0,-4 1 18 0 0,0-1-1 0 0,0 0 0 0 0,-1 0 1 0 0,0-1-1 0 0,-1 0 0 0 0,0 0 1 0 0,-13 6-1 0 0,-10 8-32 0 0,-60 48 71 0 0,21-15-1066 0 0,68-51 158 0 0,0-1 596 0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6:40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112 108 14279 0 0,'-9'-2'183'0'0,"1"1"-1"0"0,-1 0 0 0 0,1 0 0 0 0,-1 1 1 0 0,1 0-1 0 0,-1 0 0 0 0,1 1 0 0 0,-11 3 1 0 0,-6-1 3674 0 0,28-1-3435 0 0,6 2-248 0 0,-1-1 0 0 0,1 0 0 0 0,0 0-1 0 0,0-1 1 0 0,0 0 0 0 0,0 0 0 0 0,0-1 0 0 0,0-1-1 0 0,13 1 1 0 0,10-3 201 0 0,46-7-1 0 0,95-24 287 0 0,-50 8-329 0 0,81-10 16 0 0,3 16-88 0 0,-178 19-521 0 0,40 7 1 0 0,-67-7 66 0 0,4-2-3866 0 0,-4 1 3429 0 0,1 0-1 0 0,-1 0 1 0 0,1 0-1 0 0,0-1 1 0 0,-1 1-1 0 0,0-1 1 0 0,1 0-1 0 0,2-2 1 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6:40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409 140 8751 0 0,'0'0'9496'0'0,"2"-2"-9196"0"0,-1 0-247 0 0,0 1 0 0 0,0 0-1 0 0,0-1 1 0 0,0 0 0 0 0,0 1-1 0 0,0-1 1 0 0,0 0 0 0 0,-1 1-1 0 0,1-1 1 0 0,-1 0 0 0 0,1 0-1 0 0,-1 1 1 0 0,0-1 0 0 0,0 0-1 0 0,0 0 1 0 0,0 0 0 0 0,0 1-1 0 0,0-4 1 0 0,-1 2-11 0 0,0 1 0 0 0,1-1 0 0 0,-1 1 0 0 0,-1-1 0 0 0,1 1 0 0 0,0-1 0 0 0,0 1-1 0 0,-1-1 1 0 0,0 1 0 0 0,1 0 0 0 0,-1 0 0 0 0,0 0 0 0 0,-2-2 0 0 0,-5-3 18 0 0,0-1-1 0 0,0 1 0 0 0,0 1 1 0 0,-1 0-1 0 0,0 0 0 0 0,0 1 1 0 0,-1 1-1 0 0,-20-7 0 0 0,24 9-28 0 0,-1 0 0 0 0,1 1 0 0 0,0 0 0 0 0,-1 0 1 0 0,1 1-1 0 0,-1 0 0 0 0,1 0 0 0 0,0 1 0 0 0,-1 0 0 0 0,1 0 0 0 0,0 1 0 0 0,0 0 0 0 0,0 0 0 0 0,-12 6 0 0 0,0 1 0 0 0,1 1 1 0 0,1 1-1 0 0,0 0 0 0 0,-22 20 0 0 0,34-26-21 0 0,-1 0 0 0 0,1 0-1 0 0,0 1 1 0 0,0 0 0 0 0,1 0 0 0 0,0 0-1 0 0,0 0 1 0 0,0 1 0 0 0,1 0 0 0 0,0-1-1 0 0,0 1 1 0 0,1 0 0 0 0,0 1 0 0 0,0-1-1 0 0,-1 11 1 0 0,5-4-10 0 0,-1-10 9 0 0,1-1-1 0 0,-1 1 1 0 0,1-1-1 0 0,0 0 1 0 0,0 0-1 0 0,0 1 0 0 0,1-1 1 0 0,-1 0-1 0 0,1-1 1 0 0,0 1-1 0 0,-1 0 1 0 0,1-1-1 0 0,0 0 1 0 0,6 4-1 0 0,-3-3 28 0 0,0-1-1 0 0,0 1 0 0 0,0-1 1 0 0,0 0-1 0 0,0 0 1 0 0,1-1-1 0 0,12 2 0 0 0,-3-3 63 0 0,0 0 0 0 0,0-1 0 0 0,0 0 0 0 0,0-1 0 0 0,0-1 0 0 0,20-6 0 0 0,-23 5-64 0 0,0 0-1 0 0,0-1 1 0 0,0 0-1 0 0,-1-1 1 0 0,0-1-1 0 0,0 0 1 0 0,-1 0-1 0 0,14-11 0 0 0,-15 9-22 0 0,-2 1-23 0 0,-6 7-53 0 0,-30 34-189 0 0,22-23 249 0 0,0 0-1 0 0,1 1 0 0 0,0-1 1 0 0,1 1-1 0 0,0 0 0 0 0,-4 16 0 0 0,-8 72-37 0 0,2-12 49 0 0,9-65-5 0 0,-2-1-1 0 0,-1 1 0 0 0,-17 35 1 0 0,-42 55-19 0 0,19-33-461 0 0,47-77 181 0 0,22-18-12557 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6:41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10 3223 0 0,'-9'-9'15318'0'0,"12"10"-15012"0"0,3 2-229 0 0,-1 0-1 0 0,0 0 1 0 0,0 1 0 0 0,0 0-1 0 0,0 0 1 0 0,0 0-1 0 0,-1 1 1 0 0,5 5 0 0 0,32 46-36 0 0,-15-19-36 0 0,22 30-5 0 0,49 91 0 0 0,-88-141 3 0 0,0 1 0 0 0,-2 1 0 0 0,0-1 0 0 0,0 1 0 0 0,-2 1 0 0 0,0-1 0 0 0,-2 1 0 0 0,0 0 0 0 0,-1-1 0 0 0,-1 35 0 0 0,-2-39 18 0 0,-1 0 1 0 0,0 0-1 0 0,-1-1 0 0 0,0 1 0 0 0,-1-1 1 0 0,-1 0-1 0 0,0 0 0 0 0,-1 0 1 0 0,0-1-1 0 0,-1 0 0 0 0,-1 0 0 0 0,0-1 1 0 0,-1 0-1 0 0,-20 22 0 0 0,4-11 42 0 0,-1-1-1 0 0,0-1 1 0 0,-2-1-1 0 0,-49 26 1 0 0,-129 48 531 0 0,202-93-431 0 0,-15 5-467 0 0,19-5 291 0 0,0-1 1 0 0,0 0-1 0 0,0 0 0 0 0,0 0 1 0 0,0 0-1 0 0,0 0 1 0 0,0 0-1 0 0,-1 0 0 0 0,1 0 1 0 0,0 0-1 0 0,0 0 1 0 0,0 0-1 0 0,0 0 0 0 0,0 0 1 0 0,0 0-1 0 0,0 0 1 0 0,0-1-1 0 0,0 1 0 0 0,0 0 1 0 0,0 0-1 0 0,0 0 1 0 0,0 0-1 0 0,-1 0 0 0 0,1 0 1 0 0,0 0-1 0 0,0 0 1 0 0,0 0-1 0 0,0 0 0 0 0,0 0 1 0 0,0 0-1 0 0,0 0 1 0 0,0 0-1 0 0,0 0 0 0 0,0 0 1 0 0,0 0-1 0 0,0 0 1 0 0,0-1-1 0 0,0 1 0 0 0,0 0 1 0 0,0 0-1 0 0,0 0 1 0 0,0 0-1 0 0,0 0 0 0 0,0 0 1 0 0,0 0-1 0 0,0 0 1 0 0,0 0-1 0 0,0 0 0 0 0,0 0 1 0 0,0 0-1 0 0,0 0 1 0 0,0-1-1 0 0,0 1 0 0 0,0 0 1 0 0,0 0-1 0 0,0 0 1 0 0,7-9-949 0 0,7-5-334 0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6:42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19 10855 0 0,'0'0'980'0'0,"1"-2"-804"0"0,14-14 3892 0 0,-16 19-3636 0 0,-6 27 388 0 0,-21 55 0 0 0,13-43-454 0 0,-40 122 156 0 0,-172 472 14 0 0,167-480-536 0 0,6 2 0 0 0,-36 181 0 0 0,37-117-5 0 0,34-158 39 0 0,-40 86 1 0 0,55-141-30 0 0,0-1 3 0 0,0 1 0 0 0,1 0 0 0 0,0 0 0 0 0,0 0 0 0 0,-2 11 1 0 0,5-3-95 0 0,0-15 40 0 0,1 0-157 0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6:43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80 3223 0 0,'1'-2'6675'0'0,"7"-23"2546"0"0,-10 25-9118 0 0,-1 0 0 0 0,1 1 1 0 0,-1-1-1 0 0,1 1 0 0 0,0 0 0 0 0,-1-1 0 0 0,1 1 0 0 0,0 0 0 0 0,-1 0 1 0 0,1 1-1 0 0,0-1 0 0 0,0 0 0 0 0,-3 4 0 0 0,-24 25 212 0 0,14-14-195 0 0,0 0-88 0 0,1 0 0 0 0,0 1 0 0 0,1 1 0 0 0,1 0 1 0 0,1 1-1 0 0,1 0 0 0 0,0 1 0 0 0,-9 28 0 0 0,12-25-32 0 0,8-16 0 0 0,0-2 0 0 0,0-1 35 0 0,-1 0 0 0 0,1 0-1 0 0,0 0 1 0 0,1 0 0 0 0,-1 0-1 0 0,1 0 1 0 0,0 0 0 0 0,-1 0-1 0 0,2 0 1 0 0,-1-1 0 0 0,0 1 0 0 0,1-1-1 0 0,0 0 1 0 0,-1 1 0 0 0,1-1-1 0 0,0-1 1 0 0,1 1 0 0 0,-1 0-1 0 0,1-1 1 0 0,-1 1 0 0 0,1-1 0 0 0,0 0-1 0 0,-1-1 1 0 0,1 1 0 0 0,0 0-1 0 0,0-1 1 0 0,0 0 0 0 0,6 1-1 0 0,1-1 63 0 0,-1 0 0 0 0,1 0 0 0 0,0-1 0 0 0,-1 0-1 0 0,1-1 1 0 0,-1 0 0 0 0,1-1 0 0 0,-1 0-1 0 0,1-1 1 0 0,11-4 0 0 0,-3 0-58 0 0,1-1 1 0 0,-1-1-1 0 0,-1-1 1 0 0,0-1-1 0 0,0 0 1 0 0,18-16-1 0 0,-29 21-23 0 0,0 0-1 0 0,-1 0 1 0 0,0-1 0 0 0,0 0-1 0 0,-1 0 1 0 0,0 0 0 0 0,0-1-1 0 0,0 0 1 0 0,-1 0 0 0 0,0 0-1 0 0,-1 0 1 0 0,0-1 0 0 0,0 1-1 0 0,-1-1 1 0 0,0 0 0 0 0,1-16-1 0 0,-2 17-18 0 0,-2-1 1 0 0,1 1-1 0 0,-1 0 0 0 0,0-1 0 0 0,-1 1 0 0 0,1 0 0 0 0,-2 0 0 0 0,1 0 0 0 0,-6-12 0 0 0,2 10-181 0 0,0 0 0 0 0,0 0 0 0 0,-1 0 0 0 0,0 0 0 0 0,-16-15 0 0 0,14 20-415 0 0,8 4 297 0 0,0 1 0 0 0,0 0 0 0 0,0 0 0 0 0,1-1 0 0 0,-1 1 0 0 0,0-1 0 0 0,0 1 0 0 0,1 0 0 0 0,-1-1 0 0 0,0 0 0 0 0,1 1 0 0 0,-1-1 0 0 0,1 1 0 0 0,-1-1 0 0 0,1 0 0 0 0,-2 0 0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7:44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528 267 4607 0 0,'0'0'6968'0'0,"2"-1"-6376"0"0,7-3-177 0 0,-1-1 0 0 0,0 0 0 0 0,-1 0-1 0 0,1-1 1 0 0,-1 0 0 0 0,11-11-1 0 0,-5 3 23 0 0,-1 0 0 0 0,14-21 0 0 0,-22 27-338 0 0,1-1 1 0 0,-1 1-1 0 0,0-1 1 0 0,-1 0-1 0 0,4-16 1 0 0,-7 20-86 0 0,1 0 0 0 0,-1 0 1 0 0,0 0-1 0 0,0 1 0 0 0,-1-1 0 0 0,1 0 0 0 0,-1 0 1 0 0,0 1-1 0 0,0-1 0 0 0,-1 1 0 0 0,-2-7 1 0 0,-2 1-5 0 0,4 8-18 0 0,1 1 0 0 0,-1-1 0 0 0,0 1 0 0 0,0 0-1 0 0,1 0 1 0 0,-1 0 0 0 0,0 0 0 0 0,0 0 0 0 0,0 1-1 0 0,-1-1 1 0 0,1 1 0 0 0,0-1 0 0 0,0 1 0 0 0,0 0 0 0 0,0-1-1 0 0,0 1 1 0 0,-1 0 0 0 0,1 1 0 0 0,0-1 0 0 0,0 0-1 0 0,0 0 1 0 0,0 1 0 0 0,-4 1 0 0 0,-5 1-90 0 0,0 1 0 0 0,1 1 0 0 0,-12 6 0 0 0,17-8 74 0 0,-226 125-774 0 0,187-100 845 0 0,2 1 1 0 0,2 2-1 0 0,-43 43 0 0 0,66-57 78 0 0,-26 36 0 0 0,36-42-87 0 0,0-1 0 0 0,0 2 0 0 0,1-1 0 0 0,1 1-1 0 0,-5 14 1 0 0,9-24-32 0 0,0 1 0 0 0,1-1-1 0 0,-1 1 1 0 0,1 0 0 0 0,-1 0 0 0 0,1-1-1 0 0,0 1 1 0 0,0 0 0 0 0,0 0-1 0 0,0-1 1 0 0,1 1 0 0 0,-1 0 0 0 0,1-1-1 0 0,1 5 1 0 0,-1-5-2 0 0,0-1 0 0 0,0 1 0 0 0,0 0 0 0 0,0-1 0 0 0,1 1 0 0 0,-1-1 0 0 0,0 0 0 0 0,1 1 0 0 0,-1-1 0 0 0,1 0 1 0 0,0 0-1 0 0,-1 0 0 0 0,1 0 0 0 0,0 0 0 0 0,0 0 0 0 0,-1 0 0 0 0,1-1 0 0 0,0 1 0 0 0,0-1 0 0 0,3 1 0 0 0,6 1 62 0 0,-1-1-1 0 0,0-1 1 0 0,1 0 0 0 0,16-1-1 0 0,44-11 176 0 0,-60 10-213 0 0,31-7 14 0 0,0-1 0 0 0,69-28-1 0 0,-83 26-121 0 0,0-2 0 0 0,-1 0 0 0 0,-1-2 1 0 0,40-31-1 0 0,-58 40 68 0 0,10-7-43 0 0,-1-1 0 0 0,23-25 1 0 0,-39 39 54 0 0,0 0 1 0 0,0 0 0 0 0,-1 0-1 0 0,1 1 1 0 0,0-1 0 0 0,-1 0-1 0 0,1 0 1 0 0,-1 0 0 0 0,1 0-1 0 0,-1 0 1 0 0,1-2 0 0 0,-1 3 2 0 0,0 0 0 0 0,0-1 0 0 0,0 1 0 0 0,-1 0 0 0 0,1 0 0 0 0,0-1 0 0 0,0 1 0 0 0,0 0 0 0 0,0 0 0 0 0,0-1 0 0 0,0 1 0 0 0,-1 0 0 0 0,1 0 0 0 0,0 0 0 0 0,0 0 0 0 0,0-1 0 0 0,-1 1 0 0 0,1 0 0 0 0,0 0 0 0 0,0 0 1 0 0,-1 0-1 0 0,1 0 0 0 0,0 0 0 0 0,0-1 0 0 0,-1 1 0 0 0,1 0 0 0 0,0 0 0 0 0,0 0 0 0 0,-1 0 0 0 0,1 0 0 0 0,0 0 0 0 0,-14 1 77 0 0,-10 7 19 0 0,9-2-96 0 0,1 1 0 0 0,1 1 0 0 0,0 0 0 0 0,-13 10 1 0 0,-47 43-6 0 0,67-56 2 0 0,1 1 0 0 0,-1 0 0 0 0,-5 8 0 0 0,11-14-1 0 0,-1 1 0 0 0,1-1 0 0 0,0 1-1 0 0,-1 0 1 0 0,1-1 0 0 0,0 1 0 0 0,-1-1 0 0 0,1 1 0 0 0,0-1-1 0 0,0 1 1 0 0,-1 0 0 0 0,1-1 0 0 0,0 1 0 0 0,0 0-1 0 0,0-1 1 0 0,0 1 0 0 0,0 1 0 0 0,1-2-6 0 0,-1 1 0 0 0,1 0-1 0 0,0 0 1 0 0,0-1 0 0 0,0 1 0 0 0,-1-1 0 0 0,1 1 0 0 0,0-1-1 0 0,0 1 1 0 0,0-1 0 0 0,0 0 0 0 0,0 1 0 0 0,0-1 0 0 0,0 0-1 0 0,0 0 1 0 0,0 0 0 0 0,0 1 0 0 0,0-1 0 0 0,0 0 0 0 0,0-1-1 0 0,0 1 1 0 0,0 0 0 0 0,0 0 0 0 0,2-1 0 0 0,28-5-111 0 0,-12 0-467 0 0,27-13 0 0 0,-6-1-623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6:44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54 1375 0 0,'3'0'152'0'0,"8"-1"540"0"0,-1 0 0 0 0,1-1 0 0 0,17-4 0 0 0,-21 4-109 0 0,-5 1 285 0 0,10 0 9096 0 0,-13 1-9875 0 0,-1 0 0 0 0,0 0 0 0 0,1 0 0 0 0,-1 0 0 0 0,0 0 0 0 0,1 0 0 0 0,-1 0 1 0 0,0 0-1 0 0,1-1 0 0 0,-1 1 0 0 0,0-1 0 0 0,1 1 0 0 0,-4-3 0 0 0,-15-14 1339 0 0,14 11-1350 0 0,5 5 349 0 0,-1-1-326 0 0,0 1-57 0 0,0 0 0 0 0,0 0 0 0 0,-1 0 0 0 0,1 0-1 0 0,0 0 1 0 0,-1 0 0 0 0,1 1 0 0 0,-1-1 0 0 0,1 1 0 0 0,-1 0 0 0 0,1-1-1 0 0,0 1 1 0 0,-1 0 0 0 0,1 0 0 0 0,-1 1 0 0 0,1-1 0 0 0,-5 2 0 0 0,2-1-14 0 0,1 1 1 0 0,-1 0 0 0 0,1 0 0 0 0,-1 1-1 0 0,1-1 1 0 0,0 1 0 0 0,0 0 0 0 0,0 0-1 0 0,1 0 1 0 0,-1 1 0 0 0,1-1 0 0 0,-5 6 0 0 0,-35 45-1490 0 0,34-45 552 0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6:45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0 919 0 0,'0'0'12500'0'0,"-2"1"-11985"0"0,-18 10 1708 0 0,18-10-810 0 0,1 1-1201 0 0,-3 7 106 0 0,0 0 1 0 0,0 1 0 0 0,1-1-1 0 0,0 1 1 0 0,1 0-1 0 0,-2 19 1 0 0,-1-1 44 0 0,-1-7-58 0 0,0-1 0 0 0,-1 0-1 0 0,-16 30 1 0 0,15-34-191 0 0,0 0 1 0 0,2 1-1 0 0,0 0 1 0 0,0 0-1 0 0,-4 30 0 0 0,8-39-100 0 0,2-6-6 0 0,-1 1-1 0 0,1 0 0 0 0,0-1 0 0 0,0 1 0 0 0,0-1 0 0 0,0 1 0 0 0,1-1 0 0 0,-1 1 1 0 0,1 0-1 0 0,-1-1 0 0 0,1 1 0 0 0,1 1 0 0 0,8 23 91 0 0,-10-25-292 0 0,1-1 1 0 0,0 1-1 0 0,0 0 0 0 0,0-1 0 0 0,0 1 0 0 0,0-1 0 0 0,0 0 0 0 0,0 1 0 0 0,1-1 1 0 0,-1 0-1 0 0,0 0 0 0 0,1 0 0 0 0,-1 0 0 0 0,1 0 0 0 0,2 1 0 0 0,9 3-6862 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6:45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3223 0 0,'0'0'6787'0'0,"3"0"-4699"0"0,10 1-1421 0 0,0 0 0 0 0,-1-1-1 0 0,1-1 1 0 0,21-4 0 0 0,54-15 505 0 0,-46 10-497 0 0,135-24-576 0 0,-175 34-1560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6:46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6447 0 0,'3'0'3222'0'0,"36"-12"4104"0"0,2-4-4501 0 0,27-8-1439 0 0,-60 22-1398 0 0,99-26 1411 0 0,-91 25-2542 0 0,1 1 1 0 0,21 0 0 0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6:49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0 7367 0 0,'0'0'4058'0'0,"-2"2"-3505"0"0,-97 78 3064 0 0,90-72-3342 0 0,-18 16 662 0 0,-48 53-1 0 0,-92 145-534 0 0,135-173-309 0 0,3 0-1 0 0,-42 97 0 0 0,67-137-18 0 0,1 1-1 0 0,0-1 1 0 0,1 1-1 0 0,0 0 1 0 0,0 0 0 0 0,1 0-1 0 0,0 0 1 0 0,1 0-1 0 0,0 0 1 0 0,0 0 0 0 0,1 0-1 0 0,1-1 1 0 0,0 1-1 0 0,0 0 1 0 0,1 0 0 0 0,0-1-1 0 0,0 0 1 0 0,10 17 0 0 0,-4-7 142 0 0,2 0 1 0 0,0-1 0 0 0,1-1-1 0 0,1 0 1 0 0,21 22 0 0 0,-13-18 148 0 0,36 34 1347 0 0,-55-53-1527 0 0,17 14 527 0 0,-17-14-401 0 0,0 0-182 0 0,5 5-1 0 0,-5-6-11 0 0,-1 2-37 0 0,4 5 6 0 0,-3-4-28 0 0,2 5-36 0 0,-3-7 66 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6:50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35 3223 0 0,'3'-4'9'0'0,"18"-26"8117"0"0,-28 37-4175 0 0,-3 5-3554 0 0,-1 1 0 0 0,1 0 1 0 0,-8 14-1 0 0,-54 146 1396 0 0,26-61-1509 0 0,11-20-369 0 0,34-90-426 0 0,-3 8 757 0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6:50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47 6911 0 0,'0'0'623'0'0,"-1"2"-514"0"0,-8 12 503 0 0,9-5 4399 0 0,0-8-4800 0 0,0 1-1 0 0,0-1 1 0 0,0 0 0 0 0,0 0-1 0 0,0 0 1 0 0,1 1 0 0 0,-1-1-1 0 0,0 0 1 0 0,1 0 0 0 0,-1 0-1 0 0,1 0 1 0 0,0 0 0 0 0,-1 0-1 0 0,1 0 1 0 0,0 0 0 0 0,-1 0-1 0 0,1 0 1 0 0,2 1 0 0 0,-1 0-8 0 0,0-1 0 0 0,0 0 0 0 0,0 1 0 0 0,1-1 0 0 0,-1 0 0 0 0,0 0 0 0 0,1 0 0 0 0,3 0 0 0 0,4 1 155 0 0,0 0 0 0 0,1-1 1 0 0,13-1-1 0 0,-21 0-210 0 0,97-9 1439 0 0,-48 3-1164 0 0,43-7-95 0 0,100-27 0 0 0,-150 29-541 0 0,51-11 677 0 0,-32 13-4423 0 0,-65 12 2730 0 0,0 1 772 0 0,0 0 1 0 0,-1-1-1 0 0,1 1 1 0 0,-1-1 0 0 0,0 0-1 0 0,0 1 1 0 0,-1-1-1 0 0,1 0 1 0 0,-1 0-1 0 0,1 0 1 0 0,-1 0-1 0 0,0-1 1 0 0,-6 5-1 0 0,-8 2-1303 0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6:51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58 6447 0 0,'28'-10'281'0'0,"59"-20"2262"0"0,-28 13 7040 0 0,-60 20-9390 0 0,-1 1-138 0 0,-1 0 0 0 0,0 0 0 0 0,0 0 1 0 0,0-1-1 0 0,0 1 0 0 0,-1-1 0 0 0,1 1 0 0 0,-1-1 0 0 0,0 0 0 0 0,0 0 0 0 0,0-1 0 0 0,0 1 0 0 0,-1-1 0 0 0,-6 3 0 0 0,-11 3 170 0 0,-40 10-1 0 0,53-16-203 0 0,-187 40 139 0 0,88-21-112 0 0,50-10-632 0 0,-86 6 0 0 0,124-17 77 0 0,15-2-17 0 0,15-3 449 0 0,15 2 1629 0 0,-24 6-1487 0 0,-1 1-55 0 0,0 0 0 0 0,0-1 0 0 0,0 1 0 0 0,0 0 0 0 0,-1 0 0 0 0,0-1 0 0 0,1 1 0 0 0,-1 0 0 0 0,0-1 0 0 0,-1 1 0 0 0,-1 3 0 0 0,-4 6 39 0 0,-17 23 0 0 0,3-6 7 0 0,19-27-15 0 0,-3 3-43 0 0,9 0-58 0 0,0-3 46 0 0,-2-2 3 0 0,0 0-1 0 0,0 0 1 0 0,0 0-1 0 0,1 0 1 0 0,-1 0-1 0 0,0-1 1 0 0,0 1-1 0 0,1-1 1 0 0,-1 1-1 0 0,0-1 1 0 0,1 0-1 0 0,-1 0 1 0 0,3 0-1 0 0,1 0-17 0 0,33 0-332 0 0,68-9 0 0 0,-77 5 286 0 0,0 1 1 0 0,0 1 0 0 0,0 2 0 0 0,39 4-1 0 0,-55-1 112 0 0,-1-1 1 0 0,0 2-1 0 0,1-1 0 0 0,14 8 1 0 0,-22-8 2 0 0,-1-1 0 0 0,0 1 1 0 0,1 0-1 0 0,-1 1 1 0 0,-1-1-1 0 0,1 1 0 0 0,0 0 1 0 0,-1 0-1 0 0,0 1 1 0 0,0-1-1 0 0,6 11 1 0 0,4 7 99 0 0,-13-20-78 0 0,0 0 6 0 0,0 5-16 0 0,1 0 1 0 0,-1 0 0 0 0,-1 0 0 0 0,1 0 0 0 0,-1 0-1 0 0,-1-1 1 0 0,1 1 0 0 0,-1 0 0 0 0,0 0 0 0 0,0 0-1 0 0,-1 0 1 0 0,0-1 0 0 0,0 1 0 0 0,-1-1 0 0 0,0 0 0 0 0,0 1-1 0 0,-6 7 1 0 0,5-8-37 0 0,-1-1 1 0 0,0 1-1 0 0,0-1 0 0 0,0 0 1 0 0,-1 0-1 0 0,0-1 0 0 0,0 0 1 0 0,-8 5-1 0 0,-8 2 114 0 0,-26 10 1 0 0,36-16-67 0 0,-30 9 412 0 0,-1-1 0 0 0,-54 8-1 0 0,-47 15 541 0 0,142-36-1018 0 0,4-1-755 0 0,36-23-2597 0 0,-21 15 1664 0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6:51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24 123 7975 0 0,'0'0'720'0'0,"-2"1"-590"0"0,-19 12 6556 0 0,23-11-6183 0 0,3 1-324 0 0,1-1 0 0 0,-1 1 1 0 0,1-1-1 0 0,-1 0 0 0 0,1 0 0 0 0,0-1 1 0 0,0 0-1 0 0,-1 0 0 0 0,1 0 1 0 0,0 0-1 0 0,9-1 0 0 0,6-2 431 0 0,42-8-1 0 0,-23 3-138 0 0,80-11 383 0 0,-1-6 1 0 0,166-55-1 0 0,-235 61-2993 0 0,-101 42-1234 0 0,25-13 1866 0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6:52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 6447 0 0,'0'0'990'0'0,"1"3"598"0"0,2 5-186 0 0,0 0 1 0 0,-1 1-1 0 0,0-1 1 0 0,1 12-1 0 0,-2 19 392 0 0,0 54 489 0 0,1-65-1942 0 0,-2 0 0 0 0,0 0 1 0 0,-6 32-1 0 0,5-54-330 0 0,-1-1 0 0 0,0 1 0 0 0,0 0 0 0 0,0-1 0 0 0,-1 1 0 0 0,0-1 0 0 0,0 0 0 0 0,0 0 0 0 0,0 0 0 0 0,-1 0 0 0 0,0-1-1 0 0,0 1 1 0 0,-5 3 0 0 0,-7 5 4 0 0,0-1 0 0 0,-26 16 0 0 0,2-3-32 0 0,39-24-5 0 0,0-1 0 0 0,0 1 0 0 0,1 0 0 0 0,-1-1 0 0 0,0 1-1 0 0,0-1 1 0 0,1 1 0 0 0,-1 0 0 0 0,1 0 0 0 0,-1-1 0 0 0,0 1-1 0 0,1 0 1 0 0,-1 1 0 0 0,0 0-185 0 0,4-1 25 0 0,6 1-152 0 0,0-1 0 0 0,0 0 1 0 0,1 0-1 0 0,-1-1 1 0 0,0 0-1 0 0,14-1 1 0 0,16-4-6398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7:44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991 30 12439 0 0,'6'-7'560'0'0,"-2"4"-410"0"0,-1 0-1 0 0,0 0 0 0 0,1 0 1 0 0,0 0-1 0 0,6-4 0 0 0,-9 6 1382 0 0,0 13 10 0 0,0-10-1468 0 0,-1 0 1 0 0,0 1 0 0 0,0-1-1 0 0,0 0 1 0 0,0 0 0 0 0,-1 1-1 0 0,1-1 1 0 0,-1 0 0 0 0,0 3-1 0 0,-5 12 114 0 0,-1-1 1 0 0,-1 0-1 0 0,-1-1 0 0 0,0 1 0 0 0,-1-2 0 0 0,-12 15 0 0 0,-78 80 553 0 0,48-55-396 0 0,-158 215 563 0 0,189-241-877 0 0,-113 176 95 0 0,-24 31-77 0 0,62-104-45 0 0,-33 44-774 0 0,118-160 578 0 0,-30 35-951 0 0,40-49 117 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6:53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80 919 0 0,'-2'1'67'0'0,"-19"13"417"0"0,4-5 5272 0 0,1-3 1617 0 0,17-6-7324 0 0,0 0-1 0 0,0-1 1 0 0,0 1-1 0 0,0-1 0 0 0,0 1 1 0 0,0-1-1 0 0,0 1 1 0 0,-1-1-1 0 0,1 0 1 0 0,0 1-1 0 0,0-1 0 0 0,0-1 1 0 0,2-1 51 0 0,10-7 124 0 0,1 0 1 0 0,0 1-1 0 0,1 1 1 0 0,29-13 0 0 0,-15 11 172 0 0,53-13 0 0 0,-39 16-20 0 0,-41 7-297 0 0,1 1 0 0 0,6 1-52 0 0,-6-1 32 0 0,-2 1 0 0 0,0-1-52 0 0,-1 1-1 0 0,1 0 1 0 0,-1 0-1 0 0,0 0 1 0 0,1 0-1 0 0,-1-1 1 0 0,0 1-1 0 0,0 0 1 0 0,0 0-1 0 0,0 0 1 0 0,-1 0-1 0 0,1 0 1 0 0,-1-1-1 0 0,1 1 1 0 0,-1 0-1 0 0,1 0 1 0 0,-1-1-1 0 0,0 1 1 0 0,0 0-1 0 0,0-1 1 0 0,0 1-1 0 0,0-1 1 0 0,-2 3-1 0 0,-5 7 32 0 0,0-1-1 0 0,-13 12 0 0 0,12-13-6 0 0,-100 96 46 0 0,4-5-79 0 0,-26 30 12 0 0,130-130 25 0 0,1 1 1 0 0,-1-1 0 0 0,1 1-1 0 0,-1 0 1 0 0,1 0-1 0 0,0-1 1 0 0,-1 1-1 0 0,1 0 1 0 0,0 0-1 0 0,-1-1 1 0 0,1 1-1 0 0,0 0 1 0 0,0 0-1 0 0,0 0 1 0 0,0 0 0 0 0,0-1-1 0 0,0 3 1 0 0,0-3 153 0 0,2 2 15 0 0,5 3-100 0 0,0-1 0 0 0,0 0 0 0 0,1-1 0 0 0,-1 1 0 0 0,1-2 0 0 0,0 1 0 0 0,0-1 0 0 0,0 0 0 0 0,0 0 0 0 0,0-1 0 0 0,0 0 0 0 0,17-1 0 0 0,8-2 257 0 0,64-12 0 0 0,-42 5-83 0 0,223-16 667 0 0,-262 24-932 0 0,-4 0-34 0 0,0 2-736 0 0,-12-1 685 0 0,0 0-1 0 0,1 0 0 0 0,-1 0 0 0 0,0 0 0 0 0,0 0 1 0 0,0 1-1 0 0,0-1 0 0 0,0 0 0 0 0,0 0 0 0 0,0 0 0 0 0,0 0 1 0 0,0 1-1 0 0,0-1 0 0 0,0 0 0 0 0,0 0 0 0 0,0 0 1 0 0,0 0-1 0 0,0 1 0 0 0,0-1 0 0 0,0 0 0 0 0,0 0 0 0 0,0 0 1 0 0,0 0-1 0 0,0 1 0 0 0,0-1 0 0 0,0 0 0 0 0,0 0 1 0 0,0 0-1 0 0,0 0 0 0 0,-1 1 0 0 0,1-1 0 0 0,0 0 0 0 0,0 0 1 0 0,0 0-1 0 0,0 0 0 0 0,-18 15-3013 0 0,-1-4 1315 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6:53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1 131 7367 0 0,'0'0'5160'0'0,"1"2"-3686"0"0,2 1-1279 0 0,-1-1 1 0 0,1 0 0 0 0,0 0 0 0 0,0 0-1 0 0,-1 0 1 0 0,1-1 0 0 0,0 1 0 0 0,0-1 0 0 0,1 0-1 0 0,-1 1 1 0 0,0-2 0 0 0,0 1 0 0 0,1 0-1 0 0,-1 0 1 0 0,0-1 0 0 0,1 0 0 0 0,-1 0 0 0 0,0 0-1 0 0,1 0 1 0 0,3-1 0 0 0,11-1 448 0 0,-1-2 0 0 0,30-8-1 0 0,-21 4-53 0 0,311-72 1946 0 0,-142 35-2062 0 0,-181 42-630 0 0,-11 2-79 0 0,-57 39-6319 0 0,32-24 4927 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6:54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353 180 5063 0 0,'0'0'390'0'0,"3"0"-6"0"0,3-2 449 0 0,0 1 0 0 0,0-1 0 0 0,-1 0 0 0 0,1-1 0 0 0,0 1 0 0 0,-1-1 0 0 0,1 0 0 0 0,-1-1 1 0 0,7-4-1 0 0,-1-1 84 0 0,-1 0-1 0 0,0 0 1 0 0,10-13 0 0 0,-18 19-799 0 0,0 0-1 0 0,0 0 1 0 0,0 0 0 0 0,-1 0-1 0 0,1-1 1 0 0,-1 1 0 0 0,0 0-1 0 0,0-1 1 0 0,0 1 0 0 0,0-1-1 0 0,-1 1 1 0 0,1-1-1 0 0,-1 1 1 0 0,0-1 0 0 0,0 0-1 0 0,0 1 1 0 0,-1-1 0 0 0,1 1-1 0 0,-1-1 1 0 0,0 1 0 0 0,-2-5-1 0 0,3 7-109 0 0,-1-1 0 0 0,0 1 0 0 0,1 0 0 0 0,-1 0 0 0 0,0 0 0 0 0,0 0 0 0 0,0 0 0 0 0,0 0 1 0 0,0 0-1 0 0,0 0 0 0 0,0 1 0 0 0,0-1 0 0 0,0 0 0 0 0,-1 0 0 0 0,1 1 0 0 0,0-1 0 0 0,0 1 0 0 0,-1-1 0 0 0,1 1 0 0 0,-2-1 0 0 0,-26-2 95 0 0,28 3-103 0 0,-16-1-73 0 0,0 2-1 0 0,0 0 1 0 0,0 2-1 0 0,-31 7 0 0 0,-65 26-403 0 0,88-27 450 0 0,0 0 33 0 0,1 0 1 0 0,-28 16-1 0 0,46-22-4 0 0,1 0 0 0 0,0 1 0 0 0,0-1 1 0 0,0 1-1 0 0,0 0 0 0 0,1 0 0 0 0,-1 0 0 0 0,1 1 0 0 0,0-1 1 0 0,0 1-1 0 0,1 0 0 0 0,0 0 0 0 0,-1 1 0 0 0,2-1 0 0 0,-5 10 1 0 0,7-13 1 0 0,-1 0 1 0 0,1 0 0 0 0,-1 0 0 0 0,1 0 0 0 0,0 0 0 0 0,0 0 0 0 0,0 0 0 0 0,0 0 0 0 0,0 0-1 0 0,1 0 1 0 0,-1 0 0 0 0,1 0 0 0 0,-1 0 0 0 0,1 0 0 0 0,0 0 0 0 0,0 0 0 0 0,-1 0-1 0 0,3 2 1 0 0,-1-1 7 0 0,0 0-1 0 0,1 0 1 0 0,-1-1-1 0 0,1 1 0 0 0,0-1 1 0 0,0 1-1 0 0,0-1 1 0 0,0 0-1 0 0,5 3 0 0 0,2-1 13 0 0,-1 0 0 0 0,1-1 0 0 0,-1 0 0 0 0,1 0 0 0 0,0-1 0 0 0,17 2 0 0 0,-14-4 8 0 0,0 0 0 0 0,0 0 0 0 0,0-2 0 0 0,0 1 0 0 0,0-1 0 0 0,-1-1 0 0 0,20-7 0 0 0,-12 2 38 0 0,0-1 0 0 0,-1 0-1 0 0,30-21 1 0 0,-46 27-17 0 0,3-3 11 0 0,-4 5 352 0 0,-1 3-565 0 0,0 0 142 0 0,0 0 0 0 0,0 0 0 0 0,0 0 0 0 0,-1 0 0 0 0,1 0 0 0 0,-1 0 0 0 0,1 0 0 0 0,-1 3 0 0 0,2 2 3 0 0,-1 1 11 0 0,0-1 0 0 0,0 0-1 0 0,-1 1 1 0 0,0-1 0 0 0,-1 1-1 0 0,1-1 1 0 0,-1 0 0 0 0,-1 1-1 0 0,1-1 1 0 0,-5 10 0 0 0,-3 10 77 0 0,-19 34 1 0 0,24-53-77 0 0,-105 223 224 0 0,98-203-186 0 0,4 18 37 0 0,7-34-141 0 0,0-9-492 0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6:55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 8751 0 0,'0'0'7868'0'0,"1"3"-7393"0"0,1 2-312 0 0,0 1-1 0 0,0-1 1 0 0,1 0 0 0 0,0 0 0 0 0,0 0 0 0 0,0 0-1 0 0,1 0 1 0 0,0 0 0 0 0,0-1 0 0 0,0 0-1 0 0,0 0 1 0 0,9 7 0 0 0,6 1 237 0 0,-1-1-1 0 0,26 12 1 0 0,2 0-2 0 0,4 6-72 0 0,-1 3 1 0 0,55 45-1 0 0,-75-52-283 0 0,-1 1-1 0 0,-2 1 1 0 0,0 2 0 0 0,32 46-1 0 0,-46-55-37 0 0,-1-1 0 0 0,-1 1-1 0 0,-1 1 1 0 0,-1-1 0 0 0,0 2-1 0 0,-2-1 1 0 0,0 1 0 0 0,-1 0-1 0 0,-2 0 1 0 0,0 0 0 0 0,0 28-1 0 0,-4-19-14 0 0,-1 1 0 0 0,-1-1-1 0 0,-2 1 1 0 0,-1-1 0 0 0,-1 0-1 0 0,-2-1 1 0 0,-17 42 0 0 0,8-34-49 0 0,-1 0 1 0 0,-2-2 0 0 0,-2 0 0 0 0,-1-2-1 0 0,-52 58 1 0 0,-38 39-68 0 0,-127 130 98 0 0,223-244 32 0 0,-76 66 277 0 0,69-63-100 0 0,-50 31 0 0 0,73-49-186 0 0,5-4-2276 0 0,0 1 2048 0 0,1-1 0 0 0,-1 1 0 0 0,0-1 0 0 0,-1 0-1 0 0,1 0 1 0 0,0 0 0 0 0,4-6 0 0 0,-4 6-827 0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6:56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57 4143 0 0,'-3'0'319'0'0,"-48"7"10538"0"0,54-6-10283 0 0,3 1-418 0 0,0 0 1 0 0,1 0-1 0 0,-1-1 1 0 0,0 0 0 0 0,1 0-1 0 0,8 0 1 0 0,47-3 651 0 0,-41 1-542 0 0,24-2 298 0 0,0-3 0 0 0,83-20 0 0 0,-92 17-711 0 0,14-2-906 0 0,-18 0-5831 0 0,-19 6 1836 0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6:56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1375 0 0,'2'1'419'0'0,"9"1"1219"0"0,0 0 0 0 0,0-1-1 0 0,0-1 1 0 0,0 1 0 0 0,0-2 0 0 0,15-1 0 0 0,70-17 3204 0 0,-19 4-2409 0 0,-62 12-2036 0 0,11 0 257 0 0,0 0 1 0 0,34 1-1 0 0,-59 2-756 0 0,0 0 0 0 0,0 0 0 0 0,0 0 0 0 0,-1 0 0 0 0,1 0 0 0 0,0 0 0 0 0,0 0 0 0 0,-1 0 0 0 0,1 1 0 0 0,0-1 0 0 0,-1 0 0 0 0,1 1 0 0 0,0-1 0 0 0,0 0 0 0 0,0 1 0 0 0,1 0-255 0 0,0 0-853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9:44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0 4607 0 0,'0'0'1420'0'0,"-1"2"-370"0"0,-23 27 8099 0 0,23-17-8584 0 0,-1-2-435 0 0,-1 0-1 0 0,0 0 1 0 0,0 0-1 0 0,-1 0 1 0 0,-6 11-1 0 0,-3 11 6 0 0,-68 220 604 0 0,68-196-703 0 0,-30 116 109 0 0,40-164-242 0 0,0-1-1 0 0,0 0 1 0 0,-1-1-1 0 0,0 1 1 0 0,0-1-1 0 0,-7 8 1 0 0,-31 31-886 0 0,33-36 888 0 0,-8 2-1312 0 0,24-15-2770 0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9:45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372 287 2759 0 0,'10'-8'226'0'0,"0"0"-1"0"0,-1 0 0 0 0,0-1 0 0 0,10-11 0 0 0,-16 16 234 0 0,1-1 0 0 0,-1 0 0 0 0,-1 0-1 0 0,1 0 1 0 0,-1 0 0 0 0,1-1-1 0 0,-2 1 1 0 0,1-1 0 0 0,0 1 0 0 0,-1-1-1 0 0,1-8 1 0 0,-2-3 311 0 0,0 0 1 0 0,-3-23-1 0 0,0 15 40 0 0,3 21-643 0 0,-1-1 0 0 0,1 1-1 0 0,-1-1 1 0 0,0 1 0 0 0,-3-7-1 0 0,4 10-131 0 0,-1-1 0 0 0,0 0-1 0 0,0 1 1 0 0,0-1 0 0 0,0 1-1 0 0,0-1 1 0 0,-1 1 0 0 0,1 0-1 0 0,0-1 1 0 0,-1 1 0 0 0,1 0-1 0 0,-1 0 1 0 0,1 0 0 0 0,-1 0-1 0 0,-2-1 1 0 0,-2 0 7 0 0,0 0 0 0 0,1 1 0 0 0,-1-1 0 0 0,0 1 0 0 0,0 1 0 0 0,0-1 0 0 0,0 1 0 0 0,0 0 1 0 0,0 0-1 0 0,0 1 0 0 0,0 0 0 0 0,-7 2 0 0 0,2-1-21 0 0,0 1 0 0 0,0 1-1 0 0,1 0 1 0 0,-1 0 0 0 0,-14 10 0 0 0,-57 43 239 0 0,67-46-221 0 0,-5 4-68 0 0,1 2 1 0 0,0 0 0 0 0,1 1 0 0 0,-30 39-1 0 0,43-49 38 0 0,0 0 0 0 0,1 0 0 0 0,0 1 0 0 0,0 0-1 0 0,1 0 1 0 0,0 0 0 0 0,-2 10 0 0 0,4-14 6 0 0,0 0 0 0 0,0 0 0 0 0,0 0 1 0 0,1 0-1 0 0,0 0 0 0 0,0 0 0 0 0,0 0 0 0 0,1 1 1 0 0,0-1-1 0 0,0 0 0 0 0,0 0 0 0 0,0 0 1 0 0,1-1-1 0 0,3 10 0 0 0,-3-12-6 0 0,-1 0-1 0 0,1 0 1 0 0,0 1 0 0 0,0-1 0 0 0,0 0-1 0 0,0 0 1 0 0,0-1 0 0 0,0 1 0 0 0,0 0-1 0 0,1-1 1 0 0,-1 1 0 0 0,1-1 0 0 0,-1 0-1 0 0,1 0 1 0 0,3 1 0 0 0,-2-1 24 0 0,1 0 0 0 0,0 0 0 0 0,-1-1-1 0 0,1 1 1 0 0,-1-1 0 0 0,1 0 0 0 0,0-1 0 0 0,7-1 0 0 0,-2 0 76 0 0,1-1 0 0 0,0-1 0 0 0,-1 1 0 0 0,0-2 1 0 0,0 0-1 0 0,18-11 0 0 0,-12 3-23 0 0,0-1-1 0 0,-1-1 1 0 0,-1 1 0 0 0,-1-2-1 0 0,0 0 1 0 0,12-20 0 0 0,-22 30-80 0 0,1 0 0 0 0,-1 0 0 0 0,0 0-1 0 0,0 0 1 0 0,0-1 0 0 0,-1 1 0 0 0,2-11 0 0 0,1 0-12 0 0,-5 15-58 0 0,-16 40-584 0 0,2 0 604 0 0,1 1-1 0 0,-15 76 1 0 0,25-103 56 0 0,3-11-6 0 0,-14 66 386 0 0,-2-1-1 0 0,-36 88 1 0 0,30-105-86 0 0,-32 52-1 0 0,14-29 372 0 0,40-70-213 0 0,2-3-500 0 0,15-6-453 0 0,8-7-194 0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9:46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114 194 6911 0 0,'-15'6'500'0'0,"0"1"0"0"0,-26 15 0 0 0,-1 10 7339 0 0,62-32-6849 0 0,-14 1-833 0 0,0-1-1 0 0,1 0 1 0 0,-1-1-1 0 0,1 1 1 0 0,8-3-1 0 0,377-95 1568 0 0,-218 48-1340 0 0,99-22 270 0 0,-200 60-689 0 0,2 2 1 0 0,82 1 0 0 0,-26 9-1881 0 0,-121-1 673 0 0,1 0 1 0 0,14-3-1 0 0,-22 3-117 0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9:47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19 4607 0 0,'0'0'354'0'0,"-2"-1"-233"0"0,-32-2 7016 0 0,32 4-6943 0 0,-6 2 1859 0 0,18-9-1010 0 0,15-6 3462 0 0,-25 14-4374 0 0,0 5-112 0 0,-1 0 1 0 0,0 0 0 0 0,-1 0 0 0 0,1 0-1 0 0,-1-1 1 0 0,-1 1 0 0 0,1 0 0 0 0,-5 7 0 0 0,-33 53 13 0 0,18-31 45 0 0,-26 36-5 0 0,23-35-43 0 0,-24 44 0 0 0,49-80-30 0 0,-1-1 0 0 0,1 1 0 0 0,0-1 0 0 0,-1 1 0 0 0,1-1 0 0 0,0 1 0 0 0,0-1 0 0 0,0 1 0 0 0,-1-1 0 0 0,1 1 0 0 0,0-1 0 0 0,0 1 0 0 0,0-1 0 0 0,0 1 0 0 0,0 0 0 0 0,0-1 0 0 0,0 1 0 0 0,0 0 0 0 0,1 0 2 0 0,0 0-1 0 0,0-1 0 0 0,0 1 1 0 0,0-1-1 0 0,0 1 1 0 0,0-1-1 0 0,0 0 0 0 0,0 1 1 0 0,1-1-1 0 0,-1 0 0 0 0,0 0 1 0 0,0 0-1 0 0,0 0 1 0 0,0 0-1 0 0,1 0 0 0 0,-1 0 1 0 0,0 0-1 0 0,0 0 1 0 0,0-1-1 0 0,0 1 0 0 0,0 0 1 0 0,2-1-1 0 0,29-9 31 0 0,14-12-32 0 0,-30 13 0 0 0,30-11 0 0 0,32-8 0 0 0,-41 13 0 0 0,1 2 0 0 0,45-10 0 0 0,-70 20-5285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7:45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44 5063 0 0,'8'-5'191'0'0,"-6"3"-144"0"0,0 1-1 0 0,0 0 1 0 0,-1-1 0 0 0,1 1-1 0 0,0-1 1 0 0,0 1 0 0 0,-1-1-1 0 0,1 0 1 0 0,-1 0 0 0 0,0 1-1 0 0,1-1 1 0 0,-1 0 0 0 0,0-1-1 0 0,0-5 4234 0 0,-5 7-3602 0 0,0-1 0 0 0,-1 1 0 0 0,1 0 0 0 0,0 0 0 0 0,-1 1 0 0 0,1-1 0 0 0,-8 1 0 0 0,3 1-274 0 0,-1 0 1 0 0,1 0 0 0 0,-11 3 0 0 0,2 2-243 0 0,0 0 1 0 0,-34 17 0 0 0,35-14 33 0 0,-29 21 1 0 0,40-25-123 0 0,0 0 1 0 0,0 0 0 0 0,0 0 0 0 0,1 1-1 0 0,0 0 1 0 0,0 0 0 0 0,-4 7 0 0 0,9-12-68 0 0,-1 0 0 0 0,1-1 0 0 0,0 1 0 0 0,0 0 0 0 0,0 0 0 0 0,0-1 0 0 0,-1 1 0 0 0,1 0 0 0 0,0 0 0 0 0,0 0 0 0 0,0 0 0 0 0,1-1 0 0 0,-1 1 0 0 0,0 0 0 0 0,0 0 0 0 0,0 0 0 0 0,1-1 0 0 0,-1 1 0 0 0,1 1 0 0 0,0 0 15 0 0,0 2-15 0 0,1 0-1 0 0,-1-1 1 0 0,1 1-1 0 0,0-1 1 0 0,0 1-1 0 0,1-1 0 0 0,-1 0 1 0 0,1 0-1 0 0,0 0 1 0 0,0 0-1 0 0,0 0 1 0 0,0-1-1 0 0,5 4 1 0 0,6 3-38 0 0,28 13 0 0 0,-36-19 17 0 0,52 22-42 0 0,25 13-48 0 0,-73-32 96 0 0,-1-1 0 0 0,0 1 0 0 0,0 1 1 0 0,0 0-1 0 0,-1 0 0 0 0,8 9 0 0 0,-14-13 20 0 0,0-1-1 0 0,0 1 0 0 0,-1 0 1 0 0,1 0-1 0 0,-1 0 1 0 0,0 0-1 0 0,0 0 0 0 0,0 0 1 0 0,0 0-1 0 0,-1 0 0 0 0,1 0 1 0 0,-1 1-1 0 0,1-1 1 0 0,-1 0-1 0 0,0 0 0 0 0,-1 0 1 0 0,1 1-1 0 0,0-1 1 0 0,-1 0-1 0 0,0 0 0 0 0,0 0 1 0 0,0 0-1 0 0,-1 4 1 0 0,-1 0 28 0 0,0-1 0 0 0,-1 1 0 0 0,1 0 0 0 0,-1-1 0 0 0,0 0 0 0 0,-1 0 1 0 0,0 0-1 0 0,-10 10 0 0 0,-1-4 89 0 0,0 0 0 0 0,-1-1 0 0 0,0 0-1 0 0,-1-1 1 0 0,-32 12 0 0 0,8-7 103 0 0,-66 15-1 0 0,55-18-120 0 0,-67 4-1 0 0,86-17-516 0 0,34-1-154 0 0,5-10-30 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9:47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6 12871 0 0,'0'0'588'0'0,"2"-1"-12"0"0,16-3-288 0 0,-16 3 422 0 0,-2 12-427 0 0,-1 0-1 0 0,1 0 1 0 0,-2 0 0 0 0,-3 16 0 0 0,-117 399 2797 0 0,56-264-2971 0 0,5-19-74 0 0,53-121-35 0 0,4-12-21 0 0,0 1 0 0 0,1 0-1 0 0,1 0 1 0 0,-4 21 0 0 0,6-29-873 0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9:48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0 7831 0 0,'0'0'982'0'0,"-1"2"-69"0"0,-8 6 610 0 0,-1 0 0 0 0,0-1 0 0 0,-1 0 0 0 0,-12 5 1 0 0,8-3-724 0 0,-20 14 1 0 0,34-23-788 0 0,-12 11 120 0 0,0-1-1 0 0,0-1 1 0 0,-1 0-1 0 0,-1-1 1 0 0,-19 8-1 0 0,-1-3-39 0 0,-1-1 0 0 0,-48 9-1 0 0,72-19-242 0 0,-1 0-1 0 0,0-1 1 0 0,1-1 0 0 0,-1 0-1 0 0,1 0 1 0 0,-1-2 0 0 0,1 1-1 0 0,-1-1 1 0 0,1-1 0 0 0,-22-8-1 0 0,14 3-489 0 0,18 7 342 0 0,0 1 87 0 0,2-1 194 0 0,-1 1-6 0 0,0 0 0 0 0,0-1 0 0 0,0 1 1 0 0,0 0-1 0 0,0-1 0 0 0,0 1 0 0 0,0 0 0 0 0,0 0 0 0 0,0 0 0 0 0,0 0 0 0 0,0 0 1 0 0,0 0-1 0 0,0 0 0 0 0,0 0 0 0 0,0 0 0 0 0,0 1 0 0 0,0-1 0 0 0,0 0 0 0 0,0 0 1 0 0,0 1-1 0 0,0-1 0 0 0,0 1 0 0 0,0-1 0 0 0,0 1 0 0 0,1 0 0 0 0,-1-1 0 0 0,-1 2 1 0 0,0-1-50 0 0,2 2 17 0 0,-2 4 134 0 0,0-1 0 0 0,1 1 1 0 0,0 0-1 0 0,1 0 0 0 0,0 0 0 0 0,0 0 1 0 0,0 0-1 0 0,2 8 0 0 0,0 13 303 0 0,-2-15-230 0 0,1 1 76 0 0,-1 0 1 0 0,-1 0-1 0 0,-1 0 1 0 0,-4 23-1 0 0,1-20-26 0 0,0 0 0 0 0,-1 0 0 0 0,-1-1 1 0 0,0 0-1 0 0,-2 0 0 0 0,-18 27 0 0 0,21-35 1 0 0,15-18-183 0 0,9-7-303 0 0,0 2 1 0 0,1 0 0 0 0,22-13 0 0 0,-30 22 153 0 0,1 0 1 0 0,0 1-1 0 0,-1 0 1 0 0,2 0-1 0 0,-1 1 0 0 0,0 1 1 0 0,21-3-1 0 0,-5 3 255 0 0,0 1 1 0 0,50 4-1 0 0,-59 0-3 0 0,0 1 1 0 0,0 0-1 0 0,-1 2 1 0 0,1 0 0 0 0,18 9-1 0 0,-35-14-118 0 0,19 9 18 0 0,-1 0 1 0 0,0 1-1 0 0,0 1 0 0 0,-1 0 0 0 0,31 27 0 0 0,-37-27-12 0 0,-2 1 32 0 0,2 6-32 0 0,-12-12-12 0 0,-1-2 1 0 0,0 10 0 0 0,-2-10 13 0 0,1 1-1 0 0,-1 0 0 0 0,0-1 1 0 0,0 1-1 0 0,0-1 1 0 0,-1 0-1 0 0,1 0 0 0 0,-1 0 1 0 0,0 0-1 0 0,-7 7 1 0 0,-5 3 219 0 0,-22 16 1 0 0,5-3 21 0 0,-9 12 120 0 0,-50 42 223 0 0,71-65-417 0 0,-1-1 1 0 0,-39 22-1 0 0,57-35-166 0 0,-10 5 167 0 0,-1 0 0 0 0,0-1 0 0 0,-26 8 1 0 0,36-13-106 0 0,-1-1 0 0 0,1 1 0 0 0,0 0-1 0 0,-1-1 1 0 0,1 0 0 0 0,0 0 0 0 0,-1-1 0 0 0,1 1 0 0 0,0-1 0 0 0,-1 0 0 0 0,1 0 0 0 0,0 0 0 0 0,0 0 0 0 0,0-1 0 0 0,0 0 0 0 0,0 0 0 0 0,-6-4-1 0 0,8 5-33 0 0,0-1 0 0 0,1 0-1 0 0,-1-1 1 0 0,1 1-1 0 0,-1 0 1 0 0,1 0-1 0 0,-1-1 1 0 0,1 1-1 0 0,0-1 1 0 0,-1-4 0 0 0,2 7-30 0 0,-1-2 152 0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3:41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0 139 9703 0 0,'0'0'1104'0'0,"3"-1"-709"0"0,12-1 206 0 0,0-2 0 0 0,1 0 0 0 0,21-8 0 0 0,47-25 493 0 0,-9 4-269 0 0,-73 32-804 0 0,33-13 660 0 0,54-14 1 0 0,-89 28-682 0 0,2-1 38 0 0,0 1 1 0 0,0-1-1 0 0,0 1 1 0 0,-1 0-1 0 0,1 0 0 0 0,0-1 1 0 0,0 1-1 0 0,0 1 1 0 0,0-1-1 0 0,0 0 0 0 0,3 1 1 0 0,-4 0-71 0 0,-1 1 0 0 0,0-1 1 0 0,1 0-1 0 0,-1 0 0 0 0,0 1 0 0 0,1-1 1 0 0,-1 0-1 0 0,0 0 0 0 0,0 1 0 0 0,0-1 0 0 0,0 0 1 0 0,0 1-1 0 0,0-1 0 0 0,-1 0 0 0 0,1 1 1 0 0,-1 1-1 0 0,0 1-235 0 0,-1 1 0 0 0,0-1 0 0 0,0 0-1 0 0,0 0 1 0 0,-5 6 0 0 0,-5 7-1249 0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3:41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0 100 13303 0 0,'0'0'1334'0'0,"3"-1"-1109"0"0,38-5 1816 0 0,64-20 0 0 0,15-2-356 0 0,100-5 301 0 0,-161 28-5050 0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3:45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1839 0 0,'0'0'14714'0'0,"1"2"-14492"0"0,29 115 1324 0 0,-1-2-809 0 0,-23-97-686 0 0,1-1 1 0 0,0 0-1 0 0,1-1 1 0 0,14 22-1 0 0,-19-33-35 0 0,0 0-1 0 0,1 0 1 0 0,0 0-1 0 0,0-1 1 0 0,1 0-1 0 0,-1 0 1 0 0,1 0-1 0 0,0 0 1 0 0,9 5-1 0 0,-10-7-146 0 0,1-1-1 0 0,-1 1 0 0 0,1 0 0 0 0,-1-1 0 0 0,1 0 0 0 0,-1 0 1 0 0,1-1-1 0 0,0 1 0 0 0,0-1 0 0 0,-1 0 0 0 0,1 0 0 0 0,0-1 0 0 0,4 0 1 0 0,12-4-871 0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3:45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678 1 14887 0 0,'0'0'3282'0'0,"-11"4"-2326"0"0,3 4-933 0 0,-1 1 0 0 0,1-1 1 0 0,1 1-1 0 0,0 1 0 0 0,0-1 1 0 0,-9 17-1 0 0,-28 67 72 0 0,3 12-95 0 0,-15 32 0 0 0,-2-9 61 0 0,-180 385 470 0 0,202-443-339 0 0,-61 89 0 0 0,64-110-16 0 0,32-47-124 0 0,17-27-7977 0 0,-5 9 2454 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3:46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11 149 5983 0 0,'0'0'542'0'0,"2"-9"-185"0"0,-1 6 58 0 0,0 1 0 0 0,0-1-1 0 0,0 1 1 0 0,0-1 0 0 0,1 1 0 0 0,-1-1 0 0 0,1 1-1 0 0,0 0 1 0 0,-1 0 0 0 0,1 0 0 0 0,0 0 0 0 0,0 0-1 0 0,0 0 1 0 0,1 0 0 0 0,-1 1 0 0 0,3-2 0 0 0,7-5 15 0 0,0 2-1 0 0,14-6 1 0 0,-1 1 98 0 0,-2-2 179 0 0,-1 2 1 0 0,1 1-1 0 0,1 0 0 0 0,46-11 0 0 0,-68 21 171 0 0,-2 2-796 0 0,0 3-40 0 0,0-1 1 0 0,0 1-1 0 0,0 0 0 0 0,-1-1 0 0 0,0 1 0 0 0,0 0 0 0 0,0-1 1 0 0,0 1-1 0 0,-1-1 0 0 0,1 0 0 0 0,-1 1 0 0 0,-4 5 1 0 0,-5 8 126 0 0,-19 24 0 0 0,20-29-125 0 0,-45 51 16 0 0,13-17-35 0 0,29-32-3 0 0,-27 22-1 0 0,7-7 0 0 0,6-7 43 0 0,23-17-53 0 0,3-5 106 0 0,1 0-108 0 0,0-1-1 0 0,1 1 1 0 0,-1 0 0 0 0,0 0-1 0 0,1-1 1 0 0,-1 1-1 0 0,1 0 1 0 0,-1 0-1 0 0,1-1 1 0 0,0 1 0 0 0,-1-1-1 0 0,1 1 1 0 0,-1 0-1 0 0,1-1 1 0 0,0 1 0 0 0,0-1-1 0 0,-1 0 1 0 0,1 1-1 0 0,1 0 1 0 0,17 5 126 0 0,8-1 82 0 0,0-1-1 0 0,0-2 1 0 0,0-1-1 0 0,50-4 1 0 0,-49 1-956 0 0,0 1 1 0 0,0 1-1 0 0,0 2 0 0 0,42 7 0 0 0,-55-6-6285 0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3:46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4143 0 0,'0'0'319'0'0,"1"2"82"0"0,1 0 31 0 0,0 1 0 0 0,0-1 0 0 0,0 0 0 0 0,1 0 0 0 0,-1 0 0 0 0,0 0-1 0 0,1-1 1 0 0,-1 1 0 0 0,1-1 0 0 0,0 1 0 0 0,0-1 0 0 0,-1 0 0 0 0,1 0-1 0 0,0 0 1 0 0,0-1 0 0 0,0 1 0 0 0,0 0 0 0 0,0-1 0 0 0,0 0 0 0 0,0 0-1 0 0,3 0 1 0 0,10-1 210 0 0,-1-1 1 0 0,31-6-1 0 0,-23 3-31 0 0,113-26 1047 0 0,5-1-421 0 0,-106 26-974 0 0,-1 2 0 0 0,41 0 0 0 0,-68 4-491 0 0,0 1 0 0 0,0 0-1 0 0,-1 0 1 0 0,1 1 0 0 0,-1 0 0 0 0,1 0 0 0 0,11 6 0 0 0,-5-2-591 0 0,-11-5 612 0 0,1 0 1 0 0,0-1 0 0 0,0 1-1 0 0,-1 0 1 0 0,1-1-1 0 0,0 0 1 0 0,0 0-1 0 0,-1 1 1 0 0,1-2-1 0 0,0 1 1 0 0,3-1 0 0 0,6 0-1372 0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3:46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 13847 0 0,'0'0'1254'0'0,"2"0"-916"0"0,-1 1-211 0 0,1-1-1 0 0,-1 1 1 0 0,0 0-1 0 0,1-1 1 0 0,-1 1-1 0 0,0 0 1 0 0,1 0-1 0 0,-1 0 1 0 0,0 0-1 0 0,0 0 0 0 0,0 0 1 0 0,0 1-1 0 0,0-1 1 0 0,0 0-1 0 0,0 1 1 0 0,0-1-1 0 0,-1 0 1 0 0,1 1-1 0 0,0-1 1 0 0,-1 1-1 0 0,1-1 1 0 0,-1 1-1 0 0,0-1 1 0 0,1 1-1 0 0,-1-1 1 0 0,0 3-1 0 0,1 6 282 0 0,0-1 1 0 0,-1 21-1 0 0,-2-7-126 0 0,0 1 1 0 0,-2-1-1 0 0,-1 0 0 0 0,-1-1 0 0 0,-1 1 0 0 0,-1-1 0 0 0,-18 36 0 0 0,-6 1-162 0 0,-56 76 0 0 0,78-121-261 0 0,5-9-46 0 0,1 0-1 0 0,1 0 0 0 0,-1 1 1 0 0,1 0-1 0 0,0 0 0 0 0,-3 8 1 0 0,19-13-753 0 0,-7-2 621 0 0,0 0 0 0 0,0-1 0 0 0,0 0 0 0 0,0 0 0 0 0,0 0 0 0 0,0-1 0 0 0,9-5 0 0 0,6-4-1344 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3:47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99 8287 0 0,'0'0'8556'0'0,"1"-1"-7761"0"0,9-7-489 0 0,-1 0 1 0 0,1 1 0 0 0,0 0-1 0 0,0 1 1 0 0,1 0-1 0 0,0 0 1 0 0,12-3-1 0 0,84-26 212 0 0,-106 35-511 0 0,3-1 66 0 0,19-3 529 0 0,-24 16-525 0 0,0-7-66 0 0,0 0 1 0 0,0-1-1 0 0,-1 1 0 0 0,0-1 1 0 0,0 1-1 0 0,0-1 0 0 0,-1 0 1 0 0,1 0-1 0 0,-1 0 0 0 0,0 0 0 0 0,-6 6 1 0 0,-6 4 7 0 0,-22 18 0 0 0,28-24-25 0 0,-138 97-124 0 0,109-80-10 0 0,11-6 70 0 0,0-2 40 0 0,1 2-1 0 0,1 0 1 0 0,-23 25 0 0 0,47-44 34 0 0,1 0 0 0 0,0 0 0 0 0,0 0 0 0 0,0 1 0 0 0,0-1 0 0 0,0 0-1 0 0,0 0 1 0 0,-1 0 0 0 0,1 0 0 0 0,0 1 0 0 0,0-1 0 0 0,0 0 0 0 0,0 0 0 0 0,0 0 0 0 0,0 1 0 0 0,0-1 0 0 0,0 0 0 0 0,0 0 0 0 0,0 0 0 0 0,0 1 0 0 0,0-1 0 0 0,0 0 0 0 0,0 0 0 0 0,0 0 0 0 0,0 0 0 0 0,0 1-1 0 0,0-1 1 0 0,0 0 0 0 0,0 0 0 0 0,0 0 0 0 0,1 1 0 0 0,-1-1 0 0 0,0 0 0 0 0,0 0 0 0 0,8 6 115 0 0,9 1 26 0 0,-17-7-142 0 0,10 3 69 0 0,1 0-1 0 0,0-1 1 0 0,0-1-1 0 0,0 0 1 0 0,0 0-1 0 0,-1-1 1 0 0,13-2-1 0 0,78-13 338 0 0,-67 8-283 0 0,-29 7-109 0 0,242-39 320 0 0,-237 39-241 0 0,-1-1 0 0 0,14 3 0 0 0,3-1-3649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0:3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13 1375 0 0,'2'-1'107'0'0,"0"1"-81"0"0,-1 0-10 0 0,0-1 1 0 0,0 1 0 0 0,-1 0 0 0 0,11-10 8679 0 0,-12 12-8290 0 0,0 7-248 0 0,-1-1 1 0 0,-1 0-1 0 0,0 0 1 0 0,0 0-1 0 0,0-1 1 0 0,-1 1 0 0 0,-6 9-1 0 0,-39 52 645 0 0,44-62-680 0 0,-79 117 849 0 0,-9 12-778 0 0,61-96-180 0 0,4-6 37 0 0,-39 62 1 0 0,53-61-1191 0 0,10-24-2015 0 0,0-2-1084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7:45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15 9215 0 0,'1'-1'42'0'0,"-1"0"1"0"0,0 1-1 0 0,0-1 0 0 0,0 1 0 0 0,0-1 0 0 0,0 0 0 0 0,0 1 0 0 0,0-1 0 0 0,0 1 1 0 0,0-1-1 0 0,0 0 0 0 0,0 1 0 0 0,0-1 0 0 0,0 1 0 0 0,-1-1 0 0 0,1 0 0 0 0,0 1 0 0 0,0-1 1 0 0,-1 0-1 0 0,0 0-11 0 0,0 1 0 0 0,0 0 1 0 0,0 0-1 0 0,0 0 0 0 0,1-1 1 0 0,-1 1-1 0 0,0 0 0 0 0,0 0 0 0 0,0 0 1 0 0,0 0-1 0 0,0 0 0 0 0,-1 1 1 0 0,-12 2 1040 0 0,0 0 0 0 0,0 1 0 0 0,1 1 1 0 0,-1 0-1 0 0,-16 9 0 0 0,15-7-472 0 0,-31 16-469 0 0,2 2 0 0 0,0 2-1 0 0,2 1 1 0 0,1 3 0 0 0,2 1 0 0 0,-49 51 0 0 0,77-72-56 0 0,1 0 0 0 0,0 1-1 0 0,0 0 1 0 0,2 1 0 0 0,-15 26 0 0 0,21-35-60 0 0,0 0 1 0 0,1 0-1 0 0,-1 0 0 0 0,1 0 1 0 0,0 0-1 0 0,0 0 0 0 0,0 1 0 0 0,1-1 1 0 0,0 0-1 0 0,-1 1 0 0 0,1-1 1 0 0,1 0-1 0 0,-1 0 0 0 0,1 1 0 0 0,0-1 1 0 0,0 0-1 0 0,0 0 0 0 0,0 0 1 0 0,1 0-1 0 0,-1 0 0 0 0,1 0 0 0 0,0 0 1 0 0,0 0-1 0 0,1-1 0 0 0,4 7 1 0 0,-3-6-11 0 0,0-1 1 0 0,0 0-1 0 0,0 0 1 0 0,0 0-1 0 0,0-1 1 0 0,0 1-1 0 0,1-1 1 0 0,-1 0-1 0 0,1 0 1 0 0,-1-1 0 0 0,1 1-1 0 0,0-1 1 0 0,0 0-1 0 0,0 0 1 0 0,7 0-1 0 0,8-1 62 0 0,1 0 1 0 0,28-4-1 0 0,-35 3-35 0 0,5-2-5 0 0,-1 0 0 0 0,0-1 0 0 0,0 0 1 0 0,20-9-1 0 0,-27 9-18 0 0,1-1 1 0 0,-1-1-1 0 0,-1 0 1 0 0,1 0 0 0 0,-1-1-1 0 0,0 0 1 0 0,11-12-1 0 0,-17 15 2 0 0,0 0-1 0 0,-1-1 1 0 0,1 0-1 0 0,-1 0 1 0 0,0 0-1 0 0,0 0 1 0 0,-1 0-1 0 0,1 0 1 0 0,-1-1-1 0 0,-1 1 0 0 0,1-1 1 0 0,-1 0-1 0 0,0 1 1 0 0,0-1-1 0 0,0 0 1 0 0,-1 0-1 0 0,0 1 1 0 0,0-1-1 0 0,0 0 1 0 0,-2-7-1 0 0,-3-10 47 0 0,-1 0 1 0 0,-1 0-1 0 0,-17-38 0 0 0,1 2-54 0 0,17 38-773 0 0,1 0-4046 0 0,3 3-1486 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3:47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2759 0 0,'2'-2'763'0'0,"12"-10"10008"0"0,3 3-5462 0 0,22 0-3382 0 0,-12 3-843 0 0,2 1-672 0 0,-1 1 0 0 0,1 1 0 0 0,47 2 0 0 0,-28 0-186 0 0,32-2-216 0 0,181 1-69 0 0,-233 4-1196 0 0,36 8 0 0 0,-34-5-5950 0 0,-19-3 841 0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3:48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31 6911 0 0,'0'0'9022'0'0,"2"0"-7828"0"0,185-16 3416 0 0,-128 8-4037 0 0,-34 5-449 0 0,0 1 0 0 0,0 0 1 0 0,0 2-1 0 0,31 4 0 0 0,-46 0-76 0 0,-10-3-47 0 0,1 0-1 0 0,-1 0 1 0 0,1 0-1 0 0,-1 0 1 0 0,0 0-1 0 0,1 0 1 0 0,-1 0-1 0 0,0 1 1 0 0,0-1-1 0 0,0 0 1 0 0,0 0-1 0 0,0 0 1 0 0,0 0-1 0 0,0 1 1 0 0,0-1 0 0 0,0 0-1 0 0,-1 0 1 0 0,1 0-1 0 0,0 0 1 0 0,-1 0-1 0 0,1 0 1 0 0,-1 1-1 0 0,1-1 1 0 0,-1 0-1 0 0,1 0 1 0 0,-2 1-1 0 0,-2 3-3 0 0,1 0-1 0 0,-1 0 1 0 0,-8 8-1 0 0,-12 8-25 0 0,-2-1-1 0 0,0-1 1 0 0,0-1 0 0 0,-35 17-1 0 0,22-16-13 0 0,-1-2 0 0 0,-66 20 0 0 0,91-33 43 0 0,0-1 0 0 0,-1 0 0 0 0,-20 0 0 0 0,29-3-11 0 0,6 0-45 0 0,3 0-8 0 0,0-2 53 0 0,18-4-146 0 0,19-2 79 0 0,1 2 0 0 0,63-3 0 0 0,-83 9 63 0 0,1 0 0 0 0,-1 2 0 0 0,1 0 0 0 0,-1 1 1 0 0,0 2-1 0 0,0 0 0 0 0,19 7 0 0 0,-33-9 21 0 0,0 0 0 0 0,0 0-1 0 0,-1 0 1 0 0,0 0 0 0 0,1 1-1 0 0,-1 0 1 0 0,0 0 0 0 0,-1 1 0 0 0,1-1-1 0 0,-1 1 1 0 0,0 0 0 0 0,0 0-1 0 0,0 0 1 0 0,-1 1 0 0 0,0-1-1 0 0,0 1 1 0 0,0 0 0 0 0,-1 0 0 0 0,0 0-1 0 0,0 0 1 0 0,0 0 0 0 0,-1 1-1 0 0,0-1 1 0 0,0 8 0 0 0,-1-11 61 0 0,-1 0 0 0 0,1 0 0 0 0,-1 0 0 0 0,0 0 0 0 0,0 0 0 0 0,0 0 0 0 0,-1-1 0 0 0,1 1 0 0 0,-1 0 0 0 0,0-1 0 0 0,1 1 0 0 0,-1-1 0 0 0,0 0 0 0 0,-5 4 0 0 0,-16 12 71 0 0,0-1 1 0 0,-2-1-1 0 0,0-1 0 0 0,-1-2 0 0 0,0 0 1 0 0,-1-2-1 0 0,-1-1 0 0 0,0-1 1 0 0,-33 6-1 0 0,26-8-58 0 0,-1-1 0 0 0,0-2 0 0 0,0-2 1 0 0,0-1-1 0 0,-44-5 0 0 0,71 3-79 0 0,-16-1 25 0 0,-43-9-1 0 0,67 11-85 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3:49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91 3679 0 0,'-1'0'167'0'0,"-38"5"125"0"0,29-5 1038 0 0,0 1 0 0 0,1 1 0 0 0,-1 0 0 0 0,-25 11 8666 0 0,34-12-9811 0 0,-11 17 62 0 0,-27 29-1 0 0,26-31-234 0 0,0 0 0 0 0,-15 24-1 0 0,-13 38 6 0 0,38-70 31 0 0,-1 1 0 0 0,1 0 0 0 0,1 0 0 0 0,0 0 0 0 0,0 0-1 0 0,1 0 1 0 0,-1 11 0 0 0,3-18-2 0 0,0 0 0 0 0,0 0 0 0 0,0 0 0 0 0,0 0 0 0 0,0 0 0 0 0,0-1 0 0 0,1 1 0 0 0,-1 0 0 0 0,1-1 0 0 0,-1 1 0 0 0,1-1 0 0 0,0 1 0 0 0,-1-1 0 0 0,1 0 0 0 0,3 2 0 0 0,-1-1 41 0 0,1 0-1 0 0,-1 0 0 0 0,1 0 1 0 0,0-1-1 0 0,-1 1 1 0 0,1-1-1 0 0,7 0 0 0 0,36 2 469 0 0,-37-3-446 0 0,17 0 11 0 0,-1-1 0 0 0,1-2 0 0 0,-1-1 1 0 0,0-1-1 0 0,28-8 0 0 0,-36 7-99 0 0,-1-1 1 0 0,0-1-1 0 0,0 0 0 0 0,0-2 0 0 0,-1 1 0 0 0,-1-2 1 0 0,0-1-1 0 0,0 0 0 0 0,27-27 0 0 0,-36 30-22 0 0,0 0 0 0 0,-1-1 1 0 0,0 0-1 0 0,0 0 0 0 0,-1 0 0 0 0,-1-1 0 0 0,6-15 0 0 0,-8 17-64 0 0,1 0 0 0 0,-2 0 0 0 0,1 0 0 0 0,-1-1 0 0 0,0 1 0 0 0,-1 0 0 0 0,0-1 0 0 0,-1 1 0 0 0,-2-14 0 0 0,2 17-13 0 0,0 1 0 0 0,-1 0 0 0 0,0 0 1 0 0,0 0-1 0 0,0 0 0 0 0,-1 1 0 0 0,1-1 0 0 0,-1 0 1 0 0,0 1-1 0 0,-1 0 0 0 0,1 0 0 0 0,-1 0 0 0 0,1 0 1 0 0,-7-5-1 0 0,4 5-25 0 0,0 0 0 0 0,-1 1 0 0 0,1-1 0 0 0,-1 1 0 0 0,1 1 0 0 0,-1-1 1 0 0,0 1-1 0 0,0 0 0 0 0,-13-1 0 0 0,6 2 49 0 0,-1 0 0 0 0,0 1 0 0 0,1 1 0 0 0,-1 0 0 0 0,0 1 0 0 0,1 0-1 0 0,-1 1 1 0 0,1 1 0 0 0,0 1 0 0 0,-14 6 0 0 0,21-8 64 0 0,0 0 0 0 0,1 1 0 0 0,-1-1 0 0 0,1 1 0 0 0,0 1 0 0 0,0-1 0 0 0,1 1 0 0 0,-10 10 0 0 0,14-13-92 0 0,-1 0 0 0 0,1 1 0 0 0,-1-1 0 0 0,1 1 1 0 0,0-1-1 0 0,-1 1 0 0 0,1-1 0 0 0,1 1 1 0 0,-1-1-1 0 0,0 1 0 0 0,1 0 0 0 0,-1 0 0 0 0,1-1 1 0 0,0 1-1 0 0,0 0 0 0 0,0 0 0 0 0,0-1 1 0 0,0 1-1 0 0,1 0 0 0 0,-1-1 0 0 0,1 1 0 0 0,0 0 1 0 0,0-1-1 0 0,0 1 0 0 0,0-1 0 0 0,2 4 1 0 0,4 6-6417 0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3:50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0 8287 0 0,'0'0'9959'0'0,"-1"1"-9703"0"0,-8 10-42 0 0,-1-1 0 0 0,0 0 0 0 0,-14 10 0 0 0,-8 7-45 0 0,-38 34-17 0 0,-154 101 0 0 0,178-130-131 0 0,-45 28 33 0 0,89-59 306 0 0,44 1-97 0 0,108-27 538 0 0,-39 5-380 0 0,-17 4-155 0 0,96-11 233 0 0,-177 26-479 0 0,0 0-1 0 0,0 1 0 0 0,22 3 1 0 0,-33-2-124 0 0,-4 0-1168 0 0,-6 7 103 0 0,-6 1-57 0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3:53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8 8783 0 0,'0'0'794'0'0,"-10"-7"65"0"0,4 6 4174 0 0,5 4-4915 0 0,0 0 1 0 0,1 0 0 0 0,-1 0-1 0 0,1 0 1 0 0,-1 0 0 0 0,1 0-1 0 0,0 0 1 0 0,0 0 0 0 0,0 0-1 0 0,1 0 1 0 0,0 5 0 0 0,1 16 583 0 0,-2-12-344 0 0,0 0 0 0 0,1 0-1 0 0,0 0 1 0 0,5 17 0 0 0,16 45 655 0 0,-18-63-941 0 0,0-1 0 0 0,0 0 0 0 0,1 0 0 0 0,1 0 0 0 0,0 0 1 0 0,0-1-1 0 0,1 0 0 0 0,15 16 0 0 0,-18-20-75 0 0,2-1-1 0 0,-1 1 1 0 0,0-1 0 0 0,1 0-1 0 0,0-1 1 0 0,0 0 0 0 0,0 0-1 0 0,0 0 1 0 0,1 0 0 0 0,-1-1-1 0 0,1 0 1 0 0,-1-1 0 0 0,1 1-1 0 0,0-1 1 0 0,12 0 0 0 0,-12-1-414 0 0,0-1 0 0 0,0 1 1 0 0,13-4-1 0 0,-2-1-1366 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3:53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6 11055 0 0,'3'-6'8722'0'0,"-2"13"-8682"0"0,1-1 1 0 0,-1 0 0 0 0,-1 1 0 0 0,1-1 0 0 0,-1 1-1 0 0,0-1 1 0 0,0 0 0 0 0,-1 1 0 0 0,0-1 0 0 0,-2 7-1 0 0,-4 13 178 0 0,-11 28 0 0 0,9-29-176 0 0,6-16-41 0 0,-78 219 359 0 0,-16-6 59 0 0,-18 34 98 0 0,97-206-407 0 0,2 0 0 0 0,3 1-1 0 0,-10 70 1 0 0,19-91-287 0 0,0-2-862 0 0,0 36-1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3:54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31 9671 0 0,'-1'-10'1031'0'0,"-2"8"-856"0"0,0-1 565 0 0,0 1 1 0 0,-1 0-1 0 0,1-1 0 0 0,-1 1 0 0 0,0 0 0 0 0,-5-2 0 0 0,7 4-610 0 0,1 0 0 0 0,-1-1-1 0 0,0 1 1 0 0,1 0-1 0 0,-1 0 1 0 0,0 0 0 0 0,0 0-1 0 0,1 1 1 0 0,-1-1 0 0 0,0 0-1 0 0,1 1 1 0 0,-1-1 0 0 0,1 1-1 0 0,-1-1 1 0 0,0 1-1 0 0,1 0 1 0 0,-1 0 0 0 0,1 0-1 0 0,0-1 1 0 0,-3 3 0 0 0,-10 9 127 0 0,1 0 0 0 0,0 0 1 0 0,1 2-1 0 0,0-1 0 0 0,1 1 1 0 0,0 1-1 0 0,-14 27 0 0 0,11-19-170 0 0,-1-1-1 0 0,-22 26 0 0 0,1-2-54 0 0,21-26-21 0 0,0 1-1 0 0,-1-2 1 0 0,-2 0 0 0 0,-29 25-1 0 0,22-24-22 0 0,-27 15-1 0 0,44-30-3 0 0,-1 0 0 0 0,0-1 0 0 0,-1 0-1 0 0,1 0 1 0 0,-1-1 0 0 0,1-1 0 0 0,-13 3 0 0 0,-29 3-22 0 0,49-7 406 0 0,4-1-296 0 0,64 1 155 0 0,-22 1-172 0 0,52-6-1 0 0,-24-5-6 0 0,-25 3 264 0 0,1 1 0 0 0,54 3 0 0 0,-94 2-248 0 0,-4 0-24 0 0,0 0 1 0 0,0 1-1 0 0,0 0 0 0 0,-1 0 0 0 0,1 0 0 0 0,0 0 0 0 0,4 2 0 0 0,9 4-15 0 0,-12 1-29 0 0,2 5-37 0 0,-7-12-176 0 0,8 17-2080 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3:54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 15663 0 0,'0'0'3403'0'0,"0"2"-2468"0"0,-2 11-593 0 0,0 1 0 0 0,0-1 1 0 0,-1 0-1 0 0,-1 0 1 0 0,0 0-1 0 0,-8 14 1 0 0,-1 8 18 0 0,1-2-103 0 0,-13 38 155 0 0,-18 84 1 0 0,33-108-348 0 0,-1 2-23 0 0,2 0 0 0 0,-2 55 0 0 0,10 65 96 0 0,2-165-97 0 0,0 2-110 0 0,-1-5-348 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9:5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0 738 1839 0 0,'0'0'7176'0'0,"3"-1"-6904"0"0,9-2 170 0 0,-5 0-114 0 0,0 0 0 0 0,0 1 0 0 0,11-2 0 0 0,13-4-242 0 0,46-8 323 0 0,0 2 0 0 0,86-3 0 0 0,-65 5-292 0 0,-17-4-87 0 0,46-6 192 0 0,13 13 86 0 0,-26 6-254 0 0,57-6 20 0 0,-31-4-10 0 0,52-4 54 0 0,67 0 404 0 0,-184 10-310 0 0,47-5 19 0 0,-46 3-160 0 0,114 2-1 0 0,-122 4-70 0 0,13 0 11 0 0,-17 2 88 0 0,-1-4-1 0 0,1-2 1 0 0,88-21 0 0 0,-93 16 46 0 0,1 2 1 0 0,114-3 0 0 0,-79 13-107 0 0,0-6 0 0 0,118-20 0 0 0,-122 6-25 0 0,37-6 26 0 0,-69 19 2 0 0,79 1 1 0 0,-91 6 14 0 0,0-2 0 0 0,65-12 0 0 0,99-16 316 0 0,-117 18-328 0 0,498-34 147 0 0,-196 37-128 0 0,-96 7 66 0 0,-198 2-132 0 0,474 0 66 0 0,-354-5-64 0 0,50 0 0 0 0,53 7 32 0 0,-1-19 0 0 0,-67 3 72 0 0,-25 2-16 0 0,432-45 179 0 0,-330 20-96 0 0,-109 22-33 0 0,42 10-138 0 0,-227 5 26 0 0,-1-2-1 0 0,0-1 1 0 0,1-2 0 0 0,69-19-1 0 0,-97 19-25 0 0,22-6 11 0 0,-7 4 42 0 0,-16 5-42 0 0,2 0-939 0 0,-23 4 293 0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6:59:56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1 333 2303 0 0,'0'0'294'0'0,"3"-1"390"0"0,50-5 1998 0 0,84-23 1 0 0,-125 27-2408 0 0,-1 0 1 0 0,22-1-1 0 0,-10 1 146 0 0,-5 1-105 0 0,-1 0 1 0 0,20 2-1 0 0,-21 0-173 0 0,32-3-1 0 0,227-39 1674 0 0,-56 16-723 0 0,-166 21-986 0 0,463-57 352 0 0,-396 39 78 0 0,102-17 857 0 0,-17 24-1029 0 0,-25 3-300 0 0,-97 3 142 0 0,-21 3 155 0 0,-1-2-1 0 0,71-20 0 0 0,-105 19-40 0 0,-25 8 79 0 0,1 0-320 0 0,5-3-53 0 0,-6 3 5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7:46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852 0 12151 0 0,'0'0'1098'0'0,"-1"4"-905"0"0,-113 206 103 0 0,-17-6 391 0 0,37-60-265 0 0,-172 275 112 0 0,99-178-452 0 0,160-234-82 0 0,0 1 0 0 0,0 0 0 0 0,0-1 0 0 0,-14 9 0 0 0,21-15 1 0 0,-1 0 0 0 0,0-1 0 0 0,0 1 0 0 0,1-1 0 0 0,-1 1-1 0 0,0-1 1 0 0,0 1 0 0 0,0-1 0 0 0,0 0 0 0 0,1 1 0 0 0,-1-1 0 0 0,0 0-1 0 0,-1 0 1 0 0,1 0 6 0 0,0 0-1 0 0,0 0 0 0 0,0-1 1 0 0,0 1-1 0 0,1 0 0 0 0,-1-1 1 0 0,0 1-1 0 0,0-1 1 0 0,0 1-1 0 0,1-1 0 0 0,-1 1 1 0 0,0-1-1 0 0,1 1 0 0 0,-1-1 1 0 0,0 0-1 0 0,1 0 0 0 0,-1 1 1 0 0,1-1-1 0 0,-1 0 1 0 0,1 0-1 0 0,0 1 0 0 0,-1-1 1 0 0,1 0-1 0 0,0 0 0 0 0,-1 0 1 0 0,1 0-1 0 0,0 0 0 0 0,0 0 1 0 0,0 1-1 0 0,0-1 1 0 0,0 0-1 0 0,0 0 0 0 0,0-2 1 0 0,0-2 76 0 0,0 0 0 0 0,1 0 0 0 0,-1 0 1 0 0,1 0-1 0 0,2-5 0 0 0,2-5 70 0 0,1 1-1 0 0,0-1 1 0 0,1 2-1 0 0,1-1 1 0 0,0 1-1 0 0,14-18 0 0 0,3 2 17 0 0,40-38-1 0 0,-37 42-156 0 0,0 1 0 0 0,2 2 0 0 0,0 1 0 0 0,1 2 0 0 0,1 1 0 0 0,1 1 0 0 0,1 1 0 0 0,0 3 0 0 0,1 0 0 0 0,0 2 0 0 0,64-10 0 0 0,-93 19 40 0 0,1 2-1 0 0,0-1 1 0 0,0 1-1 0 0,-1 0 1 0 0,1 0-1 0 0,12 2 1 0 0,-17-1-32 0 0,-1-1 0 0 0,1 1 0 0 0,0 0 0 0 0,-1-1 0 0 0,1 1 0 0 0,0 0 0 0 0,-1 0 0 0 0,1 0 0 0 0,-1 0 0 0 0,0 0 0 0 0,1 0 0 0 0,-1 1 0 0 0,0-1 0 0 0,0 0 0 0 0,0 1 0 0 0,0-1 0 0 0,0 1 0 0 0,0-1 0 0 0,0 1 0 0 0,0 0-1 0 0,-1-1 1 0 0,1 1 0 0 0,0 0 0 0 0,-1-1 0 0 0,0 1 0 0 0,1 0 0 0 0,-1 0 0 0 0,0 0 0 0 0,0-1 0 0 0,0 3 0 0 0,0 4 44 0 0,-1-1-1 0 0,1 1 0 0 0,-2-1 0 0 0,1 0 1 0 0,-1 1-1 0 0,0-1 0 0 0,-1 0 1 0 0,1 0-1 0 0,-1 0 0 0 0,-7 11 1 0 0,-5 6 207 0 0,-27 31 0 0 0,36-46-215 0 0,4-7-44 0 0,-23 30 264 0 0,-40 40-1 0 0,56-63-174 0 0,-1-1-1 0 0,0 0 1 0 0,-1 0-1 0 0,0-1 1 0 0,0 0-1 0 0,0-1 1 0 0,-1-1-1 0 0,-19 8 1 0 0,0-5 61 0 0,-1 0 0 0 0,0-2 1 0 0,-34 1-1 0 0,-98-4-102 0 0,155-4-323 0 0,0 0-1 0 0,0-1 0 0 0,-12-2 1 0 0,18 2-856 0 0,-2-6-52 0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2:03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1 606 4487 0 0,'0'0'6008'0'0,"1"3"-5802"0"0,10 21 1166 0 0,20-24 1984 0 0,-28 0-3282 0 0,10-3-58 0 0,32 1 24 0 0,-39 1-29 0 0,0 1-1 0 0,0-1 1 0 0,0 1 0 0 0,0-2-1 0 0,0 1 1 0 0,0-1 0 0 0,0 0 0 0 0,8-4-1 0 0,-7 4 69 0 0,-1 0 1 0 0,1-1-1 0 0,-1 0 0 0 0,0 0 0 0 0,7-5 1 0 0,-7 4-22 0 0,-4 3 96 0 0,0-1 6 0 0,0 0-99 0 0,0 0-46 0 0,17-3 501 0 0,84-18 359 0 0,-89 21-886 0 0,0 0 11 0 0,1 0 0 0 0,0 2 0 0 0,-3 0 11 0 0,-7-1 32 0 0,7-2-33 0 0,1-1-10 0 0,1 1 11 0 0,10 0 22 0 0,-10 2-13 0 0,-5 0-20 0 0,23 1 0 0 0,14 0 0 0 0,0 0 0 0 0,1-8 0 0 0,-28 4 0 0 0,-16 2 0 0 0,37-2 0 0 0,-25 5 11 0 0,1 2 32 0 0,0 2-33 0 0,-2-2-10 0 0,1-1 0 0 0,-7-1 8 0 0,0-1 0 0 0,1 0 1 0 0,-1 0-1 0 0,0-1 0 0 0,1 0 0 0 0,-1-1 0 0 0,0 1 0 0 0,10-5 0 0 0,2 0-17 0 0,-6 2 9 0 0,30-7 0 0 0,-29 9 0 0 0,0 2 0 0 0,-1-1 0 0 0,0 2 0 0 0,-1 0 0 0 0,0-4 0 0 0,5-3 0 0 0,33-6 0 0 0,-23 6 0 0 0,72-10 0 0 0,-95 14 0 0 0,19-2 0 0 0,15-2 0 0 0,12-2 0 0 0,-46 8 0 0 0,13-4 0 0 0,4-1 0 0 0,3 1 0 0 0,-18 3 0 0 0,1 0 0 0 0,-1 0 0 0 0,8-4 0 0 0,-12 4 0 0 0,-1 0 0 0 0,1 0 0 0 0,-1 1 0 0 0,0-1 0 0 0,1 1 0 0 0,-1-1 0 0 0,1 1 0 0 0,0 0 0 0 0,2 0 0 0 0,24-1 0 0 0,3-2 0 0 0,128-1 352 0 0,-145 5-246 0 0,22-4-20 0 0,23-5 7 0 0,67-6-47 0 0,-107 12 3 0 0,22 1 79 0 0,-26 1-104 0 0,0 0 0 0 0,0-2-1 0 0,0 1 1 0 0,16-6 0 0 0,14-1 115 0 0,-24 4-91 0 0,-10 2-4 0 0,-1 1 1 0 0,0 0 0 0 0,18 0-1 0 0,5 1 10 0 0,-6 0-44 0 0,-11 2-10 0 0,-10-1 0 0 0,-1 0 0 0 0,1 0 0 0 0,13 0 0 0 0,25-1 0 0 0,41-2 64 0 0,-82 2-64 0 0,0-1 0 0 0,0 1 0 0 0,0 0 0 0 0,0 0 0 0 0,0 1 0 0 0,-1-1 0 0 0,6 2 0 0 0,1 0 0 0 0,72 1 120 0 0,106-10 0 0 0,-165 5-81 0 0,157-7 586 0 0,-164 9-625 0 0,0 0 11 0 0,-1 0 32 0 0,0-2-33 0 0,17-2 44 0 0,-11 2-51 0 0,1 2 1 0 0,20 0-1 0 0,55 3-3 0 0,-37-3 0 0 0,-53 0 0 0 0,1 0 0 0 0,-1 0 0 0 0,0-1 0 0 0,12-2 0 0 0,-6 0 0 0 0,0 1 0 0 0,25 0 0 0 0,-8-2 0 0 0,2 2 0 0 0,15-3 0 0 0,116-13 11 0 0,-145 16 41 0 0,-10 2-51 0 0,0-1-1 0 0,0-1 0 0 0,9-2 0 0 0,-13 2 0 0 0,18-1 0 0 0,26-1 0 0 0,-37 4 0 0 0,23-4 0 0 0,47-5 0 0 0,-23 3 54 0 0,-11 4-12 0 0,-22 2-26 0 0,42-6 0 0 0,63-11 48 0 0,-88 10-64 0 0,23-5 78 0 0,-29 4 35 0 0,0 1 1 0 0,46-1 0 0 0,-22 3-9 0 0,36-1-90 0 0,-80 6-16 0 0,0 0 0 0 0,1 1 1 0 0,28 7-1 0 0,-33-6 1 0 0,-1 0 0 0 0,16 0 0 0 0,-15-1 0 0 0,0 0 0 0 0,15 3 0 0 0,-7 0 0 0 0,-15-4 0 0 0,0-1 0 0 0,103-7 71 0 0,-75 5-78 0 0,16-3 39 0 0,79-19 0 0 0,-116 22-32 0 0,-5 1 0 0 0,0 1 0 0 0,0 0 0 0 0,0 0 0 0 0,11 0 0 0 0,27-2 0 0 0,-13 3 0 0 0,17 3 0 0 0,-1 1 0 0 0,65-2 0 0 0,5 0 0 0 0,-96 1 0 0 0,1-3 0 0 0,-16-1 0 0 0,19-2 0 0 0,-12 0 0 0 0,33-3 0 0 0,-38 4 0 0 0,27-2 0 0 0,53-7 0 0 0,-15 4 0 0 0,-31 5 0 0 0,-38 2 0 0 0,18 0 0 0 0,35 5 0 0 0,-53-4 0 0 0,19 0 0 0 0,21-1 0 0 0,-45 0 0 0 0,34 0 0 0 0,59-7 0 0 0,-66 3 0 0 0,40 1 0 0 0,45-5 0 0 0,-59 1 0 0 0,-50 6 0 0 0,1 0 0 0 0,0 1 0 0 0,0-1 0 0 0,0 1 0 0 0,0 0 0 0 0,0 0 0 0 0,7 1 0 0 0,-8-1 0 0 0,1 1 0 0 0,-1-1 0 0 0,0 0 0 0 0,1-1 0 0 0,-1 1 0 0 0,0 0 0 0 0,0-1 0 0 0,1 0 0 0 0,-1 0 0 0 0,0 0 0 0 0,5-2 0 0 0,19-5 0 0 0,-5 4 0 0 0,7 0 0 0 0,-3-1 0 0 0,-11 1 0 0 0,1 1 0 0 0,0 1 0 0 0,31 0 0 0 0,-5 8 0 0 0,-24-3 0 0 0,-15-1 0 0 0,1 1 0 0 0,15 2 0 0 0,-13-5 0 0 0,19 3 0 0 0,4 0 0 0 0,1-2 0 0 0,0 0 0 0 0,36-5 0 0 0,-56 4 0 0 0,91-12 29 0 0,31-3 6 0 0,-117 15-35 0 0,0 0 0 0 0,0 0 0 0 0,-1 2 0 0 0,10-2-20 0 0,-7 2-18 0 0,-15-2 36 0 0,25 5-11 0 0,17 8 14 0 0,-29-10-1 0 0,0-2 0 0 0,15-2 0 0 0,-2-3 0 0 0,2 1 0 0 0,0 1 0 0 0,-15 0 0 0 0,-1 1 0 0 0,27-4 0 0 0,-28 2 11 0 0,4-3 45 0 0,-7 4-63 0 0,0 0 11 0 0,5 1-4 0 0,4 1-2 0 0,-15 1 6 0 0,4 3-83 0 0,-3-2-16 0 0,3 1-60 0 0,29 3 74 0 0,-33-5 81 0 0,17-1 0 0 0,-1-3-18 0 0,0-1-1 0 0,35-10 1 0 0,-27 6 9 0 0,14-3 9 0 0,28-9 0 0 0,-49 14 0 0 0,-17 6 0 0 0,1 1 0 0 0,8-2 0 0 0,2 4 0 0 0,38 16-12 0 0,-48-18-36 0 0,7 2 36 0 0,2 1 12 0 0,0 0 0 0 0,-1-1 0 0 0,1 1 0 0 0,0 0 0 0 0,-1 1 0 0 0,3 3 0 0 0,-12-7 0 0 0,3 0 0 0 0,15-1 0 0 0,-20 0 0 0 0,-1 0-1 0 0,1 0 1 0 0,-1 0 0 0 0,1 0-1 0 0,-1 0 1 0 0,1-1-1 0 0,0 1 1 0 0,-1 0 0 0 0,0-1-1 0 0,1 1 1 0 0,2-2-1 0 0,14-6 60 0 0,2 3-49 0 0,-13 3-10 0 0,1 2-13 0 0,0 2-40 0 0,3 1 39 0 0,-2 0 14 0 0,-2 0 8 0 0,-5-3 4 0 0,0 1 1 0 0,-1 0 0 0 0,1-1 0 0 0,0 0 0 0 0,-1 1 0 0 0,1-1 0 0 0,0 0 0 0 0,0 0-1 0 0,-1 0 1 0 0,1 0 0 0 0,0 0 0 0 0,0 0 0 0 0,-1 0 0 0 0,1-1 0 0 0,2 0-1 0 0,4 0 2 0 0,1-1 29 0 0,-2 0-59 0 0,-5 2-112 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0:05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49 9151 0 0,'2'-2'208'0'0,"3"-2"-87"0"0,-3 2-60 0 0,1 0 0 0 0,-1-1 0 0 0,0 1 0 0 0,0 0 1 0 0,0-1-1 0 0,-1 1 0 0 0,1-1 0 0 0,0 1 0 0 0,-1-1 1 0 0,0 0-1 0 0,3-6 1915 0 0,-4 9-1915 0 0,0-1 0 0 0,1 1 0 0 0,-1-1 0 0 0,1 1 0 0 0,-1-1 0 0 0,1 1-1 0 0,-1 0 1 0 0,1-1 0 0 0,-1 1 0 0 0,1 0 0 0 0,5-2 5370 0 0,-5 6-5385 0 0,-1 1 0 0 0,1-1 0 0 0,-1 1 0 0 0,-1 0 0 0 0,1-1 0 0 0,0 1 0 0 0,-1-1 0 0 0,0 1 1 0 0,-2 4-1 0 0,-16 43 231 0 0,9-27-191 0 0,-157 441 481 0 0,84-192-435 0 0,80-266-235 0 0,1-3-121 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0:06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69 3223 0 0,'30'-69'11725'0'0,"-31"76"-9549"0"0,-7 17-2590 0 0,-104 336 2836 0 0,99-314-2347 0 0,-24 65-31 0 0,14-48-24 0 0,-8 22-332 0 0,-53 100 0 0 0,83-183 38 0 0,0 0-662 0 0,-2 5 152 0 0,16-25-5655 0 0,-12 16 5516 0 0,5-9 179 0 0,-4 9 1121 0 0,-1 0-1 0 0,0-1 1 0 0,0 1-1 0 0,-1-1 1 0 0,1 0-1 0 0,0 1 1 0 0,-1-1-1 0 0,0 1 1 0 0,1-1-1 0 0,-1 0 1 0 0,0 1-1 0 0,-1-6 1 0 0,1-6-174 0 0,0 12 95 0 0,1-2-145 0 0,0-1-1 0 0,0 1 1 0 0,0-1-1 0 0,0 1 1 0 0,5-9-1 0 0,-1 0 108 0 0,1-1-121 0 0,0 1 0 0 0,1-1 1 0 0,1 1-1 0 0,0 0 0 0 0,15-18 1 0 0,-7 12 91 0 0,1 1 0 0 0,27-23 0 0 0,-38 36-218 0 0,0 0 0 0 0,0 1 0 0 0,0 0 0 0 0,1 0 0 0 0,-1 1 0 0 0,1 0 0 0 0,0 0 0 0 0,0 0 0 0 0,0 1 0 0 0,0 0 0 0 0,14-2 0 0 0,-15 4 3 0 0,1 0 0 0 0,0 0-1 0 0,-1 0 1 0 0,1 1 0 0 0,0 0 0 0 0,-1 0 0 0 0,1 1 0 0 0,-1 0-1 0 0,0 0 1 0 0,1 1 0 0 0,-1-1 0 0 0,0 1 0 0 0,5 4 0 0 0,2 1 146 0 0,-2 0 0 0 0,1 0 1 0 0,19 19-1 0 0,-27-22-81 0 0,1 0-1 0 0,-1 1 1 0 0,0-1-1 0 0,0 1 1 0 0,-1 0-1 0 0,1 0 0 0 0,-1 0 1 0 0,-1 0-1 0 0,1 0 1 0 0,2 10-1 0 0,-5-12-31 0 0,1-1 0 0 0,-1 1 0 0 0,0 0 0 0 0,0-1 0 0 0,0 1 0 0 0,-1 0 1 0 0,1-1-1 0 0,-1 1 0 0 0,-2 4 0 0 0,-13 35 284 0 0,7-21-238 0 0,1-2-51 0 0,0 0 1 0 0,-1-1 0 0 0,-2 0-1 0 0,0 0 1 0 0,-23 30-1 0 0,26-40-21 0 0,0-1 0 0 0,0 1-1 0 0,-1-1 1 0 0,0-1-1 0 0,-1 0 1 0 0,1 0 0 0 0,-1-1-1 0 0,-1 0 1 0 0,1 0-1 0 0,-1-1 1 0 0,0-1 0 0 0,-12 4-1 0 0,19-7-17 0 0,-31 8 98 0 0,-38 6-1 0 0,62-13-80 0 0,1-1 0 0 0,-1-1 0 0 0,1 0 0 0 0,-1 0 0 0 0,0-1 0 0 0,1 0 0 0 0,-1-1 0 0 0,-13-4 0 0 0,13 2-46 0 0,9 3-93 0 0,2 1 43 0 0,-1-1 1 0 0,1 0-1 0 0,0 0 1 0 0,-1 1-1 0 0,1-1 0 0 0,0 0 1 0 0,0 0-1 0 0,0 1 1 0 0,0-1-1 0 0,0 0 0 0 0,0 0 1 0 0,0 1-1 0 0,0-1 1 0 0,0 0-1 0 0,0 0 0 0 0,0 1 1 0 0,0-1-1 0 0,1 0 1 0 0,-1 0-1 0 0,1 0 1 0 0,6-10-1377 0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0:07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11 4607 0 0,'8'-2'275'0'0,"-1"0"0"0"0,0 0 0 0 0,15-1-1 0 0,20 1 4278 0 0,-31 3 4069 0 0,-11 0-8533 0 0,0 1 0 0 0,0-1 0 0 0,-1 1 0 0 0,1-1 0 0 0,-1 1 0 0 0,1-1 0 0 0,-1 1 0 0 0,0-1 0 0 0,1 1 0 0 0,-1-1 1 0 0,0 0-1 0 0,0 1 0 0 0,-2 1 0 0 0,-17 17-39 0 0,7-8 79 0 0,6-4-120 0 0,-16 16-3 0 0,0-2 0 0 0,-31 24-1 0 0,-291 221 60 0 0,303-232-64 0 0,1 3 0 0 0,3 1 0 0 0,0 2 0 0 0,-46 68 0 0 0,79-103 0 0 0,1-1 0 0 0,0 1 0 0 0,1 1 0 0 0,0-1 0 0 0,0 0 0 0 0,-3 9 0 0 0,5-2 0 0 0,2-11 6 0 0,-1 0-1 0 0,1 0 0 0 0,-1 0 0 0 0,1 0 1 0 0,0 0-1 0 0,0 1 0 0 0,0-2 1 0 0,0 1-1 0 0,0 0 0 0 0,1 0 1 0 0,-1 0-1 0 0,0 0 0 0 0,1-1 1 0 0,-1 1-1 0 0,1-1 0 0 0,0 1 1 0 0,0-1-1 0 0,-1 0 0 0 0,1 1 1 0 0,0-1-1 0 0,0 0 0 0 0,0 0 1 0 0,0-1-1 0 0,0 1 0 0 0,0 0 1 0 0,4 0-1 0 0,5 1 96 0 0,0 0-1 0 0,-1-1 1 0 0,1 0 0 0 0,12-1-1 0 0,-16 0-43 0 0,69-1 52 0 0,1-3 0 0 0,-1-3 0 0 0,0-3-1 0 0,75-22 1 0 0,-124 26-367 0 0,27-10-2180 0 0,-30 7 1014 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0:07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25 9215 0 0,'1'-2'707'0'0,"-1"0"-578"0"0,7-7 167 0 0,-5-2 8346 0 0,-2 11-8490 0 0,-15 1 1428 0 0,-20 10-2110 0 0,8 4 549 0 0,1 1 1 0 0,1 1-1 0 0,0 1 0 0 0,-35 34 0 0 0,41-34-19 0 0,1 0 0 0 0,-20 29 0 0 0,29-36 0 0 0,1 2 0 0 0,1-1 0 0 0,0 1 0 0 0,0 0 0 0 0,-7 23 0 0 0,13-26 0 0 0,1-9 3 0 0,0 0 0 0 0,1 0 0 0 0,-1-1 0 0 0,0 1 0 0 0,1 0 0 0 0,-1 0-1 0 0,0-1 1 0 0,1 1 0 0 0,-1 0 0 0 0,1-1 0 0 0,-1 1 0 0 0,1 0 0 0 0,-1-1 0 0 0,1 1 0 0 0,-1-1 0 0 0,1 1-1 0 0,0-1 1 0 0,-1 1 0 0 0,1-1 0 0 0,0 0 0 0 0,1 1 0 0 0,0 0 37 0 0,0 0-1 0 0,0-1 1 0 0,1 1 0 0 0,-1-1-1 0 0,0 0 1 0 0,1 1 0 0 0,2-1 0 0 0,3-1 117 0 0,-1 1 0 0 0,0-1 0 0 0,14-4-1 0 0,-6-1 3 0 0,0 1 0 0 0,-1-2-1 0 0,0 0 1 0 0,19-13-1 0 0,48-42 32 0 0,-76 58-182 0 0,1-1-1 0 0,-1 0 1 0 0,0 0 0 0 0,-1-1-1 0 0,1 1 1 0 0,-1-1-1 0 0,4-8 1 0 0,-6 12-32 0 0,-1-1 0 0 0,0 0 0 0 0,0 0 0 0 0,0 0-1 0 0,0 0 1 0 0,-1 0 0 0 0,1-1 0 0 0,-1 1 0 0 0,1 0 0 0 0,-1 0 0 0 0,0 0 0 0 0,0 0 0 0 0,-1-1-1 0 0,1 1 1 0 0,-1 0 0 0 0,0 0 0 0 0,1 0 0 0 0,-3-4 0 0 0,2 4-118 0 0,0 0 1 0 0,-1 0-1 0 0,0-1 0 0 0,0 1 1 0 0,1 0-1 0 0,-2 0 1 0 0,1 1-1 0 0,0-1 1 0 0,-1 0-1 0 0,1 1 0 0 0,-1-1 1 0 0,0 1-1 0 0,0 0 1 0 0,0 0-1 0 0,0 0 0 0 0,0 0 1 0 0,0 1-1 0 0,0-1 1 0 0,-1 1-1 0 0,-4-2 1 0 0,-10-4-6673 0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0:08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1 369 2759 0 0,'0'0'126'0'0,"0"-7"20"0"0,3-20 1634 0 0,1 15 753 0 0,0 0 0 0 0,1 1 0 0 0,7-14-1 0 0,3-5 115 0 0,-1 3-2437 0 0,1 1 0 0 0,0 0 0 0 0,2 1 0 0 0,33-38 0 0 0,-43 55-177 0 0,1 1 0 0 0,0-1 0 0 0,0 1-1 0 0,0 1 1 0 0,1-1 0 0 0,13-6 0 0 0,-16 10-11 0 0,1 0 0 0 0,-1 0 0 0 0,1 0 0 0 0,-1 1 0 0 0,1 0 0 0 0,0 0 0 0 0,0 1 0 0 0,0 0 0 0 0,0 0 0 0 0,13 0 0 0 0,-16 2 24 0 0,0 0 0 0 0,0 0-1 0 0,0 0 1 0 0,0 1 0 0 0,0-1 0 0 0,0 1-1 0 0,0 0 1 0 0,-1 0 0 0 0,1 1-1 0 0,-1-1 1 0 0,1 1 0 0 0,-1-1 0 0 0,0 1-1 0 0,5 6 1 0 0,-2-3 90 0 0,-1 1 1 0 0,0 0-1 0 0,0 0 0 0 0,0 1 1 0 0,-1-1-1 0 0,4 9 0 0 0,-6-11-67 0 0,-1 1 1 0 0,0-1-1 0 0,1 1 0 0 0,-1-1 1 0 0,-1 1-1 0 0,1-1 0 0 0,-1 1 1 0 0,-1 6-1 0 0,-1 7 38 0 0,-4 20-1 0 0,-2 6-156 0 0,6-13-974 0 0,4-13-3496 0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0:08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72 10855 0 0,'5'-10'445'0'0,"0"0"0"0"0,0 1 0 0 0,1 0 0 0 0,0 0 0 0 0,14-16 3876 0 0,-20 27-3896 0 0,1 4-257 0 0,-1-1 1 0 0,0 1 0 0 0,0 0-1 0 0,-1-1 1 0 0,1 1-1 0 0,-4 10 1 0 0,-12 36 163 0 0,7-24-175 0 0,-92 323 649 0 0,49-207-744 0 0,22-67-35 0 0,-41 126 125 0 0,54-144-161 0 0,-15 90 1 0 0,30-122-246 0 0,2-25-776 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0:08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40 200 14279 0 0,'-5'0'273'0'0,"0"0"-1"0"0,0 0 0 0 0,0 0 0 0 0,1 1 0 0 0,-12 3 2638 0 0,17-3-2839 0 0,0 0 1 0 0,0-1 0 0 0,0 1-1 0 0,0-1 1 0 0,0 1 0 0 0,0-1-1 0 0,0 1 1 0 0,0-1-1 0 0,0 1 1 0 0,0-1 0 0 0,0 0-1 0 0,0 1 1 0 0,0-1-1 0 0,1 0 1 0 0,-1 0 0 0 0,1 0-1 0 0,12 0 312 0 0,0 0 0 0 0,0-1-1 0 0,25-5 1 0 0,42-14 663 0 0,-48 11-748 0 0,233-73 588 0 0,-99 29-543 0 0,-19 18-3041 0 0,-119 29 1172 0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0:09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195 119 17247 0 0,'0'0'396'0'0,"-1"2"52"0"0,0 8-95 0 0,1 1 1 0 0,0 12-1 0 0,0-17-139 0 0,0 1 1 0 0,0-1-1 0 0,0 1 1 0 0,0-1 0 0 0,-1 1-1 0 0,0-1 1 0 0,-1 0-1 0 0,1 0 1 0 0,-1 0 0 0 0,0 0-1 0 0,-4 6 1 0 0,-3 2-110 0 0,-2-1 1 0 0,0 0 0 0 0,0-1-1 0 0,-1-1 1 0 0,-1 0-1 0 0,-19 14 1 0 0,2-1-721 0 0,-9 8-3682 0 0,30-25-2209 0 0</inkml:trace>
  <inkml:trace contextRef="#ctx0" brushRef="#br0" timeOffset="1">335 457 10591 0 0,'0'0'819'0'0,"-1"1"-534"0"0,-10 7 1584 0 0,14-18 1524 0 0,15-21-1327 0 0,169-219-1420 0 0,-101 154-640 0 0,-75 86 6 0 0,0 0 1 0 0,1 0-1 0 0,0 1 1 0 0,1 1-1 0 0,0 0 0 0 0,20-9 1 0 0,-23 15 18 0 0,4-2-117 0 0,-13 5 74 0 0,-1 0 0 0 0,1 0 0 0 0,-1 0 0 0 0,1 0 0 0 0,-1 1 0 0 0,1-1 1 0 0,-1 0-1 0 0,0 0 0 0 0,0 1 0 0 0,1-1 0 0 0,-1 0 0 0 0,0 0 0 0 0,0 1 0 0 0,-1 1 0 0 0,-2 20 19 0 0,-8 21 201 0 0,-24 61 0 0 0,23-73-37 0 0,1 1 1 0 0,1 0-1 0 0,2 0 0 0 0,-5 38 0 0 0,13-60-295 0 0,0 0-1 0 0,3 15 0 0 0,1 2-4653 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0:10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53 2303 0 0,'-1'2'9043'0'0,"-35"112"-3212"0"0,36-113-5779 0 0,-9 28 970 0 0,2 0-1 0 0,-6 43 1 0 0,12-63-857 0 0,0 0 0 0 0,1-1 0 0 0,0 1 1 0 0,1 0-1 0 0,0-1 0 0 0,0 1 0 0 0,1 0 1 0 0,0-1-1 0 0,1 0 0 0 0,-1 1 0 0 0,2-1 1 0 0,-1 0-1 0 0,7 9 0 0 0,-9-14-112 0 0,0-1 0 0 0,0 0 1 0 0,1 0-1 0 0,0 0 0 0 0,-1 0 0 0 0,1 0 0 0 0,0 0 0 0 0,0 0 1 0 0,0 0-1 0 0,0-1 0 0 0,0 1 0 0 0,0-1 0 0 0,0 0 0 0 0,1 1 1 0 0,-1-1-1 0 0,1 0 0 0 0,-1 0 0 0 0,0 0 0 0 0,1-1 0 0 0,0 1 1 0 0,-1-1-1 0 0,1 1 0 0 0,-1-1 0 0 0,1 0 0 0 0,0 0 0 0 0,-1 0 0 0 0,1 0 1 0 0,-1-1-1 0 0,1 1 0 0 0,3-2 0 0 0,2 0 47 0 0,0-1 0 0 0,0 0 0 0 0,-1-1 0 0 0,0 1 0 0 0,1-1 0 0 0,-1-1 0 0 0,-1 0 0 0 0,1 0 0 0 0,8-8 0 0 0,0-2-78 0 0,-1-2 0 0 0,-1 1-1 0 0,15-25 1 0 0,13-17-196 0 0,82-92-3401 0 0,-112 136 2326 0 0,0 2 1 0 0,1-1 0 0 0,23-17 0 0 0,-30 26 710 0 0,1 1-1 0 0,-1-1 1 0 0,1 1-1 0 0,0 1 1 0 0,0-1 0 0 0,0 1-1 0 0,0 0 1 0 0,0 0-1 0 0,0 0 1 0 0,1 1 0 0 0,-1 0-1 0 0,11 0 1 0 0,-16 1 384 0 0,0 1 0 0 0,0 0 0 0 0,0-1 1 0 0,0 1-1 0 0,0 0 0 0 0,0 0 0 0 0,0 0 0 0 0,-1 0 1 0 0,1 0-1 0 0,0 0 0 0 0,-1 0 0 0 0,1 0 0 0 0,0 0 1 0 0,-1 0-1 0 0,1 0 0 0 0,0 2 0 0 0,0-1-242 0 0,1 4 24 0 0,0 0-1 0 0,0-1 0 0 0,0 1 1 0 0,-1 0-1 0 0,0 0 1 0 0,1 9-1 0 0,-2 39 4206 0 0,0-32 647 0 0,0-21-4292 0 0,1 0-1 0 0,-1 0 0 0 0,0 0 0 0 0,1-1 1 0 0,-1 1-1 0 0,1 0 0 0 0,-1 0 0 0 0,1-1 1 0 0,-1 1-1 0 0,1 0 0 0 0,0-1 0 0 0,-1 1 1 0 0,1 0-1 0 0,0-1 0 0 0,0 1 0 0 0,-1-1 1 0 0,2 1-1 0 0,14 7 1889 0 0,-10-6-1776 0 0,0-1 1 0 0,1 1-1 0 0,-1-2 1 0 0,0 1-1 0 0,1-1 1 0 0,-1 0-1 0 0,0 0 1 0 0,1-1-1 0 0,-1 1 1 0 0,8-3-1 0 0,0-1 36 0 0,0 0-1 0 0,0 0 0 0 0,18-10 1 0 0,-9 3-171 0 0,-1-2 1 0 0,0-1 0 0 0,31-26 0 0 0,-51 38-178 0 0,0 0-1 0 0,0 0 1 0 0,0 0-1 0 0,0 0 1 0 0,0-1-1 0 0,0 1 1 0 0,-1-1-1 0 0,1 1 0 0 0,-1-1 1 0 0,1 0-1 0 0,-1 1 1 0 0,0-1-1 0 0,0 0 1 0 0,-1 0-1 0 0,1 0 1 0 0,0 0-1 0 0,-1 0 0 0 0,0 0 1 0 0,0 0-1 0 0,0 0 1 0 0,0 0-1 0 0,0 0 1 0 0,-1-4-1 0 0,1 6-7 0 0,-1 0-1 0 0,1 1 0 0 0,0-1 1 0 0,-1 0-1 0 0,1 1 1 0 0,-1-1-1 0 0,1 1 0 0 0,0-1 1 0 0,-1 1-1 0 0,1-1 1 0 0,-1 1-1 0 0,1-1 0 0 0,-1 1 1 0 0,0-1-1 0 0,1 1 1 0 0,-1 0-1 0 0,1-1 1 0 0,-1 1-1 0 0,0 0 0 0 0,1 0 1 0 0,-1-1-1 0 0,0 1 1 0 0,1 0-1 0 0,-1 0 0 0 0,0 0 1 0 0,0 0-1 0 0,1 0 1 0 0,-1 0-1 0 0,-1 0 0 0 0,-18 4-353 0 0,-5 9 177 0 0,1 0 0 0 0,1 2-1 0 0,-33 26 1 0 0,-54 62 170 0 0,53-38 219 0 0,52-59-176 0 0,0 0 1 0 0,1 1 0 0 0,0 0-1 0 0,1-1 1 0 0,-1 1 0 0 0,1 1-1 0 0,1-1 1 0 0,-4 15 0 0 0,5-20-12 0 0,1 1 0 0 0,0-1 0 0 0,0 0 1 0 0,0 1-1 0 0,0-1 0 0 0,0 0 0 0 0,0 1 1 0 0,1-1-1 0 0,-1 0 0 0 0,1 0 0 0 0,0 1 1 0 0,-1-1-1 0 0,1 0 0 0 0,0 0 0 0 0,0 0 1 0 0,3 4-1 0 0,-2-4-8 0 0,0 1 1 0 0,1-1-1 0 0,-1 0 0 0 0,1 0 0 0 0,0 0 1 0 0,-1 0-1 0 0,1 0 0 0 0,0 0 0 0 0,0-1 1 0 0,5 3-1 0 0,1-1-75 0 0,0-1 1 0 0,0 0-1 0 0,0 0 1 0 0,1-1-1 0 0,-1 0 0 0 0,0 0 1 0 0,14-2-1 0 0,83-13-4007 0 0,12 0-358 0 0,-65 8 1060 0 0,-16 1 5176 0 0,-12 4 9508 0 0,-27 0-11200 0 0,0 1 0 0 0,0-1 0 0 0,0 1 0 0 0,0-1 1 0 0,0 0-1 0 0,0 0 0 0 0,0 0 0 0 0,0 0 0 0 0,0 0 0 0 0,0 0 1 0 0,-3-2-1 0 0,-16-18 481 0 0,18 18-559 0 0,1 0 1 0 0,0-1 0 0 0,0 1-1 0 0,0 0 1 0 0,0-1-1 0 0,1 0 1 0 0,-1 1 0 0 0,1-1-1 0 0,0 0 1 0 0,0 0 0 0 0,0 0-1 0 0,1 1 1 0 0,0-1-1 0 0,-1 0 1 0 0,1 0 0 0 0,0 0-1 0 0,1 0 1 0 0,0-5-1 0 0,1-2-49 0 0,1-1 0 0 0,0 2-1 0 0,1-1 1 0 0,0 0 0 0 0,6-11-1 0 0,-5 14-41 0 0,-1 1 1 0 0,1 0-1 0 0,0 1 0 0 0,0-1 0 0 0,1 1 0 0 0,0 0 0 0 0,0 1 0 0 0,9-7 0 0 0,0 1-185 0 0,1 0 1 0 0,28-12-1 0 0,-35 19 208 0 0,0 1-1 0 0,0 0 1 0 0,0 1-1 0 0,0 0 1 0 0,1 1-1 0 0,-1 0 1 0 0,1 0-1 0 0,-1 1 1 0 0,1 0-1 0 0,13 2 0 0 0,-11-1 45 0 0,-1 1-1 0 0,1 1 0 0 0,-1 0 0 0 0,0 0 0 0 0,0 1 0 0 0,0 1 1 0 0,0-1-1 0 0,12 9 0 0 0,-10-4 89 0 0,1 1 0 0 0,-2 0 0 0 0,1 1 0 0 0,18 22 0 0 0,-25-26-29 0 0,-1-1-1 0 0,0 1 0 0 0,-1 0 1 0 0,1 1-1 0 0,-1-1 1 0 0,-1 1-1 0 0,1 0 0 0 0,-1 0 1 0 0,-1 0-1 0 0,1 0 0 0 0,0 9 1 0 0,-3-11-45 0 0,0-1 0 0 0,0 1 0 0 0,-1 0 0 0 0,1-1 0 0 0,-1 1 0 0 0,-1-1 0 0 0,1 0 1 0 0,-1 1-1 0 0,0-1 0 0 0,0 0 0 0 0,0 0 0 0 0,-1 0 0 0 0,0 0 0 0 0,0 0 0 0 0,0-1 0 0 0,-1 1 0 0 0,-4 4 0 0 0,-2 1 19 0 0,0 0 0 0 0,0 0-1 0 0,-1-1 1 0 0,-1-1 0 0 0,-20 12-1 0 0,24-15-31 0 0,-15 8-20 0 0,-1-1 0 0 0,-42 17 0 0 0,62-28 16 0 0,0 0 0 0 0,1-1 0 0 0,-1 1-1 0 0,0 0 1 0 0,1-1 0 0 0,-1 0 0 0 0,0 0 0 0 0,0 0-1 0 0,1-1 1 0 0,-1 1 0 0 0,0-1 0 0 0,1 0-1 0 0,-1 0 1 0 0,1 0 0 0 0,-1 0 0 0 0,-5-3 0 0 0,7 2-150 0 0,0 1 0 0 0,0-1 0 0 0,0 1-1 0 0,0-1 1 0 0,0 0 0 0 0,0 0 0 0 0,1 1 0 0 0,-1-1 0 0 0,1-1 0 0 0,-3-2 0 0 0,3 2-421 0 0,0 0 0 0 0,0 1 0 0 0,0-1 0 0 0,0 0 0 0 0,0 0 0 0 0,1 0 0 0 0,-1 0-1 0 0,1 0 1 0 0,0 0 0 0 0,0-4 0 0 0,1-12-6097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7:46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106 234 15055 0 0,'0'0'1366'0'0,"2"1"-1126"0"0,5 3 58 0 0,0 0 0 0 0,1 0 0 0 0,-1 0 0 0 0,1-1 0 0 0,-1-1 0 0 0,1 1 0 0 0,0-1 0 0 0,0 0 0 0 0,0-1 0 0 0,15 1 0 0 0,-6-3 189 0 0,-1 0 1 0 0,0-1-1 0 0,26-7 0 0 0,7-1-56 0 0,-10 3-131 0 0,0 0 0 0 0,-1-3 0 0 0,72-29 0 0 0,-57 17-247 0 0,-4 2-20 0 0,-1-1 0 0 0,73-46 0 0 0,-107 56-33 0 0,-6 0-13 0 0,-8 10 8 0 0,0 1 0 0 0,1-1 1 0 0,-1 1-1 0 0,0-1 0 0 0,0 1 1 0 0,0-1-1 0 0,0 1 0 0 0,0-1 1 0 0,0 1-1 0 0,0-1 0 0 0,0 1 0 0 0,0-1 1 0 0,0 1-1 0 0,0-1 0 0 0,0 0 1 0 0,-1 1-1 0 0,1-1 0 0 0,0 1 1 0 0,0-1-1 0 0,-1 0 0 0 0,0 0-27 0 0,-1-1 0 0 0,0 1 0 0 0,1-1 0 0 0,-1 1 0 0 0,0 0 0 0 0,0 0-1 0 0,0 0 1 0 0,0 0 0 0 0,0 0 0 0 0,0 0 0 0 0,0 0 0 0 0,0 1 0 0 0,0-1 0 0 0,0 1 0 0 0,0 0 0 0 0,-1-1 0 0 0,1 1-1 0 0,-4 0 1 0 0,-5 0-101 0 0,0 1 0 0 0,-15 2 0 0 0,5 1 34 0 0,0 1 0 0 0,-35 13 0 0 0,-40 23-36 0 0,46-19 120 0 0,-196 94-21 0 0,211-96 29 0 0,1 2 0 0 0,0 0 0 0 0,2 3-1 0 0,-51 48 1 0 0,75-65 7 0 0,1 0 0 0 0,0 1 0 0 0,0 0 0 0 0,1 1 0 0 0,0-1 0 0 0,0 1 0 0 0,-8 21 0 0 0,13-27 0 0 0,0-1 0 0 0,0 1 0 0 0,0 0 0 0 0,0 0 0 0 0,1-1 0 0 0,-1 1 0 0 0,1 0 0 0 0,0 0 0 0 0,0 0 0 0 0,0 0 0 0 0,0-1 0 0 0,1 1 0 0 0,0 0 0 0 0,0 0 0 0 0,0 0 0 0 0,0-1 0 0 0,0 1 0 0 0,1-1 0 0 0,0 1 0 0 0,0-1 0 0 0,0 0 0 0 0,0 1 0 0 0,0-1 0 0 0,0 0 0 0 0,1 0 0 0 0,4 3 0 0 0,2 1 19 0 0,0 0 1 0 0,0-1-1 0 0,1 0 0 0 0,0 0 1 0 0,0-2-1 0 0,1 1 0 0 0,-1-1 0 0 0,15 4 1 0 0,13 0 129 0 0,42 5 1 0 0,-45-8-84 0 0,50 5 322 0 0,-39-5-209 0 0,1 2 0 0 0,77 22 0 0 0,-112-25-207 0 0,-9-3-125 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0:10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 14279 0 0,'0'0'1298'0'0,"1"0"-1266"0"0,-1 0 0 0 0,1-1 1 0 0,-1 1-1 0 0,0 0 1 0 0,1 0-1 0 0,-1-1 1 0 0,1 1-1 0 0,-1 0 1 0 0,1 0-1 0 0,-1 0 0 0 0,0 0 1 0 0,1 0-1 0 0,-1 0 1 0 0,1 0-1 0 0,-1 0 1 0 0,1 0-1 0 0,-1 0 1 0 0,1 0-1 0 0,-1 0 0 0 0,1 0 1 0 0,0 3 55 0 0,0-1 1 0 0,0 1-1 0 0,0 0 1 0 0,0 0-1 0 0,-1 0 0 0 0,1 0 1 0 0,-1-1-1 0 0,0 1 1 0 0,0 0-1 0 0,0 0 1 0 0,0 0-1 0 0,-2 5 0 0 0,-8 37 986 0 0,-1-11-73 0 0,-2 0 0 0 0,-27 52 0 0 0,-45 58-756 0 0,-1 4-191 0 0,77-132-54 0 0,-8 16 0 0 0,0 1 0 0 0,3 1 0 0 0,-17 54 0 0 0,0 11 185 0 0,12-40-4430 0 0,15-48-2303 0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0:16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1065 152 8031 0 0,'2'-1'183'0'0,"22"-10"194"0"0,40-26 0 0 0,-29 15 818 0 0,26-20 1534 0 0,-6 4 4140 0 0,-55 40-6613 0 0,-1 1-205 0 0,1 1 0 0 0,-1-1 1 0 0,0 1-1 0 0,0-1 1 0 0,0 0-1 0 0,0 1 1 0 0,-1-1-1 0 0,0 0 1 0 0,1 0-1 0 0,-1 0 1 0 0,0 0-1 0 0,0 0 0 0 0,-5 5 1 0 0,-5 5 58 0 0,-21 16-1 0 0,27-24-79 0 0,-21 16 13 0 0,-1-1-1 0 0,0-1 1 0 0,-2-2-1 0 0,-44 20 1 0 0,-133 39-45 0 0,74-41-230 0 0,107-30 111 0 0,0-1 0 0 0,0-2 0 0 0,-32 0 0 0 0,23-4-171 0 0,-1-2 1 0 0,-49-11 0 0 0,68 12 178 0 0,-1 1-1 0 0,1 0 1 0 0,-29 2-1 0 0,41 0 100 0 0,3 0-47 0 0,4 1 52 0 0,-1 1 1 0 0,0-1 0 0 0,1 1-1 0 0,-1-1 1 0 0,1 0-1 0 0,-1 1 1 0 0,1-1-1 0 0,3 2 1 0 0,-5-3 5 0 0,6 3 8 0 0,0 1 0 0 0,0-1 0 0 0,0-1 0 0 0,1 1 0 0 0,-1-1 0 0 0,1 0 0 0 0,-1 0 0 0 0,1-1 0 0 0,0 0 0 0 0,0 0 0 0 0,-1 0 0 0 0,1-1 0 0 0,0 0 0 0 0,0-1 0 0 0,11-1 0 0 0,21-4-5 0 0,-38 6 0 0 0,-1 0 0 0 0,0 0 0 0 0,1-1 0 0 0,-1 1 0 0 0,0 0 0 0 0,1 0 0 0 0,-1 0 0 0 0,1 0 0 0 0,-1 0 0 0 0,0 0 0 0 0,1 0 0 0 0,-1 0 0 0 0,1 0 0 0 0,-1 0 0 0 0,1 0 0 0 0,-1 0 0 0 0,0 0 0 0 0,1 0 0 0 0,-1 0 0 0 0,0 0 0 0 0,1 1 0 0 0,-1-1 0 0 0,1 0 0 0 0,-1 0 0 0 0,0 0 0 0 0,1 1 0 0 0,-1-1 0 0 0,0 0 0 0 0,1 0 0 0 0,-1 1 0 0 0,0-1 0 0 0,0 0 0 0 0,1 1 0 0 0,-1-1 0 0 0,0 0 0 0 0,0 1 0 0 0,1-1 0 0 0,-1 0 0 0 0,0 1 0 0 0,0-1 0 0 0,0 0 0 0 0,0 1 0 0 0,0-1 0 0 0,0 1 0 0 0,0-1 0 0 0,1 0 0 0 0,-1 1 0 0 0,0 0 0 0 0,0 0 0 0 0,0 2 0 0 0,1 1 0 0 0,-1-1 0 0 0,0 1 0 0 0,0-1 0 0 0,0 1 0 0 0,0-1 0 0 0,0 1 0 0 0,-1-1 0 0 0,-1 6 0 0 0,-13 34 0 0 0,8-25 0 0 0,-9 22-1 0 0,-1 0 0 0 0,-2-2-1 0 0,-30 44 1 0 0,-82 104 64 0 0,77-112 50 0 0,15-19 186 0 0,-55 107-1 0 0,49-76-298 0 0,40-78 11 0 0,4-7 178 0 0,4-1-164 0 0,-1 0-1 0 0,0-1 1 0 0,1 0-1 0 0,-1 1 0 0 0,0-1 1 0 0,4-2-1 0 0,4-2 9 0 0,25-7 39 0 0,141-44 88 0 0,-123 43-65 0 0,126-25 647 0 0,-161 35-673 0 0,-1 2 1 0 0,1 0-1 0 0,-1 1 1 0 0,1 1 0 0 0,-1 0-1 0 0,1 1 1 0 0,-1 1-1 0 0,20 7 1 0 0,-20-5-61 0 0,0 0 0 0 0,0-1-1 0 0,0-1 1 0 0,0-1 0 0 0,18 1 0 0 0,-15-6-30 0 0,-14-2-163 0 0,-4 3 127 0 0,-1 1-241 0 0,-3-6-2172 0 0,-3-1 1004 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0:17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6447 0 0,'1'-2'2420'0'0,"1"-1"-1657"0"0,-1 1-1 0 0,1-1 1 0 0,0 0 0 0 0,1 1-1 0 0,-1-1 1 0 0,0 1-1 0 0,1 0 1 0 0,-1-1-1 0 0,1 1 1 0 0,0 0-1 0 0,0 1 1 0 0,6-4-1 0 0,-6 4-487 0 0,1-1-1 0 0,0 1 0 0 0,0 0 0 0 0,0 1 0 0 0,0-1 1 0 0,0 1-1 0 0,5 0 0 0 0,20 0-75 0 0,-1-1 0 0 0,1-1 0 0 0,0-1-1 0 0,0-2 1 0 0,53-15 0 0 0,43-19-2321 0 0,-96 30 236 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0:17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0 1375 0 0,'-1'1'107'0'0,"-56"47"8638"0"0,2 3-3979 0 0,-35 32-3056 0 0,7-10-531 0 0,66-56-730 0 0,0 1 0 0 0,-25 35 1 0 0,36-43-329 0 0,-1-1 1 0 0,2 2-1 0 0,0-1 1 0 0,0 1-1 0 0,1-1 1 0 0,0 1-1 0 0,-4 19 1 0 0,7-22-118 0 0,0 0 0 0 0,0 0 0 0 0,1 1 1 0 0,0-1-1 0 0,1 0 0 0 0,0 0 0 0 0,0 0 1 0 0,0 1-1 0 0,1-1 0 0 0,1 0 0 0 0,5 14 1 0 0,-2-10 92 0 0,0 0 1 0 0,1-1 0 0 0,0 0 0 0 0,0-1 0 0 0,1 1 0 0 0,1-2 0 0 0,15 16 0 0 0,-12-15-561 0 0,25 17 0 0 0,18 4-5102 0 0,-37-24-693 0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0:17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14279 0 0,'0'0'1298'0'0,"2"2"-1069"0"0,9 6 209 0 0,0 2 0 0 0,0-1 1 0 0,-1 1-1 0 0,-1 1 0 0 0,0 0 0 0 0,0 0 1 0 0,-1 1-1 0 0,0 0 0 0 0,6 15 1 0 0,3 6 106 0 0,49 86 837 0 0,-53-97-1216 0 0,1-2 1 0 0,2 0 0 0 0,23 25 0 0 0,-30-35-420 0 0,1 0 413 0 0,0-1-1 0 0,0 1 1 0 0,0-2-1 0 0,17 11 1 0 0,-24-17-338 0 0,0 0 1 0 0,-1-1 0 0 0,1 0-1 0 0,0 0 1 0 0,0 0 0 0 0,0 0-1 0 0,0 0 1 0 0,-1 0 0 0 0,1-1-1 0 0,0 1 1 0 0,0-1-1 0 0,1 0 1 0 0,-1 0 0 0 0,0 0-1 0 0,0 0 1 0 0,0-1 0 0 0,0 1-1 0 0,0-1 1 0 0,-1 0 0 0 0,1 0-1 0 0,0 0 1 0 0,0 0 0 0 0,0 0-1 0 0,-1 0 1 0 0,1-1 0 0 0,2-1-1 0 0,4-6-6666 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0:18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32 10135 0 0,'15'-7'380'0'0,"0"0"1"0"0,28-7-1 0 0,-38 13-15 0 0,1 0 0 0 0,0 0 1 0 0,-1 1-1 0 0,11 0 0 0 0,-13 0 276 0 0,0 0-1 0 0,1 1 0 0 0,-1 0 0 0 0,0 0 0 0 0,0-1 0 0 0,0 2 0 0 0,1-1 0 0 0,4 3 0 0 0,-7-3-550 0 0,-1 0 1 0 0,1 1-1 0 0,-1-1 0 0 0,1 0 0 0 0,-1 0 1 0 0,0 0-1 0 0,0 0 0 0 0,1 0 0 0 0,-1 1 0 0 0,0-1 1 0 0,0 0-1 0 0,0 0 0 0 0,-1 0 0 0 0,1 1 0 0 0,0-1 1 0 0,0 0-1 0 0,0 0 0 0 0,-1 0 0 0 0,0 2 1 0 0,1-3-50 0 0,-1 4 38 0 0,-1 0 0 0 0,1 0 0 0 0,-1 0 0 0 0,0 0 0 0 0,-1-1 0 0 0,1 1 0 0 0,-1-1 0 0 0,1 1 0 0 0,-7 5 0 0 0,-31 25 204 0 0,23-21-156 0 0,-371 265-301 0 0,354-255 52 0 0,-1-2 0 0 0,-1-2 0 0 0,0-1-1 0 0,-1-2 1 0 0,-48 14 0 0 0,32-16 123 0 0,52-14 63 0 0,4 1-50 0 0,1-1 1 0 0,-1 0-1 0 0,1 1 0 0 0,-1 0 0 0 0,1 0 0 0 0,-1 0 0 0 0,0 0 1 0 0,0 0-1 0 0,1 1 0 0 0,3 2 0 0 0,-3-2-5 0 0,-1-1 0 0 0,1 1-1 0 0,-1 0 1 0 0,0 0 0 0 0,0 0-1 0 0,0 1 1 0 0,0-1 0 0 0,0 1-1 0 0,-1 0 1 0 0,1-1 0 0 0,-1 1-1 0 0,0 0 1 0 0,0 0-1 0 0,0 1 1 0 0,0-1 0 0 0,2 4 0 0 0,-2 0 28 0 0,0 0 0 0 0,0 0 0 0 0,-1 1 0 0 0,0-1 1 0 0,0 13-1 0 0,-2 41 493 0 0,0-41-352 0 0,1 0 1 0 0,2 22-1 0 0,-1-39-130 0 0,4 6-36 0 0,-1-3-120 0 0,-2-5-58 0 0,-1 0 0 0 0,0-1 0 0 0,1 1-1 0 0,-1-1 1 0 0,0 0 0 0 0,1 1 0 0 0,-1-1 0 0 0,1 0 0 0 0,-1 0-1 0 0,0 0 1 0 0,1 0 0 0 0,-1 0 0 0 0,1 0 0 0 0,1-1 0 0 0,-1 1-610 0 0,8-1-6280 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0:18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10135 0 0,'0'0'3591'0'0,"1"0"-2204"0"0,3 1-1149 0 0,-1 0 0 0 0,0 0 0 0 0,0 1 0 0 0,0-1 0 0 0,0 0 0 0 0,0 1 1 0 0,0 0-1 0 0,0 0 0 0 0,0 0 0 0 0,-1 0 0 0 0,1 0 0 0 0,-1 1 0 0 0,3 2 1 0 0,5 7 237 0 0,13 22 1 0 0,-8-13-7 0 0,51 69 641 0 0,124 186 131 0 0,-171-243-1213 0 0,-2 1-1 0 0,-1 1 1 0 0,-1 1 0 0 0,-2 0-1 0 0,-2 0 1 0 0,-1 2 0 0 0,-2-1-1 0 0,-2 1 1 0 0,-1 0 0 0 0,-2 0-1 0 0,-3 73 1 0 0,-1-91-27 0 0,-1 0 0 0 0,-1 1-1 0 0,-1-1 1 0 0,0-1 0 0 0,-2 1-1 0 0,-15 35 1 0 0,11-35 63 0 0,-2-1 0 0 0,-26 34 0 0 0,-34 29-136 0 0,49-57-150 0 0,7-11-494 0 0,15-13 215 0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0:19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99 5983 0 0,'-2'1'464'0'0,"-26"18"174"0"0,15-12 7643 0 0,42-14-6065 0 0,203-69 1926 0 0,-180 63-4684 0 0,1 1 0 0 0,81-5 0 0 0,-122 17-573 0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0:19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11055 0 0,'2'1'4995'0'0,"6"0"-4118"0"0,0 1 0 0 0,1-1 0 0 0,-1-1 1 0 0,0 1-1 0 0,1-2 0 0 0,12 0 0 0 0,54-12-86 0 0,-60 9-318 0 0,15-2-184 0 0,100-18 527 0 0,-44 11-3181 0 0,-70 12 370 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0:20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17 12407 0 0,'0'0'566'0'0,"1"-1"-6"0"0,6-11-281 0 0,-7 11-263 0 0,0 1 0 0 0,0 0 1 0 0,0 0-1 0 0,0 0 0 0 0,0 0 1 0 0,0 0-1 0 0,-1 0 1 0 0,1-1-1 0 0,0 1 0 0 0,0 0 1 0 0,0 0-1 0 0,0 0 0 0 0,0 0 1 0 0,0 0-1 0 0,0 0 0 0 0,0 0 1 0 0,0-1-1 0 0,0 1 0 0 0,0 0 1 0 0,0 0-1 0 0,-1 0 1 0 0,1 0-1 0 0,0 0 0 0 0,0 0 1 0 0,0 0-1 0 0,0 0 0 0 0,0 0 1 0 0,0 0-1 0 0,0 0 0 0 0,-1 0 1 0 0,1 0-1 0 0,0 0 0 0 0,0 0 1 0 0,0 0-1 0 0,0 0 1 0 0,0 0-1 0 0,-1 0 0 0 0,1 0 1 0 0,0 0-1 0 0,0 0 0 0 0,0 0 1 0 0,0 0-1 0 0,0 0 0 0 0,-1 0 1 0 0,-17 7 1376 0 0,16-6-1325 0 0,-261 146 1402 0 0,226-123-1389 0 0,0 2 1 0 0,2 1-1 0 0,2 1 0 0 0,0 2 0 0 0,2 2 0 0 0,-51 67 0 0 0,71-84-73 0 0,2 0 0 0 0,0 1 0 0 0,1 0 0 0 0,0 1-1 0 0,1 0 1 0 0,1 0 0 0 0,1 0 0 0 0,1 1 0 0 0,-5 34 0 0 0,8-36-9 0 0,0-1 0 0 0,1 1 1 0 0,1-1-1 0 0,1 1 1 0 0,0-1-1 0 0,1 0 1 0 0,0 1-1 0 0,1-1 1 0 0,1-1-1 0 0,1 1 1 0 0,13 26-1 0 0,-5-19 2 0 0,0-1-1 0 0,1 0 1 0 0,28 29-1 0 0,62 50-7 0 0,-65-65 36 0 0,67 79 1 0 0,-92-95-24 0 0,-2 1 0 0 0,0 1 0 0 0,-1 0 0 0 0,-1 1 0 0 0,0 0 0 0 0,-2 1 0 0 0,-1-1 0 0 0,-1 2 0 0 0,-1-1 0 0 0,-1 1 0 0 0,-1 0 0 0 0,-1 0 0 0 0,-1 1 0 0 0,-1-1 0 0 0,-1 0 0 0 0,-1 1 0 0 0,-2-1 0 0 0,0 0 0 0 0,-1 0 0 0 0,-2 0 0 0 0,0-1 0 0 0,-12 29 0 0 0,3-19 1 0 0,-1-1-1 0 0,-1 0 0 0 0,-2-1 1 0 0,-1-1-1 0 0,-32 36 1 0 0,-133 124 322 0 0,106-121 157 0 0,77-67-556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7:47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87 3223 0 0,'6'-9'69'0'0,"12"-12"153"0"0,2 1 7437 0 0,-21 22-7501 0 0,1 0 1 0 0,-1-1-1 0 0,0 1 0 0 0,0-1 1 0 0,0 0-1 0 0,0 1 1 0 0,-1-1-1 0 0,-1 2 1 0 0,-2 3 47 0 0,-9 10 346 0 0,2 1 0 0 0,0 1 1 0 0,0 0-1 0 0,2 0 1 0 0,0 1-1 0 0,-12 34 0 0 0,-8 67 575 0 0,27-99-930 0 0,1 0-1 0 0,0 0 1 0 0,3 40 0 0 0,-1-54-131 0 0,1 0 0 0 0,1 0 1 0 0,0 0-1 0 0,0 0 0 0 0,0-1 1 0 0,1 1-1 0 0,-1-1 0 0 0,2 1 1 0 0,3 5-1 0 0,-6-9-41 0 0,1-1 1 0 0,0 1-1 0 0,0-1 0 0 0,-1 0 0 0 0,1 0 1 0 0,0 0-1 0 0,1 0 0 0 0,-1 0 0 0 0,0 0 0 0 0,1 0 1 0 0,-1-1-1 0 0,1 1 0 0 0,-1-1 0 0 0,1 0 1 0 0,0 0-1 0 0,-1 0 0 0 0,1 0 0 0 0,0 0 1 0 0,0-1-1 0 0,0 1 0 0 0,-1-1 0 0 0,1 0 1 0 0,0 0-1 0 0,5 0 0 0 0,10-3 150 0 0,0-1 0 0 0,0-1-1 0 0,0-1 1 0 0,0-1 0 0 0,16-8-1 0 0,80-51 767 0 0,-84 46-703 0 0,-1-1 0 0 0,-1-1 0 0 0,-1-2-1 0 0,35-39 1 0 0,-47 46-219 0 0,-2 0 0 0 0,0-1 1 0 0,-1 0-1 0 0,-1-1 0 0 0,-1-1 0 0 0,0 1 0 0 0,-2-1 1 0 0,11-36-1 0 0,-17 46-342 0 0,0-1 0 0 0,-1 1 0 0 0,0-16 0 0 0,-3-12-4498 0 0,0 25 3071 0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0:2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74 5983 0 0,'-7'-4'11102'0'0,"-5"-5"-10204"0"0,11 8-620 0 0,-10-1 500 0 0,7 3-714 0 0,0 0 0 0 0,0 0 0 0 0,0 1 0 0 0,0-1 0 0 0,0 1 0 0 0,0 0 0 0 0,0 0 0 0 0,0 0 0 0 0,0 1 0 0 0,1 0 0 0 0,-1-1 0 0 0,1 1 0 0 0,0 0 0 0 0,0 0 0 0 0,0 1 0 0 0,-4 6 0 0 0,-4 6 7 0 0,0 1 0 0 0,1 0 0 0 0,-8 21 0 0 0,16-34-32 0 0,1 1 0 0 0,-1 0 1 0 0,1 0-1 0 0,-1 0 1 0 0,2 0-1 0 0,-1 0 1 0 0,0 0-1 0 0,1 0 1 0 0,0 0-1 0 0,0 0 0 0 0,1 0 1 0 0,-1 0-1 0 0,1 0 1 0 0,0 0-1 0 0,0-1 1 0 0,1 1-1 0 0,2 7 1 0 0,-2-10 7 0 0,-1 1 1 0 0,0-1-1 0 0,0 0 1 0 0,1 0-1 0 0,0 0 1 0 0,-1 0-1 0 0,1 0 1 0 0,0 0-1 0 0,0-1 1 0 0,0 1-1 0 0,0 0 1 0 0,0-1-1 0 0,0 0 1 0 0,1 1-1 0 0,-1-1 1 0 0,0 0-1 0 0,1 0 1 0 0,-1 0 0 0 0,1 0-1 0 0,-1-1 1 0 0,1 1-1 0 0,-1-1 1 0 0,1 0-1 0 0,-1 1 1 0 0,1-1-1 0 0,-1 0 1 0 0,1-1-1 0 0,0 1 1 0 0,-1 0-1 0 0,1-1 1 0 0,2 0-1 0 0,7-2 60 0 0,0-1 0 0 0,0-1 0 0 0,0 0-1 0 0,20-12 1 0 0,-28 15-111 0 0,8-5 33 0 0,0-1 0 0 0,0-1-1 0 0,-1 0 1 0 0,0 0 0 0 0,-1-1 0 0 0,0 0-1 0 0,-1-1 1 0 0,0 0 0 0 0,0-1-1 0 0,7-14 1 0 0,-14 24-41 0 0,-1-1 0 0 0,1 0-1 0 0,-1 1 1 0 0,0-1 0 0 0,0 0 0 0 0,0 0-1 0 0,-1 0 1 0 0,1 0 0 0 0,-1 0-1 0 0,0 0 1 0 0,1 0 0 0 0,-1 0 0 0 0,-1 0-1 0 0,1-4 1 0 0,-1 5 5 0 0,1 0-1 0 0,-1 0 1 0 0,0 1 0 0 0,1-1-1 0 0,-1 0 1 0 0,0 1 0 0 0,0-1-1 0 0,0 1 1 0 0,0-1 0 0 0,0 1-1 0 0,0-1 1 0 0,0 1-1 0 0,-1 0 1 0 0,1-1 0 0 0,-1 1-1 0 0,1 0 1 0 0,-1 0 0 0 0,1 0-1 0 0,-1 0 1 0 0,1 0 0 0 0,-1 1-1 0 0,0-1 1 0 0,1 0 0 0 0,-4 0-1 0 0,-8-1 9 0 0,0 0 0 0 0,0 0 0 0 0,0 1-1 0 0,-15 2 1 0 0,14-1-6 0 0,0 0 0 0 0,-1-1 0 0 0,-16-3 0 0 0,31 4-2 0 0,-1-1 0 0 0,1 1 0 0 0,-1 0 0 0 0,1 0 0 0 0,0 0 0 0 0,-1 0-1 0 0,1-1 1 0 0,-1 1 0 0 0,1 0 0 0 0,0 0 0 0 0,-1-1 0 0 0,1 1 0 0 0,-1 0 0 0 0,1-1 0 0 0,0 1 0 0 0,0 0-1 0 0,-1-1 1 0 0,1 1 0 0 0,0 0 0 0 0,-1-1 0 0 0,1 1 0 0 0,0-1 0 0 0,0 1 0 0 0,0-1 0 0 0,0 1 0 0 0,-1-1-1 0 0,1 1 1 0 0,2-17-283 0 0,12-13-2677 0 0,-7 17-4185 0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0:2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48 5527 0 0,'0'-1'250'0'0,"14"-25"100"0"0,-2 6 14266 0 0,-15 28-14729 0 0,-82 242 1762 0 0,75-216-1633 0 0,1 0 0 0 0,1 0 0 0 0,-3 48 0 0 0,12-62-1557 0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0:25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89 2759 0 0,'0'-2'207'0'0,"1"-3"-226"0"0,6-36 1152 0 0,-6 36-340 0 0,-1 0 0 0 0,1 0 1 0 0,-1 0-1 0 0,-1 0 0 0 0,-1-10 7902 0 0,-8 22-7734 0 0,7-2-854 0 0,1 0 0 0 0,0 0 1 0 0,0 1-1 0 0,1-1 0 0 0,-1 0 0 0 0,1 1 1 0 0,0-1-1 0 0,1 0 0 0 0,-1 1 1 0 0,1-1-1 0 0,0 1 0 0 0,1-1 0 0 0,-1 1 1 0 0,1-1-1 0 0,1 6 0 0 0,5 15 483 0 0,17 47 0 0 0,-12-42-329 0 0,36 109 15 0 0,-46-131-1066 0 0,-1-1 1 0 0,1 1-1 0 0,-2 0 0 0 0,1 0 0 0 0,-1 0 0 0 0,-1 0 0 0 0,-2 16 1 0 0,1-14-5589 0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0:25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17 13039 0 0,'0'0'598'0'0,"-1"-1"-10"0"0,1 0-460 0 0,0 0 0 0 0,-1 0 0 0 0,1 0 0 0 0,-1 0 0 0 0,1 0 0 0 0,-1 0 0 0 0,1 1 1 0 0,-1-1-1 0 0,0 0 0 0 0,1 1 0 0 0,-1-1 0 0 0,0 0 0 0 0,1 1 0 0 0,-1-1 0 0 0,0 0 0 0 0,0 1 1 0 0,0 0-1 0 0,1-1 0 0 0,-1 1 0 0 0,0-1 0 0 0,-2 1 0 0 0,2 0-95 0 0,0 0 0 0 0,1 0 0 0 0,-1 0 0 0 0,0 0-1 0 0,0 1 1 0 0,0-1 0 0 0,0 0 0 0 0,0 1 0 0 0,1-1 0 0 0,-1 0 0 0 0,0 1 0 0 0,0-1-1 0 0,1 1 1 0 0,-1-1 0 0 0,0 1 0 0 0,1 0 0 0 0,-1-1 0 0 0,0 2 0 0 0,-3 2-41 0 0,1 1 0 0 0,0 0 0 0 0,0 0 0 0 0,-4 9 1 0 0,-92 262 387 0 0,68-182-238 0 0,-106 334 539 0 0,75-231-12 0 0,-42 84-451 0 0,92-256-411 0 0,0 0-1 0 0,-2-1 0 0 0,-29 39 1 0 0,41-61-427 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0:25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 11375 0 0,'-9'2'1031'0'0,"1"0"-880"0"0,0 0 0 0 0,0 1 0 0 0,1 0 0 0 0,-1 1 1 0 0,1 0-1 0 0,-1 0 0 0 0,1 0 0 0 0,-10 9 0 0 0,-50 50 2043 0 0,53-49-2027 0 0,-7 9 105 0 0,1 1-1 0 0,1 0 1 0 0,1 1-1 0 0,1 1 1 0 0,2 1-1 0 0,-21 48 0 0 0,-51 181 679 0 0,67-187-592 0 0,13-47-69 0 0,0 0 0 0 0,2 0 0 0 0,1 1 1 0 0,-3 44-1 0 0,7-61-192 0 0,0 0 1 0 0,1 1 0 0 0,-1-1 0 0 0,1 0-1 0 0,0 0 1 0 0,1 0 0 0 0,-1 0 0 0 0,1 0 0 0 0,1-1-1 0 0,-1 1 1 0 0,1-1 0 0 0,0 1 0 0 0,0-1-1 0 0,0 0 1 0 0,1 0 0 0 0,0 0 0 0 0,0 0 0 0 0,0-1-1 0 0,0 0 1 0 0,1 0 0 0 0,0 0 0 0 0,0 0-1 0 0,7 4 1 0 0,4-1 108 0 0,-1 0 0 0 0,1-1 0 0 0,0-1 0 0 0,1-1 0 0 0,-1 0 0 0 0,33 3 0 0 0,-37-6-143 0 0,0 2-37 0 0,-3-1 3 0 0,-7-1-112 0 0,5 17-1651 0 0,-7-16 1311 0 0,0-1 321 0 0,0 0 1 0 0,0 0-1 0 0,0 0 0 0 0,-1 1 0 0 0,1-1 0 0 0,0 0 1 0 0,-1 0-1 0 0,1 0 0 0 0,-1 0 0 0 0,1 0 0 0 0,-1 0 1 0 0,1 0-1 0 0,-1 0 0 0 0,0 0 0 0 0,0 0 1 0 0,0 1-1 0 0,-14 12-1480 0 0,4-7 752 0 0,4-4-4532 0 0,0 0-222 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0:35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5639 0 0,'0'0'419'0'0,"6"-19"1096"0"0,-7 6-614 0 0,0-7 5656 0 0,5 33-6167 0 0,4 14 101 0 0,1 0 0 0 0,2 0 0 0 0,0-1 0 0 0,2 0 0 0 0,23 34 0 0 0,-34-56-379 0 0,3 5-6 0 0,2 0-29 0 0,-1-3-41 0 0,-5-5-115 0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0:35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1 5983 0 0,'0'0'9412'0'0,"-1"1"-9061"0"0,-42 151 1597 0 0,-18 51-1123 0 0,25-107-341 0 0,-146 335 1159 0 0,17-119-746 0 0,157-298-840 0 0,4-9-38 0 0,1 0 0 0 0,0 1 0 0 0,0 0 0 0 0,1-1-1 0 0,-1 1 1 0 0,1 0 0 0 0,1 0 0 0 0,-3 11 0 0 0,4-16-332 0 0,3 0-1362 0 0,14-1-3200 0 0,4-2-1545 0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0:36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92 5983 0 0,'0'0'274'0'0,"-1"0"-6"0"0,-6 0-172 0 0,-10 1 8576 0 0,47-24-7297 0 0,1 1 1 0 0,48-25-1 0 0,-77 46-339 0 0,-1 2-1016 0 0,0 0-1 0 0,0 1 0 0 0,0-1 1 0 0,0 0-1 0 0,0 0 1 0 0,-1 0-1 0 0,1 1 1 0 0,0-1-1 0 0,-1 0 0 0 0,1 1 1 0 0,-1-1-1 0 0,0 1 1 0 0,1-1-1 0 0,-1 0 1 0 0,0 1-1 0 0,0-1 0 0 0,0 1 1 0 0,0 1-1 0 0,0 1 12 0 0,-1-1-1 0 0,0 0 1 0 0,0 0 0 0 0,1 0-1 0 0,-2 0 1 0 0,1 0 0 0 0,-3 6-1 0 0,-3 2 26 0 0,-1-1 0 0 0,1 0 0 0 0,-12 11 0 0 0,17-19-51 0 0,-16 16 23 0 0,-22 17 1 0 0,-10 9-33 0 0,-37 34-73 0 0,80-71 120 0 0,3-1-21 0 0,4-4 42 0 0,0-1-53 0 0,0-1-1 0 0,1 1 0 0 0,-1 0 1 0 0,1 0-1 0 0,-1-1 1 0 0,1 1-1 0 0,-1-1 0 0 0,1 1 1 0 0,-1 0-1 0 0,1-1 1 0 0,0 1-1 0 0,-1-1 1 0 0,1 1-1 0 0,0-1 0 0 0,-1 0 1 0 0,1 1-1 0 0,0-1 1 0 0,0 0-1 0 0,1 1 0 0 0,16 6 121 0 0,-17-7-110 0 0,8 2 34 0 0,-1 0 0 0 0,0-1-1 0 0,1 0 1 0 0,-1 0 0 0 0,1-1 0 0 0,8 0 0 0 0,54-9-3 0 0,-2 0 49 0 0,-23 5-103 0 0,8-1-2718 0 0,-42 5 1381 0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0:36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14223 0 0,'0'0'1627'0'0,"1"2"-1199"0"0,1 0-265 0 0,0 0 1 0 0,0 0-1 0 0,1-1 1 0 0,-1 1 0 0 0,0 0-1 0 0,1-1 1 0 0,-1 1-1 0 0,1-1 1 0 0,0 0-1 0 0,-1 0 1 0 0,1 0-1 0 0,0 0 1 0 0,0-1-1 0 0,-1 1 1 0 0,1-1-1 0 0,0 0 1 0 0,0 1-1 0 0,0-1 1 0 0,5-1-1 0 0,6 0 248 0 0,0-1-1 0 0,25-7 0 0 0,-28 6-206 0 0,106-30 654 0 0,37-9-1428 0 0,-121 32-1218 0 0,-17 4-4089 0 0,-15 5 4917 0 0,7-2-4511 0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0:36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0 7367 0 0,'-2'2'2432'0'0,"-22"35"3615"0"0,-8 27-4698 0 0,9-16-497 0 0,-26 68 371 0 0,21-43-831 0 0,19-55-321 0 0,2 1 0 0 0,0 0 0 0 0,1 1-1 0 0,1 0 1 0 0,-4 28 0 0 0,9-38-83 0 0,0-10 1 0 0,0 1 0 0 0,0-1 0 0 0,0 1-1 0 0,0-1 1 0 0,1 0 0 0 0,-1 1 0 0 0,0-1 0 0 0,0 0 0 0 0,1 1-1 0 0,-1-1 1 0 0,0 0 0 0 0,1 0 0 0 0,-1 1 0 0 0,0-1-1 0 0,1 0 1 0 0,-1 0 0 0 0,0 0 0 0 0,1 1 0 0 0,-1-1 0 0 0,1 0-1 0 0,-1 0 1 0 0,0 0 0 0 0,1 0 0 0 0,-1 0 0 0 0,1 0-1 0 0,-1 0 1 0 0,0 0 0 0 0,1 0 0 0 0,11 1-1087 0 0,-1-3-3466 0 0,0-1-1502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7:47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23 14599 0 0,'24'-19'1643'0'0,"-22"18"-595"0"0,-15-1 105 0 0,-8 2-1000 0 0,0 0 0 0 0,0 1 0 0 0,0 1 0 0 0,0 1 0 0 0,-24 6 0 0 0,11-2-59 0 0,0 0-24 0 0,-1 1-1 0 0,2 2 0 0 0,-1 2 1 0 0,2 1-1 0 0,-49 26 0 0 0,75-35-79 0 0,-1 0-1 0 0,1 0 0 0 0,0 1 1 0 0,0 0-1 0 0,0 0 0 0 0,1 0 1 0 0,-1 1-1 0 0,-5 8 1 0 0,10-12 3 0 0,-1 1 1 0 0,0-1 0 0 0,1 1 0 0 0,0 0 0 0 0,0-1 0 0 0,-1 1 0 0 0,2 0 0 0 0,-1 0 0 0 0,0 0 0 0 0,0 0 0 0 0,1 0 0 0 0,0 0 0 0 0,0 0 0 0 0,0 0-1 0 0,0 0 1 0 0,0 0 0 0 0,0 0 0 0 0,1 0 0 0 0,-1 0 0 0 0,1 0 0 0 0,0 0 0 0 0,0 0 0 0 0,2 4 0 0 0,5 6-75 0 0,0-1-1 0 0,1 1 1 0 0,0-2 0 0 0,15 16 0 0 0,-13-15 39 0 0,0 0 0 0 0,-1 1-1 0 0,14 23 1 0 0,-16-21 31 0 0,-1 0-1 0 0,0 1 1 0 0,-2-1-1 0 0,0 1 0 0 0,3 17 1 0 0,-6-22 34 0 0,0 1-1 0 0,-1-1 1 0 0,-1 1 0 0 0,0-1-1 0 0,0 1 1 0 0,-1-1 0 0 0,-1 1-1 0 0,-3 12 1 0 0,4-20 21 0 0,0-1 0 0 0,0 1 0 0 0,0-1 0 0 0,-1 0 1 0 0,1 0-1 0 0,-1 1 0 0 0,0-1 0 0 0,0 0 0 0 0,0-1 0 0 0,-1 1 0 0 0,1 0 1 0 0,-1 0-1 0 0,1-1 0 0 0,-1 0 0 0 0,0 1 0 0 0,0-1 0 0 0,0 0 0 0 0,0-1 0 0 0,0 1 1 0 0,0 0-1 0 0,-1-1 0 0 0,1 0 0 0 0,0 1 0 0 0,-1-2 0 0 0,-6 2 0 0 0,-6 0 197 0 0,0-1-1 0 0,0 0 0 0 0,1-2 0 0 0,-27-3 0 0 0,10 1-31 0 0,15 2-182 0 0,0 0-1 0 0,1-1 1 0 0,-1-1 0 0 0,1-1-1 0 0,-1 0 1 0 0,-27-12 0 0 0,43 16-77 0 0,0 0-1 0 0,1-1 1 0 0,-1 1 0 0 0,1 0 0 0 0,-1-1-1 0 0,1 1 1 0 0,-1-1 0 0 0,1 1 0 0 0,-1-1-1 0 0,1 1 1 0 0,-1-1 0 0 0,1 1 0 0 0,-1-1-1 0 0,1 0 1 0 0,0 1 0 0 0,0-1 0 0 0,-1 0-1 0 0,1 1 1 0 0,0-1 0 0 0,-1-1 0 0 0,1 1-184 0 0,-2-12-1108 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0:37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86 6447 0 0,'0'0'586'0'0,"5"-7"-476"0"0,-3 3 587 0 0,1 0 0 0 0,0 0-1 0 0,0 0 1 0 0,0 0 0 0 0,1 0-1 0 0,-1 1 1 0 0,1 0-1 0 0,5-4 1 0 0,-2 2-165 0 0,-1 1 0 0 0,1 0 0 0 0,1 1-1 0 0,11-5 1 0 0,-2 3-105 0 0,0 1 0 0 0,0 1-1 0 0,0 0 1 0 0,19 1 0 0 0,-31 1-356 0 0,-1 1-1 0 0,1 1 1 0 0,0-1 0 0 0,0 1 0 0 0,-1 0 0 0 0,1 0-1 0 0,-1 0 1 0 0,1 0 0 0 0,-1 1 0 0 0,1 0-1 0 0,5 4 1 0 0,-8-6 23 0 0,3 13 52 0 0,-5-11-127 0 0,1 1-1 0 0,-1-1 0 0 0,0 1 1 0 0,1 0-1 0 0,-1-1 0 0 0,0 1 1 0 0,-1 0-1 0 0,1-1 0 0 0,0 1 1 0 0,-1 0-1 0 0,0-1 0 0 0,1 1 1 0 0,-1-1-1 0 0,0 1 0 0 0,0-1 1 0 0,0 0-1 0 0,-1 1 0 0 0,1-1 1 0 0,-1 0-1 0 0,1 0 0 0 0,-4 3 1 0 0,-3 4 9 0 0,-1 0 1 0 0,0-1-1 0 0,-14 10 1 0 0,9-7-16 0 0,-41 34 41 0 0,-78 57-55 0 0,-43 23 1 0 0,174-124 137 0 0,1 0-17 0 0,0 0 1 0 0,-1 0-1 0 0,1 0 1 0 0,0 0-1 0 0,0 0 1 0 0,-1 0-1 0 0,1 0 1 0 0,0 1-1 0 0,0-1 1 0 0,0 0-1 0 0,0 2 1 0 0,13-1 240 0 0,0-2-252 0 0,-1 0-1 0 0,1-1 1 0 0,-1 0-1 0 0,15-4 1 0 0,46-15 103 0 0,-47 13-111 0 0,23-8-12 0 0,1 3-1 0 0,1 2 1 0 0,63-5 0 0 0,-105 15-708 0 0,0 0 1 0 0,16 3-1 0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0:37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10135 0 0,'0'0'8395'0'0,"2"-1"-7767"0"0,14-8-97 0 0,1 1-1 0 0,1 0 1 0 0,0 1 0 0 0,0 1-1 0 0,24-4 1 0 0,1-2-35 0 0,7 0-453 0 0,1 2 0 0 0,97-5 0 0 0,-101 13-2441 0 0,-45 2 926 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0:38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68 7367 0 0,'0'0'568'0'0,"-2"1"-373"0"0,-3 1-2470 0 0,-10 1 14182 0 0,22-5-9630 0 0,101-34-814 0 0,-2 7-760 0 0,-103 28-694 0 0,1-1 15 0 0,1 1 1 0 0,0 0 0 0 0,0 0-1 0 0,0 1 1 0 0,0 0-1 0 0,9 0 1 0 0,-3 3 28 0 0,-10-2-54 0 0,0 0 1 0 0,1-1-1 0 0,-1 1 0 0 0,0 0 1 0 0,0 0-1 0 0,0 0 0 0 0,0 0 1 0 0,0 0-1 0 0,0 0 0 0 0,0 0 0 0 0,0 0 1 0 0,0 0-1 0 0,0 0 0 0 0,-1 0 1 0 0,1 1-1 0 0,0-1 0 0 0,-1 0 1 0 0,1 0-1 0 0,-1 1 0 0 0,0-1 0 0 0,1 0 1 0 0,-1 2-1 0 0,0 0-5 0 0,0-1 0 0 0,0 1-1 0 0,-1-1 1 0 0,1 0 0 0 0,-1 1 0 0 0,1-1-1 0 0,-1 0 1 0 0,0 1 0 0 0,0-1 0 0 0,0 0 0 0 0,-3 4-1 0 0,-1 2-3 0 0,-1 0 0 0 0,-1 0 0 0 0,0-1 0 0 0,0 0-1 0 0,-8 6 1 0 0,-15 9 10 0 0,0-2 0 0 0,-2-1 0 0 0,-60 26 0 0 0,63-32 0 0 0,11-4-1 0 0,12-5-17 0 0,0-1 0 0 0,0 0 0 0 0,0-1 0 0 0,-10 3 1 0 0,15-4-53 0 0,-6 0-1090 0 0,36-13 1122 0 0,-2 1-61 0 0,39-9 0 0 0,-57 18 85 0 0,0 0 0 0 0,0 0 1 0 0,1 1-1 0 0,-1 1 0 0 0,0 0 0 0 0,1 0 1 0 0,-1 1-1 0 0,15 2 0 0 0,-20-1 11 0 0,1-1 0 0 0,-1 1 0 0 0,0 0 0 0 0,0 1 0 0 0,0-1 0 0 0,0 1 0 0 0,0-1 0 0 0,-1 1 1 0 0,1 0-1 0 0,-1 1 0 0 0,0-1 0 0 0,0 0 0 0 0,0 1 0 0 0,0 0 0 0 0,-1 0 0 0 0,1 0 0 0 0,2 6 0 0 0,-4-8 58 0 0,0 0 1 0 0,0 1-1 0 0,0-1 1 0 0,0 0-1 0 0,0 1 1 0 0,0-1-1 0 0,-1 1 1 0 0,1-1-1 0 0,-1 1 1 0 0,0-1-1 0 0,0 1 0 0 0,0-1 1 0 0,0 1-1 0 0,0-1 1 0 0,0 1-1 0 0,-1 0 1 0 0,1-1-1 0 0,-1 0 1 0 0,-1 4-1 0 0,-2 0 32 0 0,0 0 0 0 0,-1 0 0 0 0,0 0 0 0 0,-1-1 0 0 0,1 0 0 0 0,-1 0 0 0 0,0 0 0 0 0,-7 4 0 0 0,-57 29 40 0 0,40-23-104 0 0,-41 30 47 0 0,-7 2-110 0 0,75-46-83 0 0,11-8-4214 0 0,2 0-2358 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0:38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0 9215 0 0,'0'0'707'0'0,"-2"1"-464"0"0,-11 4-313 0 0,9-4 369 0 0,-1 1 0 0 0,1-1 0 0 0,-1 1 0 0 0,1 0 0 0 0,0 0 0 0 0,0 1-1 0 0,0-1 1 0 0,0 1 0 0 0,0 0 0 0 0,1 0 0 0 0,-1 0 0 0 0,1 0 0 0 0,0 1 0 0 0,0-1 0 0 0,-5 8 0 0 0,5-5-82 0 0,1-1 1 0 0,-1 1-1 0 0,1-1 0 0 0,0 1 1 0 0,0 0-1 0 0,1 0 1 0 0,0 0-1 0 0,0 0 0 0 0,0 0 1 0 0,1 10-1 0 0,0-7-47 0 0,1 0 1 0 0,1 1-1 0 0,-1-1 1 0 0,2 0-1 0 0,-1 0 1 0 0,5 10-1 0 0,6 8-3 0 0,1 0 0 0 0,1-1 0 0 0,24 30 1 0 0,-31-46-121 0 0,25 33-2 0 0,2-2 0 0 0,42 38 1 0 0,16 18 135 0 0,-84-87-165 0 0,0 2-1 0 0,0-1 1 0 0,-2 1-1 0 0,1 1 0 0 0,-1-1 1 0 0,-1 1-1 0 0,0 0 1 0 0,5 19-1 0 0,-8-20-9 0 0,-1 1-1 0 0,0-1 0 0 0,0 0 0 0 0,-1 1 1 0 0,-1 0-1 0 0,0-1 0 0 0,-1 1 1 0 0,0-1-1 0 0,-6 23 0 0 0,1-15 12 0 0,0-1 1 0 0,-2 0-1 0 0,0 0 0 0 0,-1-1 0 0 0,-1 0 0 0 0,-15 21 1 0 0,-82 93 245 0 0,76-96-221 0 0,-2-2 0 0 0,-1-1-1 0 0,-44 32 1 0 0,76-64-713 0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0:39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290 358 5063 0 0,'0'0'390'0'0,"-1"1"119"0"0,-6 4 1891 0 0,-1 0-1 0 0,1-1 1 0 0,-10 4-1 0 0,10-5-1892 0 0,0 0-1 0 0,-1 0 1 0 0,0-1-1 0 0,1 0 1 0 0,-1-1-1 0 0,-15 2 1 0 0,-8-2-248 0 0,20 0-33 0 0,-1-1 0 0 0,1 0 0 0 0,-16-3-1 0 0,23 2-184 0 0,0 0 0 0 0,-1 0 0 0 0,1-1 0 0 0,0 1 0 0 0,0-1-1 0 0,0 0 1 0 0,0 0 0 0 0,0-1 0 0 0,0 1 0 0 0,1-1 0 0 0,-1 0-1 0 0,-3-4 1 0 0,3 3-64 0 0,0-1-1 0 0,1 0 1 0 0,0 0 0 0 0,0 0-1 0 0,0-1 1 0 0,0 1-1 0 0,1-1 1 0 0,0 0 0 0 0,0 1-1 0 0,0-1 1 0 0,1 0-1 0 0,0 0 1 0 0,0 0-1 0 0,0 0 1 0 0,1 0 0 0 0,0 0-1 0 0,1-7 1 0 0,0 0-44 0 0,0 0 0 0 0,2 0 0 0 0,-1 0 0 0 0,2 1 0 0 0,0-1 0 0 0,10-22 0 0 0,-8 22-20 0 0,1 0 1 0 0,0 0-1 0 0,1 1 1 0 0,1 0-1 0 0,0 1 1 0 0,0-1 0 0 0,17-13-1 0 0,-22 21 77 0 0,1 0-1 0 0,0 1 0 0 0,0-1 1 0 0,0 1-1 0 0,0 0 0 0 0,0 1 1 0 0,1-1-1 0 0,-1 1 1 0 0,1 0-1 0 0,0 0 0 0 0,0 1 1 0 0,0 0-1 0 0,-1 0 0 0 0,1 0 1 0 0,0 1-1 0 0,0 0 0 0 0,0 0 1 0 0,0 0-1 0 0,0 1 0 0 0,0 0 1 0 0,7 1-1 0 0,4 4 123 0 0,-1 0 0 0 0,0 1 0 0 0,0 1 0 0 0,0 0 0 0 0,-1 2 0 0 0,0-1 0 0 0,-1 2 0 0 0,25 22 0 0 0,-34-28-37 0 0,-1 0-1 0 0,0 0 0 0 0,-1 0 0 0 0,1 0 1 0 0,-1 1-1 0 0,0-1 0 0 0,0 1 1 0 0,0 0-1 0 0,1 6 0 0 0,5 11 182 0 0,-8-22-233 0 0,0 1-1 0 0,0 0 1 0 0,0 0 0 0 0,-1-1 0 0 0,1 1-1 0 0,-1 0 1 0 0,1 0 0 0 0,-1 0 0 0 0,0 0 0 0 0,0 0-1 0 0,0-1 1 0 0,0 1 0 0 0,0 0 0 0 0,0 0-1 0 0,0 0 1 0 0,-1 0 0 0 0,1 0 0 0 0,-1 0 0 0 0,1-1-1 0 0,-1 1 1 0 0,0 0 0 0 0,1 0 0 0 0,-1-1-1 0 0,-2 3 1 0 0,-1 1 23 0 0,-1 0-1 0 0,0-1 0 0 0,0 0 1 0 0,0 0-1 0 0,-11 7 1 0 0,10-7-57 0 0,-20 12 12 0 0,-50 21 0 0 0,15-9-298 0 0,44-18 125 0 0,-8 3-642 0 0,0-1 0 0 0,-1-1 0 0 0,-35 11 0 0 0,60-22 561 0 0,0 1-1 0 0,-1-1 1 0 0,1 0 0 0 0,0 0-1 0 0,0 0 1 0 0,-1 1 0 0 0,1-2-1 0 0,0 1 1 0 0,-1 0 0 0 0,1 0-1 0 0,0 0 1 0 0,-2-1 0 0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0:39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0 13935 0 0,'0'0'1575'0'0,"-9"1"-500"0"0,6-1-966 0 0,1 1 0 0 0,-1 0 1 0 0,1 0-1 0 0,0 0 1 0 0,-1 0-1 0 0,1 0 1 0 0,0 0-1 0 0,0 1 1 0 0,0-1-1 0 0,0 1 0 0 0,0 0 1 0 0,0 0-1 0 0,0-1 1 0 0,0 1-1 0 0,-1 3 1 0 0,-23 34 263 0 0,25-37-325 0 0,-185 379 1787 0 0,151-303-1625 0 0,19-43-177 0 0,-77 163 83 0 0,76-166-116 0 0,-59 117 0 0 0,74-145-203 0 0,-7 16 525 0 0,7-8-2943 0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0:39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 5983 0 0,'-1'1'274'0'0,"-23"19"52"0"0,-4 4 851 0 0,13-3 2516 0 0,11-12-2775 0 0,0 0 0 0 0,0 1 0 0 0,1-1 0 0 0,1 0 0 0 0,-1 1 0 0 0,2 0 0 0 0,-1-1 0 0 0,1 1 0 0 0,1 18 1 0 0,0-17-779 0 0,1 0 0 0 0,1-1 0 0 0,-1 1 0 0 0,2 0 1 0 0,0-1-1 0 0,0 1 0 0 0,1-1 0 0 0,0 0 0 0 0,1 0 1 0 0,0 0-1 0 0,0-1 0 0 0,1 1 0 0 0,14 15 0 0 0,-17-22-277 0 0,1 0 0 0 0,-1 0-1 0 0,1-1 1 0 0,0 0 0 0 0,0 0-1 0 0,0 0 1 0 0,0 0 0 0 0,0 0 0 0 0,0-1-1 0 0,0 0 1 0 0,1 0 0 0 0,-1 0-1 0 0,1 0 1 0 0,-1-1 0 0 0,0 0-1 0 0,9 0 1 0 0,3-2-1758 0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0:40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0 7367 0 0,'0'0'568'0'0,"-2"1"-373"0"0,-4 3 807 0 0,0 1 0 0 0,0-1 0 0 0,1 1 0 0 0,0 0 0 0 0,0 0-1 0 0,0 1 1 0 0,-6 10 0 0 0,-5 13 34 0 0,7-7-220 0 0,2 2 0 0 0,-7 28 0 0 0,-6 23 265 0 0,-107 268 704 0 0,99-263-1661 0 0,4 2-1 0 0,-20 116 1 0 0,42-183-100 0 0,-23 116 5 0 0,10-88-62 0 0,14-41-143 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0:53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21 6127 0 0,'2'-1'282'0'0,"29"-5"74"0"0,31-4 2400 0 0,-50 7-2078 0 0,-2 3 6825 0 0,-13 6-7151 0 0,-3 0-298 0 0,0 1 0 0 0,-1-1 0 0 0,0-1 0 0 0,0 1 0 0 0,-1-1 0 0 0,1 0 0 0 0,-1-1 0 0 0,-13 6 0 0 0,-8 5 25 0 0,-81 45-36 0 0,-22 11-10 0 0,105-55-27 0 0,-54 35 42 0 0,78-49-49 0 0,-23 17 38 0 0,-34 33-1 0 0,53-46-10 0 0,1 1 0 0 0,0 0 1 0 0,0 0-1 0 0,1 0 0 0 0,0 1 0 0 0,0 0 0 0 0,1 0 0 0 0,0 0 0 0 0,0 0 0 0 0,-3 12 1 0 0,6-17 3 0 0,0 1 1 0 0,1 0 0 0 0,-1-1 0 0 0,1 1-1 0 0,0 0 1 0 0,0-1 0 0 0,0 1 0 0 0,0 0 0 0 0,1 0-1 0 0,-1-1 1 0 0,1 1 0 0 0,0-1 0 0 0,0 1-1 0 0,1-1 1 0 0,-1 1 0 0 0,1-1 0 0 0,-1 0 0 0 0,1 1-1 0 0,0-1 1 0 0,0 0 0 0 0,1 0 0 0 0,-1-1-1 0 0,1 1 1 0 0,-1 0 0 0 0,1-1 0 0 0,4 4 0 0 0,0-1 44 0 0,1-1 0 0 0,0 1 1 0 0,-1-1-1 0 0,1-1 0 0 0,1 0 1 0 0,-1 0-1 0 0,0 0 0 0 0,1-1 1 0 0,-1 0-1 0 0,12 0 1 0 0,23 1 263 0 0,0-2 1 0 0,1-1 0 0 0,-1-3-1 0 0,59-10 1 0 0,141-45 37 0 0,-212 49-366 0 0,-2 2-7 0 0,-3 1 8 0 0,0-1 0 0 0,-1-2 0 0 0,0 0 0 0 0,43-23 0 0 0,-63 29-14 0 0,1-1 1 0 0,-1 0-1 0 0,0-1 0 0 0,0 1 1 0 0,0-1-1 0 0,6-8 0 0 0,-9 11-8 0 0,0-1 0 0 0,-1 0 0 0 0,1 0 0 0 0,0 1 0 0 0,-1-1 0 0 0,0-1 0 0 0,0 1 0 0 0,1 0 0 0 0,-2 0 0 0 0,1 0 0 0 0,0-1 0 0 0,-1 1 0 0 0,0 0 0 0 0,1-6-1 0 0,-9-10-88 0 0,2 5-12 0 0,4 10 49 0 0,1 1 0 0 0,-1-1 0 0 0,1 1 0 0 0,-1-1 0 0 0,0 1 0 0 0,-1 0 0 0 0,1 0 0 0 0,-1 0 1 0 0,1 0-1 0 0,-1 0 0 0 0,0 1 0 0 0,0-1 0 0 0,0 1 0 0 0,0 0 0 0 0,0 0 0 0 0,-1 0 0 0 0,-5-3 0 0 0,1 4-13 0 0,0-1-1 0 0,-1 2 1 0 0,0-1 0 0 0,1 1-1 0 0,-1 0 1 0 0,1 1-1 0 0,-1-1 1 0 0,1 2 0 0 0,-15 3-1 0 0,1 2-150 0 0,-1 1 0 0 0,-26 13 0 0 0,-68 42 458 0 0,115-62-168 0 0,-7 12 89 0 0,4-7-98 0 0,4-4-20 0 0,-1 1 0 0 0,1 0 0 0 0,-1 1 0 0 0,1-1 0 0 0,0 0 0 0 0,0 0-1 0 0,0 0 1 0 0,1 1 0 0 0,-1-1 0 0 0,1 1 0 0 0,0-1 0 0 0,0 0 0 0 0,0 1 0 0 0,0-1 0 0 0,1 6 0 0 0,1-1 82 0 0,1-1 1 0 0,-1 1-1 0 0,1-1 1 0 0,0 1 0 0 0,7 9-1 0 0,-7-11-46 0 0,-1-2-31 0 0,0 1 1 0 0,1-1 0 0 0,0 0 0 0 0,0 0-1 0 0,0 0 1 0 0,0 0 0 0 0,1 0 0 0 0,5 4-1 0 0,-7-6-66 0 0,7 4 70 0 0,0 0 0 0 0,0 0 0 0 0,10 4 0 0 0,-15-8-198 0 0,-1-1 0 0 0,0 0 0 0 0,1 0 0 0 0,0 0 0 0 0,-1 0 0 0 0,1-1 0 0 0,-1 0 0 0 0,1 1 0 0 0,0-1 0 0 0,-1-1 0 0 0,1 1 0 0 0,6-1 1 0 0,3-3-1561 0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0:40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1 134 17215 0 0,'0'0'396'0'0,"1"-1"52"0"0,15-11 121 0 0,0 2 0 0 0,1 0 0 0 0,0 1 0 0 0,1 1 0 0 0,0 0 0 0 0,34-9 0 0 0,118-20 1390 0 0,-161 36-2024 0 0,15-4-14 0 0,7-1-1019 0 0,57-3 1 0 0,-87 9 988 0 0,-1 0 0 0 0,0 0 0 0 0,1 0 0 0 0,-1 0 0 0 0,1 0 0 0 0,-1 0 0 0 0,1 0 0 0 0,-1 0 0 0 0,0 1 0 0 0,1-1 0 0 0,-1 0 0 0 0,1 0 0 0 0,-1 0 0 0 0,0 1 0 0 0,1-1 0 0 0,-1 0 0 0 0,1 0 0 0 0,-1 1 0 0 0,0-1 0 0 0,1 1 0 0 0,0 0-390 0 0</inkml:trace>
  <inkml:trace contextRef="#ctx0" brushRef="#br0" timeOffset="1">152 385 4607 0 0,'2'0'8876'0'0,"71"-5"-2661"0"0,2-8-3575 0 0,69-26-2724 0 0,-107 29-5263 0 0,-11 5-1913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7:47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289 165 6911 0 0,'0'0'315'0'0,"2"1"-7"0"0,41 13 218 0 0,2 1 3954 0 0,-41-14-3994 0 0,1 0 106 0 0,0 1 0 0 0,0-2 0 0 0,0 1-1 0 0,8 0 1 0 0,16 2 782 0 0,-20-2-1081 0 0,0-1-1 0 0,-1 0 0 0 0,1 0 1 0 0,0-1-1 0 0,0 0 0 0 0,0-1 1 0 0,13-3-1 0 0,-11 2-85 0 0,-4 2-152 0 0,-1-1 0 0 0,1-1 0 0 0,-1 1 0 0 0,0-1 0 0 0,0 0 0 0 0,0 0 1 0 0,0 0-1 0 0,0-1 0 0 0,6-5 0 0 0,-9 6-60 0 0,0 0 0 0 0,0-1 0 0 0,1 1 0 0 0,-2-1-1 0 0,1 1 1 0 0,0-1 0 0 0,-1 0 0 0 0,0 0 0 0 0,0 0 0 0 0,0 0 0 0 0,0 0 0 0 0,-1-1-1 0 0,1 1 1 0 0,0-7 0 0 0,-1 8-35 0 0,-1-1-1 0 0,0 1 1 0 0,0 0-1 0 0,0 0 0 0 0,-1 0 1 0 0,1 0-1 0 0,-1 0 1 0 0,0-1-1 0 0,0 1 1 0 0,0 0-1 0 0,0 0 1 0 0,0 1-1 0 0,0-1 0 0 0,-1 0 1 0 0,0 0-1 0 0,1 1 1 0 0,-1-1-1 0 0,0 1 1 0 0,0-1-1 0 0,0 1 1 0 0,-1 0-1 0 0,1 0 0 0 0,-1 0 1 0 0,-3-3-1 0 0,1 2-27 0 0,0 0-1 0 0,0 0 1 0 0,-1 1-1 0 0,1-1 0 0 0,-1 1 1 0 0,0 1-1 0 0,1-1 1 0 0,-1 1-1 0 0,0 0 1 0 0,0 0-1 0 0,0 0 0 0 0,-6 1 1 0 0,-3 1 5 0 0,0 1-1 0 0,0 0 1 0 0,1 2 0 0 0,0-1 0 0 0,-27 11-1 0 0,17-3 72 0 0,0 1-1 0 0,-32 20 1 0 0,0 9 267 0 0,-79 74 0 0 0,125-106-231 0 0,-6 6 54 0 0,0 1 0 0 0,-20 27 0 0 0,30-36-68 0 0,1 1 1 0 0,0-1-1 0 0,0 1 0 0 0,1 1 1 0 0,0-1-1 0 0,0 0 0 0 0,1 1 1 0 0,-4 17-1 0 0,7-23-27 0 0,-1 1 0 0 0,1-1 0 0 0,0 1 0 0 0,0-1 0 0 0,0 1 1 0 0,1-1-1 0 0,-1 1 0 0 0,1-1 0 0 0,0 1 0 0 0,0-1 0 0 0,0 1 0 0 0,0-1 0 0 0,1 0 0 0 0,-1 0 1 0 0,1 0-1 0 0,0 0 0 0 0,0 0 0 0 0,0 0 0 0 0,4 4 0 0 0,-1-2-128 0 0,0 0 0 0 0,1-1 0 0 0,-1 0 0 0 0,1 0-1 0 0,0 0 1 0 0,0-1 0 0 0,1 0 0 0 0,11 4 0 0 0,17 5-1058 0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0:42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4143 0 0,'0'0'12775'0'0,"2"1"-12679"0"0,0 0-44 0 0,0 0-1 0 0,0 0 1 0 0,0 0-1 0 0,-1 1 1 0 0,1-1 0 0 0,0 1-1 0 0,-1-1 1 0 0,1 1 0 0 0,-1 0-1 0 0,1 0 1 0 0,-1 0 0 0 0,0-1-1 0 0,0 1 1 0 0,0 0 0 0 0,1 4-1 0 0,13 39 847 0 0,-12-36-659 0 0,27 81 1059 0 0,-24-73-1145 0 0,1-1 0 0 0,1 0 0 0 0,13 20 0 0 0,-18-32-131 0 0,1 1 0 0 0,-1-1-1 0 0,1 1 1 0 0,0-1-1 0 0,0 0 1 0 0,0-1 0 0 0,1 1-1 0 0,-1-1 1 0 0,1 0 0 0 0,9 5-1 0 0,-9-6-40 0 0,-1-1 0 0 0,0 1-1 0 0,0-1 1 0 0,1 0 0 0 0,-1-1-1 0 0,0 1 1 0 0,1-1 0 0 0,-1 0-1 0 0,1 0 1 0 0,-1 0 0 0 0,0-1-1 0 0,1 1 1 0 0,-1-1 0 0 0,7-2-1 0 0,10-5-1240 0 0,1 0-404 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0:42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0 9215 0 0,'0'0'707'0'0,"-1"1"-340"0"0,-5 2-9 0 0,0 0 0 0 0,0 1 0 0 0,0 0 0 0 0,1 0 0 0 0,-1 0 0 0 0,1 1 0 0 0,0-1 0 0 0,1 1 0 0 0,-1 1 0 0 0,1-1 0 0 0,0 1 0 0 0,0-1 0 0 0,1 1 0 0 0,-1 0 0 0 0,-3 11 0 0 0,-4 10-12 0 0,2 2-1 0 0,-9 37 1 0 0,11-38-133 0 0,-29 99 274 0 0,-71 165 0 0 0,-101 139 705 0 0,148-321-890 0 0,-56 119 842 0 0,109-207-1114 0 0,7-20-326 0 0,11-6-1708 0 0,1-3-4718 0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0:43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0 2303 0 0,'0'0'15600'0'0,"1"2"-15341"0"0,-1 0-192 0 0,1-1 0 0 0,-1 1 1 0 0,1 0-1 0 0,-1 0 0 0 0,0-1 0 0 0,0 1 0 0 0,1 0 1 0 0,-1 0-1 0 0,-1 0 0 0 0,1 0 0 0 0,0-1 0 0 0,0 1 1 0 0,-1 0-1 0 0,1 0 0 0 0,-1 0 0 0 0,1-1 0 0 0,-2 4 1 0 0,-19 31 654 0 0,12-21-569 0 0,-85 129 697 0 0,93-143-356 0 0,3 0-414 0 0,3 0-68 0 0,0 0 0 0 0,0 0 0 0 0,0-1 0 0 0,0 0 1 0 0,0 0-1 0 0,0 0 0 0 0,0 0 0 0 0,0-1 0 0 0,0 0 0 0 0,0 0 0 0 0,0 0 0 0 0,7-3 0 0 0,1 0 10 0 0,1 1 1 0 0,24-3-1 0 0,28-3-22 0 0,-61 9-389 0 0,0-1 0 0 0,0 0-1 0 0,0 0 1 0 0,0 0 0 0 0,0 0-1 0 0,0-1 1 0 0,0 1 0 0 0,7-5-1 0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0:43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0 4607 0 0,'0'0'10224'0'0,"-1"2"-9640"0"0,-14 26 628 0 0,-12 34 1 0 0,14-33-718 0 0,-34 96 897 0 0,-11 26-210 0 0,27-72-921 0 0,17-35-262 0 0,13-43-146 0 0,0 4 591 0 0,0-2-2603 0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0:44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65 253 11311 0 0,'-16'3'415'0'0,"11"-2"-310"0"0,1 0-1 0 0,0 0 0 0 0,-1-1 1 0 0,1 0-1 0 0,-1 0 1 0 0,0 0-1 0 0,1 0 1 0 0,-8-2 2350 0 0,27 0-969 0 0,41-7 81 0 0,99-29 0 0 0,-55 11-897 0 0,261-49 747 0 0,-123 27-880 0 0,-197 40-566 0 0,118-23 121 0 0,-118 26-988 0 0,76-3 1 0 0,-115 9 297 0 0,-2 13-4498 0 0,-2-2-408 0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0:44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0 14511 0 0,'0'0'4632'0'0,"-1"2"-4578"0"0,-15 19 88 0 0,-17 34 0 0 0,-3 4 440 0 0,27-47-416 0 0,-10 16 517 0 0,-25 47 0 0 0,44-74-347 0 0,12-1-317 0 0,3-2 11 0 0,0-1 0 0 0,0 0 0 0 0,28-11 0 0 0,12-3-2 0 0,-12 7-305 0 0,76-7 1 0 0,-77 17-3354 0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0:45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1 9215 0 0,'0'0'7527'0'0,"-1"2"-6707"0"0,-25 62 979 0 0,-19 44-273 0 0,-6-1-722 0 0,-36 68-397 0 0,8-32-82 0 0,59-94-557 0 0,35-48-1924 0 0,1-3-2837 0 0,3-3-1490 0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0:45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61 153 10367 0 0,'0'0'472'0'0,"-9"2"158"0"0,-28 4-614 0 0,22-7 8882 0 0,32-5-8628 0 0,1 0 0 0 0,-1 2 0 0 0,1 0 0 0 0,21-2 1 0 0,-5 0-22 0 0,49-8 246 0 0,147-33 210 0 0,-171 31-743 0 0,27-8-237 0 0,-30 4-4241 0 0,-43 14-2295 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0:45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0 3679 0 0,'0'0'284'0'0,"-1"1"-186"0"0,-4 5 1135 0 0,1 0 0 0 0,-1-1 1 0 0,1 1-1 0 0,1 1 0 0 0,-1-1 0 0 0,-4 13 1 0 0,-14 46 3817 0 0,16-44-4993 0 0,-14 60 1529 0 0,14-53-1177 0 0,-2 1 0 0 0,-11 29 1 0 0,-6 4-267 0 0,-3-1 0 0 0,-39 60 0 0 0,62-112-91 0 0,5-9-64 0 0,0 0-1 0 0,-1 1 1 0 0,1-1 0 0 0,0 0-1 0 0,0 0 1 0 0,0 1 0 0 0,0-1-1 0 0,-1 0 1 0 0,1 1 0 0 0,0-1-1 0 0,0 0 1 0 0,0 1 0 0 0,0-1-1 0 0,0 0 1 0 0,0 0 0 0 0,0 1-1 0 0,0-1 1 0 0,0 0 0 0 0,0 1-1 0 0,0-1 1 0 0,0 0 0 0 0,0 1-1 0 0,0-1 1 0 0,0 0 0 0 0,0 1-1 0 0,0-1 1 0 0,1 0 0 0 0,-1 0-1 0 0,0 1 1 0 0,0-1 0 0 0,0 0-1 0 0,0 1 1 0 0,1-1 0 0 0,-1 0-1 0 0,0 0 1 0 0,0 0 0 0 0,0 1-1 0 0,1-1 1 0 0,-1 0 0 0 0,0 0-1 0 0,0 0 1 0 0,1 1 0 0 0,-1-1-1 0 0,0 0 1 0 0,1 0-1 0 0,-1 0 1 0 0,0 0 0 0 0,1 0-1 0 0,-1 0 1 0 0,0 0 0 0 0,0 0-1 0 0,1 0 1 0 0,-1 0 0 0 0,0 0-1 0 0,1 0 1 0 0,-1 0 0 0 0,0 0-1 0 0,1 0 1 0 0,-1 0 0 0 0,15 0-772 0 0,2-3-37 0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0:46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366 127 4143 0 0,'0'0'319'0'0,"-1"1"-210"0"0,-35 33 13127 0 0,57-43-12613 0 0,23-15 0 0 0,-2 2-230 0 0,-3 4 0 0 0,52-18 1 0 0,-37 15 76 0 0,11-4 224 0 0,-59 24-597 0 0,0-1 0 0 0,-1 1 0 0 0,1 0 0 0 0,0 0 0 0 0,0 1 0 0 0,0 0 0 0 0,0 0 0 0 0,11 1 0 0 0,-17 0-92 0 0,1-1 0 0 0,0 0 1 0 0,0 1-1 0 0,-1-1 0 0 0,1 1 1 0 0,0-1-1 0 0,-1 0 0 0 0,1 1 0 0 0,0-1 1 0 0,-1 1-1 0 0,1 0 0 0 0,-1-1 1 0 0,1 1-1 0 0,-1-1 0 0 0,1 1 0 0 0,-1 0 1 0 0,0 0-1 0 0,1-1 0 0 0,-1 1 1 0 0,0 0-1 0 0,1-1 0 0 0,-1 2 0 0 0,3 16 67 0 0,-3-10-70 0 0,0 1-1 0 0,0-1 1 0 0,-1 1-1 0 0,-1-1 0 0 0,1 0 1 0 0,-2 1-1 0 0,1-1 1 0 0,-1 0-1 0 0,0 0 1 0 0,0-1-1 0 0,-1 1 1 0 0,0-1-1 0 0,-7 10 1 0 0,-6 5 6 0 0,-1 0 1 0 0,-34 32 0 0 0,31-34-8 0 0,-250 217 63 0 0,34-54-48 0 0,202-160-34 0 0,22-15 9 0 0,1 0 0 0 0,1 0 0 0 0,-1 1-1 0 0,-12 14 1 0 0,20-18 9 0 0,7-3 0 0 0,4-2 0 0 0,-7 0 0 0 0,85-12 217 0 0,-20 2-26 0 0,202-26 1534 0 0,-213 30-1639 0 0,79-21-1 0 0,-124 25-121 0 0,-8 2-141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7:48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293 436 7831 0 0,'0'0'603'0'0,"-3"1"-166"0"0,1-1 320 0 0,0 1 1 0 0,0 0-1 0 0,0-1 0 0 0,0 1 0 0 0,0-1 0 0 0,0 0 0 0 0,0 0 0 0 0,0 0 1 0 0,-4 0-1 0 0,-20-7 2428 0 0,13 1-2652 0 0,-25-15 0 0 0,22 11 440 0 0,-11-5-784 0 0,1-2-1 0 0,1-1 0 0 0,-43-39 0 0 0,66 54-186 0 0,-1 0-1 0 0,1 1 1 0 0,0-1-1 0 0,-1 0 1 0 0,1 0-1 0 0,0 0 1 0 0,1-1-1 0 0,-1 1 0 0 0,1 0 1 0 0,-1-1-1 0 0,1 1 1 0 0,0-1-1 0 0,0 0 1 0 0,0-4-1 0 0,1 6-17 0 0,0-1 0 0 0,0 0-1 0 0,0 0 1 0 0,1 1 0 0 0,-1-1 0 0 0,1 0 0 0 0,-1 1-1 0 0,1-1 1 0 0,0 1 0 0 0,0-1 0 0 0,0 1 0 0 0,1-1-1 0 0,-1 1 1 0 0,0 0 0 0 0,1-1 0 0 0,0 1-1 0 0,-1 0 1 0 0,1 0 0 0 0,4-3 0 0 0,6-5-211 0 0,1 1-1 0 0,0 0 1 0 0,23-12 0 0 0,46-16-950 0 0,-73 33 1064 0 0,218-75-1895 0 0,-215 75 2037 0 0,-1 1 0 0 0,1 0 0 0 0,0 1 1 0 0,0 1-1 0 0,0 0 0 0 0,0 0 0 0 0,1 1 0 0 0,-1 1 0 0 0,0 0 0 0 0,0 1 0 0 0,0 0 0 0 0,0 1 0 0 0,-1 0 0 0 0,1 0 0 0 0,12 7 1 0 0,-8-3 211 0 0,-1 1 1 0 0,27 19-1 0 0,-35-22-126 0 0,1 1-1 0 0,-1 1 1 0 0,0-1 0 0 0,-1 1-1 0 0,1 1 1 0 0,7 11-1 0 0,-13-17-75 0 0,0 0-1 0 0,0 0 0 0 0,0 0 1 0 0,-1 0-1 0 0,1 0 0 0 0,-1 1 1 0 0,1-1-1 0 0,-1 0 0 0 0,0 0 1 0 0,0 0-1 0 0,0 0 0 0 0,0 1 1 0 0,0-1-1 0 0,-1 0 1 0 0,1 0-1 0 0,-1 0 0 0 0,1 0 1 0 0,-1 1-1 0 0,0-1 0 0 0,1 0 1 0 0,-1 0-1 0 0,0 0 0 0 0,-2 2 1 0 0,-2 3 76 0 0,0 0 0 0 0,0 0 0 0 0,0-1 0 0 0,-10 9 0 0 0,-5 1 24 0 0,-1 0-1 0 0,-1-1 1 0 0,0-1-1 0 0,-33 14 1 0 0,16-8-99 0 0,-10 5-380 0 0,-1-3-1 0 0,-2-2 0 0 0,0-3 0 0 0,-75 16 1 0 0,125-33-824 0 0,5-12-7398 0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0:47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1375 0 0,'0'0'9619'0'0,"3"-18"-7011"0"0,-2 16-2212 0 0,0-1 1 0 0,1 1-1 0 0,0-1 0 0 0,-1 1 1 0 0,1 0-1 0 0,4-4 2839 0 0,-4 7-2708 0 0,1 0-402 0 0,-1 0 0 0 0,1 1 0 0 0,0-1 0 0 0,-1 1 0 0 0,1-1 0 0 0,-1 1 0 0 0,0 0 0 0 0,0 0 0 0 0,0 0 0 0 0,0 0 0 0 0,0 1 0 0 0,0-1 0 0 0,2 4 0 0 0,3 6 335 0 0,9 23 1 0 0,3 3-148 0 0,-14-29-282 0 0,1-1-1 0 0,0 1 1 0 0,1-1 0 0 0,-1-1 0 0 0,2 1 0 0 0,-1-1-1 0 0,1-1 1 0 0,0 1 0 0 0,17 10 0 0 0,-14-11-131 0 0,0 0 1 0 0,0-1-1 0 0,16 6 0 0 0,-19-9-967 0 0,0 0 0 0 0,0 0 0 0 0,11 0 0 0 0,-6-2-5741 0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0:47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0 11375 0 0,'0'0'1031'0'0,"1"0"-846"0"0,-1 1 1 0 0,1-1-1 0 0,0 0 1 0 0,-1 1-1 0 0,1-1 1 0 0,0 1-1 0 0,-1-1 0 0 0,1 1 1 0 0,-1-1-1 0 0,1 1 1 0 0,0-1-1 0 0,0 2 1 0 0,-2 9 320 0 0,0-1 1 0 0,-1 1 0 0 0,0-1 0 0 0,0 1 0 0 0,-1-1 0 0 0,-1 0 0 0 0,-6 14 0 0 0,-40 68 409 0 0,42-78-710 0 0,-9 14-17 0 0,5-9-49 0 0,1 0 0 0 0,1 1 0 0 0,-9 23 0 0 0,10-21-9 0 0,0-1 1 0 0,-19 29-1 0 0,-3 5 109 0 0,-17 32 158 0 0,-9 19-102 0 0,19-23-156 0 0,-36 114 0 0 0,72-188-151 0 0,1-4-40 0 0,0-1-1 0 0,0 0 0 0 0,-1 0 0 0 0,0 0 1 0 0,-3 6-1 0 0,16-16-1151 0 0,2-5 50 0 0,1-2-50 0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0:47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96 4607 0 0,'-5'-7'11439'0'0,"6"4"-11270"0"0,0 1 0 0 0,0-1 1 0 0,0 0-1 0 0,0 1 0 0 0,0-1 0 0 0,0 1 1 0 0,1 0-1 0 0,-1-1 0 0 0,1 1 0 0 0,0 0 0 0 0,-1 0 1 0 0,1 0-1 0 0,0 0 0 0 0,0 0 0 0 0,0 0 1 0 0,1 1-1 0 0,-1-1 0 0 0,3-1 0 0 0,5-2-27 0 0,0 1 0 0 0,0 0 1 0 0,15-4-1 0 0,0 0 331 0 0,-11 4-87 0 0,0 0-1 0 0,0 1 0 0 0,0 1 0 0 0,1 0 1 0 0,24 1-1 0 0,-37 1-57 0 0,8 36-168 0 0,-11-32-155 0 0,1 0-1 0 0,-1 0 1 0 0,1 0 0 0 0,-1 0 0 0 0,0 0-1 0 0,-1 0 1 0 0,1 0 0 0 0,-1 0-1 0 0,0 0 1 0 0,0 0 0 0 0,0-1-1 0 0,-5 7 1 0 0,-3 2 26 0 0,-1 0-1 0 0,-13 11 1 0 0,3-3-16 0 0,-34 26 15 0 0,37-32-13 0 0,-25 24 0 0 0,-32 36-6 0 0,74-72 42 0 0,2-2-36 0 0,-1 1 0 0 0,1-1-1 0 0,-1 1 1 0 0,1 0 0 0 0,0-1 0 0 0,-1 1-1 0 0,1-1 1 0 0,0 0 0 0 0,-1 1 0 0 0,1-1-1 0 0,0 1 1 0 0,0-1 0 0 0,-1 0 0 0 0,1 0 0 0 0,0 1-1 0 0,1-1 1 0 0,15 3 168 0 0,-16-3-167 0 0,12 1 79 0 0,0 0-1 0 0,-1-1 1 0 0,1-1 0 0 0,21-3-1 0 0,-5 0-27 0 0,169-8 312 0 0,-183 12-390 0 0,55 1 219 0 0,-61 0-322 0 0,-1 1 0 0 0,1-1 0 0 0,0 1 0 0 0,-1 0 1 0 0,15 7-1 0 0,-15-4-86 0 0,6 3-1844 0 0,-4-5 291 0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0:49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0 223 9871 0 0,'0'0'4936'0'0,"2"0"-4280"0"0,61-7 3512 0 0,40 5-3495 0 0,0-4 0 0 0,192-38 0 0 0,-65 2-552 0 0,41-9 267 0 0,-28-3 92 0 0,-214 48-448 0 0,-1 2 1 0 0,1 1-1 0 0,35 0 0 0 0,-63 3-108 0 0,0 0 0 0 0,1 0 0 0 0,-1 0 0 0 0,0 0 0 0 0,0 1 0 0 0,1-1 0 0 0,-1 0 0 0 0,0 1 0 0 0,0-1 0 0 0,1 2 0 0 0,7 1-2998 0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1:00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53 7343 0 0,'0'0'332'0'0,"2"-1"-4"0"0,38-25-15 0 0,-24 17 556 0 0,0 1 269 0 0,-14 7-658 0 0,-1 0-37 0 0,2 0-463 0 0,-2 1 159 0 0,0-1 0 0 0,0 0 0 0 0,1 1 0 0 0,-1-1 0 0 0,0 1 0 0 0,0-1 0 0 0,0 1 0 0 0,1-1 0 0 0,-1 1 0 0 0,0 0 0 0 0,1 0 1 0 0,-1 0-1 0 0,0 0 0 0 0,1 0 0 0 0,-1 0 0 0 0,0 0 0 0 0,1 0 0 0 0,-1 0 0 0 0,0 1 0 0 0,0-1 0 0 0,1 0 0 0 0,-1 1 0 0 0,0-1 0 0 0,0 1 0 0 0,1 0 0 0 0,-1-1 0 0 0,1 2 0 0 0,-1-1 52 0 0,-1 1-118 0 0,0 3-57 0 0,-1 0 0 0 0,0 0 0 0 0,0 0 0 0 0,0 0 0 0 0,0 0-1 0 0,-1 0 1 0 0,0 0 0 0 0,0 0 0 0 0,0-1 0 0 0,-1 1 0 0 0,-5 7-1 0 0,-5 5 0 0 0,-26 26-1 0 0,0 0-17 0 0,-131 201-93 0 0,84-105 123 0 0,-108 238 0 0 0,190-368 67 0 0,1 0 1 0 0,0 0 0 0 0,0 0 0 0 0,1 0-1 0 0,0 1 1 0 0,1-1 0 0 0,0 1 0 0 0,0-1 0 0 0,1 14-1 0 0,1-16 108 0 0,0 1 0 0 0,1-1 0 0 0,-1 0-1 0 0,2 1 1 0 0,-1-1 0 0 0,1 0 0 0 0,0 0-1 0 0,0-1 1 0 0,1 1 0 0 0,-1-1 0 0 0,2 1-1 0 0,6 7 1 0 0,90 90 2106 0 0,-6-8-1479 0 0,-89-89-812 0 0,13 19 53 0 0,-19-25-64 0 0,1 0 0 0 0,-1 0 0 0 0,1 0 0 0 0,-1 0-1 0 0,0 0 1 0 0,1 0 0 0 0,-1 0 0 0 0,0 0 0 0 0,0 1 0 0 0,0-1-1 0 0,0 0 1 0 0,0 0 0 0 0,0 0 0 0 0,0 0 0 0 0,0 0 0 0 0,0 0-1 0 0,-1 0 1 0 0,1 0 0 0 0,0 0 0 0 0,-1 0 0 0 0,1 0 0 0 0,-1 0-1 0 0,1 0 1 0 0,-1 0 0 0 0,1 0 0 0 0,-1 0 0 0 0,0 0 0 0 0,1 0-1 0 0,-1-1 1 0 0,0 1 0 0 0,0 0 0 0 0,1-1 0 0 0,-3 2-1 0 0,2-1-139 0 0,-1 1-1 0 0,0-1 0 0 0,0 0 1 0 0,0 0-1 0 0,0 0 0 0 0,0 0 0 0 0,0 0 1 0 0,-1 0-1 0 0,1 0 0 0 0,0-1 0 0 0,0 1 1 0 0,-1-1-1 0 0,-3 0 0 0 0,4 0-91 0 0,0 0 0 0 0,0-1 0 0 0,0 1-1 0 0,0-1 1 0 0,0 1 0 0 0,0-1 0 0 0,0 0 0 0 0,0 0 0 0 0,0 0-1 0 0,0 0 1 0 0,-2-2 0 0 0,-1-1-302 0 0,-13-8-1150 0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1:01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 4607 0 0,'0'0'208'0'0,"-2"0"-9"0"0,-5 0-394 0 0,-6 0 1072 0 0,0 0 0 0 0,-1 1 0 0 0,1 0 0 0 0,0 1 0 0 0,-19 5 0 0 0,-11 6 5976 0 0,48 2-6728 0 0,20 42-49 0 0,1-1 0 0 0,40 60 0 0 0,-35-68-64 0 0,45 82 40 0 0,-60-98-135 0 0,-2 0-1 0 0,-1 1 1 0 0,15 65 0 0 0,-23-75 26 0 0,-1 1 1 0 0,-2-1-1 0 0,0 1 0 0 0,-2-1 1 0 0,-1 1-1 0 0,-6 41 1 0 0,1-32-72 0 0,-3-1-1 0 0,0 0 1 0 0,-3 0 0 0 0,-25 52-1 0 0,2-21-29 0 0,-48 67-1 0 0,49-84 192 0 0,-2-1 0 0 0,-71 66 0 0 0,25-25 388 0 0,81-84-271 0 0,3-3-76 0 0,38-24-940 0 0,-21 15-252 0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1:02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16 9671 0 0,'14'-15'2106'0'0,"-14"15"-2080"0"0,0 0 1 0 0,1 0-1 0 0,-1 0 1 0 0,0 0-1 0 0,0 0 0 0 0,0 0 1 0 0,0 0-1 0 0,0-1 1 0 0,1 1-1 0 0,-1 0 1 0 0,0 0-1 0 0,0 0 1 0 0,0 0-1 0 0,0 0 1 0 0,1 0-1 0 0,-1 0 1 0 0,0 0-1 0 0,0 0 1 0 0,0 0-1 0 0,0 0 1 0 0,0 0-1 0 0,1 0 1 0 0,-1 0-1 0 0,0 0 0 0 0,0 0 1 0 0,0 1-1 0 0,0-1 1 0 0,1 0-1 0 0,-1 0 1 0 0,0 0-1 0 0,0 0 1 0 0,0 0-1 0 0,0 0 1 0 0,0 0-1 0 0,0 0 1 0 0,0 0-1 0 0,1 1 1 0 0,-1-1-1 0 0,0 0 1 0 0,0 0-1 0 0,6 10 417 0 0,0 8-247 0 0,-5-11-77 0 0,-1 0 0 0 0,1-1 0 0 0,-1 1 1 0 0,0 0-1 0 0,-1-1 0 0 0,0 1 0 0 0,-1 7 1 0 0,-16 48 590 0 0,9-35-394 0 0,-188 776 2157 0 0,23 270-1500 0 0,66-466 27 0 0,104-586-928 0 0,1 0 0 0 0,0 0 0 0 0,1 21 0 0 0,2-39-8 0 0,3 3-64 0 0,-3-4-252 0 0,13-4-3328 0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1:02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 8287 0 0,'0'0'5568'0'0,"-2"1"-5118"0"0,-2 2-405 0 0,-105 86 376 0 0,97-78-259 0 0,1 1-1 0 0,0 0 1 0 0,1 0 0 0 0,1 1 0 0 0,0 1-1 0 0,-13 25 1 0 0,14-24 44 0 0,4-6-29 0 0,0 1 1 0 0,-6 16-1 0 0,9-24-102 0 0,1 1 0 0 0,-1-1 1 0 0,1 1-1 0 0,0-1 0 0 0,0 0 0 0 0,-1 1 0 0 0,1-1 1 0 0,1 1-1 0 0,-1-1 0 0 0,0 1 0 0 0,1-1 0 0 0,-1 1 0 0 0,1-1 1 0 0,0 0-1 0 0,0 1 0 0 0,1 2 0 0 0,0-3-2 0 0,-1 0 0 0 0,1 0-1 0 0,0-1 1 0 0,-1 1 0 0 0,1-1 0 0 0,0 0 0 0 0,0 1-1 0 0,0-1 1 0 0,0 0 0 0 0,0 0 0 0 0,0 0-1 0 0,0 0 1 0 0,5 1 0 0 0,34 6 720 0 0,-27-5-581 0 0,-3-1-74 0 0,1-1-1 0 0,-1 0 1 0 0,1-1 0 0 0,-1 0-1 0 0,13-2 1 0 0,56-12 135 0 0,-78 13-269 0 0,0 1 1 0 0,0-1-1 0 0,0 0 1 0 0,0 1-1 0 0,0-1 1 0 0,0 0-1 0 0,-1 0 0 0 0,1 0 1 0 0,0-1-1 0 0,-1 1 1 0 0,1 0-1 0 0,0-1 1 0 0,-1 1-1 0 0,0-1 1 0 0,1 1-1 0 0,-1-1 1 0 0,0 1-1 0 0,0-1 0 0 0,0 0 1 0 0,0 0-1 0 0,0 0 1 0 0,0 0-1 0 0,0 1 1 0 0,-1-1-1 0 0,1 0 1 0 0,-1 0-1 0 0,1 0 0 0 0,-1 0 1 0 0,0 0-1 0 0,0-1 1 0 0,0 1-1 0 0,0 0 1 0 0,-1-2-1 0 0,1 0-18 0 0,0 0-1 0 0,-1 1 1 0 0,0-1 0 0 0,0 0-1 0 0,0 0 1 0 0,-1 1-1 0 0,1-1 1 0 0,-1 1 0 0 0,1 0-1 0 0,-1-1 1 0 0,0 1-1 0 0,-1 0 1 0 0,1 0-1 0 0,-1 0 1 0 0,1 0 0 0 0,-1 1-1 0 0,-3-4 1 0 0,-4 0-71 0 0,1 1 0 0 0,-1 0 0 0 0,0 0 0 0 0,0 1 0 0 0,-21-6 0 0 0,-55-6-340 0 0,70 12-1141 0 0,15 4 1453 0 0,1-1-1 0 0,0 1 1 0 0,-1 0 0 0 0,1 0 0 0 0,0 0-1 0 0,-1-1 1 0 0,1 1 0 0 0,0 0 0 0 0,0-1 0 0 0,-1 1-1 0 0,1 0 1 0 0,0-1 0 0 0,0 1 0 0 0,-1 0-1 0 0,1-1 1 0 0,0 1 0 0 0,0 0 0 0 0,0-1-1 0 0,0 1 1 0 0,0 0 0 0 0,0-1 0 0 0,-1 1-1 0 0,1-1 1 0 0,0 1 0 0 0,0 0 0 0 0,0-1-1 0 0,0 1 1 0 0,0-1 0 0 0,1 1 0 0 0,-1 0 0 0 0,0-1-1 0 0,0 1 1 0 0,0 0 0 0 0,0-1 0 0 0,0 1-1 0 0,0-1 1 0 0,1 1 0 0 0,-1-1 0 0 0,5-6-5921 0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1:03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35 4143 0 0,'0'0'191'0'0,"0"-2"-11"0"0,2 0 733 0 0,0-1-1 0 0,0 1 1 0 0,0 0-1 0 0,1-1 0 0 0,-1 1 1 0 0,0 0-1 0 0,1 0 1 0 0,-1 1-1 0 0,1-1 1 0 0,0 0-1 0 0,5-1 1 0 0,3-3 354 0 0,-10 5-655 0 0,10 2 1572 0 0,-10-1-2156 0 0,0 1 0 0 0,0-1-1 0 0,-1 1 1 0 0,1-1-1 0 0,0 1 1 0 0,0-1 0 0 0,0 1-1 0 0,-1 0 1 0 0,1-1 0 0 0,0 1-1 0 0,0 0 1 0 0,-1 0 0 0 0,1-1-1 0 0,-1 1 1 0 0,1 0 0 0 0,-1 0-1 0 0,1 0 1 0 0,-1 0 0 0 0,1 2-1 0 0,0-1 3 0 0,-1 0-1 0 0,0 0 1 0 0,0 1 0 0 0,0-1-1 0 0,0 0 1 0 0,0 1-1 0 0,0-1 1 0 0,-1 4-1 0 0,-2 5 17 0 0,0 0 1 0 0,-1-1-1 0 0,-5 11 0 0 0,3-8 50 0 0,-27 69 542 0 0,-29 108-1 0 0,57-175-606 0 0,1 1 0 0 0,1 1 0 0 0,1-1 0 0 0,0 0 0 0 0,1 1 0 0 0,1 16 0 0 0,0-30-94 0 0,1-1 0 0 0,-1 1 0 0 0,1 0 1 0 0,0-1-1 0 0,0 1 0 0 0,0-1 0 0 0,0 1 0 0 0,0-1 0 0 0,1 1 0 0 0,-1-1 0 0 0,1 0 0 0 0,-1 0 0 0 0,1 0 0 0 0,0 0 1 0 0,0 0-1 0 0,0 0 0 0 0,0 0 0 0 0,0 0 0 0 0,0-1 0 0 0,1 1 0 0 0,2 0 0 0 0,9 4-1353 0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1:04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1839 0 0,'0'0'83'0'0,"4"-7"496"0"0,-2 3 945 0 0,1 0-1 0 0,0 0 1 0 0,1 0 0 0 0,-1 1 0 0 0,1-1-1 0 0,5-3 1 0 0,-2 2-123 0 0,1 0 0 0 0,15-7 0 0 0,1 2-602 0 0,34-10 1 0 0,-56 19-664 0 0,59-15 271 0 0,1 3 0 0 0,99-10 0 0 0,-159 23-379 0 0,30-1-5812 0 0,-18 2-475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7:48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725 1 9671 0 0,'0'0'875'0'0,"-2"2"-539"0"0,-24 29 1543 0 0,-1-1 0 0 0,-38 32 1 0 0,-68 46 193 0 0,77-64-1368 0 0,1 1 0 0 0,-58 64 1 0 0,73-62-246 0 0,2 2 0 0 0,3 2 0 0 0,-53 97 1 0 0,80-132-412 0 0,1 1 1 0 0,0 0 0 0 0,1 0-1 0 0,1 1 1 0 0,-6 32-1 0 0,10-37-61 0 0,0 0-1 0 0,0 1 1 0 0,2-1 0 0 0,-1 1-1 0 0,2-1 1 0 0,0 0-1 0 0,0 0 1 0 0,7 20-1 0 0,3-1-1453 0 0,-12-30-108 0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1:04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10591 0 0,'0'0'964'0'0,"1"-1"-485"0"0,4-3 411 0 0,-1 1-1 0 0,0 0 1 0 0,1 0 0 0 0,0 0-1 0 0,0 0 1 0 0,0 1-1 0 0,0 0 1 0 0,0 0 0 0 0,6-1-1 0 0,5-1-258 0 0,30-4-1 0 0,-23 6-475 0 0,0 1 0 0 0,0 1 0 0 0,32 4 0 0 0,-3 5-6761 0 0,-34-5-368 0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1:07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30 2759 0 0,'0'0'126'0'0,"0"-1"-5"0"0,0-6-96 0 0,4-14 8607 0 0,-4 21-8538 0 0,4 10 6825 0 0,-3-1-5090 0 0,-1 10-1827 0 0,0 0 1 0 0,-2 0 0 0 0,0 0-1 0 0,-1 0 1 0 0,-6 20-1 0 0,-34 90-3 0 0,20-70-145 0 0,-3-1 1 0 0,-60 99-1 0 0,67-130-109 0 0,9-13-951 0 0,0 0-3678 0 0,4-5-1030 0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1:07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0 141 11055 0 0,'0'0'1002'0'0,"2"0"-685"0"0,34-2 1618 0 0,-1-1 0 0 0,0-1 0 0 0,48-12 0 0 0,102-39-163 0 0,-33 9-982 0 0,-135 42-749 0 0,2 0 0 0 0,19-1-1 0 0,-31 4-76 0 0,0 1-1 0 0,1 0 0 0 0,-1 0 0 0 0,1 1 0 0 0,-1 0 0 0 0,0 0 0 0 0,0 0 0 0 0,8 4 0 0 0,-14-5-80 0 0,1 1 0 0 0,-1-1 1 0 0,0 1-1 0 0,0-1 0 0 0,0 1 0 0 0,0 0 1 0 0,0-1-1 0 0,0 1 0 0 0,0 0 0 0 0,0 0 1 0 0,0 0-1 0 0,0 0 0 0 0,0 0 0 0 0,-1 0 1 0 0,1 0-1 0 0,0 0 0 0 0,-1 0 0 0 0,1 0 1 0 0,-1 0-1 0 0,1 0 0 0 0,-1 1 0 0 0,1 0 1 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1:08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 7367 0 0,'0'0'9982'0'0,"-1"1"-9605"0"0,-68 82 46 0 0,-26 34-303 0 0,36-58-110 0 0,52-50-10 0 0,4-3 11 0 0,2-5 428 0 0,34-3 193 0 0,-1-1-1 0 0,1-2 1 0 0,55-16 0 0 0,-56 12-962 0 0,0 2 0 0 0,0 1 0 0 0,59-4-1 0 0,-81 11-1452 0 0,0-2 0 0 0,17-2 0 0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1:08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 13159 0 0,'0'0'1187'0'0,"-2"1"-974"0"0,-4 3-25 0 0,0 1 0 0 0,1-1-1 0 0,-1 1 1 0 0,1 1-1 0 0,0-1 1 0 0,1 1 0 0 0,-8 12-1 0 0,-25 49 1312 0 0,-69 187 433 0 0,7-12-1554 0 0,56-165-287 0 0,11-21-32 0 0,26-44-11 0 0,6-12-48 0 0,0 1 0 0 0,0-1-1 0 0,-1 1 1 0 0,1-1 0 0 0,0 0-1 0 0,0 1 1 0 0,0-1 0 0 0,0 1-1 0 0,-1-1 1 0 0,1 1 0 0 0,0-1-1 0 0,0 1 1 0 0,0-1 0 0 0,0 0 0 0 0,0 1-1 0 0,0-1 1 0 0,0 1 0 0 0,0-1-1 0 0,0 1 1 0 0,1-1 0 0 0,-1 1-1 0 0,0-1 1 0 0,0 0 0 0 0,0 1-1 0 0,0-1 1 0 0,1 1 0 0 0,-1-1-1 0 0,0 1 1 0 0,6 0-156 0 0,-6-1 127 0 0,12 1-1047 0 0,2-3-378 0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1:08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5063 0 0,'0'0'13708'0'0,"2"0"-13201"0"0,27-6 345 0 0,-1-1 0 0 0,31-12 1 0 0,9-3-278 0 0,39-8-129 0 0,136-35-304 0 0,-229 62-573 0 0,0 0 1 0 0,0 2-1 0 0,0-1 1 0 0,0 1-1 0 0,0 1 1 0 0,1 1-1 0 0,-1 0 1 0 0,0 1-1 0 0,22 5 1 0 0,-34-6-437 0 0,5 5-5497 0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1:09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23 9215 0 0,'-7'-4'831'0'0,"3"0"-714"0"0,3 3-99 0 0,0 0-1 0 0,0 0 1 0 0,0 0 0 0 0,0 0-1 0 0,0 0 1 0 0,-1 0-1 0 0,1 1 1 0 0,0-1-1 0 0,-1 0 1 0 0,1 1-1 0 0,0-1 1 0 0,-3 0-1 0 0,3 0 277 0 0,-1 1-1 0 0,0-1 0 0 0,1 1 1 0 0,-1-1-1 0 0,0 1 1 0 0,1 0-1 0 0,-1 0 0 0 0,0-1 1 0 0,1 1-1 0 0,-1 0 1 0 0,0 1-1 0 0,1-1 0 0 0,-1 0 1 0 0,0 0-1 0 0,0 1 0 0 0,1-1 1 0 0,-1 1-1 0 0,-2 1 1 0 0,1-1-163 0 0,1 1 1 0 0,0-1-1 0 0,0 1 1 0 0,0 0 0 0 0,0 0-1 0 0,0 0 1 0 0,0 0-1 0 0,1 0 1 0 0,-1 0 0 0 0,-2 5-1 0 0,0 3-76 0 0,0-1 1 0 0,0 1-1 0 0,1 0 1 0 0,-4 20-1 0 0,-15 114 903 0 0,-1 2-253 0 0,15-108-537 0 0,-23 66 0 0 0,28-93-143 0 0,-1-1 1 0 0,-1 1-1 0 0,0-1 1 0 0,-1 0-1 0 0,0 0 1 0 0,0-1-1 0 0,-1 0 1 0 0,0 0 0 0 0,-1-1-1 0 0,0 1 1 0 0,-9 6-1 0 0,6-4-34 0 0,10-10-92 0 0,15-7-1469 0 0,-10 3 969 0 0,7-2-666 0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1:10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94 6447 0 0,'0'0'9408'0'0,"8"-5"-8460"0"0,7-7-581 0 0,2 2 0 0 0,0 0 0 0 0,0 0 0 0 0,0 2 0 0 0,1 0 0 0 0,1 1 0 0 0,-1 1-1 0 0,1 0 1 0 0,0 2 0 0 0,20-3 0 0 0,-21 7-212 0 0,-15 0-112 0 0,4 4-33 0 0,-1 5-10 0 0,-6-6-4 0 0,1-1 0 0 0,-1 1 0 0 0,0 0 0 0 0,0 0 0 0 0,0 0 0 0 0,0 0 0 0 0,0-1 0 0 0,-1 1 0 0 0,1 0 0 0 0,-1 0 0 0 0,0-1 0 0 0,0 1 0 0 0,0 0 0 0 0,0-1 0 0 0,0 1 0 0 0,-3 3-1 0 0,-1 4 7 0 0,-1-1-1 0 0,0-1 0 0 0,-9 10 0 0 0,-10 8-25 0 0,-2-2 0 0 0,-49 37 0 0 0,-23 25 17 0 0,69-58-33 0 0,0-2-1 0 0,-44 30 1 0 0,62-48 40 0 0,1 1 0 0 0,-12 12 0 0 0,1-2 0 0 0,22-19 0 0 0,-1 1 0 0 0,1-1 0 0 0,-1 1 0 0 0,1-1 0 0 0,-1 1 0 0 0,1-1 0 0 0,-1 1 0 0 0,1-1 0 0 0,0 1 0 0 0,-1-1 0 0 0,1 1 0 0 0,0 0 0 0 0,-1-1 0 0 0,1 2 0 0 0,-1 0 0 0 0,2 1 0 0 0,8 10 0 0 0,-6-10 14 0 0,0 0-1 0 0,0-1 0 0 0,0 1 1 0 0,0-1-1 0 0,1 1 0 0 0,-1-1 1 0 0,1 0-1 0 0,0-1 0 0 0,-1 1 1 0 0,1 0-1 0 0,0-1 1 0 0,0 0-1 0 0,0 0 0 0 0,0 0 1 0 0,0-1-1 0 0,0 1 0 0 0,0-1 1 0 0,0 0-1 0 0,0 0 0 0 0,6-1 1 0 0,5-1 110 0 0,-1 0 1 0 0,1-1-1 0 0,0 0 0 0 0,17-8 1 0 0,33-11 60 0 0,0 2-1 0 0,1 3 1 0 0,1 4 0 0 0,126-11 0 0 0,-182 24-469 0 0,-1 0 0 0 0,17 3 0 0 0,-25-2-108 0 0,-4 0-985 0 0,-8 9-555 0 0,-7 2-4670 0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1:10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50 7367 0 0,'0'0'568'0'0,"-9"0"6896"0"0,82-3-4875 0 0,109-20 0 0 0,10-1-1207 0 0,52 29-1579 0 0,-236-5 34 0 0,19-1-2195 0 0,-16 1 980 0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1:11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65 3679 0 0,'11'-3'599'0'0,"1"-2"0"0"0,-1 1-1 0 0,0-2 1 0 0,17-10 0 0 0,-16 9 2253 0 0,0 0 1 0 0,25-9 2903 0 0,-37 17-5667 0 0,-1 3-73 0 0,0-1-1 0 0,-1 1 0 0 0,1-1 0 0 0,-1 1 1 0 0,0-1-1 0 0,0 0 0 0 0,0 0 1 0 0,0 0-1 0 0,0 0 0 0 0,-1 0 0 0 0,0 0 1 0 0,-3 3-1 0 0,-8 5 106 0 0,-21 13 0 0 0,14-10-82 0 0,-177 126 79 0 0,173-122-46 0 0,-24 22 1 0 0,42-34-35 0 0,1 0-1 0 0,0 1 1 0 0,0 0 0 0 0,0 0-1 0 0,1 1 1 0 0,0 0 0 0 0,-8 15-1 0 0,13-22-28 0 0,-1 0-1 0 0,1 1 0 0 0,-1-1 1 0 0,1 1-1 0 0,0-1 1 0 0,0 1-1 0 0,0-1 1 0 0,0 1-1 0 0,0 0 0 0 0,0-1 1 0 0,0 1-1 0 0,0-1 1 0 0,0 1-1 0 0,1-1 0 0 0,-1 1 1 0 0,1-1-1 0 0,-1 0 1 0 0,1 1-1 0 0,0-1 0 0 0,-1 1 1 0 0,1-1-1 0 0,0 0 1 0 0,0 0-1 0 0,0 1 1 0 0,0-1-1 0 0,0 0 0 0 0,0 0 1 0 0,0 0-1 0 0,0 0 1 0 0,1 0-1 0 0,0 0 0 0 0,5 4 67 0 0,0-1 0 0 0,1 0-1 0 0,-1-1 1 0 0,12 4 0 0 0,-15-5-42 0 0,22 5 276 0 0,49 9 1 0 0,-51-11-193 0 0,2-2 61 0 0,1-1-1 0 0,-1-1 0 0 0,0-2 1 0 0,1 0-1 0 0,42-8 0 0 0,-32 1-97 0 0,-1-1-1 0 0,0-2 1 0 0,0-1-1 0 0,-1-2 1 0 0,38-20-1 0 0,-65 29-116 0 0,1-1 0 0 0,-1 1-1 0 0,0-1 1 0 0,0 0-1 0 0,-1-1 1 0 0,0 0 0 0 0,12-14-1 0 0,-16 17-37 0 0,-1 0 0 0 0,0 0 0 0 0,1 0 0 0 0,-1 0 0 0 0,-1 0 0 0 0,1-1 0 0 0,0 1 0 0 0,1-7 0 0 0,-3 8 3 0 0,0 0 1 0 0,0 0-1 0 0,0 0 1 0 0,0 1-1 0 0,0-1 1 0 0,0 0 0 0 0,-1 0-1 0 0,1 0 1 0 0,-1 1-1 0 0,0-1 1 0 0,0 0-1 0 0,0 1 1 0 0,0-1-1 0 0,-3-4 1 0 0,2 5 35 0 0,1 0 0 0 0,-1 0 0 0 0,0 0 0 0 0,0 0 0 0 0,0 0 0 0 0,-1 1 0 0 0,1-1 0 0 0,0 1 0 0 0,-1 0 0 0 0,1 0 0 0 0,0-1 0 0 0,-1 2 0 0 0,0-1 0 0 0,1 0 0 0 0,-1 0 0 0 0,1 1 0 0 0,-1-1 0 0 0,0 1 0 0 0,1 0 0 0 0,-1 0 0 0 0,-5 1 0 0 0,-3-1-138 0 0,0 2 0 0 0,-1-1 1 0 0,-19 7-1 0 0,18-4 239 0 0,0 1 0 0 0,0 1 0 0 0,1 0 0 0 0,0 1-1 0 0,0 0 1 0 0,0 1 0 0 0,1 0 0 0 0,0 1 0 0 0,1 0-1 0 0,0 1 1 0 0,0 0 0 0 0,-8 12 0 0 0,15-17-10 0 0,0-1 0 0 0,0 1 0 0 0,0 1 0 0 0,1-1 0 0 0,0 0 0 0 0,0 1 1 0 0,0-1-1 0 0,0 1 0 0 0,1 0 0 0 0,0 0 0 0 0,0-1 0 0 0,1 1 0 0 0,0 0 0 0 0,0 10 0 0 0,1-12-47 0 0,-1 0 0 0 0,1 0 0 0 0,0 0-1 0 0,0 0 1 0 0,0 0 0 0 0,0 0 0 0 0,1 0-1 0 0,0 0 1 0 0,0 0 0 0 0,0 0 0 0 0,0-1-1 0 0,0 1 1 0 0,1-1 0 0 0,-1 0 0 0 0,1 0-1 0 0,0 0 1 0 0,0 0 0 0 0,0 0 0 0 0,1 0-1 0 0,5 3 1 0 0,-7-5-133 0 0,1 0 0 0 0,-1 0 0 0 0,1 0 0 0 0,0-1 0 0 0,-1 1 0 0 0,1-1 1 0 0,0 0-1 0 0,-1 0 0 0 0,1 1 0 0 0,0-2 0 0 0,-1 1 0 0 0,1 0 0 0 0,3-1 0 0 0,11-2-862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7:49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1 1 1839 0 0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1:11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4143 0 0,'0'0'11678'0'0,"2"1"-11032"0"0,7-1-246 0 0,0 0 0 0 0,1 0 0 0 0,-1-1-1 0 0,0 0 1 0 0,0-1 0 0 0,12-3 0 0 0,15-3 303 0 0,171-17 719 0 0,-199 24-1757 0 0,4 0-5360 0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1:12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3679 0 0,'0'0'167'0'0,"2"-1"-7"0"0,4-2 391 0 0,0-1 2543 0 0,0 1 0 0 0,0 0 1 0 0,12-3-1 0 0,0 2-1658 0 0,23-3 1 0 0,-3 0-175 0 0,39-10-279 0 0,64-11-2185 0 0,-119 25 431 0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1:17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64 9991 0 0,'0'0'904'0'0,"1"-2"-745"0"0,5-24-18 0 0,-5 25 501 0 0,18-24 4303 0 0,-19 25-5009 0 0,12-7 939 0 0,-12 7-833 0 0,1-1 0 0 0,-1 1 0 0 0,1 0 0 0 0,-1 0 0 0 0,1-1 0 0 0,-1 1 0 0 0,1 0 0 0 0,-1 0 0 0 0,1 0 0 0 0,0 0 0 0 0,-1 0 0 0 0,1 0 0 0 0,-1 0 0 0 0,1 0 0 0 0,-1 0 0 0 0,1 0 0 0 0,-1 0 0 0 0,1 0 0 0 0,-1 1 0 0 0,1-1 0 0 0,0 0 0 0 0,-1 0 0 0 0,1 0 0 0 0,-1 1 0 0 0,0-1 0 0 0,2 1 0 0 0,-1 1-17 0 0,1 0 0 0 0,-1 1 0 0 0,1-1 0 0 0,-1 1 0 0 0,0-1 0 0 0,0 1 0 0 0,0-1 0 0 0,0 1 0 0 0,0 0 0 0 0,-1-1 0 0 0,1 1 0 0 0,-1 0 0 0 0,1 0 0 0 0,-1 0 1 0 0,0-1-1 0 0,0 1 0 0 0,-1 0 0 0 0,1 0 0 0 0,-1-1 0 0 0,1 1 0 0 0,-1 0 0 0 0,-1 3 0 0 0,-3 9 50 0 0,-1 0 0 0 0,-13 23 1 0 0,17-33-46 0 0,-15 29 99 0 0,-21 38 118 0 0,-38 63 161 0 0,38-70-255 0 0,-26 43 10 0 0,29-58-47 0 0,34-49-970 0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1:17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58 5983 0 0,'0'0'464'0'0,"0"-1"-305"0"0,2-2 40 0 0,-1 1 0 0 0,1-1 0 0 0,0 1 0 0 0,0 0 0 0 0,0 0 0 0 0,0-1 0 0 0,1 1 0 0 0,-1 1 0 0 0,0-1 0 0 0,1 0 0 0 0,-1 1 0 0 0,1-1 0 0 0,3-1 0 0 0,42-17 3313 0 0,-33 15-3505 0 0,-15 4 95 0 0,0 1 0 0 0,1 0 0 0 0,-1 0 0 0 0,0 0 0 0 0,0 0 0 0 0,0 0-1 0 0,1 0 1 0 0,-1-1 0 0 0,0 1 0 0 0,0 0 0 0 0,1 0 0 0 0,-1 0 0 0 0,0 0-1 0 0,0 0 1 0 0,1 0 0 0 0,-1 0 0 0 0,0 0 0 0 0,0 0 0 0 0,1 0 0 0 0,-1 0-1 0 0,0 0 1 0 0,0 0 0 0 0,1 1 0 0 0,-1-1 0 0 0,0 0 0 0 0,0 0 0 0 0,0 0 0 0 0,1 0-1 0 0,-1 0 1 0 0,0 0 0 0 0,0 0 0 0 0,1 1 0 0 0,-1-1 0 0 0,0 0 0 0 0,0 0-1 0 0,0 0 1 0 0,0 1 0 0 0,1-1 0 0 0,-1 0 0 0 0,0 0 0 0 0,0 0 0 0 0,0 1 0 0 0,-1 13 1046 0 0,-13 17-613 0 0,-7 3 305 0 0,-29 65-1 0 0,41-73-669 0 0,9-23-154 0 0,-1 0 0 0 0,0 0 0 0 0,0 1-1 0 0,-1-1 1 0 0,1 0 0 0 0,-2 3 0 0 0,-1 3-16 0 0,2 0 11 0 0,1-6 32 0 0,-1 4-22 0 0,1-1 32 0 0,-8 5 30 0 0,8-10-30 0 0,3-1 1 0 0,37-2-58 0 0,1-2 1 0 0,62-15-1 0 0,-50 8-92 0 0,-42 9-134 0 0,0-1 1 0 0,0 0-1 0 0,0-1 1 0 0,0 0-1 0 0,12-7 1 0 0,4-7-5979 0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1:17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11 12495 0 0,'0'0'1134'0'0,"0"-1"-937"0"0,-4-4-69 0 0,3 4-52 0 0,1 1 0 0 0,-1 0 0 0 0,1-1 0 0 0,-1 1 0 0 0,1-1 0 0 0,-1 1 0 0 0,0 0 0 0 0,1 0 0 0 0,-1-1 0 0 0,0 1 0 0 0,1 0 0 0 0,-1 0 0 0 0,0 0 0 0 0,1 0 0 0 0,-1 0 0 0 0,0 0 0 0 0,1 0 0 0 0,-1 0 0 0 0,0 0 0 0 0,0 0 0 0 0,1 0 0 0 0,-1 0 0 0 0,0 1 1 0 0,1-1-1 0 0,-1 0 0 0 0,1 0 0 0 0,-1 1 0 0 0,-1 0 0 0 0,-15 10 1027 0 0,7-3-810 0 0,1 2 0 0 0,1-1 1 0 0,-1 1-1 0 0,2 0 0 0 0,-1 1 1 0 0,1 0-1 0 0,1 0 0 0 0,-6 14 0 0 0,-35 101 500 0 0,41-106-697 0 0,-28 90 137 0 0,-26 76-90 0 0,47-152-116 0 0,-2-1 0 0 0,-1 0 0 0 0,-27 40 0 0 0,-1-13 28 0 0,23-32-72 0 0,2 0-1 0 0,-24 44 1 0 0,42-70-249 0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1:18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20 114 17015 0 0,'0'0'1543'0'0,"-2"1"-1268"0"0,-2 1-762 0 0,-10 4 2851 0 0,15-6-2338 0 0,-1 0 0 0 0,0 0-1 0 0,0 0 1 0 0,0 0 0 0 0,0 0 0 0 0,0 1 0 0 0,0-1 0 0 0,0 0 0 0 0,0 0-1 0 0,0 0 1 0 0,0 0 0 0 0,0 0 0 0 0,0 0 0 0 0,0 0 0 0 0,0 0 0 0 0,-1 0 284 0 0,1 0-284 0 0,11-1 473 0 0,97-13 372 0 0,49-10-602 0 0,-59 5-234 0 0,170-37-1082 0 0,-235 46-1207 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1:18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404 180 4607 0 0,'-14'9'10411'0'0,"22"-18"-8550"0"0,5-3-1313 0 0,1-1 0 0 0,1 2-1 0 0,0 0 1 0 0,18-9 0 0 0,68-31 589 0 0,-26 15-398 0 0,-68 32-634 0 0,1 1 1 0 0,0-1-1 0 0,0 1 1 0 0,0 0-1 0 0,0 1 0 0 0,0 0 1 0 0,1 0-1 0 0,-1 1 1 0 0,1 0-1 0 0,-1 0 1 0 0,16 1-1 0 0,-23 1-98 0 0,-1-1-1 0 0,1 0 1 0 0,-1 0-1 0 0,1 1 1 0 0,-1-1-1 0 0,0 0 1 0 0,1 0-1 0 0,-1 1 1 0 0,1-1 0 0 0,-1 0-1 0 0,0 1 1 0 0,1-1-1 0 0,-1 0 1 0 0,0 1-1 0 0,0-1 1 0 0,1 1-1 0 0,-1-1 1 0 0,0 1-1 0 0,0-1 1 0 0,0 1-1 0 0,1-1 1 0 0,-1 0 0 0 0,0 1-1 0 0,0-1 1 0 0,0 2-1 0 0,1 10 96 0 0,-2-7-102 0 0,0 0 0 0 0,0 1 0 0 0,-1-1 0 0 0,1 0 0 0 0,-1 0 0 0 0,0 0 0 0 0,-1 0 0 0 0,1-1 0 0 0,-5 7 0 0 0,-31 39 0 0 0,33-45 0 0 0,-22 26 0 0 0,-2-1 0 0 0,-40 30 0 0 0,-72 47 0 0 0,108-83 0 0 0,0 1 8 0 0,-79 60 48 0 0,66-50-80 0 0,-52 29-1 0 0,30-21 10 0 0,5-4-61 0 0,61-38 17 0 0,12-5 5 0 0,15-8 90 0 0,27-17-1 0 0,-30 15 52 0 0,38-15 0 0 0,136-43 669 0 0,-160 61-575 0 0,0 2 0 0 0,0 2 0 0 0,60-5 0 0 0,-45 10-492 0 0,-49 2-27 0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1:19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 15343 0 0,'0'0'3952'0'0,"-1"1"-3552"0"0,-31 57 1225 0 0,15-26-1172 0 0,-25 58 0 0 0,28-50-336 0 0,14-39-53 0 0,0 1 0 0 0,1 4 3 0 0,1-4-40 0 0,0 0-1 0 0,0-1 1 0 0,0 1 0 0 0,0 0 0 0 0,0-1 0 0 0,0 1 0 0 0,0-1-1 0 0,0 0 1 0 0,1 0 0 0 0,-1 0 0 0 0,4 1 0 0 0,-4-1 15 0 0,5 2-23 0 0,0-1 1 0 0,0 0-1 0 0,0 0 1 0 0,0-1-1 0 0,1 0 1 0 0,-1 0-1 0 0,9-1 1 0 0,54-4 147 0 0,-50 2-153 0 0,22-2-876 0 0,60-14 0 0 0,-82 9-1366 0 0,-8 0-3282 0 0,-5 2-444 0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1:19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 6911 0 0,'0'0'13099'0'0,"1"2"-12639"0"0,0 10-192 0 0,0 0-1 0 0,-1 0 1 0 0,0 0 0 0 0,-1 0-1 0 0,0 0 1 0 0,-1 0 0 0 0,0 0-1 0 0,-7 21 1 0 0,-15 40 118 0 0,-53 107 0 0 0,-12 14-267 0 0,88-187-901 0 0,6-9-130 0 0,11-11-2813 0 0,-13 10 1568 0 0,13-11-4814 0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1:19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29 5063 0 0,'-2'1'232'0'0,"0"1"-145"0"0,-21 8 12872 0 0,27-11-12660 0 0,0 0 1 0 0,1 0 0 0 0,-1 0 0 0 0,0 0 0 0 0,1 0 0 0 0,3-3 0 0 0,10-3 115 0 0,3 1-354 0 0,0 0 0 0 0,0 2 0 0 0,1 0-1 0 0,22-1 1 0 0,-42 5-1106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7:50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404 176 919 0 0,'0'0'3219'0'0,"0"2"-1470"0"0,0 5-800 0 0,0 0-1 0 0,1 0 0 0 0,0 0 0 0 0,4 13 1 0 0,-4-14-491 0 0,0-4 1184 0 0,-1 1-1602 0 0,0 6 163 0 0,0 0 0 0 0,0 0-1 0 0,-1 0 1 0 0,0 0 0 0 0,-1 0 0 0 0,0-1 0 0 0,-3 10-1 0 0,-6 9-202 0 0,1-2-405 0 0,11-25 387 0 0,-1 0-1 0 0,0 0 0 0 0,0 0 0 0 0,0 0 1 0 0,1 0-1 0 0,-1 0 0 0 0,0 0 0 0 0,0 0 1 0 0,1 0-1 0 0,-1 0 0 0 0,0-1 0 0 0,0 1 1 0 0,0 0-1 0 0,1 0 0 0 0,-1 0 0 0 0,0 0 1 0 0,0 0-1 0 0,0 0 0 0 0,1 0 1 0 0,-1 0-1 0 0,0-1 0 0 0,0 1 0 0 0,0 0 1 0 0,0 0-1 0 0,0 0 0 0 0,1 0 0 0 0,-1-1 1 0 0,0 1-1 0 0,0 0 0 0 0,0 0 0 0 0,0 0 1 0 0,0-1-1 0 0,0 1 0 0 0,5-4-115 0 0,27-25 294 0 0,-1-2 0 0 0,45-58 0 0 0,-20 15 439 0 0,-50 64-443 0 0,0 0 0 0 0,0 0 0 0 0,-1-1 0 0 0,-1 0 0 0 0,7-22 0 0 0,-11 30-92 0 0,1 0 1 0 0,-1 0 0 0 0,0 0-1 0 0,0-1 1 0 0,0 1-1 0 0,0 0 1 0 0,-1 0-1 0 0,1 0 1 0 0,-3-6-1 0 0,3 8-46 0 0,0 1-1 0 0,-1-1 0 0 0,1 1 1 0 0,-1-1-1 0 0,1 1 1 0 0,0-1-1 0 0,-1 1 1 0 0,1-1-1 0 0,-1 1 0 0 0,0 0 1 0 0,1-1-1 0 0,-1 1 1 0 0,1 0-1 0 0,-1-1 0 0 0,1 1 1 0 0,-1 0-1 0 0,0 0 1 0 0,-1-1-1 0 0,0 0 40 0 0,-1 0-37 0 0,-1 0 0 0 0,1-1 0 0 0,-1 2-1 0 0,0-1 1 0 0,1 0 0 0 0,-1 1 0 0 0,0-1-1 0 0,1 1 1 0 0,-1 0 0 0 0,0 1-1 0 0,1-1 1 0 0,-1 0 0 0 0,0 1 0 0 0,1 0-1 0 0,-7 2 1 0 0,-4 2 54 0 0,-1 1-1 0 0,-18 10 0 0 0,-7 7-281 0 0,-63 49-1 0 0,62-42 130 0 0,-91 76-22 0 0,115-90 102 0 0,1 1 0 0 0,1 0 0 0 0,0 1 0 0 0,1 1-1 0 0,-14 25 1 0 0,21-30 3 0 0,-5 7 25 0 0,1 0 0 0 0,-11 31-1 0 0,20-47 10 0 0,0 1 0 0 0,1-1 0 0 0,-1 0 0 0 0,1 1 0 0 0,1-1 0 0 0,-1 1 0 0 0,1-1 0 0 0,0 1 0 0 0,0-1 0 0 0,0 1 0 0 0,1-1 0 0 0,0 1 0 0 0,0-1 0 0 0,0 0 0 0 0,5 11 0 0 0,-5-13 11 0 0,1 0 0 0 0,0 1 1 0 0,0-1-1 0 0,0-1 1 0 0,0 1-1 0 0,0 0 0 0 0,1 0 1 0 0,-1-1-1 0 0,1 0 1 0 0,0 1-1 0 0,0-1 0 0 0,0 0 1 0 0,0 0-1 0 0,0 0 1 0 0,0-1-1 0 0,0 1 0 0 0,0-1 1 0 0,1 0-1 0 0,-1 0 1 0 0,1 0-1 0 0,-1 0 0 0 0,1-1 1 0 0,-1 1-1 0 0,7-1 1 0 0,4-1 113 0 0,0 0 0 0 0,0-1 1 0 0,-1-1-1 0 0,27-8 0 0 0,-22 6-78 0 0,-9 2-94 0 0,0 0 1 0 0,0-1 0 0 0,0 0-1 0 0,-1-1 1 0 0,1 1 0 0 0,-1-2-1 0 0,0 1 1 0 0,0-1 0 0 0,-1-1 0 0 0,0 1-1 0 0,0-1 1 0 0,0 0 0 0 0,5-9-1 0 0,3-6-102 0 0,0-1 0 0 0,-2-1 0 0 0,15-34-1 0 0,24-43 48 0 0,-51 100 34 0 0,0 3 7 0 0,0 3 18 0 0,0 1 1 0 0,-1-1 0 0 0,1 0-1 0 0,-1 1 1 0 0,0-1 0 0 0,-1 1-1 0 0,1-1 1 0 0,-1 0-1 0 0,0 0 1 0 0,0 1 0 0 0,-3 6-1 0 0,-4 9 72 0 0,-16 30 0 0 0,0-1 41 0 0,-2 16-17 0 0,24-54-471 0 0,1-4-976 0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1:20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94 3223 0 0,'-7'3'15736'0'0,"10"-3"-14921"0"0,204-58 1711 0 0,-162 42-2088 0 0,-7 1-1882 0 0,-11 8-7464 0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1:21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128 140 8031 0 0,'0'0'366'0'0,"-9"1"126"0"0,4 0-85 0 0,1-1 1 0 0,-1 1-1 0 0,0 1 1 0 0,1-1 0 0 0,-1 0-1 0 0,1 1 1 0 0,-1 0-1 0 0,-4 3 1 0 0,7-4-5 0 0,-1 1 0 0 0,0-1 0 0 0,0 0 0 0 0,0 0 0 0 0,-5 2 0 0 0,5-3-196 0 0,1 1 0 0 0,-1 0 0 0 0,1 1 0 0 0,-1-1 0 0 0,1 0 0 0 0,-1 1 0 0 0,1-1 0 0 0,0 1 0 0 0,0 0 0 0 0,0 0 0 0 0,0-1 0 0 0,-2 4 0 0 0,1-2 149 0 0,-13 1 5344 0 0,48-21-5658 0 0,0 2 1 0 0,65-20-1 0 0,-1 0 4 0 0,-28 8-46 0 0,97-27 0 0 0,-154 50 0 0 0,-9 3 0 0 0,1 0 0 0 0,-1 1 0 0 0,1-1 0 0 0,-1 0 0 0 0,1 1 0 0 0,-1-1 0 0 0,1 1 0 0 0,-1 0 0 0 0,1 0 0 0 0,-1 0 0 0 0,1 0 0 0 0,3 1 0 0 0,2 0-12 0 0,-5 0-47 0 0,1 4-6 0 0,-3-4 60 0 0,-1-1 0 0 0,0 1 0 0 0,1 0 0 0 0,-1-1 0 0 0,0 1 0 0 0,0-1 0 0 0,0 1 0 0 0,0 0 1 0 0,0-1-1 0 0,0 1 0 0 0,0-1 0 0 0,0 1 0 0 0,0 0 0 0 0,0-1 0 0 0,0 1 0 0 0,0 0 0 0 0,0-1 0 0 0,0 1 0 0 0,0-1 0 0 0,-1 2 0 0 0,-5 14-47 0 0,4-11 27 0 0,0-1 14 0 0,1 0 0 0 0,-1 1 1 0 0,0-1-1 0 0,-1 0 0 0 0,1-1 1 0 0,-1 1-1 0 0,-5 6 0 0 0,-26 23 16 0 0,8-8-7 0 0,8-4-20 0 0,2 0 1 0 0,-23 37-1 0 0,-14 21 23 0 0,-4 4-1 0 0,18-24 0 0 0,-31 30 11 0 0,69-88-81 0 0,3-2-1071 0 0,0 1 576 0 0,0-1 1 0 0,-1 1-1 0 0,1-1 1 0 0,0 0 0 0 0,-1 0-1 0 0,4-2 1 0 0,0 0-2519 0 0,4-2-3475 0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1:21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1 252 13647 0 0,'0'0'2303'0'0,"2"-1"-1386"0"0,98-28 3899 0 0,170-46-2180 0 0,-51 5-2119 0 0,-4 1-685 0 0,-210 67-451 0 0,17-2 1352 0 0,-8 2-8342 0 0,-9 13 1605 0 0,-1 0 1154 0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1:21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 6911 0 0,'0'0'6179'0'0,"-14"7"-2790"0"0,10-4-3124 0 0,0 0-1 0 0,1 0 1 0 0,-1 0-1 0 0,1 0 1 0 0,0 1-1 0 0,0-1 0 0 0,-3 7 1 0 0,-18 31 940 0 0,13-20-711 0 0,10-20-461 0 0,-5 10 275 0 0,-1 0 0 0 0,2 1 0 0 0,-1 0 0 0 0,2 0 0 0 0,-5 15 0 0 0,-16 59 1283 0 0,18-55-1437 0 0,-2 0 0 0 0,-1 0 1 0 0,-20 41-1 0 0,-10-3-386 0 0,39-68 104 0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1:22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132 237 11975 0 0,'0'0'1083'0'0,"-16"0"8234"0"0,20-9-8352 0 0,0 3-910 0 0,1 1 0 0 0,0 1 0 0 0,0-1-1 0 0,0 1 1 0 0,1-1 0 0 0,-1 1-1 0 0,1 1 1 0 0,0-1 0 0 0,12-4-1 0 0,1-2-6 0 0,98-63-8 0 0,-34 19-16 0 0,-69 46-6 0 0,0 0 0 0 0,0 1 0 0 0,1 0 0 0 0,20-6-1 0 0,-31 14 62 0 0,-4-1-78 0 0,1 0-1 0 0,0 1 1 0 0,0-1-1 0 0,0 1 1 0 0,-1 0-1 0 0,1-1 1 0 0,0 1-1 0 0,-1 0 1 0 0,1-1-1 0 0,0 1 1 0 0,-1 0-1 0 0,1 0 1 0 0,-1-1-1 0 0,1 1 1 0 0,-1 0-1 0 0,1 0 1 0 0,-1 0-1 0 0,0 0 1 0 0,1 0-1 0 0,-1-1 1 0 0,0 1-1 0 0,0 0 1 0 0,0 0-1 0 0,0 0 1 0 0,0 0-1 0 0,0 0 1 0 0,0 0-1 0 0,0 1 1 0 0,0 1 0 0 0,-1 6-1 0 0,0 0 0 0 0,0-1 0 0 0,-1 1 0 0 0,0-1 0 0 0,0 0-1 0 0,-1 1 1 0 0,-7 13 0 0 0,0-2 6 0 0,-24 34 0 0 0,12-24 20 0 0,-48 53 1 0 0,53-67-23 0 0,-1-1 0 0 0,-1 0-1 0 0,0-2 1 0 0,-27 15 0 0 0,-88 38 46 0 0,81-42-55 0 0,7-3 18 0 0,45-20 509 0 0,3 0-424 0 0,3-1-60 0 0,19 3 189 0 0,1 0 0 0 0,41-3 0 0 0,155-23 637 0 0,-69 5-408 0 0,-100 9-1173 0 0,-50 9 25 0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1:22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1 134 13359 0 0,'0'0'1702'0'0,"1"-1"-240"0"0,12-2 510 0 0,-1 0 0 0 0,22-1 0 0 0,-1 0-1233 0 0,133-23 506 0 0,335-43 902 0 0,-427 63-1887 0 0,96-7 249 0 0,-156 15-493 0 0,-10-1-83 0 0,1 1 1 0 0,0-1 0 0 0,0-1-1 0 0,10 0 1 0 0,-29 10-923 0 0,8-4 503 0 0,-3 0-554 0 0,-1 0-1 0 0,-18 6 0 0 0,10-5-706 0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1:24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85 197 1375 0 0,'1'-2'95'0'0,"20"-60"151"0"0,-15 41 2500 0 0,-2-2 10238 0 0,-2 38-12402 0 0,0-8-435 0 0,9 129 893 0 0,-6-43-906 0 0,3 280 167 0 0,-10-327-273 0 0,-2 0 0 0 0,-3-1 0 0 0,-1 0 1 0 0,-2 0-1 0 0,-2-1 0 0 0,-36 84 0 0 0,41-114-11 0 0,-2 1-1 0 0,-12 15 1 0 0,6-8 13 0 0,14-20 1306 0 0,1-3-1298 0 0,0 0 0 0 0,0-1-1 0 0,1 1 1 0 0,-1 0 0 0 0,0 0 0 0 0,1 0-1 0 0,-1 0 1 0 0,1 0 0 0 0,0 0 0 0 0,-1 0 0 0 0,1 0-1 0 0,1-1 1 0 0,0-2 37 0 0,109-175 811 0 0,43-76-431 0 0,-10 13-121 0 0,23 16-55 0 0,-134 189-618 0 0,1 2 1 0 0,75-60-1 0 0,-66 59-723 0 0,-1 2-1826 0 0,-12 12-2522 0 0,-9 8-398 0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1:25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399 123 11775 0 0,'7'-14'928'0'0,"13"-34"-961"0"0,-19 44 465 0 0,0 0 0 0 0,0 0 0 0 0,0 0 0 0 0,0 0 0 0 0,-1 0 0 0 0,0 0 0 0 0,0 0 0 0 0,0 0 0 0 0,0 0 0 0 0,-1-5 0 0 0,1 8-411 0 0,-1 0 0 0 0,1 1 0 0 0,0-1-1 0 0,-1 1 1 0 0,1-1 0 0 0,0 1 0 0 0,-1-1 0 0 0,1 1 0 0 0,0-1 0 0 0,-1 1-1 0 0,1-1 1 0 0,-1 1 0 0 0,1-1 0 0 0,-1 1 0 0 0,1-1 0 0 0,-1 1 0 0 0,1 0 0 0 0,-1-1-1 0 0,0 1 1 0 0,1 0 0 0 0,-1 0 0 0 0,1 0 0 0 0,-1-1 0 0 0,0 1 0 0 0,1 0 0 0 0,-1 0-1 0 0,0 0 1 0 0,1 0 0 0 0,-1 0 0 0 0,0 0 0 0 0,1 0 0 0 0,-1 0 0 0 0,0 0 0 0 0,-3 1 60 0 0,1 0 1 0 0,0-1 0 0 0,0 1 0 0 0,0 0 0 0 0,-5 2 0 0 0,-35 19-82 0 0,0 1 0 0 0,1 2 0 0 0,2 2 0 0 0,1 2 0 0 0,1 2 0 0 0,1 1 0 0 0,-36 41 0 0 0,69-69 43 0 0,1 0-1 0 0,-1 1 0 0 0,1-1 1 0 0,0 1-1 0 0,0 0 1 0 0,0 0-1 0 0,1 0 0 0 0,0 0 1 0 0,-3 8-1 0 0,5-12-34 0 0,0 0-1 0 0,0-1 1 0 0,0 1-1 0 0,0-1 0 0 0,-1 1 1 0 0,1 0-1 0 0,0-1 1 0 0,0 1-1 0 0,1 0 1 0 0,-1-1-1 0 0,0 1 1 0 0,0 0-1 0 0,0-1 0 0 0,0 1 1 0 0,0-1-1 0 0,1 1 1 0 0,-1 0-1 0 0,1 0 1 0 0,0 1 8 0 0,-1-2-10 0 0,0 1 0 0 0,1 0 0 0 0,-1-1 0 0 0,0 1 0 0 0,1-1 1 0 0,-1 1-1 0 0,1 0 0 0 0,-1-1 0 0 0,1 1 0 0 0,-1-1 0 0 0,1 0 0 0 0,0 1 1 0 0,-1-1-1 0 0,1 1 0 0 0,0-1 0 0 0,-1 0 0 0 0,1 1 0 0 0,0-1 1 0 0,-1 0-1 0 0,2 1 0 0 0,-2-1-2 0 0,1 0 3 0 0,0 0 1 0 0,0 1-1 0 0,0-1 1 0 0,0 1-1 0 0,0-1 0 0 0,0 0 1 0 0,0 0-1 0 0,0 0 1 0 0,0 1-1 0 0,0-1 1 0 0,0 0-1 0 0,0 0 0 0 0,0 0 1 0 0,0-1-1 0 0,0 1 1 0 0,0 0-1 0 0,2-1 0 0 0,1 0 17 0 0,5-1 5 0 0,0 0 1 0 0,0-1-1 0 0,0 0 0 0 0,-1 0 0 0 0,1-1 1 0 0,-1 0-1 0 0,12-9 0 0 0,1 1 9 0 0,-1 2-104 0 0,-1-2 1 0 0,-1 0-1 0 0,0-1 0 0 0,-1 0 0 0 0,-1-2 1 0 0,0 0-1 0 0,0-1 0 0 0,14-19 0 0 0,-29 33-126 0 0,-2 3-1027 0 0,-1 1 1208 0 0,1-1-1 0 0,-1 1 1 0 0,1 0-1 0 0,0-1 1 0 0,0 1 0 0 0,0 0-1 0 0,0 0 1 0 0,-1 4 0 0 0,1-4 18 0 0,-5 10 65 0 0,-26 57 347 0 0,29-60-387 0 0,0-1 1 0 0,1 1-1 0 0,0 0 0 0 0,0 0 0 0 0,1 0 1 0 0,0 11-1 0 0,1-15 11 0 0,5 8-241 0 0,4-2-874 0 0,-7-9-336 0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1:25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78 408 5527 0 0,'0'0'498'0'0,"-1"3"-406"0"0,-1 10-968 0 0,-3 15 1568 0 0,2-12 1336 0 0,-1 0 1 0 0,0 0 0 0 0,-1-1-1 0 0,0 1 1 0 0,-10 17 0 0 0,15-32-1934 0 0,-1-1 0 0 0,1 1 0 0 0,0-1 0 0 0,0 1 0 0 0,-1-1 0 0 0,1 1 0 0 0,-1 0 0 0 0,1-1 0 0 0,0 0 0 0 0,-1 1 0 0 0,1-1 0 0 0,-1 1 0 0 0,1-1 0 0 0,-1 0 0 0 0,0 1 0 0 0,1-1 0 0 0,-1 0 0 0 0,1 1 0 0 0,-1-1 0 0 0,0 0-1 0 0,0 0 1 0 0,1 0-64 0 0,-1 0-1 0 0,0 0 1 0 0,1 0-1 0 0,-1 0 1 0 0,1 0-1 0 0,-1 0 1 0 0,1-1-1 0 0,-1 1 1 0 0,1 0-1 0 0,-1 0 1 0 0,1-1-1 0 0,0 1 1 0 0,-1 0-1 0 0,1-1 1 0 0,-1 1-1 0 0,1-1 1 0 0,0 1-1 0 0,-1 0 1 0 0,1-2-1 0 0,-2 0 15 0 0,0-1 0 0 0,1 0-1 0 0,-1 0 1 0 0,1 0-1 0 0,0 0 1 0 0,-1-5 0 0 0,1 1 47 0 0,0-1 1 0 0,1 0-1 0 0,-1 1 1 0 0,2-1 0 0 0,-1 0-1 0 0,3-7 1 0 0,10-45 260 0 0,-6 36-305 0 0,1 0 1 0 0,2 1 0 0 0,0 1-1 0 0,1 0 1 0 0,1 0 0 0 0,2 1-1 0 0,0 0 1 0 0,1 1 0 0 0,0 1-1 0 0,2 1 1 0 0,20-18-1 0 0,-19 20-5 0 0,1 0-1 0 0,0 2 0 0 0,2 0 0 0 0,-1 2 0 0 0,2 0 0 0 0,-1 1 0 0 0,1 1 1 0 0,1 1-1 0 0,0 1 0 0 0,0 1 0 0 0,33-5 0 0 0,11 5-8555 0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1:26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17 9215 0 0,'12'-16'3503'0'0,"-22"22"-1209"0"0,7-3-1931 0 0,-54 43 858 0 0,-54 56 0 0 0,46-40-753 0 0,-9 9 176 0 0,-108 133 1 0 0,152-166-513 0 0,1 2 0 0 0,2 0 0 0 0,-43 88 0 0 0,68-122-108 0 0,0-1 1 0 0,0 1-1 0 0,0 0 1 0 0,1 0 0 0 0,0 0-1 0 0,0-1 1 0 0,0 1-1 0 0,1 0 1 0 0,0 0-1 0 0,1 10 1 0 0,-1-13-25 0 0,1-1 1 0 0,-1 0 0 0 0,1 0-1 0 0,0 0 1 0 0,0 0 0 0 0,-1 0 0 0 0,1 0-1 0 0,1 0 1 0 0,-1 0 0 0 0,0 0-1 0 0,0 0 1 0 0,1-1 0 0 0,-1 1-1 0 0,1-1 1 0 0,-1 1 0 0 0,1-1-1 0 0,0 1 1 0 0,0-1 0 0 0,-1 0 0 0 0,1 0-1 0 0,0 0 1 0 0,0 0 0 0 0,0 0-1 0 0,0 0 1 0 0,1 0 0 0 0,-1-1-1 0 0,0 1 1 0 0,0-1 0 0 0,0 0-1 0 0,0 1 1 0 0,4-1 0 0 0,0 0-221 0 0,0 0 0 0 0,0-1 0 0 0,11-1 0 0 0,5-4-4711 0 0,-2-1-1341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0:33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131 555 1839 0 0,'-1'1'134'0'0,"-28"20"-164"0"0,-12 17 4094 0 0,-17 13 1619 0 0,58-52-5094 0 0,-1-4-383 0 0,1 0-1 0 0,0 0 0 0 0,0-1 0 0 0,0 1 1 0 0,1 0-1 0 0,0 0 0 0 0,0 0 0 0 0,0 0 1 0 0,1 1-1 0 0,-1-1 0 0 0,1 0 0 0 0,0 0 1 0 0,4-5-1 0 0,2-5 32 0 0,2 0-1 0 0,17-21 1 0 0,164-166-133 0 0,-39 66-102 0 0,-112 105-8 0 0,1 2 1 0 0,46-25 0 0 0,-56 37-88 0 0,35-13 0 0 0,-53 25 74 0 0,0 0-1 0 0,0 1 1 0 0,1 1 0 0 0,0 0 0 0 0,22-1-1 0 0,-32 4 13 0 0,0 0 0 0 0,0 0-1 0 0,0 0 1 0 0,0 1 0 0 0,0-1 0 0 0,0 1-1 0 0,0 0 1 0 0,-1 0 0 0 0,1 1-1 0 0,0-1 1 0 0,-1 1 0 0 0,1 0-1 0 0,-1 0 1 0 0,6 4 0 0 0,-5-2-4 0 0,0-1-1 0 0,-1 1 1 0 0,1 0 0 0 0,-1 0 0 0 0,0 0 0 0 0,0 0-1 0 0,0 1 1 0 0,-1-1 0 0 0,0 1 0 0 0,2 6 0 0 0,0 1-5 0 0,-1 0 0 0 0,0 1 0 0 0,-1-1 0 0 0,0 1 0 0 0,-1 0 0 0 0,-1 0 0 0 0,0-1 0 0 0,-2 18 0 0 0,-2-5 6 0 0,-1-1 0 0 0,-1-1 0 0 0,-10 28 0 0 0,-33 67 273 0 0,37-91-170 0 0,-71 137 420 0 0,64-133-413 0 0,-1 0 0 0 0,-2-2-1 0 0,-25 27 1 0 0,-70 60 239 0 0,98-100-289 0 0,-1 0-1 0 0,-1-2 1 0 0,0 0-1 0 0,-34 16 1 0 0,20-14 101 0 0,-45 13 0 0 0,65-25-90 0 0,0 0-1 0 0,0-1 1 0 0,0 0 0 0 0,-1-2 0 0 0,-29 1 0 0 0,43-2-49 0 0,0 0 1 0 0,0-1 0 0 0,0 1 0 0 0,0 0-1 0 0,0-1 1 0 0,0 1 0 0 0,0-1 0 0 0,0 0 0 0 0,0 1-1 0 0,0-1 1 0 0,0 0 0 0 0,1 0 0 0 0,-1 0 0 0 0,0 0-1 0 0,1-1 1 0 0,-1 1 0 0 0,0 0 0 0 0,1-1-1 0 0,0 1 1 0 0,-1-1 0 0 0,1 0 0 0 0,0 1 0 0 0,0-1-1 0 0,0 0 1 0 0,-1-2 0 0 0,1 1-1 0 0,0 1-1 0 0,1-1 1 0 0,-1 0 0 0 0,1 1-1 0 0,0-1 1 0 0,0 0 0 0 0,0 0 0 0 0,0 1-1 0 0,0-1 1 0 0,0 0 0 0 0,1 1-1 0 0,0-1 1 0 0,-1 0 0 0 0,1 1-1 0 0,0-1 1 0 0,0 1 0 0 0,0-1 0 0 0,4-4-1 0 0,0-1-18 0 0,0 1 0 0 0,1-1 0 0 0,0 1-1 0 0,1 1 1 0 0,0-1 0 0 0,10-7 0 0 0,16-9-1236 0 0,2 3-3317 0 0,-8 5-803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7:50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56 10591 0 0,'0'0'819'0'0,"0"-1"-310"0"0,-1-3 375 0 0,-2-3 931 0 0,1 0 0 0 0,-1 1 0 0 0,-4-10 0 0 0,6 15-833 0 0,-10-7-149 0 0,4 4-723 0 0,3 4-54 0 0,3-1-55 0 0,1 1-1 0 0,-1 0 1 0 0,0 0-1 0 0,0 0 1 0 0,0 0-1 0 0,0 0 1 0 0,0 0-1 0 0,1 0 1 0 0,-1 0-1 0 0,0 0 1 0 0,0 0-1 0 0,0 1 0 0 0,0-1 1 0 0,1 0-1 0 0,-1 0 1 0 0,0 1-1 0 0,0-1 1 0 0,1 1-1 0 0,-1-1 1 0 0,0 1-1 0 0,0-1 1 0 0,1 1-1 0 0,-1-1 0 0 0,1 1 1 0 0,-2 0-1 0 0,0 2-1 0 0,-9 8-21 0 0,0 0-1 0 0,1 1 0 0 0,0 0 1 0 0,0 1-1 0 0,-11 21 0 0 0,-7 9-33 0 0,-151 171-416 0 0,170-204 440 0 0,1 0 0 0 0,0 0-1 0 0,1 1 1 0 0,-8 16 0 0 0,7-10-45 0 0,7-2-14 0 0,1-15 89 0 0,0 0 0 0 0,0 1 0 0 0,0-1 0 0 0,0 0 0 0 0,0 0 0 0 0,0 0 0 0 0,0 1 0 0 0,0-1 0 0 0,0 0 0 0 0,0 0 0 0 0,0 0 0 0 0,0 1 0 0 0,0-1 0 0 0,0 0 0 0 0,0 0 0 0 0,1 0 0 0 0,-1 1 0 0 0,0-1 0 0 0,0 0 0 0 0,0 0 0 0 0,0 0 0 0 0,0 0 0 0 0,0 0 0 0 0,1 1 0 0 0,-1-1 0 0 0,0 0 0 0 0,0 0 0 0 0,0 0 0 0 0,1 0 0 0 0,5 4-47 0 0,0 0 0 0 0,0 0 0 0 0,0-1 0 0 0,1 0 0 0 0,0 0 0 0 0,-1 0-1 0 0,1-1 1 0 0,0 0 0 0 0,0-1 0 0 0,0 1 0 0 0,0-1 0 0 0,10 0 0 0 0,11-1-398 0 0,54-7 0 0 0,-33 2 128 0 0,-29 4 161 0 0,2-1-155 0 0,41 1 0 0 0,-57 1 276 0 0,-1 1 0 0 0,0-1 0 0 0,1 1 1 0 0,-1 1-1 0 0,0-1 0 0 0,0 1 0 0 0,0-1 0 0 0,0 1 0 0 0,0 1 1 0 0,0-1-1 0 0,0 1 0 0 0,-1 0 0 0 0,5 4 0 0 0,-7-5 34 0 0,0 0 0 0 0,0 0 0 0 0,0 0-1 0 0,-1 0 1 0 0,1 1 0 0 0,-1-1 0 0 0,0 0 0 0 0,0 1-1 0 0,1-1 1 0 0,-2 1 0 0 0,1 0 0 0 0,0-1 0 0 0,0 1-1 0 0,-1 0 1 0 0,0 0 0 0 0,1-1 0 0 0,-1 1 0 0 0,0 0-1 0 0,0 0 1 0 0,-1-1 0 0 0,1 1 0 0 0,-1 3 0 0 0,0-1 12 0 0,-1 0 0 0 0,1 0 0 0 0,-1 0 1 0 0,0-1-1 0 0,0 1 0 0 0,-1 0 0 0 0,1-1 1 0 0,-1 0-1 0 0,0 1 0 0 0,0-1 0 0 0,-5 3 1 0 0,-3 4 177 0 0,-1-1 0 0 0,-1-1 0 0 0,0 0 0 0 0,0-1 0 0 0,-1-1 0 0 0,0 0 0 0 0,0 0 0 0 0,0-2 0 0 0,-22 7 0 0 0,-12-1 473 0 0,-80 10 0 0 0,90-15-662 0 0,1-3 0 0 0,-1-1 0 0 0,-68-5 0 0 0,90 1-228 0 0,-4 0-1055 0 0,8 0-3516 0 0,1-3-1555 0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1:26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9671 0 0,'0'0'748'0'0,"-1"2"-492"0"0,-4 4 548 0 0,1 2-1 0 0,0-1 0 0 0,1 0 1 0 0,-1 1-1 0 0,2-1 1 0 0,-1 1-1 0 0,1 0 0 0 0,-2 10 1 0 0,2 20-127 0 0,3-18-426 0 0,2 1 0 0 0,0-1 0 0 0,1 1 0 0 0,0-1 0 0 0,9 21 0 0 0,-8-27-173 0 0,1-1-1 0 0,1 1 1 0 0,0-1 0 0 0,0 0 0 0 0,1-1 0 0 0,1 0-1 0 0,18 20 1 0 0,-21-27-40 0 0,-1 0-1 0 0,1 0 1 0 0,0-1-1 0 0,1 1 1 0 0,8 3-1 0 0,-12-6-148 0 0,1 0-1 0 0,0-1 0 0 0,0 1 1 0 0,0-1-1 0 0,0 0 1 0 0,0 0-1 0 0,0 0 0 0 0,1-1 1 0 0,-1 1-1 0 0,8-1 1 0 0,4-3-1287 0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1:27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1 3679 0 0,'0'2'3791'0'0,"1"2"-2425"0"0,-1 0 1 0 0,0 0-1 0 0,0 1 0 0 0,0-1 0 0 0,0 0 1 0 0,-1 0-1 0 0,-1 7 0 0 0,0-4-562 0 0,0 0 0 0 0,-1 0-1 0 0,-6 11 1 0 0,-2 0-952 0 0,-28 34-1 0 0,34-46 602 0 0,-16 19-387 0 0,-2-1 0 0 0,-1-2 0 0 0,0 0 0 0 0,-2-1 0 0 0,-31 20 0 0 0,-146 73-1698 0 0,166-95 1082 0 0,8-4-379 0 0,-1 0 1 0 0,0-3 0 0 0,-1 0 0 0 0,-1-2-1 0 0,-66 12 3343 0 0,101-21-2276 0 0,0-1 1 0 0,-1 0-1 0 0,1 1 1 0 0,0 0 0 0 0,-1-1-1 0 0,1 1 1 0 0,0 0 0 0 0,-1 1-1 0 0,1-1 1 0 0,-1 0 0 0 0,1 1-1 0 0,-1-1 1 0 0,0 1-1 0 0,0 0 1 0 0,0 0 0 0 0,0 0-1 0 0,0 0 1 0 0,0 0 0 0 0,0 0-1 0 0,-1 0 1 0 0,3 5 0 0 0,1 1-27 0 0,-1 1 0 0 0,0-1 0 0 0,0 1 0 0 0,-1 0 0 0 0,3 11 0 0 0,-2 1 71 0 0,0 1 0 0 0,-1 0 0 0 0,-1 38 1 0 0,-12 65 451 0 0,7-107-577 0 0,-1-1-1 0 0,-1 0 1 0 0,-1 0-1 0 0,-8 18 1 0 0,4-12-253 0 0,9-22-766 0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1:27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7831 0 0,'-1'0'603'0'0,"-2"0"-357"0"0,0 0 0 0 0,0 0 1 0 0,0 0-1 0 0,0 1 0 0 0,1-1 0 0 0,-1 1 0 0 0,0 0 1 0 0,1 0-1 0 0,-1 0 0 0 0,0 0 0 0 0,1 0 0 0 0,-5 4 1 0 0,6-4-131 0 0,0-1 0 0 0,0 1 1 0 0,0 0-1 0 0,0 1 1 0 0,0-1-1 0 0,0 0 1 0 0,1 0-1 0 0,-1 0 0 0 0,0 0 1 0 0,1 1-1 0 0,-1-1 1 0 0,1 0-1 0 0,-1 1 1 0 0,1-1-1 0 0,0 0 0 0 0,0 1 1 0 0,-1-1-1 0 0,1 0 1 0 0,0 1-1 0 0,0-1 0 0 0,0 1 1 0 0,0-1-1 0 0,1 0 1 0 0,-1 1-1 0 0,0-1 1 0 0,1 0-1 0 0,-1 1 0 0 0,0-1 1 0 0,2 2-1 0 0,6 15-65 0 0,2 0 0 0 0,0 0 0 0 0,2-1-1 0 0,23 29 1 0 0,-17-24-6 0 0,134 150 1584 0 0,18 24 1683 0 0,-158-179-3020 0 0,0 1-1 0 0,-1 0 0 0 0,-1 1 1 0 0,-1 0-1 0 0,-1 0 1 0 0,0 1-1 0 0,-2 0 0 0 0,5 21 1 0 0,-9-28-206 0 0,0 1 0 0 0,-1 0 0 0 0,0 0 0 0 0,-1 0 0 0 0,0 0 0 0 0,-1 0 1 0 0,-1 0-1 0 0,-1 0 0 0 0,0-1 0 0 0,0 1 0 0 0,-1-1 0 0 0,-1 0 0 0 0,-6 13 0 0 0,0-6-34 0 0,0-1-1 0 0,-1-1 1 0 0,-1 0 0 0 0,-1-1-1 0 0,-22 23 1 0 0,-89 70-19 0 0,59-54-183 0 0,49-41-129 0 0,-36 29-5 0 0,47-39-512 0 0,-1-1-1 0 0,1 0 0 0 0,-12 4 0 0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1:27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10 124 14567 0 0,'0'0'664'0'0,"-2"1"-8"0"0,-5 2 1252 0 0,9-4-1006 0 0,181-55 3149 0 0,19-4-3288 0 0,-190 57-1576 0 0,0 0-1 0 0,0 1 1 0 0,1 1 0 0 0,21 0 0 0 0,-21 2-6345 0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1:28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49 17535 0 0,'0'0'399'0'0,"-7"16"1106"0"0,5-8-1398 0 0,3-7-21 0 0,-1 0 0 0 0,1-1 0 0 0,-1 1 0 0 0,1 0 0 0 0,0 0-1 0 0,-1 0 1 0 0,1 0 0 0 0,0-1 0 0 0,0 1 0 0 0,-1 0 0 0 0,1 0 0 0 0,0-1 0 0 0,0 1 0 0 0,0-1 0 0 0,0 1 0 0 0,0-1 0 0 0,0 1 0 0 0,0-1 0 0 0,1 1 0 0 0,3 0 106 0 0,0 1-1 0 0,1-1 1 0 0,-1 0 0 0 0,0-1 0 0 0,0 1 0 0 0,1-1 0 0 0,-1 0 0 0 0,8-1 0 0 0,45-9 719 0 0,-31 4-606 0 0,87-20 427 0 0,-55 12-951 0 0,63-7 0 0 0,-75 15-700 0 0,-6 0-5853 0 0,-19 4-472 0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1:36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15 11719 0 0,'0'0'264'0'0,"6"-8"742"0"0,-3 2 4180 0 0,-4 11-5032 0 0,-1 1 0 0 0,1 0 0 0 0,-1-1 0 0 0,0 1 0 0 0,0-1 0 0 0,0 0 0 0 0,-1 1 0 0 0,0-1 0 0 0,-4 6 0 0 0,-3 5 50 0 0,-44 93 171 0 0,-41 122-1 0 0,42-98-269 0 0,6-3-39 0 0,44-117-80 0 0,2-11-58 0 0,3-4-918 0 0,4-13-3811 0 0,4-9-1634 0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1:37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318 230 3223 0 0,'0'0'13319'0'0,"2"0"-12710"0"0,3-1-463 0 0,1 0 0 0 0,-1 0 0 0 0,1 0 0 0 0,-1 0 0 0 0,0-1 0 0 0,0 0 0 0 0,0 0 0 0 0,0-1 0 0 0,0 1 0 0 0,0-1 0 0 0,0 0 0 0 0,-1-1 0 0 0,1 1 0 0 0,5-6 0 0 0,-2-1-107 0 0,0 1 0 0 0,0-2 0 0 0,9-14 0 0 0,-15 21-30 0 0,0 1 0 0 0,-1-1 0 0 0,1 0 0 0 0,-1 0 0 0 0,0 0 0 0 0,0 0 0 0 0,0 0 0 0 0,0 0-1 0 0,-1 0 1 0 0,0 0 0 0 0,0-1 0 0 0,0 1 0 0 0,0 0 0 0 0,-2-7 0 0 0,2 7-18 0 0,-1 0 1 0 0,0 0-1 0 0,-1 1 0 0 0,1-1 0 0 0,-1 0 1 0 0,1 1-1 0 0,-1-1 0 0 0,0 1 0 0 0,0 0 0 0 0,-1 0 1 0 0,1 0-1 0 0,-1 0 0 0 0,1 0 0 0 0,-1 0 1 0 0,-4-3-1 0 0,4 4-37 0 0,0 0 1 0 0,0 1-1 0 0,0 0 0 0 0,-1-1 1 0 0,1 1-1 0 0,0 0 0 0 0,0 0 1 0 0,-1 1-1 0 0,1-1 0 0 0,0 1 1 0 0,-1 0-1 0 0,1-1 0 0 0,0 1 1 0 0,-1 1-1 0 0,1-1 0 0 0,0 0 1 0 0,-1 1-1 0 0,-3 1 0 0 0,-3 0-24 0 0,0 1 0 0 0,1 0 0 0 0,-1 0 0 0 0,1 1 0 0 0,0 0 0 0 0,0 1 0 0 0,1 0 0 0 0,-15 11 0 0 0,-3 6 60 0 0,1 0 1 0 0,2 2 0 0 0,0 2 0 0 0,1 0 0 0 0,2 0 0 0 0,-28 48 0 0 0,28-41 133 0 0,-12 26 9 0 0,29-53-106 0 0,0 0 0 0 0,1 0 0 0 0,0 0 0 0 0,0 0 0 0 0,1 1 0 0 0,0-1 0 0 0,-1 12 0 0 0,3-18-20 0 0,-1 1 0 0 0,1-1 1 0 0,-1 0-1 0 0,1 1 0 0 0,-1-1 1 0 0,1 0-1 0 0,-1 0 0 0 0,1 1 1 0 0,-1-1-1 0 0,1 0 0 0 0,-1 0 0 0 0,1 0 1 0 0,0 0-1 0 0,-1 0 0 0 0,1 0 1 0 0,-1 0-1 0 0,1 0 0 0 0,-1 0 1 0 0,2 0-1 0 0,-2 0 7 0 0,6-1 19 0 0,0 1-1 0 0,0-1 1 0 0,0 0 0 0 0,0-1-1 0 0,0 0 1 0 0,-1 0 0 0 0,1 0-1 0 0,7-4 1 0 0,44-29 242 0 0,-40 25-224 0 0,12-9 43 0 0,55-38 53 0 0,-72 49-120 0 0,-1-2-1 0 0,-1 0 0 0 0,1 0 1 0 0,15-22-1 0 0,-26 32-21 0 0,1 0-1 0 0,-1 0 0 0 0,0-1 1 0 0,0 1-1 0 0,1 0 1 0 0,-1 0-1 0 0,0-1 1 0 0,0 1-1 0 0,0 0 0 0 0,0-1 1 0 0,1 1-1 0 0,-1 0 1 0 0,0-1-1 0 0,0 1 0 0 0,0 0 1 0 0,0-1-1 0 0,0 1 1 0 0,0-1-1 0 0,0 1 1 0 0,0 0-1 0 0,0-1 0 0 0,0 0 1 0 0,-6 0 132 0 0,-11 7-96 0 0,10-2-48 0 0,0 1-1 0 0,0-1 1 0 0,1 1-1 0 0,-1 1 1 0 0,1-1 0 0 0,1 1-1 0 0,-1 0 1 0 0,-9 14-1 0 0,-33 61 27 0 0,35-57-12 0 0,-145 308 1486 0 0,153-319-1431 0 0,0-1 1 0 0,-3 18-1 0 0,8-27 95 0 0,0-1-97 0 0,0 5-88 0 0,0-6 2 0 0,0-1-1 0 0,0 1 0 0 0,0-1 1 0 0,0 1-1 0 0,1-1 0 0 0,-1 1 1 0 0,0-1-1 0 0,0 0 0 0 0,1 1 1 0 0,-1-1-1 0 0,0 1 1 0 0,1-1-1 0 0,-1 0 0 0 0,0 1 1 0 0,1-1-1 0 0,-1 0 0 0 0,1 1 1 0 0,-1-1-1 0 0,1 0 0 0 0,-1 1 1 0 0,0-1-1 0 0,1 0 1 0 0,-1 0-1 0 0,1 0 0 0 0,-1 0 1 0 0,1 1-1 0 0,-1-1 0 0 0,1 0 1 0 0,0 0-1 0 0,-1 0 0 0 0,1 0 1 0 0,0 0-1 0 0,16-1-1678 0 0,-8-3 17 0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1:3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1 290 11519 0 0,'0'0'2407'0'0,"2"-1"-1095"0"0,8-5-598 0 0,0 2-1 0 0,1-1 1 0 0,0 1 0 0 0,0 1 0 0 0,16-3 0 0 0,14-5 54 0 0,279-77 3012 0 0,-64 19-2699 0 0,-155 39-781 0 0,162-24 1 0 0,-247 52-372 0 0,1-1-212 0 0,1 1 0 0 0,-1 0 0 0 0,34 3 0 0 0,-49-1 67 0 0,0 0-1 0 0,0 1 0 0 0,0-1 0 0 0,0 0 1 0 0,0 1-1 0 0,0-1 0 0 0,-1 1 0 0 0,1-1 1 0 0,0 1-1 0 0,0 0 0 0 0,-1 0 0 0 0,1 0 0 0 0,-1 0 1 0 0,1 0-1 0 0,-1 0 0 0 0,1 1 0 0 0,-1-1 1 0 0,2 2-1 0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1:38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48 8751 0 0,'0'0'674'0'0,"1"-2"-438"0"0,4-7 1173 0 0,1 1-1 0 0,14-16 1397 0 0,-18 23-1863 0 0,-2 0-837 0 0,1 1 0 0 0,-1 0 0 0 0,0 0 0 0 0,1-1 0 0 0,-1 1 0 0 0,0 0 1 0 0,1 0-1 0 0,-1-1 0 0 0,0 1 0 0 0,1 0 0 0 0,-1 0 0 0 0,1 0 1 0 0,-1 0-1 0 0,0 0 0 0 0,1 0 0 0 0,-1 0 0 0 0,1 0 0 0 0,-1 0 0 0 0,1 0 1 0 0,-1 0-1 0 0,0 0 0 0 0,1 0 0 0 0,-1 0 0 0 0,1 0 0 0 0,-1 0 0 0 0,0 0 1 0 0,1 0-1 0 0,-1 0 0 0 0,1 1 0 0 0,-1-1 0 0 0,0 0 0 0 0,1 0 1 0 0,0 1-1 0 0,-1 0-43 0 0,1 0 1 0 0,-1 0-1 0 0,1 0 1 0 0,0 0-1 0 0,-1 0 1 0 0,0 1-1 0 0,1-1 0 0 0,-1 0 1 0 0,0 0-1 0 0,0 0 1 0 0,1 3-1 0 0,-1 3-52 0 0,0 0-1 0 0,0 0 1 0 0,-3 12-1 0 0,-2-3 47 0 0,0-1 1 0 0,-1 1-1 0 0,-1-1 0 0 0,0-1 1 0 0,-2 1-1 0 0,-15 21 0 0 0,-6 12 26 0 0,15-22-40 0 0,-23 30-1 0 0,37-55 12 0 0,14-6 11 0 0,61-36-16 0 0,-37 21-32 0 0,-14 8 94 0 0,0 1 0 0 0,46-13 0 0 0,-16 9-4598 0 0,-36 10 1368 0 0,-7 2-2930 0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1:38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0 14511 0 0,'0'0'663'0'0,"-2"3"-12"0"0,-3 3-544 0 0,-5 4 179 0 0,1 0-1 0 0,1 1 0 0 0,0 1 1 0 0,0 0-1 0 0,-7 15 1 0 0,-76 215 3266 0 0,39-99-3387 0 0,31-75-107 0 0,14-45-60 0 0,0-1 1 0 0,-14 30-1 0 0,13-34-53 0 0,8-14 17 0 0,0-1-2 0 0,-1-1-81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7:51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620 264 9615 0 0,'0'0'868'0'0,"1"-1"-713"0"0,10-27 1659 0 0,0 1 1 0 0,-2-2-1 0 0,6-29 1 0 0,-13 49-1602 0 0,0 4-90 0 0,-1-1 1 0 0,0 1-1 0 0,0-1 1 0 0,0 1-1 0 0,-1-1 1 0 0,0 1-1 0 0,0-1 1 0 0,0 1 0 0 0,-1-1-1 0 0,1 1 1 0 0,-3-8-1 0 0,-5-5 49 0 0,3 14-184 0 0,2 2 20 0 0,1 0-21 0 0,0 1-1 0 0,0-1 0 0 0,0 1 0 0 0,0 0 1 0 0,0 0-1 0 0,0 0 0 0 0,-1 0 1 0 0,1 0-1 0 0,0 0 0 0 0,-1 0 1 0 0,1 1-1 0 0,0-1 0 0 0,-5 0 1 0 0,2 1-55 0 0,0 0 0 0 0,0 1 1 0 0,0-1-1 0 0,0 1 1 0 0,1 0-1 0 0,-8 2 1 0 0,-3 3-143 0 0,1 0 1 0 0,0 1 0 0 0,-18 12 0 0 0,-187 122-711 0 0,174-111 876 0 0,-60 51 0 0 0,87-65 37 0 0,1 1-1 0 0,0 1 1 0 0,1 0 0 0 0,2 1 0 0 0,-22 36 0 0 0,33-51-1 0 0,0 1-1 0 0,1 0 1 0 0,0 0-1 0 0,0 0 0 0 0,0 0 1 0 0,0 7-1 0 0,1-11 8 0 0,1 0 0 0 0,0 1 0 0 0,0-1 0 0 0,0 0 0 0 0,0 1 0 0 0,0-1 0 0 0,0 0 0 0 0,1 1-1 0 0,-1-1 1 0 0,1 2 0 0 0,0-1 3 0 0,0 1-1 0 0,1-1 1 0 0,-1 0 0 0 0,1 0-1 0 0,0 0 1 0 0,0 0-1 0 0,-1-1 1 0 0,1 1 0 0 0,0 0-1 0 0,1-1 1 0 0,-1 1-1 0 0,0-1 1 0 0,0 0 0 0 0,1 0-1 0 0,-1 0 1 0 0,0 0-1 0 0,1 0 1 0 0,-1 0 0 0 0,1-1-1 0 0,-1 1 1 0 0,1-1-1 0 0,3 1 1 0 0,5 0 45 0 0,-1-1 0 0 0,1 0 0 0 0,-1-1 0 0 0,12-1 0 0 0,12-4 8 0 0,-1-1 1 0 0,0-2-1 0 0,-1-1 0 0 0,40-18 0 0 0,-23 5 51 0 0,89-58 0 0 0,-126 72-91 0 0,0-1-1 0 0,0 0 1 0 0,16-17-1 0 0,-3 1 1378 0 0,-28 27-946 0 0,-5 3-260 0 0,-1 0 1 0 0,1 1-1 0 0,0 0 0 0 0,0 0 0 0 0,0 1 0 0 0,1 0 0 0 0,-7 7 1 0 0,3-2-68 0 0,0 1 0 0 0,1 0 0 0 0,-14 23 0 0 0,18-28-111 0 0,5-5-9 0 0,-1 1 0 0 0,1-1 0 0 0,-1 0 1 0 0,1 1-1 0 0,0-1 0 0 0,0 1 0 0 0,0-1 0 0 0,0 1 0 0 0,0-1 0 0 0,0 1 1 0 0,1 0-1 0 0,-1 3 0 0 0,-1 5-71 0 0,2-8-36 0 0,2-1-11 0 0,-1-1 19 0 0,0 0 0 0 0,1 1 0 0 0,-1-1 0 0 0,0 0 0 0 0,1 0 0 0 0,-1 0 0 0 0,1 0 0 0 0,-1 0 0 0 0,1 0 0 0 0,-1 0 0 0 0,1-1 0 0 0,0 1 0 0 0,-1-1 0 0 0,1 1 0 0 0,0-1 0 0 0,2 1 0 0 0,1-1-254 0 0,-1 0 0 0 0,0 0 0 0 0,1-1 0 0 0,-1 1 1 0 0,0-1-1 0 0,6-2 0 0 0,16-4-1109 0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1:39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14 15031 0 0,'6'-4'231'0'0,"-5"3"-124"0"0,0 0 0 0 0,1 1 0 0 0,-1-1-1 0 0,0 0 1 0 0,1 0 0 0 0,-1 1-1 0 0,1-1 1 0 0,-1 1 0 0 0,1-1 0 0 0,-1 1-1 0 0,1 0 1 0 0,-1-1 0 0 0,3 1 0 0 0,-3 0 415 0 0,-1 0-451 0 0,1-1 0 0 0,-1 1 0 0 0,0 0 0 0 0,0 0 0 0 0,1 0-1 0 0,-1 0 1 0 0,0 0 0 0 0,1 0 0 0 0,-1 0 0 0 0,0 0 0 0 0,0-1 0 0 0,1 1-1 0 0,-1 0 1 0 0,0 0 0 0 0,1 0 0 0 0,-1 0 0 0 0,0 1 0 0 0,1-1 0 0 0,-1 0-1 0 0,0 0 1 0 0,0 0 0 0 0,1 0 0 0 0,-1 0 0 0 0,0 0 0 0 0,1 0 0 0 0,-1 0-1 0 0,0 1 1 0 0,0-1 0 0 0,1 0 0 0 0,-1 0 0 0 0,0 0 0 0 0,0 1 0 0 0,1-1-1 0 0,-1 0 1 0 0,0 0 0 0 0,0 0 0 0 0,0 1 0 0 0,0-1 0 0 0,1 0 0 0 0,-1 1-1 0 0,0-1 1 0 0,0 0 0 0 0,0 0 0 0 0,0 1 0 0 0,0-1 0 0 0,0 0 0 0 0,0 1-1 0 0,0-1 1 0 0,0 0 0 0 0,0 0 0 0 0,0 1 0 0 0,0-1 0 0 0,0 0 0 0 0,0 1-1 0 0,0-1 1 0 0,0 0 0 0 0,0 1 0 0 0,-4 18 451 0 0,0-14-393 0 0,1 1 0 0 0,-1-1 0 0 0,0 0 0 0 0,-1-1-1 0 0,1 1 1 0 0,-1-1 0 0 0,0 0 0 0 0,0 0 0 0 0,0 0 0 0 0,-8 4-1 0 0,-9 3-18 0 0,-32 13 0 0 0,22-11-123 0 0,-47 21-334 0 0,-140 41-1 0 0,212-73 244 0 0,-1 0-1 0 0,0-1 0 0 0,0 0 0 0 0,-1 0 1 0 0,1-1-1 0 0,-12-1 0 0 0,19 1 72 0 0,1 0-1 0 0,-1 0 0 0 0,0 0 1 0 0,0-1-1 0 0,0 1 0 0 0,0 0 0 0 0,1-1 1 0 0,-1 1-1 0 0,0 0 0 0 0,1-1 1 0 0,-1 1-1 0 0,0-1 0 0 0,1 1 1 0 0,-1-1-1 0 0,0 1 0 0 0,1-1 1 0 0,-1 0-1 0 0,1 1 0 0 0,-1-1 1 0 0,1 0-1 0 0,-1 1 0 0 0,1-1 1 0 0,-1 0-1 0 0,1 0 0 0 0,0 0 1 0 0,0 1-1 0 0,-1-1 0 0 0,1 0 1 0 0,0 0-1 0 0,0-1 0 0 0,0 0-34 0 0,0 0 0 0 0,0 0 0 0 0,0 0 0 0 0,0 0 0 0 0,0-1 0 0 0,0 1 0 0 0,1 0 0 0 0,0 0 0 0 0,0-2 0 0 0,3-3-201 0 0,0-1 1 0 0,0 2-1 0 0,1-1 0 0 0,8-8 0 0 0,-11 13 199 0 0,-1 4 148 0 0,-1-2-78 0 0,1 2 24 0 0,1 1-1 0 0,-1-1 1 0 0,0 0-1 0 0,0 1 1 0 0,0-1-1 0 0,-1 1 0 0 0,1-1 1 0 0,-1 1-1 0 0,1-1 1 0 0,-1 1-1 0 0,0-1 1 0 0,0 1-1 0 0,0 0 1 0 0,0 3-1 0 0,-4 5 63 0 0,-1 0 0 0 0,1 0 0 0 0,-2-1 0 0 0,0 0 0 0 0,0 0 0 0 0,-13 16 0 0 0,-52 52 463 0 0,36-43-412 0 0,28-28-105 0 0,-14 19 16 0 0,20-25-47 0 0,1-1 0 0 0,0 0 0 0 0,0 0 0 0 0,-1 0 0 0 0,1 1-1 0 0,0-1 1 0 0,0 0 0 0 0,0 0 0 0 0,-1 1 0 0 0,1-1 0 0 0,0 0 0 0 0,0 0 0 0 0,0 1-1 0 0,0-1 1 0 0,-1 0 0 0 0,1 0 0 0 0,0 1 0 0 0,0-1 0 0 0,0 0 0 0 0,0 1 0 0 0,0-1-1 0 0,0 0 1 0 0,0 1 0 0 0,0-1 0 0 0,0 0 0 0 0,0 1 0 0 0,0-1 0 0 0,0 0 0 0 0,0 0-1 0 0,0 1 1 0 0,0-1 0 0 0,1 1 0 0 0,10 0 33 0 0,-8-1-33 0 0,14-2-1 0 0,0-1 0 0 0,-1-1 0 0 0,1 0 0 0 0,18-8 0 0 0,28-6 0 0 0,-29 12 8 0 0,1 2-1 0 0,-1 1 1 0 0,1 2-1 0 0,0 2 1 0 0,55 7 0 0 0,-73-5 52 0 0,0 0 1 0 0,-1 1 0 0 0,1 1 0 0 0,-1 1 0 0 0,0 0 0 0 0,16 9 0 0 0,-28-13-24 0 0,0 1 0 0 0,-1-1 0 0 0,1 0 0 0 0,-1 1 0 0 0,0 0 0 0 0,0 0 1 0 0,0 0-1 0 0,0 0 0 0 0,0 0 0 0 0,0 0 0 0 0,-1 1 0 0 0,3 4 0 0 0,-4-6-10 0 0,0 0 1 0 0,0 0 0 0 0,-1 0-1 0 0,1 0 1 0 0,-1 0 0 0 0,0 1-1 0 0,1-1 1 0 0,-1 0-1 0 0,0 0 1 0 0,0 0 0 0 0,0 0-1 0 0,0 0 1 0 0,-1 1 0 0 0,1-1-1 0 0,0 0 1 0 0,-1 0-1 0 0,0 0 1 0 0,1 0 0 0 0,-1 0-1 0 0,0 0 1 0 0,0 0 0 0 0,0 0-1 0 0,0-1 1 0 0,-1 1 0 0 0,-2 3-1 0 0,-5 5 86 0 0,-1 0 1 0 0,0-1-1 0 0,-1 0 0 0 0,0-1 0 0 0,0 0 1 0 0,-1-1-1 0 0,-19 9 0 0 0,-95 33 512 0 0,76-31-348 0 0,-133 40-50 0 0,93-30-242 0 0,65-23-125 0 0,23-5-55 0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1:39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81 2759 0 0,'0'0'126'0'0,"-2"0"-5"0"0,-25 9 802 0 0,19-7 1120 0 0,0 1-1 0 0,0 0 1 0 0,1 0 0 0 0,-13 7-1 0 0,3 6 855 0 0,16-15-2750 0 0,1-1-1 0 0,0 1 0 0 0,0-1 1 0 0,-1 1-1 0 0,1-1 1 0 0,0 1-1 0 0,0-1 0 0 0,0 1 1 0 0,0 0-1 0 0,0-1 1 0 0,-1 1-1 0 0,1-1 0 0 0,0 1 1 0 0,0-1-1 0 0,0 1 1 0 0,1-1-1 0 0,-1 1 0 0 0,0 0 1 0 0,0 0-1 0 0,5 0-8 0 0,0-1 0 0 0,-1 1 1 0 0,1-1-1 0 0,0 0 0 0 0,0 0 0 0 0,-1 0 0 0 0,1-1 0 0 0,0 0 0 0 0,6-1 0 0 0,48-18 612 0 0,-32 10-528 0 0,30-9-114 0 0,173-54 407 0 0,-156 58-3048 0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1:40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1 11055 0 0,'0'0'5955'0'0,"-1"1"-5578"0"0,-50 41 547 0 0,-91 120-730 0 0,109-118-315 0 0,-54 91 0 0 0,32-29 911 0 0,-71 193 0 0 0,115-266-567 0 0,2 0-1 0 0,1 1 1 0 0,-4 45 0 0 0,10-58-73 0 0,1 0 0 0 0,1 0-1 0 0,0 0 1 0 0,2 0 0 0 0,1 0 0 0 0,8 35 0 0 0,-8-48-83 0 0,0 0 0 0 0,0 0 0 0 0,1 0 0 0 0,0 0 0 0 0,0-1 0 0 0,1 1 1 0 0,0-1-1 0 0,0 0 0 0 0,1-1 0 0 0,0 1 0 0 0,0-1 0 0 0,13 10 0 0 0,-14-12-9 0 0,1 0 0 0 0,-1-1 0 0 0,1 0 0 0 0,-1 0 0 0 0,1-1 0 0 0,0 0 0 0 0,0 0 0 0 0,0 0 0 0 0,0 0 0 0 0,1-1 0 0 0,-1 0 0 0 0,0-1 0 0 0,1 1 0 0 0,-1-1 0 0 0,0 0 0 0 0,1-1 0 0 0,-1 0-1 0 0,9-1 1 0 0,-4-2 28 0 0,-6 3-16 0 0,1-1 0 0 0,-1 1 0 0 0,1 0-1 0 0,10-1 1 0 0,-5 2-26 0 0,-9 0-117 0 0,-3 0-543 0 0,-5 3 567 0 0,1-1-1 0 0,-1-1 1 0 0,-9 2 0 0 0,-2-1-5125 0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1:41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28 117 9215 0 0,'-16'4'976'0'0,"5"-1"520"0"0,20-10 1811 0 0,20-10 1672 0 0,14-4-4581 0 0,0 2 0 0 0,1 2 0 0 0,80-20 0 0 0,-117 35-385 0 0,1 1 0 0 0,-1 0 1 0 0,0 0-1 0 0,13 0 0 0 0,-8 4-13 0 0,-3 2 0 0 0,-8-3 0 0 0,0 0 0 0 0,0-1 0 0 0,0 1 0 0 0,0 0 0 0 0,0 0 0 0 0,-1-1 0 0 0,1 1 0 0 0,-1 0 0 0 0,1 0 0 0 0,-1 0 0 0 0,0 0 0 0 0,0 0 0 0 0,0 0 0 0 0,0 0 0 0 0,0 0 0 0 0,0 0 0 0 0,0 0 0 0 0,-1 0 0 0 0,1-1 0 0 0,-1 1 0 0 0,0 3 0 0 0,-3 4 0 0 0,1 0 0 0 0,-11 17 0 0 0,-3 0 72 0 0,-31 38 0 0 0,-3 3-4 0 0,6-2-2 0 0,16-23-1 0 0,-49 90 0 0 0,70-119-65 0 0,5-8 14 0 0,1 0 1 0 0,-1 0-1 0 0,1 0 1 0 0,-3 9-1 0 0,4-12 23 0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1:41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40 120 7831 0 0,'-39'8'13487'0'0,"50"-9"-12631"0"0,29-3-12 0 0,79-21 1 0 0,-25 4-373 0 0,40-11 71 0 0,-81 18-754 0 0,99-13-1 0 0,-119 23-1031 0 0,-30 4 105 0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1:41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0 18079 0 0,'0'3'414'0'0,"-2"5"-176"0"0,1 0 0 0 0,-2 0 0 0 0,1-1 0 0 0,-1 1 1 0 0,-6 12-1 0 0,-25 40-83 0 0,18-32-110 0 0,-20 30 1030 0 0,-55 68 0 0 0,76-106-1045 0 0,-104 126 90 0 0,118-145-231 0 0,16-4-2347 0 0,6-4-2460 0 0,4-5-1514 0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1:42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143 136 16039 0 0,'-2'0'363'0'0,"-10"3"371"0"0,6-2-153 0 0,0 1 1 0 0,-1-1-1 0 0,1 0 0 0 0,-1-1 0 0 0,-7 1 0 0 0,21-9 353 0 0,2 1-760 0 0,2 1 0 0 0,-1 0 0 0 0,0 0 1 0 0,1 1-1 0 0,17-6 0 0 0,-11 4-97 0 0,144-63 380 0 0,-148 66-358 0 0,0-1 0 0 0,0 2-1 0 0,14-3 1 0 0,-24 6-40 0 0,-1 15 59 0 0,-2-11-103 0 0,0 0 0 0 0,-1 1 0 0 0,1-1 0 0 0,-1 0 0 0 0,0 1 0 0 0,-1-1 0 0 0,1 0 0 0 0,-1 0 0 0 0,0 0 0 0 0,-2 5 0 0 0,-4 4 117 0 0,-14 19-1 0 0,0-7-75 0 0,-1-1-1 0 0,0 0 0 0 0,-2-2 1 0 0,-31 22-1 0 0,-34 30 22 0 0,29-25-36 0 0,-11 11 212 0 0,71-59-299 0 0,2 1-236 0 0,0-1 287 0 0,0 1-1 0 0,0-1 1 0 0,0 0-1 0 0,0 0 1 0 0,0 0-1 0 0,0 0 1 0 0,0 0-1 0 0,0 0 1 0 0,0 0-1 0 0,0 0 1 0 0,1 0-1 0 0,-1-1 1 0 0,0 1-1 0 0,1 0 1 0 0,-1-1-1 0 0,0 1 1 0 0,1-1-1 0 0,-1 1 1 0 0,1-1-1 0 0,-1 0 0 0 0,1 0 1 0 0,1 0-1 0 0,2 1 20 0 0,23 2 191 0 0,0-2 0 0 0,0-1 0 0 0,41-4 0 0 0,-25 1-62 0 0,96-10 69 0 0,-107 8-662 0 0,0-2 0 0 0,38-12 0 0 0,-63 16-845 0 0,1 0 0 0 0,-1 0-1 0 0,0-1 1 0 0,-1-1 0 0 0,1 0 0 0 0,11-8 0 0 0,-5 1-882 0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1:42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0 5983 0 0,'0'0'464'0'0,"0"3"-86"0"0,-1 10 445 0 0,1 1 0 0 0,0-1 0 0 0,1 0 0 0 0,1 0 0 0 0,0 0 0 0 0,1 0 0 0 0,0 0 0 0 0,8 19 0 0 0,7 12-43 0 0,25 43 0 0 0,-24-51-262 0 0,58 107 910 0 0,43 90 1449 0 0,-111-211-2692 0 0,-1 1 0 0 0,0 0 0 0 0,-2 1-1 0 0,-1-1 1 0 0,0 1 0 0 0,-2 0 0 0 0,-1 1 0 0 0,-1-1 0 0 0,-1 0-1 0 0,0 1 1 0 0,-3-1 0 0 0,-7 41 0 0 0,4-39-155 0 0,-1 0 0 0 0,-1-1 1 0 0,-2 0-1 0 0,0 0 0 0 0,-1-1 1 0 0,-2-1-1 0 0,0 0 0 0 0,-1 0 1 0 0,-2-2-1 0 0,0 1 0 0 0,-1-2 1 0 0,-1-1-1 0 0,-1 0 0 0 0,-29 22 0 0 0,-191 119-464 0 0,193-132 352 0 0,33-19-212 0 0,-1-1 0 0 0,-1 0-1 0 0,1-1 1 0 0,-1-1-1 0 0,-24 7 1 0 0,38-13 78 0 0,1 0 1 0 0,0 0 0 0 0,0-1-1 0 0,-1 1 1 0 0,1 0-1 0 0,-2-3-2153 0 0,2 3 2153 0 0,0 0 1 0 0,0-1 0 0 0,0 1-1 0 0,0 0 1 0 0,0-1-1 0 0,0 1 1 0 0,0 0 0 0 0,0-1-1 0 0,0 1 1 0 0,0-1-1 0 0,0-11-6487 0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1:43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95 171 4143 0 0,'-1'-1'319'0'0,"-11"-5"-3"0"0,11 6 147 0 0,-1-1-1 0 0,0 1 1 0 0,1-1-1 0 0,-1 0 1 0 0,1 0-1 0 0,-1 0 1 0 0,1 0 0 0 0,-1 0-1 0 0,1 0 1 0 0,0 0-1 0 0,0 0 1 0 0,-1-1 0 0 0,1 1-1 0 0,0 0 1 0 0,-1-4-1 0 0,1 5-283 0 0,1-1 0 0 0,0 1-1 0 0,0-1 1 0 0,0 1 0 0 0,0-1-1 0 0,0 0 1 0 0,0 1-1 0 0,0-1 1 0 0,0 1 0 0 0,0-1-1 0 0,0 1 1 0 0,0-1 0 0 0,0 0-1 0 0,0 1 1 0 0,0-1 0 0 0,0 1-1 0 0,0-1 1 0 0,1 1 0 0 0,-1-1-1 0 0,0 1 1 0 0,1-1 0 0 0,-1 1-1 0 0,0-1 1 0 0,1 1-1 0 0,0-2 1 0 0,11-9 521 0 0,-12 10-459 0 0,21-15 105 0 0,1 1 0 0 0,0 1 0 0 0,1 2 0 0 0,0 0 0 0 0,1 1 0 0 0,0 1 0 0 0,0 1 0 0 0,28-6 0 0 0,-47 14-223 0 0,1 0 0 0 0,0 0 0 0 0,0 1 0 0 0,0-1 0 0 0,-1 1 0 0 0,1 1 0 0 0,6 0 0 0 0,-10-1 102 0 0,-1 2-94 0 0,0 3-107 0 0,0 0 1 0 0,0 0-1 0 0,0 0 0 0 0,0 0 1 0 0,-1 0-1 0 0,0 0 0 0 0,0 0 0 0 0,0 0 1 0 0,-1 0-1 0 0,1 0 0 0 0,-1 0 1 0 0,-1 0-1 0 0,1 0 0 0 0,-1-1 0 0 0,1 1 1 0 0,-6 8-1 0 0,0 1 11 0 0,0-1 0 0 0,-2 1 0 0 0,1-1 0 0 0,-15 15 0 0 0,-9 6 133 0 0,-50 42-1 0 0,-42 23-44 0 0,104-84-106 0 0,10-8 25 0 0,6-4-31 0 0,0 0-1 0 0,1 0 1 0 0,-1 0 0 0 0,1 0 0 0 0,-1 1-1 0 0,1-1 1 0 0,-4 6 1062 0 0,9-7-905 0 0,3 0-109 0 0,0 1 0 0 0,0-1-1 0 0,0 0 1 0 0,0 0 0 0 0,0 0-1 0 0,0 0 1 0 0,1-1-1 0 0,-1 0 1 0 0,0 0 0 0 0,1-1-1 0 0,8 0 1 0 0,10 0 98 0 0,33-6 1 0 0,-35 3-83 0 0,112-18 165 0 0,62-4-238 0 0,-188 24-318 0 0,-1 1-1 0 0,0 1 0 0 0,1-1 1 0 0,-1 1-1 0 0,12 4 0 0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1:43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 12007 0 0,'0'0'7455'0'0,"1"-2"-6750"0"0,2-1-556 0 0,1 1-1 0 0,0-1 0 0 0,-1 1 1 0 0,1 0-1 0 0,0 0 1 0 0,1 0-1 0 0,-1 0 0 0 0,0 1 1 0 0,8-3-1 0 0,47-6 171 0 0,-33 7-218 0 0,332-62-1507 0 0,-330 62 388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7:52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33 334 8287 0 0,'-2'1'4523'0'0,"-14"14"-1007"0"0,5-5 1573 0 0,7-21-4154 0 0,5 9-890 0 0,-1 0 0 0 0,0 0 0 0 0,1-1 0 0 0,-1 1 1 0 0,1 0-1 0 0,0 0 0 0 0,0 0 0 0 0,0 0 0 0 0,0 0 0 0 0,0 0 0 0 0,0 0 0 0 0,0 0 1 0 0,1 1-1 0 0,-1-1 0 0 0,2-1 0 0 0,29-27 341 0 0,-24 23-294 0 0,78-62-45 0 0,-8 7-120 0 0,-41 30-7 0 0,1 1 0 0 0,55-33-1 0 0,-88 61 71 0 0,21-7-69 0 0,-6 3 12 0 0,-18 7 59 0 0,2 0-56 0 0,-2 1 4 0 0,13 5 47 0 0,-12-1 10 0 0,0 0-53 0 0,-1-1 49 0 0,0-1-1 0 0,0 0 1 0 0,-1 0 0 0 0,1 1-1 0 0,-1-1 1 0 0,1 1 0 0 0,-1-1-1 0 0,0 1 1 0 0,0-1 0 0 0,-1 1-1 0 0,1 0 1 0 0,-1-1-1 0 0,0 1 1 0 0,0 0 0 0 0,0 0-1 0 0,0-1 1 0 0,-1 1 0 0 0,-1 4-1 0 0,0 9-12 0 0,-5 40-16 0 0,-3-1 0 0 0,-21 69 1 0 0,6-32 18 0 0,22-79 17 0 0,1-3-20 0 0,2-9-76 0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1:44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14279 0 0,'0'0'5136'0'0,"2"0"-3968"0"0,216-19 1744 0 0,-206 18-2809 0 0,130-23 843 0 0,-87 14-2443 0 0,0 1-4383 0 0,-25 5-1496 0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1:51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45 919 0 0,'0'0'18686'0'0,"0"-1"-18451"0"0,0 0 1 0 0,0 0-1 0 0,0 0 1 0 0,0 0-1 0 0,0-1 1 0 0,-1 1-1 0 0,1 0 1 0 0,0 0 0 0 0,0 0-1 0 0,-1 0 1 0 0,0-2-1 0 0,-5 10-223 0 0,0 0 0 0 0,0-1 0 0 0,0 0 0 0 0,-1-1 0 0 0,-11 8 0 0 0,15-12-9 0 0,4-2 4 0 0,4-6 15 0 0,12-10 10 0 0,29-33 17 0 0,-45 50-49 0 0,-1 1 0 0 0,1-1-1 0 0,-1 0 1 0 0,1 1-1 0 0,-1-1 1 0 0,0 0-1 0 0,1 1 1 0 0,-1-1-1 0 0,0 0 1 0 0,1 1-1 0 0,-1-1 1 0 0,0 1-1 0 0,1-1 1 0 0,-1 0 0 0 0,0 1-1 0 0,0-1 1 0 0,1 1-1 0 0,-1-1 1 0 0,0 1-1 0 0,0 0 1 0 0,0-1 0 0 0,13 40 336 0 0,-13-38-260 0 0,1 7 184 0 0,-5-14-735 0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1:52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10 4607 0 0,'7'-10'12872'0'0,"-19"18"-11417"0"0,-15 12-2142 0 0,-26 20 801 0 0,28-23 0 0 0,2 2 0 0 0,-34 33 0 0 0,34-28 264 0 0,1 2 0 0 0,1 1 0 0 0,-21 34 0 0 0,38-53-240 0 0,1 0 1 0 0,0 0-1 0 0,0-1 0 0 0,1 2 1 0 0,0-1-1 0 0,1 0 0 0 0,0 0 0 0 0,0 1 1 0 0,0-1-1 0 0,1 0 0 0 0,0 1 1 0 0,1-1-1 0 0,3 17 0 0 0,-3-23-92 0 0,0 1-1 0 0,-1-1 1 0 0,1 0-1 0 0,0 0 1 0 0,0 1-1 0 0,1-1 1 0 0,-1 0 0 0 0,0 0-1 0 0,1 0 1 0 0,-1 0-1 0 0,1-1 1 0 0,0 1-1 0 0,0 0 1 0 0,-1-1-1 0 0,1 1 1 0 0,0-1-1 0 0,0 1 1 0 0,0-1 0 0 0,1 0-1 0 0,-1 0 1 0 0,0 0-1 0 0,0 0 1 0 0,1 0-1 0 0,-1-1 1 0 0,4 1-1 0 0,4 1 58 0 0,1-1-1 0 0,0 0 1 0 0,0-1-1 0 0,14-1 1 0 0,-17 1-152 0 0,7-2 82 0 0,0 0-1 0 0,1 0 1 0 0,-2-2-1 0 0,1 0 1 0 0,0-1-1 0 0,-1 0 1 0 0,27-14-1 0 0,-14 3 47 0 0,-1 0-1 0 0,46-38 1 0 0,-59 43-104 0 0,-1-1-1 0 0,0 0 1 0 0,-1 0 0 0 0,-1-1-1 0 0,13-20 1 0 0,-17 24 0 0 0,-1-2 0 0 0,0 1 0 0 0,0 0 1 0 0,-1-1-1 0 0,0 0 0 0 0,-1 0 0 0 0,-1 0 0 0 0,3-21 0 0 0,-5 29-22 0 0,1-1 0 0 0,-1 1-1 0 0,0-1 1 0 0,-1 0 0 0 0,1 1-1 0 0,-1-1 1 0 0,1 0 0 0 0,-1 1-1 0 0,0-1 1 0 0,-1 1 0 0 0,1 0-1 0 0,0-1 1 0 0,-1 1 0 0 0,0 0-1 0 0,0 0 1 0 0,0 0 0 0 0,0 0-1 0 0,0 0 1 0 0,-5-4 0 0 0,3 4-25 0 0,1 0 1 0 0,-1 1 0 0 0,0-1-1 0 0,0 1 1 0 0,0 0-1 0 0,0 0 1 0 0,-1 0 0 0 0,1 1-1 0 0,-1-1 1 0 0,1 1-1 0 0,-1 0 1 0 0,1 1 0 0 0,-1-1-1 0 0,-8 1 1 0 0,0 0 7 0 0,0 2 0 0 0,0 0 0 0 0,0 0 0 0 0,1 1 0 0 0,-1 1 1 0 0,1 0-1 0 0,0 1 0 0 0,0 0 0 0 0,-11 7 0 0 0,-15 14-3993 0 0,47-30-2278 0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1:52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41 12207 0 0,'1'-1'562'0'0,"62"-33"8185"0"0,-71 32-8649 0 0,-1 1-1 0 0,1 0 1 0 0,0 0-1 0 0,-1 1 0 0 0,1 0 1 0 0,-1 0-1 0 0,1 1 0 0 0,-15 3 1 0 0,-69 22-238 0 0,53-13 206 0 0,3-3-66 0 0,-250 68 0 0 0,128-39 0 0 0,139-31-11 0 0,19-7 6 0 0,1 0 0 0 0,-1 0-1 0 0,0 0 1 0 0,1 0 0 0 0,-1 0-1 0 0,0 0 1 0 0,1 0 0 0 0,-1-1-1 0 0,1 1 1 0 0,0 0 0 0 0,0 1-1 0 0,8 6-8 0 0,-1-1-1 0 0,1 1 0 0 0,0-1 0 0 0,1-1 0 0 0,0 0 0 0 0,0 0 0 0 0,15 5 0 0 0,19 13 17 0 0,179 121 199 0 0,-139-77 586 0 0,-79-64-762 0 0,-3-2-16 0 0,-1-1 0 0 0,1 1 0 0 0,0 0-1 0 0,0 0 1 0 0,-1 0 0 0 0,1 1 0 0 0,-1-1 0 0 0,0 0 0 0 0,2 3-1 0 0,-2-2 1 0 0,0-1-1 0 0,0 0 1 0 0,0 1-1 0 0,0-1 0 0 0,0 1 1 0 0,0-1-1 0 0,0 1 1 0 0,-1 0-1 0 0,0-1 0 0 0,1 1 1 0 0,-1 0-1 0 0,0-1 1 0 0,0 1-1 0 0,-1 0 0 0 0,1-1 1 0 0,-1 6-1 0 0,-1-4 0 0 0,1-1 0 0 0,-1 0 0 0 0,0 1 0 0 0,1-1 0 0 0,-2 0-1 0 0,1 0 1 0 0,0 0 0 0 0,0 0 0 0 0,-1 0 0 0 0,-5 4 0 0 0,-1 1 11 0 0,-1-1 0 0 0,-1-1 0 0 0,1 0 0 0 0,-1 0 0 0 0,0-1 0 0 0,-16 5 0 0 0,0-1-78 0 0,0-2-1 0 0,-1-1 0 0 0,-1-1 1 0 0,1-2-1 0 0,0 0 1 0 0,-1-2-1 0 0,1-1 1 0 0,-36-5-1 0 0,61 5 54 0 0,1-1 0 0 0,-1 1 0 0 0,0-1 0 0 0,1 0 0 0 0,-1 1 0 0 0,1-1 0 0 0,-1-1 0 0 0,1 1 0 0 0,-1 0 0 0 0,1-1 0 0 0,-3-1 0 0 0,-1-4 6 0 0,5 5 0 0 0,1 0 0 0 0,-1 0 0 0 0,1 0 0 0 0,0 0 0 0 0,0 0 0 0 0,0 0 0 0 0,0 0 0 0 0,0 0 0 0 0,0 0 0 0 0,0 0 0 0 0,1 0 0 0 0,-1 0 0 0 0,1 0 0 0 0,-1 0 0 0 0,1 0 0 0 0,1-2 0 0 0,16-30 0 0 0,-10 24 6 0 0,1 0-1 0 0,0 0 1 0 0,0 1-1 0 0,1 0 1 0 0,12-8-1 0 0,6-6 26 0 0,34-27 99 0 0,24-22 36 0 0,-84 69-166 0 0,20-16 0 0 0,41-26 0 0 0,-51 36-104 0 0,1 0-1 0 0,20-10 1 0 0,-21 12-10 0 0,0 0 0 0 0,0 0 1 0 0,14-13-1 0 0,-24 18-455 0 0,1 0-1 0 0,-1-1 1 0 0,0 1-1 0 0,0-1 1 0 0,0 1-1 0 0,0-1 1 0 0,0 0-1 0 0,-1 0 1 0 0,2-3 0 0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1:53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60 7367 0 0,'-2'1'568'0'0,"-30"10"191"0"0,18-5 5445 0 0,13-6-6184 0 0,-5-1 5051 0 0,11-4-3729 0 0,-5 4-1419 0 0,11-6 180 0 0,0-1 0 0 0,0 2 0 0 0,1 0 0 0 0,0 0 0 0 0,0 1 0 0 0,24-7 0 0 0,-30 10-63 0 0,4-2 111 0 0,1 1 1 0 0,-1 0-1 0 0,1 0 0 0 0,0 1 1 0 0,0 0-1 0 0,0 1 0 0 0,0 1 0 0 0,0-1 1 0 0,0 2-1 0 0,21 2 0 0 0,-31-1-24 0 0,0 0-124 0 0,0 1 1 0 0,0-1-1 0 0,0 0 1 0 0,0 1-1 0 0,-1-1 1 0 0,1 0-1 0 0,-1 1 1 0 0,1-1-1 0 0,-1 1 1 0 0,0-1-1 0 0,0 1 1 0 0,0-1-1 0 0,0 1 1 0 0,-1-1-1 0 0,1 1 1 0 0,-2 3-1 0 0,1-2 2 0 0,-1 0 0 0 0,0 0 0 0 0,-1 1 0 0 0,1-1-1 0 0,-6 6 1 0 0,5-5-4 0 0,-14 15 25 0 0,-1 0 1 0 0,-1-1-1 0 0,-35 28 0 0 0,-5 5 13 0 0,-81 62-64 0 0,101-86 12 0 0,1 2 0 0 0,-64 67 0 0 0,73-61 13 0 0,24-27 0 0 0,4-1 0 0 0,2-7 5 0 0,0 1 0 0 0,1-1 1 0 0,-1 0-1 0 0,0 1 0 0 0,1-1 0 0 0,-1 0 0 0 0,0 0 0 0 0,1 0 0 0 0,-1 0 1 0 0,1 0-1 0 0,0 0 0 0 0,-1 0 0 0 0,1 0 0 0 0,0-1 0 0 0,0 1 0 0 0,-1-1 1 0 0,1 1-1 0 0,0-1 0 0 0,0 0 0 0 0,0 1 0 0 0,0-1 0 0 0,2 0 1 0 0,8 0 54 0 0,0-1 1 0 0,15-1 0 0 0,-19 1-41 0 0,171-24 571 0 0,-75 9-298 0 0,97-11 390 0 0,-164 22-772 0 0,-35 5-382 0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2:22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801 10 6911 0 0,'0'0'528'0'0,"1"-1"-341"0"0,11-6 63 0 0,-10 7-151 0 0,-1-1 263 0 0,2 1 84 0 0,-3 0-91 0 0,1 0 1 0 0,-1 0 0 0 0,1 0-1 0 0,0 0 1 0 0,-1 0-1 0 0,1 0 1 0 0,-1 0 0 0 0,1 0-1 0 0,-1 0 1 0 0,1 0 0 0 0,-1 0-1 0 0,1 1 1 0 0,0-1-1 0 0,-1 0 1 0 0,1 0 0 0 0,-1 1-1 0 0,1-1 1 0 0,1 5 50 0 0,-3-3-125 0 0,-2 5-220 0 0,-1-1-1 0 0,1 1 0 0 0,-1-1 1 0 0,-1 0-1 0 0,1 0 0 0 0,-1 0 1 0 0,-10 9-1 0 0,-46 34-47 0 0,25-22 43 0 0,1 2-34 0 0,-2-2-1 0 0,-77 43 0 0 0,-44 15-25 0 0,127-66 23 0 0,0 2 0 0 0,-51 46 1 0 0,51-37-18 0 0,1 1 0 0 0,-34 46 1 0 0,54-62 4 0 0,-1 0 0 0 0,2 1 0 0 0,0 0 0 0 0,1 1 0 0 0,0 0 0 0 0,1 0 0 0 0,-8 36 1 0 0,15-50 16 0 0,-1 0 1 0 0,1 1 0 0 0,0-1 0 0 0,0 0 0 0 0,1 1 0 0 0,-1-1 0 0 0,1 0-1 0 0,-1 0 1 0 0,1 0 0 0 0,0 1 0 0 0,0-1 0 0 0,1 0 0 0 0,-1 0-1 0 0,1 0 1 0 0,-1-1 0 0 0,1 1 0 0 0,0 0 0 0 0,0-1 0 0 0,0 1 0 0 0,0-1-1 0 0,4 4 1 0 0,-4-5 9 0 0,0 1-1 0 0,0-1 0 0 0,0 0 1 0 0,0 0-1 0 0,1 0 0 0 0,-1 0 1 0 0,0 0-1 0 0,0 0 0 0 0,1-1 1 0 0,-1 1-1 0 0,0-1 0 0 0,1 0 1 0 0,3 1-1 0 0,-1-1 36 0 0,7 1 35 0 0,0 0-1 0 0,0-2 1 0 0,0 1-1 0 0,19-4 1 0 0,48-15 207 0 0,-59 14-269 0 0,77-23 68 0 0,-58 15-176 0 0,1 1 0 0 0,57-8 0 0 0,-94 20-134 0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2:22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14191 0 0,'0'0'1583'0'0,"-1"2"-1231"0"0,0-1-280 0 0,-1 3 203 0 0,0-1 0 0 0,0 1 0 0 0,0 0-1 0 0,0 0 1 0 0,-2 9 0 0 0,4-12-84 0 0,-2 11 104 0 0,1-8-260 0 0,1-1-15 0 0,5 13 178 0 0,-4-14-320 0 0,0-1 0 0 0,1 1 1 0 0,-1-1-1 0 0,0 0 0 0 0,0 0 0 0 0,1 1 1 0 0,-1-1-1 0 0,0 0 0 0 0,1 0 0 0 0,-1 0 1 0 0,1-1-1 0 0,0 1 0 0 0,-1 0 0 0 0,1 0 1 0 0,0-1-1 0 0,-1 1 0 0 0,1-1 0 0 0,2 1 1 0 0,9 1-5753 0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2:23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482 986 3223 0 0,'-2'1'7596'0'0,"7"-7"-3649"0"0,18-17-2538 0 0,12-13-1385 0 0,4-13 358 0 0,-1-1-1 0 0,44-79 0 0 0,-76 117-342 0 0,40-63 193 0 0,45-105 0 0 0,-78 149-416 0 0,-2-1 0 0 0,0 0 1 0 0,-2-1-1 0 0,-2 0 1 0 0,-1-1-1 0 0,3-50 1 0 0,-9 73-12 0 0,0 0 0 0 0,0 1-1 0 0,-1-1 1 0 0,-1 1 0 0 0,0 0 0 0 0,0-1 0 0 0,-1 1 0 0 0,0 0 0 0 0,-1 0 0 0 0,-6-10 0 0 0,10 18 155 0 0,-1 0-1 0 0,0 1 1 0 0,0-1 0 0 0,-1 1-1 0 0,1 0 1 0 0,0-1-1 0 0,0 1 1 0 0,-1 0 0 0 0,1-1-1 0 0,0 1 1 0 0,-1 0-1 0 0,0 0 1 0 0,1 0-1 0 0,-1 1 1 0 0,1-1 0 0 0,-1 0-1 0 0,0 0 1 0 0,0 1-1 0 0,-2-1 1 0 0,1 1 16 0 0,0 0 1 0 0,0 0-1 0 0,0 0 1 0 0,0 0-1 0 0,0 0 1 0 0,1 1-1 0 0,-1 0 0 0 0,0-1 1 0 0,0 1-1 0 0,0 0 1 0 0,-3 2-1 0 0,-1 1 22 0 0,0 0 0 0 0,1 0-1 0 0,-1 1 1 0 0,1-1 0 0 0,0 1-1 0 0,0 1 1 0 0,1-1 0 0 0,-8 10-1 0 0,3 1 6 0 0,0 0 0 0 0,1 1 0 0 0,-9 23-1 0 0,-17 56 187 0 0,-4 35-25 0 0,-33 197 0 0 0,52-201-164 0 0,-31 146 0 0 0,40-229 0 0 0,-2 0 0 0 0,-2-1 0 0 0,-2-1 0 0 0,-24 44 0 0 0,20-52 22 0 0,-2-1-1 0 0,-29 33 1 0 0,5-7 152 0 0,-33 38 341 0 0,12-16-149 0 0,35-35-62 0 0,-32 55 0 0 0,65-101-281 0 0,0 0-1 0 0,0 0 1 0 0,0 0-1 0 0,-1 0 1 0 0,1 0-1 0 0,0 1 1 0 0,0-1-1 0 0,0 0 1 0 0,0 0-1 0 0,0 0 1 0 0,0 0-1 0 0,0 0 1 0 0,-1 0-1 0 0,1 1 1 0 0,0-1-1 0 0,0 0 1 0 0,0 0-1 0 0,0 0 1 0 0,0 0-1 0 0,0 0 1 0 0,0 1 0 0 0,0-1-1 0 0,0 0 1 0 0,0 0-1 0 0,0 0 1 0 0,0 0-1 0 0,0 1 1 0 0,0-1-1 0 0,0 0 1 0 0,0 0-1 0 0,0 0 1 0 0,0 0-1 0 0,0 1 1 0 0,0-1-1 0 0,0 0 1 0 0,0 0-1 0 0,0 0 1 0 0,0 0-1 0 0,0 0 1 0 0,0 1-1 0 0,1-1 1 0 0,7-5 263 0 0,17-18-2727 0 0,-19 17 373 0 0,15-13-3199 0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2:24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10135 0 0,'0'0'4538'0'0,"1"2"-3405"0"0,1 0-1014 0 0,0 0-1 0 0,1 0 1 0 0,-1-1 0 0 0,0 1-1 0 0,0-1 1 0 0,1 1 0 0 0,-1-1 0 0 0,1 0-1 0 0,-1 0 1 0 0,1 0 0 0 0,-1 0-1 0 0,1 0 1 0 0,0-1 0 0 0,-1 1 0 0 0,1-1-1 0 0,0 0 1 0 0,4 0 0 0 0,8 0 157 0 0,0-1 0 0 0,16-3 0 0 0,-9 1 15 0 0,50-8 422 0 0,83-23 0 0 0,-106 22-594 0 0,102-28-4337 0 0,-131 33-1868 0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2:24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10159 0 0,'0'0'920'0'0,"1"3"-669"0"0,-1 11 360 0 0,1 0 0 0 0,-2 0 0 0 0,-2 17 0 0 0,0-12 22 0 0,2 24-1 0 0,1-20-127 0 0,2 0 0 0 0,9 40 0 0 0,-8-50-356 0 0,1 0 1 0 0,1-1-1 0 0,0 1 0 0 0,1-1 1 0 0,0 0-1 0 0,9 13 0 0 0,0-4-30 0 0,0-2 0 0 0,1 0 0 0 0,2 0 0 0 0,-1-1 0 0 0,2-2 0 0 0,1 0 0 0 0,0 0 0 0 0,0-2 0 0 0,2-1 1 0 0,38 19-1 0 0,-13-10-447 0 0,-45-21-58 0 0,8 0-5411 0 0,-1 0 454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7:54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522 286 1375 0 0,'0'0'10167'0'0,"2"-1"-9611"0"0,5-2-176 0 0,0 0-1 0 0,0-1 1 0 0,-1 0-1 0 0,1 0 1 0 0,-1-1-1 0 0,0 1 1 0 0,0-1-1 0 0,0-1 1 0 0,5-6 0 0 0,8-6 245 0 0,-13 11-427 0 0,0 0 0 0 0,0 0 1 0 0,-1-1-1 0 0,8-15 0 0 0,-8 13 2 0 0,-3 7-167 0 0,-1-1 1 0 0,0 0-1 0 0,0 1 1 0 0,0-1-1 0 0,-1 0 1 0 0,1 0-1 0 0,-1 1 1 0 0,0-1-1 0 0,0 0 1 0 0,0 0-1 0 0,-1-4 1 0 0,0-7-3 0 0,2 4-25 0 0,-1 7 0 0 0,1 1 0 0 0,-1-1 0 0 0,0 1-1 0 0,0 0 1 0 0,-1-1 0 0 0,1 1 0 0 0,-1-1 0 0 0,0 1-1 0 0,-2-7 1 0 0,2 8-10 0 0,0 0-1 0 0,0 0 0 0 0,0 0 0 0 0,0 0 1 0 0,0 0-1 0 0,0 0 0 0 0,-1 0 1 0 0,1 0-1 0 0,-1 0 0 0 0,1 0 0 0 0,-1 1 1 0 0,0-1-1 0 0,1 1 0 0 0,-1-1 1 0 0,0 1-1 0 0,0 0 0 0 0,0 0 0 0 0,0 0 1 0 0,-1 0-1 0 0,1 0 0 0 0,0 0 1 0 0,0 0-1 0 0,-1 1 0 0 0,-3-1 1 0 0,0 0-79 0 0,0 1 0 0 0,0-1 0 0 0,0 2 0 0 0,0-1 0 0 0,0 1 0 0 0,0 0 0 0 0,0 0 0 0 0,-10 3 0 0 0,-5 4-149 0 0,1 1-1 0 0,-1 1 0 0 0,1 0 1 0 0,-19 15-1 0 0,-72 58-177 0 0,72-52 289 0 0,-18 12-3 0 0,-103 85-206 0 0,153-122 322 0 0,1 0-1 0 0,-1 0 0 0 0,1 1 1 0 0,0 0-1 0 0,0 0 0 0 0,-6 11 0 0 0,11-16 11 0 0,0 0-1 0 0,1-1 0 0 0,-1 1 0 0 0,0 0 0 0 0,1 0 0 0 0,-1 0 0 0 0,1-1 1 0 0,-1 1-1 0 0,1 0 0 0 0,0 0 0 0 0,0 0 0 0 0,0 0 0 0 0,0 0 0 0 0,0 0 1 0 0,1 0-1 0 0,-1-1 0 0 0,0 1 0 0 0,1 0 0 0 0,-1 0 0 0 0,1 0 0 0 0,0 0 1 0 0,0-1-1 0 0,0 1 0 0 0,0 0 0 0 0,0-1 0 0 0,0 1 0 0 0,0-1 0 0 0,0 1 1 0 0,0-1-1 0 0,1 0 0 0 0,-1 1 0 0 0,1-1 0 0 0,-1 0 0 0 0,1 0 1 0 0,-1 0-1 0 0,1 0 0 0 0,2 1 0 0 0,3 2 47 0 0,0-1-1 0 0,0 0 1 0 0,1 0 0 0 0,-1-1 0 0 0,1 0-1 0 0,14 2 1 0 0,49 1 436 0 0,-69-4-473 0 0,18-1 108 0 0,1-1 1 0 0,-1-1-1 0 0,37-7 0 0 0,59-24 76 0 0,-82 23-131 0 0,9-4 0 0 0,-1-3 0 0 0,47-24 0 0 0,-83 37-106 0 0,1 1 1 0 0,-1-1-1 0 0,0 0 0 0 0,0-1 0 0 0,-1 1 0 0 0,1-1 0 0 0,6-8 0 0 0,-10 11 16 0 0,0 0-1 0 0,0-1 0 0 0,-1 1 0 0 0,1-1 1 0 0,-1 0-1 0 0,0 1 0 0 0,0-1 0 0 0,0 0 0 0 0,0 0 1 0 0,0 0-1 0 0,-1 0 0 0 0,1 0 0 0 0,-1 0 0 0 0,0 0 1 0 0,0 0-1 0 0,0 0 0 0 0,0 1 0 0 0,0-1 1 0 0,-1 0-1 0 0,0-5 0 0 0,0 4 116 0 0,-1 0 0 0 0,1 0-1 0 0,-1 0 1 0 0,1 0 0 0 0,-1 0 0 0 0,-1 0 0 0 0,1 1-1 0 0,-4-6 1 0 0,4 7 21 0 0,0 0 0 0 0,0 1-1 0 0,0-1 1 0 0,0 0 0 0 0,0 1 0 0 0,0-1-1 0 0,0 1 1 0 0,0 0 0 0 0,0 0 0 0 0,-1 0-1 0 0,1 0 1 0 0,-1 0 0 0 0,1 0-1 0 0,-5 0 1 0 0,5 1-80 0 0,0 1 0 0 0,0 0 0 0 0,0-1 0 0 0,0 1 0 0 0,0 0 0 0 0,0 0-1 0 0,0 0 1 0 0,0 0 0 0 0,0 0 0 0 0,1 0 0 0 0,-1 0 0 0 0,0 1 0 0 0,1-1 0 0 0,-1 1-1 0 0,1-1 1 0 0,-3 4 0 0 0,-1 0-30 0 0,3-2 0 0 0,0-1 0 0 0,1 1 0 0 0,-1 0 0 0 0,1 0 0 0 0,-1 0 0 0 0,1-1 0 0 0,0 1 0 0 0,0 0 0 0 0,-1 5 0 0 0,0 0-39 0 0,0 0 0 0 0,0 0 0 0 0,1 0 0 0 0,0 0 0 0 0,0 0 0 0 0,1 0 0 0 0,2 16 0 0 0,-2-21-99 0 0,1-1-45 0 0,14 20-224 0 0,-13-20 178 0 0,-2-2 209 0 0,0 0 1 0 0,1 0-1 0 0,-1 0 1 0 0,1 0-1 0 0,-1 0 1 0 0,0 0-1 0 0,1 1 1 0 0,-1-1-1 0 0,1 0 1 0 0,-1 0-1 0 0,0 0 1 0 0,1 0-1 0 0,-1 1 1 0 0,0-1-1 0 0,1 0 0 0 0,-1 0 1 0 0,0 1-1 0 0,1-1 1 0 0,-1 0-1 0 0,0 0 1 0 0,1 1-1 0 0,9 7-1281 0 0,1-3-2644 0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2:24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42 5527 0 0,'5'-8'568'0'0,"3"-8"443"0"0,1-2 7720 0 0,-10 20-8541 0 0,-11 20-66 0 0,-1-1-1 0 0,-1-1 1 0 0,0 0-1 0 0,-2-1 1 0 0,0-1-1 0 0,-21 18 1 0 0,-122 93 361 0 0,53-46-167 0 0,-84 86 440 0 0,188-167-641 0 0,2-4-716 0 0,1-1 325 0 0,-1 1-1 0 0,1 0 1 0 0,0 0-1 0 0,0 0 0 0 0,0 0 1 0 0,0 0-1 0 0,0 0 1 0 0,0 0-1 0 0,2-3 1 0 0,1 0-314 0 0,6-11-659 0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2:27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8 8263 0 0,'0'0'375'0'0,"2"-1"-2"0"0,7-5 3457 0 0,-9 10-3576 0 0,-1-1 1 0 0,1 1-1 0 0,-1-1 1 0 0,0 1-1 0 0,0-1 1 0 0,0 1 0 0 0,0-1-1 0 0,-1 0 1 0 0,0 1-1 0 0,1-1 1 0 0,-1 0-1 0 0,0 0 1 0 0,-5 5 0 0 0,-4 4 262 0 0,-24 20 0 0 0,8-8-110 0 0,-37 52-86 0 0,58-71-321 0 0,2-1 0 0 0,0 1 0 0 0,0-1 0 0 0,1 0 0 0 0,0 1 0 0 0,0 0 0 0 0,0 0 0 0 0,-3 6 0 0 0,5-9 22 0 0,1 0-1 0 0,-1 0 1 0 0,0 0-1 0 0,1 0 1 0 0,-1 0 0 0 0,1 0-1 0 0,-1 0 1 0 0,1 0-1 0 0,0 0 1 0 0,0 0-1 0 0,0 0 1 0 0,0 0 0 0 0,0 0-1 0 0,0 0 1 0 0,1 0-1 0 0,-1 0 1 0 0,1 0-1 0 0,-1 0 1 0 0,1-1 0 0 0,0 1-1 0 0,-1 0 1 0 0,1 0-1 0 0,0 0 1 0 0,1-1-1 0 0,-1 1 1 0 0,0 0 0 0 0,0-1-1 0 0,1 1 1 0 0,-1-1-1 0 0,0 0 1 0 0,1 1-1 0 0,2 0 1 0 0,1 3 58 0 0,1-2 0 0 0,-1 1 0 0 0,1-1 0 0 0,0 0 0 0 0,0 0 0 0 0,1 0 0 0 0,-1-1 0 0 0,10 2 0 0 0,-2-2 26 0 0,1 0-1 0 0,-1-1 1 0 0,1-1-1 0 0,0 0 1 0 0,-1-1 0 0 0,0-1-1 0 0,20-5 1 0 0,5-2 219 0 0,52-22 1 0 0,1-9 175 0 0,-78 33-395 0 0,0-2-1 0 0,-1 1 1 0 0,0-2-1 0 0,14-12 0 0 0,-23 19-87 0 0,-1-1 0 0 0,0 1-1 0 0,0-1 1 0 0,0 0 0 0 0,-1 0-1 0 0,1 0 1 0 0,-1 0 0 0 0,0 0 0 0 0,0 0-1 0 0,1-6 1 0 0,-2 8-18 0 0,-1 1 1 0 0,1-1-1 0 0,-1 0 0 0 0,0 0 1 0 0,0 0-1 0 0,0 0 0 0 0,0 0 1 0 0,0 0-1 0 0,0 0 0 0 0,0 0 1 0 0,-1 0-1 0 0,1 0 0 0 0,-1 0 1 0 0,1 0-1 0 0,-1 1 0 0 0,0-1 1 0 0,0 0-1 0 0,1 0 0 0 0,-1 1 1 0 0,-1-1-1 0 0,1 0 0 0 0,0 1 1 0 0,0-1-1 0 0,0 1 0 0 0,-1 0 1 0 0,-1-2-1 0 0,-1 0-31 0 0,0 0-1 0 0,0 1 0 0 0,-1 0 1 0 0,1 0-1 0 0,-1 0 0 0 0,1 0 1 0 0,-1 1-1 0 0,0 0 1 0 0,-5-1-1 0 0,-47-4-417 0 0,37 5 181 0 0,-10 1-436 0 0,0 1 0 0 0,-56 8 0 0 0,49-3-1281 0 0,-45-1 1 0 0,67-5 938 0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2:36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6 3223 0 0,'5'-5'13639'0'0,"-15"43"-12972"0"0,2 1 0 0 0,1 0 0 0 0,-1 51 0 0 0,4-45-311 0 0,3-36-303 0 0,-15 122 861 0 0,11-103-716 0 0,-1 0 0 0 0,-16 45 0 0 0,18-64-187 0 0,4-7-78 0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2:25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36 11431 0 0,'-11'1'318'0'0,"6"-1"-168"0"0,0 0-1 0 0,1 1 1 0 0,-1 0 0 0 0,0 0-1 0 0,0 0 1 0 0,-11 5 5178 0 0,53-8-4493 0 0,0-2-1 0 0,68-15 1 0 0,-52 8-659 0 0,-27 7-396 0 0,29 0-1 0 0,-32 3-1307 0 0,-9-1-295 0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2:2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 10591 0 0,'0'0'6187'0'0,"3"0"-5311"0"0,46-11 1053 0 0,73-28-1 0 0,-88 27-1704 0 0,0 0 0 0 0,1 2 0 0 0,43-6 0 0 0,-42 15-1264 0 0,-12 4-2398 0 0,-15-2-3204 0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2:26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1 12007 0 0,'0'0'267'0'0,"-2"0"42"0"0,-8 1-189 0 0,0 1 0 0 0,-1 0 0 0 0,1 1 0 0 0,0 0 0 0 0,-18 8 0 0 0,1 0-66 0 0,0-1 187 0 0,0 1 1 0 0,1 1 0 0 0,0 1 0 0 0,-37 27 0 0 0,21-10-84 0 0,1 1 0 0 0,2 2 1 0 0,2 2-1 0 0,1 2 0 0 0,-48 62 0 0 0,68-77-113 0 0,1 1-1 0 0,1 0 1 0 0,1 1-1 0 0,2 1 1 0 0,-15 42-1 0 0,21-52-25 0 0,2 1 0 0 0,-1-1 0 0 0,2 0-1 0 0,0 1 1 0 0,1 0 0 0 0,1-1 0 0 0,1 1-1 0 0,0 0 1 0 0,0-1 0 0 0,2 1 0 0 0,5 19-1 0 0,-3-19-12 0 0,1-1-1 0 0,0 1 0 0 0,1-1 1 0 0,1 0-1 0 0,0-1 0 0 0,1 0 1 0 0,0-1-1 0 0,1 1 0 0 0,1-2 1 0 0,0 0-1 0 0,16 13 0 0 0,43 34-45 0 0,153 98 0 0 0,-170-124 153 0 0,63 51 0 0 0,-100-70-73 0 0,-1 0 0 0 0,0 1 0 0 0,-1 0-1 0 0,-1 1 1 0 0,0 1 0 0 0,-1 0-1 0 0,18 34 1 0 0,-25-38 5 0 0,0 1 0 0 0,0-1 0 0 0,-1 1 0 0 0,-1 0 0 0 0,0 0-1 0 0,-1 0 1 0 0,0 0 0 0 0,-2 0 0 0 0,1 0 0 0 0,-2 1 0 0 0,-3 22 0 0 0,1-21-7 0 0,0 1 0 0 0,-2-1 0 0 0,0-1 0 0 0,0 1 0 0 0,-2-1 1 0 0,0 0-1 0 0,0 0 0 0 0,-2-1 0 0 0,-16 23 0 0 0,8-17 43 0 0,-1 0 0 0 0,-1-1 0 0 0,0-2 0 0 0,-2 1 0 0 0,0-2 0 0 0,0-1 0 0 0,-1-1 1 0 0,-33 16-1 0 0,34-20 13 0 0,0 2 4 0 0,-1-2-1 0 0,-1 0 0 0 0,-26 7 1 0 0,36-16-74 0 0,3-3 40 0 0,9 2-36 0 0,7-13-1284 0 0,-3 10 1044 0 0,0-1 1 0 0,0 1 0 0 0,0 0 0 0 0,1 0 0 0 0,-1 0 0 0 0,1 0 0 0 0,0 0-1 0 0,0 1 1 0 0,0 0 0 0 0,0 0 0 0 0,1 0 0 0 0,-1 0 0 0 0,7-1 0 0 0,4-2-579 0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2:47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36 4143 0 0,'0'0'8126'0'0,"2"0"-7964"0"0,14-6 660 0 0,0-1-1 0 0,23-14 0 0 0,-37 19-14 0 0,6 13-434 0 0,-8-10-333 0 0,2 2-21 0 0,-1 0-1 0 0,1 1 1 0 0,-1-1-1 0 0,0 1 1 0 0,0-1-1 0 0,-1 1 0 0 0,1-1 1 0 0,-1 1-1 0 0,0-1 1 0 0,0 1-1 0 0,0 0 1 0 0,0-1-1 0 0,-2 7 1 0 0,-1 4 44 0 0,-1 0 1 0 0,-5 15 0 0 0,3-13 26 0 0,-28 73 289 0 0,-57 105 0 0 0,87-186-378 0 0,-31 55 139 0 0,19-35-37 0 0,1 1 0 0 0,-20 51 0 0 0,33-68-92 0 0,4 3 42 0 0,-1-10-201 0 0,0 0-1 0 0,0 0 1 0 0,-1 0-1 0 0,1 1 1 0 0,-1-1-1 0 0,-1 8 1 0 0,0-6-795 0 0,-1 0 0 0 0,1 0 0 0 0,-1 0 0 0 0,-4 8 0 0 0,1-4-839 0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2:47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0 187 1839 0 0,'0'0'13595'0'0,"4"1"-13164"0"0,7 1-255 0 0,1 0 1 0 0,0 0 0 0 0,0-1 0 0 0,0-1-1 0 0,-1 0 1 0 0,1-1 0 0 0,0 0 0 0 0,0 0-1 0 0,0-1 1 0 0,14-5 0 0 0,17-7 120 0 0,59-29 0 0 0,-16 7-141 0 0,-70 30-147 0 0,166-55 340 0 0,-156 54-302 0 0,0 2 0 0 0,0 0 0 0 0,1 2 0 0 0,-1 1 0 0 0,32 1 0 0 0,-45 3-71 0 0,-12-2-15 0 0,1 1 0 0 0,-1-1-1 0 0,0 1 1 0 0,1 0 0 0 0,-1-1-1 0 0,0 1 1 0 0,0 0 0 0 0,0 0-1 0 0,1 0 1 0 0,-1 0 0 0 0,0 0 0 0 0,0 0-1 0 0,-1 0 1 0 0,1 0 0 0 0,0 0-1 0 0,1 3 1 0 0,-1-3-6 0 0,0 1-154 0 0,-1 11-382 0 0,0-10 177 0 0,-1-1-11 0 0,-3 21-583 0 0,4-21 387 0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2:4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1 10535 0 0,'0'0'1562'0'0,"-1"2"-1105"0"0,-3 9-37 0 0,-1-2 0 0 0,0 1 1 0 0,-1 0-1 0 0,0-1 0 0 0,-11 14 0 0 0,-43 40 716 0 0,24-26-842 0 0,6-7-253 0 0,-59 45 0 0 0,-42 17 19 0 0,106-77-60 0 0,17-10 0 0 0,1-1 0 0 0,-1 1 0 0 0,1 0 0 0 0,1 0 0 0 0,-8 7 0 0 0,-15 20 11 0 0,27-30 220 0 0,3 0-113 0 0,0 0-88 0 0,0-1-1 0 0,0 1 0 0 0,0 0 1 0 0,0-1-1 0 0,0 1 0 0 0,1-1 1 0 0,-1 0-1 0 0,0 1 0 0 0,1-1 1 0 0,-1 0-1 0 0,1 0 0 0 0,-1 0 1 0 0,1 0-1 0 0,3 2 0 0 0,-1-2 29 0 0,0 1 0 0 0,1-1-1 0 0,0 1 1 0 0,-1-1-1 0 0,9 0 1 0 0,4 0 157 0 0,0-1 1 0 0,23-2 0 0 0,-36 1-167 0 0,191-29 1359 0 0,-35 3-954 0 0,-137 22-435 0 0,-1 0-1 0 0,-1-1 1 0 0,42-18-1 0 0,-19 7 26 0 0,60-27 20 0 0,-72 33-46 0 0,0-2 1 0 0,-1-1 0 0 0,31-19-1 0 0,-46 23-18 0 0,-13 7 0 0 0,-2-1 0 0 0,7-6 0 0 0,3-11-16 0 0,-11 12-28 0 0,0 5 12 0 0,0 1-7 0 0,-1 0-1 0 0,1 1 0 0 0,0-1 1 0 0,-1 1-1 0 0,1-1 0 0 0,-1 1 1 0 0,0-1-1 0 0,0 1 0 0 0,0 0 1 0 0,0-1-1 0 0,0 1 0 0 0,0 0 1 0 0,-1 0-1 0 0,1 0 0 0 0,-1 0 1 0 0,0 0-1 0 0,1 0 0 0 0,-1 0 1 0 0,0 0-1 0 0,0 1 0 0 0,0-1 1 0 0,0 1-1 0 0,-1-1 0 0 0,1 1 1 0 0,-5-2-1 0 0,4 2-15 0 0,-1-1 0 0 0,0 1-1 0 0,0 0 1 0 0,0 0 0 0 0,0 1 0 0 0,0-1 0 0 0,0 1 0 0 0,0 0 0 0 0,0 0 0 0 0,0 0-1 0 0,0 0 1 0 0,0 1 0 0 0,0 0 0 0 0,0-1 0 0 0,-5 3 0 0 0,-23 11-8 0 0,0 2 1 0 0,0 1-1 0 0,-35 26 0 0 0,51-32 59 0 0,-29 18 112 0 0,43-28-25 0 0,1 1 28 0 0,-2 1-31 0 0,0 1 1 0 0,0-1-1 0 0,0 1 1 0 0,1-1-1 0 0,-1 1 1 0 0,1 0-1 0 0,0 0 1 0 0,0 0-1 0 0,0 0 1 0 0,1 0-1 0 0,0 1 1 0 0,-1-1-1 0 0,2 0 1 0 0,-2 6 0 0 0,2-8 28 0 0,6 13 163 0 0,5 8-121 0 0,-9-19-77 0 0,9 17-970 0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2:56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11 1375 0 0,'8'-11'8730'0'0,"-11"12"-8581"0"0,0 0 0 0 0,0 0 0 0 0,0 0 0 0 0,1 0 0 0 0,-1 0 0 0 0,1 1 0 0 0,-1-1 0 0 0,1 1 0 0 0,-1 0 0 0 0,-2 2 0 0 0,-2 1 62 0 0,-37 25-36 0 0,2 2 0 0 0,-70 69-1 0 0,88-76-150 0 0,-27 38 1 0 0,42-51 87 0 0,1 2 0 0 0,0-1 0 0 0,1 1 0 0 0,1 0 0 0 0,-7 21 1 0 0,3 3 411 0 0,-5 49 0 0 0,9-55-344 0 0,2-6-117 0 0,1 0 0 0 0,0 37 0 0 0,3-53-58 0 0,1-1 1 0 0,0 1-1 0 0,0 0 0 0 0,1-1 0 0 0,0 1 0 0 0,1-1 0 0 0,0 0 1 0 0,1 1-1 0 0,8 15 0 0 0,-10-21 17 0 0,1-1 0 0 0,0 1 0 0 0,0-1 0 0 0,0 1 0 0 0,0-1 0 0 0,1 0 1 0 0,-1 0-1 0 0,1 0 0 0 0,0-1 0 0 0,0 1 0 0 0,0-1 0 0 0,0 0 0 0 0,0 0 0 0 0,1-1 0 0 0,-1 1 0 0 0,0-1 0 0 0,1 0 1 0 0,4 1-1 0 0,1-1-91 0 0,0 0 1 0 0,0-1-1 0 0,0 0 1 0 0,0 0-1 0 0,-1-1 1 0 0,1 0-1 0 0,14-5 1 0 0,5-2-699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7:54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1 14335 0 0,'0'0'1903'0'0,"1"3"-1532"0"0,0 3-277 0 0,0 1 1 0 0,0-1 0 0 0,0 0-1 0 0,-1 1 1 0 0,0-1 0 0 0,0 1-1 0 0,-1-1 1 0 0,0 1-1 0 0,0-1 1 0 0,0 0 0 0 0,-1 1-1 0 0,0-1 1 0 0,-5 11 0 0 0,-5 8 70 0 0,-1-1 0 0 0,-16 23 1 0 0,13-22 67 0 0,-158 205 876 0 0,91-128-876 0 0,-103 125-478 0 0,91-114-596 0 0,80-94 163 0 0,-22 36-1 0 0,36-53-13 0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2:56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7367 0 0,'0'0'568'0'0,"-2"2"-373"0"0,-1 1 142 0 0,0 0 1 0 0,1 0-1 0 0,-1 0 0 0 0,1 0 0 0 0,0 0 1 0 0,0 1-1 0 0,0-1 0 0 0,0 1 1 0 0,0 0-1 0 0,1-1 0 0 0,-1 1 0 0 0,1 0 1 0 0,0 0-1 0 0,0 0 0 0 0,1 0 0 0 0,-1 0 1 0 0,1 0-1 0 0,0 0 0 0 0,0 0 1 0 0,0 0-1 0 0,1 0 0 0 0,1 6 0 0 0,-1-5-214 0 0,1-1-1 0 0,-1 1 0 0 0,1-1 0 0 0,1 1 0 0 0,-1-1 0 0 0,1 0 0 0 0,4 6 1 0 0,10 10 217 0 0,1-1 0 0 0,0-1 0 0 0,2 0 1 0 0,0-2-1 0 0,1 0 0 0 0,1-1 1 0 0,45 23-1 0 0,-4-9 69 0 0,116 36 0 0 0,-125-50-383 0 0,97 12 1 0 0,-149-27-134 0 0,-14-3-5021 0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2:56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1 7367 0 0,'0'0'1014'0'0,"-2"2"175"0"0,-35 38 3146 0 0,-25 21-2881 0 0,43-43-1374 0 0,-108 119 297 0 0,5-4-196 0 0,85-97-122 0 0,-5 6 80 0 0,-59 45 0 0 0,89-78 118 0 0,-28 14-1 0 0,38-22-88 0 0,4-4-101 0 0,7-11-352 0 0,18-20-1 0 0,2 4-3991 0 0,-1 5-982 0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2:5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32 4143 0 0,'0'0'12095'0'0,"1"-1"-11734"0"0,7-1-101 0 0,0 0 0 0 0,0 0-1 0 0,8-5 1 0 0,-9 3-149 0 0,0 1 0 0 0,1 1 0 0 0,-1 0 0 0 0,1 0 0 0 0,9-2 1 0 0,-16 4-86 0 0,0 0 1 0 0,0 0 0 0 0,0 0 0 0 0,0 0 0 0 0,1 0 0 0 0,-1 0-1 0 0,0 0 1 0 0,0 0 0 0 0,0 0 0 0 0,0 0 0 0 0,0 1 0 0 0,0-1-1 0 0,0 0 1 0 0,1 1 0 0 0,-1-1 0 0 0,0 1 0 0 0,0 0 0 0 0,1 0-1 0 0,-1 0-13 0 0,-1 1-1 0 0,1-1 1 0 0,0 0-1 0 0,-1 1 1 0 0,1-1-1 0 0,-1 0 0 0 0,1 1 1 0 0,-1-1-1 0 0,1 1 1 0 0,-1-1-1 0 0,0 1 1 0 0,0-1-1 0 0,0 3 1 0 0,0 3-6 0 0,0-1 0 0 0,-1 0 0 0 0,0 0 0 0 0,0 1 0 0 0,-1-1 0 0 0,1 0 0 0 0,-1 0 0 0 0,-1 0 0 0 0,1-1 0 0 0,-1 1 0 0 0,0 0 1 0 0,0-1-1 0 0,-1 0 0 0 0,1 0 0 0 0,-8 8 0 0 0,-1 0 12 0 0,-1 0 1 0 0,-1-1-1 0 0,0-1 1 0 0,-19 13-1 0 0,-2-4-20 0 0,14-10-10 0 0,20-9-49 0 0,4-1 50 0 0,0 1-1 0 0,-1 0 1 0 0,1 0 0 0 0,0 0-1 0 0,-1 0 1 0 0,3 1 0 0 0,7 3 10 0 0,-3-2 15 0 0,1-1 0 0 0,0 0 0 0 0,0 0 0 0 0,10-1-1 0 0,-6 0 5 0 0,-1 1 0 0 0,0 0 0 0 0,0 0-1 0 0,16 6 1 0 0,-25-7-19 0 0,-3-1 0 0 0,0 0 0 0 0,0 0 0 0 0,0 0 0 0 0,0 1 0 0 0,-1-1 0 0 0,1 0 0 0 0,0 1 0 0 0,0-1 0 0 0,0 0 0 0 0,0 1 0 0 0,0-1 0 0 0,-1 1 0 0 0,1 0 0 0 0,0-1 0 0 0,0 1 0 0 0,-1 0 0 0 0,2 1 0 0 0,4 5 0 0 0,-5-5 4 0 0,0 0 0 0 0,-1 0 0 0 0,1 0-1 0 0,-1-1 1 0 0,0 1 0 0 0,0 0 0 0 0,0 0 0 0 0,0 0-1 0 0,0 0 1 0 0,0 0 0 0 0,0 0 0 0 0,-1 0-1 0 0,1 0 1 0 0,0-1 0 0 0,-1 1 0 0 0,0 0 0 0 0,1 0-1 0 0,-1 0 1 0 0,0-1 0 0 0,0 1 0 0 0,0 0 0 0 0,0-1-1 0 0,-1 1 1 0 0,0 1 0 0 0,-5 5 40 0 0,-1 0-1 0 0,-16 14 1 0 0,17-16-34 0 0,-4 3 33 0 0,-23 13 1 0 0,4-3 1 0 0,-18 12-39 0 0,31-21-251 0 0,2 0 0 0 0,-1 1 1 0 0,-19 17-1 0 0,33-26-812 0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2:58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7831 0 0,'0'0'8303'0'0,"2"0"-7392"0"0,11-1-365 0 0,0 0 1 0 0,25-7 0 0 0,2 0-97 0 0,299-58 1541 0 0,-333 65-2021 0 0,84-15 340 0 0,-81 15-484 0 0,-1 0 0 0 0,0 1-1 0 0,0 0 1 0 0,1 1 0 0 0,-1 0 0 0 0,0 0-1 0 0,0 1 1 0 0,14 4 0 0 0,-20-5-422 0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2:58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0 2303 0 0,'0'0'102'0'0,"-2"1"-1"0"0,-1 2 456 0 0,0 0 0 0 0,0 0 0 0 0,0 1 0 0 0,0-1 0 0 0,1 1 0 0 0,0 0 0 0 0,-1-1 0 0 0,1 1 0 0 0,0 0 0 0 0,1 0 0 0 0,-1 1 0 0 0,1-1 0 0 0,0 0 0 0 0,0 0 0 0 0,0 1 0 0 0,0 5 0 0 0,-1 10 1297 0 0,2 1 0 0 0,1 25 0 0 0,0-29-2549 0 0,1 21 905 0 0,0-10 143 0 0,-1 1 0 0 0,-6 57 0 0 0,0-60-404 0 0,-1-1 0 0 0,-1 1-1 0 0,-12 27 1 0 0,18-52-144 0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2:58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58 9215 0 0,'-11'4'832'0'0,"1"0"0"0"0,-1-1-1 0 0,-20 4 1 0 0,22-5 3996 0 0,11-4-4663 0 0,24-11-4 0 0,1 0 0 0 0,0 1 0 0 0,1 2 0 0 0,57-14 1 0 0,-79 23-110 0 0,0 0 0 0 0,0 0 0 0 0,-1 1 1 0 0,1-1-1 0 0,0 1 0 0 0,0 1 0 0 0,0-1 1 0 0,-1 1-1 0 0,11 2 0 0 0,-14-2-39 0 0,0 0 0 0 0,0 0 0 0 0,-1-1 0 0 0,1 2-1 0 0,0-1 1 0 0,0 0 0 0 0,-1 0 0 0 0,1 0 0 0 0,0 1 0 0 0,-1-1-1 0 0,1 1 1 0 0,-1 0 0 0 0,0-1 0 0 0,1 1 0 0 0,-1 0 0 0 0,0 0 0 0 0,0-1-1 0 0,0 1 1 0 0,-1 0 0 0 0,1 0 0 0 0,0 0 0 0 0,-1 0 0 0 0,1 0-1 0 0,-1 0 1 0 0,1 1 0 0 0,-1-1 0 0 0,0 0 0 0 0,0 0 0 0 0,0 2 0 0 0,-1 3 19 0 0,1 0 0 0 0,-1 0 0 0 0,-1 0 0 0 0,1 0 1 0 0,-1 0-1 0 0,0-1 0 0 0,-1 1 0 0 0,0-1 0 0 0,0 1 1 0 0,0-1-1 0 0,-1 0 0 0 0,1 0 0 0 0,-2-1 0 0 0,-6 9 1 0 0,-4 2 14 0 0,0-2 1 0 0,-1 0-1 0 0,-27 18 1 0 0,26-21-41 0 0,0-1 1 0 0,-1 0-1 0 0,0-2 1 0 0,0 0-1 0 0,-35 10 1 0 0,7-7-280 0 0,-61 7 0 0 0,84-18-512 0 0,41-14 463 0 0,-8 9 227 0 0,1 0 1 0 0,0 1 0 0 0,-1 1-1 0 0,2 0 1 0 0,-1 0-1 0 0,0 1 1 0 0,16-1-1 0 0,-12 2 102 0 0,1 1 0 0 0,-1 1 0 0 0,1 0 0 0 0,28 6 0 0 0,-33-4 107 0 0,0 0-1 0 0,-1 0 1 0 0,0 1-1 0 0,1 0 1 0 0,-2 1 0 0 0,13 7-1 0 0,-18-9-38 0 0,1 1 1 0 0,-1-1-1 0 0,1 1 0 0 0,-1 0 0 0 0,0 0 0 0 0,-1 1 1 0 0,1-1-1 0 0,-1 1 0 0 0,0 0 0 0 0,0 0 1 0 0,0 0-1 0 0,0 0 0 0 0,1 7 0 0 0,-3-10 12 0 0,-1 5-10 0 0,-1 0-1 0 0,1-1 1 0 0,-1 1-1 0 0,-1 0 1 0 0,1-1-1 0 0,-1 1 1 0 0,-1-1-1 0 0,1 1 1 0 0,-1-1 0 0 0,-3 6-1 0 0,0-2-29 0 0,0-1-1 0 0,-1-1 1 0 0,0 1-1 0 0,0-1 1 0 0,-15 12-1 0 0,3-5-25 0 0,-2 0 0 0 0,0-2 0 0 0,0 0 0 0 0,-42 17 0 0 0,-41 10-144 0 0,84-34-184 0 0,0-1 1 0 0,0 0 0 0 0,-29 1-1 0 0,33-5-37 0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2:59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2759 0 0,'0'0'126'0'0,"-1"2"-5"0"0,-9 23 149 0 0,7-18 1264 0 0,1-1-1 0 0,0 1 1 0 0,0 0-1 0 0,1 0 1 0 0,0 0-1 0 0,0 0 1 0 0,1 12 0 0 0,1-9-1290 0 0,1 1 0 0 0,0 0 0 0 0,0-1 0 0 0,1 1 1 0 0,1-1-1 0 0,0 0 0 0 0,0 0 0 0 0,1-1 0 0 0,0 1 1 0 0,1-1-1 0 0,0 0 0 0 0,0 0 0 0 0,1-1 0 0 0,0 0 1 0 0,1 0-1 0 0,0-1 0 0 0,0 1 0 0 0,0-2 0 0 0,13 9 1 0 0,-16-12-413 0 0,1-1 0 0 0,-1 1 0 0 0,0-1 1 0 0,1 0-1 0 0,-1-1 0 0 0,1 1 1 0 0,0-1-1 0 0,-1 0 0 0 0,1-1 1 0 0,0 1-1 0 0,0-1 0 0 0,0 0 1 0 0,-1-1-1 0 0,1 1 0 0 0,0-1 1 0 0,7-2-1 0 0,5-2-6251 0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2:59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1 12607 0 0,'0'0'1143'0'0,"-2"0"-940"0"0,-6 4 79 0 0,0 1 1 0 0,-1-1 0 0 0,1 1-1 0 0,1 1 1 0 0,-1-1 0 0 0,-11 12-1 0 0,-38 47 2041 0 0,29-31-1890 0 0,6-8-80 0 0,2 2-1 0 0,1 0 1 0 0,2 1-1 0 0,0 1 1 0 0,-17 43 0 0 0,-50 164 471 0 0,64-172-732 0 0,-10 35-5 0 0,11-32-9 0 0,-3-1 1 0 0,-32 65 0 0 0,3-25 75 0 0,50-104-270 0 0,10-8-6310 0 0,2-4-301 0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3:00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20 4143 0 0,'0'0'668'0'0,"-2"1"588"0"0,-4 1-917 0 0,-10 0 12378 0 0,24-8-11830 0 0,-2 3-742 0 0,0 0 1 0 0,0 1-1 0 0,0 0 1 0 0,1 0 0 0 0,-1 0-1 0 0,1 1 1 0 0,13-1-1 0 0,-16 1-79 0 0,1 1 0 0 0,0 0 0 0 0,0 0 0 0 0,0 0 1 0 0,0 1-1 0 0,0 0 0 0 0,0 0 0 0 0,-1 0 0 0 0,1 1 0 0 0,0-1 0 0 0,4 3 0 0 0,-8-3 38 0 0,0-1-100 0 0,-1 0 0 0 0,0 0 0 0 0,1 1 0 0 0,-1-1 0 0 0,0 0 0 0 0,1 0 0 0 0,-1 0 0 0 0,1 0 0 0 0,-1 1 0 0 0,0-1 0 0 0,1 0 0 0 0,-1 0 0 0 0,0 1 0 0 0,0-1 0 0 0,1 0 0 0 0,-1 1 0 0 0,0-1 0 0 0,0 0 0 0 0,1 1 0 0 0,-1-1 0 0 0,0 0 0 0 0,0 1 0 0 0,0-1 0 0 0,0 0-1 0 0,1 1 1 0 0,-1-1 0 0 0,0 0 0 0 0,0 1 0 0 0,0-1 0 0 0,0 1 0 0 0,0-1 0 0 0,0 0 0 0 0,0 1 0 0 0,0-1 0 0 0,0 1 0 0 0,0 0 0 0 0,-2 14 17 0 0,-1-9-12 0 0,0 0 0 0 0,0 0 0 0 0,0 0 0 0 0,0-1 0 0 0,-1 1 0 0 0,0-1 0 0 0,0 0 0 0 0,-1 0 0 0 0,-7 7 0 0 0,-6 3 32 0 0,-26 17 0 0 0,38-28-25 0 0,-21 14-9 0 0,-70 51 1 0 0,80-55-9 0 0,0 1 1 0 0,1 1-1 0 0,-20 24 0 0 0,31-32 1 0 0,3-2 11 0 0,2-6-5 0 0,0 1 1 0 0,1 0-1 0 0,-1-1 0 0 0,0 1 1 0 0,0 0-1 0 0,0-1 1 0 0,0 1-1 0 0,1-1 1 0 0,-1 1-1 0 0,0-1 0 0 0,1 1 1 0 0,-1 0-1 0 0,0-1 1 0 0,1 1-1 0 0,-1-1 1 0 0,1 0-1 0 0,-1 1 0 0 0,1-1 1 0 0,-1 1-1 0 0,1-1 1 0 0,-1 0-1 0 0,1 1 0 0 0,0 0 1 0 0,14 6 84 0 0,-10-5-55 0 0,0 0 0 0 0,0-1 1 0 0,1 0-1 0 0,-1 0 0 0 0,0 0 0 0 0,0-1 0 0 0,1 0 0 0 0,-1 0 0 0 0,0 0 1 0 0,10-2-1 0 0,5-2 130 0 0,29-11 1 0 0,-4 2-62 0 0,5 2-198 0 0,46-12 81 0 0,-33 4-3239 0 0,-44 12 1563 0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3:00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0 9215 0 0,'0'0'707'0'0,"-1"2"-464"0"0,-3 4 212 0 0,1 0 1 0 0,1 0 0 0 0,-1 1-1 0 0,1-1 1 0 0,0 1-1 0 0,1 0 1 0 0,-1-1 0 0 0,1 1-1 0 0,1 0 1 0 0,-1 0-1 0 0,1-1 1 0 0,0 1 0 0 0,2 10-1 0 0,1-3-109 0 0,0-1-1 0 0,1 0 1 0 0,1 0-1 0 0,0 0 1 0 0,11 21-1 0 0,43 56 679 0 0,-38-60-612 0 0,20 38-1 0 0,-33-53-307 0 0,-1 1 0 0 0,0 0 0 0 0,-1 0 0 0 0,-1 0 0 0 0,-1 1 0 0 0,-1-1 0 0 0,0 1 0 0 0,-1 0 0 0 0,0 0 0 0 0,-2 0 0 0 0,0 0 0 0 0,-1 0 0 0 0,0 0 0 0 0,-6 23 0 0 0,-1-8-45 0 0,-1-1-1 0 0,-2 0 1 0 0,-1-1-1 0 0,-18 34 1 0 0,-74 110 117 0 0,11-53-58 0 0,54-73-29 0 0,30-35-675 0 0,9-11 316 0 0,-1-1-748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7:54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0 357 1375 0 0,'2'-60'-374'0'0,"-2"35"4354"0"0,4-35 0 0 0,-2 52-3374 0 0,0-1-1 0 0,0 1 1 0 0,0 0 0 0 0,1 0 0 0 0,0 0-1 0 0,0 0 1 0 0,1 1 0 0 0,5-9 0 0 0,-2 7-472 0 0,1 0 0 0 0,-1 0 0 0 0,2 1 1 0 0,-1-1-1 0 0,1 2 0 0 0,0-1 0 0 0,1 2 1 0 0,-1-1-1 0 0,1 1 0 0 0,1 0 0 0 0,14-5 0 0 0,-5 3-22 0 0,0 2-1 0 0,0 0 1 0 0,1 1 0 0 0,0 1-1 0 0,29-2 1 0 0,-38 5 30 0 0,0 1 1 0 0,0 0 0 0 0,-1 1 0 0 0,1 0 0 0 0,0 1 0 0 0,-1 0 0 0 0,1 1-1 0 0,-1 0 1 0 0,22 9 0 0 0,-28-9-76 0 0,1 0 0 0 0,0 1-1 0 0,-1-1 1 0 0,0 1 0 0 0,0 0-1 0 0,0 0 1 0 0,0 0 0 0 0,-1 1-1 0 0,0 0 1 0 0,0 0 0 0 0,0 0 0 0 0,0 0-1 0 0,-1 1 1 0 0,0-1 0 0 0,0 1-1 0 0,0 0 1 0 0,-1 0 0 0 0,0 0 0 0 0,3 11-1 0 0,-4-8-11 0 0,0 0 0 0 0,-1 1 0 0 0,0-1 0 0 0,0 1 0 0 0,-1-1 0 0 0,0 1-1 0 0,-1-1 1 0 0,0 0 0 0 0,-1 1 0 0 0,1-1 0 0 0,-2 0 0 0 0,1-1 0 0 0,-1 1 0 0 0,-1-1-1 0 0,-6 11 1 0 0,-2-1 82 0 0,0 0-1 0 0,-1 0 1 0 0,-1-2-1 0 0,0 1 1 0 0,-25 18 0 0 0,12-13-133 0 0,0-2 1 0 0,0-1-1 0 0,-2-1 1 0 0,-44 19-1 0 0,50-28-1239 0 0,-41 12 0 0 0,38-16-1016 0 0,1-1-3884 0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3:00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346 386 13703 0 0,'0'0'1246'0'0,"0"2"-948"0"0,0 7 192 0 0,0 0 0 0 0,-1 1 0 0 0,0-1 0 0 0,-1 0 1 0 0,0 0-1 0 0,-6 18 0 0 0,6-23-421 0 0,0 0 0 0 0,0-1 0 0 0,0 1 0 0 0,0 0 0 0 0,0-1 0 0 0,-1 1 1 0 0,0-1-1 0 0,1 0 0 0 0,-1 0 0 0 0,-1 0 0 0 0,1 0 0 0 0,0-1 0 0 0,-1 1 1 0 0,1-1-1 0 0,-1 0 0 0 0,0 0 0 0 0,1 0 0 0 0,-5 1 0 0 0,-1 0-50 0 0,1-1 0 0 0,-1 0-1 0 0,0 0 1 0 0,1-1 0 0 0,-1-1-1 0 0,0 1 1 0 0,0-1 0 0 0,0-1-1 0 0,0 0 1 0 0,1 0 0 0 0,-1 0-1 0 0,0-1 1 0 0,1-1 0 0 0,0 1-1 0 0,-1-1 1 0 0,1-1 0 0 0,0 0-1 0 0,0 0 1 0 0,1 0 0 0 0,-1-1-1 0 0,1 0 1 0 0,0-1 0 0 0,0 1-1 0 0,1-1 1 0 0,0-1-1 0 0,0 1 1 0 0,0-1 0 0 0,1 0-1 0 0,0 0 1 0 0,0-1 0 0 0,1 1-1 0 0,0-1 1 0 0,0 0 0 0 0,-3-10 0 0 0,4 8-38 0 0,0 0 0 0 0,0 0 0 0 0,1 0 0 0 0,0-1 0 0 0,1 1 0 0 0,0-1 0 0 0,1 1 0 0 0,0-1 0 0 0,1 1 0 0 0,0-1 0 0 0,0 1 0 0 0,1-1 0 0 0,1 1 0 0 0,-1 0 1 0 0,2 0-1 0 0,-1 0 0 0 0,2 0 0 0 0,-1 1 0 0 0,1-1 0 0 0,0 1 0 0 0,1 0 0 0 0,0 1 0 0 0,1 0 0 0 0,7-9 0 0 0,4-1-444 0 0,1 1 1 0 0,1 0-1 0 0,25-16 0 0 0,-31 24 192 0 0,0 0 1 0 0,1 2-1 0 0,1-1 0 0 0,-1 2 0 0 0,31-9 0 0 0,-37 14 400 0 0,-1-1-1 0 0,1 2 0 0 0,-1-1 1 0 0,1 1-1 0 0,-1 1 1 0 0,1-1-1 0 0,-1 2 0 0 0,1-1 1 0 0,-1 1-1 0 0,1 0 0 0 0,-1 1 1 0 0,10 4-1 0 0,-7-2 97 0 0,1 1 0 0 0,-1 0 0 0 0,0 1 0 0 0,0 0 0 0 0,0 1-1 0 0,-1 0 1 0 0,13 13 0 0 0,-18-14-124 0 0,1-1 0 0 0,-1 1 0 0 0,0 0-1 0 0,0 0 1 0 0,-1 0 0 0 0,0 1 0 0 0,-1 0-1 0 0,1-1 1 0 0,-1 1 0 0 0,-1 1 0 0 0,3 12 0 0 0,-4-14-60 0 0,0-1 0 0 0,-1 0 1 0 0,0 0-1 0 0,0 0 1 0 0,0 1-1 0 0,-1-1 0 0 0,0 0 1 0 0,0 0-1 0 0,-1 0 1 0 0,0 0-1 0 0,0 0 0 0 0,0 0 1 0 0,-1-1-1 0 0,1 1 1 0 0,-1-1-1 0 0,-6 9 0 0 0,5-10-42 0 0,-2 5-13 0 0,0 0-1 0 0,-1-1 1 0 0,0 0-1 0 0,-1 0 1 0 0,1-1-1 0 0,-2 0 1 0 0,-9 7-1 0 0,-23 12-385 0 0,23-14-181 0 0,0 0-1 0 0,-1-1 0 0 0,-1-1 1 0 0,-31 11-1 0 0,35-18-332 0 0,5-6-4070 0 0,4-2-506 0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3:01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1 8751 0 0,'0'0'674'0'0,"-1"2"-278"0"0,-52 94 5170 0 0,28-47-4400 0 0,-20 55 0 0 0,8-11-502 0 0,-61 110 0 0 0,-54 43-414 0 0,99-165-12 0 0,35-55-141 0 0,10-15-20 0 0,0 1 0 0 0,0 0 0 0 0,1 0 0 0 0,1 0 0 0 0,0 1 1 0 0,1 0-1 0 0,0 0 0 0 0,-5 26 0 0 0,10-38-110 0 0,0 0 0 0 0,0-1-1 0 0,0 1 1 0 0,0-1 0 0 0,0 1 0 0 0,0-1 0 0 0,0 1 0 0 0,0-1 0 0 0,0 1-1 0 0,0 0 1 0 0,0-1 0 0 0,0 1 0 0 0,1-1 0 0 0,-1 1 0 0 0,0-1 0 0 0,0 1-1 0 0,1-1 1 0 0,-1 1 0 0 0,0-1 0 0 0,1 1 0 0 0,-1-1 0 0 0,0 0 0 0 0,1 1 0 0 0,-1-1-1 0 0,1 0 1 0 0,-1 1 0 0 0,1-1 0 0 0,-1 0 0 0 0,1 1 0 0 0,0-1 0 0 0,0 1-128 0 0,0 0-968 0 0,10-2-4821 0 0,-2-2 722 0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3:01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9 10855 0 0,'0'0'496'0'0,"0"-1"-12"0"0,0-7 3555 0 0,-1 10-3428 0 0,-2 3-240 0 0,0 0 0 0 0,1 0 1 0 0,-1 0-1 0 0,1 0 0 0 0,0 1 1 0 0,1-1-1 0 0,-1 1 1 0 0,1-1-1 0 0,0 1 0 0 0,0 9 1 0 0,1-10-183 0 0,1 0 0 0 0,-1 0 0 0 0,1 0 0 0 0,0-1 0 0 0,0 1 0 0 0,1-1 0 0 0,0 1 0 0 0,-1-1 0 0 0,2 1 0 0 0,-1-1 0 0 0,0 0 0 0 0,1 0 0 0 0,4 6 0 0 0,12 11 56 0 0,0-1-1 0 0,32 27 0 0 0,-11-13 134 0 0,-36-29-371 0 0,0-1-1 0 0,0 1 1 0 0,0 0 0 0 0,0 0-1 0 0,-1 0 1 0 0,0 1 0 0 0,0-1 0 0 0,2 7-1 0 0,2 5-436 0 0,4 25 0 0 0,1-1-907 0 0,-12-39 858 0 0,1-1-152 0 0,0-1 516 0 0,0 1 1 0 0,0-1 0 0 0,0 1 0 0 0,0-1-1 0 0,0 1 1 0 0,0-1 0 0 0,0 0 0 0 0,0 1-1 0 0,0-1 1 0 0,0 0 0 0 0,0 0 0 0 0,0 0-1 0 0,0 0 1 0 0,0 0 0 0 0,0 0 0 0 0,0 0-1 0 0,2 0 1 0 0,2-2-389 0 0,0-1 1 0 0,0 1-1 0 0,0-1 0 0 0,-1 0 0 0 0,1 0 1 0 0,0 0-1 0 0,-1-1 0 0 0,0 1 0 0 0,0-1 1 0 0,0 0-1 0 0,4-7 0 0 0,9-8-1344 0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3:02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25 1375 0 0,'0'-2'107'0'0,"-13"-20"9673"0"0,12 22-9549 0 0,1 0-1 0 0,0 0 1 0 0,0-1 0 0 0,-1 1-1 0 0,1 0 1 0 0,0 0 0 0 0,-1 0-1 0 0,1 0 1 0 0,0 0 0 0 0,0 0-1 0 0,-1 0 1 0 0,1 0 0 0 0,0 0-1 0 0,-1 0 1 0 0,1 0 0 0 0,-1 0-1 0 0,0 2 456 0 0,0-1-1 0 0,-1 1 1 0 0,1-1-1 0 0,0 1 1 0 0,0-1-1 0 0,0 1 1 0 0,0-1-1 0 0,0 1 1 0 0,1 0-1 0 0,-1 0 1 0 0,0 2 0 0 0,-5 10-2506 0 0,-95 192 2543 0 0,29-53-173 0 0,-131 268 189 0 0,146-305-698 0 0,-48 113 35 0 0,70-140-57 0 0,4 2-1 0 0,4 1 1 0 0,-17 108 0 0 0,42-162-89 0 0,2-36-30 0 0,0-2-236 0 0,1 1 308 0 0,-1-1 0 0 0,1 0 1 0 0,0 1-1 0 0,-1-1 0 0 0,1 0 1 0 0,-1 1-1 0 0,1-1 0 0 0,0 0 1 0 0,-1 0-1 0 0,1 1 0 0 0,0-1 1 0 0,-1 0-1 0 0,1 0 1 0 0,0 0-1 0 0,-1 0 0 0 0,1 0 1 0 0,0 0-1 0 0,-1 0 0 0 0,1 0 1 0 0,0 0-1 0 0,0-1 0 0 0,16-2-524 0 0,-12 1-9 0 0,0 0 0 0 0,0-1 1 0 0,0 1-1 0 0,0-1 0 0 0,8-7 0 0 0,-4 3-1490 0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3:08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9503 0 0,'0'0'5383'0'0,"2"0"-4718"0"0,9 0-179 0 0,-1-1 0 0 0,0 1 1 0 0,1-2-1 0 0,-1 1 0 0 0,0-2 0 0 0,13-4 0 0 0,11-2 309 0 0,-14 5-413 0 0,-13 2-313 0 0,0 0-1 0 0,0 0 1 0 0,0 1 0 0 0,0 1 0 0 0,1-1 0 0 0,-1 1 0 0 0,0 0 0 0 0,1 1-1 0 0,-1-1 1 0 0,0 2 0 0 0,0-1 0 0 0,8 3 0 0 0,76 19-3448 0 0,-78-21 1899 0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3:09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0 3223 0 0,'-12'3'80'0'0,"-1"0"0"0"0,-14 7-1 0 0,7 1 13433 0 0,22-10-13041 0 0,6 1-230 0 0,0 0 0 0 0,0 0 0 0 0,0 0 1 0 0,0-1-1 0 0,0-1 0 0 0,12 1 1 0 0,53-7 1081 0 0,-28 1-737 0 0,-21 3-480 0 0,-14 1-87 0 0,0 0 0 0 0,1 0 0 0 0,-1 1 0 0 0,0 1 0 0 0,0 0 0 0 0,0 0-1 0 0,0 1 1 0 0,16 5 0 0 0,-13-4-47 0 0,-4 0-478 0 0,6 1 603 0 0,-4-5-5965 0 0,1-2-587 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3:09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13 9215 0 0,'18'-11'950'0'0,"-18"11"-782"0"0,0 0 0 0 0,0 0 1 0 0,1-1-1 0 0,-1 1 0 0 0,0 0 1 0 0,0 0-1 0 0,1 0 0 0 0,-1 0 1 0 0,0 0-1 0 0,0 0 0 0 0,1 0 0 0 0,-1 0 1 0 0,0 0-1 0 0,1 0 0 0 0,-1-1 1 0 0,0 2-1 0 0,0-1 0 0 0,1 0 1 0 0,-1 0-1 0 0,0 0 0 0 0,1 0 1 0 0,-1 0-1 0 0,0 0 0 0 0,0 0 1 0 0,1 0-1 0 0,-1 0 0 0 0,0 0 1 0 0,0 1-1 0 0,1-1 0 0 0,-1 0 1 0 0,0 0-1 0 0,0 0 0 0 0,1 0 0 0 0,-1 1 1 0 0,0-1-1 0 0,0 0 0 0 0,0 0 1 0 0,1 1-1 0 0,1 14 1277 0 0,-8 18-1266 0 0,-2-10 357 0 0,-1 0 1 0 0,0 0 0 0 0,-18 28 0 0 0,-2 3 40 0 0,-20 51-304 0 0,-45 93 656 0 0,61-137-2354 0 0,-46 65 0 0 0,69-111-621 0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3:09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13359 0 0,'0'0'3246'0'0,"3"0"-2258"0"0,11-1-223 0 0,0-1 0 0 0,15-3 1 0 0,9-2 32 0 0,114-19 934 0 0,-16 3-865 0 0,237-24 478 0 0,-347 44-1659 0 0,1 0-1385 0 0,-11 0-4754 0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3:10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44 1839 0 0,'2'-1'134'0'0,"27"-17"721"0"0,3 0 7781 0 0,-25 14-5605 0 0,-7 4-2949 0 0,0 0-1 0 0,0 0 1 0 0,0-1-1 0 0,0 1 1 0 0,0 0-1 0 0,0 0 1 0 0,1 0 244 0 0,-1 0-245 0 0,0 0 1 0 0,0-1-1 0 0,0 1 1 0 0,0 0-1 0 0,0 0 1 0 0,0 0-1 0 0,0 0 0 0 0,0 0 1 0 0,1 0-1 0 0,-1 0 1 0 0,0 0-1 0 0,0 0 1 0 0,0 0-1 0 0,0 0 1 0 0,0 0-1 0 0,0 0 1 0 0,1 0-1 0 0,-1 0 1 0 0,0 0-1 0 0,0 0 1 0 0,0 0-1 0 0,0 0 1 0 0,0 0-1 0 0,0 0 1 0 0,1 0-1 0 0,-1 0 1 0 0,0 0-1 0 0,0 0 1 0 0,0 0-1 0 0,0 0 1 0 0,1 1 407 0 0,-1-1-408 0 0,0 0 1 0 0,0 0-1 0 0,0 0 1 0 0,0 0-1 0 0,0 1 0 0 0,0-1 1 0 0,0 0-1 0 0,0 0 1 0 0,-4 10 783 0 0,-12 13-1031 0 0,0-6 268 0 0,0-1 1 0 0,-2-1-1 0 0,0 0 0 0 0,-22 14 1 0 0,28-21-71 0 0,-19 14-32 0 0,-5 3 0 0 0,-65 59 0 0 0,89-73 1 0 0,0 2 0 0 0,1-1 1 0 0,0 2-1 0 0,-17 28 0 0 0,26-38-4 0 0,0 0 0 0 0,0 0 0 0 0,0 0 1 0 0,1 0-1 0 0,-1 1 0 0 0,1-1 0 0 0,0 0 1 0 0,1 1-1 0 0,-1-1 0 0 0,1 1 0 0 0,0-1 0 0 0,0 1 1 0 0,0-1-1 0 0,1 1 0 0 0,-1-1 0 0 0,1 1 0 0 0,0-1 1 0 0,0 0-1 0 0,1 1 0 0 0,-1-1 0 0 0,1 0 1 0 0,0 0-1 0 0,0 0 0 0 0,3 4 0 0 0,-1-2 58 0 0,1-1 0 0 0,-1 1 0 0 0,1-1-1 0 0,0 0 1 0 0,1 0 0 0 0,-1 0 0 0 0,1-1 0 0 0,0 0 0 0 0,0 0-1 0 0,10 4 1 0 0,-5-3 110 0 0,0-1 0 0 0,1 0 0 0 0,-1-1 0 0 0,1 0 0 0 0,19 2 0 0 0,-1-3 39 0 0,0-2 1 0 0,-1-1 0 0 0,1-1-1 0 0,31-6 1 0 0,-10-3-3 0 0,0-2-1 0 0,-1-3 1 0 0,-1-2 0 0 0,58-28-1 0 0,-12-2 59 0 0,-76 37-197 0 0,0 0-1 0 0,31-27 1 0 0,-42 30-124 0 0,1 0 0 0 0,-1-1 0 0 0,9-13 0 0 0,-14 18 37 0 0,-1 1-1 0 0,1-1 1 0 0,-1 0 0 0 0,0 0-1 0 0,0 0 1 0 0,-1-1 0 0 0,1 1-1 0 0,-1 0 1 0 0,0 0 0 0 0,0-1-1 0 0,0-6 1 0 0,-1 10 3 0 0,0 0 0 0 0,0 0 0 0 0,0 0 0 0 0,-1 0 1 0 0,1 0-1 0 0,0 0 0 0 0,-1 0 0 0 0,1 0 0 0 0,-1 1 0 0 0,1-1 0 0 0,-1 0 0 0 0,1 0 0 0 0,-1 0 0 0 0,0 1 0 0 0,1-1 0 0 0,-1 0 0 0 0,0 1 1 0 0,1-1-1 0 0,-1 0 0 0 0,0 1 0 0 0,0-1 0 0 0,0 1 0 0 0,0-1 0 0 0,0 1 0 0 0,1 0 0 0 0,-3-1 0 0 0,0 0 7 0 0,0 0-1 0 0,0 0 0 0 0,0 1 0 0 0,0-1 1 0 0,0 1-1 0 0,0 0 0 0 0,-4 0 0 0 0,-6 1-6 0 0,0 0 0 0 0,1 1 0 0 0,-1 1 0 0 0,0 0 0 0 0,1 1 0 0 0,0 0 0 0 0,0 1 0 0 0,-15 8 0 0 0,23-10 21 0 0,0 1 0 0 0,0-1 0 0 0,0 1 0 0 0,0 0 0 0 0,0 0 0 0 0,1 0 0 0 0,0 1 0 0 0,0-1 0 0 0,0 1 0 0 0,-3 8 0 0 0,0 0 0 0 0,1 1 0 0 0,-7 24 0 0 0,9-19 19 0 0,0-1 0 0 0,1 1 0 0 0,1-1 0 0 0,1 1 0 0 0,1 0 0 0 0,5 36 0 0 0,-3-48-299 0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1:54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51 146 7831 0 0,'-4'-1'229'0'0,"1"0"-1"0"0,-1 0 0 0 0,0 0 1 0 0,0 1-1 0 0,0-1 1 0 0,0 1-1 0 0,0 0 0 0 0,0 0 1 0 0,0 0-1 0 0,-7 2 8863 0 0,14-2-8626 0 0,250-16 1885 0 0,1-19-1382 0 0,-71 8-302 0 0,-65 12-262 0 0,277-32 1064 0 0,-381 46-1465 0 0,1 0 0 0 0,-1 0 0 0 0,1 2 0 0 0,-1 0 0 0 0,1 0 0 0 0,19 5 0 0 0,-32-5-156 0 0,-4 1-532 0 0,1-1 467 0 0,-1 1 0 0 0,1 0 0 0 0,-1-1-1 0 0,0 1 1 0 0,0-1 0 0 0,1 0 0 0 0,-1 0-1 0 0,0 0 1 0 0,-4 2 0 0 0,5-2 56 0 0,-35 15-2717 0 0,15-9 823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7:55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0 11975 0 0,'0'0'923'0'0,"1"3"-602"0"0,1 11 45 0 0,-1 0 0 0 0,-1 1 0 0 0,0-1 0 0 0,-1 0 0 0 0,0 0 0 0 0,-1 0 0 0 0,-1-1 0 0 0,-6 22 0 0 0,-5 7 756 0 0,-29 59 1 0 0,-70 148 466 0 0,44-94-1434 0 0,46-111-122 0 0,-39 58-1 0 0,18-40-572 0 0,-2-1-1 0 0,-3-3 1 0 0,-2-2-1 0 0,-76 63 1 0 0,125-117 458 0 0,-3 2-170 0 0,0 0 0 0 0,0 0 0 0 0,-10 5 0 0 0,2-5-292 0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1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10135 0 0,'0'0'11584'0'0,"2"0"-11326"0"0,28-1 381 0 0,1 0 1 0 0,38-8-1 0 0,154-30 864 0 0,64 8-289 0 0,-155 21-899 0 0,-113 8-301 0 0,1 1 1 0 0,40 3-1 0 0,-58-2-212 0 0,-1 1-282 0 0,-1-1 379 0 0,0 1 0 0 0,1-1 0 0 0,-1 0-1 0 0,0 1 1 0 0,1-1 0 0 0,-1 1 0 0 0,0-1 0 0 0,0 1 0 0 0,1-1 0 0 0,-1 1 0 0 0,0-1 0 0 0,0 1 0 0 0,0-1 0 0 0,0 1 0 0 0,0-1 0 0 0,0 1 0 0 0,0 2-272 0 0,-1 0 0 0 0,0-1 0 0 0,0 0 0 0 0,-1 1 0 0 0,1-1 0 0 0,0 0 0 0 0,-4 4 0 0 0,-7 5-1162 0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3:12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53 5527 0 0,'19'-12'407'0'0,"30"-28"6502"0"0,-47 40-6007 0 0,3 0 2607 0 0,-5 4-3400 0 0,-2 1-1 0 0,1-1 1 0 0,0 1-1 0 0,-1-1 1 0 0,0 0 0 0 0,0 1-1 0 0,-3 5 1 0 0,-23 31 174 0 0,15-24-187 0 0,-93 116 83 0 0,87-111-173 0 0,4-5-6 0 0,-149 165 0 0 0,25-26 54 0 0,133-150-50 0 0,2 1 0 0 0,-1 0 0 0 0,1 0 0 0 0,0 1 0 0 0,0-1 1 0 0,1 1-1 0 0,0 0 0 0 0,-2 11 0 0 0,4-16 0 0 0,0 0 0 0 0,1 1 0 0 0,-1-1 0 0 0,1 1 0 0 0,0-1 0 0 0,0 1 0 0 0,1-1 0 0 0,-1 1 0 0 0,1-1 0 0 0,0 0-1 0 0,-1 1 1 0 0,2-1 0 0 0,-1 0 0 0 0,0 1 0 0 0,1-1 0 0 0,-1 0 0 0 0,1 0 0 0 0,0 0 0 0 0,0 0 0 0 0,0-1 0 0 0,0 1 0 0 0,4 3 0 0 0,6 4 29 0 0,1-1 0 0 0,0 0 1 0 0,1-1-1 0 0,0 0 1 0 0,0-1-1 0 0,20 7 0 0 0,33 16 102 0 0,-61-26-371 0 0,0 0 1 0 0,1-1-1 0 0,0 0 1 0 0,0 0 0 0 0,0-1-1 0 0,0 0 1 0 0,0 0-1 0 0,12 1 1 0 0,-17-3-1394 0 0,1-2-71 0 0,12-4-18 0 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3:13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10135 0 0,'0'0'5384'0'0,"0"3"-4841"0"0,3 9-351 0 0,-1-1 1 0 0,2 1-1 0 0,-1-1 0 0 0,2 1 1 0 0,-1-1-1 0 0,2 0 1 0 0,-1-1-1 0 0,2 1 0 0 0,10 13 1 0 0,5 4 335 0 0,51 50 0 0 0,-34-45-20 0 0,1-1 1 0 0,67 40 0 0 0,-65-46-311 0 0,-10-2-116 0 0,-21-16-50 0 0,1 0 0 0 0,0 0-1 0 0,22 10 1 0 0,-33-17-120 0 0,4-3-183 0 0,6-2-1182 0 0,-6-3 19 0 0,-2 0-64 0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3:13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13 10591 0 0,'0'0'2388'0'0,"-3"-9"4168"0"0,0 8-6537 0 0,1 0 1 0 0,-1 1-1 0 0,1-1 0 0 0,-1 1 0 0 0,1 0 0 0 0,-1 0 0 0 0,1 0 1 0 0,-1 0-1 0 0,1 0 0 0 0,-1 0 0 0 0,0 1 0 0 0,1-1 0 0 0,-1 1 1 0 0,1 0-1 0 0,0-1 0 0 0,-1 1 0 0 0,1 1 0 0 0,0-1 0 0 0,-1 0 1 0 0,1 0-1 0 0,0 1 0 0 0,0-1 0 0 0,0 1 0 0 0,0 0 0 0 0,0 0 1 0 0,-1 2-1 0 0,-7 6 98 0 0,2 1 0 0 0,-1 0 0 0 0,-10 20 0 0 0,10-16-87 0 0,-89 126 0 0 0,73-110-15 0 0,-1-1 0 0 0,-39 34 0 0 0,-218 165 241 0 0,282-228-232 0 0,3-2-57 0 0,0 1 1 0 0,0-1 0 0 0,0 0-1 0 0,0 0 1 0 0,0 0 0 0 0,0 0-1 0 0,2-2 1 0 0,0 0-144 0 0,49-34-2917 0 0,-33 21 2344 0 0,16-9-705 0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3:14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15 8663 0 0,'0'0'198'0'0,"-9"2"262"0"0,4-1-336 0 0,0 0 0 0 0,0 0 0 0 0,0 1 0 0 0,0-1 0 0 0,0 1 0 0 0,-7 4 0 0 0,4-2 6714 0 0,10-4-6514 0 0,12-1 5 0 0,0-1-1 0 0,0 0 0 0 0,17-6 1 0 0,-4 1-112 0 0,-8 1-133 0 0,-13 4-57 0 0,0 0 0 0 0,0 1 0 0 0,0 0 0 0 0,-1 0 1 0 0,1 0-1 0 0,0 0 0 0 0,0 1 0 0 0,11 1 0 0 0,-14 0 50 0 0,7 9-27 0 0,-9-5-24 0 0,-1-3-22 0 0,0-1 9 0 0,1 1 0 0 0,-1-1 0 0 0,1 0-1 0 0,-1 1 1 0 0,0-1 0 0 0,0 1 0 0 0,0-1 0 0 0,1 1-1 0 0,-2-1 1 0 0,1 1 0 0 0,0-1 0 0 0,0 1 0 0 0,0-1-1 0 0,-1 0 1 0 0,1 1 0 0 0,0-1 0 0 0,-1 1 0 0 0,1-1-1 0 0,-1 0 1 0 0,0 1 0 0 0,0-1 0 0 0,1 0-1 0 0,-1 0 1 0 0,-1 2 0 0 0,-1 0 25 0 0,-2 4-13 0 0,-1 0 0 0 0,1-1 0 0 0,-1 0 0 0 0,-1 0 0 0 0,1 0 0 0 0,-1-1 1 0 0,-9 6-1 0 0,-6 1-158 0 0,-26 12 0 0 0,44-22 87 0 0,1 0 35 0 0,-10 1-67 0 0,3-1-10 0 0,8-2-6 0 0,4 2-370 0 0,-2-1 463 0 0,1 0 0 0 0,0 1 0 0 0,1-1 0 0 0,-1 0 0 0 0,0 1 0 0 0,0-1 0 0 0,1 0 0 0 0,-1 0 0 0 0,0 0 0 0 0,1 0 0 0 0,-1 0 0 0 0,1 0-1 0 0,-1-1 1 0 0,1 1 0 0 0,-1 0 0 0 0,3 0 0 0 0,3 1 3 0 0,1 1 30 0 0,1 0 0 0 0,0-1 0 0 0,0 1 0 0 0,18 1 0 0 0,-8-2 28 0 0,27 8 0 0 0,-37-7-60 0 0,-1 2 11 0 0,-8-4-1 0 0,1 0 1 0 0,-1 0-1 0 0,1 0 0 0 0,-1 0 1 0 0,1 1-1 0 0,-1-1 0 0 0,0 0 1 0 0,0 0-1 0 0,0 1 0 0 0,1-1 1 0 0,-1 0-1 0 0,0 0 0 0 0,-1 1 1 0 0,1-1-1 0 0,0 2 1 0 0,0-2 4 0 0,-1 3 3 0 0,0 0 0 0 0,0 0 0 0 0,0 0-1 0 0,-1 0 1 0 0,1-1 0 0 0,-1 1 0 0 0,0 0-1 0 0,0-1 1 0 0,0 0 0 0 0,0 1 0 0 0,-1-1 0 0 0,1 0-1 0 0,-1 0 1 0 0,-5 4 0 0 0,-4 3 35 0 0,-1 0 1 0 0,-19 11-1 0 0,6-7 25 0 0,-1-1 0 0 0,0-2 0 0 0,-46 14 0 0 0,-13 4-450 0 0,85-29 69 0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3:14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1839 0 0,'2'2'12118'0'0,"61"94"-6289"0"0,-43-65-5566 0 0,46 49-1 0 0,-55-68-565 0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3:15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28 4143 0 0,'0'0'319'0'0,"7"-9"4440"0"0,13-9 6474 0 0,-19 19-11040 0 0,-1 3-168 0 0,1-1 1 0 0,-1 0-1 0 0,0 0 0 0 0,0 0 0 0 0,0 0 0 0 0,0 0 1 0 0,0 0-1 0 0,-1 0 0 0 0,1 1 0 0 0,-1-1 0 0 0,-1 3 1 0 0,-15 38-17 0 0,12-33 10 0 0,-134 323 149 0 0,60-130 255 0 0,-22 52-25 0 0,90-231-369 0 0,-111 283 211 0 0,119-296-227 0 0,0-1-1 0 0,1 2 0 0 0,0-1 1 0 0,0 15-1 0 0,2-25-143 0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3:15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1375 0 0,'0'0'10834'0'0,"2"-1"-9957"0"0,122-24 4838 0 0,42-7-3669 0 0,22-2-939 0 0,-12 2-606 0 0,-175 32-561 0 0,-1-1 0 0 0,1 1 0 0 0,-1 0 0 0 0,1 0-1 0 0,-1 0 1 0 0,1 0 0 0 0,0 0 0 0 0,-1 0 0 0 0,1 0 0 0 0,-1 0 0 0 0,1 0-1 0 0,-1 1 1 0 0,1-1 0 0 0,-1 0 0 0 0,1 0 0 0 0,-1 0 0 0 0,1 1-1 0 0,-1-1 1 0 0,1 0 0 0 0,-1 0 0 0 0,1 1 0 0 0,-1-1 0 0 0,0 0 0 0 0,1 1-1 0 0,-1 0 0 0 0,1-1 0 0 0,-1 1 0 0 0,0 0 0 0 0,0-1 0 0 0,0 1 0 0 0,1 0 0 0 0,-1 0 0 0 0,0-1 0 0 0,0 1 0 0 0,0 0 0 0 0,0-1 0 0 0,0 1 0 0 0,-1 0 0 0 0,1-1-1 0 0,0 1 1 0 0,0 0 0 0 0,0-1 0 0 0,-1 2 0 0 0,0 0-228 0 0,0 1 0 0 0,-1-1 1 0 0,1-1-1 0 0,-1 1 0 0 0,1 0 0 0 0,-1 0 0 0 0,1 0 0 0 0,-1-1 0 0 0,0 1 0 0 0,0-1 0 0 0,0 1 1 0 0,0-1-1 0 0,0 0 0 0 0,0 0 0 0 0,0 0 0 0 0,-1 0 0 0 0,-3 1 0 0 0,-8 2-1375 0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3:16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27 919 0 0,'2'-1'67'0'0,"27"-24"12785"0"0,-28 26-12285 0 0,0 3-395 0 0,-1 0 0 0 0,1 0 0 0 0,0 0 0 0 0,-1 0 0 0 0,0 0 0 0 0,0 0 0 0 0,0 0 0 0 0,-1 0 0 0 0,1 0 0 0 0,-1 0 1 0 0,-2 8-1 0 0,-2 3 240 0 0,-11 24 1 0 0,0-4 109 0 0,-118 283 2315 0 0,129-306-2781 0 0,1 0 0 0 0,0 0 0 0 0,1 0 0 0 0,1 0 1 0 0,0 1-1 0 0,1-1 0 0 0,0 1 0 0 0,1 22 0 0 0,3-21-108 0 0,-1-11 383 0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3:17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6911 0 0,'0'0'6234'0'0,"-1"2"-5477"0"0,1 3-484 0 0,0 0 1 0 0,1 0-1 0 0,-1 1 0 0 0,1-1 1 0 0,0 0-1 0 0,0 0 0 0 0,1 0 1 0 0,0 0-1 0 0,-1 0 1 0 0,2 0-1 0 0,-1-1 0 0 0,0 1 1 0 0,1-1-1 0 0,0 1 0 0 0,7 7 1 0 0,6 6 68 0 0,0 0 0 0 0,20 16 0 0 0,-35-33-318 0 0,30 27-234 0 0,0-1 1 0 0,2-1-1 0 0,55 31 0 0 0,-68-50-3351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7:55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307 355 8287 0 0,'35'-50'1057'0'0,"2"2"-1"0"0,3 2 0 0 0,84-78 1 0 0,-112 114-579 0 0,1 0 0 0 0,0 1 0 0 0,1 1 0 0 0,0 0 1 0 0,0 0-1 0 0,0 2 0 0 0,1 0 0 0 0,0 0 0 0 0,1 2 0 0 0,29-6 1 0 0,-42 9-397 0 0,0 1 0 0 0,1 0 0 0 0,-1 0 0 0 0,0 0 0 0 0,1 0-1 0 0,-1 1 1 0 0,0-1 0 0 0,0 1 0 0 0,1 0 0 0 0,-1 0 0 0 0,0 0 0 0 0,0 0 0 0 0,0 0 0 0 0,0 1 0 0 0,0 0 0 0 0,-1-1 0 0 0,1 1 0 0 0,0 0 0 0 0,-1 0 0 0 0,1 1 0 0 0,-1-1 0 0 0,0 0 0 0 0,0 1 0 0 0,0-1 0 0 0,0 1 0 0 0,0 0 0 0 0,0 0 0 0 0,-1 0 0 0 0,1 0 0 0 0,-1 0 0 0 0,0 0 0 0 0,1 5 0 0 0,2 6 22 0 0,-2 0 0 0 0,0 0 0 0 0,0 0 0 0 0,-1 0 0 0 0,-1 0 0 0 0,-2 19 0 0 0,-2 4 47 0 0,-2 0 0 0 0,-1 0-1 0 0,-2-1 1 0 0,-1 0 0 0 0,-2-1 0 0 0,-2 0 0 0 0,-21 40-1 0 0,27-60-91 0 0,-1 0-1 0 0,-1-1 1 0 0,0-1-1 0 0,0 0 0 0 0,-1 0 1 0 0,-1-1-1 0 0,-1 0 0 0 0,1-1 1 0 0,-2 0-1 0 0,-25 15 0 0 0,17-13-121 0 0,-1-2-1 0 0,0-1 0 0 0,-1 0 1 0 0,0-2-1 0 0,-1-1 0 0 0,-37 6 0 0 0,-108 10-1373 0 0,83-21-358 0 0,59-3-1069 0 0,-28-5-1 0 0,23-1-3015 0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3:17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21 9671 0 0,'0'0'440'0'0,"0"-1"-5"0"0,1-1-235 0 0,-1 1 0 0 0,1 0 0 0 0,-1 0 0 0 0,1-1 0 0 0,0 1 0 0 0,-1 0 0 0 0,1 0 0 0 0,0 0 0 0 0,0 0 0 0 0,0 0 0 0 0,0 0 0 0 0,0 0 0 0 0,5-3 3468 0 0,-5 5-3204 0 0,2 1-397 0 0,-1 0 0 0 0,0 0 0 0 0,0 0 0 0 0,0 0 0 0 0,0 1 0 0 0,0-1 0 0 0,-1 1 0 0 0,1-1 0 0 0,-1 1 0 0 0,0 0 0 0 0,1-1 0 0 0,-1 1 1 0 0,0 0-1 0 0,-1 0 0 0 0,1 0 0 0 0,0 5 0 0 0,1 3 50 0 0,-1 0 0 0 0,-1 0 1 0 0,-1 19-1 0 0,-3 6-31 0 0,-2 0 0 0 0,-1-1 0 0 0,-15 41 0 0 0,1-17 25 0 0,-30 59 0 0 0,-94 136 174 0 0,89-164-28 0 0,-50 110-1 0 0,97-180-233 0 0,2 1 0 0 0,0 0-1 0 0,1 0 1 0 0,1 1 0 0 0,-3 33-1 0 0,8-39-354 0 0,0-11-2194 0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3:18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20 2303 0 0,'-8'0'16237'0'0,"22"-5"-13629"0"0,12-3-5347 0 0,-13 5 4093 0 0,-12 2-1349 0 0,3 0 23 0 0,0 1 0 0 0,-1-1 0 0 0,1 0 0 0 0,0 1 0 0 0,0 0 0 0 0,-1 0 0 0 0,1 0 0 0 0,0 1-1 0 0,0-1 1 0 0,5 2 0 0 0,-6 0 31 0 0,-1 0-57 0 0,0 0 1 0 0,-1 0-1 0 0,1 0 1 0 0,-1 0-1 0 0,1 0 0 0 0,-1 0 1 0 0,0 1-1 0 0,0-1 1 0 0,0 0-1 0 0,0 1 0 0 0,0-1 1 0 0,-1 1-1 0 0,1-1 1 0 0,-1 1-1 0 0,1-1 1 0 0,-1 1-1 0 0,0 0 0 0 0,0-1 1 0 0,0 1-1 0 0,-1-1 1 0 0,1 1-1 0 0,-1-1 0 0 0,1 1 1 0 0,-2 2-1 0 0,1 0 3 0 0,-1 2 6 0 0,0-1 1 0 0,0 1-1 0 0,-1 0 0 0 0,0-1 1 0 0,0 1-1 0 0,0-1 0 0 0,-1 0 0 0 0,0 0 1 0 0,0 0-1 0 0,-1-1 0 0 0,0 0 0 0 0,0 1 1 0 0,-9 6-1 0 0,7-6 1 0 0,-1-1-1 0 0,0 1 1 0 0,0-2 0 0 0,-1 1-1 0 0,1-1 1 0 0,-1 0 0 0 0,0-1-1 0 0,0 0 1 0 0,-16 3 0 0 0,7-1 41 0 0,18-5-53 0 0,0 0 0 0 0,0 0 0 0 0,0 0 0 0 0,0 0 0 0 0,0 0 0 0 0,0 0 0 0 0,0 0 0 0 0,0 0 0 0 0,0 0 0 0 0,0 1 0 0 0,0-1 0 0 0,0 0 0 0 0,0 0 0 0 0,0 0 0 0 0,0 0 0 0 0,0 0 0 0 0,0 0 0 0 0,0 0 0 0 0,1 0 0 0 0,-1 0 0 0 0,0 0 0 0 0,0 0 0 0 0,0 0 0 0 0,0 0 0 0 0,0 0 0 0 0,0 0 0 0 0,0 0 0 0 0,0 0 0 0 0,0 0 0 0 0,0 0 0 0 0,0 0 0 0 0,0 0 0 0 0,0 0 0 0 0,0 1 0 0 0,0-1 0 0 0,0 0 0 0 0,0 0 0 0 0,0 0 0 0 0,0 0 0 0 0,0 0 0 0 0,0 0 0 0 0,-1 0 0 0 0,1 0 0 0 0,0 0 0 0 0,0 0 0 0 0,0 0 0 0 0,0 0 0 0 0,0 0 0 0 0,0 0 0 0 0,0 0 0 0 0,0 0 0 0 0,9 2 0 0 0,13 0 0 0 0,-12-2-10 0 0,1 1-1 0 0,0-1 0 0 0,-1 2 1 0 0,1 0-1 0 0,-1 0 0 0 0,0 1 1 0 0,0 0-1 0 0,13 6 0 0 0,-17-6 4 0 0,0 1 0 0 0,0-1 1 0 0,0 1-1 0 0,0 1 0 0 0,-1-1 0 0 0,1 1 0 0 0,-1 0 0 0 0,0 0 0 0 0,-1 0 1 0 0,1 1-1 0 0,-1-1 0 0 0,0 1 0 0 0,4 9 0 0 0,-4-6 18 0 0,-2-2 46 0 0,-2-3-17 0 0,-1 0 0 0 0,1-1-1 0 0,0 1 1 0 0,-1-1 0 0 0,0 1 0 0 0,0-1-1 0 0,0 1 1 0 0,0-1 0 0 0,0 0 0 0 0,-1 0-1 0 0,1 1 1 0 0,-1-1 0 0 0,0 0-1 0 0,-2 3 1 0 0,-4 2-7 0 0,1 0 0 0 0,-1-1-1 0 0,-1 0 1 0 0,1 0 0 0 0,-1-1 0 0 0,0 0-1 0 0,-1 0 1 0 0,-18 8 0 0 0,5-6-251 0 0,1 0-1 0 0,-46 9 1 0 0,67-17-110 0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3:19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1 919 0 0,'-11'0'8474'0'0,"10"0"-8241"0"0,-1 0 0 0 0,1 0 1 0 0,-1 0-1 0 0,1 1 0 0 0,-1-1 1 0 0,1 0-1 0 0,-1 1 0 0 0,1-1 1 0 0,0 1-1 0 0,-1-1 0 0 0,1 1 1 0 0,0 0-1 0 0,-1 0 0 0 0,1-1 1 0 0,0 1-1 0 0,0 0 0 0 0,0 0 1 0 0,-2 2-1 0 0,2-1-88 0 0,-1 0 1 0 0,0 1-1 0 0,1-1 0 0 0,0 0 0 0 0,0 1 1 0 0,0 0-1 0 0,0-1 0 0 0,0 1 0 0 0,-1 3 1 0 0,1 2-44 0 0,0-1 1 0 0,0 0 0 0 0,1 1 0 0 0,0-1-1 0 0,1 0 1 0 0,2 15 0 0 0,0-9-12 0 0,1 0 0 0 0,0-1 0 0 0,1 0 1 0 0,0 0-1 0 0,1 0 0 0 0,0 0 0 0 0,12 16 0 0 0,-4-10-60 0 0,1-1 0 0 0,1 0 0 0 0,26 22 0 0 0,-22-22 14 0 0,0 1 0 0 0,0 1 0 0 0,23 32 0 0 0,-37-44-18 0 0,-1 1-1 0 0,0 0 1 0 0,-1 0 0 0 0,0 1 0 0 0,0-1 0 0 0,-1 1 0 0 0,0-1 0 0 0,0 1 0 0 0,-1 0 0 0 0,0 0 0 0 0,-1 1-1 0 0,0-1 1 0 0,-1 18 0 0 0,-1-10-14 0 0,-1 0 0 0 0,-1 0 0 0 0,-1 0 0 0 0,0-1 0 0 0,-1 1 0 0 0,-14 31 0 0 0,7-26-11 0 0,0 0 1 0 0,-1-1 0 0 0,-2-1 0 0 0,-20 24 0 0 0,-1-6-5 0 0,-3-1-1 0 0,0-2 1 0 0,-85 57 0 0 0,12-22-1411 0 0,89-56-2500 0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3:19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785 58 2759 0 0,'2'-2'200'0'0,"23"-38"28"0"0,-12 25 9470 0 0,-6 48-9316 0 0,-8-14-174 0 0,-1-1-1 0 0,0 1 1 0 0,-9 33 0 0 0,-24 54 588 0 0,21-64-515 0 0,-372 1015 1119 0 0,369-1011-1360 0 0,-166 460 204 0 0,41-35 862 0 0,136-449-960 0 0,-25 59 493 0 0,30-79-700 0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3:20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1839 0 0,'0'1'14216'0'0,"12"18"-13006"0"0,15 27 677 0 0,38 48 0 0 0,-55-81-1903 0 0,1 0 0 0 0,1-1 0 0 0,0 0 0 0 0,1-1 0 0 0,0 0 0 0 0,0-1 0 0 0,30 17 0 0 0,-42-27-53 0 0,19 8-464 0 0,-4-8-3147 0 0,-4-3-2486 0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3:20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223 128 9671 0 0,'3'-15'322'0'0,"0"1"0"0"0,0-1 0 0 0,2 0 0 0 0,6-16-1 0 0,-7 24 1284 0 0,-1 1 0 0 0,9-13 0 0 0,-11 17-890 0 0,-1 2-687 0 0,0 0 0 0 0,0 0 0 0 0,0 0-1 0 0,0 0 1 0 0,0-1 0 0 0,0 1 0 0 0,0 0 0 0 0,0 0 0 0 0,0 0 0 0 0,0 0 0 0 0,0 0-1 0 0,1 0 1 0 0,-1-1 0 0 0,0 1 0 0 0,0 0 0 0 0,0 0 0 0 0,0 0 0 0 0,0 0 0 0 0,0 0 0 0 0,0 0-1 0 0,0 0 1 0 0,0-1 0 0 0,1 1 0 0 0,-1 0 0 0 0,0 0 0 0 0,0 0 0 0 0,0 0 0 0 0,0 0-1 0 0,0 0 1 0 0,0 0 0 0 0,1 0 0 0 0,-1 0 0 0 0,0 0 0 0 0,0 0 0 0 0,0 0 0 0 0,0 0-1 0 0,0 0 1 0 0,1 0 0 0 0,-1 0 0 0 0,0 0 0 0 0,0 0 0 0 0,0 0 0 0 0,1 0 0 0 0,8 0 849 0 0,-8-1-904 0 0,0 2 275 0 0,1 1-100 0 0,1 2-113 0 0,0 0 0 0 0,-1 1 0 0 0,0 0-1 0 0,1 0 1 0 0,-1 0 0 0 0,-1 0 0 0 0,1 0-1 0 0,-1 0 1 0 0,0 0 0 0 0,0 0 0 0 0,-1 0-1 0 0,1 9 1 0 0,-1 5 53 0 0,-1 0 0 0 0,-4 23 0 0 0,-8 21 175 0 0,-3-1-1 0 0,-37 92 1 0 0,26-77-11 0 0,-115 297 878 0 0,105-282-820 0 0,34-82-268 0 0,0 1 0 0 0,0-1 0 0 0,-1 18 0 0 0,4-26 33 0 0,1 1-17 0 0,9 10-55 0 0,-5-11-72 0 0,-4-2-3 0 0,0 0-7 0 0,0 0 0 0 0,0 0 0 0 0,0 0 0 0 0,0 0 0 0 0,0 0 0 0 0,-1 1 0 0 0,1-1 1 0 0,0-1-1 0 0,0 1 0 0 0,0 0 0 0 0,0 0 0 0 0,0 0 0 0 0,-1 0 0 0 0,1-1 0 0 0,0 1 0 0 0,0 0 0 0 0,0-1 0 0 0,0 0 1 0 0,3 0-207 0 0,15-8-1935 0 0,1-5-4651 0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3:21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52 12751 0 0,'0'0'587'0'0,"-8"1"188"0"0,-10 1 4326 0 0,19-1-4740 0 0,4 1-238 0 0,0 0-1 0 0,0-1 0 0 0,0 0 1 0 0,0 0-1 0 0,0 0 0 0 0,0-1 1 0 0,0 0-1 0 0,0 0 0 0 0,7 0 1 0 0,50-8 386 0 0,-49 5-370 0 0,155-33 436 0 0,-108 22-1630 0 0,-51 11-614 0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3:21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14567 0 0,'0'0'3624'0'0,"2"1"-2914"0"0,1 1-514 0 0,0 0 0 0 0,1-1 0 0 0,0 1 1 0 0,-1-1-1 0 0,1 0 0 0 0,0 0 0 0 0,-1-1 1 0 0,1 1-1 0 0,0-1 0 0 0,0 0 0 0 0,5 0 1 0 0,48-6 621 0 0,-36 4-637 0 0,70-16 134 0 0,-15 2-1436 0 0,-26 12-3422 0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3:23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2 9503 0 0,'0'0'1747'0'0,"-1"0"-946"0"0,-7-1-533 0 0,0 0 0 0 0,0 1-1 0 0,1 1 1 0 0,-1-1 0 0 0,0 1 0 0 0,1 0-1 0 0,-1 1 1 0 0,1 0 0 0 0,-1 0-1 0 0,1 1 1 0 0,0 0 0 0 0,0 0 0 0 0,0 0-1 0 0,0 1 1 0 0,-9 7 0 0 0,10-7-157 0 0,0 1 1 0 0,0-1-1 0 0,1 1 1 0 0,0 1-1 0 0,0-1 1 0 0,0 1 0 0 0,0 0-1 0 0,1 0 1 0 0,0 0-1 0 0,0 1 1 0 0,1-1-1 0 0,-1 1 1 0 0,1 0 0 0 0,1 0-1 0 0,0 0 1 0 0,-2 10-1 0 0,3-11-33 0 0,1 0-1 0 0,1 0 0 0 0,-1-1 0 0 0,1 1 1 0 0,0 0-1 0 0,1-1 0 0 0,-1 1 1 0 0,1-1-1 0 0,0 1 0 0 0,0-1 0 0 0,1 0 1 0 0,5 9-1 0 0,-2-1-26 0 0,-5-10-45 0 0,1 0 1 0 0,-1 0-1 0 0,1-1 0 0 0,-1 1 0 0 0,1 0 0 0 0,0-1 0 0 0,0 1 0 0 0,0-1 1 0 0,0 1-1 0 0,1-1 0 0 0,3 3 0 0 0,-1-2 11 0 0,-3 0 33 0 0,1-1 1 0 0,0-1 0 0 0,-1 1-1 0 0,1 0 1 0 0,0-1 0 0 0,0 1-1 0 0,0-1 1 0 0,0 0-1 0 0,0 0 1 0 0,0 0 0 0 0,1 0-1 0 0,-1-1 1 0 0,0 1-1 0 0,7-1 1 0 0,-5 0 68 0 0,1-1 0 0 0,0 0-1 0 0,-1-1 1 0 0,1 1 0 0 0,9-5 0 0 0,-3 1 74 0 0,15-5 112 0 0,32-16 0 0 0,-49 21-286 0 0,1-1 0 0 0,-1-1 0 0 0,0 0 0 0 0,-1 0 0 0 0,16-16 0 0 0,-22 20-13 0 0,1-1 0 0 0,-1 0 1 0 0,0 0-1 0 0,-1-1 0 0 0,1 1 0 0 0,-1 0 0 0 0,0-1 0 0 0,0 0 1 0 0,0 1-1 0 0,-1-1 0 0 0,1 0 0 0 0,-1 0 0 0 0,-1 0 0 0 0,2-8 1 0 0,-2 10-10 0 0,-1-1 0 0 0,1 1 0 0 0,0 0 0 0 0,-1 0 0 0 0,0 0 0 0 0,1 0 0 0 0,-1 0 0 0 0,0 0 0 0 0,-1 0 0 0 0,1 1 0 0 0,0-1 0 0 0,-1 0 0 0 0,0 1 0 0 0,1-1 0 0 0,-1 1 0 0 0,0-1 0 0 0,-1 1 0 0 0,1 0 1 0 0,0 0-1 0 0,0 0 0 0 0,-1 0 0 0 0,1 0 0 0 0,-1 0 0 0 0,-4-1 0 0 0,-3-1-18 0 0,1 1-1 0 0,-1 0 1 0 0,1 1 0 0 0,-1 0 0 0 0,0 1 0 0 0,-15-1-1 0 0,-18-3-134 0 0,26 0-166 0 0,16 5 210 0 0,-4 10-3881 0 0,-7 8 2384 0 0,2-5 731 0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3:24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40 1375 0 0,'0'0'66'0'0,"1"-1"-8"0"0,37-37 17913 0 0,-53 75-17611 0 0,-26 50 1 0 0,10-23-81 0 0,21-39-209 0 0,2 0-1 0 0,0 0 1 0 0,2 0-1 0 0,1 1 1 0 0,1 0-1 0 0,0 30 1 0 0,3-45-229 0 0,1-7-132 0 0,0 0 0 0 0,0 0 0 0 0,0-1 0 0 0,-1 1 0 0 0,0 0 0 0 0,1 0 0 0 0,-1-1 0 0 0,-1 1 0 0 0,1 0 0 0 0,-1-1 0 0 0,-2 7 0 0 0,-3-1-1334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7:5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104 641 1839 0 0,'-1'2'134'0'0,"-20"31"2572"0"0,20-31-1224 0 0,-2 0-1040 0 0,1 1 0 0 0,-1-1 0 0 0,1 1 1 0 0,0 0-1 0 0,-2 3 0 0 0,-1 0 443 0 0,0-1 0 0 0,0-1 0 0 0,-13 10 3312 0 0,17-14-4043 0 0,1 1 0 0 0,-1-1 0 0 0,0 1 1 0 0,0-1-1 0 0,0 0 0 0 0,0 0 1 0 0,0 0-1 0 0,0 0 0 0 0,0 1 0 0 0,1-1 1 0 0,-1 0-1 0 0,-2-1 0 0 0,2 0 6 0 0,-1-1 0 0 0,0 1-1 0 0,1-1 1 0 0,0 0 0 0 0,-1 0 0 0 0,1 0-1 0 0,0 0 1 0 0,0 0 0 0 0,0 0 0 0 0,0 0-1 0 0,0 0 1 0 0,0 0 0 0 0,1 0 0 0 0,-1-1-1 0 0,1 1 1 0 0,-1 0 0 0 0,1 0 0 0 0,0-1-1 0 0,0-2 1 0 0,0-4 131 0 0,0 0 0 0 0,1-1 0 0 0,2-14 0 0 0,4 2 83 0 0,0 0 1 0 0,1 1 0 0 0,22-41-1 0 0,-18 39-247 0 0,5-8-64 0 0,1 0 0 0 0,1 2 0 0 0,2 0 0 0 0,1 1 0 0 0,50-49 0 0 0,-31 41-65 0 0,2 0-1 0 0,1 3 1 0 0,53-30-1 0 0,-70 47-195 0 0,0 0-1 0 0,1 2 1 0 0,0 1 0 0 0,52-16-1 0 0,-80 29 72 0 0,1-1 1 0 0,0 1-1 0 0,0 0 0 0 0,0 0 0 0 0,0 0 0 0 0,0 0 1 0 0,-1 0-1 0 0,1 0 0 0 0,0 0 0 0 0,0 0 1 0 0,0 0-1 0 0,0 1 0 0 0,-1-1 0 0 0,1 0 0 0 0,0 1 1 0 0,0-1-1 0 0,-1 0 0 0 0,1 1 0 0 0,0-1 0 0 0,0 1 1 0 0,1 0-1 0 0,9 7-1228 0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3:25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13 8375 0 0,'0'0'758'0'0,"-1"1"-620"0"0,-7 10-384 0 0,1-1 8484 0 0,8-9-7831 0 0,2 1-318 0 0,-1-1 0 0 0,1 1 0 0 0,-1-1 0 0 0,1 1-1 0 0,0-1 1 0 0,0 0 0 0 0,0 0 0 0 0,-1 0 0 0 0,1-1 0 0 0,0 1 0 0 0,0-1 0 0 0,0 0 0 0 0,0 1 0 0 0,0-1 0 0 0,0-1-1 0 0,5 1 1 0 0,7-2 176 0 0,29-7-1 0 0,51-16-513 0 0,-91 24 228 0 0,19-5-5521 0 0,-10 1-437 0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3:26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9671 0 0,'0'0'748'0'0,"6"-9"911"0"0,0 4-582 0 0,0 0-1 0 0,-1 1 1 0 0,2-1-1 0 0,9-4 1 0 0,-4 3-516 0 0,-1 0 1 0 0,15-3 0 0 0,-6 3-474 0 0,0 1 0 0 0,0 0 1 0 0,22 0-1 0 0,-23 4-869 0 0,30 1 0 0 0,-32 1-133 0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3:26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0 7367 0 0,'0'0'7492'0'0,"0"3"-5373"0"0,-2 13-1782 0 0,0 0 1 0 0,-1 0-1 0 0,0-1 1 0 0,-8 21-1 0 0,1-1 61 0 0,-11 33-116 0 0,-4 0-1 0 0,-2-2 0 0 0,-47 83 1 0 0,4-41-259 0 0,25-41-258 0 0,8-15-1611 0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3:26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7 132 4607 0 0,'-7'-5'16024'0'0,"25"0"-12585"0"0,28-6-5635 0 0,-41 10 3289 0 0,148-25-255 0 0,-90 17-612 0 0,38-6 37 0 0,160-32-434 0 0,-236 41-31 0 0,-13 3-824 0 0,0 0-3364 0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3:27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236 153 3223 0 0,'6'-9'696'0'0,"0"0"-1"0"0,1 0 0 0 0,0 0 1 0 0,1 1-1 0 0,0 0 0 0 0,0 0 0 0 0,1 1 1 0 0,0 0-1 0 0,18-10 0 0 0,6-1 2422 0 0,55-20-1 0 0,-76 33-3092 0 0,-11 5 1150 0 0,-2 1-1107 0 0,-22 14 195 0 0,0-1 1 0 0,-34 15 0 0 0,14-7-156 0 0,12-5 101 0 0,2 2 1 0 0,-41 32 0 0 0,-48 53 482 0 0,109-94-679 0 0,-1-1 1 0 0,1 1-1 0 0,1 1 1 0 0,-10 14-1 0 0,16-22 5 0 0,0 0-1 0 0,1 0 1 0 0,-1 0-1 0 0,0 1 1 0 0,1-1-1 0 0,0 0 1 0 0,0 1-1 0 0,0-1 1 0 0,0 1-1 0 0,0-1 1 0 0,1 1-1 0 0,0-1 1 0 0,0 1-1 0 0,0-1 1 0 0,0 1-1 0 0,0-1 1 0 0,1 1-1 0 0,-1-1 1 0 0,1 1-1 0 0,0-1 1 0 0,1 5-1 0 0,1-5 18 0 0,-1 1-1 0 0,0 0 0 0 0,1-1 1 0 0,0 0-1 0 0,0 1 1 0 0,0-1-1 0 0,0 0 0 0 0,1-1 1 0 0,-1 1-1 0 0,1-1 1 0 0,-1 1-1 0 0,1-1 0 0 0,4 2 1 0 0,0-1 42 0 0,-1 0 0 0 0,1 0 0 0 0,0-1 0 0 0,-1 0 0 0 0,1-1 0 0 0,9 1 0 0 0,23 0 187 0 0,-1-1 1 0 0,1-3-1 0 0,63-10 0 0 0,-46 0-168 0 0,102-33 0 0 0,-48 0-25 0 0,-98 38-62 0 0,0 0 0 0 0,0-1 0 0 0,-1 0 0 0 0,0-1 0 0 0,0-1-1 0 0,10-11 1 0 0,-19 18-64 0 0,0 0 0 0 0,0-1 0 0 0,0 0-1 0 0,0 1 1 0 0,-1-1 0 0 0,0 0 0 0 0,0-1 0 0 0,0 1 0 0 0,0 0-1 0 0,-1 0 1 0 0,1-1 0 0 0,0-8 0 0 0,-2 11 25 0 0,0-1 1 0 0,0 1-1 0 0,0 0 0 0 0,0-1 1 0 0,-1 1-1 0 0,1-1 0 0 0,-1 1 1 0 0,1 0-1 0 0,-1-1 1 0 0,0 1-1 0 0,0 0 0 0 0,0 0 1 0 0,0 0-1 0 0,-1 0 0 0 0,1 0 1 0 0,-1 0-1 0 0,1 0 1 0 0,-1 0-1 0 0,1 0 0 0 0,-1 0 1 0 0,0 1-1 0 0,0-1 0 0 0,0 1 1 0 0,0 0-1 0 0,-3-2 1 0 0,-1 0-16 0 0,1 1 0 0 0,-1-1 0 0 0,0 1 0 0 0,0 1 0 0 0,0-1 1 0 0,0 1-1 0 0,0 0 0 0 0,0 0 0 0 0,0 1 0 0 0,-6 0 0 0 0,-7 1-19 0 0,-35 6-1 0 0,45-5 70 0 0,1 0 1 0 0,0 0 0 0 0,-1 1 0 0 0,1 0 0 0 0,0 1 0 0 0,0 0-1 0 0,1 0 1 0 0,-1 0 0 0 0,1 1 0 0 0,0 0 0 0 0,0 1 0 0 0,0-1-1 0 0,1 1 1 0 0,0 1 0 0 0,-9 10 0 0 0,7-6 10 0 0,3-6-5 0 0,1 0 0 0 0,0 0 1 0 0,0 0-1 0 0,1 0 0 0 0,-1 1 1 0 0,1-1-1 0 0,0 1 0 0 0,1 0 1 0 0,0 0-1 0 0,-1 0 0 0 0,2 0 1 0 0,-2 9-1 0 0,2-14-10 0 0,1 0 0 0 0,0 0 0 0 0,-1 1 0 0 0,1-1 0 0 0,0 0-1 0 0,0 0 1 0 0,0 0 0 0 0,0 1 0 0 0,0-1 0 0 0,1 0 0 0 0,-1 0 0 0 0,0 0 0 0 0,1 0 0 0 0,-1 1-1 0 0,0-1 1 0 0,1 0 0 0 0,-1 0 0 0 0,1 0 0 0 0,0 0 0 0 0,-1 0 0 0 0,1 0 0 0 0,1 1 0 0 0,1 1-12 0 0,-2-1-114 0 0,0-1 0 0 0,1 0 1 0 0,-1 1-1 0 0,1-1 1 0 0,-1 0-1 0 0,1 0 1 0 0,0 1-1 0 0,-1-1 1 0 0,1-1-1 0 0,0 1 1 0 0,0 0-1 0 0,0 0 1 0 0,3 0-1 0 0,8 1-806 0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3:28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0 10591 0 0,'0'0'2098'0'0,"-1"2"-1030"0"0,-231 316 4492 0 0,169-228-4878 0 0,-48 77-531 0 0,96-143 1 0 0,1 0 0 0 0,1 1 0 0 0,1 0 0 0 0,1 1 1 0 0,2 0-1 0 0,0 1 0 0 0,2 0 0 0 0,-7 48 0 0 0,14-69-74 0 0,0-1-1 0 0,0 1 1 0 0,0-1-1 0 0,0 1 1 0 0,1-1-1 0 0,0 1 1 0 0,0-1-1 0 0,1 0 1 0 0,0 1-1 0 0,-1-1 1 0 0,2 0-1 0 0,-1 0 1 0 0,1 0-1 0 0,-1-1 1 0 0,1 1-1 0 0,1-1 1 0 0,-1 1-1 0 0,0-1 1 0 0,8 7-1 0 0,3 0 296 0 0,0-1 0 0 0,1 0 0 0 0,0 0 0 0 0,26 11 0 0 0,-31-18-174 0 0,-5-2-153 0 0,18 12 97 0 0,-21-13-245 0 0,11-9-6533 0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3:29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5063 0 0,'0'0'8287'0'0,"1"2"-8015"0"0,6 18 566 0 0,1 0 0 0 0,16 30 1 0 0,56 78 1468 0 0,-66-110-1990 0 0,1 0 1 0 0,1 0-1 0 0,0-2 1 0 0,28 23-1 0 0,119 68 1306 0 0,-57-42-1406 0 0,-94-56-264 0 0,-11-5-100 0 0,-1-3 1 0 0,1 1-211 0 0,-2 9-1976 0 0,-3-4 570 0 0,-3 0-76 0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3:29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9 11951 0 0,'0'0'547'0'0,"-1"-1"-11"0"0,-6-2-344 0 0,6 2-93 0 0,0 1 0 0 0,0-1 0 0 0,0 1 0 0 0,-1-1 0 0 0,1 1 0 0 0,0-1 0 0 0,0 1 0 0 0,-1 0-1 0 0,1 0 1 0 0,0 0 0 0 0,-1-1 0 0 0,1 1 0 0 0,0 1 0 0 0,-1-1 0 0 0,1 0 0 0 0,0 0 0 0 0,0 0 0 0 0,-1 1 0 0 0,1-1 0 0 0,0 0 0 0 0,0 1 0 0 0,-1-1 0 0 0,1 1 0 0 0,-1 0 0 0 0,-1 1 18 0 0,-1 0 35 0 0,1 1 1 0 0,0-1-1 0 0,0 0 0 0 0,0 1 1 0 0,0 0-1 0 0,0 0 1 0 0,0 0-1 0 0,1 0 1 0 0,-4 5-1 0 0,-19 37 525 0 0,15-25-456 0 0,-15 22 10 0 0,-2 0-1 0 0,-2-2 1 0 0,-1-1-1 0 0,-2-2 1 0 0,-1-1-1 0 0,-75 61 1 0 0,93-85-123 0 0,-1-2 0 0 0,-1 0 0 0 0,1-1 0 0 0,-1 0 0 0 0,-1-1 0 0 0,0-1 0 0 0,0-1 1 0 0,0-1-1 0 0,-20 4 0 0 0,37-9-43 0 0,3 0-77 0 0,0-1 0 0 0,0 0 0 0 0,-1 1 1 0 0,1-1-1 0 0,0 0 0 0 0,0 0 0 0 0,3-2 0 0 0,3-2-53 0 0,42-20-5787 0 0,-15 9-592 0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3:3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45 3223 0 0,'0'0'16752'0'0,"2"-1"-16400"0"0,9-4-149 0 0,66-24 759 0 0,-69 26-884 0 0,0 1 1 0 0,0 1 0 0 0,0-1-1 0 0,1 1 1 0 0,-1 1-1 0 0,0-1 1 0 0,0 1 0 0 0,9 2-1 0 0,-6 0 9 0 0,-2 4-70 0 0,-8-5-17 0 0,0 1 0 0 0,1-1 0 0 0,-1 1 0 0 0,0-1 0 0 0,0 1 0 0 0,0 0-1 0 0,0-1 1 0 0,0 1 0 0 0,-1 0 0 0 0,1 0 0 0 0,0-1 0 0 0,-1 1 0 0 0,0 0 0 0 0,1 0 0 0 0,-1 0 0 0 0,0 0-1 0 0,0 0 1 0 0,0 2 0 0 0,0 0 1 0 0,-1 0-1 0 0,0-1 1 0 0,0 1-1 0 0,0 0 1 0 0,0-1-1 0 0,-1 1 1 0 0,1-1-1 0 0,-1 0 1 0 0,-2 4-1 0 0,-1 0-7 0 0,1-1-1 0 0,-1 0 1 0 0,-1 0-1 0 0,1 0 1 0 0,-1-1-1 0 0,0 0 1 0 0,0 0 0 0 0,-11 7-1 0 0,-1-4-68 0 0,0 0 1 0 0,0-1-1 0 0,-1-1 0 0 0,-30 6 1 0 0,47-12 15 0 0,1 0-31 0 0,-5 2 20 0 0,4-2 6 0 0,44-5-214 0 0,-37 5 278 0 0,4 0-10 0 0,1 0 1 0 0,-1 1 0 0 0,0 0-1 0 0,0 0 1 0 0,11 4-1 0 0,-2 1 121 0 0,-1 1 0 0 0,-1 0 0 0 0,1 1 0 0 0,16 12 0 0 0,-30-18-44 0 0,-2-1-59 0 0,0 0 0 0 0,0 1 0 0 0,0-1 0 0 0,0 0 0 0 0,0 0 0 0 0,0 1 0 0 0,0-1 0 0 0,0 0 0 0 0,-1 1 0 0 0,1-1 0 0 0,0 1 0 0 0,-1-1 0 0 0,1 1 0 0 0,-1-1 0 0 0,0 1 0 0 0,0 0 0 0 0,1-1 1 0 0,-1 1-1 0 0,0-1 0 0 0,0 1 0 0 0,0 0 0 0 0,-1-1 0 0 0,1 1 0 0 0,-1 2 0 0 0,-1 1 1 0 0,0-1 0 0 0,0 0 1 0 0,0 0-1 0 0,0-1 0 0 0,-1 1 1 0 0,-4 5-1 0 0,3-4 28 0 0,-3 3-27 0 0,-1-1 1 0 0,0 0-1 0 0,-1 0 1 0 0,0 0-1 0 0,-17 9 1 0 0,-3 3 7 0 0,12-7-65 0 0,-28 20 144 0 0,41-29-183 0 0,0 1 0 0 0,0 0 0 0 0,0 0 0 0 0,0 0 0 0 0,1 0 0 0 0,0 1 0 0 0,-4 4 0 0 0,7-7-357 0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3:31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11375 0 0,'0'0'4912'0'0,"2"1"-4360"0"0,1 1-406 0 0,-1 0-1 0 0,1-1 0 0 0,0 0 1 0 0,0 0-1 0 0,0 0 1 0 0,0 0-1 0 0,0 0 0 0 0,0 0 1 0 0,0-1-1 0 0,1 1 0 0 0,-1-1 1 0 0,0 0-1 0 0,0 0 1 0 0,0 0-1 0 0,4-1 0 0 0,10-2 409 0 0,26-6-1 0 0,-29 5-330 0 0,109-19 1135 0 0,128-7 0 0 0,-49 8-1810 0 0,-165 14-1580 0 0,-13 0-4636 0 0,-15 3 592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7:56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29 11519 0 0,'2'-5'-229'0'0,"4"-10"2578"0"0,-6 15-2270 0 0,0-1-1 0 0,-1 1 1 0 0,1-1 0 0 0,0 1 0 0 0,0 0 0 0 0,0-1 0 0 0,-1 1 0 0 0,1-1 0 0 0,0 1-1 0 0,0 0 1 0 0,-1-1 0 0 0,1 1 0 0 0,0 0 0 0 0,-1-1 0 0 0,1 1 0 0 0,0 0 0 0 0,-1 0 0 0 0,1-1-1 0 0,-1 1 1 0 0,1 0 0 0 0,0 0 0 0 0,-1 0 0 0 0,1-1 0 0 0,-1 1 0 0 0,1 0 0 0 0,-1 0-1 0 0,1 0 1 0 0,0 0 0 0 0,-1 0 0 0 0,1 0 0 0 0,-1 0 0 0 0,1 0 0 0 0,-1 0 0 0 0,-9 0 49 0 0,1 0 1 0 0,0 0-1 0 0,-1 1 1 0 0,1 0 0 0 0,0 0-1 0 0,0 1 1 0 0,-14 5-1 0 0,-63 28 486 0 0,62-24-570 0 0,-7 3 76 0 0,0 1 0 0 0,2 2 0 0 0,0 0 0 0 0,1 2-1 0 0,1 1 1 0 0,1 2 0 0 0,-46 47 0 0 0,70-67-109 0 0,-14 15 48 0 0,-18 28 0 0 0,31-41-49 0 0,-1 1 1 0 0,1 0 0 0 0,1 0 0 0 0,-1 1 0 0 0,1-1 0 0 0,0 0-1 0 0,0 1 1 0 0,1-1 0 0 0,-1 1 0 0 0,1 0 0 0 0,0 6 0 0 0,1-11-1 0 0,0 0 1 0 0,0 0 0 0 0,1 0 0 0 0,-1 0 0 0 0,0-1-1 0 0,0 1 1 0 0,1 0 0 0 0,-1 0 0 0 0,1 0 0 0 0,-1-1 0 0 0,1 1-1 0 0,-1 0 1 0 0,1 0 0 0 0,-1-1 0 0 0,1 1 0 0 0,-1 0-1 0 0,1-1 1 0 0,1 2 0 0 0,0 0 22 0 0,2 1 15 0 0,-1 0-1 0 0,1-1 0 0 0,0 1 1 0 0,0-1-1 0 0,0 0 1 0 0,0 0-1 0 0,1 0 1 0 0,-1 0-1 0 0,1-1 0 0 0,-1 0 1 0 0,1 1-1 0 0,-1-2 1 0 0,1 1-1 0 0,-1 0 0 0 0,1-1 1 0 0,0 0-1 0 0,-1 0 1 0 0,7-1-1 0 0,3-1 31 0 0,-1 0-1 0 0,1-1 0 0 0,-1 0 1 0 0,25-10-1 0 0,-22 7-45 0 0,0-1 1 0 0,0-2-1 0 0,-1 1 0 0 0,0-2 0 0 0,-1 1 1 0 0,19-19-1 0 0,-26 23-13 0 0,-2-1 0 0 0,1 0 0 0 0,-1-1 1 0 0,0 1-1 0 0,0-1 0 0 0,0 0 0 0 0,-1 0 1 0 0,0 0-1 0 0,-1-1 0 0 0,0 1 0 0 0,0-1 1 0 0,0 0-1 0 0,-1 0 0 0 0,-1 0 0 0 0,3-14 1 0 0,-4 13-41 0 0,0 0 0 0 0,0 1 0 0 0,-1-1 1 0 0,0 1-1 0 0,-1-1 0 0 0,0 1 1 0 0,-4-12-1 0 0,-8-17-2753 0 0,9 23 1363 0 0,0-3-220 0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3:31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0 5983 0 0,'0'0'8770'0'0,"-1"2"-7905"0"0,-8 102 3948 0 0,8 55-3172 0 0,1-97-1487 0 0,0-49-129 0 0,-1 0 1 0 0,0 0 0 0 0,-3 14-1 0 0,2-22-16 0 0,1 1 0 0 0,-1-1-1 0 0,0 0 1 0 0,0 0 0 0 0,0 1-1 0 0,-1-1 1 0 0,0-1 0 0 0,0 1-1 0 0,-5 6 1 0 0,-52 53-1034 0 0,59-63 722 0 0,9-2-2629 0 0,-2-1 2536 0 0,1 0-1 0 0,-1 0 1 0 0,0-1 0 0 0,0 1-1 0 0,-1-1 1 0 0,8-5 0 0 0,3-3-5226 0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3:33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0 5983 0 0,'0'0'8679'0'0,"-1"2"-8167"0"0,-3 2-242 0 0,0 1 1 0 0,0 0-1 0 0,1 1 0 0 0,0-1 1 0 0,0 0-1 0 0,0 1 1 0 0,1 0-1 0 0,-3 8 0 0 0,-18 76 812 0 0,-49 222 2339 0 0,71-308-3378 0 0,-18 137 538 0 0,12-96-188 0 0,16-44-382 0 0,-6-1-160 0 0,0-1 0 0 0,0 0 0 0 0,0 0 0 0 0,0 0 0 0 0,0 0-1 0 0,0 0 1 0 0,3-2 0 0 0,10-7-5189 0 0,-2-2-1798 0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3:38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9 10247 0 0,'0'0'466'0'0,"-1"-1"-5"0"0,-14-7 6375 0 0,61 50-6513 0 0,287 220 31 0 0,-310-245-346 0 0,0 2 1 0 0,-1 1-1 0 0,-1 1 0 0 0,24 29 0 0 0,-39-41 1 0 0,0-1 0 0 0,0 1-1 0 0,-1 0 1 0 0,0 0 0 0 0,0 0-1 0 0,-1 1 1 0 0,-1 0 0 0 0,0 0-1 0 0,0 0 1 0 0,-1 0 0 0 0,0 0-1 0 0,0 1 1 0 0,-1-1 0 0 0,-1 0 0 0 0,-1 19-1 0 0,-1-13 217 0 0,-1-1-1 0 0,-1 1 0 0 0,-1-1 1 0 0,0 1-1 0 0,-1-1 0 0 0,-15 27 0 0 0,-61 81 1302 0 0,33-52-961 0 0,-51 88-574 0 0,100-157-184 0 0,-1-3-311 0 0,1 1 492 0 0,0 0 0 0 0,0 0 0 0 0,-1 0 1 0 0,1 0-1 0 0,0 0 0 0 0,0 1 0 0 0,0-1 1 0 0,0 0-1 0 0,0 0 0 0 0,-1 0 0 0 0,1 0 1 0 0,0 0-1 0 0,0 0 0 0 0,0 0 1 0 0,0 0-1 0 0,0 0 0 0 0,0 0 0 0 0,-1 0 1 0 0,1 0-1 0 0,0 1 0 0 0,0-1 0 0 0,0 0 1 0 0,0 0-1 0 0,0 0 0 0 0,0 0 0 0 0,0 0 1 0 0,0 0-1 0 0,0 1 0 0 0,0-1 0 0 0,-1 0 1 0 0,1 0-1 0 0,0 0 0 0 0,-3 3-511 0 0,-14-5 237 0 0,16 1 140 0 0,-2 1 367 0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3:43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55 3223 0 0,'0'0'5032'0'0,"2"-1"-4801"0"0,4-3 164 0 0,9-6 953 0 0,-3 7 4705 0 0,-27 17-5976 0 0,-50 31 63 0 0,-14 11 86 0 0,39-26-123 0 0,23-17 63 0 0,-27 24-1 0 0,43-35-160 0 0,-6 4 55 0 0,1 0 0 0 0,0 1 1 0 0,0 0-1 0 0,-8 13 0 0 0,13-17-38 0 0,0 0-1 0 0,-1-1 0 0 0,1 1 1 0 0,0 0-1 0 0,1 0 0 0 0,-1 0 1 0 0,0 0-1 0 0,1 0 1 0 0,0 0-1 0 0,0 0 0 0 0,0 0 1 0 0,0 0-1 0 0,0 0 0 0 0,0 0 1 0 0,1 0-1 0 0,-1 0 0 0 0,1 0 1 0 0,2 4-1 0 0,-1 0 36 0 0,1-1-1 0 0,0 0 1 0 0,1 0-1 0 0,-1 0 1 0 0,1 0 0 0 0,0-1-1 0 0,1 0 1 0 0,-1 0-1 0 0,1 0 1 0 0,0 0-1 0 0,1-1 1 0 0,-1 1-1 0 0,1-1 1 0 0,-1-1 0 0 0,1 1-1 0 0,0-1 1 0 0,1 0-1 0 0,-1 0 1 0 0,11 2-1 0 0,-6-2 28 0 0,0-1 0 0 0,0 0 0 0 0,0 0-1 0 0,0-2 1 0 0,0 1 0 0 0,0-1-1 0 0,0-1 1 0 0,0 0 0 0 0,0 0 0 0 0,0-1-1 0 0,16-6 1 0 0,11-4 96 0 0,54-26 0 0 0,-79 32-175 0 0,-1-1 0 0 0,0-1 0 0 0,0 1 0 0 0,0-2 0 0 0,-1 0 0 0 0,-1 0 0 0 0,18-20 0 0 0,-24 23-24 0 0,0 1-1 0 0,-1-1 0 0 0,0 0 0 0 0,0 0 1 0 0,0 0-1 0 0,-1 0 0 0 0,1 0 1 0 0,-1-1-1 0 0,-1 1 0 0 0,0-1 1 0 0,0 0-1 0 0,1-12 0 0 0,-2 9-26 0 0,-1 0 0 0 0,0 1 0 0 0,0-1-1 0 0,-1 1 1 0 0,0-1 0 0 0,0 1 0 0 0,-1 0-1 0 0,-6-12 1 0 0,3 9 43 0 0,0 0 1 0 0,-1 0-1 0 0,-9-11 0 0 0,12 17-11 0 0,-1 1 0 0 0,1 0 0 0 0,-1 0 1 0 0,0 1-1 0 0,0-1 0 0 0,0 1 0 0 0,-1 0 0 0 0,-6-3 0 0 0,11 6 12 0 0,-1 0 0 0 0,0 1-1 0 0,1-1 1 0 0,-1 1 0 0 0,0-1-1 0 0,0 1 1 0 0,1 0 0 0 0,-1-1 0 0 0,0 1-1 0 0,0 0 1 0 0,1 0 0 0 0,-1 0-1 0 0,0 0 1 0 0,0 1 0 0 0,0-1-1 0 0,1 0 1 0 0,-1 1 0 0 0,0-1 0 0 0,1 1-1 0 0,-1 0 1 0 0,0 0 0 0 0,1-1-1 0 0,-1 1 1 0 0,1 0 0 0 0,-1 0 0 0 0,1 1-1 0 0,0-1 1 0 0,-1 0 0 0 0,-1 2-1 0 0,-3 4-15 0 0,0 1-1 0 0,1-1 1 0 0,0 1-1 0 0,-6 13 1 0 0,4-8 11 0 0,-55 85-5842 0 0,48-78 2 0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3:44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 10135 0 0,'0'0'778'0'0,"-1"1"-413"0"0,-27 34 3011 0 0,27-34-2781 0 0,-1 1-277 0 0,-30 38 344 0 0,1-1-220 0 0,-60 47-444 0 0,33-34 15 0 0,-89 72 562 0 0,133-114-454 0 0,-14 11 1266 0 0,49-27-945 0 0,119-30-240 0 0,-76 21-142 0 0,-44 9-31 0 0,1 2 0 0 0,0 0 1 0 0,0 2-1 0 0,41 0 0 0 0,-53 3-53 0 0,-7-1-100 0 0,6 3-546 0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3:44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5527 0 0,'0'0'423'0'0,"1"2"-278"0"0,0 9 611 0 0,1 0 0 0 0,0 1-1 0 0,1-1 1 0 0,0 0-1 0 0,1-1 1 0 0,0 1-1 0 0,1-1 1 0 0,0 1 0 0 0,1-1-1 0 0,0-1 1 0 0,0 1-1 0 0,11 12 1 0 0,-2-8-190 0 0,-1 0 1 0 0,2-1-1 0 0,0 0 1 0 0,0-1-1 0 0,29 15 1 0 0,96 39 1464 0 0,0-1-1143 0 0,-80-27-882 0 0,-59-37-98 0 0,-2 1-111 0 0,0-1 103 0 0,0 0-1 0 0,0 1 1 0 0,0-1 0 0 0,-1 0 0 0 0,1 1 0 0 0,0-1-1 0 0,-1 0 1 0 0,1 1 0 0 0,-1-1 0 0 0,1 0-1 0 0,-1 0 1 0 0,0 0 0 0 0,1 1 0 0 0,-1-1 0 0 0,0 0-1 0 0,0 0 1 0 0,0 0 0 0 0,0 0 0 0 0,-1 1-1 0 0,-10 5-3319 0 0,2-1 1633 0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3:45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0 13215 0 0,'0'0'4180'0'0,"-1"2"-3713"0"0,-51 68 652 0 0,-2-3-1 0 0,-67 64 1 0 0,93-104-1041 0 0,1 1 10 0 0,-2-2 1 0 0,-52 38 0 0 0,68-56-109 0 0,3-2-41 0 0,1 1 0 0 0,0-1 0 0 0,0 2 0 0 0,-11 11 0 0 0,33-18-749 0 0,1-1-480 0 0,2-1-344 0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3:45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0 11975 0 0,'0'0'6490'0'0,"-7"6"-5645"0"0,-34 21 88 0 0,-10 8-801 0 0,-73 59-132 0 0,26-17-13 0 0,-9 4 164 0 0,106-79 219 0 0,1-1-345 0 0,0-1 0 0 0,1 1 0 0 0,-1 0-1 0 0,0 0 1 0 0,1 0 0 0 0,-1 0 0 0 0,1 0-1 0 0,0 0 1 0 0,-1-1 0 0 0,1 1 0 0 0,-1 0-1 0 0,1 0 1 0 0,0-1 0 0 0,0 1 0 0 0,-1 0 0 0 0,1-1-1 0 0,0 1 1 0 0,2 0 0 0 0,17 9 275 0 0,-9-7-179 0 0,1 0 0 0 0,-1-1 0 0 0,1 0 0 0 0,0-1-1 0 0,17 0 1 0 0,62-8 441 0 0,-26 1-248 0 0,-55 6-268 0 0,0-1-1 0 0,0-1 1 0 0,17-5-1 0 0,-17 5-23 0 0,-1-1-55 0 0,-8 3-201 0 0,6 2-3519 0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3:46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341 144 9671 0 0,'-1'0'748'0'0,"-37"2"4575"0"0,35-4-4218 0 0,3 2-1065 0 0,0 0 0 0 0,-1 0 0 0 0,1 0 0 0 0,0 0 0 0 0,0 0-1 0 0,0 0 1 0 0,0 0 0 0 0,-1 0 0 0 0,1 0 0 0 0,0 0 0 0 0,0 0 0 0 0,0 0 0 0 0,0 0 0 0 0,-1 0 0 0 0,1 0 0 0 0,0 0 0 0 0,0 0 0 0 0,0 0 0 0 0,0-1 0 0 0,0 1 0 0 0,0 0-1 0 0,-1 0 1 0 0,1 0 0 0 0,0 0 0 0 0,0 0 0 0 0,0 0 0 0 0,0-1 0 0 0,0 1 0 0 0,0 0 0 0 0,0 0 0 0 0,0 0 0 0 0,0 0 0 0 0,0 0 0 0 0,0-1 0 0 0,-1 1 0 0 0,2-3 28 0 0,-1 1 1 0 0,1-1-1 0 0,0 1 1 0 0,-1-1-1 0 0,1 1 1 0 0,0 0-1 0 0,0-1 1 0 0,1 1-1 0 0,-1 0 1 0 0,0 0 0 0 0,1 0-1 0 0,0 0 1 0 0,-1 0-1 0 0,1 0 1 0 0,0 0-1 0 0,0 0 1 0 0,0 1-1 0 0,0-1 1 0 0,0 1-1 0 0,0-1 1 0 0,3 0-1 0 0,9-6-15 0 0,0 1 0 0 0,20-6 0 0 0,-22 8 43 0 0,108-37 281 0 0,-101 36-182 0 0,1 2 0 0 0,-1 0-1 0 0,1 1 1 0 0,24 1 0 0 0,-42 2-158 0 0,-1 0 0 0 0,0 1 0 0 0,1-1 1 0 0,-1 1-1 0 0,0-1 0 0 0,1 1 0 0 0,-1 0 0 0 0,0 0 0 0 0,0 0 1 0 0,0-1-1 0 0,0 1 0 0 0,0 0 0 0 0,0 0 0 0 0,0 0 1 0 0,0 1-1 0 0,0-1 0 0 0,0 0 0 0 0,0 0 0 0 0,-1 0 1 0 0,2 3-1 0 0,-1-3 39 0 0,-1 1-64 0 0,0 0 0 0 0,1-1 0 0 0,-1 1 0 0 0,0 0-1 0 0,0-1 1 0 0,0 1 0 0 0,-1 0 0 0 0,1-1 0 0 0,0 1 0 0 0,-1-1 0 0 0,1 1-1 0 0,-2 2 1 0 0,2-1 18 0 0,-3 5-5 0 0,0-1 0 0 0,0 0 0 0 0,-1 0-1 0 0,0 0 1 0 0,0 0 0 0 0,0 0 0 0 0,-1-1 0 0 0,0 0-1 0 0,-9 9 1 0 0,-6 3 3 0 0,-31 23 0 0 0,-36 22 17 0 0,-85 66 38 0 0,96-69-80 0 0,-18 17-78 0 0,68-56 75 0 0,-49 33 0 0 0,67-49 0 0 0,1-1 11 0 0,6-4 42 0 0,12 4 11 0 0,12-1 9 0 0,0 0 0 0 0,1-1 0 0 0,41-3 0 0 0,17 1 115 0 0,6 4 636 0 0,-1-4 0 0 0,94-13 0 0 0,-163 11-758 0 0,0 1 0 0 0,26 2-1 0 0,-23-1-37 0 0,0-1-220 0 0,-19 1-335 0 0,4 0 1149 0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3:54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31 335 919 0 0,'-9'0'1831'0'0,"4"0"-1074"0"0,-12-4 11317 0 0,25 0-11320 0 0,15-2-499 0 0,1 1 1 0 0,0 1-1 0 0,-1 1 0 0 0,41 1 0 0 0,-38 1-248 0 0,117-7 78 0 0,239-43 1 0 0,-276 32-81 0 0,178-10 0 0 0,-143 28-5 0 0,-82 2 0 0 0,1-2 0 0 0,87-13 0 0 0,-89 3 22 0 0,1 3-1 0 0,72 0 0 0 0,-69 9-21 0 0,81-4 0 0 0,3-19 0 0 0,-17 3 0 0 0,-68 10 0 0 0,50-4 0 0 0,-12 8 0 0 0,9-5 0 0 0,32-7 0 0 0,-31 1 0 0 0,203 2 296 0 0,-195 10-48 0 0,-29-5-225 0 0,38-2 72 0 0,-126 11-95 0 0,152 6 280 0 0,-46-1 218 0 0,-99-5-378 0 0,2-2-96 0 0,0 0-24 0 0,-3-1-26 0 0,-4 3-124 0 0,-11-5-5552 0 0,-4 1-132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0:33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 10479 0 0,'0'0'1186'0'0,"1"2"-818"0"0,1 1-251 0 0,-1 1 0 0 0,1 1 1 0 0,-1-1-1 0 0,1 0 0 0 0,-1 0 1 0 0,-1 0-1 0 0,1 1 0 0 0,-1-1 1 0 0,1 0-1 0 0,-1 1 0 0 0,0-1 1 0 0,-1 0-1 0 0,1 1 0 0 0,-1-1 1 0 0,0 0-1 0 0,0 0 0 0 0,-3 8 1 0 0,-2 5 158 0 0,0-1 0 0 0,-1 0 0 0 0,-12 18 0 0 0,-2 2 114 0 0,-19 33-144 0 0,37-66-279 0 0,1 0 0 0 0,0 1 0 0 0,0-1 0 0 0,0 1 0 0 0,0 0 0 0 0,0 0 0 0 0,-1 8 0 0 0,2-3-141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7:56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5527 0 0,'0'0'423'0'0,"1"3"-278"0"0,18 70 2769 0 0,-15-52-1353 0 0,1-1 1 0 0,1 1 0 0 0,16 37-1 0 0,-10-36-1023 0 0,2 0 0 0 0,0-1 0 0 0,1-1 0 0 0,1-1-1 0 0,23 23 1 0 0,-6-12 154 0 0,1-1 0 0 0,42 27 0 0 0,-50-39-424 0 0,-9-6-47 0 0,0 0-1 0 0,27 26 0 0 0,-3 3-30 0 0,-26-22-178 0 0,-10-10-67 0 0,1 0-25 0 0,-5-6-273 0 0,1 0-561 0 0,5 3 613 0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3:56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1 367 4607 0 0,'0'0'7672'0'0,"2"1"-7128"0"0,2 0-369 0 0,2 0 69 0 0,0 1 1 0 0,0-1-1 0 0,0 0 0 0 0,0 0 0 0 0,0-1 0 0 0,0 0 0 0 0,8 0 0 0 0,109-13 1804 0 0,-39 6-1240 0 0,179-33 208 0 0,-135 14-596 0 0,215-14 0 0 0,-17 18-356 0 0,-127 0-64 0 0,-28 3 0 0 0,166-6 0 0 0,-28-9 0 0 0,-3 1 42 0 0,-102 3-20 0 0,-120 21-22 0 0,24-6 0 0 0,-76 9 14 0 0,122-20 180 0 0,-138 26-75 0 0,-10 0-38 0 0,0-1-1 0 0,-1 1 1 0 0,1-1 0 0 0,0 0-1 0 0,7-3 1 0 0,-11 4 478 0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4:0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548 802 10679 0 0,'0'0'1252'0'0,"0"2"-662"0"0,-1 9 166 0 0,0-8 38 0 0,1-1-39 0 0,0-2-670 0 0,0 0 0 0 0,0 1 0 0 0,0-1 0 0 0,0 0 0 0 0,0 0 0 0 0,0 1 0 0 0,0-1 0 0 0,0 0 0 0 0,0 1 0 0 0,0-1-1 0 0,0 0 1 0 0,0 0 0 0 0,1 1 0 0 0,-1-1 0 0 0,0 0 0 0 0,0 1 0 0 0,0-1 0 0 0,0 0 0 0 0,0 0 0 0 0,1 0 0 0 0,-1 1 0 0 0,0-1 0 0 0,0 0 0 0 0,0 0 0 0 0,1 0 0 0 0,-1 1 0 0 0,0-1 0 0 0,0 0 0 0 0,0 0 0 0 0,1 0 0 0 0,-1 0 0 0 0,0 1 0 0 0,0-1-1 0 0,1 0 1 0 0,-1 0 0 0 0,0 0 0 0 0,1 0 0 0 0,-1 0 0 0 0,1 0 0 0 0,13-5 646 0 0,16-19-731 0 0,-12 8 36 0 0,-2-2 0 0 0,1 0 0 0 0,-2 0 0 0 0,-1-2 0 0 0,0 1 0 0 0,-1-2 0 0 0,-1 0 0 0 0,10-27 0 0 0,-4-3-853 0 0,-2-1-1 0 0,-3-1 1 0 0,-2 0-1 0 0,-2 0 1 0 0,-3-1-1 0 0,-2 0 1 0 0,-2 0-1 0 0,-9-88 1 0 0,7 136 626 0 0,0 4 146 0 0,0 1 0 0 0,0-1 1 0 0,0 1-1 0 0,0-1 0 0 0,-1 1 0 0 0,1-1 1 0 0,0 1-1 0 0,-1-1 0 0 0,1 1 0 0 0,-1 0 1 0 0,0-1-1 0 0,1 1 0 0 0,-1 0 0 0 0,0-1 1 0 0,0 1-1 0 0,-2-2 0 0 0,3 2 105 0 0,-11 7 157 0 0,5-3-183 0 0,1 1 0 0 0,0 0 0 0 0,0 1-1 0 0,0-1 1 0 0,0 1 0 0 0,1 0 0 0 0,-1 0 0 0 0,1 0-1 0 0,-3 7 1 0 0,-2 3 56 0 0,1 0 0 0 0,-7 19 0 0 0,5-6 177 0 0,1 0 0 0 0,2 1 0 0 0,-8 52 0 0 0,3 91 356 0 0,4-41-455 0 0,2-85-130 0 0,-3-1 0 0 0,-1 0 1 0 0,-2-1-1 0 0,-2 0 0 0 0,-34 72 0 0 0,-123 197 519 0 0,170-312-552 0 0,-132 211 1129 0 0,114-182-908 0 0,-1 1 135 0 0,-24 52-1 0 0,42-79-317 0 0,-1 11-439 0 0,-2 0 1 0 0,0 0-1 0 0,0-1 1 0 0,-1 0-1 0 0,-1 0 1 0 0,-14 22-1 0 0,12-23 146 0 0,-3 6-39 0 0,-20 21 0 0 0,16-20 299 0 0,11-15 52 0 0,1 0 1 0 0,-1-1-1 0 0,1 1 1 0 0,-11 6-1 0 0,14-10 757 0 0,1-4-519 0 0,0-4-197 0 0,1 1 1 0 0,0-1-1 0 0,0 1 0 0 0,1-1 1 0 0,0 1-1 0 0,0 0 1 0 0,6-13-1 0 0,27-42-210 0 0,-30 54 53 0 0,18-31-134 0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4:01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13 164 2303 0 0,'-13'0'14016'0'0,"26"-1"-13427"0"0,0 0-1 0 0,-1 0 1 0 0,1-1-1 0 0,16-6 1 0 0,50-20-5 0 0,-49 17-103 0 0,296-97 1488 0 0,-321 107-2147 0 0,0 0-1 0 0,1 0 0 0 0,-1 1 0 0 0,0-1 0 0 0,9 1 0 0 0,-12 1-994 0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4:01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7831 0 0,'-1'2'8823'0'0,"0"1"-8640"0"0,0 1 0 0 0,0-1-1 0 0,0 1 1 0 0,1-1 0 0 0,0 1 0 0 0,-1-1 0 0 0,1 1 0 0 0,0-1-1 0 0,1 1 1 0 0,0 6 0 0 0,13 40 511 0 0,-8-31-391 0 0,8 26 83 0 0,3-1 1 0 0,1 0-1 0 0,37 62 0 0 0,-44-90-336 0 0,0-1-1 0 0,1 0 0 0 0,24 23 1 0 0,-31-33-40 0 0,-1-1-1 0 0,0 0 0 0 0,0-1 0 0 0,0 0-1 0 0,7 4 1 0 0,-10-6-20 0 0,0-1-1 0 0,-1 1 1 0 0,1-1 0 0 0,0 0-1 0 0,-1 1 1 0 0,1-1-1 0 0,0 0 1 0 0,-1 1 0 0 0,1-1-1 0 0,0 0 1 0 0,-1 0-1 0 0,1 0 1 0 0,0 0 0 0 0,1 0-1 0 0,0 1-31 0 0,1-1-115 0 0,1-1-547 0 0,-3 1 599 0 0,-1 0 0 0 0,1 0 0 0 0,-1 0 0 0 0,1 0 0 0 0,-1 0-1 0 0,0 0 1 0 0,1 0 0 0 0,-1 0 0 0 0,1 0 0 0 0,-1 0-1 0 0,1 0 1 0 0,-1 0 0 0 0,1 0 0 0 0,-1 0 0 0 0,0-1-1 0 0,1 1 1 0 0,-1 0 0 0 0,1 0 0 0 0,-1-1 0 0 0,1 1 0 0 0,8-8-1424 0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4:01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22 1839 0 0,'1'-2'134'0'0,"0"-17"12682"0"0,-3 19-12018 0 0,-1 0-673 0 0,0 0-1 0 0,0 1 1 0 0,1 0 0 0 0,-1-1-1 0 0,0 1 1 0 0,0 0-1 0 0,1 1 1 0 0,-1-1 0 0 0,1 0-1 0 0,-1 1 1 0 0,1-1-1 0 0,0 1 1 0 0,-1 0 0 0 0,-1 2-1 0 0,-8 7 239 0 0,-13 18-1 0 0,4-5 47 0 0,-28 33 334 0 0,-52 76 0 0 0,-1 3-560 0 0,92-125-170 0 0,-9 13 13 0 0,-2 0 0 0 0,-1-2 0 0 0,-34 29 1 0 0,45-47-1523 0 0,17-14 78 0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4:02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622 804 2759 0 0,'0'0'126'0'0,"-1"1"-5"0"0,-2 3-128 0 0,-1-1-1 0 0,1 0 0 0 0,-1 0 1 0 0,-7 5-1 0 0,-15 12 2158 0 0,4 7 2257 0 0,15-18-2945 0 0,0-1 1 0 0,0 0 0 0 0,-11 9 2567 0 0,17-20-3526 0 0,1-1-392 0 0,0 0 0 0 0,-1-1 0 0 0,1 1 0 0 0,0-1-1 0 0,1 1 1 0 0,-1 0 0 0 0,1-1 0 0 0,0 1 0 0 0,0 0-1 0 0,1-1 1 0 0,1-3 0 0 0,5-11 78 0 0,12-20 1 0 0,-8 17-26 0 0,248-546 229 0 0,-251 548-532 0 0,-2 0 1 0 0,0 0 0 0 0,5-23 0 0 0,-11 38 90 0 0,0 0-1 0 0,0 0 0 0 0,-1-1 0 0 0,1 1 1 0 0,-1 0-1 0 0,-1 0 0 0 0,1-1 0 0 0,-1 1 0 0 0,1 0 1 0 0,-1 0-1 0 0,-1 0 0 0 0,1 0 0 0 0,-1 0 0 0 0,0 0 1 0 0,0 0-1 0 0,-1 1 0 0 0,1-1 0 0 0,-4-4 1 0 0,5 8 36 0 0,1 1 1 0 0,-1-1 0 0 0,0 1 0 0 0,1 0 0 0 0,-1-1 0 0 0,1 1 0 0 0,-1 0 0 0 0,0 0-1 0 0,1-1 1 0 0,-1 1 0 0 0,0 0 0 0 0,1 0 0 0 0,-1 0 0 0 0,0 0 0 0 0,1 0 0 0 0,-1 0-1 0 0,0 0 1 0 0,0 0 0 0 0,-2 0-23 0 0,-2 0 7 0 0,1 0 0 0 0,-1-1-1 0 0,1 2 1 0 0,-1-1 0 0 0,0 0 0 0 0,1 1-1 0 0,-1 0 1 0 0,1 0 0 0 0,-1 1 0 0 0,1-1-1 0 0,-6 3 1 0 0,3 0-3 0 0,1 0 0 0 0,0 0 0 0 0,-1 0 0 0 0,2 1 0 0 0,-1 0-1 0 0,-7 8 1 0 0,0 2 9 0 0,1 1-1 0 0,1 0 1 0 0,0 1-1 0 0,-12 25 1 0 0,-2 9 31 0 0,2 1-1 0 0,2 1 1 0 0,3 1 0 0 0,-18 85-1 0 0,3 126-10 0 0,8-43 0 0 0,18-183 6 0 0,-2 0 0 0 0,-1-1 0 0 0,-2 0 0 0 0,-30 64 1 0 0,27-72 127 0 0,-1-1 0 0 0,-2 0 0 0 0,-1-2 0 0 0,-1 0 0 0 0,-1-1 0 0 0,-25 24 1 0 0,0-9 232 0 0,29-26-214 0 0,0 0 1 0 0,0 2-1 0 0,1 0 1 0 0,-19 27-1 0 0,23-22-117 0 0,0-1 0 0 0,1 2-1 0 0,-15 43 1 0 0,21-52-35 0 0,1-2-17 0 0,3-10-60 0 0,4-4-74 0 0,13-12-678 0 0,27-30 1 0 0,-19 16-5924 0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4:03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27 105 12263 0 0,'0'0'563'0'0,"-2"1"-14"0"0,-10 2-354 0 0,-1 2 2348 0 0,23 7-1209 0 0,-5-9-1237 0 0,-1-1 0 0 0,1 1 0 0 0,0-1 0 0 0,-1 0 0 0 0,1 0 0 0 0,0 0 0 0 0,0-1 0 0 0,0 0 0 0 0,0 0-1 0 0,1 0 1 0 0,-1-1 0 0 0,6 1 0 0 0,11-2 407 0 0,33-3 0 0 0,-47 3-388 0 0,54-9 420 0 0,1-2 1 0 0,-2-3-1 0 0,0-2 0 0 0,84-38 0 0 0,-77 29-1162 0 0,-66 25-515 0 0,8-4-2861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4:03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3223 0 0,'0'0'11364'0'0,"1"3"-10813"0"0,6 13 17 0 0,0 0-1 0 0,2-1 1 0 0,0 0 0 0 0,0 0 0 0 0,17 18 0 0 0,21 32 985 0 0,-28-34-1181 0 0,32 40 0 0 0,-48-68-371 0 0,0 0 0 0 0,1 0 0 0 0,-1 0 0 0 0,1-1 0 0 0,-1 1 0 0 0,1-1 0 0 0,0 0 0 0 0,0 0 0 0 0,4 1 1 0 0,-7-2-30 0 0,0-1 0 0 0,0 0 0 0 0,1 0 1 0 0,-1 0-1 0 0,0 1 0 0 0,0-1 1 0 0,0 0-1 0 0,0 0 0 0 0,0-1 0 0 0,0 1 1 0 0,0 0-1 0 0,0 0 0 0 0,0 0 0 0 0,0-1 1 0 0,0 1-1 0 0,2-1 0 0 0,2-1-78 0 0,17-5-1543 0 0,-3-2-5082 0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4:03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0 5527 0 0,'0'0'423'0'0,"-1"3"-278"0"0,-20 32 1457 0 0,-36 48 9123 0 0,34-54-10613 0 0,5-7 116 0 0,-1 0 1 0 0,-1-1-1 0 0,-33 27 0 0 0,27-29-425 0 0,-1-1 0 0 0,0 0 0 0 0,-35 14 0 0 0,45-24 44 0 0,-1-1-1 0 0,0-1 0 0 0,0 0 0 0 0,-1-2 1 0 0,1 0-1 0 0,-34 2 0 0 0,47-5 141 0 0,0-2 0 0 0,1 1-1 0 0,-1 0 1 0 0,1-1 0 0 0,-1 0-1 0 0,1 0 1 0 0,-1 0 0 0 0,-4-2-1 0 0,-5-3 47 0 0,11 3 45 0 0,-1-3 27 0 0,-2 2 286 0 0,10 7 713 0 0,14 14-225 0 0,-13-9-788 0 0,0 0 0 0 0,0 0 0 0 0,-1 0 0 0 0,0 1 0 0 0,0 0 0 0 0,-1 0 1 0 0,0 0-1 0 0,-1 0 0 0 0,0 0 0 0 0,2 17 0 0 0,-2 3 180 0 0,-1-1 0 0 0,-4 37 1 0 0,-12 36 384 0 0,3-31-319 0 0,12-68-265 0 0,0 0-4 0 0,-1 8-43 0 0,0-8 2 0 0,4-4-1495 0 0,10-9-3800 0 0,4-4-1747 0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4:04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4607 0 0,'-38'13'583'0'0,"-15"6"10945"0"0,69-12-10615 0 0,-5-2-727 0 0,-3-3-82 0 0,0 0 0 0 0,0-1 0 0 0,0 0 0 0 0,0-1 0 0 0,0 0 1 0 0,10-1-1 0 0,51-9 639 0 0,-27 3-315 0 0,-10 2-169 0 0,-15 2-980 0 0,36-2 0 0 0,-40 5-830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7:56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1 11951 0 0,'-3'0'547'0'0,"-5"3"-431"0"0,0-1-1 0 0,0 2 1 0 0,1-1 0 0 0,-1 1-1 0 0,1 0 1 0 0,-13 10 0 0 0,-40 36-177 0 0,26-17 169 0 0,-40 53 0 0 0,-1 1 628 0 0,33-43 15 0 0,-84 66 0 0 0,109-97-758 0 0,-26 20-267 0 0,-62 60 0 0 0</inkml:trace>
  <inkml:trace contextRef="#ctx0" brushRef="#br0" timeOffset="1">979 227 8287 0 0,'0'0'639'0'0,"-1"4"-415"0"0,-5 16 2246 0 0,0 0 0 0 0,-2 0-1 0 0,-14 29 1 0 0,15-38-1511 0 0,0 0-1 0 0,-13 16 1 0 0,12-19-1082 0 0,0 0 0 0 0,0 0 0 0 0,-14 9 0 0 0,-51 28 281 0 0,-9 4-132 0 0,80-48-250 0 0,4-3-966 0 0,6-9-268 0 0,7-4-388 0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4:04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14711 0 0,'0'0'2274'0'0,"3"1"-1529"0"0,4 0-463 0 0,1 0 1 0 0,-1 0-1 0 0,1-1 1 0 0,-1 1-1 0 0,1-2 1 0 0,-1 1-1 0 0,1-1 1 0 0,-1 0-1 0 0,9-2 0 0 0,71-25 1364 0 0,-29 8-740 0 0,-45 17-834 0 0,0 0 0 0 0,1 0 0 0 0,17 0 0 0 0,-23 2-964 0 0,1 2-1 0 0,-1-1 1 0 0,13 3 0 0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4:06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71 2759 0 0,'5'-11'291'0'0,"-2"3"113"0"0,0 1 0 0 0,0-1 0 0 0,-1 0 0 0 0,0 0 0 0 0,2-12 11067 0 0,-5 21-11421 0 0,0 1 0 0 0,1-1 0 0 0,-1 1 1 0 0,0-1-1 0 0,0 1 0 0 0,0-1 1 0 0,0 0-1 0 0,0 0 0 0 0,0 1 1 0 0,0-1-1 0 0,-2 1 0 0 0,-3 5 100 0 0,-6 12 189 0 0,1 2 1 0 0,1-1-1 0 0,1 1 0 0 0,-9 29 1 0 0,16-43-340 0 0,-11 30 42 0 0,-2 8-33 0 0,-1 0 1 0 0,-3-2 0 0 0,-24 43-1 0 0,36-75-18 0 0,-5 11-49 0 0,-2-2-1 0 0,-25 31 0 0 0,-36 36-1181 0 0,67-76 1027 0 0,7-7-349 0 0,-1-1 1 0 0,0-1 0 0 0,0 1-1 0 0,0 0 1 0 0,0 0 0 0 0,-1-1-1 0 0,-3 4 1 0 0,-8 3-862 0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4:06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73 111 11487 0 0,'-3'1'528'0'0,"-58"25"302"0"0,53-20 684 0 0,11-2 370 0 0,13 0-832 0 0,-3-3-799 0 0,1-1-1 0 0,-1 0 0 0 0,1 0 1 0 0,19-5-1 0 0,54-14 439 0 0,-37 6-298 0 0,115-28 685 0 0,20-4-192 0 0,-124 33-589 0 0,66-4 0 0 0,-116 15-309 0 0,0 0 0 0 0,0 1 0 0 0,-1 1 0 0 0,1 0 0 0 0,-1 0 0 0 0,18 5 0 0 0,-26-5-15 0 0,-1 0 0 0 0,0 0 1 0 0,0 1-1 0 0,0-1 0 0 0,1 0 0 0 0,-1 0 0 0 0,0 0 0 0 0,-1 1 0 0 0,1-1 0 0 0,0 1 1 0 0,0-1-1 0 0,-1 0 0 0 0,1 1 0 0 0,0-1 0 0 0,-1 1 0 0 0,1 0 0 0 0,-1-1 0 0 0,0 3 1 0 0,1-1-35 0 0,-1 0 0 0 0,0 0 1 0 0,0-1-1 0 0,0 1 0 0 0,-1 0 0 0 0,1 0 1 0 0,-1-1-1 0 0,1 1 0 0 0,-1 0 1 0 0,0-1-1 0 0,0 1 0 0 0,0-1 1 0 0,0 1-1 0 0,-3 4 0 0 0,-3 3-631 0 0,0-1-1 0 0,-10 11 0 0 0,6-9-517 0 0,-6 7-3209 0 0,-4-1-1193 0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4:07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8 8287 0 0,'2'-1'639'0'0,"1"-1"-525"0"0,20-2 2412 0 0,-21 17-126 0 0,-1-12-2355 0 0,-1 1 1 0 0,0-1-1 0 0,1 1 0 0 0,-1-1 0 0 0,0 1 0 0 0,0-1 1 0 0,0 1-1 0 0,0-1 0 0 0,0 1 0 0 0,0-1 0 0 0,-1 2 1 0 0,-1 4-2 0 0,-1 0 1 0 0,0 0 0 0 0,0 0-1 0 0,-1-1 1 0 0,0 1 0 0 0,0-1 0 0 0,0 0-1 0 0,-8 8 1 0 0,-45 41 542 0 0,55-53-550 0 0,-134 103 1481 0 0,85-70-1017 0 0,-53 51 0 0 0,76-62-438 0 0,-10 9-62 0 0,29-22 1 0 0,4-5-5 0 0,-3 12 20 0 0,6-15 19 0 0,1 0 1 0 0,0 1-1 0 0,0-1 0 0 0,0 0 0 0 0,0 1 0 0 0,0-1 0 0 0,0 1 1 0 0,1-1-1 0 0,0 1 0 0 0,0-1 0 0 0,0 1 0 0 0,0-1 0 0 0,0 1 0 0 0,1-1 1 0 0,0 0-1 0 0,-1 1 0 0 0,1-1 0 0 0,0 1 0 0 0,1-1 0 0 0,-1 0 1 0 0,1 0-1 0 0,-1 0 0 0 0,1 0 0 0 0,3 4 0 0 0,1 0-16 0 0,-1 0 0 0 0,1 0 0 0 0,1-1 0 0 0,-1 0 0 0 0,1 0 0 0 0,0-1 0 0 0,14 8 0 0 0,-15-10-8 0 0,-1 0 0 0 0,1-1 1 0 0,0 0-1 0 0,1 0 0 0 0,-1 0 0 0 0,0-1 1 0 0,0 0-1 0 0,1 0 0 0 0,-1 0 0 0 0,1-1 1 0 0,9-1-1 0 0,23-4 103 0 0,-1-1 1 0 0,1-2-1 0 0,38-15 1 0 0,110-47 325 0 0,-132 48-276 0 0,-30 12-14 0 0,41-22 1 0 0,-57 26-113 0 0,0 1 0 0 0,-1-2 1 0 0,0 1-1 0 0,0-1 0 0 0,0-1 1 0 0,-1 1-1 0 0,9-13 0 0 0,-15 18-28 0 0,1 1 0 0 0,-1-1-1 0 0,0 0 1 0 0,0 0 0 0 0,0 0 0 0 0,0 0 0 0 0,0 0-1 0 0,-1 0 1 0 0,1 0 0 0 0,-1-1 0 0 0,1 1-1 0 0,-1-4 1 0 0,0 2 4 0 0,-1-1-1 0 0,1 0 1 0 0,-1 1-1 0 0,0-1 1 0 0,-1 1-1 0 0,1-1 1 0 0,-4-6-1 0 0,3 7-31 0 0,1 1-1 0 0,-1 0 1 0 0,-1-1-1 0 0,1 1 1 0 0,0 0 0 0 0,-1 0-1 0 0,0 0 1 0 0,1 1-1 0 0,-1-1 1 0 0,0 1-1 0 0,-1-1 1 0 0,1 1 0 0 0,0 0-1 0 0,-1 0 1 0 0,1 1-1 0 0,-1-1 1 0 0,1 1-1 0 0,-1-1 1 0 0,0 1 0 0 0,-7-1-1 0 0,2 1-33 0 0,-1 0 0 0 0,1 0-1 0 0,-1 1 1 0 0,0 0 0 0 0,1 0 0 0 0,-1 1-1 0 0,-12 3 1 0 0,14-1 35 0 0,0-1 1 0 0,1 1-1 0 0,-1 0 0 0 0,1 1 0 0 0,0 0 0 0 0,0 0 0 0 0,0 1 1 0 0,0-1-1 0 0,1 1 0 0 0,-1 1 0 0 0,1-1 0 0 0,1 1 1 0 0,-1 0-1 0 0,1 1 0 0 0,-6 9 0 0 0,-1 3 17 0 0,1 1 0 0 0,0 0 0 0 0,2 1 0 0 0,-9 30 0 0 0,12-21-1 0 0,6-11 0 0 0,3-14 0 0 0,-1-3 0 0 0,0 2-43 0 0,0 0 1 0 0,1 0-1 0 0,-1-1 0 0 0,1 1 0 0 0,0-1 0 0 0,-1 1 1 0 0,2-1-1 0 0,-1 0 0 0 0,0 0 0 0 0,0-1 0 0 0,1 1 1 0 0,7 4-1 0 0,16 2-5371 0 0,-6-5-728 0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4:08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0 6447 0 0,'0'0'499'0'0,"-1"1"-328"0"0,-14 24 193 0 0,11-18-8 0 0,0-1-1 0 0,0 1 1 0 0,-10 10-1 0 0,-33 32 1197 0 0,-13 13-665 0 0,-134 134 1544 0 0,99-108-1903 0 0,70-68-332 0 0,1 2-1 0 0,0 1 1 0 0,2 1 0 0 0,-24 33-1 0 0,41-50-66 0 0,1 0-1 0 0,0 1 1 0 0,1 0-1 0 0,0 0 1 0 0,0 0-1 0 0,0 0 1 0 0,1 0-1 0 0,0 0 1 0 0,1 1-1 0 0,0-1 1 0 0,0 1-1 0 0,1-1 1 0 0,0 1-1 0 0,0 0 1 0 0,1-1-1 0 0,0 1 1 0 0,1-1-1 0 0,0 0 1 0 0,0 1-1 0 0,1-1 0 0 0,0 0 1 0 0,0 0-1 0 0,1-1 1 0 0,0 1-1 0 0,0-1 1 0 0,1 0-1 0 0,0 0 1 0 0,0 0-1 0 0,8 7 1 0 0,-1-1-8 0 0,2 0 0 0 0,0-1 0 0 0,0-1 0 0 0,1 0 0 0 0,1-1 0 0 0,0-1 0 0 0,20 9 0 0 0,-10-7 186 0 0,-24-11-114 0 0,7-12-4100 0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4:08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25 2303 0 0,'0'0'13279'0'0,"-20"0"-11247"0"0,18 0-2358 0 0,2 1 454 0 0,-1-1 0 0 0,1 0-1 0 0,-1 0 1 0 0,1 0 0 0 0,-1 0 0 0 0,0 0-1 0 0,1 0 1 0 0,-1 0 0 0 0,1 0-1 0 0,-1 0 1 0 0,1 0 0 0 0,-1 0-1 0 0,1 0 1 0 0,-1-1 0 0 0,1 1-1 0 0,-1 0 1 0 0,1 0 0 0 0,-1 0-1 0 0,1-1 1 0 0,-1 1 0 0 0,1 0 0 0 0,-1-1-1 0 0,1 1 1 0 0,-1 0 0 0 0,1-1-1 0 0,0 1 1 0 0,-1-1 0 0 0,1 1-1 0 0,0-1 1 0 0,-1 1 0 0 0,1 0-1 0 0,0-1 1 0 0,-1 0 0 0 0,1-1 65 0 0,1-4 27 0 0,-1 6-179 0 0,0 0 0 0 0,0-1 0 0 0,0 1 0 0 0,0-1 1 0 0,0 1-1 0 0,0 0 0 0 0,0-1 0 0 0,0 1 0 0 0,0-1 0 0 0,0 1 0 0 0,0 0 0 0 0,1-1 0 0 0,-1 1 0 0 0,0 0 0 0 0,0-1 0 0 0,0 1 0 0 0,0-1 0 0 0,1 1 0 0 0,-1 0 0 0 0,0-1 0 0 0,0 1 0 0 0,1 0 0 0 0,-1 0 0 0 0,0-1 0 0 0,1 1 0 0 0,27 52 3 0 0,-14-25 4 0 0,1-1 0 0 0,1 0 1 0 0,23 29-1 0 0,-5-19 1 0 0,1-2 0 0 0,1-1 1 0 0,2-1-1 0 0,1-2 0 0 0,2-2 0 0 0,1-2 0 0 0,48 22 0 0 0,-77-42-38 0 0,-6-3 10 0 0,-1 0 0 0 0,1 1 0 0 0,9 6 0 0 0,-13-8 27 0 0,3 0-25 0 0,-4-1-18 0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4:09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79 1375 0 0,'10'-12'165'0'0,"1"0"0"0"0,0 1 0 0 0,14-11-1 0 0,1 3 5917 0 0,-26 19-5833 0 0,1 0 0 0 0,-1-1 0 0 0,0 1 0 0 0,1 0 0 0 0,-1 0 0 0 0,0-1 0 0 0,1 1 0 0 0,-1 0 0 0 0,0 0 0 0 0,1 0 0 0 0,-1 0 0 0 0,0-1-1 0 0,1 1 1 0 0,-1 0 0 0 0,1 0 0 0 0,-1 0 0 0 0,0 0 0 0 0,1 0 0 0 0,-1 0 0 0 0,1 0 0 0 0,-1 0 0 0 0,0 0 0 0 0,1 0 0 0 0,-1 0 0 0 0,1 1 0 0 0,-1-1-1 0 0,0 0 1 0 0,1 0 0 0 0,-1 0 0 0 0,0 0 0 0 0,1 1 0 0 0,0-1 0 0 0,-1 1-131 0 0,0 0 0 0 0,1 0 0 0 0,-1-1 0 0 0,0 1 0 0 0,1 0 0 0 0,-1 0 0 0 0,0 0 0 0 0,0 0 0 0 0,0 0 0 0 0,0 0 0 0 0,0-1 0 0 0,0 1 0 0 0,0 2 0 0 0,-1 2-141 0 0,0 1 0 0 0,0-1 0 0 0,-1 0 0 0 0,-2 6 0 0 0,-4 5 277 0 0,-1 1-1 0 0,-1-1 1 0 0,-1-1-1 0 0,-16 19 1 0 0,-55 53 440 0 0,68-73-646 0 0,-20 18-20 0 0,-2-1 1 0 0,-75 48-1 0 0,-88 37 41 0 0,122-74-61 0 0,58-30-7 0 0,4-3 0 0 0,-1-1 0 0 0,1 0 0 0 0,-30 10 0 0 0,38-17-33 0 0,5 0-135 0 0,3-3 115 0 0,-1 1 0 0 0,1-1 0 0 0,0 0 1 0 0,0 1-1 0 0,0 0 0 0 0,0-1 0 0 0,0 1 1 0 0,0 0-1 0 0,0-1 0 0 0,2-1 0 0 0,0 1-90 0 0,4-6-970 0 0,1 1 0 0 0,17-11 1 0 0,-23 17 886 0 0,18-14-5501 0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4:09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15 6447 0 0,'0'0'499'0'0,"-7"4"-310"0"0,-18-1 10278 0 0,27-3-10368 0 0,9-5 107 0 0,1 1 1 0 0,0 1-1 0 0,0 0 1 0 0,24-2 0 0 0,-30 5-124 0 0,-2-1 11 0 0,1 1 1 0 0,-1 0 0 0 0,1 0 0 0 0,-1 0 0 0 0,1 1-1 0 0,-1-1 1 0 0,1 1 0 0 0,4 2 0 0 0,-6-1-6 0 0,3 2-5 0 0,-5-3-78 0 0,-1 0-1 0 0,1-1 1 0 0,-1 1-1 0 0,1 0 1 0 0,-1 0-1 0 0,0-1 0 0 0,1 1 1 0 0,-1 0-1 0 0,0 0 1 0 0,0 0-1 0 0,1-1 1 0 0,-1 1-1 0 0,0 0 1 0 0,0 0-1 0 0,0 0 1 0 0,0 0-1 0 0,0-1 1 0 0,0 2-1 0 0,-3 14 103 0 0,1-12-76 0 0,1 0 0 0 0,-1 0 0 0 0,1 0 0 0 0,-1 0-1 0 0,-1-1 1 0 0,1 1 0 0 0,0-1 0 0 0,-1 1 0 0 0,0-1 0 0 0,1 0-1 0 0,-1 0 1 0 0,0 0 0 0 0,-4 2 0 0 0,-5 3 130 0 0,-1 0-1 0 0,-18 9 1 0 0,3-2-39 0 0,-19 6-62 0 0,-4 2-146 0 0,50-22 9 0 0,4 0-438 0 0,-3 0 511 0 0,1 0 0 0 0,-1 1 0 0 0,1-1 0 0 0,-1 0 0 0 0,1 0 0 0 0,-1 0 0 0 0,1 0 0 0 0,0 0 0 0 0,0 0 0 0 0,0 0 0 0 0,-1-1 0 0 0,1 1 0 0 0,0 0 0 0 0,0 0 0 0 0,0-1 0 0 0,0 1 0 0 0,2 1 0 0 0,8 4-9 0 0,0 1 1 0 0,1-1-1 0 0,0-1 1 0 0,0 0-1 0 0,13 3 1 0 0,16 7 158 0 0,-36-12-64 0 0,1-1 1 0 0,-1 1-1 0 0,0 0 0 0 0,0 0 0 0 0,5 4 1 0 0,-9-5-63 0 0,1-1 0 0 0,0 1 0 0 0,-1 0 0 0 0,1 0 0 0 0,-1 0 0 0 0,1 0 0 0 0,-1 0 0 0 0,0 0 0 0 0,0 0 0 0 0,0 0 0 0 0,0 0 0 0 0,0 0 0 0 0,-1 1 0 0 0,1-1 0 0 0,-1 0 0 0 0,1 3 1 0 0,-1-1 0 0 0,0 0 1 0 0,-1-1 0 0 0,1 1-1 0 0,-1 0 1 0 0,0-1 0 0 0,0 1-1 0 0,-1-1 1 0 0,1 1 0 0 0,-1-1-1 0 0,1 0 1 0 0,-1 1 0 0 0,0-1 0 0 0,0 0-1 0 0,-1 0 1 0 0,1 0 0 0 0,-1-1-1 0 0,-4 6 1 0 0,-6 3 132 0 0,-1 0 1 0 0,-19 13-1 0 0,7-9-116 0 0,0-2-1 0 0,0-1 1 0 0,-1-1 0 0 0,-38 10-1 0 0,-27 11 29 0 0,67-21-351 0 0,-31 19 0 0 0,54-29-334 0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4:10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38 5063 0 0,'-1'0'390'0'0,"-16"6"-441"0"0,-6 2 2041 0 0,3 3 8561 0 0,31-3-9897 0 0,-6-5-562 0 0,-1-1 0 0 0,0 0 0 0 0,0 0 0 0 0,1-1 1 0 0,-1 1-1 0 0,1-1 0 0 0,0 0 0 0 0,-1-1 1 0 0,1 1-1 0 0,0-1 0 0 0,-1 1 0 0 0,1-1 1 0 0,9-2-1 0 0,6-1 388 0 0,38-10 0 0 0,-33 7-282 0 0,141-40 1722 0 0,-138 38-1615 0 0,-13 5-253 0 0,1 1 0 0 0,-1 0 0 0 0,1 1 0 0 0,-1 1 0 0 0,1 0 0 0 0,0 1 0 0 0,28 6 0 0 0,-43-7-292 0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4:10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10 13359 0 0,'0'0'612'0'0,"0"-2"-14"0"0,0-5 1012 0 0,0 9-1311 0 0,-2 33 551 0 0,-2 0 0 0 0,-9 41 0 0 0,5-36-392 0 0,-21 169 229 0 0,27-178-675 0 0,3 54 0 0 0,1-75 126 0 0,-1-3-1430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7:57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0 15487 0 0,'0'0'1680'0'0,"-12"0"-1680"0"0,-1 2 0 0 0,-1 7 0 0 0,2 0 0 0 0,3 1-6848 0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4:11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 12607 0 0,'0'0'1143'0'0,"1"2"-940"0"0,-1 2-1 0 0,0 0 1 0 0,0 1 0 0 0,0-1-1 0 0,-1 0 1 0 0,1 1 0 0 0,-1-1-1 0 0,0 0 1 0 0,0 0 0 0 0,-1 1 0 0 0,-3 6-1 0 0,-25 44 1596 0 0,16-31-1203 0 0,-70 144 1357 0 0,75-145-1890 0 0,0 0-1 0 0,1 1 0 0 0,2 0 1 0 0,1 1-1 0 0,-4 37 0 0 0,8-45-145 0 0,3-14 23 0 0,-1-1 4 0 0,0 0-157 0 0,1-2-1348 0 0,0 0 937 0 0,0 0 0 0 0,0 0 0 0 0,0-1 0 0 0,-1 1 0 0 0,1 0 0 0 0,0-1 0 0 0,0 0 1 0 0,3 0-1 0 0,5-6-5101 0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4:11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3 7831 0 0,'-9'0'706'0'0,"7"0"-632"0"0,-5-1 68 0 0,1 0-1 0 0,-1 1 1 0 0,-12 1 0 0 0,17-1 400 0 0,0 1-1 0 0,0-1 1 0 0,0 1 0 0 0,0 0 0 0 0,0-1-1 0 0,0 1 1 0 0,0 0 0 0 0,0 0 0 0 0,-2 2-1 0 0,3-2-446 0 0,0 0 1 0 0,0 0-1 0 0,1 0 0 0 0,-1 0 0 0 0,0 0 0 0 0,1 0 1 0 0,-1 0-1 0 0,1 0 0 0 0,-1 0 0 0 0,1 0 0 0 0,-1 0 0 0 0,1 0 1 0 0,0 0-1 0 0,0 0 0 0 0,0 1 0 0 0,-1-1 0 0 0,1 2 1 0 0,2 19 477 0 0,3-5-265 0 0,1 0 1 0 0,0 0-1 0 0,1 0 0 0 0,9 16 1 0 0,42 61 805 0 0,-25-41-462 0 0,6 8-31 0 0,27 47 615 0 0,-53-85-767 0 0,-1 1 0 0 0,14 43 0 0 0,-21-48-286 0 0,-1 0 0 0 0,0 1 0 0 0,-2-1 0 0 0,0 1 0 0 0,-1 0 0 0 0,-1 0 0 0 0,-1-1 0 0 0,-1 1 0 0 0,-6 27 0 0 0,-1-8 11 0 0,-2-1 0 0 0,-1 0-1 0 0,-29 60 1 0 0,27-71-178 0 0,-1-1 0 0 0,-1-1 1 0 0,-37 45-1 0 0,-70 60-5 0 0,96-102-27 0 0,25-27-64 0 0,10-15-5246 0 0,1 1 92 0 0,0-1-1454 0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4:22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9 6911 0 0,'0'0'623'0'0,"2"-1"-514"0"0,4-2-49 0 0,-5 2 1160 0 0,1 0-1109 0 0,7-2 2598 0 0,-9 7-2587 0 0,-1 0-1 0 0,1 0 0 0 0,-1 0 1 0 0,0 0-1 0 0,0-1 0 0 0,0 1 1 0 0,-1 0-1 0 0,1-1 0 0 0,-1 1 0 0 0,0-1 1 0 0,0 1-1 0 0,-4 4 0 0 0,-3 4-45 0 0,-23 21 1 0 0,8-10-7 0 0,-32 38-33 0 0,-61 67 86 0 0,82-86 366 0 0,-34 53 1 0 0,58-77-198 0 0,1 1 1 0 0,0-1-1 0 0,2 2 1 0 0,0-1-1 0 0,-8 31 1 0 0,14-39-124 0 0,-1-1 0 0 0,2 1 1 0 0,-1-1-1 0 0,1 1 0 0 0,1 0 0 0 0,0 0 0 0 0,1-1 1 0 0,0 1-1 0 0,0 0 0 0 0,1-1 0 0 0,0 1 0 0 0,7 15 1 0 0,-6-19-109 0 0,0 0 0 0 0,1-1 0 0 0,0 1 1 0 0,0-1-1 0 0,1 0 0 0 0,0 0 0 0 0,0-1 1 0 0,0 1-1 0 0,1-1 0 0 0,-1-1 0 0 0,8 6 1 0 0,31 27 25 0 0,-26-18-4 0 0,-17-17-44 0 0,4-24-5728 0 0,-2 11 4706 0 0,0-8-799 0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4:23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5983 0 0,'0'0'6472'0'0,"1"2"-5594"0"0,8 17 61 0 0,0 1 0 0 0,-2 0 0 0 0,9 34 0 0 0,-10-30-574 0 0,2-1-1 0 0,19 44 1 0 0,-10-33-241 0 0,-10-21-112 0 0,-1-2-65 0 0,-4-9-219 0 0,14-13-5031 0 0,-9 4 3635 0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4:23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506 108 919 0 0,'1'-2'67'0'0,"15"-26"644"0"0,29-43 12638 0 0,-45 70-13317 0 0,0 1-1 0 0,0 0 1 0 0,0-1 0 0 0,0 1 0 0 0,1 0-1 0 0,-1-1 1 0 0,0 1 0 0 0,0 0 0 0 0,1-1-1 0 0,-1 1 1 0 0,0 0 0 0 0,1 0 0 0 0,-1-1-1 0 0,0 1 1 0 0,1 0 0 0 0,-1 0 0 0 0,0-1-1 0 0,1 1 1 0 0,-1 0 0 0 0,1 0 0 0 0,-1 0-1 0 0,0 0 1 0 0,1 0 0 0 0,-1 0-1 0 0,1 0 1 0 0,-1 0 0 0 0,0 0 0 0 0,1 0-1 0 0,-1 0 1 0 0,1 0 0 0 0,-1 0 0 0 0,0 0-1 0 0,1 0 1 0 0,-1 0 0 0 0,1 0 0 0 0,-1 0-1 0 0,0 0 1 0 0,1 1 0 0 0,-1-1 0 0 0,0 0-1 0 0,1 0 1 0 0,-1 0 0 0 0,0 1 0 0 0,1-1-1 0 0,-1 0 1 0 0,0 0 0 0 0,1 1 0 0 0,-1-1-1 0 0,0 0 1 0 0,0 1 0 0 0,1-1-1 0 0,-1 0 1 0 0,0 1 0 0 0,0-1 0 0 0,0 1-1 0 0,0-1 1 0 0,0 0 0 0 0,1 1 0 0 0,-1 0-1 0 0,1 1-20 0 0,0 1 0 0 0,0 0 0 0 0,0 0 0 0 0,-1 0 0 0 0,1-1 0 0 0,0 6 0 0 0,-2 1 12 0 0,-1 1 0 0 0,0 0 0 0 0,0-1 0 0 0,-1 1 0 0 0,0-1 0 0 0,-1 0 0 0 0,0 0 0 0 0,0 0 0 0 0,-8 11 0 0 0,-7 18-5 0 0,-118 249 970 0 0,63-134-601 0 0,-61 129 106 0 0,73-155-353 0 0,-31 75 264 0 0,88-187-320 0 0,0-1-1 0 0,-16 27 1 0 0,20-39-12 0 0,0 0-8 0 0,1-1-79 0 0,0-1 1 0 0,0 0 0 0 0,0 0-1 0 0,0 0 1 0 0,0 0 0 0 0,-1 1-1 0 0,1-1 1 0 0,0 0 0 0 0,0 0-1 0 0,0 0 1 0 0,0 0-1 0 0,0 1 1 0 0,0-1 0 0 0,0 0-1 0 0,0 0 1 0 0,0 1 0 0 0,0-1-1 0 0,0 0 1 0 0,0 0-1 0 0,0 0 1 0 0,0 1 0 0 0,0-1-1 0 0,0 0 1 0 0,0 0 0 0 0,0 0-1 0 0,0 1 1 0 0,0-1 0 0 0,0 0-1 0 0,0 0 1 0 0,1 0-1 0 0,-1 1 1 0 0,0-1 0 0 0,0 0-1 0 0,0 0 1 0 0,0 0 0 0 0,0 0-1 0 0,0 0 1 0 0,1 1-1 0 0,-1-1 1 0 0,0 0 0 0 0,1 0-1 0 0,10-5-472 0 0,-8 4 261 0 0,1-1-1 0 0,-1 0 1 0 0,0-1-1 0 0,0 1 1 0 0,-1 0-1 0 0,1-1 1 0 0,3-3-1 0 0,5-10-1385 0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4:24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93 4607 0 0,'0'0'8712'0'0,"1"-1"-8338"0"0,168-89 3012 0 0,-169 90-3374 0 0,0 0 0 0 0,0 0-1 0 0,1 0 1 0 0,-1-1 0 0 0,0 1 0 0 0,0 0-1 0 0,0 0 1 0 0,0 0 0 0 0,1 0 0 0 0,-1 0-1 0 0,0 0 1 0 0,0 0 0 0 0,0-1 0 0 0,1 1-1 0 0,-1 0 1 0 0,0 0 0 0 0,0 0 0 0 0,1 0-1 0 0,-1 0 1 0 0,0 0 0 0 0,0 0 0 0 0,0 0-1 0 0,1 0 1 0 0,-1 0 0 0 0,0 0 0 0 0,0 0-1 0 0,0 0 1 0 0,1 1 0 0 0,-1-1 0 0 0,0 0-1 0 0,0 0 1 0 0,0 0 0 0 0,1 0 0 0 0,-1 0-1 0 0,0 0 1 0 0,0 0 0 0 0,0 0 0 0 0,0 1-1 0 0,1-1 1 0 0,-1 0 0 0 0,0 0 0 0 0,0 0-1 0 0,0 0 1 0 0,0 1 0 0 0,0-1 0 0 0,0 0-1 0 0,1 1 1 0 0,-4 12 108 0 0,-10 16-73 0 0,5-17-28 0 0,-1-2-1 0 0,0 1 1 0 0,-1-1 0 0 0,1-1-1 0 0,-2 0 1 0 0,0 0 0 0 0,-15 9 0 0 0,8-5-20 0 0,-29 26 1 0 0,24-17 0 0 0,6-6 0 0 0,1 1 0 0 0,-19 25 0 0 0,30-34 24 0 0,4-7 224 0 0,1 0-227 0 0,0-1-1 0 0,1 1 1 0 0,-1-1-1 0 0,0 1 1 0 0,1-1-1 0 0,-1 1 1 0 0,1-1-1 0 0,-1 1 0 0 0,1-1 1 0 0,-1 0-1 0 0,1 1 1 0 0,-1-1-1 0 0,1 1 1 0 0,-1-1-1 0 0,1 0 1 0 0,-1 0-1 0 0,1 1 1 0 0,-1-1-1 0 0,1 0 1 0 0,0 0-1 0 0,-1 0 1 0 0,1 0-1 0 0,-1 1 1 0 0,1-1-1 0 0,0 0 0 0 0,-1 0 1 0 0,1 0-1 0 0,0-1 1 0 0,21 2 361 0 0,6-4 78 0 0,39-8 0 0 0,-38 5-70 0 0,-1 2-1 0 0,52-2 0 0 0,-75 5-569 0 0,0 2-1 0 0,-1-1 1 0 0,1 0-1 0 0,0 1 1 0 0,5 1-1 0 0,-4 0-917 0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4:25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3223 0 0,'0'0'9848'0'0,"1"0"-9324"0"0,120-18 1056 0 0,7-8-407 0 0,278-60 1150 0 0,-374 80-2191 0 0,-18 6-7345 0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4:25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11111 0 0,'0'0'1008'0'0,"2"1"-828"0"0,4 3 151 0 0,0 1-1 0 0,0-1 1 0 0,0 1-1 0 0,0 0 1 0 0,-1 1-1 0 0,0 0 1 0 0,0-1-1 0 0,-1 1 1 0 0,0 1-1 0 0,0-1 1 0 0,0 1-1 0 0,-1-1 1 0 0,5 13-1 0 0,-4-7-97 0 0,-1-1 0 0 0,0 1 0 0 0,-1 0-1 0 0,0 0 1 0 0,-1 0 0 0 0,0 0 0 0 0,-3 23 0 0 0,1-16-144 0 0,-1 0 1 0 0,-1 0-1 0 0,-7 21 1 0 0,6-28-51 0 0,-1 0 1 0 0,0 0-1 0 0,-1-1 1 0 0,-1 0 0 0 0,0-1-1 0 0,0 1 1 0 0,-9 9-1 0 0,7-10 41 0 0,1-2-76 0 0,7-6-64 0 0,10-4-1989 0 0,-2 0 1534 0 0,-1 0 0 0 0,1 0-1 0 0,-1-1 1 0 0,11-5 0 0 0,5-6-396 0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4:26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95 1375 0 0,'-1'1'107'0'0,"-25"5"1896"0"0,22-6-1866 0 0,-6 1 8671 0 0,6-1-6911 0 0,6-2-1385 0 0,13-5-218 0 0,0 1-1 0 0,0 0 1 0 0,17-3-1 0 0,17-7-184 0 0,-28 8-115 0 0,20-7 597 0 0,49-13 0 0 0,-79 26-259 0 0,0 0 1 0 0,20 0-1 0 0,-31 2-326 0 0,1 1 1 0 0,-1-1-1 0 0,0 0 0 0 0,1 0 0 0 0,-1 1 1 0 0,1-1-1 0 0,-1 0 0 0 0,0 1 0 0 0,0-1 0 0 0,1 0 1 0 0,-1 1-1 0 0,0-1 0 0 0,1 0 0 0 0,-1 1 1 0 0,0-1-1 0 0,0 1 0 0 0,0-1 0 0 0,1 1 0 0 0,-1-1 1 0 0,0 0-1 0 0,0 1 0 0 0,0-1 0 0 0,0 1 1 0 0,0 0-1 0 0,2 11-2 0 0,-3-7 13 0 0,0 0 0 0 0,-1-1-1 0 0,1 1 1 0 0,-1-1 0 0 0,1 0-1 0 0,-1 1 1 0 0,-1-1 0 0 0,1 0 0 0 0,0 0-1 0 0,-1 0 1 0 0,0 0 0 0 0,0-1-1 0 0,-4 5 1 0 0,-8 6 62 0 0,-26 20-1 0 0,35-29-101 0 0,-42 29 23 0 0,-80 43 0 0 0,62-39 0 0 0,50-29 30 0 0,0 1-1 0 0,1 1 0 0 0,-26 22 1 0 0,34-25-20 0 0,1 0 1 0 0,5-6 522 0 0,11 8-270 0 0,-7-8-238 0 0,0 0-1 0 0,0-1 1 0 0,0 1 0 0 0,0-1-1 0 0,0 0 1 0 0,0 0-1 0 0,0 0 1 0 0,0 0 0 0 0,1 0-1 0 0,3 0 1 0 0,33 0 241 0 0,-5-3 58 0 0,0-2 0 0 0,41-11 0 0 0,66-23 364 0 0,-95 24-673 0 0,-45 14-123 0 0,10 0-249 0 0,-10 0-382 0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4:26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1375 0 0,'0'0'12527'0'0,"2"0"-10972"0"0,7 2-976 0 0,1 0 0 0 0,-1-1 1 0 0,1-1-1 0 0,19 0 0 0 0,42-9 589 0 0,-43 5-736 0 0,61-9 695 0 0,105-28 0 0 0,-141 30-856 0 0,-38 8-296 0 0,31-8-1 0 0,-44 10-155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7:57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268 522 10591 0 0,'-2'2'819'0'0,"-32"32"628"0"0,-45 36 1 0 0,69-62-1123 0 0,-1 0 0 0 0,0-1 0 0 0,-19 10 1 0 0,26-15-292 0 0,-1 0 0 0 0,1-1 0 0 0,-1 1 1 0 0,0-1-1 0 0,-7 1 0 0 0,10-2 20 0 0,0 1 0 0 0,0-1 0 0 0,0 0 0 0 0,0-1 0 0 0,0 1 0 0 0,0 0 0 0 0,0 0 0 0 0,0-1 0 0 0,0 1 0 0 0,0-1 0 0 0,0 0 0 0 0,0 0 0 0 0,-3-1 0 0 0,3 0 36 0 0,0 0 1 0 0,0 0-1 0 0,0 0 0 0 0,0 0 0 0 0,0-1 0 0 0,1 1 0 0 0,-1 0 1 0 0,1-1-1 0 0,-1 1 0 0 0,1-1 0 0 0,0 1 0 0 0,0-1 0 0 0,0 0 1 0 0,0 1-1 0 0,1-1 0 0 0,-1 0 0 0 0,1 0 0 0 0,-1 0 1 0 0,1 1-1 0 0,0-1 0 0 0,1-6 0 0 0,0 0 113 0 0,0 0-1 0 0,0 0 1 0 0,1 0 0 0 0,1 0 0 0 0,3-11-1 0 0,1 5-27 0 0,0-1 0 0 0,1 1 0 0 0,1 1 0 0 0,0 0 0 0 0,1 0 0 0 0,0 0 0 0 0,1 2 0 0 0,15-14 0 0 0,-8 10-104 0 0,0 1 1 0 0,1 1-1 0 0,1 1 1 0 0,0 0 0 0 0,27-11-1 0 0,117-50-483 0 0,-144 66 365 0 0,0 2 0 0 0,0 0 0 0 0,41-6 0 0 0,-45 12 35 0 0,-14 1 12 0 0,0-1-1 0 0,0 1 1 0 0,0 0 0 0 0,1-1-1 0 0,-1 1 1 0 0,0 0 0 0 0,0 0-1 0 0,0 1 1 0 0,0-1-1 0 0,-1 0 1 0 0,1 1 0 0 0,0-1-1 0 0,0 1 1 0 0,-1-1 0 0 0,1 1-1 0 0,1 2 1 0 0,-1 0 2 0 0,0 0 0 0 0,1 0 0 0 0,-1 0 0 0 0,-1 0 0 0 0,1 1 0 0 0,-1-1 0 0 0,2 7 0 0 0,-1 5 30 0 0,0 0 0 0 0,-1 0 1 0 0,-1 24-1 0 0,-1-28 16 0 0,-1 0 0 0 0,0-1 0 0 0,0 1 1 0 0,-1-1-1 0 0,-1 1 0 0 0,1-1 0 0 0,-2 0 0 0 0,0-1 1 0 0,0 1-1 0 0,-1-1 0 0 0,0 0 0 0 0,-11 13 0 0 0,11-17 275 0 0,4-7 149 0 0,6-11-261 0 0,7-5-157 0 0,25-28 0 0 0,-5 7-129 0 0,89-98-65 0 0,-88 103 95 0 0,-2 1 23 0 0,2 2 0 0 0,70-51 0 0 0,-82 68 5 0 0,0 0 1 0 0,1 2-1 0 0,0 0 1 0 0,1 1-1 0 0,0 2 0 0 0,1 0 1 0 0,24-5-1 0 0,-40 11 14 0 0,0 1 0 0 0,0 0 1 0 0,0 1-1 0 0,8 0 0 0 0,-13 0 4 0 0,-1 0-1 0 0,1 0 1 0 0,0 0 0 0 0,0 1 0 0 0,-1-1 0 0 0,1 1-1 0 0,0-1 1 0 0,0 1 0 0 0,-1 0 0 0 0,1 0-1 0 0,-1-1 1 0 0,1 1 0 0 0,-1 0 0 0 0,1 1 0 0 0,-1-1-1 0 0,1 0 1 0 0,-1 0 0 0 0,0 1 0 0 0,2 1-1 0 0,-1 3 67 0 0,-2 6-20 0 0,-1 0-1 0 0,1 0 1 0 0,-2 0 0 0 0,0 0-1 0 0,0-1 1 0 0,-1 1-1 0 0,0 0 1 0 0,-9 17 0 0 0,-6 11 195 0 0,-26 39 0 0 0,1-2-74 0 0,33-57-148 0 0,0-1 7 0 0,0 2 0 0 0,1 0 0 0 0,-12 42 0 0 0,17-40-20 0 0,5-18-11 0 0,0 0-34 0 0,0-2-481 0 0,2 14 1003 0 0,4-4-7471 0 0,3-1-236 0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4:27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63 6911 0 0,'0'0'9303'0'0,"2"1"-8790"0"0,2 0-406 0 0,0-1-1 0 0,0 1 0 0 0,-1-1 1 0 0,1 0-1 0 0,0 0 0 0 0,0 0 1 0 0,0 0-1 0 0,-1-1 1 0 0,5 0-1 0 0,39-11 434 0 0,-23 5-361 0 0,22-6 215 0 0,-19 5 147 0 0,1 1 1 0 0,0 1-1 0 0,-1 1 1 0 0,36-1-1 0 0,-62 8-438 0 0,11 12-57 0 0,-12-7-30 0 0,0-5-5 0 0,-1 3-10 0 0,1-1 1 0 0,-1 0-1 0 0,0 0 0 0 0,0 0 0 0 0,-1 0 1 0 0,1 0-1 0 0,-1 0 0 0 0,0 0 0 0 0,0-1 1 0 0,0 1-1 0 0,-3 4 0 0 0,-3 3-2 0 0,-1-1 0 0 0,-11 12 0 0 0,5-8-25 0 0,0-1 0 0 0,-1-1 1 0 0,0-1-1 0 0,-27 15 0 0 0,-76 27-119 0 0,105-46 99 0 0,7-4 10 0 0,-1 0 1 0 0,1-1 0 0 0,0 0-1 0 0,-13 3 1 0 0,18-5-36 0 0,4 0-326 0 0,0-1 384 0 0,0 0-1 0 0,0 0 1 0 0,-1 1 0 0 0,1-1 0 0 0,0 0-1 0 0,-1 0 1 0 0,3-3 0 0 0,5-2-24 0 0,-2 2 26 0 0,-4 2 11 0 0,0 1 0 0 0,-1 0 0 0 0,1 0 0 0 0,0 0 0 0 0,0 0 0 0 0,0 0 0 0 0,0 0 0 0 0,0 1-1 0 0,0-1 1 0 0,3 1 0 0 0,0-1 1 0 0,-3 0 0 0 0,0 1-1 0 0,1 0 0 0 0,-1 0 1 0 0,0 0-1 0 0,1 0 1 0 0,-1 1-1 0 0,4 0 1 0 0,6 0 5 0 0,-3 0 21 0 0,-6-1-16 0 0,0 0 0 0 0,1 0 1 0 0,-1 1-1 0 0,0 0 0 0 0,0 0 1 0 0,0 0-1 0 0,5 2 0 0 0,7 2 43 0 0,5 2-43 0 0,-17-6-11 0 0,12 11-1 0 0,-4-4-13 0 0,0 3-45 0 0,6 2 41 0 0,-15-9 50 0 0,0-1-7 0 0,-1-1-11 0 0,-1 0 0 0 0,1-1 0 0 0,-1 1 0 0 0,0 0 0 0 0,0 0 0 0 0,0 0 1 0 0,0 0-1 0 0,0 0 0 0 0,0 0 0 0 0,0 0 0 0 0,-1 0 0 0 0,1 0 0 0 0,-1 1 1 0 0,1-1-1 0 0,-1 0 0 0 0,0 0 0 0 0,0 1 0 0 0,0-1 0 0 0,0 0 0 0 0,0 0 1 0 0,-1 1-1 0 0,1-1 0 0 0,-1 0 0 0 0,1 0 0 0 0,-1 0 0 0 0,0 0 1 0 0,0 0-1 0 0,0 0 0 0 0,0 0 0 0 0,0 0 0 0 0,-1 0 0 0 0,1 0 0 0 0,0 0 1 0 0,-1-1-1 0 0,-2 4 0 0 0,-4 1 22 0 0,1 0 0 0 0,-1-1 1 0 0,0 0-1 0 0,-1 0 0 0 0,1-1 0 0 0,-1 0 1 0 0,0 0-1 0 0,0-1 0 0 0,0 0 1 0 0,0 0-1 0 0,-13 1 0 0 0,-12 0 107 0 0,-65-1 0 0 0,28-2-142 0 0,66 0 12 0 0,-18-2-15 0 0,22 1-47 0 0,0 0 0 0 0,0 0 0 0 0,0 0 0 0 0,0 0-1 0 0,0 0 1 0 0,0-1 0 0 0,0 1 0 0 0,0 0 0 0 0,0-1 0 0 0,0 1 0 0 0,0 0-1 0 0,0-1 1 0 0,0 1 0 0 0,0-1 0 0 0,0 0 0 0 0,1 1 0 0 0,-1-1-1 0 0,0 0 1 0 0,0 1 0 0 0,1-1 0 0 0,-1 0 0 0 0,0 0 0 0 0,1 0 0 0 0,-1 0-1 0 0,0 0 1 0 0,1 0 0 0 0,0 1 0 0 0,-1-3 0 0 0,0 1-486 0 0,8-10-7657 0 0,1 2 3024 0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4:27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11 11055 0 0,'-6'-3'141'0'0,"0"2"0"0"0,-1-1 0 0 0,1 0 0 0 0,-1 1 0 0 0,1 1 0 0 0,-1-1 0 0 0,0 1 0 0 0,1 0 0 0 0,-1 0 0 0 0,1 1 0 0 0,-1 0 0 0 0,1 0 0 0 0,-1 0-1 0 0,1 1 1 0 0,-1 0 0 0 0,-7 4 0 0 0,12-5 519 0 0,2-1-625 0 0,0 1 0 0 0,-1-1-1 0 0,1 0 1 0 0,0 0 0 0 0,0 0-1 0 0,0 1 1 0 0,0-1 0 0 0,-1 0-1 0 0,1 1 1 0 0,0-1 0 0 0,0 0-1 0 0,0 0 1 0 0,0 1 0 0 0,0-1-1 0 0,0 0 1 0 0,0 1 0 0 0,0-1-1 0 0,0 0 1 0 0,0 1 0 0 0,0-1-1 0 0,0 0 1 0 0,0 0 0 0 0,0 1-1 0 0,0-1 1 0 0,0 0 0 0 0,0 1-1 0 0,0-1 1 0 0,1 0 0 0 0,-1 0-1 0 0,0 1 1 0 0,0-1 0 0 0,0 0-1 0 0,0 0 1 0 0,1 1 0 0 0,-1-1-1 0 0,0 0 1 0 0,7 12 193 0 0,-2-7-124 0 0,0 0 0 0 0,0 0-1 0 0,1-1 1 0 0,0 1 0 0 0,0-1 0 0 0,10 5 0 0 0,45 17 468 0 0,-23-10-278 0 0,35 18 360 0 0,-2 3 0 0 0,-1 3-1 0 0,66 51 1 0 0,-105-68-433 0 0,-2 1 0 0 0,0 2 0 0 0,-2 1 0 0 0,-1 1-1 0 0,-1 1 1 0 0,-1 2 0 0 0,-2 0 0 0 0,28 52 0 0 0,-39-59-165 0 0,-1 0 1 0 0,-2 1-1 0 0,0 0 1 0 0,-1 1-1 0 0,-2 0 1 0 0,-1 0-1 0 0,0 0 1 0 0,-2 0-1 0 0,-1 0 1 0 0,-2 1-1 0 0,0-1 1 0 0,-2 0-1 0 0,0 0 1 0 0,-2 0-1 0 0,-1 0 0 0 0,-1-1 1 0 0,-1 0-1 0 0,-1 0 1 0 0,-2-1-1 0 0,0 0 1 0 0,-1-1-1 0 0,-2 0 1 0 0,0-1-1 0 0,-26 30 1 0 0,20-31 50 0 0,-1-1 1 0 0,0-1-1 0 0,-2 0 1 0 0,0-2-1 0 0,-2-1 1 0 0,1-1-1 0 0,-39 17 1 0 0,-94 39 113 0 0,154-70-212 0 0,0 0-1 0 0,1 1 1 0 0,-1-1-1 0 0,1 1 1 0 0,-1 0-1 0 0,-3 4 1 0 0,-2 1 12 0 0,0 0 0 0 0,-1-1 0 0 0,-16 10 0 0 0,14-8-21 0 0,3-1 11 0 0,7-5 149 0 0,14-2-302 0 0,-10 1 17 0 0,-1-1 0 0 0,1 0-1 0 0,0 0 1 0 0,0 0 0 0 0,0 0 0 0 0,0-1 0 0 0,0 1 0 0 0,5-2 0 0 0,-5 0-258 0 0,8-3-2591 0 0,1-3-4380 0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4:37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87 2303 0 0,'-2'1'290'0'0,"-21"9"3350"0"0,16-8-3121 0 0,-1 2 435 0 0,-25 5 5210 0 0,31-8-5787 0 0,-1 0-21 0 0,-32 10 898 0 0,33-10-696 0 0,0 0-276 0 0,-6 3 3075 0 0,19-6-2700 0 0,23-7-730 0 0,-13 4 221 0 0,29-3 0 0 0,6-1 37 0 0,8-2 117 0 0,90-4 1 0 0,-30 4-68 0 0,-87 4-728 0 0,0-1-1 0 0,40-14 0 0 0,4-1-177 0 0,-79 22 481 0 0,3 2-348 0 0,-5-1 483 0 0,0 0-1 0 0,1 0 1 0 0,-1 0-1 0 0,1 0 1 0 0,-1 0 0 0 0,0 0-1 0 0,1 0 1 0 0,-1 0-1 0 0,0 0 1 0 0,1 0-1 0 0,-1 0 1 0 0,0 1-1 0 0,1-1 1 0 0,-1 0 0 0 0,0 0-1 0 0,1 0 1 0 0,-1 0-1 0 0,0 1 1 0 0,0-1-1 0 0,1 0 1 0 0,-1 0-1 0 0,0 0 1 0 0,0 1-1 0 0,1-1 1 0 0,-1 0 0 0 0,0 1-1 0 0,0-1 1 0 0,1 1-1 0 0,-1 1-107 0 0,-5 9-1258 0 0,-4 2 157 0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4:37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11 164 5983 0 0,'0'0'464'0'0,"-1"1"-305"0"0,-8 3 6554 0 0,11-5-5815 0 0,43-17 720 0 0,1 1 0 0 0,63-14 0 0 0,-50 19-1060 0 0,1 2 0 0 0,0 3 0 0 0,77 1 0 0 0,-109 6-566 0 0,15 1-54 0 0,1-3 1 0 0,60-8-1 0 0,-96 8 12 0 0,-1 0 1 0 0,0-1-1 0 0,0 0 0 0 0,10-5 1 0 0,5-3-126 0 0,-18 9 57 0 0,0 0 0 0 0,0 0 0 0 0,0-1 0 0 0,-1 1 0 0 0,1-1 0 0 0,-1 0 0 0 0,4-5 0 0 0,-5 7-223 0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4:38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421 137 6911 0 0,'32'-41'619'0'0,"9"-14"972"0"0,-19 15 7455 0 0,-23 43-8792 0 0,-61 170 1010 0 0,30-87-1048 0 0,-70 160-121 0 0,21-54 16 0 0,47-93 127 0 0,-24 115 0 0 0,53-192-185 0 0,-1-1 0 0 0,-1 0-1 0 0,-12 24 1 0 0,14-35-33 0 0,-1 0 0 0 0,0-1 0 0 0,0 0-1 0 0,-1 0 1 0 0,0 0 0 0 0,0-1 0 0 0,-1 0 0 0 0,-10 8 0 0 0,11-10 13 0 0,5-4-24 0 0,0 0 1 0 0,-1 0 0 0 0,1 0 0 0 0,0 0-1 0 0,-1-1 1 0 0,1 1 0 0 0,-1-1 0 0 0,1 0-1 0 0,-6 2 1 0 0,6-2-88 0 0,4-4-1180 0 0,5-7 43 0 0,1 1 0 0 0,1-1 0 0 0,18-15 0 0 0,-12 14-4357 0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4:49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149 164 2991 0 0,'0'0'4150'0'0,"1"-2"-4094"0"0,2-8-46 0 0,4 0-10 0 0,3 1 0 0 0,0-1 0 0 0,-9 7 5 0 0,1 1 0 0 0,1 0 0 0 0,-1-1-1 0 0,0 1 1 0 0,0 0 0 0 0,1 0-1 0 0,-1 1 1 0 0,1-1 0 0 0,0 0-1 0 0,5-1 1 0 0,0-1 53 0 0,12-8 439 0 0,26-11 1 0 0,-26 13-315 0 0,-18 9-93 0 0,12-6 260 0 0,14-15 1938 0 0,-27 20-1949 0 0,1 1 12 0 0,4-4 7 0 0,-5 4 2 0 0,1 0-4 0 0,2-1-596 0 0,8-5 2503 0 0,-10 8-1069 0 0,-8 6-1071 0 0,-21 21-102 0 0,-1-1 0 0 0,-1-2-1 0 0,-54 36 1 0 0,59-45-72 0 0,1 2 1 0 0,0 0-1 0 0,-21 25 0 0 0,33-32 62 0 0,2 1 0 0 0,0 1 0 0 0,0 0 0 0 0,2 0 0 0 0,-1 0 0 0 0,1 1 0 0 0,1 0 0 0 0,1 1 0 0 0,0-1 0 0 0,1 1 0 0 0,0 0 0 0 0,1 0 0 0 0,1 1 0 0 0,1-1-1 0 0,0 0 1 0 0,0 1 0 0 0,2-1 0 0 0,2 19 0 0 0,0-21 104 0 0,0-1-1 0 0,0 1 0 0 0,1-1 1 0 0,1 0-1 0 0,0-1 1 0 0,1 1-1 0 0,0-1 0 0 0,1 0 1 0 0,0 0-1 0 0,11 12 0 0 0,11 10 428 0 0,55 47 1 0 0,-51-50-363 0 0,-11-12-115 0 0,-12-7-17 0 0,-2-4-25 0 0,-6-5 69 0 0,0-3-348 0 0,2-1-57 0 0,-1 1 0 0 0,1-1 1 0 0,-1-1-1 0 0,1 1 0 0 0,-1 0 0 0 0,0-1 1 0 0,0 1-1 0 0,0-1 0 0 0,0 0 0 0 0,-1 0 1 0 0,1 0-1 0 0,-1-1 0 0 0,1 1 0 0 0,-1 0 1 0 0,3-7-1 0 0,0-1-4826 0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4:49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21 9183 0 0,'0'0'831'0'0,"-1"-2"-686"0"0,-3-8-46 0 0,3 8 328 0 0,0 1-197 0 0,1 1 1 0 0,-1-1-1 0 0,0 0 1 0 0,0 1-1 0 0,0-1 1 0 0,0 1-1 0 0,0-1 0 0 0,1 1 1 0 0,-1 0-1 0 0,0-1 1 0 0,0 1-1 0 0,0 0 1 0 0,-2 0-1 0 0,2 0-168 0 0,0 1-1 0 0,0 0 0 0 0,0 0 0 0 0,0-1 0 0 0,0 1 1 0 0,0 0-1 0 0,0 0 0 0 0,1 0 0 0 0,-1 0 1 0 0,0 0-1 0 0,0 1 0 0 0,1-1 0 0 0,-1 0 1 0 0,1 0-1 0 0,-1 0 0 0 0,1 1 0 0 0,0-1 1 0 0,-1 1-1 0 0,1 2 20 0 0,-1-1 0 0 0,1 0 0 0 0,0 0 0 0 0,1 0-1 0 0,-1 0 1 0 0,0 0 0 0 0,2 4 0 0 0,1 4 136 0 0,1-1 1 0 0,0 0-1 0 0,8 16 0 0 0,10 9 270 0 0,1 0-1 0 0,2-2 0 0 0,1-1 1 0 0,56 54-1 0 0,109 88 866 0 0,-104-99-1285 0 0,8 5-6 0 0,-77-60-22 0 0,-16-19-102 0 0,-4-2-1198 0 0,-20-9-867 0 0,10 0 893 0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4:49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36 9671 0 0,'0'0'440'0'0,"1"-2"-5"0"0,0 0-280 0 0,-1 0 1 0 0,1 0-1 0 0,0 0 1 0 0,-1-1-1 0 0,0 1 1 0 0,1 0-1 0 0,-1 0 0 0 0,0 0 1 0 0,0-1-1 0 0,-1-2 1 0 0,1-2 5622 0 0,-3 8-5579 0 0,-7 3-137 0 0,0 1 0 0 0,0 0 0 0 0,0 0 0 0 0,1 1 0 0 0,-1 0 0 0 0,1 1 0 0 0,-10 10 1 0 0,-8 4 6 0 0,-32 26 46 0 0,3 2 0 0 0,-84 92-1 0 0,25-15 218 0 0,109-120-271 0 0,-5 12-62 0 0,10-18-61 0 0,1 0-1 0 0,0 1 1 0 0,0-1-1 0 0,-1 0 0 0 0,1 0 1 0 0,0 1-1 0 0,0-1 1 0 0,0 0-1 0 0,-1 0 1 0 0,1 1-1 0 0,0-1 1 0 0,0 0-1 0 0,0 1 0 0 0,0-1 1 0 0,0 0-1 0 0,0 1 1 0 0,0-1-1 0 0,-1 0 1 0 0,1 1-1 0 0,0-1 1 0 0,0 0-1 0 0,0 1 1 0 0,0-1-1 0 0,1 0 0 0 0,-1 1 1 0 0,0-1-1 0 0,0 0 1 0 0,0 1-1 0 0,0 0 1 0 0,11-5-1683 0 0,2-3 422 0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4:50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33 2303 0 0,'0'0'13128'0'0,"2"0"-12729"0"0,33-10 196 0 0,1 3 1 0 0,0 1-1 0 0,0 1 1 0 0,47 1-1 0 0,-83 6-541 0 0,0-1-54 0 0,0 0 0 0 0,0 1 1 0 0,0-1-1 0 0,0 1 1 0 0,0-1-1 0 0,0 0 1 0 0,-1 1-1 0 0,1-1 1 0 0,0 1-1 0 0,-1-1 1 0 0,1 0-1 0 0,-1 1 1 0 0,0-1-1 0 0,1 0 1 0 0,-1 0-1 0 0,0 0 1 0 0,0 1-1 0 0,1-1 0 0 0,-1 0 1 0 0,-2 1-1 0 0,-1 2 1 0 0,-6 8 20 0 0,-2-1 0 0 0,1 0 0 0 0,-1-1 1 0 0,-1-1-1 0 0,1 0 0 0 0,-2 0 0 0 0,1-1 0 0 0,-1-1 0 0 0,0 0 0 0 0,-28 8 0 0 0,37-14-21 0 0,3-1 0 0 0,0 1 0 0 0,0-1 0 0 0,0 1 0 0 0,0 0 0 0 0,0-1 0 0 0,0 1 0 0 0,0 0 0 0 0,0 0 0 0 0,-3 3 0 0 0,-2 2 0 0 0,7-2 0 0 0,5-2 0 0 0,25 16-6 0 0,48 30 159 0 0,-75-46-139 0 0,15 9 36 0 0,-9-2-7 0 0,1 1-22 0 0,-8-9-9 0 0,-1 0 0 0 0,0 0 0 0 0,0 0 1 0 0,0 0-1 0 0,0 0 0 0 0,0 0 0 0 0,0 1 0 0 0,0-1 1 0 0,0 0-1 0 0,0 1 0 0 0,0-1 0 0 0,-1 0 0 0 0,1 1 1 0 0,0-1-1 0 0,-1 1 0 0 0,1-1 0 0 0,-1 1 0 0 0,1 2 0 0 0,-1 0 42 0 0,0 0-29 0 0,-1-1 0 0 0,1 1 0 0 0,-1 0 0 0 0,0-1 1 0 0,0 1-1 0 0,0 0 0 0 0,-1-1 0 0 0,1 0 0 0 0,-1 1 0 0 0,1-1 0 0 0,-1 0 0 0 0,0 0 0 0 0,-1 0 0 0 0,-3 4 0 0 0,4-4 0 0 0,-2 0 0 0 0,1-1-1 0 0,0 1 1 0 0,0-1-1 0 0,-1 0 1 0 0,1 0 0 0 0,-7 2-1 0 0,-29 9 87 0 0,37-12-99 0 0,-134 48 247 0 0,134-48-410 0 0,20 6-4637 0 0,0-3-1044 0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4:51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1 178 6911 0 0,'0'0'3586'0'0,"2"-1"-2002"0"0,224-61 4417 0 0,-65 15-4780 0 0,-78 23-580 0 0,-41 11-219 0 0,1 1-1 0 0,51-6 1 0 0,-85 17-391 0 0,1 1 1 0 0,0 0 0 0 0,-1 1 0 0 0,1 0 0 0 0,-1 0-1 0 0,15 5 1 0 0,-22-6-208 0 0,-2 1-462 0 0,0-1 620 0 0,0 1 1 0 0,0-1-1 0 0,0 0 0 0 0,0 0 0 0 0,0 1 0 0 0,0-1 0 0 0,0 0 0 0 0,1 0 0 0 0,-1 0 0 0 0,0 1 0 0 0,0-1 0 0 0,0 0 0 0 0,0 0 0 0 0,0 0 1 0 0,1 1-1 0 0,-1-1 0 0 0,0 0 0 0 0,0 0 0 0 0,0 0 0 0 0,0 0 0 0 0,1 1 0 0 0,-1-1 0 0 0,1 0-17 0 0,-1 0 0 0 0,0 0 1 0 0,0 1-1 0 0,1-1 0 0 0,-1 0 0 0 0,0 0 0 0 0,0 1 0 0 0,1-1 0 0 0,-1 0 1 0 0,0 1-1 0 0,0-1 0 0 0,0 0 0 0 0,1 0 0 0 0,-1 1 0 0 0,0-1 0 0 0,0 0 0 0 0,0 1 1 0 0,0-1-1 0 0,0 0 0 0 0,0 1 0 0 0,0-1 0 0 0,0 0 0 0 0,0 1 0 0 0,0-1 1 0 0,0 1-1 0 0,0-1 0 0 0,0 0 0 0 0,0 1 0 0 0,0 0 0 0 0,0 0-162 0 0,-5 24-728 0 0,4-24 604 0 0,0 1 0 0 0,1-1 0 0 0,-1 0 0 0 0,0 1 0 0 0,0-1 0 0 0,1 0 0 0 0,-1 1 0 0 0,0-1 0 0 0,0 0 0 0 0,-3 2 0 0 0,-8 6-5098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7:57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383 128 12695 0 0,'2'-3'580'0'0,"2"-4"-220"0"0,-3 4-312 0 0,1 0 1 0 0,0-1-1 0 0,0 1 1 0 0,1 0-1 0 0,-1 0 1 0 0,0 1-1 0 0,1-1 1 0 0,3-2-1 0 0,31-35 902 0 0,-36 39-677 0 0,0-1-160 0 0,0 1-62 0 0,-1 0-1 0 0,1 0 1 0 0,-1 0-1 0 0,1 0 0 0 0,-1 0 1 0 0,0 0-1 0 0,0 0 1 0 0,0 0-1 0 0,1 0 0 0 0,-1 0 1 0 0,0 0-1 0 0,0 0 1 0 0,-1-1-1 0 0,1 1 1 0 0,0 0-1 0 0,0 0 0 0 0,0 0 1 0 0,-1 0-1 0 0,1 0 1 0 0,0 0-1 0 0,-1 0 1 0 0,1 0-1 0 0,-1 0 0 0 0,0 0 1 0 0,1 0-1 0 0,-1 0 1 0 0,0 1-1 0 0,1-1 0 0 0,-1 0 1 0 0,0 0-1 0 0,-1 0 1 0 0,1-1 22 0 0,-1 1 0 0 0,0 0 0 0 0,1-1 0 0 0,-1 1 1 0 0,0 0-1 0 0,0 0 0 0 0,0 1 0 0 0,1-1 0 0 0,-1 0 1 0 0,0 0-1 0 0,0 1 0 0 0,0-1 0 0 0,0 1 0 0 0,0 0 0 0 0,0 0 1 0 0,0 0-1 0 0,0 0 0 0 0,-4 0 0 0 0,-5 3-23 0 0,1 0-1 0 0,-1 1 1 0 0,0 0-1 0 0,1 0 0 0 0,0 1 1 0 0,0 1-1 0 0,-17 12 1 0 0,-60 55 12 0 0,80-66-38 0 0,-21 19 182 0 0,2 2 0 0 0,1 0 0 0 0,1 1 1 0 0,2 2-1 0 0,0 0 0 0 0,-25 53 1 0 0,44-77-191 0 0,0 0 0 0 0,0 0 0 0 0,1 0 0 0 0,0 1 1 0 0,-1 11-1 0 0,3-18-2 0 0,0 0 1 0 0,0 1-1 0 0,0-1 1 0 0,0 0-1 0 0,0 0 1 0 0,1 0-1 0 0,-1 0 1 0 0,0 0-1 0 0,1 0 1 0 0,-1 0-1 0 0,1 0 1 0 0,-1 0-1 0 0,1 0 1 0 0,-1 0-1 0 0,1 0 1 0 0,0 0-1 0 0,0 0 1 0 0,-1 0-1 0 0,1 0 1 0 0,0-1-1 0 0,0 1 1 0 0,0 0-1 0 0,1 0 1 0 0,0 1 9 0 0,1-1-1 0 0,-1 0 1 0 0,0 0 0 0 0,1 0 0 0 0,-1 0 0 0 0,1 0 0 0 0,-1-1 0 0 0,5 2 0 0 0,-1-3 28 0 0,1 1 0 0 0,0-1 0 0 0,-1 0 0 0 0,1 0 1 0 0,-1-1-1 0 0,1 0 0 0 0,-1 0 0 0 0,0-1 0 0 0,0 0 1 0 0,0 0-1 0 0,6-4 0 0 0,20-9 88 0 0,-18 11-113 0 0,-1-2-1 0 0,-1 0 0 0 0,1 0 1 0 0,-1-1-1 0 0,-1-1 0 0 0,0 0 1 0 0,0 0-1 0 0,0-1 0 0 0,-1-1 1 0 0,-1 0-1 0 0,0 0 0 0 0,13-21 1 0 0,-20 27-13 0 0,16-24 36 0 0,-17 28-18 0 0,-3 2-41 0 0,0 0 0 0 0,-1 0 0 0 0,1 0 0 0 0,0 1 0 0 0,0-1 0 0 0,0 1 1 0 0,0-1-1 0 0,0 1 0 0 0,-3 4 0 0 0,3-5 2 0 0,-4 4-12 0 0,4-2 6 0 0,0-1 1 0 0,0 0-1 0 0,0 1 1 0 0,0-1-1 0 0,0 1 1 0 0,1-1-1 0 0,-1 1 1 0 0,1 0-1 0 0,0 0 1 0 0,-1-1-1 0 0,0 5 0 0 0,2-6-125 0 0,-1 0-1 0 0,1 0 0 0 0,0 0 0 0 0,-1 0 0 0 0,1 0 0 0 0,0 0 0 0 0,-1 0 0 0 0,1 0 0 0 0,0 0 1 0 0,0 0-1 0 0,0 0 0 0 0,0 0 0 0 0,0 1 0 0 0,0-1 0 0 0,0 0 0 0 0,1 0 0 0 0,-1 0 0 0 0,0 0 1 0 0,1 0-1 0 0,-1 0 0 0 0,0 0 0 0 0,1 0 0 0 0,-1 0 0 0 0,1 0 0 0 0,0 0 0 0 0,-1 0 0 0 0,1 0 1 0 0,0-1-1 0 0,-1 1 0 0 0,1 0 0 0 0,0 0 0 0 0,0 0 0 0 0,0-1 0 0 0,0 1 0 0 0,0-1 0 0 0,0 1 0 0 0,0-1 1 0 0,0 1-1 0 0,0-1 0 0 0,1 1 0 0 0,16 4-1528 0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4:51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17 6911 0 0,'0'0'528'0'0,"1"-1"-341"0"0,5-8 5013 0 0,-5 8-4984 0 0,-1 1 1 0 0,0-1-1 0 0,0 1 1 0 0,1 0-1 0 0,-1-1 1 0 0,0 1-1 0 0,1 0 1 0 0,-1-1-1 0 0,0 1 1 0 0,1 0-1 0 0,-1 0 1 0 0,0-1-1 0 0,1 1 1 0 0,-1 0-1 0 0,1 0 1 0 0,-1-1-1 0 0,0 1 1 0 0,1 0-1 0 0,-1 0 1 0 0,1 0-1 0 0,-1 0 1 0 0,1 0-1 0 0,-1 0 1 0 0,-2 22 70 0 0,-1 0 0 0 0,0 0 0 0 0,-13 36 0 0 0,6-20-26 0 0,-8 23 101 0 0,-29 66-1 0 0,23-66-233 0 0,16-34-77 0 0,-1 11-3 0 0,10-37-137 0 0,-1 0 0 0 0,1 0 0 0 0,-1 0 0 0 0,1 0 1 0 0,0 0-1 0 0,-1 0 0 0 0,1-1 0 0 0,0 1 1 0 0,0 0-1 0 0,-1 0 0 0 0,2 0 0 0 0,-1 0-23 0 0,1 0-309 0 0,-1 0 1 0 0,1 0-1 0 0,-1 0 0 0 0,1 0 0 0 0,0 0 0 0 0,0 0 0 0 0,0 0 0 0 0,0-1 1 0 0,-1 1-1 0 0,1-1 0 0 0,0 1 0 0 0,0-1 0 0 0,3 0 0 0 0,11 0-5323 0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4:52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1 13015 0 0,'0'0'298'0'0,"-2"1"38"0"0,-9 2-67 0 0,1 0 1 0 0,-15 8-1 0 0,-2 1 149 0 0,14-1 771 0 0,5-4 2090 0 0,108-39-2435 0 0,-90 29-772 0 0,1 1 0 0 0,0 1-1 0 0,11-1 1 0 0,-1 0 53 0 0,-21 2-117 0 0,1-1-1 0 0,0 1 1 0 0,0 0-1 0 0,-1 0 1 0 0,1 1-1 0 0,0-1 1 0 0,0 0-1 0 0,-1 0 1 0 0,1 0-1 0 0,0 0 1 0 0,0 1-1 0 0,-1-1 1 0 0,1 0-1 0 0,0 0 1 0 0,-1 1-1 0 0,1-1 1 0 0,0 1 0 0 0,2 1 16 0 0,10 6 54 0 0,-3 3-12 0 0,-7-7-50 0 0,-1 1 0 0 0,0 0 0 0 0,0 0 0 0 0,2 5 0 0 0,-1 5 64 0 0,-4-1 0 0 0,0-9-74 0 0,-1 0 0 0 0,1-1-1 0 0,-1 1 1 0 0,0 0 0 0 0,0-1-1 0 0,-1 0 1 0 0,1 1 0 0 0,-1-1 0 0 0,0 0-1 0 0,0-1 1 0 0,0 1 0 0 0,-1 0 0 0 0,-4 4-1 0 0,-7 4 23 0 0,0-1 0 0 0,-20 11 0 0 0,20-13-37 0 0,-243 140 62 0 0,250-145-38 0 0,-1-1 0 0 0,-13 4 1 0 0,20-6-106 0 0,16-3-1498 0 0,16-4 1080 0 0,-17 4 456 0 0,0-1 0 0 0,24 0 0 0 0,-20 4 52 0 0,-10-1 1 0 0,6 3-3 0 0,15 13 18 0 0,-17-9 71 0 0,-1 1 0 0 0,0-1 0 0 0,0 2-1 0 0,-1 0 1 0 0,13 15 0 0 0,-20-22 73 0 0,7 8-25 0 0,-6-8-108 0 0,-2 0 4 0 0,1 0 1 0 0,-1-1 0 0 0,1 1 0 0 0,-1 0 0 0 0,0 0 0 0 0,1 0 0 0 0,-1 0 0 0 0,0 0 0 0 0,-1 0 0 0 0,1 0 0 0 0,0 0 0 0 0,0 0 0 0 0,-1 1 0 0 0,1-1 0 0 0,-1 0 0 0 0,0 0 0 0 0,0 1 0 0 0,0-1 0 0 0,0 0-1 0 0,0 0 1 0 0,0 1 0 0 0,-1-1 0 0 0,1 0 0 0 0,-2 3 0 0 0,1-1-5 0 0,-1 0-1 0 0,0-1 1 0 0,0 0 0 0 0,0 1-1 0 0,0-1 1 0 0,-1 0-1 0 0,1 0 1 0 0,-1 0 0 0 0,0-1-1 0 0,0 1 1 0 0,0-1-1 0 0,0 1 1 0 0,0-1-1 0 0,-5 2 1 0 0,1 1 22 0 0,-9 6 34 0 0,0-2-1 0 0,0 0 0 0 0,-32 12 1 0 0,-55 12 65 0 0,66-22-114 0 0,1 0-34 0 0,9-3-237 0 0,-49 10 0 0 0,57-14-1173 0 0,17-3 818 0 0,5 0 100 0 0,28-1-84 0 0,17-6-824 0 0,-21 3 64 0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4:52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0 1839 0 0,'-2'2'134'0'0,"-8"8"-610"0"0,1-1 4733 0 0,-18 21-1 0 0,24-25-2831 0 0,0 0 0 0 0,0 0 0 0 0,-3 9 1 0 0,-1 9-631 0 0,6-15-530 0 0,0 1-1 0 0,0-1 1 0 0,0 1 0 0 0,1-1 0 0 0,1 1 0 0 0,0-1-1 0 0,0 1 1 0 0,0-1 0 0 0,5 14 0 0 0,-2-11-97 0 0,0-1 1 0 0,1 0-1 0 0,0 0 1 0 0,1 0 0 0 0,0-1-1 0 0,14 17 1 0 0,-9-13-116 0 0,1-1 1 0 0,0-1-1 0 0,1 0 0 0 0,0 0 1 0 0,17 9-1 0 0,-27-18-405 0 0,0 0 1 0 0,0-1 0 0 0,1 0-1 0 0,-1 1 1 0 0,0-1 0 0 0,7 1-1 0 0,8-3-5161 0 0,-5-4 31 0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4:52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1 13303 0 0,'0'0'4051'0'0,"-1"2"-3550"0"0,-36 73 1795 0 0,-38 123-880 0 0,25-64-1209 0 0,21-62-140 0 0,-3-2 0 0 0,-2-1 0 0 0,-4-2 0 0 0,-62 85-1 0 0,29-50 2 0 0,60-84-33 0 0,1 1 0 0 0,1 0-1 0 0,-12 37 1 0 0,17-44-35 0 0,4-9-111 0 0,2-2-223 0 0,-1-1 261 0 0,0 1 1 0 0,1-1 0 0 0,-1 0-1 0 0,0 1 1 0 0,0-1-1 0 0,1 0 1 0 0,-1 0 0 0 0,0 0-1 0 0,1 0 1 0 0,-1 0-1 0 0,0 0 1 0 0,0 0 0 0 0,1 0-1 0 0,-1-1 1 0 0,0 1-1 0 0,0 0 1 0 0,3-2-1 0 0,18-12-1261 0 0,-19 11 997 0 0,17-13-1479 0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4:53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61 11111 0 0,'0'0'3323'0'0,"2"-1"-2675"0"0,17-9-150 0 0,1 1 1 0 0,0 1-1 0 0,0 0 1 0 0,1 2-1 0 0,0 1 1 0 0,0 0 0 0 0,0 1-1 0 0,32-1 1 0 0,-50 5-452 0 0,-1 0 0 0 0,1 0 1 0 0,0 0-1 0 0,-1 1 1 0 0,1-1-1 0 0,-1 1 1 0 0,1-1-1 0 0,-1 1 1 0 0,1 0-1 0 0,-1 0 1 0 0,0 0-1 0 0,1 0 1 0 0,-1 1-1 0 0,0-1 0 0 0,0 0 1 0 0,0 1-1 0 0,0 0 1 0 0,0-1-1 0 0,0 1 1 0 0,3 4-1 0 0,-4-4-21 0 0,0 0 1 0 0,0 1-1 0 0,0-1 0 0 0,0 1 0 0 0,0-1 1 0 0,-1 1-1 0 0,1-1 0 0 0,-1 1 0 0 0,1-1 1 0 0,-1 1-1 0 0,0 0 0 0 0,0-1 0 0 0,0 1 1 0 0,0-1-1 0 0,-1 1 0 0 0,1-1 1 0 0,-1 1-1 0 0,0 0 0 0 0,1-1 0 0 0,-3 4 1 0 0,-1 4-7 0 0,-1-1 1 0 0,0 0 0 0 0,-1 0-1 0 0,0 0 1 0 0,0-1 0 0 0,-1 1-1 0 0,0-2 1 0 0,0 1 0 0 0,-1-1-1 0 0,0 0 1 0 0,-11 7 0 0 0,-11 5 154 0 0,-63 30 0 0 0,36-20-115 0 0,53-27-60 0 0,-16 5 0 0 0,10-4-53 0 0,9-2 55 0 0,0-1 1 0 0,1 1-1 0 0,-1-1 1 0 0,0 1-1 0 0,1 0 1 0 0,-1-1-1 0 0,1 1 1 0 0,-1 0-1 0 0,1-1 0 0 0,-1 1 1 0 0,1 0-1 0 0,0 0 1 0 0,-1 0-1 0 0,1 0 1 0 0,0-1-1 0 0,-1 1 1 0 0,1 0-1 0 0,0 0 1 0 0,0 0-1 0 0,0 0 1 0 0,0 0-1 0 0,0 0 0 0 0,0-1 1 0 0,0 1-1 0 0,0 0 1 0 0,0 0-1 0 0,1 1 1 0 0,-1 1 40 0 0,0 0 15 0 0,1 1 1 0 0,-1-1-1 0 0,1 0 0 0 0,0 1 1 0 0,0-1-1 0 0,0 0 1 0 0,0 0-1 0 0,1 1 0 0 0,-1-1 1 0 0,1 0-1 0 0,0 0 0 0 0,0-1 1 0 0,0 1-1 0 0,0 0 1 0 0,1-1-1 0 0,-1 1 0 0 0,0-1 1 0 0,1 0-1 0 0,0 0 1 0 0,0 0-1 0 0,0 0 0 0 0,0 0 1 0 0,6 2-1 0 0,-3 0 51 0 0,1-1 0 0 0,0-1 1 0 0,1 0-1 0 0,-1 0 0 0 0,0 0 0 0 0,1-1 1 0 0,-1 0-1 0 0,1 0 0 0 0,14-1 0 0 0,-18 0-80 0 0,157-18 473 0 0,-144 16-485 0 0,-5 1-652 0 0,-1-1-1 0 0,1 0 1 0 0,-1 0-1 0 0,1-1 1 0 0,-1-1 0 0 0,0 0-1 0 0,-1 0 1 0 0,14-8 0 0 0,-13 3-707 0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4:5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6 9215 0 0,'0'0'707'0'0,"-1"-1"-464"0"0,-4-3-18 0 0,4 3 803 0 0,-2 4-409 0 0,0-1 0 0 0,1 1 1 0 0,0 0-1 0 0,0 0 0 0 0,0 0 0 0 0,0 0 0 0 0,-2 5 0 0 0,3-4-490 0 0,0 0-1 0 0,0 0 0 0 0,0 0 1 0 0,0 0-1 0 0,1 1 1 0 0,0-1-1 0 0,0 0 0 0 0,0 0 1 0 0,0 0-1 0 0,1 5 0 0 0,2 4 72 0 0,0 1-1 0 0,1-1 0 0 0,0 0 1 0 0,1 0-1 0 0,1 0 1 0 0,0-1-1 0 0,0 0 0 0 0,16 21 1 0 0,6 5 285 0 0,40 39 1 0 0,29 34 160 0 0,-76-85-420 0 0,-2 1 0 0 0,24 42 1 0 0,-36-56-131 0 0,-1 1-1 0 0,-1-1 1 0 0,0 1 0 0 0,0 0-1 0 0,-2 0 1 0 0,0 1 0 0 0,0-1-1 0 0,-2 1 1 0 0,0-1 0 0 0,-1 25 0 0 0,-2-20 4 0 0,0-1 0 0 0,-2 0 0 0 0,0 1 0 0 0,-1-1 0 0 0,-1-1 0 0 0,0 1 0 0 0,-18 31 0 0 0,5-16-5 0 0,-1-1-1 0 0,-2-1 1 0 0,-1-2 0 0 0,-38 39-1 0 0,24-32-37 0 0,-2-1-1 0 0,-66 44 1 0 0,60-48-11 0 0,3-2-122 0 0,-57 31-1 0 0,96-59-190 0 0,10-14-4378 0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4:56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1182 1839 0 0,'0'0'2848'0'0,"2"-1"-1984"0"0,2-1-705 0 0,-1 0 0 0 0,1 0 0 0 0,-1 0 0 0 0,0-1 0 0 0,0 0 0 0 0,0 0 0 0 0,0 0 0 0 0,3-3 0 0 0,-4 4-137 0 0,1 0-3 0 0,6-17 55 0 0,-2-6 4516 0 0,-1 37-3014 0 0,-4-7-861 0 0,1 0 1 0 0,0-1-1 0 0,0 0 0 0 0,4 5 0 0 0,-3-4-615 0 0,-3-2 232 0 0,5 9 302 0 0,0 0-253 0 0,-5-10-58 0 0,2 10 11 0 0,-3-9-166 0 0,2 21 727 0 0,-2-21-790 0 0,2 11 182 0 0,-1-11-174 0 0,-1-3-74 0 0,-1 1-1 0 0,1-1 1 0 0,0 0-1 0 0,0 0 1 0 0,0 1-1 0 0,0-1 1 0 0,0 0-1 0 0,0 0 0 0 0,0 0 1 0 0,0 1-1 0 0,0-1 1 0 0,0 0-1 0 0,0 0 1 0 0,0 0-1 0 0,1 1 1 0 0,-1-1-1 0 0,0 0 1 0 0,0 0-1 0 0,0 0 1 0 0,0 1-1 0 0,0-1 1 0 0,0 0-1 0 0,0 0 1 0 0,1 0-1 0 0,-1 0 1 0 0,0 1-1 0 0,0-1 1 0 0,0 0-1 0 0,0 0 1 0 0,1 0-1 0 0,-1 0 1 0 0,0 0-1 0 0,0 0 1 0 0,0 1-1 0 0,1-1 1 0 0,3-3 62 0 0,0 0 1 0 0,-1 0 0 0 0,1 0 0 0 0,-1 0-1 0 0,1 0 1 0 0,-1-1 0 0 0,4-5 0 0 0,19-34 119 0 0,-7 11-18 0 0,18-29 56 0 0,35-81 0 0 0,-45 85-245 0 0,68-154 83 0 0,-80 168-104 0 0,-1-1 1 0 0,-2 0-1 0 0,7-49 1 0 0,-17 78-18 0 0,1-4-245 0 0,1-28 0 0 0,-4 46 266 0 0,-1-2-56 0 0,1 0 0 0 0,0 0-1 0 0,1 0 1 0 0,-1-1 0 0 0,1 1-1 0 0,-1 0 1 0 0,1 0-1 0 0,2-6 1 0 0,-1 11-5 0 0,4 1 43 0 0,-1 1 0 0 0,0 0 1 0 0,0 0-1 0 0,-1 0 0 0 0,1 1 0 0 0,-1-1 0 0 0,0 1 0 0 0,0 0 0 0 0,0 0 1 0 0,-1 1-1 0 0,0-1 0 0 0,0 1 0 0 0,0 0 0 0 0,3 10 0 0 0,0 2-10 0 0,-1 1 0 0 0,0 0 0 0 0,3 32 0 0 0,16 241 20 0 0,1-102 11 0 0,-15-127 0 0 0,-9-53 9 0 0,1 1 28 0 0,0 0 0 0 0,0 0 0 0 0,1 0 1 0 0,1-1-1 0 0,-1 1 0 0 0,11 18 1 0 0,-13-26 75 0 0,8 9 289 0 0,-8-11-366 0 0,1 0-1 0 0,-1-1 1 0 0,0 1-1 0 0,0 0 1 0 0,0-1-1 0 0,1 1 1 0 0,-1-1-1 0 0,0 1 0 0 0,1-1 1 0 0,-1 1-1 0 0,1-1 1 0 0,-1 0-1 0 0,1 0 1 0 0,-1 0-1 0 0,0 0 0 0 0,1 0 1 0 0,1 0-1 0 0,0-1 39 0 0,1 1 0 0 0,-1-1-1 0 0,0 0 1 0 0,0 0 0 0 0,0-1 0 0 0,0 1-1 0 0,4-3 1 0 0,4-3 170 0 0,-1-1-1 0 0,19-17 1 0 0,-28 24-237 0 0,23-23 61 0 0,-2-1 0 0 0,-1-1 1 0 0,-1 0-1 0 0,-1-2 0 0 0,29-57 1 0 0,-15 15-22 0 0,33-105 1 0 0,-48 117-48 0 0,14-87 0 0 0,-4-62-1 0 0,-10 71-13 0 0,-14 106-207 0 0,1 0-1 0 0,14-42 0 0 0,-19 72 207 0 0,0 0 0 0 0,0 0-1 0 0,0 0 1 0 0,0 0 0 0 0,0 0-1 0 0,1 0 1 0 0,-1 0 0 0 0,0 1-1 0 0,0-1 1 0 0,0 0 0 0 0,0 0-1 0 0,0 0 1 0 0,0 0 0 0 0,0 0 0 0 0,0 0-1 0 0,0 0 1 0 0,0 0 0 0 0,0 0-1 0 0,1 0 1 0 0,-1 0 0 0 0,0 0-1 0 0,0 0 1 0 0,0 0 0 0 0,0 0-1 0 0,0 0 1 0 0,0 0 0 0 0,0 0-1 0 0,0 0 1 0 0,0 0 0 0 0,1 0 0 0 0,-1 0-1 0 0,0 0 1 0 0,0 0 0 0 0,0 0-1 0 0,0 0 1 0 0,0 0 0 0 0,0 0-1 0 0,0 0 1 0 0,0 0 0 0 0,0 0-1 0 0,0 0 1 0 0,1 0 0 0 0,-1 0 0 0 0,0-1-1 0 0,0 1 1 0 0,0 0 0 0 0,0 0-1 0 0,0 0 1 0 0,0 0 0 0 0,0 0-1 0 0,0 0 1 0 0,0 0 0 0 0,0 0-1 0 0,0 0 1 0 0,0 0 0 0 0,0-1 0 0 0,0 1-1 0 0,0 0 1 0 0,0 0 0 0 0,0 0-1 0 0,0 0 1 0 0,0 0 0 0 0,0 0-1 0 0,0 0 1 0 0,0 0 0 0 0,0 0-1 0 0,0-1 1 0 0,4 13-403 0 0,-1 19-621 0 0,-6 25-4474 0 0,2-48 3343 0 0,0 15-4105 0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4:57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43 5527 0 0,'0'0'7964'0'0,"-2"0"-6893"0"0,-4 0-850 0 0,-1 0 0 0 0,0 0 0 0 0,0 0 0 0 0,1 1 0 0 0,-1 0 1 0 0,0 1-1 0 0,1-1 0 0 0,-1 1 0 0 0,1 1 0 0 0,0-1 0 0 0,-12 7 0 0 0,0 1-175 0 0,1 1 1 0 0,-28 23-1 0 0,33-24 29 0 0,1 0 1 0 0,-1 1-1 0 0,2 0 0 0 0,-12 16 1 0 0,18-21-46 0 0,0-1 0 0 0,1 1 1 0 0,0 0-1 0 0,0 0 0 0 0,0 0 1 0 0,1 0-1 0 0,0 1 0 0 0,0-1 0 0 0,1 1 1 0 0,0-1-1 0 0,0 1 0 0 0,0 7 1 0 0,2-9 5 0 0,-1-1 0 0 0,1 0 1 0 0,0 0-1 0 0,1 1 1 0 0,-1-1-1 0 0,1 0 1 0 0,0 0-1 0 0,3 4 1 0 0,-2-1 17 0 0,0-3-5 0 0,-1 0 0 0 0,1 0 0 0 0,1 0-1 0 0,-1 0 1 0 0,0-1 0 0 0,1 1 0 0 0,0-1 0 0 0,0 0-1 0 0,0 0 1 0 0,0 0 0 0 0,0 0 0 0 0,0-1 0 0 0,1 0-1 0 0,0 0 1 0 0,-1 0 0 0 0,1 0 0 0 0,0-1 0 0 0,0 0-1 0 0,9 2 1 0 0,0-2 40 0 0,-1 0-1 0 0,1 0 1 0 0,0-1-1 0 0,0-1 1 0 0,-1 0 0 0 0,15-4-1 0 0,-13 2 13 0 0,0 0-1 0 0,-1-2 0 0 0,1 0 1 0 0,-1 0-1 0 0,0-1 0 0 0,-1-1 1 0 0,23-15-1 0 0,-30 18-77 0 0,-1 0 0 0 0,-1-1 0 0 0,1 1 0 0 0,-1-1 0 0 0,1 0 0 0 0,-1 0 0 0 0,-1 0 0 0 0,7-12 1 0 0,-8 13-21 0 0,0-1 1 0 0,0 0 0 0 0,-1 1 0 0 0,0-1 0 0 0,0 0 0 0 0,0 0-1 0 0,0 0 1 0 0,-1 0 0 0 0,0 0 0 0 0,0 0 0 0 0,0 1 0 0 0,-1-1-1 0 0,-1-5 1 0 0,0-1-61 0 0,-1 1 0 0 0,0 0 0 0 0,-1 0 0 0 0,0 0 0 0 0,-1 0 0 0 0,0 1 0 0 0,0 0 0 0 0,-1 0 0 0 0,0 0 0 0 0,-1 1 0 0 0,1 0 0 0 0,-2 0 1 0 0,1 0-1 0 0,-1 1 0 0 0,0 1 0 0 0,-1-1 0 0 0,0 1 0 0 0,0 0 0 0 0,0 1 0 0 0,0 0 0 0 0,-1 1 0 0 0,0 0 0 0 0,0 0 0 0 0,0 1 0 0 0,-18-3 0 0 0,-31 2-1664 0 0,56 4 490 0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4:57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13 14479 0 0,'0'0'663'0'0,"2"-2"-12"0"0,5-7-365 0 0,-5 7 674 0 0,-12 12-420 0 0,-4 7-338 0 0,0 1 0 0 0,1 0-1 0 0,-15 27 1 0 0,-27 65 428 0 0,40-78-455 0 0,-101 262 578 0 0,60-139-679 0 0,-2-3-21 0 0,28-73-49 0 0,-13 30-82 0 0,29-70-169 0 0,13-36 78 0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4:58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0 190 6911 0 0,'0'0'17296'0'0,"1"3"-16961"0"0,1 0-293 0 0,-1-1 1 0 0,1 1-1 0 0,-1-1 0 0 0,1 0 1 0 0,0 1-1 0 0,0-1 1 0 0,0 0-1 0 0,1 0 0 0 0,-1 0 1 0 0,0 0-1 0 0,1-1 1 0 0,-1 1-1 0 0,1 0 0 0 0,0-1 1 0 0,-1 0-1 0 0,1 0 1 0 0,0 0-1 0 0,0 0 0 0 0,0 0 1 0 0,-1 0-1 0 0,7 0 1 0 0,2 0 72 0 0,1 0 0 0 0,0 0 0 0 0,0-1 0 0 0,17-2 0 0 0,49-11 529 0 0,107-31 1 0 0,-57 11-357 0 0,42-2-119 0 0,25-6-54 0 0,-137 26-233 0 0,72-29 0 0 0,-117 38-747 0 0,-10 5-273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7:58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92 9215 0 0,'91'-92'4384'0'0,"-95"107"-3458"0"0,-2-2-484 0 0,0 0 0 0 0,-1 0 1 0 0,-1-1-1 0 0,0 0 1 0 0,-18 21-1 0 0,-8 13 818 0 0,-4 17 262 0 0,-47 107-1 0 0,34-62-908 0 0,49-103-604 0 0,-136 255 518 0 0,-2-11-551 0 0,131-237-1120 0 0,7-10-70 0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4:58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2935 0 0,'0'0'288'0'0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4:59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40 3223 0 0,'0'0'143'0'0,"1"-3"-3"0"0,19-27 8354 0 0,-19 29-8207 0 0,-1 1-1 0 0,0 0 0 0 0,0-1 1 0 0,0 1-1 0 0,0 0 0 0 0,0-1 1 0 0,0 1-1 0 0,0 0 0 0 0,0-1 1 0 0,0 1-1 0 0,0 0 0 0 0,0-1 1 0 0,0 1-1 0 0,-1-1 573 0 0,1 0-573 0 0,-10 7 1149 0 0,-14 19-2221 0 0,5 0 892 0 0,2 1 0 0 0,0 1 0 0 0,2 0 0 0 0,1 1 0 0 0,-15 43 0 0 0,15-31-74 0 0,-28 55 0 0 0,37-86-184 0 0,-1-1 0 0 0,0 0 0 0 0,0 0 0 0 0,-1 0 0 0 0,-8 7 0 0 0,13-13-169 0 0,-6 4-717 0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4:59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52 13215 0 0,'-4'-2'202'0'0,"-21"-1"1004"0"0,11 1 1704 0 0,39 4-2240 0 0,-1-2 1 0 0,36-3-1 0 0,-22 1-125 0 0,325 5 1826 0 0,-311 0-2307 0 0,84-6 0 0 0,-91-5-1035 0 0,-43 7 568 0 0,25-26-5602 0 0,-18 18 4283 0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4:59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0 209 10135 0 0,'0'0'778'0'0,"0"-2"-506"0"0,0-4-120 0 0,2 4 472 0 0,16-5 64 0 0,0 1 0 0 0,-1 1 0 0 0,2 0 0 0 0,31-3 0 0 0,-5 0-126 0 0,45-4 1476 0 0,161-3 0 0 0,-41 4-655 0 0,379-49-457 0 0,-556 55-1546 0 0,60-15 0 0 0,-12-8-7366 0 0,-62 20 2303 0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5:00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46 180 10591 0 0,'0'0'819'0'0,"-1"1"-534"0"0,-13 15-279 0 0,10-11 694 0 0,-1 0-1 0 0,0 1 1 0 0,1-1 0 0 0,0 1 0 0 0,-4 9 3307 0 0,9-17-3982 0 0,0 0-1 0 0,0 0 0 0 0,0 0 1 0 0,-1 0-1 0 0,1 0 0 0 0,0 0 0 0 0,0-4 1 0 0,1-3 8 0 0,-2 8-32 0 0,3-9 6 0 0,0 0 1 0 0,1 0-1 0 0,-1 1 1 0 0,2-1-1 0 0,0 1 1 0 0,0 0 0 0 0,0 1-1 0 0,1-1 1 0 0,11-11-1 0 0,-7 10-48 0 0,1 2 1 0 0,0-1-1 0 0,1 1 0 0 0,-1 1 0 0 0,1 0 0 0 0,1 1 1 0 0,-1 0-1 0 0,25-7 0 0 0,-10 6-6 0 0,0 0 0 0 0,0 2 0 0 0,39-2 1 0 0,27 2 464 0 0,-92 5-403 0 0,0 0 0 0 0,1 0 0 0 0,-1 1 0 0 0,0-1 0 0 0,1 0 0 0 0,-1 0-1 0 0,0 1 1 0 0,0-1 0 0 0,1 1 0 0 0,-1-1 0 0 0,0 1 0 0 0,0-1 0 0 0,0 1 0 0 0,0 0 0 0 0,0 0 0 0 0,0-1-1 0 0,0 1 1 0 0,0 0 0 0 0,2 2 0 0 0,-2-1 8 0 0,0 0-1 0 0,0 0 1 0 0,1 0-1 0 0,-1 1 1 0 0,0-1-1 0 0,-1 0 1 0 0,1 0 0 0 0,0 1-1 0 0,0 4 1 0 0,0-1 21 0 0,-1 0 1 0 0,0 0-1 0 0,0 1 1 0 0,-1-1-1 0 0,1 0 1 0 0,-1 0 0 0 0,-2 8-1 0 0,-5 5 114 0 0,0 0-1 0 0,-12 21 1 0 0,7-14-68 0 0,9-20-31 0 0,1-4-58 0 0,-13 20-168 0 0,14-20-586 0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5:00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133 307 9671 0 0,'0'0'748'0'0,"3"0"-492"0"0,9 3 8022 0 0,-14-1-7672 0 0,-2 0-453 0 0,-1 0-1 0 0,1 0 0 0 0,0 0 1 0 0,-1-1-1 0 0,1 0 0 0 0,-1 0 1 0 0,0 0-1 0 0,1 0 0 0 0,-1 0 1 0 0,-7-1-1 0 0,-4 0 112 0 0,-28-5 0 0 0,42 5-196 0 0,1 0-58 0 0,1 0 0 0 0,-1 0 0 0 0,0 0-1 0 0,0-1 1 0 0,0 1 0 0 0,0 0 0 0 0,1-1 0 0 0,-1 1 0 0 0,0 0-1 0 0,0-1 1 0 0,0 1 0 0 0,1-1 0 0 0,-1 1 0 0 0,0-1 0 0 0,1 0-1 0 0,-1 1 1 0 0,1-1 0 0 0,-1 0 0 0 0,0 0 0 0 0,-8-15 60 0 0,8 12-76 0 0,0-1 0 0 0,1 1 0 0 0,0 0 1 0 0,0-1-1 0 0,0 1 0 0 0,0-1 0 0 0,1 1 0 0 0,0 0 1 0 0,-1-1-1 0 0,2 1 0 0 0,-1 0 0 0 0,0 0 0 0 0,1-1 1 0 0,0 1-1 0 0,0 1 0 0 0,0-1 0 0 0,0 0 0 0 0,4-4 0 0 0,5-6-126 0 0,1 0-1 0 0,25-24 1 0 0,-23 25-21 0 0,1 1 1 0 0,1 0 0 0 0,0 1-1 0 0,0 1 1 0 0,31-13-1 0 0,-8 7-155 0 0,62-17 0 0 0,-44 21 296 0 0,-37 9 65 0 0,-16 4-17 0 0,-1 0-1 0 0,-1-1 73 0 0,6 5 71 0 0,-7-4-152 0 0,1-1 0 0 0,-1 1-1 0 0,0 0 1 0 0,0-1-1 0 0,0 1 1 0 0,0 0-1 0 0,1 0 1 0 0,-1 0-1 0 0,0 0 1 0 0,0 0 0 0 0,-1 0-1 0 0,1 0 1 0 0,0 0-1 0 0,0 0 1 0 0,0 1-1 0 0,0 1 1 0 0,1 1 2 0 0,-1 1 0 0 0,0-1 1 0 0,0 1-1 0 0,0 0 0 0 0,-1 0 1 0 0,1 0-1 0 0,-1-1 0 0 0,0 1 0 0 0,-1 0 1 0 0,1 0-1 0 0,-1 0 0 0 0,0-1 0 0 0,-2 9 1 0 0,-1-4 5 0 0,1-1 1 0 0,-1 0 0 0 0,0 0 0 0 0,-1-1-1 0 0,0 1 1 0 0,-11 12 0 0 0,9-13 15 0 0,1 0 0 0 0,-1-1 1 0 0,-1 1-1 0 0,1-2 0 0 0,-1 1 0 0 0,0-1 1 0 0,-17 8-1 0 0,-1-3 90 0 0,-37 11 1 0 0,12-5-59 0 0,30-9-341 0 0,-1-1 0 0 0,0 0 1 0 0,0-2-1 0 0,-1-1 0 0 0,-26 1 0 0 0,47-4-387 0 0,0 0-762 0 0,-5-3-333 0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5:01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1 9671 0 0,'0'0'2302'0'0,"0"2"-892"0"0,2 10-923 0 0,0 0 0 0 0,-1 0 1 0 0,0 0-1 0 0,-1 1 0 0 0,0-1 0 0 0,-1 0 0 0 0,-1 0 0 0 0,0 0 0 0 0,-5 20 0 0 0,-2-4-313 0 0,-2 0-1 0 0,-25 51 1 0 0,16-45-89 0 0,-1 0-1 0 0,-1-2 0 0 0,-2 0 1 0 0,-1-2-1 0 0,-1 0 0 0 0,-2-2 1 0 0,-35 28-1 0 0,49-45-79 0 0,2 0 0 0 0,-1 1 0 0 0,2 0 0 0 0,-12 16 0 0 0,14-14 57 0 0,4-2-14 0 0,4-9-134 0 0,3 1-15 0 0,0 2-900 0 0,15 3-9501 0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5:0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5063 0 0,'2'-1'390'0'0,"19"-4"-593"0"0,-1 0 2741 0 0,0 1 0 0 0,40-3 1 0 0,-55 7-1932 0 0,0 1-1 0 0,0 0 1 0 0,0 0 0 0 0,-1 0 0 0 0,1 0 0 0 0,0 1 0 0 0,0 0 0 0 0,7 4 0 0 0,16 5 1033 0 0,-25-10-1532 0 0,4 2 138 0 0,0-1 0 0 0,0 0-1 0 0,0 0 1 0 0,0-1 0 0 0,0 0 0 0 0,0 0 0 0 0,0-1-1 0 0,9 0 1 0 0,-4-1-113 0 0,2-3-106 0 0,-2-2-27 0 0,-2-1-21 0 0,-10 7-1 0 0,1-1 0 0 0,-1 0 0 0 0,1 0 0 0 0,-1 0 0 0 0,0 0 0 0 0,1 0 1 0 0,-1 0-1 0 0,0 0 0 0 0,0 0 0 0 0,0 0 0 0 0,0 0 0 0 0,1 0 0 0 0,-1 0 0 0 0,0 0 0 0 0,-1 0 0 0 0,1 0 0 0 0,0 0 1 0 0,0 0-1 0 0,0 0 0 0 0,-1 0 0 0 0,0-1 0 0 0,-7-20-333 0 0,7 20 307 0 0,0-1 1 0 0,0 1 0 0 0,-1 0-1 0 0,1 0 1 0 0,-1 0 0 0 0,1 0 0 0 0,-1 0-1 0 0,0 0 1 0 0,0 0 0 0 0,0 0 0 0 0,0 1-1 0 0,0-1 1 0 0,0 1 0 0 0,0-1 0 0 0,-1 1-1 0 0,-3-2 1 0 0,3 2-14 0 0,-1 0-1 0 0,0 1 1 0 0,0-1 0 0 0,0 0-1 0 0,0 1 1 0 0,0 0 0 0 0,0 0-1 0 0,0 0 1 0 0,-7 2 0 0 0,-2 1-45 0 0,0 1-1 0 0,0 0 1 0 0,1 1 0 0 0,-1 0 0 0 0,-15 10 0 0 0,14-7 107 0 0,-1 0-1 0 0,1 1 1 0 0,1 1-1 0 0,0 0 1 0 0,0 1-1 0 0,1 1 1 0 0,-14 16-1 0 0,22-23 37 0 0,2 0-1 0 0,-1 0 0 0 0,0 0 1 0 0,1 0-1 0 0,0 1 1 0 0,0-1-1 0 0,1 1 0 0 0,0-1 1 0 0,-2 10-1 0 0,3-14-29 0 0,1-1 0 0 0,-1 1 0 0 0,0-1 0 0 0,0 1-1 0 0,0-1 1 0 0,0 1 0 0 0,0 0 0 0 0,1-1 0 0 0,-1 1 0 0 0,0-1-1 0 0,0 1 1 0 0,1-1 0 0 0,-1 1 0 0 0,1-1 0 0 0,-1 0 0 0 0,0 1-1 0 0,1-1 1 0 0,-1 1 0 0 0,1-1 0 0 0,-1 0 0 0 0,1 1 0 0 0,0-1 0 0 0,1 2 9 0 0,0 0 1 0 0,1 0 0 0 0,-1 0 0 0 0,1-1 0 0 0,-1 1 0 0 0,1-1-1 0 0,0 1 1 0 0,0-1 0 0 0,0 0 0 0 0,0 0 0 0 0,4 0 0 0 0,-2 0 7 0 0,10 3-130 0 0,1-1 0 0 0,0-1-1 0 0,28 1 1 0 0,-5-5-7217 0 0,-28 0 1895 0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5:01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 3679 0 0,'2'0'167'0'0,"10"1"-7"0"0,0 1 301 0 0,-11-2-234 0 0,-1 0 0 0 0,1 1 0 0 0,0-1-1 0 0,-1 0 1 0 0,1 1 0 0 0,0-1-1 0 0,-1 0 1 0 0,1 1 0 0 0,-1-1-1 0 0,1 1 1 0 0,-1-1 0 0 0,1 1-1 0 0,-1-1 1 0 0,1 1 0 0 0,-1-1 0 0 0,1 1-1 0 0,-1-1 1 0 0,0 1 0 0 0,1 0-1 0 0,-1 1 436 0 0,4 5 3540 0 0,-4 5-3200 0 0,-1-9-258 0 0,0 10-199 0 0,-1-1-1 0 0,0 0 0 0 0,0-1 0 0 0,-2 1 1 0 0,-6 17-1 0 0,-29 56 701 0 0,25-56-872 0 0,-12 23 172 0 0,-35 75 399 0 0,1 0-496 0 0,-11 26-76 0 0,58-123-383 0 0,-24 37-1 0 0,26-48-275 0 0,9-16-558 0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5:02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0 236 7831 0 0,'2'-2'603'0'0,"9"-11"-74"0"0,1 0 0 0 0,0 0 0 0 0,1 2 0 0 0,25-19 0 0 0,9-5 586 0 0,-27 19-595 0 0,2 0-1 0 0,0 1 0 0 0,1 1 1 0 0,36-16-1 0 0,-45 25-20 0 0,1-1 1 0 0,1 2-1 0 0,-1 0 0 0 0,1 1 0 0 0,-1 1 0 0 0,1 0 1 0 0,0 1-1 0 0,18 1 0 0 0,-28 0-376 0 0,0 1 0 0 0,1-1 0 0 0,-1 2 0 0 0,0-1 0 0 0,1 1 0 0 0,-1 0 1 0 0,0 0-1 0 0,0 0 0 0 0,-1 1 0 0 0,1 0 0 0 0,0 0 0 0 0,-1 1 0 0 0,0 0 0 0 0,0 0 0 0 0,0 0 0 0 0,0 0 1 0 0,-1 1-1 0 0,1-1 0 0 0,-1 1 0 0 0,0 0 0 0 0,-1 1 0 0 0,6 9 0 0 0,-7-10-70 0 0,0 0-1 0 0,0 0 1 0 0,0 0-1 0 0,-1 0 1 0 0,0 0 0 0 0,0 1-1 0 0,-1-1 1 0 0,1 0-1 0 0,-1 1 1 0 0,0-1-1 0 0,0 0 1 0 0,-1 1 0 0 0,0-1-1 0 0,0 0 1 0 0,0 1-1 0 0,-1-1 1 0 0,1 0 0 0 0,-5 9-1 0 0,2-7 16 0 0,0 1 0 0 0,-1-1-1 0 0,1 0 1 0 0,-1 0 0 0 0,0-1 0 0 0,-1 1-1 0 0,0-1 1 0 0,0-1 0 0 0,0 1 0 0 0,-1-1-1 0 0,-9 6 1 0 0,-5 1 7 0 0,0-2 0 0 0,0 0 1 0 0,-25 7-1 0 0,-68 14 319 0 0,49-14-305 0 0,-50 22-473 0 0,113-38 96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7:58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18 15119 0 0,'-5'1'133'0'0,"2"0"7"0"0,0-1 0 0 0,0 1 1 0 0,1-1-1 0 0,-1 1 0 0 0,0 0 1 0 0,0 0-1 0 0,-3 2 1 0 0,3-1-95 0 0,0 0 1 0 0,0 1-1 0 0,0 0 1 0 0,1-1 0 0 0,-1 1-1 0 0,1 0 1 0 0,-1 0-1 0 0,-1 5 1 0 0,3-8-27 0 0,1 1 0 0 0,0 0 0 0 0,0-1 0 0 0,0 1 0 0 0,0 0-1 0 0,0-1 1 0 0,0 1 0 0 0,0 0 0 0 0,0-1 0 0 0,1 1 0 0 0,-1 0 0 0 0,0-1 0 0 0,0 1 0 0 0,1 0 0 0 0,-1-1 0 0 0,0 1 0 0 0,1-1 0 0 0,-1 1 0 0 0,0 0 0 0 0,1-1-1 0 0,0 1 1 0 0,-1 0 35 0 0,2 1 36 0 0,0 1 0 0 0,0-1 0 0 0,0 0 0 0 0,0 0 0 0 0,1 0 0 0 0,-1 0 0 0 0,1 0 1 0 0,-1-1-1 0 0,1 1 0 0 0,-1-1 0 0 0,1 1 0 0 0,0-1 0 0 0,0 0 0 0 0,0 0 0 0 0,-1 0 0 0 0,1-1 0 0 0,0 1 0 0 0,0-1 0 0 0,5 1 0 0 0,8 0 437 0 0,-1-1 1 0 0,23-3-1 0 0,-32 3-434 0 0,131-20 1599 0 0,47-10-840 0 0,14-1-775 0 0,-188 30-14 0 0,31-4-1583 0 0,-1 0-3538 0 0,2 0-2203 0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5:02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94 1839 0 0,'0'0'83'0'0,"-2"1"-6"0"0,-3 1-46 0 0,-33 9 10772 0 0,38-10-10563 0 0,0-1 1 0 0,0 0-1 0 0,0 1 0 0 0,0-1 0 0 0,0 0 0 0 0,0 1 0 0 0,0-1 0 0 0,0 0 1 0 0,0 0-1 0 0,0 1 0 0 0,0-1 0 0 0,0 0 0 0 0,0 1 0 0 0,0-1 1 0 0,0 0-1 0 0,0 1 0 0 0,4 4-806 0 0,-3-3 1099 0 0,2 0-42 0 0,4 2-230 0 0,0-1 0 0 0,0 0-1 0 0,0 0 1 0 0,1 0 0 0 0,0-1 0 0 0,-1 0 0 0 0,1-1 0 0 0,0 0 0 0 0,0 0-1 0 0,15-1 1 0 0,7 0-46 0 0,0-1 0 0 0,-1-2-1 0 0,1-1 1 0 0,-1-1 0 0 0,0-1-1 0 0,32-13 1 0 0,-54 16-284 0 0,-1 0 0 0 0,0 0 0 0 0,0-1 0 0 0,0 0 0 0 0,0-1 0 0 0,-1 1 0 0 0,8-9 0 0 0,-12 11-202 0 0,0 0-38 0 0,-1 0 256 0 0,1 1 0 0 0,-1-1-1 0 0,0 0 1 0 0,1 0 0 0 0,-1 1 0 0 0,0-1 0 0 0,0 0 0 0 0,0 0 0 0 0,-1 1-1 0 0,1-1 1 0 0,0 0 0 0 0,-1 0 0 0 0,1 1 0 0 0,-1-1 0 0 0,1 0 0 0 0,-1 1-1 0 0,0-1 1 0 0,0 0 0 0 0,0 1 0 0 0,1-1 0 0 0,-3 0 0 0 0,1-1-19 0 0,0 1 0 0 0,-1 0 1 0 0,1 0-1 0 0,-1 1 0 0 0,1-1 1 0 0,-1 0-1 0 0,0 1 0 0 0,0 0 1 0 0,0-1-1 0 0,0 1 0 0 0,-3 0 1 0 0,-3-1-64 0 0,1 0 0 0 0,-1 1 0 0 0,1 0 0 0 0,-1 1 0 0 0,0 0 0 0 0,1 0 0 0 0,-1 1 0 0 0,-11 2 0 0 0,-15 7-181 0 0,1 1 0 0 0,-56 26 0 0 0,-59 45 1516 0 0,142-78-993 0 0,0 1 0 0 0,1-1-1 0 0,0 2 1 0 0,0-1 0 0 0,0 1 0 0 0,1 0 0 0 0,-10 13 0 0 0,14-18-175 0 0,0 1 1 0 0,0 0 0 0 0,0 0-1 0 0,1 0 1 0 0,-1 0 0 0 0,1 0 0 0 0,-1-1-1 0 0,1 1 1 0 0,0 0 0 0 0,-1 0-1 0 0,1 0 1 0 0,0 0 0 0 0,0 0-1 0 0,1 0 1 0 0,-1 0 0 0 0,0 0 0 0 0,1 0-1 0 0,-1 0 1 0 0,1 0 0 0 0,1 2-1 0 0,-1-1-3 0 0,1 0-1 0 0,-1 0 0 0 0,1-1 0 0 0,-1 1 0 0 0,1-1 1 0 0,0 1-1 0 0,0-1 0 0 0,0 0 0 0 0,0 0 0 0 0,1 0 1 0 0,3 3-1 0 0,6 2-7 0 0,1-1 0 0 0,0 0 0 0 0,0 0 0 0 0,18 4 0 0 0,7-2-5710 0 0,-17-4-630 0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5:03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0 242 14079 0 0,'0'0'4268'0'0,"3"-2"-3685"0"0,5-5-207 0 0,0-1 0 0 0,-1 0 0 0 0,7-8 0 0 0,-4 5-156 0 0,-1 0 1 0 0,12-9-1 0 0,127-93-387 0 0,-139 106 85 0 0,1 1-175 0 0,0 0 1 0 0,1 1 0 0 0,-1 0-1 0 0,1 0 1 0 0,0 1 0 0 0,12-2-1 0 0,-22 5 231 0 0,-1 1-1 0 0,1 0 1 0 0,0 0 0 0 0,0 0-1 0 0,0-1 1 0 0,0 1 0 0 0,-1 0-1 0 0,1 0 1 0 0,0 0 0 0 0,0 0-1 0 0,0 1 1 0 0,0-1-1 0 0,0 0 1 0 0,-1 0 0 0 0,1 0-1 0 0,0 1 1 0 0,0-1 0 0 0,0 0-1 0 0,-1 1 1 0 0,1-1 0 0 0,1 1-1 0 0,6 4 5 0 0,0 0-1 0 0,0 0 1 0 0,14 13 0 0 0,-12-9 53 0 0,0-1 0 0 0,15 9 0 0 0,-21-14 50 0 0,1-1-1 0 0,0 2 0 0 0,-1-1 1 0 0,0 0-1 0 0,1 1 0 0 0,-1 0 1 0 0,-1 0-1 0 0,1 0 0 0 0,-1 0 1 0 0,1 1-1 0 0,4 9 0 0 0,-7-12 131 0 0,-1 4-100 0 0,0 1-1 0 0,-1-1 1 0 0,1 0 0 0 0,-1 1 0 0 0,0-1 0 0 0,-1 0 0 0 0,0 0-1 0 0,-3 10 1 0 0,-3-4-21 0 0,1 1-1 0 0,-1-2 1 0 0,-19 22 0 0 0,1-9-6194 0 0,15-16-311 0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5:03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38 343 12815 0 0,'0'0'1158'0'0,"1"-1"-820"0"0,2-4 616 0 0,0 1-1 0 0,-1-1 0 0 0,0 1 1 0 0,0-1-1 0 0,3-9 0 0 0,-5 13-314 0 0,0-13 136 0 0,-6-68 90 0 0,3 59-859 0 0,1 1 1 0 0,1-1-1 0 0,3-25 0 0 0,-2 44-64 0 0,1-1 0 0 0,-1 1 0 0 0,1 0-1 0 0,0-1 1 0 0,1 1 0 0 0,-1 0 0 0 0,1 0 0 0 0,0 0 0 0 0,0 0-1 0 0,0 0 1 0 0,0 0 0 0 0,1 0 0 0 0,-1 1 0 0 0,1-1-1 0 0,0 1 1 0 0,0 0 0 0 0,0 0 0 0 0,1 0 0 0 0,-1 0 0 0 0,1 1-1 0 0,5-4 1 0 0,-6 5-30 0 0,0-1 0 0 0,0 1 0 0 0,1 0 0 0 0,-1 0 1 0 0,0 1-1 0 0,1-1 0 0 0,-1 1 0 0 0,0-1 0 0 0,1 1 0 0 0,-1 0 0 0 0,0 0 0 0 0,1 1 0 0 0,-1-1 0 0 0,0 1 0 0 0,1-1 0 0 0,4 3 0 0 0,6 2 63 0 0,0 0 0 0 0,19 12-1 0 0,-13-7 29 0 0,-1-2 6 0 0,6 3 874 0 0,-1 2-1 0 0,28 18 0 0 0,-45-27-752 0 0,-6-3-126 0 0,14 17 147 0 0,-7-7-140 0 0,-7-9-12 0 0,-1 0-1 0 0,1 0 1 0 0,-1 0 0 0 0,0 0-1 0 0,0 0 1 0 0,0 0 0 0 0,0 0-1 0 0,0-1 1 0 0,0 1 0 0 0,0 0-1 0 0,-1 0 1 0 0,1 0 0 0 0,-1 0-1 0 0,0 0 1 0 0,1 0 0 0 0,-1-1-1 0 0,0 1 1 0 0,0 0 0 0 0,0 0-1 0 0,0-1 1 0 0,0 1 0 0 0,-1-1-1 0 0,1 1 1 0 0,-2 1 0 0 0,-6 5-12 0 0,1 0 0 0 0,-19 13 1 0 0,24-19 11 0 0,-24 15 1 0 0,-40 20 0 0 0,-18 11 0 0 0,70-38 0 0 0,0-1 0 0 0,-20 9 0 0 0,33-16-15 0 0,-1-1 1 0 0,0 1-1 0 0,1-1 0 0 0,-1 0 0 0 0,0 0 1 0 0,0 0-1 0 0,0-1 0 0 0,0 1 1 0 0,0-1-1 0 0,-3 1 0 0 0,-1-1-46 0 0,5 0 30 0 0,0 0 0 0 0,0-1 0 0 0,0 1 0 0 0,0-1-1 0 0,0 1 1 0 0,0-1 0 0 0,1 0 0 0 0,-1 1-1 0 0,0-1 1 0 0,0 0 0 0 0,0 0 0 0 0,1-1 0 0 0,-1 1-1 0 0,0 0 1 0 0,1-1 0 0 0,-1 1 0 0 0,1 0-1 0 0,-2-4 1 0 0,1 3-22 0 0,0-1 0 0 0,1 0 0 0 0,0-1 0 0 0,0 1 0 0 0,-1 0 0 0 0,2 0 0 0 0,-1 0 0 0 0,0-1 0 0 0,1 1 0 0 0,-1 0 0 0 0,1-1 0 0 0,0 1 0 0 0,0 0 0 0 0,0-1 0 0 0,1 1 0 0 0,0-5 0 0 0,2-4-1120 0 0,1-1 0 0 0,7-21 0 0 0,-2 14-5119 0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5:03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1 12959 0 0,'0'0'2288'0'0,"-1"3"-2096"0"0,-1 5-93 0 0,-1 1-1 0 0,0-1 1 0 0,0 0 0 0 0,-1 0-1 0 0,0 0 1 0 0,0 0-1 0 0,0-1 1 0 0,-7 8-1 0 0,-51 56 409 0 0,19-24-405 0 0,-120 172-27 0 0,116-153-22 0 0,-5 15 19 0 0,-7 10 19 0 0,44-71-47 0 0,2 1 0 0 0,-20 40 0 0 0,28-49-859 0 0,20-15 479 0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5:04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114 125 7831 0 0,'0'0'8182'0'0,"1"2"-7333"0"0,1 1-583 0 0,1 0 0 0 0,-1 0-1 0 0,1 0 1 0 0,0-1 0 0 0,0 1 0 0 0,0-1 0 0 0,0 1-1 0 0,0-1 1 0 0,0 0 0 0 0,0 0 0 0 0,1 0 0 0 0,5 2 0 0 0,-3-2-76 0 0,0-1 1 0 0,1 1 0 0 0,-1-1 0 0 0,0 0 0 0 0,1-1 0 0 0,-1 1 0 0 0,9-2-1 0 0,-6 0-124 0 0,0 0-1 0 0,0 0 0 0 0,1-1 1 0 0,-1 0-1 0 0,-1-1 0 0 0,1 0 1 0 0,0-1-1 0 0,-1 0 0 0 0,1 0 1 0 0,14-10-1 0 0,-7 1-64 0 0,-8 9-99 0 0,-1-2 0 0 0,0 1 1 0 0,0-1-1 0 0,-1 0 1 0 0,1 0-1 0 0,-1 0 1 0 0,8-12-1 0 0,-13 16-2 0 0,0 0 0 0 0,0 0 1 0 0,-1 0-1 0 0,1 0 0 0 0,0 0 0 0 0,-1 0 0 0 0,1 0 0 0 0,-1-1 1 0 0,0 1-1 0 0,0 0 0 0 0,1 0 0 0 0,-1 0 0 0 0,-1-4 0 0 0,1 5 51 0 0,-1 0-1 0 0,1 0 1 0 0,-1 0-1 0 0,1-1 1 0 0,-1 1 0 0 0,1 0-1 0 0,-1 0 1 0 0,0 0-1 0 0,1 0 1 0 0,-1 0-1 0 0,0 0 1 0 0,0 1-1 0 0,0-1 1 0 0,0 0-1 0 0,0 0 1 0 0,0 0-1 0 0,-2 0 1 0 0,0-1-5 0 0,0 1 1 0 0,-1 0-1 0 0,1 0 0 0 0,-1 0 0 0 0,1 0 1 0 0,-1 1-1 0 0,0 0 0 0 0,1-1 1 0 0,-1 1-1 0 0,1 0 0 0 0,-1 1 1 0 0,0-1-1 0 0,-5 2 0 0 0,-15 4 47 0 0,1 1 0 0 0,0 1 0 0 0,1 1 0 0 0,0 0 0 0 0,-33 21 0 0 0,39-19 152 0 0,0 0 0 0 0,1 1 0 0 0,1 1 0 0 0,0 0 0 0 0,0 1 0 0 0,1 0 0 0 0,-16 24 0 0 0,21-25 65 0 0,-14 26 1 0 0,20-34-155 0 0,0 0 1 0 0,0 1 0 0 0,0-1-1 0 0,1 1 1 0 0,-1 0 0 0 0,1-1-1 0 0,0 11 1 0 0,2-11-9 0 0,-1-1 0 0 0,1 1 0 0 0,1-1 0 0 0,-1 1 0 0 0,1-1 0 0 0,0 0 0 0 0,0 0 0 0 0,0 0 0 0 0,0 0 0 0 0,1 0 0 0 0,-1 0 0 0 0,7 6 0 0 0,3 1 66 0 0,-9-9-179 0 0,1 0 1 0 0,-1 0 0 0 0,1-1 0 0 0,0 1 0 0 0,-1-1 0 0 0,1 0 0 0 0,0 0 0 0 0,0 0 0 0 0,0 0 0 0 0,0-1 0 0 0,0 0 0 0 0,0 0-1 0 0,0 0 1 0 0,0 0 0 0 0,0-1 0 0 0,4 0 0 0 0,9-5-1208 0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5:04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47 224 7831 0 0,'0'0'603'0'0,"-2"2"-396"0"0,-24 17 243 0 0,7-4 13355 0 0,22-16-13613 0 0,5 0-152 0 0,0-1 0 0 0,0-1 0 0 0,0 0 0 0 0,0 0 0 0 0,0 0 0 0 0,0-1 0 0 0,-1 0-1 0 0,0-1 1 0 0,10-8 0 0 0,4-6-31 0 0,-2 0 0 0 0,30-41 0 0 0,-36 42-80 0 0,1 1 0 0 0,1 0 0 0 0,0 1-1 0 0,1 1 1 0 0,21-16 0 0 0,-33 29-121 0 0,3-1 21 0 0,-3 2 97 0 0,6 2 52 0 0,-6 1-20 0 0,-3-1 42 0 0,-1-1 0 0 0,1 1-1 0 0,0 0 1 0 0,0-1 0 0 0,0 1 0 0 0,0 0 0 0 0,-1 0 0 0 0,1 0-1 0 0,0 0 1 0 0,-1 0 0 0 0,1 0 0 0 0,-1-1 0 0 0,1 2 0 0 0,-1-1-1 0 0,1 0 1 0 0,-1 0 0 0 0,0 0 0 0 0,0 0 0 0 0,1 0 0 0 0,-1 2 0 0 0,0 1 8 0 0,3 12 104 0 0,2 23 0 0 0,-4-27-22 0 0,0 1 0 0 0,1-1 0 0 0,5 16 0 0 0,-3-12 38 0 0,-3-13-59 0 0,-1-1 23 0 0,0 6-9 0 0,-1 1 0 0 0,1-1 0 0 0,-1 0 0 0 0,-1 0-1 0 0,-3 11 1 0 0,-4 5 15 0 0,-13 26-1 0 0,15-36-86 0 0,1-2-34 0 0,5-9-89 0 0,6-7-3276 0 0,-3 2 2475 0 0,1 0 1 0 0,0 1-1 0 0,-1-1 1 0 0,5-1 0 0 0,-4 2-888 0 0,10-9-4363 0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5:05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12 13359 0 0,'1'-2'1027'0'0,"5"-7"3058"0"0,-6 21-3847 0 0,-1 0 0 0 0,-1-1 0 0 0,0 1 0 0 0,0 0 0 0 0,-1-1 0 0 0,-1 1 0 0 0,-7 17 0 0 0,-70 133 749 0 0,34-73-671 0 0,-112 207 197 0 0,117-220-446 0 0,10-21 15 0 0,-2-1-1 0 0,-71 85 1 0 0,101-135-70 0 0,-12 12 20 0 0,14-15-95 0 0,5-2-1319 0 0,11-3 254 0 0,1-1-1 0 0,-1-1 1 0 0,20-12 0 0 0,-1-3-550 0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5:05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85 6447 0 0,'-3'0'499'0'0,"-5"0"-585"0"0,1 0 4518 0 0,-4 0 4783 0 0,25 8-7568 0 0,-6-5-1363 0 0,0 0 1 0 0,0-1-1 0 0,1 0 0 0 0,-1-1 1 0 0,18 2-1 0 0,44-4 746 0 0,117-12 420 0 0,271-53 1 0 0,-428 59-2388 0 0,37-12 1 0 0,-64 18 121 0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9:25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108 177 1375 0 0,'-41'-7'1064'0'0,"36"6"313"0"0,-1-1 1 0 0,1 0-1 0 0,0 0 1 0 0,-9-4-1 0 0,-7-5 1659 0 0,19 10-2351 0 0,-6-4 743 0 0,420-17-86 0 0,-196 8-775 0 0,-14 1-72 0 0,455-43 680 0 0,235 21-618 0 0,-477 47-153 0 0,-408-11-398 0 0,31 2 44 0 0,73 16 1 0 0,-109-19-158 0 0,-3 2-1101 0 0,-3 0 1069 0 0,0 0-1 0 0,0 0 1 0 0,0-1-1 0 0,0 1 1 0 0,0-1-1 0 0,0 0 1 0 0,0 0-1 0 0,0 0 1 0 0,-6 0-1 0 0,-23-1-4635 0 0,11-1-247 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9:26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139 160 6911 0 0,'0'0'528'0'0,"-1"-1"-326"0"0,-4-2-109 0 0,4 2 200 0 0,-12-5 397 0 0,10 4-494 0 0,-1 1 0 0 0,1 0-1 0 0,-1 0 1 0 0,1 0 0 0 0,-1 0 0 0 0,0 1 0 0 0,1-1 0 0 0,-1 1 0 0 0,0 0 0 0 0,0 0 0 0 0,1 1 0 0 0,-1-1 0 0 0,-5 2 0 0 0,3-1 336 0 0,0 0 1 0 0,0-1-1 0 0,-1 1 0 0 0,-9-2 1 0 0,-5-12 2196 0 0,23 12-2441 0 0,1-2-216 0 0,1 0-1 0 0,-1 0 1 0 0,1 1 0 0 0,0-1-1 0 0,0 1 1 0 0,0 0-1 0 0,1 0 1 0 0,-1 1-1 0 0,9-3 1 0 0,6 0 52 0 0,20-2-1 0 0,-16 3-67 0 0,214-25 343 0 0,-96 13-205 0 0,656-35 846 0 0,-621 51-847 0 0,-1 8 0 0 0,229 42 0 0 0,-312-36-128 0 0,-80-14-45 0 0,-12-1-20 0 0,0 0 0 0 0,1 0-1 0 0,-1 0 1 0 0,0-1 0 0 0,0 1-1 0 0,0 0 1 0 0,0 0 0 0 0,0 0 0 0 0,0 0-1 0 0,0 0 1 0 0,0 0 0 0 0,0 0 0 0 0,0 0-1 0 0,0 0 1 0 0,0 0 0 0 0,1 0 0 0 0,-1 0-1 0 0,0 0 1 0 0,0 0 0 0 0,0 0 0 0 0,0 0-1 0 0,0-1 1 0 0,0 1 0 0 0,0 0 0 0 0,0 0-1 0 0,0 0 1 0 0,0 0 0 0 0,0 0-1 0 0,0 0 1 0 0,0 0 0 0 0,0 0 0 0 0,0 0-1 0 0,0 0 1 0 0,0-1 0 0 0,0 1 0 0 0,0 0-1 0 0,0 0 1 0 0,0 0 0 0 0,0 0 0 0 0,0 0-1 0 0,0 0 1 0 0,0 0 0 0 0,0 0 0 0 0,0 0-1 0 0,0 0 1 0 0,0 0 0 0 0,-1-1 0 0 0,-4-4-49 0 0,0 2 15 0 0,-1 0-1 0 0,1-1 1 0 0,-1 2 0 0 0,1-1 0 0 0,-1 1-1 0 0,0 0 1 0 0,0 0 0 0 0,0 0 0 0 0,0 1-1 0 0,-9-1 1 0 0,-4 0-114 0 0,0 1 0 0 0,-21 1 0 0 0,30 1-37 0 0,1 0 1 0 0,-17 4-1 0 0,24-5-136 0 0,1 2-879 0 0,0 0 905 0 0,0 0 0 0 0,0 0-1 0 0,0 0 1 0 0,0 0 0 0 0,1 0 0 0 0,-1 0 0 0 0,0 0 0 0 0,1 0 0 0 0,0 0-1 0 0,0 3 1 0 0,1 10-4965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7:58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281 489 14743 0 0,'0'0'1136'0'0,"-2"2"-513"0"0,0 1 97 0 0,-28 26 4618 0 0,8-5-4237 0 0,-23 30 0 0 0,43-50-1095 0 0,-1 0 1 0 0,0-1-1 0 0,0 1 1 0 0,0 0-1 0 0,0-1 1 0 0,-1 0-1 0 0,-6 5 1 0 0,0 0-6 0 0,-10 7-103 0 0,0 0-1 0 0,-1-2 1 0 0,-25 13 0 0 0,17-10-570 0 0,27-14 289 0 0</inkml:trace>
  <inkml:trace contextRef="#ctx0" brushRef="#br0" timeOffset="1">649 0 5063 0 0,'0'0'544'0'0,"-12"13"-544"0"0,0 1 2128 0 0,1 6 408 0 0,0 1 88 0 0,2 2-5720 0 0,1 2-1136 0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5:17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157 250 919 0 0,'0'0'1684'0'0,"1"2"-798"0"0,2 5-24 0 0,-2-5 546 0 0,1-1-737 0 0,2 2-369 0 0,0-1 0 0 0,0 0 0 0 0,1 0 0 0 0,-1 0 0 0 0,1 0 0 0 0,-1-1 0 0 0,1 0 0 0 0,-1 0 0 0 0,1 0 0 0 0,0-1 0 0 0,0 1 0 0 0,-1-1 0 0 0,1 0 0 0 0,0-1 0 0 0,0 1 0 0 0,-1-1 0 0 0,7-1 0 0 0,-10 2-87 0 0,1-1 1 0 0,-1 1-1 0 0,1 0 1 0 0,-1 0-1 0 0,0 0 0 0 0,1 0 1 0 0,-1 0-1 0 0,1 0 1 0 0,-1 0-1 0 0,0 1 0 0 0,1-1 1 0 0,0 1-1 0 0,-1-1-87 0 0,0 1-1 0 0,0-1 1 0 0,-1 1-1 0 0,1-1 0 0 0,-1 1 1 0 0,1 0-1 0 0,-1-1 1 0 0,1 1-1 0 0,-1 0 1 0 0,1 0-1 0 0,-1-1 1 0 0,1 1-1 0 0,-1 0 1 0 0,0 0-1 0 0,1-1 0 0 0,-1 1 1 0 0,0 0-1 0 0,0 0 1 0 0,1 1-1 0 0,-1 0 64 0 0,-7 17 449 0 0,0-11-590 0 0,0-1 0 0 0,-1 1 1 0 0,0-2-1 0 0,0 1 0 0 0,0-1 0 0 0,-1 0 0 0 0,0-1 1 0 0,0 0-1 0 0,-1 0 0 0 0,1-1 0 0 0,-1 0 1 0 0,0-1-1 0 0,0 0 0 0 0,-18 3 0 0 0,25-6-40 0 0,-1 0-1 0 0,1 0 1 0 0,-1 0-1 0 0,1 0 1 0 0,-1 0 0 0 0,1-1-1 0 0,-1 0 1 0 0,1 0-1 0 0,-1 0 1 0 0,1 0-1 0 0,0 0 1 0 0,0 0 0 0 0,-1-1-1 0 0,1 0 1 0 0,0 0-1 0 0,0 0 1 0 0,0 0-1 0 0,1 0 1 0 0,-4-3-1 0 0,2 0 7 0 0,-1-1-1 0 0,1 0 1 0 0,0 1-1 0 0,0-2 1 0 0,1 1-1 0 0,0 0 1 0 0,0-1-1 0 0,-3-9 1 0 0,1 0-15 0 0,1 1-1 0 0,1-1 1 0 0,0 0 0 0 0,0-1 0 0 0,2 1-1 0 0,0-20 1 0 0,1 28-72 0 0,1-1-1 0 0,0 0 1 0 0,0 1-1 0 0,1-1 1 0 0,0 1 0 0 0,1-1-1 0 0,0 1 1 0 0,0 0-1 0 0,1 0 1 0 0,0 0-1 0 0,0 1 1 0 0,0-1 0 0 0,8-8-1 0 0,-7 11 41 0 0,0 1 0 0 0,1-1 0 0 0,-1 1 0 0 0,1 0 0 0 0,0 0 0 0 0,0 1 0 0 0,0-1 0 0 0,0 1 0 0 0,1 1 0 0 0,-1-1 0 0 0,1 1 0 0 0,0 0 0 0 0,-1 1 0 0 0,11-1 0 0 0,11-1-9 0 0,0 1 0 0 0,33 3 0 0 0,-54-1 41 0 0,50 3 997 0 0,113 21 0 0 0,-161-22-805 0 0,-1 1 0 0 0,1 0 0 0 0,16 9 0 0 0,-25-11-160 0 0,1-1 0 0 0,0 2 0 0 0,0-1 0 0 0,-1 0 0 0 0,1 0 0 0 0,-1 0 0 0 0,1 0 0 0 0,-1 0 0 0 0,1 0 0 0 0,-1 1 0 0 0,0-1-1 0 0,0 0 1 0 0,1 0 0 0 0,-1 0 0 0 0,0 1 0 0 0,0 1 0 0 0,0 0-17 0 0,0 0 0 0 0,0 0 0 0 0,-1 0 0 0 0,1 0 0 0 0,-1 0 0 0 0,1-1 0 0 0,-1 1 0 0 0,0 0 0 0 0,0 0 0 0 0,0 0 0 0 0,-1-1 0 0 0,1 1 0 0 0,-1-1 0 0 0,1 1 0 0 0,-4 3 0 0 0,0 1 8 0 0,-3 3-24 0 0,0 0 0 0 0,0 0 0 0 0,-1 0 0 0 0,0-1 0 0 0,-21 15 0 0 0,-235 155 0 0 0,246-167 0 0 0,4-2 0 0 0,-1-1 0 0 0,-20 9 0 0 0,31-17 2 0 0,2 1-46 0 0,-1 0 0 0 0,1-1-1 0 0,-1 0 1 0 0,0 0 0 0 0,0 0 0 0 0,1-1-1 0 0,-6 1 1 0 0,8-1-116 0 0,-8-16-449 0 0,9 11 357 0 0,-1 1-1 0 0,1-1 1 0 0,0 1 0 0 0,1-1-1 0 0,-1 0 1 0 0,1 1 0 0 0,0-1-1 0 0,0 1 1 0 0,0-1 0 0 0,1 1 0 0 0,-1 0-1 0 0,1 0 1 0 0,3-5 0 0 0,1-5-3373 0 0,1-5-1929 0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5:17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15 5063 0 0,'0'0'406'0'0,"0"-1"0"0"0,1 0 0 0 0,-1 1 0 0 0,0-1 0 0 0,0 0 0 0 0,0 1 0 0 0,1-1 0 0 0,-1 0 0 0 0,0 1 0 0 0,0-1-1 0 0,0 0 1 0 0,0 0 0 0 0,0 1 0 0 0,0-1 0 0 0,0 0 0 0 0,0 1 0 0 0,-1-1 0 0 0,1 0 0 0 0,0 1 0 0 0,-1-2 0 0 0,-6 14 1157 0 0,-10 25-1971 0 0,4 0 804 0 0,-12 60 1 0 0,18-64-242 0 0,-2 0 0 0 0,-21 53 0 0 0,12-46 66 0 0,-167 334 1830 0 0,177-358-1684 0 0,-8 21 0 0 0,11-24-169 0 0,-1 1 0 0 0,-12 19 1 0 0,14-27-184 0 0,0-1 0 0 0,0 0 0 0 0,-1 0 0 0 0,1 0 0 0 0,-1-1 0 0 0,0 1 0 0 0,0-1 0 0 0,-1 0 0 0 0,-7 4 1 0 0,13-8-65 0 0,0 0 0 0 0,-1 0 0 0 0,1 0 0 0 0,0 1 0 0 0,-1-1 0 0 0,1 0 0 0 0,0 0 0 0 0,0 0 0 0 0,-1 0 0 0 0,1 1 0 0 0,0-1 0 0 0,-1 0 0 0 0,1 0 0 0 0,0 0 0 0 0,-1 0 0 0 0,1 0 0 0 0,0 0 0 0 0,-1 0 0 0 0,1 0 0 0 0,0 0 0 0 0,-1 0 0 0 0,1 0 0 0 0,0 0 0 0 0,-1-1 0 0 0,1-6-495 0 0,11-11-274 0 0,0 6 137 0 0,4-2-21 0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5:18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7 10479 0 0,'-6'-2'127'0'0,"0"1"1"0"0,0 0-1 0 0,0 0 0 0 0,0 0 0 0 0,0 1 0 0 0,0 0 0 0 0,0 0 0 0 0,0 0 0 0 0,0 1 1 0 0,0 0-1 0 0,0 0 0 0 0,1 0 0 0 0,-1 1 0 0 0,0 0 0 0 0,0 0 0 0 0,1 1 1 0 0,-1-1-1 0 0,-8 7 0 0 0,10-6-9 0 0,1-1 0 0 0,-1 1 0 0 0,1 0 0 0 0,0 0 0 0 0,0 0 0 0 0,0 0 0 0 0,0 1 0 0 0,1-1 0 0 0,-1 1 0 0 0,1 0 0 0 0,0 0 0 0 0,0 0 0 0 0,0 0 0 0 0,1 0 0 0 0,-1 0 0 0 0,1 0 0 0 0,0 1 0 0 0,0-1 0 0 0,1 0 0 0 0,-1 1 0 0 0,1-1 0 0 0,0 0 0 0 0,0 1 0 0 0,0-1 0 0 0,1 0 0 0 0,1 8 0 0 0,2 1-75 0 0,0 0 1 0 0,1 0-1 0 0,0 0 1 0 0,1-1 0 0 0,1 1-1 0 0,-1-1 1 0 0,2-1-1 0 0,15 19 1 0 0,4 0-43 0 0,51 42 0 0 0,-15-15 63 0 0,-51-45-47 0 0,0 0-1 0 0,-1 1 1 0 0,0 0-1 0 0,-1 1 0 0 0,-1 1 1 0 0,0-1-1 0 0,10 25 1 0 0,-15-29 5 0 0,0 2-1 0 0,-1-1 1 0 0,0 0 0 0 0,-1 1 0 0 0,0-1 0 0 0,-1 1 0 0 0,0 0 0 0 0,-1-1 0 0 0,0 1 0 0 0,-1 0 0 0 0,-4 21 0 0 0,0-13 57 0 0,-1-1 0 0 0,0 1 0 0 0,-2-1 0 0 0,-1 0 0 0 0,0 0 0 0 0,-1-1 0 0 0,-1-1 0 0 0,0 0 1 0 0,-2 0-1 0 0,-15 16 0 0 0,-20 15 457 0 0,-93 74 1 0 0,48-45-76 0 0,84-69-434 0 0,-50 47 106 0 0,58-54-249 0 0,5 0-3322 0 0,-2 0 3069 0 0,-1 0 0 0 0,0-1 0 0 0,1 1 0 0 0,-1 0 0 0 0,0 0 1 0 0,2 1-1 0 0,1 1-2054 0 0,5 2-2301 0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5:22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1235 37 8719 0 0,'2'-1'399'0'0,"75"-33"2594"0"0,-75 33-2387 0 0,-2 1-538 0 0,0 0 1 0 0,0 0-1 0 0,1 0 1 0 0,-1 0 0 0 0,0 0-1 0 0,0 0 1 0 0,0-1-1 0 0,0 1 1 0 0,1 0-1 0 0,-1 0 1 0 0,0 0 0 0 0,0 0-1 0 0,0 0 1 0 0,1 0-1 0 0,-1 0 1 0 0,0 0-1 0 0,0 0 1 0 0,0 0 0 0 0,0 0-1 0 0,1 1 1 0 0,-1-1-1 0 0,0 0 1 0 0,0 0-1 0 0,0 0 1 0 0,0 0 0 0 0,1 0-1 0 0,-1 0 1 0 0,0 0-1 0 0,0 0 1 0 0,0 0-1 0 0,0 1 1 0 0,0-1 0 0 0,0 0-1 0 0,1 0 1 0 0,-1 0-1 0 0,0 0 1 0 0,0 0-1 0 0,0 1 1 0 0,0-1 0 0 0,0 0-1 0 0,0 0 1 0 0,0 0-1 0 0,0 0 1 0 0,0 1 0 0 0,0-1-1 0 0,-6 8 2119 0 0,2-5-2684 0 0,-7 6 640 0 0,0-1 0 0 0,-1 0 0 0 0,0 0 0 0 0,0-1 0 0 0,-15 6 0 0 0,12-6-155 0 0,-338 148-1114 0 0,329-146 1054 0 0,-26 12-76 0 0,0-3 1 0 0,-94 20 0 0 0,137-36 138 0 0,0-1 0 0 0,-1-1-1 0 0,1 1 1 0 0,0-1-1 0 0,-1 0 1 0 0,1-1 0 0 0,0 0-1 0 0,-15-3 1 0 0,20 3 4 0 0,-1 0 1 0 0,1 0-1 0 0,0 0 0 0 0,-1 0 1 0 0,1 0-1 0 0,0-1 1 0 0,0 1-1 0 0,0-1 0 0 0,0 1 1 0 0,0-1-1 0 0,0 0 1 0 0,1 0-1 0 0,-1 0 0 0 0,0 0 1 0 0,1 0-1 0 0,0 0 1 0 0,-1 0-1 0 0,1 0 0 0 0,0-1 1 0 0,0 1-1 0 0,0 0 0 0 0,0-1 1 0 0,1 1-1 0 0,-1-1 1 0 0,1 1-1 0 0,-1-1 0 0 0,1 1 1 0 0,0-1-1 0 0,0-2 1 0 0,1-6-71 0 0,0 1 0 0 0,0-1 0 0 0,1 1 1 0 0,0 0-1 0 0,1-1 0 0 0,1 1 0 0 0,5-12 1 0 0,-2 6 27 0 0,1 1 0 0 0,0 0 0 0 0,19-23 0 0 0,-18 27 47 0 0,0 6 0 0 0,-8 5 0 0 0,0 1 0 0 0,0-1 0 0 0,0 1 0 0 0,0-1 0 0 0,0 1 0 0 0,0 0 0 0 0,0-1 0 0 0,0 1 0 0 0,0 0 0 0 0,0-1 0 0 0,-1 1 0 0 0,1 0 0 0 0,0 0 0 0 0,-1 0 0 0 0,1 0 0 0 0,0 0 0 0 0,-1 0 0 0 0,1 0 0 0 0,-1 0 0 0 0,0 0 0 0 0,1 0 0 0 0,-1 0-1 0 0,0 0 1 0 0,0 0 0 0 0,1 0 0 0 0,-1 2 0 0 0,5 30 12 0 0,-4 0 68 0 0,-5 67-1 0 0,-13 32-11 0 0,16-124-60 0 0,-6 43-141 0 0,-3 0 0 0 0,-31 99 0 0 0,32-129-88 0 0,-1 0-1 0 0,-1-1 1 0 0,0 0 0 0 0,-2-1 0 0 0,0-1 0 0 0,-24 26-1 0 0,-104 86-313 0 0,69-67 654 0 0,-87 72 1159 0 0,131-112 794 0 0,30-23-2001 0 0,0-1-1 0 0,1 1 0 0 0,-1-1 1 0 0,0 0-1 0 0,0 0 0 0 0,0 0 1 0 0,0 0-1 0 0,2-1 0 0 0,4-2 41 0 0,180-64 457 0 0,-138 53-354 0 0,-27 7-191 0 0,114-32 927 0 0,-115 35-792 0 0,0 1 0 0 0,0 1 0 0 0,1 1-1 0 0,30 1 1 0 0,12 5-3 0 0,-55-4-112 0 0,1 0-33 0 0,7-2-46 0 0,-14-1-70 0 0,-2 1-22 0 0,0 0 36 0 0,0 2-123 0 0,-1-1 0 0 0,1 0 0 0 0,-1 0 0 0 0,1 0 0 0 0,-1 0 0 0 0,0 0 0 0 0,1 0 0 0 0,-1 0 0 0 0,0 0 0 0 0,0-1 0 0 0,0 1-1 0 0,0 0 1 0 0,0-1 0 0 0,0 1 0 0 0,0-1 0 0 0,0 1 0 0 0,0-3 0 0 0,0-3-912 0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5:23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126 166 10535 0 0,'-32'5'747'0'0,"12"-2"-235"0"0,1 1 1 0 0,-35 11 1626 0 0,56-15-2049 0 0,1 0-1 0 0,-1 0 1 0 0,0 0-1 0 0,1-1 1 0 0,-1 1 0 0 0,0-1-1 0 0,1 1 1 0 0,2-2 0 0 0,4 0 66 0 0,294-85 1807 0 0,-302 86-1960 0 0,13-3-20 0 0,67-24-270 0 0,141-28 1 0 0,-191 51-3752 0 0,-5-1-1430 0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5:23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35 1375 0 0,'0'-1'107'0'0,"34"-32"15912"0"0,-44 39-15579 0 0,-13 11-328 0 0,1 2 0 0 0,1 1 1 0 0,0 0-1 0 0,2 1 1 0 0,-32 45-1 0 0,25-29-43 0 0,1 1 0 0 0,2 2 0 0 0,2 0-1 0 0,-19 49 1 0 0,34-72 6 0 0,0 0 0 0 0,2 0 0 0 0,0 1 0 0 0,-4 35 0 0 0,8-41-251 0 0,0-1 0 0 0,0 1 0 0 0,1-1 0 0 0,1 1 1 0 0,0-1-1 0 0,0 0 0 0 0,1 1 0 0 0,8 19 0 0 0,-4-18-1288 0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5:23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11951 0 0,'-5'4'161'0'0,"1"1"-1"0"0,-1 0 0 0 0,1 0 0 0 0,1 0 1 0 0,-1 1-1 0 0,1-1 0 0 0,0 1 0 0 0,0 0 1 0 0,0 0-1 0 0,1 0 0 0 0,0 0 0 0 0,0 1 0 0 0,-1 10 1 0 0,1-6 141 0 0,1 0 1 0 0,0 0-1 0 0,1 0 0 0 0,1 1 1 0 0,-1-1-1 0 0,2 0 1 0 0,3 14-1 0 0,-2-15-152 0 0,0 0 0 0 0,1 0 0 0 0,1-1 0 0 0,-1 1 0 0 0,1-1 1 0 0,1 0-1 0 0,0-1 0 0 0,0 1 0 0 0,1-1 0 0 0,0 0 0 0 0,0-1 0 0 0,1 1 0 0 0,0-2 1 0 0,0 1-1 0 0,16 8 0 0 0,-4-3 2 0 0,0-2 1 0 0,1 0 0 0 0,0-1-1 0 0,0-1 1 0 0,1-2 0 0 0,26 6 0 0 0,-22-7-104 0 0,56 15-745 0 0,-80-20 323 0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5:24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20 10479 0 0,'26'-15'1118'0'0,"-18"10"1860"0"0,-19 15-2178 0 0,-279 282 2036 0 0,276-277-2736 0 0,-135 135 469 0 0,126-131-478 0 0,0 0 1 0 0,-1-1-1 0 0,-1-1 0 0 0,-54 26 1 0 0,45-32 146 0 0,33-11-155 0 0,2-2-81 0 0,-1 0 1 0 0,1 0-1 0 0,0 0 0 0 0,0 0 0 0 0,1 0 1 0 0,-1 0-1 0 0,0 0 0 0 0,0 0 1 0 0,1 1-1 0 0,-1-1 0 0 0,1 0 1 0 0,0 1-1 0 0,-1 0 0 0 0,3-2 1 0 0,1-1-107 0 0,19-16-1619 0 0,49-30 0 0 0,-38 27 106 0 0,-8 7 154 0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5:30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17 1839 0 0,'0'0'280'0'0,"-7"-17"10069"0"0,7 21-7779 0 0,7 14-901 0 0,11 20-1195 0 0,-10-26 41 0 0,0 0 1 0 0,1 0 0 0 0,0-1 0 0 0,22 20 0 0 0,48 30 1373 0 0,-67-52-1715 0 0,67 60 675 0 0,-77-69-914 0 0,5 1-969 0 0,-6-1 905 0 0,-1 0-1 0 0,1 0 1 0 0,-1 0-1 0 0,1 0 1 0 0,-1 0 0 0 0,1 0-1 0 0,-1 0 1 0 0,1 0-1 0 0,-1 0 1 0 0,0 0 0 0 0,1 0-1 0 0,-1 0 1 0 0,1 0-1 0 0,-1 0 1 0 0,1 0 0 0 0,-1-1-1 0 0,0 1 1 0 0,1 0-1 0 0,-1 0 1 0 0,1-1 0 0 0,-1 1-1 0 0,0 0 1 0 0,1-1-1 0 0,-1 1 1 0 0,0 0 0 0 0,0-1-1 0 0,1 1 1 0 0,7-9-1334 0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5:31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 14047 0 0,'0'0'3684'0'0,"0"2"-3337"0"0,-1 4-235 0 0,0-1 0 0 0,1 1-1 0 0,-2 0 1 0 0,1-1 0 0 0,-1 1 0 0 0,0-1 0 0 0,0 0-1 0 0,-3 7 1 0 0,-28 44 245 0 0,13-25-231 0 0,14-21-112 0 0,-1-1 0 0 0,0 0 1 0 0,0 0-1 0 0,-1-1 0 0 0,0 0 0 0 0,-1 0 0 0 0,0-1 0 0 0,-19 12 0 0 0,2-3 60 0 0,-1-2-1 0 0,-33 12 1 0 0,55-24-62 0 0,0 0 0 0 0,0-1 0 0 0,0 0 0 0 0,-11 1 0 0 0,6-1 6 0 0,0 1 0 0 0,-15 4 0 0 0,17-3-21 0 0,7-1-50 0 0,24 45-37 0 0,-17-26 30 0 0,-1-3 60 0 0,-5-18 1 0 0,0 1-1 0 0,0-1 1 0 0,0 0-1 0 0,0 0 1 0 0,0 0-1 0 0,0 0 1 0 0,0 1 0 0 0,0-1-1 0 0,0 0 1 0 0,0 0-1 0 0,0 0 1 0 0,0 0-1 0 0,0 1 1 0 0,0-1-1 0 0,1 0 1 0 0,-1 0-1 0 0,0 0 1 0 0,0 0-1 0 0,0 0 1 0 0,0 0 0 0 0,0 0-1 0 0,0 1 1 0 0,1-1-1 0 0,-1 0 1 0 0,0 0-1 0 0,0 0 1 0 0,0 0-1 0 0,0 0 1 0 0,0 0-1 0 0,1 0 1 0 0,-1 0 0 0 0,0 0-1 0 0,0 0 1 0 0,0 0-1 0 0,0 0 1 0 0,1 0-1 0 0,-1 0 1 0 0,0 0-1 0 0,0 0 1 0 0,0 0-1 0 0,0 0 1 0 0,1 0-1 0 0,-1 0 1 0 0,0 0 0 0 0,0 0-1 0 0,0 0 1 0 0,0 0-1 0 0,0 0 1 0 0,1 0-1 0 0,-1 0 1 0 0,0 0-1 0 0,0 0 1 0 0,0-1-1 0 0,0 1 1 0 0,0 0-1 0 0,0 0 1 0 0,1 0 0 0 0,-1 0-1 0 0,0 0 1 0 0,0 0-1 0 0,0-1 1 0 0,7-7-118 0 0,-7 7 64 0 0,9-15-1649 0 0,-5 7 652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7:59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0 8287 0 0,'0'0'756'0'0,"-2"0"-622"0"0,-29 3 39 0 0,-20 8 5263 0 0,20-4-2708 0 0,11-3-2279 0 0,0 0 1 0 0,0 2-1 0 0,1 0 1 0 0,0 1-1 0 0,0 1 1 0 0,-30 18 0 0 0,17-6-68 0 0,8-6-285 0 0,0 2 0 0 0,2 0-1 0 0,0 1 1 0 0,-36 38 0 0 0,54-52-95 0 0,2-2 3 0 0,1 1 0 0 0,0-1 1 0 0,0 1-1 0 0,0-1 0 0 0,0 1 1 0 0,0 0-1 0 0,0 0 0 0 0,0-1 1 0 0,0 1-1 0 0,-1 4 0 0 0,-11 34 93 0 0,12-39-91 0 0,1-1-1 0 0,0 1 1 0 0,0 0 0 0 0,0 0 0 0 0,0 0 0 0 0,0 0 0 0 0,0 0 0 0 0,0-1 0 0 0,0 1 0 0 0,1 0 0 0 0,-1 0 0 0 0,0 0 0 0 0,0 0 0 0 0,1 0 0 0 0,-1-1 0 0 0,1 1 0 0 0,0 1 0 0 0,0 1 22 0 0,0-1-4 0 0,-1-1 0 0 0,1 0 0 0 0,-1 1 0 0 0,1-1 1 0 0,0 0-1 0 0,0 0 0 0 0,-1 1 0 0 0,1-1 0 0 0,0 0 0 0 0,0 0 0 0 0,0 0 0 0 0,0 0 0 0 0,0 0 0 0 0,1 0 0 0 0,-1 0 0 0 0,0-1 1 0 0,0 1-1 0 0,1 0 0 0 0,1 0 0 0 0,-1 0 4 0 0,1 0 1 0 0,0-1-1 0 0,0 1 1 0 0,0-1-1 0 0,0 0 1 0 0,0 0-1 0 0,0 0 1 0 0,-1 0-1 0 0,5-1 1 0 0,5-1 38 0 0,0-1 1 0 0,0-1 0 0 0,17-7 0 0 0,-26 9-56 0 0,39-15 50 0 0,-1-2 0 0 0,-1-2-1 0 0,42-28 1 0 0,-73 41-498 0 0,0 1 0 0 0,0-2 0 0 0,-1 1-1 0 0,0-1 1 0 0,0 0 0 0 0,-1-1 0 0 0,0 0 0 0 0,-1 0-1 0 0,10-21 1 0 0,-7 11-6517 0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5:31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78 4143 0 0,'0'0'191'0'0,"1"-2"-11"0"0,4-9-853 0 0,3-5 6668 0 0,17-27 2404 0 0,-25 43-8291 0 0,0-1-1 0 0,0 1 0 0 0,1 0 1 0 0,-1 0-1 0 0,0-1 1 0 0,0 1-1 0 0,0 0 0 0 0,0 0 1 0 0,0-1-1 0 0,1 1 0 0 0,-1 0 1 0 0,0 0-1 0 0,0-1 1 0 0,0 1-1 0 0,1 0 0 0 0,-1 0 1 0 0,0 0-1 0 0,0 0 0 0 0,1-1 1 0 0,-1 1-1 0 0,0 0 1 0 0,0 0-1 0 0,1 0 0 0 0,-1 0 1 0 0,0 0-1 0 0,1 0 0 0 0,-1 0 1 0 0,1 4-5 0 0,0 0 0 0 0,0 0-1 0 0,-1 0 1 0 0,0 0 0 0 0,0 0 0 0 0,0 0 0 0 0,0 0 0 0 0,-1 0 0 0 0,0 6 0 0 0,-14 41 248 0 0,7-24-209 0 0,-28 139 5 0 0,35-149-147 0 0,0-8-16 0 0,1-8-63 0 0,11-10-1162 0 0,14-14-1216 0 0,-12 11 1186 0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5:31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12095 0 0,'0'0'274'0'0,"-2"1"39"0"0,0 0 46 0 0,-6 3-348 0 0,-5-3 3371 0 0,17 10-2482 0 0,2-2-621 0 0,0-1-1 0 0,0 0 1 0 0,0 0 0 0 0,1-1-1 0 0,1 0 1 0 0,-1 0 0 0 0,16 10-1 0 0,10 10 374 0 0,-2 1-327 0 0,-2 2-1 0 0,-1 1 1 0 0,41 58-1 0 0,-59-74-319 0 0,0 1 0 0 0,-2 0 0 0 0,0 1 0 0 0,0 0 0 0 0,-2 0 0 0 0,0 0 0 0 0,-1 1-1 0 0,-1 0 1 0 0,0 0 0 0 0,1 35 0 0 0,-5-32 13 0 0,-1 1 0 0 0,-2-1 0 0 0,0 1 0 0 0,-1-1 0 0 0,-1 0 0 0 0,-1 0 0 0 0,-15 36 0 0 0,8-29 11 0 0,-1-1 0 0 0,-2 0 0 0 0,0-2-1 0 0,-39 47 1 0 0,34-45 11 0 0,13-17-63 0 0,0 0 0 0 0,0-1 0 0 0,0 0 0 0 0,-1-1 0 0 0,-11 8-1 0 0,19-15-821 0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5:32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14423 0 0,'0'0'2594'0'0,"2"1"-2042"0"0,1 0-364 0 0,0 0 1 0 0,0 0 0 0 0,1-1-1 0 0,-1 1 1 0 0,0-1 0 0 0,1 1-1 0 0,-1-1 1 0 0,0-1 0 0 0,7 0-1 0 0,34-8 1126 0 0,-19 3-818 0 0,-5 2-228 0 0,103-17 978 0 0,-105 19-1445 0 0,1 1 1 0 0,0 1 0 0 0,-1 0-1 0 0,31 5 1 0 0,-30-1-1607 0 0,-7 1-2892 0 0,-1 0-1885 0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5:32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 11975 0 0,'0'0'923'0'0,"0"-1"-602"0"0,2-4-49 0 0,-1 4 107 0 0,0 0 0 0 0,0 0 0 0 0,0-1 0 0 0,0 1 0 0 0,0 0 0 0 0,1 0 0 0 0,-1 0 0 0 0,0 0 0 0 0,1 0 0 0 0,-1 0 0 0 0,1 1 0 0 0,2-2 0 0 0,2-1 813 0 0,10-7-285 0 0,1 2 1 0 0,0 0 0 0 0,25-9-1 0 0,56-11 179 0 0,-85 25-984 0 0,-4 2-98 0 0,0-1-1 0 0,1 1 0 0 0,-1 1 1 0 0,1 0-1 0 0,-1 0 1 0 0,0 1-1 0 0,14 3 0 0 0,24 1-471 0 0,-43-5 304 0 0,3 0-389 0 0,0 0 0 0 0,0 1-1 0 0,9 2 1 0 0,4 4-850 0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5:41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37 8495 0 0,'10'-5'904'0'0,"7"-10"-726"0"0,-16 14-107 0 0,1 0 1 0 0,-1-1 0 0 0,0 1 0 0 0,0 0 0 0 0,0 0 0 0 0,5-8 7145 0 0,-8 10-6957 0 0,-3 7-62 0 0,0 0 1 0 0,0 1 0 0 0,1-1 0 0 0,0 1 0 0 0,0-1 0 0 0,1 1 0 0 0,-3 12 0 0 0,-12 70 730 0 0,13-58-723 0 0,-48 215 383 0 0,45-213-566 0 0,-9 22-21 0 0,10-35-1680 0 0,-7 40 1 0 0,12-48 574 0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5:42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65 4143 0 0,'-29'9'315'0'0,"-5"3"1667"0"0,14-1 7585 0 0,20-11-9508 0 0,0 1 0 0 0,0-1 1 0 0,0 0-1 0 0,-1 1 0 0 0,1-1 0 0 0,0 0 0 0 0,0 1 0 0 0,0-1 0 0 0,0 1 0 0 0,0-1 0 0 0,0 0 0 0 0,0 1 0 0 0,0-1 0 0 0,0 0 1 0 0,0 1-1 0 0,0-1 0 0 0,0 0 0 0 0,1 1 0 0 0,-1-1 0 0 0,0 0 0 0 0,0 1 0 0 0,0-1 0 0 0,0 0 0 0 0,1 1 0 0 0,-1-1 1 0 0,0 0-1 0 0,0 1 0 0 0,1-1 0 0 0,5 10 449 0 0,-3-8-401 0 0,0 0 1 0 0,0 0 0 0 0,0-1-1 0 0,0 1 1 0 0,0 0 0 0 0,0-1 0 0 0,0 0-1 0 0,1 0 1 0 0,-1 0 0 0 0,0 0 0 0 0,1 0-1 0 0,-1-1 1 0 0,1 0 0 0 0,5 0-1 0 0,8 0 315 0 0,28-4-1 0 0,-37 3-309 0 0,174-30 1446 0 0,-63 9-1005 0 0,-9 2-109 0 0,232-27 881 0 0,-279 44-1510 0 0,68 4 1 0 0,-109 1-665 0 0,24-3 1 0 0,-1-4-6688 0 0,-27 2 1018 0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5:42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42 6911 0 0,'10'-3'317'0'0,"0"-1"-1"0"0,16-9 1 0 0,-18 9 830 0 0,0 0 1 0 0,0 0-1 0 0,0 1 1 0 0,12-3 2064 0 0,-23 18-3004 0 0,0-5-127 0 0,-1 0-1 0 0,1 0 1 0 0,-1 0-1 0 0,0-1 0 0 0,-1 1 1 0 0,0-1-1 0 0,0 0 1 0 0,0-1-1 0 0,0 1 1 0 0,-1-1-1 0 0,-11 7 1 0 0,-6 4 88 0 0,-48 23 0 0 0,41-24-142 0 0,-57 29 9 0 0,30-17 5 0 0,-76 51-1 0 0,97-57-40 0 0,25-15 0 0 0,0 1 0 0 0,-16 11 0 0 0,22-14 0 0 0,1 0 0 0 0,-1 1 0 0 0,1-1 0 0 0,0 1 0 0 0,0 0 0 0 0,1 0 0 0 0,0 0 0 0 0,-5 11 0 0 0,7-15 0 0 0,0 0 0 0 0,1 0 1 0 0,-1 0-1 0 0,1 0 0 0 0,-1 0 0 0 0,1 0 0 0 0,-1 0 0 0 0,1 0 0 0 0,0 1 0 0 0,0-1 0 0 0,-1 0 0 0 0,1 0 0 0 0,0 0 1 0 0,0 1-1 0 0,0-1 0 0 0,0 0 0 0 0,0 0 0 0 0,1 0 0 0 0,-1 1 0 0 0,0-1 0 0 0,1 0 0 0 0,-1 0 0 0 0,0 0 1 0 0,2 1-1 0 0,-1 2 19 0 0,1 1 17 0 0,0-1 1 0 0,0 1 0 0 0,1-1 0 0 0,-1 0 0 0 0,1 0 0 0 0,0 0 0 0 0,0 0 0 0 0,0 0 0 0 0,0-1 0 0 0,1 1 0 0 0,-1-1-1 0 0,1 0 1 0 0,0 0 0 0 0,0 0 0 0 0,0-1 0 0 0,1 0 0 0 0,-1 1 0 0 0,0-1 0 0 0,8 2 0 0 0,4 1 153 0 0,0-1 1 0 0,1 0-1 0 0,0-1 1 0 0,20 1-1 0 0,23-2 376 0 0,-1-3-1 0 0,103-14 1 0 0,-139 13-375 0 0,48-8 321 0 0,122-34 0 0 0,-171 37-477 0 0,-1-1-1 0 0,-1-1 1 0 0,33-19 0 0 0,52-42-404 0 0,-95 62 202 0 0,0 0 0 0 0,-1-1 1 0 0,0 0-1 0 0,12-15 0 0 0,-21 23 144 0 0,1 0 0 0 0,0 0 0 0 0,-1 0 0 0 0,1 0-1 0 0,0-1 1 0 0,-1 1 0 0 0,0 0 0 0 0,1 0 0 0 0,-1 0 0 0 0,0-1 0 0 0,1 1-1 0 0,-1 0 1 0 0,0-1 0 0 0,0 1 0 0 0,0 0 0 0 0,0 0 0 0 0,0-1-1 0 0,-1 1 1 0 0,1 0 0 0 0,0 0 0 0 0,0-1 0 0 0,-1 1 0 0 0,1 0 0 0 0,-1 0-1 0 0,1-1 1 0 0,-1 1 0 0 0,-1-2 0 0 0,1 1 10 0 0,-1 1 1 0 0,1-1-1 0 0,-1 0 0 0 0,1 0 1 0 0,-1 1-1 0 0,0-1 0 0 0,0 1 1 0 0,0 0-1 0 0,0-1 0 0 0,0 1 1 0 0,0 0-1 0 0,0 0 1 0 0,-3-1-1 0 0,-4-1-14 0 0,0 1 1 0 0,-1 0-1 0 0,1 1 0 0 0,0 0 1 0 0,0 0-1 0 0,-1 1 0 0 0,1 0 1 0 0,0 1-1 0 0,-1 0 0 0 0,1 0 1 0 0,0 1-1 0 0,-17 5 0 0 0,23-6 22 0 0,-25 9-26 0 0,-44 22 1 0 0,64-28 32 0 0,1 0-1 0 0,-1 1 1 0 0,1 0 0 0 0,0 0 0 0 0,0 0 0 0 0,1 1-1 0 0,0 1 1 0 0,0-1 0 0 0,0 1 0 0 0,-6 9 0 0 0,11-13 19 0 0,-1 1 1 0 0,1-1 0 0 0,-1 1-1 0 0,1-1 1 0 0,1 1 0 0 0,-1 0-1 0 0,0-1 1 0 0,1 1 0 0 0,-1 0-1 0 0,1-1 1 0 0,0 1 0 0 0,1 0-1 0 0,-1 0 1 0 0,2 6 0 0 0,-1-5 2 0 0,1 0 0 0 0,-1 0 1 0 0,1 0-1 0 0,0-1 0 0 0,0 1 0 0 0,0-1 1 0 0,1 0-1 0 0,-1 1 0 0 0,1-1 0 0 0,6 6 1 0 0,-8-9-83 0 0,1 1-33 0 0,-1-1 0 0 0,1 1 0 0 0,0-1-1 0 0,-1 1 1 0 0,1-1 0 0 0,0 0 0 0 0,3 1 0 0 0,4 3-888 0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5:43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61 3679 0 0,'2'-1'284'0'0,"11"-9"151"0"0,-11 8 228 0 0,1 0 1 0 0,-1 0-1 0 0,1 0 1 0 0,-1 1-1 0 0,1-1 1 0 0,0 1-1 0 0,-1-1 1 0 0,1 1-1 0 0,6-2 2415 0 0,-9 1-2913 0 0,-1-1 0 0 0,0 1 0 0 0,0 0-1 0 0,0-1 1 0 0,0 1 0 0 0,0-1 0 0 0,0 1 0 0 0,0 0-1 0 0,-3-2 1 0 0,4 3 263 0 0,-2 0-50 0 0,0 0-296 0 0,-1 0-1 0 0,1 1 1 0 0,-1-1 0 0 0,1 1 0 0 0,-1-1 0 0 0,1 1 0 0 0,-1 0 0 0 0,1 0 0 0 0,-1 0 0 0 0,0 0 0 0 0,1 0 0 0 0,-1 1 0 0 0,-3 0 0 0 0,1 1-28 0 0,1 0 1 0 0,-1 0-1 0 0,1 0 0 0 0,0 0 1 0 0,0 1-1 0 0,-7 5 0 0 0,-2 4-53 0 0,0 0-1 0 0,1 1 0 0 0,-11 16 0 0 0,16-20 64 0 0,-70 89-45 0 0,6 2 1 0 0,-116 216-1 0 0,184-311-31 0 0,1-1-1 0 0,0 1 0 0 0,0 0 0 0 0,1 0 1 0 0,0 0-1 0 0,-1 0 0 0 0,2 0 1 0 0,-1 0-1 0 0,0 0 0 0 0,1 0 0 0 0,0 0 1 0 0,0 0-1 0 0,1 0 0 0 0,-1 0 1 0 0,1 0-1 0 0,0 0 0 0 0,4 9 0 0 0,-2-6-27 0 0,1-1 0 0 0,0 0-1 0 0,1 0 1 0 0,0 0-1 0 0,0-1 1 0 0,0 0-1 0 0,1 0 1 0 0,0 0-1 0 0,12 9 1 0 0,85 54-364 0 0,0-1 232 0 0,-79-49 151 0 0,-1 1 1 0 0,-1 0-1 0 0,30 37 1 0 0,-44-47 28 0 0,-1 0 0 0 0,-1 0 0 0 0,1 1 0 0 0,-2-1 0 0 0,1 1 0 0 0,-1 1 0 0 0,-1-1 0 0 0,0 1 0 0 0,-1-1 0 0 0,0 1 1 0 0,2 21-1 0 0,-5-19 15 0 0,0-1 0 0 0,0 0 0 0 0,-1 1 0 0 0,-1-1 1 0 0,0 0-1 0 0,-1 0 0 0 0,-6 18 0 0 0,1-13 34 0 0,0 0-1 0 0,0 0 1 0 0,-2 0-1 0 0,-15 20 1 0 0,-10 7-4 0 0,-2-2 1 0 0,-63 56-1 0 0,88-87-88 0 0,-76 64-452 0 0,87-75 689 0 0,2-3-151 0 0,1-1 1 0 0,-1 1-1 0 0,1 0 1 0 0,0 0-1 0 0,0 0 1 0 0,0 0-1 0 0,0 0 1 0 0,1 0-1 0 0,-1 0 1 0 0,4-1 0 0 0,3-3 83 0 0,45-41-2445 0 0,-45 42 700 0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5:44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1 6911 0 0,'0'0'5082'0'0,"-2"0"-3654"0"0,-110 61 1685 0 0,39-22-2704 0 0,-108 76-1 0 0,18 9-153 0 0,151-114-228 0 0,1 0 1 0 0,0 1-1 0 0,1 0 0 0 0,1 1 1 0 0,-1 0-1 0 0,-7 14 0 0 0,15-21-24 0 0,-1 0-1 0 0,1 0 0 0 0,0 0 0 0 0,0 0 0 0 0,0 1 0 0 0,1-1 0 0 0,-1 0 0 0 0,1 1 0 0 0,1-1 0 0 0,-1 1 0 0 0,1-1 0 0 0,0 1 1 0 0,0-1-1 0 0,1 1 0 0 0,-1-1 0 0 0,1 1 0 0 0,1-1 0 0 0,-1 1 0 0 0,4 8 0 0 0,2-1-1 0 0,0 0-1 0 0,0-1 1 0 0,1 0 0 0 0,0-1-1 0 0,15 16 1 0 0,56 47-69 0 0,-44-47-40 0 0,74 45 0 0 0,-26-20 4 0 0,-34-19 64 0 0,83 77 0 0 0,-110-89 32 0 0,-1 1 0 0 0,-2 1 0 0 0,0 0 0 0 0,-2 2 0 0 0,24 43 0 0 0,-33-53 13 0 0,-1-1 0 0 0,-1 1 0 0 0,-1 0 0 0 0,0 0 0 0 0,4 26 0 0 0,-7-32-2 0 0,-2-1 1 0 0,1 1 0 0 0,-1 0 0 0 0,-1 0-1 0 0,0-1 1 0 0,0 1 0 0 0,0-1 0 0 0,-1 1 0 0 0,-1-1-1 0 0,1 1 1 0 0,-8 14 0 0 0,2-8 21 0 0,-1 0 1 0 0,-1-1-1 0 0,0 0 1 0 0,-1 0-1 0 0,0-1 1 0 0,-15 13-1 0 0,6-8-2 0 0,-1 0 0 0 0,-1-2-1 0 0,-27 16 1 0 0,-28 11 873 0 0,-2 2-2528 0 0,77-44 1295 0 0,15 5-1184 0 0,1-2 1019 0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5:48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37 2303 0 0,'0'0'4147'0'0,"-8"-1"1104"0"0,5 0-4862 0 0,-1 1 0 0 0,1 0 1 0 0,0 1-1 0 0,0-1 0 0 0,0 0 1 0 0,0 1-1 0 0,0 0 0 0 0,0 0 1 0 0,0 0-1 0 0,0 0 0 0 0,0 0 1 0 0,0 0-1 0 0,-3 3 0 0 0,5-3-226 0 0,0 0-55 0 0,-21 18-41 0 0,-1-1 1 0 0,0-1-1 0 0,-1-1 1 0 0,-29 14-1 0 0,28-17 77 0 0,1 2 0 0 0,1 0 0 0 0,0 1 0 0 0,-36 34 0 0 0,53-44-42 0 0,1 0 41 0 0,-1-1 1 0 0,1 1 0 0 0,0 0-1 0 0,0 0 1 0 0,1 1 0 0 0,0 0-1 0 0,-4 7 1 0 0,8-13-117 0 0,0 1-1 0 0,1-1 1 0 0,-1 0-1 0 0,0 0 1 0 0,1 0 0 0 0,-1 1-1 0 0,1-1 1 0 0,-1 0 0 0 0,1 0-1 0 0,0 0 1 0 0,-1 0 0 0 0,1 0-1 0 0,0 0 1 0 0,0 0-1 0 0,0 0 1 0 0,0 0 0 0 0,1 1-1 0 0,-1-1 4 0 0,1 1 17 0 0,1-1 0 0 0,-1 1-1 0 0,1 0 1 0 0,0-1 0 0 0,0 1-1 0 0,-1-1 1 0 0,1 0 0 0 0,0 0-1 0 0,0 0 1 0 0,1 0 0 0 0,-1 0-1 0 0,6 0 1 0 0,5 0 188 0 0,23-1 0 0 0,-28-1-160 0 0,26-1 30 0 0,-1-2-1 0 0,0-1 1 0 0,0-1 0 0 0,0-2-1 0 0,-1-2 1 0 0,-1-1-1 0 0,1-1 1 0 0,53-30-1 0 0,-83 40-96 0 0,0 0-1 0 0,-1 1 0 0 0,1-2 1 0 0,0 1-1 0 0,-1 0 0 0 0,0 0 0 0 0,1-1 1 0 0,-1 1-1 0 0,2-4 0 0 0,-3 5-13 0 0,-1 0-1 0 0,1-1 1 0 0,0 1-1 0 0,-1 0 1 0 0,1-1-1 0 0,-1 1 1 0 0,1 0-1 0 0,-1-1 1 0 0,0 1-1 0 0,0-1 1 0 0,1 1-1 0 0,-1-1 1 0 0,0 1 0 0 0,0 0-1 0 0,0-1 1 0 0,-1 1-1 0 0,1-1 1 0 0,0 1-1 0 0,0-1 1 0 0,-1 1-1 0 0,1 0 1 0 0,-1-1-1 0 0,0-1 1 0 0,-4-3-63 0 0,1 0 1 0 0,-1-1-1 0 0,-1 2 1 0 0,1-1 0 0 0,-1 1-1 0 0,0-1 1 0 0,0 2-1 0 0,0-1 1 0 0,-1 1-1 0 0,0 0 1 0 0,0 0 0 0 0,0 0-1 0 0,0 1 1 0 0,-11-3-1 0 0,16 5 56 0 0,-7-1-145 0 0,0-1 0 0 0,0-1 0 0 0,0 0 0 0 0,0 0 0 0 0,-12-9 0 0 0,20 12 121 0 0,0 0 0 0 0,0-1 1 0 0,0 1-1 0 0,0-1 0 0 0,0 1 0 0 0,0 0 1 0 0,0-1-1 0 0,0 0 0 0 0,1 1 1 0 0,-1-1-1 0 0,0 0 0 0 0,1 1 0 0 0,0-1 1 0 0,-1 0-1 0 0,1 1 0 0 0,0-1 0 0 0,0 0 1 0 0,0 0-1 0 0,0 1 0 0 0,0-1 0 0 0,0 0 1 0 0,1 1-1 0 0,-1-1 0 0 0,0 0 0 0 0,1 0 1 0 0,0 1-1 0 0,-1-1 0 0 0,1 1 1 0 0,0-1-1 0 0,2-2 0 0 0,-1-1-76 0 0,1 1 0 0 0,0 0 0 0 0,0 0-1 0 0,0 0 1 0 0,1 0 0 0 0,-1 1 0 0 0,1-1 0 0 0,0 1-1 0 0,5-3 1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7:59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2 307 8431 0 0,'0'0'388'0'0,"-2"14"11550"0"0,13-23-11511 0 0,-8 7-357 0 0,30-23 86 0 0,2 1 0 0 0,54-29 1 0 0,-4 3-25 0 0,28-14-184 0 0,-24 15 16 0 0,-74 41 23 0 0,0 0 1 0 0,0 0-1 0 0,1 2 0 0 0,19-7 0 0 0,-20 11 13 0 0,-14 3 0 0 0,0-1 0 0 0,0 0 0 0 0,0 0 0 0 0,0 1 0 0 0,0-1 0 0 0,-1 1 0 0 0,1-1 0 0 0,0 1 0 0 0,0-1 0 0 0,0 1 0 0 0,0-1 0 0 0,0 2 0 0 0,6 5 21 0 0,-1 0 0 0 0,0 0 0 0 0,0 0-1 0 0,-1 1 1 0 0,0 0 0 0 0,0 0 0 0 0,-1 1 0 0 0,0-1-1 0 0,3 12 1 0 0,-5-13-5 0 0,1 0-1 0 0,-2 0 0 0 0,1 0 1 0 0,-1 0-1 0 0,0 0 1 0 0,0 0-1 0 0,-1 0 1 0 0,0 1-1 0 0,-1-1 0 0 0,1 0 1 0 0,-3 9-1 0 0,1-6 7 0 0,-2 11 164 0 0,-1-1-1 0 0,-9 22 1 0 0,8-29-179 0 0,1 1 0 0 0,1 0 1 0 0,1 0-1 0 0,0 0 0 0 0,-2 24 0 0 0,5-38-285 0 0,0 1 0 0 0,0 0 1 0 0,0 0-1 0 0,0 0 0 0 0,0-1 0 0 0,0 1 1 0 0,1 0-1 0 0,-1 0 0 0 0,0-1 0 0 0,0 1 1 0 0,1 0-1 0 0,-1 0 0 0 0,1-1 1 0 0,-1 1-1 0 0,0 0 0 0 0,2 0 0 0 0,-1 1-1379 0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5:49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37 7543 0 0,'0'0'682'0'0,"1"-1"-561"0"0,27-34 10652 0 0,-28 37-10597 0 0,1 5-91 0 0,-1-1 1 0 0,0 1-1 0 0,0-1 0 0 0,-1 1 0 0 0,0 0 0 0 0,0-1 0 0 0,-2 7 1 0 0,-18 49 296 0 0,6-22-250 0 0,12-32-115 0 0,-17 66 106 0 0,18-66-107 0 0,1 0-1 0 0,0 1 1 0 0,0-1 0 0 0,1 0-1 0 0,0 1 1 0 0,2 15 0 0 0,0-16 5 0 0,2 24 19 0 0,-4-30-301 0 0,-2 5-2238 0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5:50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58 1839 0 0,'4'-8'14620'0'0,"-22"7"-13728"0"0,13 2-861 0 0,1 0 0 0 0,-1 0 0 0 0,1 1 0 0 0,0-1 0 0 0,-1 1 0 0 0,1 0 0 0 0,0 0 0 0 0,0 1 0 0 0,0-1 0 0 0,1 1 0 0 0,-1 0 0 0 0,1 0 0 0 0,-4 4 0 0 0,-7 7-31 0 0,-18 27-1 0 0,26-34 38 0 0,-1 3 51 0 0,0 0 1 0 0,1 0-1 0 0,0 1 1 0 0,1-1 0 0 0,0 1-1 0 0,-6 19 1 0 0,9-23-25 0 0,1 0-1 0 0,-1 0 1 0 0,1 1 0 0 0,1-1 0 0 0,-1 0 0 0 0,1 1 0 0 0,1-1 0 0 0,-1 1 0 0 0,1-1-1 0 0,1 0 1 0 0,3 13 0 0 0,-4-18-59 0 0,0 0 0 0 0,-1-1 0 0 0,1 1 0 0 0,0 0 0 0 0,1-1 0 0 0,-1 1 0 0 0,0-1 0 0 0,0 1 0 0 0,1-1 0 0 0,-1 1 0 0 0,1-1 0 0 0,-1 0 0 0 0,1 0-1 0 0,-1 0 1 0 0,1 0 0 0 0,0 0 0 0 0,0 0 0 0 0,-1 0 0 0 0,1 0 0 0 0,0-1 0 0 0,0 1 0 0 0,0-1 0 0 0,0 1 0 0 0,0-1 0 0 0,2 0 0 0 0,2 1 33 0 0,0-1 1 0 0,1 0-1 0 0,-1-1 0 0 0,0 1 1 0 0,0-1-1 0 0,8-2 1 0 0,4-3 100 0 0,0 0 1 0 0,0-1 0 0 0,-1-1 0 0 0,0-1 0 0 0,24-16 0 0 0,72-63 114 0 0,-106 82-249 0 0,0 0-1 0 0,0 0 1 0 0,-1-1 0 0 0,0 0-1 0 0,-1 0 1 0 0,1-1 0 0 0,6-12-1 0 0,-11 18-14 0 0,0-1 0 0 0,0 1 0 0 0,0-1 0 0 0,0 1 0 0 0,0-1 0 0 0,-1 1 0 0 0,1-1 0 0 0,-1 0 0 0 0,0 1 0 0 0,0-1 0 0 0,0 0 0 0 0,0 1-1 0 0,0-1 1 0 0,0 1 0 0 0,-1-1 0 0 0,1 0 0 0 0,-1 1 0 0 0,0-1 0 0 0,0 1 0 0 0,0-1 0 0 0,0 1 0 0 0,0 0 0 0 0,0-1 0 0 0,-1 1 0 0 0,1 0 0 0 0,-1 0-1 0 0,0 0 1 0 0,1 0 0 0 0,-1 0 0 0 0,-4-3 0 0 0,1 1-93 0 0,-1 0 0 0 0,0 0 1 0 0,0 1-1 0 0,0-1 0 0 0,0 2 0 0 0,-13-5 0 0 0,-43-9-610 0 0,20 6 394 0 0,20 6-6 0 0,1 0 1 0 0,-1 1-1 0 0,1 2 0 0 0,-29 0 0 0 0,49 1-108 0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5:52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26 1375 0 0,'-7'5'15528'0'0,"16"-7"-15166"0"0,0-1-1 0 0,16-5 0 0 0,-17 4-159 0 0,0 1-1 0 0,0 1 1 0 0,0-1 0 0 0,15-1-1 0 0,80 2 59 0 0,-48 3 268 0 0,-55 10-432 0 0,-1-7-96 0 0,0 1 0 0 0,0-1 0 0 0,0 1 0 0 0,0-1 0 0 0,-1 0 0 0 0,0 1 0 0 0,0-1 0 0 0,0 0 0 0 0,-1 0 0 0 0,1 0 0 0 0,-1-1 0 0 0,0 1 0 0 0,-3 3 0 0 0,-8 6 0 0 0,-28 22 0 0 0,22-19 0 0 0,-61 44 0 0 0,0-1 0 0 0,68-48 0 0 0,0 1 0 0 0,0 0 0 0 0,-17 23 0 0 0,5 6 0 0 0,7-9 0 0 0,11-22 1 0 0,5-7-3 0 0,-8 6 17 0 0,5-5 54 0 0,4-3 816 0 0,0-1-702 0 0,0 0-111 0 0,0 0 1 0 0,0 0-1 0 0,0 0 0 0 0,-1 0 0 0 0,1 0 1 0 0,0 0-1 0 0,0 1 0 0 0,0-1 1 0 0,0 0-1 0 0,0 1 0 0 0,0-1 1 0 0,-2 1-1 0 0,2 0 125 0 0,2-2-176 0 0,1 1 0 0 0,0-1 1 0 0,0 1-1 0 0,0 0 0 0 0,-1 0 0 0 0,1-1 0 0 0,0 1 0 0 0,3 1 1 0 0,-1-1 19 0 0,35-5 192 0 0,52-12 0 0 0,-41 7-99 0 0,-42 8-127 0 0,126-21 415 0 0,-104 20-303 0 0,1 0-1 0 0,44 4 0 0 0,-43 5-107 0 0,-29-5 31 0 0,5 2-31 0 0,-6-2-28 0 0,0-1 0 0 0,0 1 0 0 0,0-1 0 0 0,0 1 0 0 0,0-1 0 0 0,0 1 0 0 0,0-1 0 0 0,4 0 0 0 0,-3 0-38 0 0,-1 0-41 0 0,0-1-15 0 0,3 0-70 0 0,-1-1-1 0 0,1 1 0 0 0,0-1 1 0 0,0-1-1 0 0,5-2 0 0 0,1-1-441 0 0,-2-4-1220 0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5:57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 3223 0 0,'-4'-2'11530'0'0,"124"160"-7548"0"0,-93-125-3518 0 0,1-1-1 0 0,1-2 1 0 0,2-1-1 0 0,68 48 1 0 0,-92-71-453 0 0,-5-4-5 0 0,0 0 0 0 0,1-1 0 0 0,-1 1 0 0 0,0-1 0 0 0,1 1 0 0 0,-1-1 0 0 0,0 0 0 0 0,1 0-1 0 0,0 0 1 0 0,-1 0 0 0 0,1 0 0 0 0,0-1 0 0 0,3 1 0 0 0,-4 0-234 0 0,-6 9-2356 0 0,-1 0 1807 0 0,-1-1 0 0 0,0 0 0 0 0,0 0 0 0 0,0-1 0 0 0,-1 0-1 0 0,-9 8 1 0 0,14-15-79 0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5:58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40 8751 0 0,'0'0'399'0'0,"1"-2"-4"0"0,5-14-22 0 0,-6-1 5955 0 0,-8 12-5011 0 0,3 7-1239 0 0,1-1 0 0 0,-1 1-1 0 0,1 0 1 0 0,0 0 0 0 0,0 0-1 0 0,0 0 1 0 0,0 1 0 0 0,0-1 0 0 0,1 1-1 0 0,-7 6 1 0 0,-4 6 8 0 0,-15 20-1 0 0,7-8-9 0 0,-18 17-37 0 0,-6 8 301 0 0,-65 93 1 0 0,91-113-1 0 0,-1-2 1 0 0,-41 45 0 0 0,59-72-353 0 0,1-1-1 0 0,-1 0 1 0 0,0 0 0 0 0,0 0-1 0 0,0 0 1 0 0,0-1-1 0 0,0 1 1 0 0,0-1-1 0 0,0 0 1 0 0,-7 2 0 0 0,-8-1-2396 0 0,18-2 2347 0 0,0 0 0 0 0,-1 0 0 0 0,1 0-1 0 0,0 0 1 0 0,0-1 0 0 0,-1 1 0 0 0,1 0 0 0 0,0 0-1 0 0,0 0 1 0 0,-1 0 0 0 0,1-1 0 0 0,0 1-1 0 0,0 0 1 0 0,0 0 0 0 0,-1 0 0 0 0,1-1 0 0 0,0 1-1 0 0,0 0 1 0 0,0-1 0 0 0,0 1 0 0 0,0 0-1 0 0,-1 0 1 0 0,1-1 0 0 0,0 1 0 0 0,0 0 0 0 0,0 0-1 0 0,0-1 1 0 0,0 1 0 0 0,0 0 0 0 0,0-1 0 0 0,0 1-1 0 0,0 0 1 0 0,0-1 0 0 0,0 1 0 0 0,0 0-1 0 0,0 0 1 0 0,0-1 0 0 0,1 1 0 0 0,-1 0 0 0 0,0 0-1 0 0,0-1 1 0 0,0 1 0 0 0,0 0 0 0 0,0 0 0 0 0,1-1-1 0 0,-1 1 1 0 0,7-14-1488 0 0,0 7 703 0 0,2 0-2 0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5:58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7367 0 0,'0'0'950'0'0,"-1"2"38"0"0,0 0-564 0 0,-4 8 806 0 0,0 0 0 0 0,1-1 0 0 0,-6 21 0 0 0,10-26-1078 0 0,-1 0 0 0 0,1 0 0 0 0,-1 0 1 0 0,1-1-1 0 0,0 1 0 0 0,0 0 0 0 0,1 0 1 0 0,-1 0-1 0 0,1 0 0 0 0,0-1 0 0 0,0 1 1 0 0,0 0-1 0 0,1-1 0 0 0,-1 1 0 0 0,3 3 1 0 0,0 0 17 0 0,1 0 0 0 0,-1-1-1 0 0,1 0 1 0 0,0 0 0 0 0,1 0 0 0 0,0-1 0 0 0,-1 0 0 0 0,2 0 0 0 0,-1 0 0 0 0,0-1 0 0 0,1 0 0 0 0,0 0 0 0 0,9 3 0 0 0,-5-2-363 0 0,0-2 0 0 0,0 1 0 0 0,13 1 0 0 0,-9-3-1966 0 0,-1 0 0 0 0,16-1 0 0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5:58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7 6447 0 0,'3'-7'6692'0'0,"-19"11"-5186"0"0,11-1-1372 0 0,1 0 0 0 0,-1 1 0 0 0,1-1-1 0 0,0 1 1 0 0,0 0 0 0 0,1 0 0 0 0,-1 0 0 0 0,1 0 0 0 0,0 1 0 0 0,0-1 0 0 0,-4 8 0 0 0,-3 9 170 0 0,-10 28 0 0 0,19-45-277 0 0,-24 69 354 0 0,-7 21 78 0 0,5-33-189 0 0,-4-1-1 0 0,-72 107 0 0 0,-103 127 193 0 0,198-283-437 0 0,1 0 1 0 0,0 1 0 0 0,0-1 0 0 0,1 1 0 0 0,1 1 0 0 0,0-1 0 0 0,1 1 0 0 0,-3 13 0 0 0,7-24-149 0 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5:59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76 2759 0 0,'13'-13'192'0'0,"1"0"-1"0"0,19-12 0 0 0,-11 11 3368 0 0,2 3 7107 0 0,-30 23-10434 0 0,-15 19 93 0 0,-26 29 1 0 0,10-14-164 0 0,-125 180 386 0 0,143-201-435 0 0,-54 76 573 0 0,63-85-518 0 0,0 1-1 0 0,1 0 0 0 0,1 0 1 0 0,-8 27-1 0 0,14-38-106 0 0,1 0-1 0 0,-1 0 1 0 0,1 0-1 0 0,1 0 1 0 0,-1 0-1 0 0,1 0 1 0 0,0 1-1 0 0,1-1 1 0 0,-1 0-1 0 0,1 0 1 0 0,2 7-1 0 0,0-5 39 0 0,0-1 0 0 0,0 0-1 0 0,0 0 1 0 0,1 0 0 0 0,0 0 0 0 0,1-1-1 0 0,-1 1 1 0 0,8 6 0 0 0,-2-2 61 0 0,0 0 1 0 0,1-2 0 0 0,0 1-1 0 0,1-1 1 0 0,0-1 0 0 0,0 0-1 0 0,19 9 1 0 0,24 16 432 0 0,-54-32-521 0 0,4 1 294 0 0,-1 0-3891 0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6:03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3679 0 0,'0'0'11440'0'0,"1"2"-10905"0"0,17 29 753 0 0,1-1 1 0 0,40 49-1 0 0,-26-44-368 0 0,42 37-1 0 0,-52-50-686 0 0,20 15-1 0 0,0-1 0 0 0,3-2 0 0 0,68 38 0 0 0,-106-68-196 0 0,-1 0 0 0 0,16 4 0 0 0,13 5 68 0 0,-34-13-248 0 0,-4 3-1802 0 0,1-1 1599 0 0,0 0 0 0 0,-1 1-1 0 0,0-1 1 0 0,1 0 0 0 0,-1 0 0 0 0,0 0-1 0 0,0-1 1 0 0,0 1 0 0 0,0 0-1 0 0,0-1 1 0 0,-3 2 0 0 0,-5 3-1504 0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6:03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0 9671 0 0,'0'0'6660'0'0,"-1"2"-6496"0"0,-13 12 19 0 0,-1 1 1 0 0,0-2-1 0 0,-27 19 0 0 0,3-2-61 0 0,-13 13-2 0 0,-7 3 374 0 0,2 3-1 0 0,-65 73 1 0 0,118-117-436 0 0,-24 28 479 0 0,-42 38-1 0 0,61-63-490 0 0,0 0-1 0 0,-1-1 1 0 0,1 0-1 0 0,-1-1 0 0 0,-1 0 1 0 0,1-1-1 0 0,-1 0 1 0 0,0 0-1 0 0,-22 5 1 0 0,11-8-184 0 0,21-2 33 0 0,-3-8-520 0 0,4 7 559 0 0,0 0 0 0 0,0 0 1 0 0,-1-1-1 0 0,1 1 0 0 0,0 0 1 0 0,0-1-1 0 0,0 1 1 0 0,1 0-1 0 0,-1-1 0 0 0,0 1 1 0 0,0 0-1 0 0,1 0 0 0 0,-1-1 1 0 0,1 1-1 0 0,-1 0 1 0 0,2-2-1 0 0,13-18-1880 0 0,-10 15 1380 0 0,10-13-1012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0:21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25 1375 0 0,'0'0'66'0'0,"1"-2"-8"0"0,5-5-46 0 0,-6 7 81 0 0,1 0 0 0 0,-1-1-1 0 0,1 1 1 0 0,-1-1-1 0 0,1 1 1 0 0,-1-1 0 0 0,0 1-1 0 0,1-1 1 0 0,-1 1-1 0 0,0-1 1 0 0,1 0-1 0 0,-1 1 1 0 0,0-1 0 0 0,0 1-1 0 0,1-1 1 0 0,-1 0-1 0 0,0 1 1 0 0,0-1-1 0 0,0 0 1 0 0,0 1 0 0 0,0-2-1 0 0,0 2 103 0 0,-1-1 0 0 0,1 1 0 0 0,0 0 0 0 0,-1 0 0 0 0,1 0 1 0 0,-1-1-1 0 0,1 1 0 0 0,0 0 0 0 0,-1 0 0 0 0,1 0 0 0 0,-1 0 0 0 0,1 0 0 0 0,-1 0 0 0 0,1 0 0 0 0,0-1 0 0 0,-1 1 0 0 0,1 1 0 0 0,-1-1 0 0 0,1 0 0 0 0,-1 0 0 0 0,1 0 0 0 0,-1 0 0 0 0,-26 8 6382 0 0,-44 33-6223 0 0,31-17-240 0 0,23-13 11 0 0,0 0-1 0 0,1 1 1 0 0,1 1-1 0 0,0 0 0 0 0,-23 27 1 0 0,28-28-67 0 0,0 1 1 0 0,1 0 0 0 0,0 0 0 0 0,1 1-1 0 0,1 0 1 0 0,0 1 0 0 0,-8 25-1 0 0,14-37-49 0 0,0 1-1 0 0,0-1 1 0 0,1 0-1 0 0,-1 1 0 0 0,1-1 1 0 0,0 1-1 0 0,0-1 1 0 0,0 0-1 0 0,0 1 1 0 0,1-1-1 0 0,-1 1 0 0 0,1-1 1 0 0,0 0-1 0 0,0 1 1 0 0,0-1-1 0 0,0 0 1 0 0,1 0-1 0 0,2 4 0 0 0,-2-4 10 0 0,0 0-1 0 0,1 0 0 0 0,-1-1 1 0 0,1 1-1 0 0,0-1 0 0 0,0 0 1 0 0,0 0-1 0 0,0 0 0 0 0,0 0 1 0 0,0 0-1 0 0,1-1 0 0 0,-1 0 1 0 0,0 1-1 0 0,1-1 0 0 0,-1 0 1 0 0,1-1-1 0 0,5 2 0 0 0,12 0 109 0 0,0-1-1 0 0,1-1 0 0 0,-1-1 1 0 0,0-1-1 0 0,0-1 0 0 0,0-1 1 0 0,29-8-1 0 0,46-21-824 0 0,-5-6-4258 0 0,-69 29-254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0:34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2 3679 0 0,'-2'0'8472'0'0,"-5"-1"-8218"0"0,0 1 0 0 0,0 0 0 0 0,-1 0 0 0 0,1 1 0 0 0,0 0 0 0 0,0 0 0 0 0,0 1 0 0 0,0 0 0 0 0,0 0 0 0 0,1 0 1 0 0,-1 1-1 0 0,0 0 0 0 0,-6 4 0 0 0,0 2-260 0 0,-1-1 1 0 0,1 2 0 0 0,1-1 0 0 0,0 2 0 0 0,-11 12 0 0 0,17-17 6 0 0,0 1 1 0 0,0 0 0 0 0,1 0-1 0 0,0 1 1 0 0,1-1 0 0 0,-6 14-1 0 0,8-18-1 0 0,1-1 0 0 0,0 1 0 0 0,0 0 0 0 0,1 0 0 0 0,-1 0 0 0 0,1 0 0 0 0,-1 0 0 0 0,1 1 0 0 0,0-1 0 0 0,0 0 0 0 0,0 0 0 0 0,1 0 0 0 0,-1 0 0 0 0,1 0 0 0 0,0 0 0 0 0,0 0 0 0 0,0 0-1 0 0,0 0 1 0 0,0 0 0 0 0,0-1 0 0 0,1 1 0 0 0,2 3 0 0 0,2 2 0 0 0,1-1 0 0 0,0 0 0 0 0,1 0 0 0 0,-1 0 0 0 0,1-1 0 0 0,1 0 0 0 0,17 9 0 0 0,69 26 0 0 0,-58-27 0 0 0,-22-8 6 0 0,53 24 97 0 0,-59-26-92 0 0,-1 1 1 0 0,1 0-1 0 0,-1 1 1 0 0,0 0-1 0 0,8 8 1 0 0,-15-13-59 0 0,-7 8 198 0 0,1-3-65 0 0,-1 0 0 0 0,0 0 0 0 0,-1-1 1 0 0,1 0-1 0 0,-1 0 0 0 0,0 0 1 0 0,-9 4-1 0 0,-56 22 547 0 0,43-19-548 0 0,-232 85-319 0 0,256-95 194 0 0,-30 6-289 0 0,34-7 279 0 0,-1-1-1 0 0,1 0 0 0 0,0 0 1 0 0,0 0-1 0 0,-1 0 1 0 0,1 0-1 0 0,0 0 0 0 0,0 0 1 0 0,-1 0-1 0 0,1 0 0 0 0,0-1 1 0 0,0 1-1 0 0,-1-1 1 0 0,1 1-1 0 0,0-1 0 0 0,0 1 1 0 0,0-1-1 0 0,0 1 0 0 0,0-1 1 0 0,0 0-1 0 0,0 0 1 0 0,0 0-1 0 0,-1-1 0 0 0,2 1-60 0 0,0-1 0 0 0,0 1 0 0 0,0-1 0 0 0,0 1-1 0 0,0 0 1 0 0,0-1 0 0 0,1 1 0 0 0,-1-1 0 0 0,1 1 0 0 0,-1 0-1 0 0,1-1 1 0 0,-1 1 0 0 0,1 0 0 0 0,0-1 0 0 0,1-1 0 0 0,8-10-3307 0 0,4-2-1042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8:00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603 176 1839 0 0,'38'-57'899'0'0,"-20"32"4494"0"0,35-35-1 0 0,-19 28-3644 0 0,-32 31-237 0 0,-1 2-1466 0 0,-1 0 0 0 0,0 0 1 0 0,1 0-1 0 0,-1 0 0 0 0,0 0 0 0 0,1 0 1 0 0,-1 0-1 0 0,0 0 0 0 0,0 0 0 0 0,0 0 0 0 0,0 0 1 0 0,0 2-1 0 0,0 1 24 0 0,0 4-25 0 0,-1 0-1 0 0,0 0 0 0 0,0 0 1 0 0,-1 0-1 0 0,1 0 0 0 0,-6 12 1 0 0,-22 47 191 0 0,20-48-140 0 0,-45 88 427 0 0,-97 143 0 0 0,-88 86-224 0 0,160-219-298 0 0,66-94 0 0 0,2 0 0 0 0,0 1 0 0 0,-10 35 0 0 0,6-1-79 0 0,9-35-310 0 0,0 0-1 0 0,-1 0 1 0 0,-1 0-1 0 0,-1-1 1 0 0,-13 22-1 0 0,22-44 389 0 0,-12 17-1249 0 0,11-16 1118 0 0,1-1 0 0 0,-1 1 1 0 0,1 0-1 0 0,-1-1 0 0 0,1 1 0 0 0,-1-1 1 0 0,1 1-1 0 0,-1-1 0 0 0,0 1 0 0 0,1-1 1 0 0,-1 1-1 0 0,0-1 0 0 0,1 1 0 0 0,-1-1 1 0 0,0 0-1 0 0,0 0 0 0 0,0 1 0 0 0,1-1 1 0 0,-1 0-1 0 0,0 0 0 0 0,0 0 0 0 0,0 0 0 0 0,1 0 1 0 0,-2 0-1 0 0,1 0 12 0 0,0-1 0 0 0,0 1 0 0 0,0-1 0 0 0,0 1 0 0 0,0-1 0 0 0,1 1 0 0 0,-1-1 0 0 0,0 0 0 0 0,0 1 0 0 0,0-1 0 0 0,1 0 0 0 0,-1 0 0 0 0,0 0 0 0 0,1 1 0 0 0,-1-1 0 0 0,1 0 0 0 0,-1 0 0 0 0,1 0 0 0 0,0 0 0 0 0,-1-2 0 0 0,-2-9-3551 0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6:04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49 3223 0 0,'-7'0'10046'0'0,"17"-13"-7981"0"0,29-5-902 0 0,-23 12-265 0 0,32-5 1 0 0,-46 11-658 0 0,-1 1-187 0 0,3 9-44 0 0,-3 3-10 0 0,-1-9 3 0 0,-1 6 32 0 0,-11 9-9 0 0,7-14-26 0 0,0 1 0 0 0,0-1-1 0 0,-1 0 1 0 0,1 0 0 0 0,-1-1 0 0 0,0 0-1 0 0,-1 0 1 0 0,-6 3 0 0 0,-9 3-5 0 0,-26 9 0 0 0,-7 2-11 0 0,36-12-56 0 0,18-9 12 0 0,11 3-65 0 0,2-2 119 0 0,0 0 0 0 0,0-1 0 0 0,15-1 0 0 0,-19 0 35 0 0,0 0 0 0 0,0 1 0 0 0,0 0 0 0 0,0 0 0 0 0,0 1 0 0 0,0 0 0 0 0,-1 1 0 0 0,11 2 0 0 0,-15-2 59 0 0,-1-1-81 0 0,-1-1 0 0 0,0 1-1 0 0,0 0 1 0 0,0 0 0 0 0,0 0-1 0 0,0 0 1 0 0,0 0 0 0 0,0 0-1 0 0,0 0 1 0 0,0 0 0 0 0,0 0-1 0 0,0 0 1 0 0,-1 1 0 0 0,1-1 0 0 0,0 0-1 0 0,-1 0 1 0 0,1 3 0 0 0,1 1 20 0 0,3 15-16 0 0,-8-10 8 0 0,2-6 17 0 0,-1-1-28 0 0,0 1 0 0 0,0 0 0 0 0,0-1 1 0 0,0 1-1 0 0,0-1 0 0 0,-1 0 1 0 0,0 0-1 0 0,0 0 0 0 0,0 0 0 0 0,0 0 1 0 0,0-1-1 0 0,0 1 0 0 0,-1-1 1 0 0,1 0-1 0 0,-6 3 0 0 0,-1 1-2 0 0,-10 5 27 0 0,-38 15 1 0 0,-27 14 27 0 0,78-35-6157 0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6:04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3223 0 0,'0'0'11831'0'0,"1"-1"-10955"0"0,14-3-181 0 0,0 0-1 0 0,0 1 1 0 0,0 0 0 0 0,19 0-1 0 0,-9 1-219 0 0,61-12 546 0 0,96-27-1 0 0,-11 1-979 0 0,-123 33-644 0 0,-27 7-4083 0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6:05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6447 0 0,'0'0'499'0'0,"-2"1"-88"0"0,1-1-294 0 0,1 0 0 0 0,-1 0 0 0 0,1 1 0 0 0,0-1 0 0 0,-1 0 0 0 0,1 0 0 0 0,-1 1 0 0 0,1-1 0 0 0,0 0 0 0 0,-1 0 0 0 0,1 1 0 0 0,0-1 1 0 0,-1 0-1 0 0,1 1 0 0 0,0-1 0 0 0,0 1 0 0 0,-1-1 0 0 0,1 0 0 0 0,0 1 0 0 0,0-1 0 0 0,0 1 0 0 0,0-1 0 0 0,-1 1 0 0 0,1-1 0 0 0,0 1 0 0 0,0-1 0 0 0,0 1 1 0 0,0-1-1 0 0,0 0 0 0 0,0 1 0 0 0,0 0 0 0 0,0 0 77 0 0,0 0 1 0 0,0 0 0 0 0,0 0 0 0 0,0 0-1 0 0,0 0 1 0 0,-1 1 0 0 0,1-1-1 0 0,0 0 1 0 0,-1 0 0 0 0,1 0 0 0 0,-1 0-1 0 0,0 1 1 0 0,-4 5 312 0 0,4-5-414 0 0,-1-1 0 0 0,1 1 0 0 0,0-1 0 0 0,0 1 0 0 0,0 0 0 0 0,0 0 0 0 0,0-1 0 0 0,1 1 0 0 0,-1 0-1 0 0,0 0 1 0 0,1 0 0 0 0,0 0 0 0 0,-1 0 0 0 0,1 0 0 0 0,0 0 0 0 0,0 0 0 0 0,0 3 0 0 0,0 4 114 0 0,0-1 0 0 0,-1 1 0 0 0,-1 0 0 0 0,1 0 0 0 0,-1 0 0 0 0,-1-1 0 0 0,1 1 0 0 0,-5 8 0 0 0,-5 8 258 0 0,-19 31 0 0 0,-47 62 216 0 0,51-79-586 0 0,-12 15 81 0 0,33-46-1048 0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6:05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398 101 1839 0 0,'-21'3'278'0'0,"-45"10"13036"0"0,68-13-12874 0 0,13-1-111 0 0,0-1 0 0 0,0-1 0 0 0,0-1 0 0 0,-1 0 0 0 0,20-8 0 0 0,6-1 12 0 0,49-17 123 0 0,52-14 460 0 0,-113 41-667 0 0,-28 3-250 0 0,0 0-1 0 0,1 0 1 0 0,-1 1-1 0 0,1-1 1 0 0,-1 0 0 0 0,0 1-1 0 0,0-1 1 0 0,1 0-1 0 0,-1 1 1 0 0,0-1-1 0 0,0 0 1 0 0,1 1 0 0 0,-1-1-1 0 0,0 1 1 0 0,0-1-1 0 0,0 1 1 0 0,0-1-1 0 0,0 0 1 0 0,1 1-1 0 0,-1-1 1 0 0,0 1 0 0 0,0-1-1 0 0,0 1 1 0 0,0-1-1 0 0,-1 1 1 0 0,1 0 4 0 0,0 2-8 0 0,0-1 1 0 0,0 1 0 0 0,-1 0 0 0 0,1 0 0 0 0,-1 0 0 0 0,0 0 0 0 0,0 0 0 0 0,0-1 0 0 0,0 1 0 0 0,-1 0 0 0 0,-1 3 0 0 0,-21 26 50 0 0,-9 2-30 0 0,-70 55 1 0 0,85-76-21 0 0,-24 21 35 0 0,-3-1 0 0 0,0-3 0 0 0,-2-2 0 0 0,-89 39 0 0 0,111-57-42 0 0,-39 9 1 0 0,62-18-88 0 0,-7-4-1355 0 0,23-2 1154 0 0,0 0-1 0 0,0 1 1 0 0,1 0 0 0 0,26-2-1 0 0,-11 1 22 0 0,-26 5 246 0 0,0 0 1 0 0,-1 0-1 0 0,1 0 0 0 0,0 0 0 0 0,4 1 1 0 0,13 1-51 0 0,-13-3 93 0 0,1 2 1 0 0,-1-1-1 0 0,0 1 0 0 0,0 0 0 0 0,0 1 0 0 0,0 0 1 0 0,0 0-1 0 0,0 1 0 0 0,-1 0 0 0 0,1 0 0 0 0,-1 1 1 0 0,0-1-1 0 0,0 2 0 0 0,0-1 0 0 0,0 1 0 0 0,-1 0 1 0 0,0 1-1 0 0,0-1 0 0 0,0 1 0 0 0,-1 0 0 0 0,0 1 1 0 0,0-1-1 0 0,0 1 0 0 0,6 13 0 0 0,-9-12 94 0 0,0 0 1 0 0,0-1-1 0 0,-1 1 0 0 0,0 0 0 0 0,0 0 0 0 0,-1 15 0 0 0,0-21-51 0 0,-1 1-1 0 0,1-1 1 0 0,-1 1 0 0 0,1-1-1 0 0,-1 1 1 0 0,0-1 0 0 0,0 1-1 0 0,0-1 1 0 0,0 0 0 0 0,-1 0-1 0 0,1 1 1 0 0,-1-1 0 0 0,1 0-1 0 0,-1 0 1 0 0,0 0-1 0 0,-3 2 1 0 0,-1 1 24 0 0,-1 1 0 0 0,1-2 0 0 0,-13 8 0 0 0,-1-2 39 0 0,-1-1 1 0 0,-35 11-1 0 0,-46 7 137 0 0,85-23-204 0 0,-29 7 70 0 0,-1-1-102 0 0,-64 24-1 0 0,110-33-340 0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6:06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4143 0 0,'0'0'191'0'0,"1"1"-11"0"0,7 43 5249 0 0,10 39 2332 0 0,-15-73-7388 0 0,1 0 0 0 0,0 0 0 0 0,1-1 0 0 0,0 0 0 0 0,12 17 0 0 0,14 19 488 0 0,-16-23-448 0 0,21 26 1 0 0,-21-31-423 0 0,-5-5 103 0 0,1 1 1 0 0,25 19-1 0 0,-33-29-266 0 0,0 0 1 0 0,1-1-1 0 0,-1 0 1 0 0,1 0 0 0 0,0 0-1 0 0,-1 0 1 0 0,1-1-1 0 0,0 1 1 0 0,0-1 0 0 0,0 0-1 0 0,0 0 1 0 0,0-1-1 0 0,0 1 1 0 0,1-1 0 0 0,-1 0-1 0 0,7 0 1 0 0,2-4-1636 0 0,1-3-73 0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6:06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15 7831 0 0,'41'-14'5691'0'0,"-40"16"-5342"0"0,0 0 0 0 0,-1 1-1 0 0,1-1 1 0 0,0 0 0 0 0,-1 1 0 0 0,1-1 0 0 0,-1 1-1 0 0,0 3 1 0 0,0-6-257 0 0,0 13 302 0 0,0-1 0 0 0,-1 1 0 0 0,-1-1 0 0 0,0 1 0 0 0,-1-1 1 0 0,0 0-1 0 0,-1 0 0 0 0,-9 20 0 0 0,-6 8 238 0 0,-27 41 1 0 0,44-77-608 0 0,-371 522 952 0 0,333-475-956 0 0,2 1 1 0 0,-49 90-1 0 0,84-136-42 0 0,0 0-1 0 0,0 1 1 0 0,1 0-1 0 0,0-1 1 0 0,0 1-1 0 0,-1 10 0 0 0,3-16-756 0 0,14-3-6843 0 0,0-5 1539 0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6:06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79 6447 0 0,'0'0'860'0'0,"1"-9"1464"0"0,0 6-1781 0 0,0 0 0 0 0,0-1 0 0 0,0 1 0 0 0,0 0 0 0 0,0 0 0 0 0,1 1 0 0 0,-1-1 0 0 0,1 0 0 0 0,0 0 0 0 0,0 1 0 0 0,0-1-1 0 0,0 1 1 0 0,3-3 0 0 0,0 1-121 0 0,-1 0-1 0 0,1 1 1 0 0,1 0 0 0 0,-1 0-1 0 0,11-4 1 0 0,-14 6-65 0 0,9-2 1251 0 0,-11 3-1602 0 0,1 0 0 0 0,0 0-1 0 0,0 0 1 0 0,0 1 0 0 0,0-1-1 0 0,0 0 1 0 0,0 0 0 0 0,-1 0 0 0 0,1 1-1 0 0,0-1 1 0 0,0 1 0 0 0,0-1-1 0 0,-1 0 1 0 0,1 1 0 0 0,0 0 0 0 0,0-1-1 0 0,-1 1 1 0 0,1-1 0 0 0,-1 1-1 0 0,1 0 1 0 0,0-1 0 0 0,-1 1-1 0 0,1 0 1 0 0,-1 0 0 0 0,0-1 0 0 0,1 1-1 0 0,-1 0 1 0 0,1 1 0 0 0,0 1 15 0 0,1 1-10 0 0,0 0 1 0 0,-1 0-1 0 0,1-1 1 0 0,-1 1-1 0 0,0 1 1 0 0,0-1-1 0 0,0 0 1 0 0,-1 0-1 0 0,1 0 1 0 0,-1 0-1 0 0,0 1 1 0 0,0-1-1 0 0,-1 0 1 0 0,1 0-1 0 0,-1 0 1 0 0,0 0-1 0 0,0 0 1 0 0,0 0-1 0 0,-1 0 1 0 0,1 0-1 0 0,-1 0 1 0 0,0 0-1 0 0,0-1 1 0 0,-5 7-1 0 0,-1 1 6 0 0,-1-1 1 0 0,0 0-1 0 0,-1 0 0 0 0,-1-1 0 0 0,1 0 1 0 0,-15 9-1 0 0,13-10 9 0 0,-1 0-22 0 0,0 1 0 0 0,0 1 0 0 0,1 0-1 0 0,0 1 1 0 0,1 0 0 0 0,-13 15 0 0 0,19-17-4 0 0,2-1 16 0 0,15-5 128 0 0,4-2-38 0 0,-1-1 0 0 0,1-1 0 0 0,0 0 0 0 0,-1-1 0 0 0,25-6 0 0 0,-16 3-1 0 0,28-2-1 0 0,-28 5-67 0 0,91-1 6 0 0,-108 4-210 0 0,1 0-1 0 0,-1 0 0 0 0,0 1 0 0 0,11 5 1 0 0,16 3-4514 0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6:07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0 7831 0 0,'0'0'603'0'0,"-2"1"-396"0"0,1-1-184 0 0,1 0 0 0 0,0 0 1 0 0,-1 1-1 0 0,1-1 0 0 0,0 0 1 0 0,-1 0-1 0 0,1 0 1 0 0,0 0-1 0 0,0 1 0 0 0,-1-1 1 0 0,1 0-1 0 0,0 0 0 0 0,0 1 1 0 0,-1-1-1 0 0,1 0 0 0 0,0 1 1 0 0,0-1-1 0 0,-1 0 0 0 0,1 0 1 0 0,0 1-1 0 0,0-1 0 0 0,0 0 1 0 0,0 1-1 0 0,0-1 0 0 0,0 1 1 0 0,0-1-1 0 0,-1 0 1 0 0,1 1-1 0 0,0-1 0 0 0,0 0 1 0 0,0 1-1 0 0,0-1 0 0 0,0 0 1 0 0,1 1-1 0 0,-1-1 0 0 0,0 0 1 0 0,0 1-1 0 0,0-1 0 0 0,0 0 1 0 0,0 1-1 0 0,0-1 0 0 0,1 0 1 0 0,-1 1-1 0 0,0-1 1 0 0,0 0-1 0 0,0 1 0 0 0,1-1 1 0 0,-1 0-1 0 0,0 0 0 0 0,0 1 1 0 0,1-1-1 0 0,-1 0 0 0 0,1 1 1 0 0,-1-1 156 0 0,36 66 5309 0 0,-31-53-5174 0 0,0 0-1 0 0,7 24 1 0 0,0 2 279 0 0,46 103 1469 0 0,-26-68-1009 0 0,23 80 1 0 0,-48-128-943 0 0,-1 0-1 0 0,-1 0 1 0 0,-1 0 0 0 0,-1 0 0 0 0,-2 1 0 0 0,-1-1-1 0 0,-3 33 1 0 0,-1-33-98 0 0,0 0-1 0 0,-2-1 0 0 0,-1 0 0 0 0,0 0 1 0 0,-2 0-1 0 0,-1-1 0 0 0,-2 0 1 0 0,-23 38-1 0 0,7-22-48 0 0,-46 51 0 0 0,-38 27 12 0 0,57-62-91 0 0,34-32-26 0 0,8-11-188 0 0,-21 20 1 0 0,18-16-223 0 0,4-5-1252 0 0,2-4-2189 0 0,6-5 2264 0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6:09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162 301 4143 0 0,'0'0'14119'0'0,"-1"2"-13902"0"0,-3 3-165 0 0,-1-1 0 0 0,0 1-1 0 0,0-1 1 0 0,-1 1 0 0 0,1-2-1 0 0,-1 1 1 0 0,-11 5 0 0 0,13-7-51 0 0,-1 0 1 0 0,1 0-1 0 0,-1 0 1 0 0,0-1-1 0 0,1 0 1 0 0,-1 0 0 0 0,0 0-1 0 0,0 0 1 0 0,0-1-1 0 0,0 0 1 0 0,-9-1-1 0 0,12 1-1 0 0,0 0 0 0 0,1-1 0 0 0,-1 1 0 0 0,0-1 0 0 0,0 0 0 0 0,0 1 0 0 0,0-1 0 0 0,1 0 0 0 0,-1 0 0 0 0,0 0 0 0 0,1-1 0 0 0,-1 1 0 0 0,1 0 0 0 0,-1 0 0 0 0,1-1 0 0 0,0 1 0 0 0,-1-1 0 0 0,1 1-1 0 0,-2-4 1 0 0,2 1 1 0 0,0 1-1 0 0,-1-1 0 0 0,1 1 0 0 0,1-1 0 0 0,-1 1 0 0 0,0-1 1 0 0,1 1-1 0 0,0-1 0 0 0,0 0 0 0 0,0-3 0 0 0,2-5-2 0 0,-1 1 0 0 0,2-1-1 0 0,-1 1 1 0 0,2 0-1 0 0,7-18 1 0 0,-1 9-109 0 0,16-23 1 0 0,-6 11-89 0 0,-14 22 116 0 0,0 0 0 0 0,1 0 0 0 0,1 1 1 0 0,-1 0-1 0 0,14-12 0 0 0,-16 17 70 0 0,0 0 1 0 0,0 0-1 0 0,0 1 0 0 0,1-1 0 0 0,-1 1 1 0 0,1 1-1 0 0,0-1 0 0 0,0 1 0 0 0,0 0 0 0 0,0 0 1 0 0,0 1-1 0 0,6-2 0 0 0,3 2 5 0 0,-1 1 0 0 0,0 0 0 0 0,0 1-1 0 0,0 1 1 0 0,0 0 0 0 0,25 7 0 0 0,-10 0 275 0 0,-2 2 1 0 0,34 16 0 0 0,-54-22-157 0 0,-1-1 1 0 0,0 1-1 0 0,1 0 1 0 0,-2 1 0 0 0,1-1-1 0 0,8 12 1 0 0,-13-16 9 0 0,5 12 247 0 0,-4-4-290 0 0,-2 1-22 0 0,-1-6-65 0 0,-1-1 1 0 0,1 0-1 0 0,-1 0 1 0 0,0 0 0 0 0,0 0-1 0 0,0 0 1 0 0,0 0-1 0 0,0 0 1 0 0,-1-1-1 0 0,1 1 1 0 0,-1-1 0 0 0,0 0-1 0 0,-3 3 1 0 0,-7 4-148 0 0,-21 10 0 0 0,33-18 145 0 0,-47 25-426 0 0,-1-2 0 0 0,-95 31 0 0 0,136-53 287 0 0,7-2-2 0 0,-8-13-2757 0 0,6 4 1186 0 0,0-1-3205 0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6:10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0 4143 0 0,'0'0'191'0'0,"-1"1"-11"0"0,-18 19 3649 0 0,-29 43 0 0 0,-12 28-2670 0 0,-91 130-359 0 0,-58 99-644 0 0,193-288-118 0 0,-15 42-1 0 0,29-69-65 0 0,0-1 0 0 0,-1 1 0 0 0,1-1 0 0 0,-1 0 0 0 0,1 1 0 0 0,-2-1-1 0 0,1-1 1 0 0,0 1 0 0 0,-7 5 0 0 0,-2 1-1005 0 0,-24 14 0 0 0,-6 5-3592 0 0,33-22 1426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8:01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39 114 8287 0 0,'0'0'382'0'0,"-2"0"-8"0"0,-9 4-240 0 0,0 4 63 0 0,9-6-14 0 0,1-1 0 0 0,0 1 1 0 0,-1 0-1 0 0,1-1 0 0 0,0 1 0 0 0,0 0 0 0 0,0-1 0 0 0,0 1 0 0 0,0 0 1 0 0,1 0-1 0 0,-1 0 0 0 0,1 0 0 0 0,-1 0 0 0 0,1 0 0 0 0,-1 0 1 0 0,1 0-1 0 0,0 0 0 0 0,0 0 0 0 0,0 0 0 0 0,0 0 0 0 0,1 0 1 0 0,-1 0-1 0 0,0 0 0 0 0,1 0 0 0 0,-1 0 0 0 0,1 0 0 0 0,0 0 1 0 0,1 3-1 0 0,1-1-72 0 0,-1-1 0 0 0,0 1-1 0 0,1 0 1 0 0,0-1 0 0 0,0 0 0 0 0,0 0 0 0 0,0 0 0 0 0,0 0 0 0 0,0 0 0 0 0,1-1-1 0 0,0 0 1 0 0,6 4 0 0 0,3-1 116 0 0,0 0-1 0 0,0-1 1 0 0,0-1-1 0 0,1 0 1 0 0,-1-1-1 0 0,1-1 1 0 0,0 0-1 0 0,16-1 1 0 0,11-2 322 0 0,58-12-1 0 0,-30-2-96 0 0,0-2 0 0 0,85-38 1 0 0,-12 6 28 0 0,-63 23-258 0 0,-26 8-126 0 0,0 2 0 0 0,65-11 0 0 0,-78 24-1458 0 0,-37 4-175 0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6:10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6447 0 0,'0'0'499'0'0,"-1"2"-328"0"0,-2 17 596 0 0,2-11 355 0 0,0-1 0 0 0,0 1 1 0 0,0 0-1 0 0,1 14 0 0 0,2-11-687 0 0,0-1 0 0 0,0 1 0 0 0,1 0 0 0 0,1-1 0 0 0,-1 1 0 0 0,2-1 0 0 0,-1 0 0 0 0,10 14 0 0 0,-5-11-36 0 0,1 0 0 0 0,0-1 1 0 0,0 0-1 0 0,1-1 0 0 0,18 14 1 0 0,-3-6-44 0 0,1-1 0 0 0,0-1 0 0 0,1-2 1 0 0,1-1-1 0 0,39 14 0 0 0,-65-27-584 0 0,23 9 507 0 0,46 10 1 0 0,-62-18-3235 0 0,0-1 0 0 0,13 1 0 0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6:10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0 10911 0 0,'0'0'1096'0'0,"-1"1"-1002"0"0,-7 1-25 0 0,7-1 3 0 0,1 0-1 0 0,-1 0 1 0 0,0 0 0 0 0,0 0 0 0 0,0 0-1 0 0,1 0 1 0 0,-1 0 0 0 0,0 0 0 0 0,1 0-1 0 0,-1 1 1 0 0,1-1 0 0 0,-1 2-1 0 0,0 0 138 0 0,-27 45 1134 0 0,-1-1-1 0 0,-70 82 1 0 0,72-95-1068 0 0,-6 4-20 0 0,-2-2-1 0 0,-1-1 1 0 0,-56 41 0 0 0,92-75-251 0 0,-12 7-17 0 0,9-6-185 0 0,6-6-262 0 0,6-6-504 0 0,3-1-55 0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6:11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228 332 2759 0 0,'-1'2'3882'0'0,"-3"7"1024"0"0,3-7-4164 0 0,-2 0-484 0 0,1 1 0 0 0,0-1 0 0 0,-1 0 1 0 0,0 1-1 0 0,1-1 0 0 0,-1 0 0 0 0,0-1 0 0 0,0 1 1 0 0,0 0-1 0 0,0-1 0 0 0,0 0 0 0 0,0 0 1 0 0,-1 0-1 0 0,-5 1 0 0 0,3-1-121 0 0,0 0 0 0 0,0-1-1 0 0,0 0 1 0 0,-1 0 0 0 0,1-1 0 0 0,0 0 0 0 0,0 0 0 0 0,-6-2-1 0 0,5 1-100 0 0,0 0 0 0 0,0 0-1 0 0,0-1 1 0 0,0 0-1 0 0,1-1 1 0 0,-1 0 0 0 0,1 0-1 0 0,0 0 1 0 0,0 0-1 0 0,0-1 1 0 0,1 0-1 0 0,0-1 1 0 0,0 1 0 0 0,-7-10-1 0 0,10 12-3 0 0,0-1 0 0 0,1 1 0 0 0,-1-1 1 0 0,1 0-1 0 0,0 1 0 0 0,0-1 0 0 0,0 0 0 0 0,1 0 0 0 0,-1 0 0 0 0,1 0 0 0 0,0 0 0 0 0,0-5 0 0 0,1 2-34 0 0,0 1 0 0 0,1-1 0 0 0,0 1 0 0 0,0 0 1 0 0,0-1-1 0 0,6-10 0 0 0,-1 4-119 0 0,1 1 0 0 0,1-1 0 0 0,0 2 0 0 0,1-1 1 0 0,20-18-1 0 0,-17 18-24 0 0,1 1 1 0 0,1 0-1 0 0,0 1 1 0 0,0 1-1 0 0,1 0 1 0 0,30-12-1 0 0,-37 18 185 0 0,1 0 0 0 0,0 0-1 0 0,-1 1 1 0 0,1 0 0 0 0,0 1 0 0 0,0 0 0 0 0,0 0-1 0 0,1 1 1 0 0,-1 1 0 0 0,0 0 0 0 0,0 0 0 0 0,0 1-1 0 0,16 4 1 0 0,-10 0 179 0 0,1 1 1 0 0,-1 0-1 0 0,0 1 0 0 0,17 11 0 0 0,-28-16-156 0 0,0 1 0 0 0,0 0 0 0 0,0 0 0 0 0,0 0 0 0 0,-1 1 0 0 0,0 0 0 0 0,0 0 0 0 0,0 0 0 0 0,0 0 0 0 0,-1 1-1 0 0,0-1 1 0 0,0 1 0 0 0,0 0 0 0 0,3 11 0 0 0,-6-13-42 0 0,1 1-1 0 0,-1-1 0 0 0,0 1 1 0 0,0-1-1 0 0,-1 0 0 0 0,1 1 1 0 0,-1-1-1 0 0,0 0 0 0 0,0 0 1 0 0,-1 1-1 0 0,1-1 1 0 0,-1 0-1 0 0,0 0 0 0 0,0-1 1 0 0,0 1-1 0 0,0 0 0 0 0,-1-1 1 0 0,0 1-1 0 0,1-1 0 0 0,-1 0 1 0 0,-7 6-1 0 0,-2-2-4 0 0,9-6-11 0 0,1 0 0 0 0,-1 1 0 0 0,0-1 0 0 0,1 1 0 0 0,-1-1 0 0 0,1 1 0 0 0,0 0 0 0 0,0 0 0 0 0,0 0 0 0 0,0 1 0 0 0,-4 4 0 0 0,4-4 0 0 0,0-1 0 0 0,0 1 0 0 0,0-1 0 0 0,0 1 0 0 0,-1-1-1 0 0,1 0 1 0 0,-1 0 0 0 0,1 0 0 0 0,-6 3 0 0 0,-30 12 37 0 0,11-5-71 0 0,-4 4-276 0 0,0-3 0 0 0,-1 0 1 0 0,0-3-1 0 0,-35 8 1 0 0,58-16-108 0 0,0 0-1 0 0,0-1 1 0 0,0 0 0 0 0,-17-1 0 0 0,19-2-958 0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6:11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0 5983 0 0,'1'2'5888'0'0,"0"3"-5639"0"0,-1 1 0 0 0,1-1-1 0 0,0 0 1 0 0,-1 1 0 0 0,0-1 0 0 0,-1 1-1 0 0,1-1 1 0 0,-1 0 0 0 0,0 0-1 0 0,-3 10 1 0 0,-4 7-338 0 0,-13 26 0 0 0,6-13 347 0 0,-17 43 546 0 0,-76 135 0 0 0,79-169-673 0 0,-2 0 0 0 0,-2-2 0 0 0,-1-1 0 0 0,-75 67 0 0 0,91-93 18 0 0,9-8 24 0 0,0 1 1 0 0,0-1-1 0 0,1 2 0 0 0,0-1 0 0 0,1 1 0 0 0,-11 17 0 0 0,17-25 93 0 0,3 0-272 0 0,0 1 0 0 0,0-1 0 0 0,0 1 0 0 0,0-1 0 0 0,0 0 0 0 0,1 0 0 0 0,2 1 0 0 0,15-1-2682 0 0,-10-2 1326 0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6:12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2759 0 0,'0'2'4162'0'0,"-4"31"2010"0"0,3-25-5619 0 0,1 0-1 0 0,1 1 0 0 0,-1-1 1 0 0,1 0-1 0 0,1 0 1 0 0,0 0-1 0 0,4 14 1 0 0,9 22 823 0 0,-8-24-928 0 0,0 0 1 0 0,1-1 0 0 0,16 30-1 0 0,-13-32-288 0 0,18 22 0 0 0,-25-34-196 0 0,1 0 1 0 0,0 0 0 0 0,0 0 0 0 0,0-1 0 0 0,0 0 0 0 0,1 0 0 0 0,0 0 0 0 0,6 2 0 0 0,-7-4-384 0 0,-1 0-1 0 0,1-1 1 0 0,0 1 0 0 0,0-1-1 0 0,0-1 1 0 0,0 1-1 0 0,0-1 1 0 0,9 0 0 0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6:12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784 1 14887 0 0,'0'0'1350'0'0,"-2"0"-1110"0"0,-2 0-191 0 0,-1 1 1 0 0,0 0 0 0 0,1 0 0 0 0,-1 0 0 0 0,1 1 0 0 0,0 0 0 0 0,0 0 0 0 0,-1 0 0 0 0,1 0-1 0 0,0 0 1 0 0,-5 6 0 0 0,0-2 78 0 0,1 1-1 0 0,0 0 1 0 0,1 0-1 0 0,-8 11 1 0 0,-29 37 92 0 0,3 3 1 0 0,-45 81 0 0 0,-47 136-70 0 0,-49 92 101 0 0,119-224 316 0 0,43-92-248 0 0,-3 5 129 0 0,3 1 1 0 0,3 0-1 0 0,-13 79 0 0 0,30-135-455 0 0,-1 1 0 0 0,1-1 0 0 0,-1 1 0 0 0,1-1 0 0 0,-1 1 0 0 0,1-1 0 0 0,-1 1 0 0 0,0-1 0 0 0,1 0 1 0 0,-1 1-1 0 0,0-1 0 0 0,0 0 0 0 0,0 0 0 0 0,0 1 0 0 0,0-1 0 0 0,0 0 0 0 0,-1 0 0 0 0,0 1 0 0 0,0-1-210 0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6:18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6911 0 0,'1'0'4818'0'0,"21"-7"-2338"0"0,37-8 1 0 0,9-2-1378 0 0,-27 3-553 0 0,92-28 642 0 0,-111 37-1117 0 0,0 1 0 0 0,25-1-1 0 0,-12 6-2940 0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6:18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22 158 1375 0 0,'-15'-13'-773'0'0,"15"12"1080"0"0,-1 0 0 0 0,0-1 0 0 0,0 1 0 0 0,0 0 0 0 0,1-1 0 0 0,-1 1 1 0 0,1 0-1 0 0,-1-1 0 0 0,0-1 0 0 0,1 2 153 0 0,0 0 1 0 0,0-1 0 0 0,0 1-1 0 0,0 0 1 0 0,0 0-1 0 0,1-1 1 0 0,-1 1-1 0 0,0 0 1 0 0,1 0 0 0 0,-1 0-1 0 0,0 0 1 0 0,1-1-1 0 0,-1 1 1 0 0,1 0-1 0 0,0 0 1 0 0,-1 0-1 0 0,1 0 1 0 0,0 0 0 0 0,0 0-1 0 0,0 0 1 0 0,-1 1-1 0 0,1-1 1 0 0,0 0-1 0 0,0 0 1 0 0,0 1-1 0 0,0-1 1 0 0,2 0 0 0 0,15-10 508 0 0,1 2 0 0 0,1 0 0 0 0,0 1 0 0 0,35-10 0 0 0,86-10-87 0 0,-131 26-767 0 0,100-11-643 0 0,-37 10-2573 0 0,-57 3 1190 0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6:19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84 4143 0 0,'0'0'319'0'0,"-9"4"1784"0"0,9-4-2043 0 0,0 0 1 0 0,0 0-1 0 0,0 0 0 0 0,0 0 1 0 0,0 0-1 0 0,0 0 1 0 0,0 0-1 0 0,0 0 1 0 0,0 0-1 0 0,0-1 1 0 0,1 1-1 0 0,-1 0 0 0 0,0 0 1 0 0,0 0-1 0 0,0 0 1 0 0,0 0-1 0 0,0 0 1 0 0,0 0-1 0 0,0 0 1 0 0,0-1-1 0 0,0 1 0 0 0,-1 0 1 0 0,1 0-1 0 0,0 0 1 0 0,0 0-1 0 0,0 0 1 0 0,0 0-1 0 0,0 0 1 0 0,0 0-1 0 0,0-1 0 0 0,0 1 1 0 0,0 0-1 0 0,0 0 1 0 0,0 0-1 0 0,0 0 1 0 0,0 0-1 0 0,0 0 1 0 0,0 0-1 0 0,0 0 0 0 0,-1 0 1 0 0,1 0-1 0 0,0 0 1 0 0,0 0-1 0 0,0 0 1 0 0,0 0-1 0 0,0 0 0 0 0,0 0 1 0 0,0 0-1 0 0,0-1 1 0 0,-1 1-1 0 0,1 0 1 0 0,0 0-1 0 0,0 0 1 0 0,0 0-1 0 0,0 0 0 0 0,0 0 1 0 0,0 1-1 0 0,0-1 1 0 0,0 0-1 0 0,-1 0 1 0 0,1 0-1 0 0,0 0 1 0 0,0 0-1 0 0,0 0 0 0 0,0 0 1 0 0,0 0-1 0 0,0 0 1 0 0,9-11 550 0 0,17-11-1383 0 0,30-21-1120 0 0,-44 34 1357 0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6:19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28 13847 0 0,'0'0'631'0'0,"0"-9"217"0"0,0 8-773 0 0,0 0 0 0 0,0 0 1 0 0,0 0-1 0 0,0 0 0 0 0,0 1 0 0 0,0-1 1 0 0,0 0-1 0 0,-1 0 0 0 0,1 0 0 0 0,0 0 1 0 0,0 0-1 0 0,-1 0 0 0 0,1 1 0 0 0,0-1 1 0 0,-1 0-1 0 0,1 0 0 0 0,-1 0 0 0 0,0 0 1 0 0,0 0-42 0 0,1 1 0 0 0,-1 0 0 0 0,1 0 0 0 0,-1 0 1 0 0,1 0-1 0 0,-1 0 0 0 0,1 0 0 0 0,0 0 0 0 0,-1 0 0 0 0,1 0 1 0 0,-1 0-1 0 0,1 0 0 0 0,-1 0 0 0 0,1 0 0 0 0,-1 0 0 0 0,1 0 1 0 0,-1 0-1 0 0,1 0 0 0 0,0 1 0 0 0,-1-1 0 0 0,1 0 0 0 0,-1 0 1 0 0,0 1-1 0 0,-2 1 40 0 0,0 1 1 0 0,0-1-1 0 0,0 1 1 0 0,-4 5 0 0 0,-1 4-4 0 0,0 1 1 0 0,1-1 0 0 0,0 1 0 0 0,1 1-1 0 0,-5 16 1 0 0,-2 3 20 0 0,-42 130 18 0 0,12-30-60 0 0,19-69-64 0 0,1 0-54 0 0,-52 100 0 0 0,58-132-150 0 0,16-31 2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8:01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1 13759 0 0,'0'0'1247'0'0,"-3"2"-1023"0"0,-57 46-126 0 0,-21 16 325 0 0,55-46-322 0 0,-105 82 319 0 0,117-88-265 0 0,1 1 1 0 0,0 0-1 0 0,1 1 0 0 0,1 0 1 0 0,0 1-1 0 0,-15 27 0 0 0,25-41-142 0 0,1 0 0 0 0,0-1 1 0 0,-1 1-1 0 0,1 0 0 0 0,0 0 0 0 0,-1 0 0 0 0,1-1 0 0 0,0 1 0 0 0,0 0 1 0 0,0 0-1 0 0,0-1 0 0 0,0 1 0 0 0,0 0 0 0 0,0 0 0 0 0,0 1 0 0 0,0 0 15 0 0,2 3 44 0 0,1-1-47 0 0,1-1 1 0 0,0 0-1 0 0,0 1 1 0 0,0-1-1 0 0,0-1 1 0 0,0 1-1 0 0,1-1 1 0 0,-1 1-1 0 0,1-1 1 0 0,0-1-1 0 0,-1 1 1 0 0,1-1-1 0 0,0 1 1 0 0,0-1-1 0 0,0-1 1 0 0,6 1-1 0 0,8 0 125 0 0,1-2 0 0 0,37-5 0 0 0,-43 4-71 0 0,31-5 143 0 0,0-3-1 0 0,69-24 0 0 0,-110 33-195 0 0,-1 0 0 0 0,1 0 0 0 0,0-1 0 0 0,-1 0 0 0 0,0 0 0 0 0,1 0 0 0 0,-1 0 0 0 0,0 0 0 0 0,0-1 0 0 0,4-4 0 0 0,-7 7-19 0 0,1-1 0 0 0,-1 0 0 0 0,0 1 0 0 0,1-1 0 0 0,-1 0 0 0 0,0 0 0 0 0,1 0 0 0 0,-1 1 0 0 0,0-1 0 0 0,0 0 0 0 0,0 0 0 0 0,0 0 0 0 0,0 0 0 0 0,0 1 0 0 0,0-1 0 0 0,0 0 0 0 0,0 0 0 0 0,-1-1 0 0 0,1-1 14 0 0,-1-2 4 0 0,1-1 1 0 0,-1 1-1 0 0,-1 0 0 0 0,1 0 0 0 0,-1 0 1 0 0,0 0-1 0 0,0 0 0 0 0,-1 0 0 0 0,1 0 1 0 0,-1 1-1 0 0,0-1 0 0 0,-5-5 0 0 0,-6-6 103 0 0,-31-26 0 0 0,8 7-29 0 0,5 0-114 0 0,19 20-754 0 0,0 0 1 0 0,0 2-1 0 0,-28-22 1 0 0,30 27-5546 0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6:19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17159 0 0,'0'0'1299'0'0,"1"0"-879"0"0,58-3 761 0 0,114-22 1 0 0,-130 17-874 0 0,131-27 956 0 0,77-12-526 0 0,-154 33-775 0 0,-21 2-875 0 0,0 4 0 0 0,90 1 0 0 0,-144 8-963 0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6:20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13 12607 0 0,'14'-12'1888'0'0,"-37"41"-1560"0"0,-50 46 21 0 0,54-53-340 0 0,-2 0 0 0 0,-1-1-1 0 0,-41 30 1 0 0,-87 38-68 0 0,26-16 766 0 0,120-71-579 0 0,-1 1 0 0 0,1 0 0 0 0,0 0 0 0 0,1 0 0 0 0,-1 0 0 0 0,0 1 0 0 0,1-1 0 0 0,0 1 0 0 0,0 0 0 0 0,0 0 0 0 0,0 0 0 0 0,-2 6 0 0 0,5-8-83 0 0,0-1 0 0 0,0 1 0 0 0,0-1 0 0 0,0 1 0 0 0,1-1 0 0 0,-1 1-1 0 0,1-1 1 0 0,-1 1 0 0 0,1-1 0 0 0,-1 1 0 0 0,1-1 0 0 0,0 0 0 0 0,0 1 0 0 0,0-1 0 0 0,0 0-1 0 0,0 0 1 0 0,1 2 0 0 0,3 2 13 0 0,0-1 0 0 0,0 1 0 0 0,1-1 0 0 0,-1 0 0 0 0,1-1 0 0 0,0 0 0 0 0,0 1 0 0 0,0-2 0 0 0,1 1 0 0 0,-1-1 0 0 0,7 2-1 0 0,14 2 165 0 0,36 5-1 0 0,-55-10-156 0 0,51 6 156 0 0,0-2 0 0 0,1-2 0 0 0,0-4 0 0 0,-1-2 0 0 0,1-2 0 0 0,-1-3 0 0 0,82-22 0 0 0,-141 29-221 0 0,20-4 43 0 0,-1-1-1 0 0,1-1 1 0 0,32-18-1 0 0,-48 23-42 0 0,1 0-1 0 0,-2-1 0 0 0,1 1 0 0 0,0-1 1 0 0,0 0-1 0 0,-1-1 0 0 0,0 1 0 0 0,1 0 1 0 0,-1-1-1 0 0,-1 0 0 0 0,1 0 0 0 0,0 0 1 0 0,-1 0-1 0 0,0 0 0 0 0,0 0 0 0 0,0 0 1 0 0,-1-1-1 0 0,1 1 0 0 0,-1-1 0 0 0,0 0 1 0 0,0 1-1 0 0,0-9 0 0 0,-1 4-62 0 0,0 1 0 0 0,-1-1 1 0 0,0 1-1 0 0,0-1 0 0 0,-1 1 0 0 0,-2-8 0 0 0,3 13 48 0 0,0 0-1 0 0,0 1 0 0 0,0-1 0 0 0,-1 1 1 0 0,1-1-1 0 0,-1 1 0 0 0,0 0 1 0 0,0-1-1 0 0,0 1 0 0 0,0 0 1 0 0,0 0-1 0 0,0 0 0 0 0,0 1 0 0 0,0-1 1 0 0,-1 0-1 0 0,1 1 0 0 0,-1 0 1 0 0,1-1-1 0 0,-1 1 0 0 0,0 0 1 0 0,-5-1-1 0 0,-2 0-1 0 0,0 1 1 0 0,0 0-1 0 0,-1 0 0 0 0,1 1 1 0 0,0 0-1 0 0,0 1 1 0 0,-1 0-1 0 0,1 0 0 0 0,0 2 1 0 0,0-1-1 0 0,0 1 1 0 0,1 0-1 0 0,-1 1 0 0 0,1 0 1 0 0,-15 9-1 0 0,14-7 36 0 0,0 1-1 0 0,1 0 1 0 0,-1 1-1 0 0,1 0 1 0 0,1 0-1 0 0,-1 1 1 0 0,1 0-1 0 0,1 1 1 0 0,0-1-1 0 0,0 1 1 0 0,1 1-1 0 0,0-1 1 0 0,-4 13-1 0 0,9-18 21 0 0,-1-1 0 0 0,1 1 1 0 0,1 0-1 0 0,-1 0 0 0 0,1-1 0 0 0,-1 1 0 0 0,1 0 0 0 0,1 0 1 0 0,-1 0-1 0 0,1-1 0 0 0,0 1 0 0 0,0 0 0 0 0,0-1 0 0 0,0 1 0 0 0,1 0 1 0 0,0-1-1 0 0,3 6 0 0 0,-1-2-329 0 0,1 0 0 0 0,0 0 0 0 0,0-1-1 0 0,9 9 1 0 0,12 9-4589 0 0,-14-16-1580 0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6:23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15 12007 0 0,'0'0'1904'0'0,"-5"-7"-558"0"0,3 6-1282 0 0,0 0 0 0 0,0 0 0 0 0,1 1 0 0 0,-1-1 0 0 0,0 0 0 0 0,0 0 0 0 0,0 1 0 0 0,0 0 0 0 0,0-1 0 0 0,0 1 0 0 0,0 0 0 0 0,0 0 0 0 0,0 0 0 0 0,0 0 0 0 0,0 0 0 0 0,0 0 0 0 0,0 0 0 0 0,0 1 0 0 0,-3 1 0 0 0,-2 0-54 0 0,-1 0-1 0 0,1 1 1 0 0,-12 7-1 0 0,-9 7-9 0 0,2 2 0 0 0,0 0 0 0 0,-47 46 0 0 0,-56 82 0 0 0,95-102 18 0 0,-46 78 0 0 0,66-98-12 0 0,2 0 0 0 0,0 0 0 0 0,2 1 0 0 0,1 1 0 0 0,-7 34 0 0 0,14-49 7 0 0,0 0-1 0 0,1 0 1 0 0,1 0 0 0 0,0 0-1 0 0,0 0 1 0 0,1 0-1 0 0,1 0 1 0 0,5 19-1 0 0,-2-14 32 0 0,1-1 0 0 0,1 0-1 0 0,0 0 1 0 0,1-1 0 0 0,13 21-1 0 0,3-5 57 0 0,0-1 1 0 0,2-1-1 0 0,1-1 0 0 0,51 40 0 0 0,-14-17 292 0 0,72 63 270 0 0,-118-96-606 0 0,-1 0 0 0 0,0 1 1 0 0,-2 1-1 0 0,0 1 0 0 0,13 23 0 0 0,-17-21-67 0 0,-1 0 0 0 0,0 0 0 0 0,-2 0-1 0 0,-1 1 1 0 0,-1 0 0 0 0,-1 1 0 0 0,0-1 0 0 0,-2 1 0 0 0,-2 0 0 0 0,0 0 0 0 0,-1 0-1 0 0,-1 0 1 0 0,-8 39 0 0 0,4-41-157 0 0,0-1-1 0 0,-2 1 1 0 0,0-1 0 0 0,-2 0-1 0 0,0-1 1 0 0,-2 0 0 0 0,0 0-1 0 0,-1-1 1 0 0,-1-1-1 0 0,-1 0 1 0 0,-1-1 0 0 0,0 0-1 0 0,-2-2 1 0 0,-28 25 0 0 0,21-24 185 0 0,0-1 0 0 0,-2-1 0 0 0,0-1 0 0 0,0-1 0 0 0,-1-2 0 0 0,-55 17 1 0 0,37-15 1092 0 0,43-12-916 0 0,20 8-470 0 0,4-4-1142 0 0,-11-5-4314 0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6:25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9 3223 0 0,'-2'1'6590'0'0,"-8"4"-5914"0"0,0 0 1 0 0,0 1 0 0 0,0 0 0 0 0,0 1-1 0 0,-15 13 1 0 0,-41 47 677 0 0,55-54-1022 0 0,3-5-110 0 0,1 1 0 0 0,1 0 0 0 0,0 1 1 0 0,0-1-1 0 0,1 1 0 0 0,0 0 0 0 0,0 1 0 0 0,1-1 0 0 0,-3 14 0 0 0,6-18-127 0 0,-1 0 0 0 0,1 0 1 0 0,0 0-1 0 0,1 0 0 0 0,-1 0 0 0 0,1 0 1 0 0,0 0-1 0 0,1 0 0 0 0,-1 1 1 0 0,1-1-1 0 0,1 0 0 0 0,-1 0 0 0 0,1 0 1 0 0,0-1-1 0 0,0 1 0 0 0,1 0 0 0 0,-1-1 1 0 0,6 7-1 0 0,-6-9-55 0 0,0 0 0 0 0,0-1 0 0 0,1 1 0 0 0,-1-1 0 0 0,1 1 1 0 0,0-1-1 0 0,0 0 0 0 0,0 0 0 0 0,0-1 0 0 0,0 1 0 0 0,0-1 0 0 0,0 1 1 0 0,5 0-1 0 0,-2 0 22 0 0,-1-1 1 0 0,1-1-1 0 0,-1 1 1 0 0,1-1-1 0 0,-1 0 1 0 0,1 0-1 0 0,9-2 1 0 0,1-2 38 0 0,0 0 1 0 0,0-1-1 0 0,0-1 1 0 0,23-13-1 0 0,54-32 226 0 0,-77 41-223 0 0,-1-1 0 0 0,0-1 0 0 0,22-21 0 0 0,-35 30-94 0 0,0 1 0 0 0,1-1 0 0 0,-1 1 0 0 0,0-1 0 0 0,-1 0 0 0 0,1 0 0 0 0,0 0 0 0 0,-1 0 0 0 0,0 0 0 0 0,1-1 0 0 0,-1 1 0 0 0,-1 0 0 0 0,1-1 0 0 0,0 1 0 0 0,-1 0 0 0 0,0-1 0 0 0,1 1 0 0 0,-1 0 0 0 0,-1-5 0 0 0,0 5-12 0 0,0-1-1 0 0,0 1 1 0 0,0-1-1 0 0,0 1 1 0 0,-1 0 0 0 0,0-1-1 0 0,1 1 1 0 0,-1 0-1 0 0,0 0 1 0 0,0 1 0 0 0,-1-1-1 0 0,1 0 1 0 0,-1 1-1 0 0,1-1 1 0 0,-1 1 0 0 0,0 0-1 0 0,0 0 1 0 0,-3-2-1 0 0,-8-3-111 0 0,1 1-1 0 0,-1 0 0 0 0,0 2 0 0 0,-1-1 0 0 0,1 2 0 0 0,-26-4 0 0 0,15 3-86 0 0,-26-8 0 0 0,38 8 18 0 0,1 0-1 0 0,1-1 1 0 0,-13-7 0 0 0,22 11-31 0 0,2 0-2 0 0,-1-2-18 0 0,1 1-1 0 0,0-1 0 0 0,0 1 1 0 0,0-1-1 0 0,0 1 0 0 0,0-1 1 0 0,1 1-1 0 0,-1-1 0 0 0,1 1 1 0 0,0-4-1 0 0,4-5-1064 0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6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67 8287 0 0,'23'-47'2168'0'0,"-10"28"5891"0"0,-14 37-7662 0 0,-1-1 0 0 0,-1 1 0 0 0,-10 34 0 0 0,5-23-260 0 0,-20 95-19 0 0,-7 29 80 0 0,28-130-107 0 0,-2 0 0 0 0,-15 27 0 0 0,-2 7-2662 0 0,25-54 1344 0 0,0 6-12 0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6:32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0 5527 0 0,'0'0'498'0'0,"-2"2"-406"0"0,-39 21 3096 0 0,26-15-1943 0 0,1 0 1 0 0,-15 11 0 0 0,4 0-535 0 0,0 2-1 0 0,2 1 1 0 0,0 0 0 0 0,1 2-1 0 0,-27 38 1 0 0,43-53-591 0 0,0 0-1 0 0,0 1 1 0 0,1-1 0 0 0,0 1-1 0 0,0 0 1 0 0,1 1 0 0 0,1-1 0 0 0,-3 13-1 0 0,6-22-76 0 0,0 0 1 0 0,0 1-1 0 0,0-1 0 0 0,1 0 1 0 0,-1 0-1 0 0,0 0 0 0 0,1 1 0 0 0,-1-1 1 0 0,0 0-1 0 0,1 0 0 0 0,0 0 1 0 0,-1 0-1 0 0,1 0 0 0 0,0 0 0 0 0,-1 0 1 0 0,3 2-1 0 0,13 11 380 0 0,-12-12-375 0 0,0 0 0 0 0,0 0 0 0 0,-1-1 0 0 0,1 0 0 0 0,1 0 0 0 0,-1 0 0 0 0,0 0 0 0 0,0 0 0 0 0,0-1 0 0 0,0 0 0 0 0,1 0 0 0 0,-1 0 0 0 0,0 0 0 0 0,6-2 0 0 0,7-2 25 0 0,0 0 1 0 0,18-7 0 0 0,-25 8-48 0 0,12-5-12 0 0,55-19 71 0 0,-68 23-77 0 0,-1 0 0 0 0,1-1 0 0 0,-1 0 0 0 0,0-1-1 0 0,0 1 1 0 0,9-10 0 0 0,-16 14-15 0 0,1-1 0 0 0,-1 1 1 0 0,1-1-1 0 0,-1 1 0 0 0,0-1 0 0 0,0 1 0 0 0,0-1 0 0 0,0 0 0 0 0,0 0 0 0 0,0 0 0 0 0,0 0 1 0 0,0 0-1 0 0,-1 0 0 0 0,1 0 0 0 0,-1 0 0 0 0,1 0 0 0 0,-1 0 0 0 0,0 0 0 0 0,0 0 1 0 0,0 0-1 0 0,0 0 0 0 0,0 0 0 0 0,0 0 0 0 0,-1 0 0 0 0,1 0 0 0 0,-1 0 0 0 0,1 0 0 0 0,-1 0 1 0 0,0 0-1 0 0,0 0 0 0 0,0 0 0 0 0,0 1 0 0 0,-1-3 0 0 0,-1 0-17 0 0,-1 0 1 0 0,0 0-1 0 0,0 0 0 0 0,0 0 0 0 0,0 1 0 0 0,0 0 0 0 0,-1 0 1 0 0,1 0-1 0 0,-1 0 0 0 0,0 1 0 0 0,-7-4 0 0 0,0 2-327 0 0,-1 0 324 0 0,-21-12 0 0 0,31 15-320 0 0,0-1 0 0 0,1 1 0 0 0,-1-1 0 0 0,1 0 0 0 0,-1 1 0 0 0,1-1 0 0 0,0 0 0 0 0,0-1 0 0 0,0 1 0 0 0,0 0 0 0 0,0-1 0 0 0,1 1 0 0 0,-1-1 0 0 0,-1-2 0 0 0,1-6-1275 0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6:32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31 3679 0 0,'0'0'167'0'0,"1"-1"-7"0"0,16-5-127 0 0,-13 4 801 0 0,1-1 0 0 0,-1 1-1 0 0,1-1 1 0 0,12-11 7535 0 0,-22 15-8302 0 0,1 1 1 0 0,-1-1-1 0 0,0 1 0 0 0,0 0 0 0 0,1 0 1 0 0,-1 0-1 0 0,-6 5 0 0 0,5-4-1 0 0,-15 10 53 0 0,1 1 0 0 0,1 0 0 0 0,0 2-1 0 0,-20 20 1 0 0,-60 78 35 0 0,31-19-10 0 0,-74 138 0 0 0,126-204-143 0 0,1 2 0 0 0,1-1 0 0 0,-15 51 0 0 0,24-62-4 0 0,1-1 1 0 0,1 0 0 0 0,0 1 0 0 0,1 0 0 0 0,1 0 0 0 0,1 0 0 0 0,4 34 0 0 0,1-30-26 0 0,0-1 1 0 0,2-1-1 0 0,0 1 1 0 0,2-1-1 0 0,0-1 1 0 0,15 25-1 0 0,81 113-230 0 0,-64-102 202 0 0,-20-26 4 0 0,59 91 67 0 0,-68-100 10 0 0,-1 1 0 0 0,0 1 1 0 0,13 43-1 0 0,-20-49-15 0 0,-1-1 0 0 0,0 1-1 0 0,-1 0 1 0 0,-1 0-1 0 0,-1 0 1 0 0,0 0 0 0 0,-1 0-1 0 0,-1 0 1 0 0,0 0 0 0 0,-1 0-1 0 0,-1 0 1 0 0,-1-1 0 0 0,-10 23-1 0 0,4-14-42 0 0,-2 0-1 0 0,-1 0 1 0 0,0-1 0 0 0,-2-1-1 0 0,-1-1 1 0 0,-1 0 0 0 0,-29 27-1 0 0,11-17 165 0 0,-73 48 0 0 0,49-37 410 0 0,44-30-348 0 0,15-12-134 0 0,3 0-446 0 0,1 1 202 0 0,0 0 0 0 0,1 0 0 0 0,-1 0 0 0 0,1-1-1 0 0,0 1 1 0 0,-1-1 0 0 0,1 0 0 0 0,0 0 0 0 0,0-1 0 0 0,0 1 0 0 0,0-1-1 0 0,0 1 1 0 0,0-1 0 0 0,6-1 0 0 0,0-1-662 0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6:33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0 5527 0 0,'0'0'766'0'0,"-9"2"1636"0"0,-5 1 807 0 0,-15 9-1652 0 0,27-11-1155 0 0,-3 4 2190 0 0,19-5-2204 0 0,0-2 0 0 0,16-3 0 0 0,-20 3-276 0 0,1 0 1 0 0,-1 1 0 0 0,1 0-1 0 0,-1 0 1 0 0,0 1 0 0 0,15 2-1 0 0,-16 0-48 0 0,4 4-46 0 0,-11-3-15 0 0,-2-1 7 0 0,1 0 10 0 0,0 0 0 0 0,0-1 0 0 0,0 1 1 0 0,-1 0-1 0 0,1 0 0 0 0,-1 0 0 0 0,0 0 0 0 0,1 0 0 0 0,-1 0 0 0 0,0 0 1 0 0,0 0-1 0 0,0 0 0 0 0,-1 0 0 0 0,1 0 0 0 0,0 0 0 0 0,-2 4 1 0 0,1-1 0 0 0,-1 0 0 0 0,0 1 0 0 0,-1-1 0 0 0,1 0 0 0 0,-1 0 0 0 0,0 0 0 0 0,0-1 1 0 0,-4 6-1 0 0,-34 32 14 0 0,29-30-15 0 0,-3 4 22 0 0,-55 49-31 0 0,61-56-12 0 0,0 4 13 0 0,8-12 44 0 0,1 5 194 0 0,0-2 415 0 0,7-1-551 0 0,6-2 59 0 0,0 1-1 0 0,0-2 1 0 0,-1 0-1 0 0,1 0 1 0 0,0-1-1 0 0,-1-1 1 0 0,23-5-1 0 0,25-2 208 0 0,-41 7-184 0 0,1 2-1 0 0,0 0 1 0 0,36 6-1 0 0,-43-4-619 0 0,-1 1-1 0 0,19 7 0 0 0,-22-6-1248 0 0,0 0 0 0 0,0 0 0 0 0,15 11 0 0 0,-15-7-4703 0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6:36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19 9615 0 0,'0'0'439'0'0,"1"-1"-10"0"0,14-14 3517 0 0,-9 12-1201 0 0,-11 12-2665 0 0,-1 0 0 0 0,0 0 0 0 0,0-1 0 0 0,-1 0 0 0 0,0 0 0 0 0,-10 9 0 0 0,-55 40-21 0 0,12-10-53 0 0,-47 53-6 0 0,87-78 0 0 0,0 1 0 0 0,-30 47 0 0 0,44-61 0 0 0,-11 19 0 0 0,-16 35 0 0 0,29-54 0 0 0,0 0 0 0 0,1 0 0 0 0,1 0 0 0 0,-1 0 0 0 0,1 1 0 0 0,1-1 0 0 0,0 1 0 0 0,0 16 0 0 0,1-22 15 0 0,1 0 0 0 0,0 1 0 0 0,0-1 0 0 0,0 0 0 0 0,0 0 0 0 0,0 0 0 0 0,1 1 0 0 0,0-2 0 0 0,0 1 0 0 0,0 0 0 0 0,1 0 0 0 0,-1-1 0 0 0,1 1 0 0 0,0-1 0 0 0,-1 0 0 0 0,2 1 0 0 0,-1-2 0 0 0,0 1 0 0 0,1 0 0 0 0,-1-1 0 0 0,1 1 0 0 0,0-1 0 0 0,5 3 0 0 0,9 2 104 0 0,-1-1 0 0 0,1 0 0 0 0,0-1 0 0 0,21 3 0 0 0,-24-5-111 0 0,-3 0-349 0 0,28 4 162 0 0,-14-4-5016 0 0,-9-3-413 0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6:37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6447 0 0,'0'0'499'0'0,"-2"1"-78"0"0,1 1-46 0 0,-1 0 0 0 0,0 0 0 0 0,0 0 0 0 0,1 0 0 0 0,-1 0 0 0 0,1 0 0 0 0,0 0 0 0 0,0 1 0 0 0,-1-1-1 0 0,1 0 1 0 0,1 1 0 0 0,-1-1 0 0 0,0 1 0 0 0,1-1 0 0 0,-1 1 0 0 0,1-1 0 0 0,0 1 0 0 0,0 2 0 0 0,0-2-272 0 0,0 0-1 0 0,1 0 1 0 0,0 0 0 0 0,0 0 0 0 0,0-1 0 0 0,0 1 0 0 0,0 0 0 0 0,0-1 0 0 0,1 1 0 0 0,-1-1 0 0 0,3 3 0 0 0,18 22 856 0 0,2-2 1 0 0,52 45-1 0 0,-10-12-36 0 0,-5-2-501 0 0,75 53 0 0 0,-133-107-554 0 0,0 0 1 0 0,0-1-1 0 0,0 1 0 0 0,-1-1 0 0 0,1 0 0 0 0,0 0 0 0 0,5 1 1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8:02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0 12407 0 0,'0'0'1126'0'0,"-1"2"-929"0"0,-35 44 228 0 0,-4 6 1082 0 0,0 15-6 0 0,-31 75 0 0 0,-17 30-1286 0 0,63-132-207 0 0,-43 53 1 0 0,-39 29 49 0 0,26-28-206 0 0,35-37-190 0 0,24-29-748 0 0,0-1-1 0 0,-46 43 1 0 0,50-54-1505 0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6:37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793 0 8287 0 0,'0'0'639'0'0,"-2"1"-415"0"0,-67 38 3983 0 0,-49 31-857 0 0,72-35-3168 0 0,-70 68 0 0 0,-30 52 148 0 0,127-135-324 0 0,-128 127 202 0 0,133-133 146 0 0,0-1-1 0 0,-1 0 1 0 0,-1-2-1 0 0,0 0 1 0 0,-1 0-1 0 0,-19 8 1 0 0,35-18-133 0 0,12-7-202 0 0,39-26-1590 0 0,-29 18 995 0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6:37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 7367 0 0,'0'0'7690'0'0,"0"2"-7325"0"0,-1 6-168 0 0,0 1 1 0 0,0-1-1 0 0,-1 1 1 0 0,0-1-1 0 0,-1 0 1 0 0,0 0-1 0 0,-4 9 1 0 0,-31 54 267 0 0,10-22 1027 0 0,29-49-1314 0 0,17-8-23 0 0,10-3 77 0 0,37-10 0 0 0,-56 18-177 0 0,1 1-1 0 0,-1 1 1 0 0,1 0-1 0 0,-1 0 1 0 0,1 1-1 0 0,0 0 1 0 0,-1 0 0 0 0,13 3-1 0 0,1 0 26 0 0,-4-1-98 0 0,-18-1-72 0 0,3 8-4455 0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6:38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1 12607 0 0,'0'0'4186'0'0,"-1"1"-3793"0"0,-16 43 200 0 0,-34 61-1 0 0,28-60-437 0 0,-110 176 279 0 0,63-112-319 0 0,20-38-53 0 0,33-51-16 0 0,2 1 1 0 0,-18 33 0 0 0,30-47-159 0 0,3-5-532 0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6:38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5983 0 0,'0'0'464'0'0,"-1"2"-305"0"0,-2 4 785 0 0,0 1 1 0 0,1-1-1 0 0,0 1 1 0 0,0 0-1 0 0,0 0 0 0 0,1 0 1 0 0,0 0-1 0 0,0 0 0 0 0,0 0 1 0 0,2 13-1 0 0,0-12-572 0 0,0 1 0 0 0,1-1 0 0 0,0 0 0 0 0,1 0 0 0 0,5 12 0 0 0,9 14 573 0 0,40 58 1 0 0,-42-71-810 0 0,-6-7-152 0 0,1-2 1 0 0,1 1-1 0 0,0-2 1 0 0,15 13-1 0 0,-25-23-38 0 0,0 0 1 0 0,1 0-1 0 0,-1 0 0 0 0,1 0 1 0 0,0-1-1 0 0,-1 1 0 0 0,1 0 0 0 0,-1-1 1 0 0,1 0-1 0 0,0 1 0 0 0,0-1 0 0 0,-1 0 1 0 0,1 0-1 0 0,0 0 0 0 0,-1 0 0 0 0,1 0 1 0 0,0 0-1 0 0,0 0 0 0 0,-1-1 0 0 0,1 1 1 0 0,0-1-1 0 0,-1 1 0 0 0,1-1 1 0 0,2-1-1 0 0,1 0-251 0 0,-1-1 0 0 0,1 0 0 0 0,0 0 0 0 0,-1 0 1 0 0,0 0-1 0 0,4-5 0 0 0,0 0-453 0 0,-1 0 1 0 0,-1 0-1 0 0,0-1 1 0 0,0 1-1 0 0,0-1 1 0 0,4-11-1 0 0,1-5-870 0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6:38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46 9007 0 0,'3'-9'711'0'0,"3"-8"-934"0"0,-5 8 3417 0 0,1-2 3292 0 0,-7 44-5905 0 0,-2 0 0 0 0,-2 0 0 0 0,-1-1 0 0 0,-23 54 0 0 0,-74 119-286 0 0,65-128-23 0 0,-58 88 169 0 0,54-92 85 0 0,-45 96-1 0 0,83-153-571 0 0,-20 51 283 0 0,25-59-400 0 0,1 1 0 0 0,-1 0-1 0 0,2 0 1 0 0,-1 0-1 0 0,0 15 1 0 0,2-22-768 0 0,9 2-6058 0 0,2-3 326 0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6:39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54 121 13359 0 0,'-2'1'612'0'0,"-45"11"2594"0"0,47-12-3156 0 0,0 0 1 0 0,-1 0-1 0 0,1 0 1 0 0,0 0-1 0 0,0 0 1 0 0,-1 1-1 0 0,1-1 1 0 0,0 0-1 0 0,0 0 1 0 0,0 0-1 0 0,-1 0 1 0 0,1 0-1 0 0,0 1 1 0 0,0-1-1 0 0,0 0 1 0 0,0 0-1 0 0,-1 0 1 0 0,1 1-1 0 0,0-1 1 0 0,0 0-1 0 0,0 0 1 0 0,0 1-1 0 0,0-1 1 0 0,0 0-1 0 0,0 0 1 0 0,-1 0-1 0 0,1 1 1 0 0,0-1-1 0 0,0 0 1 0 0,0 0-1 0 0,0 1 1 0 0,0-1-1 0 0,0 0 1 0 0,0 0-1 0 0,0 1 1 0 0,0-1-1 0 0,1 0 1 0 0,-1 0-1 0 0,0 1 1 0 0,0-1-1 0 0,0 0 1 0 0,0 0 0 0 0,0 1-1 0 0,0-1 1 0 0,0 0-1 0 0,1 0 1 0 0,-1 0-1 0 0,0 1 1 0 0,0-1-1 0 0,0 0 1 0 0,0 0-1 0 0,1 0 1 0 0,-1 1-1 0 0,0-1 1 0 0,0 0-1 0 0,1 0 1 0 0,12 10 908 0 0,-7-8-808 0 0,0 0-1 0 0,1 0 0 0 0,-1-1 1 0 0,1 0-1 0 0,0 0 0 0 0,-1-1 1 0 0,1 1-1 0 0,0-2 0 0 0,9 0 1 0 0,8-3 187 0 0,29-8 0 0 0,-44 10-254 0 0,103-28 615 0 0,124-26-30 0 0,-158 40-1776 0 0,-67 12 294 0 0,-1 1-1 0 0,0-1 1 0 0,1-1-1 0 0,-2 1 1 0 0,13-9-1 0 0,-19 11-194 0 0,9-5-260 0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6:39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 10591 0 0,'0'0'4970'0'0,"0"2"-3737"0"0,-41 79 1054 0 0,-73 143-587 0 0,70-140-1471 0 0,38-68-108 0 0,0-1 0 0 0,0 1 0 0 0,-4 26 0 0 0,9-35-73 0 0,0 0-1 0 0,0 0 1 0 0,2 8 0 0 0,-1 6 19 0 0,0-20-326 0 0,3 7-3667 0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6:43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451 135 2759 0 0,'-10'4'4438'0'0,"-41"10"1411"0"0,50-14-5266 0 0,-5 0 4233 0 0,16-10-4624 0 0,1-1 0 0 0,0 1 0 0 0,1 1 0 0 0,0 0 0 0 0,0 1 0 0 0,1 0 0 0 0,19-8 0 0 0,10-3 118 0 0,49-15 0 0 0,-77 29-303 0 0,1 1 1 0 0,22-4 0 0 0,-33 8-15 0 0,1-1 0 0 0,-1 1 0 0 0,0 0 0 0 0,0 0 1 0 0,1 0-1 0 0,-1 1 0 0 0,0-1 0 0 0,1 1 0 0 0,-1 0 0 0 0,0 0 0 0 0,0 1 0 0 0,0-1 0 0 0,5 3 0 0 0,-8-3-70 0 0,-1 2-86 0 0,0 3 138 0 0,-1 0-1 0 0,0 0 1 0 0,0 0 0 0 0,0 0-1 0 0,-1-1 1 0 0,0 1-1 0 0,0 0 1 0 0,-1-1 0 0 0,1 1-1 0 0,-1-1 1 0 0,0 0-1 0 0,-1 0 1 0 0,1 0 0 0 0,-1 0-1 0 0,0-1 1 0 0,0 1-1 0 0,0-1 1 0 0,-7 4 0 0 0,-10 8-79 0 0,0-1 1 0 0,-47 24-1 0 0,40-24-53 0 0,-66 36-93 0 0,-57 32 128 0 0,149-82 66 0 0,24 1-146 0 0,43-12 91 0 0,-47 6 85 0 0,34-2 0 0 0,-45 5 34 0 0,0 1 0 0 0,-1 1 1 0 0,1 0-1 0 0,0 0 0 0 0,0 0 0 0 0,0 1 0 0 0,-1 0 1 0 0,11 4-1 0 0,-7-1 20 0 0,-1 0 0 0 0,1 0 0 0 0,-2 1 0 0 0,1 0 0 0 0,0 1 1 0 0,14 14-1 0 0,-20-17 26 0 0,1 0 0 0 0,0 1 0 0 0,-1-1 0 0 0,0 1 0 0 0,0-1 0 0 0,0 1 0 0 0,-1 0 0 0 0,0 0 0 0 0,0 0 0 0 0,0 1 0 0 0,0-1 0 0 0,-1 0 0 0 0,0 1 0 0 0,0-1 0 0 0,0 7 0 0 0,-1-10-44 0 0,0 0 1 0 0,0-1-1 0 0,0 1 0 0 0,0 0 0 0 0,-1 0 1 0 0,1 0-1 0 0,0 0 0 0 0,-1-1 0 0 0,0 1 1 0 0,1 0-1 0 0,-1 0 0 0 0,0-1 0 0 0,0 1 0 0 0,0 0 1 0 0,0-1-1 0 0,0 1 0 0 0,0-1 0 0 0,-1 0 1 0 0,1 1-1 0 0,-3 1 0 0 0,-2 3 21 0 0,-1 0-7 0 0,-1 0 0 0 0,1 0 0 0 0,-1-1 0 0 0,0 0 0 0 0,0-1 0 0 0,-1 1 0 0 0,-15 4 0 0 0,2 1 2 0 0,-215 85 84 0 0,193-81-89 0 0,-1-1-1 0 0,-1-3 1 0 0,-69 7-1 0 0,64-17-732 0 0,68-5-705 0 0,-7 1 830 0 0,10 0-1337 0 0,3-1-3876 0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6:44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8287 0 0,'0'0'756'0'0,"-2"1"-622"0"0,-2 1 108 0 0,3-1-112 0 0,1-1-1 0 0,-1 1 1 0 0,1-1-1 0 0,0 1 1 0 0,-1-1-1 0 0,1 1 1 0 0,0-1-1 0 0,-1 1 0 0 0,1 0 1 0 0,0-1-1 0 0,0 1 1 0 0,0-1-1 0 0,-1 1 1 0 0,1 0-1 0 0,0-1 1 0 0,0 1-1 0 0,0 0 1 0 0,0 2 311 0 0,-2 4-58 0 0,1 0 0 0 0,1 1 1 0 0,-1-1-1 0 0,1 0 0 0 0,0 1 0 0 0,0-1 0 0 0,1 0 0 0 0,0 1 0 0 0,1-1 0 0 0,0 0 0 0 0,0 0 0 0 0,0 0 0 0 0,1 0 1 0 0,3 7-1 0 0,2 1-83 0 0,1 0 1 0 0,0 0 0 0 0,1-1 0 0 0,22 25 0 0 0,-20-27-168 0 0,0-1 0 0 0,1 0 0 0 0,0-1 0 0 0,1-1 0 0 0,0 0 0 0 0,0 0 0 0 0,1-1 0 0 0,0-1 0 0 0,29 9-1 0 0,7-2 174 0 0,91 13-1 0 0,-129-25-290 0 0,-1 0-18 0 0,2 0-68 0 0,22 6 1 0 0,-34-7-64 0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6:44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1 7367 0 0,'0'0'568'0'0,"-2"0"-373"0"0,-7 2 469 0 0,0 1 1 0 0,1 0-1 0 0,-1 0 0 0 0,1 1 0 0 0,0 0 1 0 0,-1 1-1 0 0,2 0 0 0 0,-1 0 1 0 0,1 0-1 0 0,-7 8 0 0 0,-10 10-125 0 0,-31 38-1 0 0,14-14-15 0 0,-6 2-623 0 0,-2-2 1 0 0,-3-3 0 0 0,-99 68-1 0 0,141-105-66 0 0,1-1 0 0 0,-1-1 0 0 0,-1 0 0 0 0,1 0 0 0 0,-1-1 0 0 0,1 0 0 0 0,-20 3 0 0 0,30-7 101 0 0,0 0 0 0 0,-1 1-1 0 0,1-1 1 0 0,-1 0 0 0 0,1 0-1 0 0,-1 0 1 0 0,1 0 0 0 0,0 0-1 0 0,-1-1 1 0 0,1 1 0 0 0,-1 0-1 0 0,1 0 1 0 0,0 0 0 0 0,-1 0-1 0 0,1 0 1 0 0,0 0 0 0 0,-1-1-1 0 0,1 1 1 0 0,0 0 0 0 0,-1 0-1 0 0,0-1 1 0 0,3-7-882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8:02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82 6911 0 0,'0'0'528'0'0,"-1"2"-341"0"0,1-1-128 0 0,-1 1-1 0 0,0-1 1 0 0,1 0-1 0 0,-1 1 1 0 0,1-1-1 0 0,0 0 1 0 0,0 1 0 0 0,-1-1-1 0 0,1 0 1 0 0,0 1-1 0 0,0-1 1 0 0,0 1-1 0 0,1 1 1 0 0,-1 0 280 0 0,1-1-126 0 0,-1 0 1 0 0,1 0-1 0 0,0 0 1 0 0,0-1-1 0 0,0 1 0 0 0,0 0 1 0 0,0 0-1 0 0,0-1 1 0 0,0 1-1 0 0,1 0 1 0 0,-1-1-1 0 0,1 1 1 0 0,-1-1-1 0 0,1 0 1 0 0,-1 0-1 0 0,3 2 1 0 0,-2-2-13 0 0,2 1-82 0 0,0 1-1 0 0,0-1 1 0 0,0 0 0 0 0,0 0-1 0 0,1-1 1 0 0,-1 1-1 0 0,1-1 1 0 0,-1 0-1 0 0,1 0 1 0 0,0-1-1 0 0,-1 1 1 0 0,10-1-1 0 0,6-1 184 0 0,33-7-1 0 0,-43 7-191 0 0,128-23 1113 0 0,202-63 0 0 0,-311 78-1075 0 0,35-6-1 0 0,-2 6-3240 0 0,-42 8-2265 0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6:44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12439 0 0,'-2'1'958'0'0,"-1"2"-791"0"0,0 0 1 0 0,0 0 0 0 0,0 0 0 0 0,0 0 0 0 0,0 0 0 0 0,1 1-1 0 0,-1 0 1 0 0,1-1 0 0 0,0 1 0 0 0,0 0 0 0 0,0 0 0 0 0,1 0-1 0 0,-1 0 1 0 0,1 0 0 0 0,0 0 0 0 0,0 0 0 0 0,1 1 0 0 0,-1-1-1 0 0,1 0 1 0 0,0 0 0 0 0,0 1 0 0 0,0-1 0 0 0,2 9 0 0 0,0-8-13 0 0,-1 1 1 0 0,1-1 0 0 0,1 1 0 0 0,-1-1-1 0 0,1 0 1 0 0,-1 0 0 0 0,2 0 0 0 0,5 8 0 0 0,34 35 879 0 0,-26-31-743 0 0,9 10 31 0 0,11 13-78 0 0,49 41-1 0 0,-84-80-300 0 0,-1 0-1 0 0,0-1 1 0 0,1 1 0 0 0,-1 0 0 0 0,1 0 0 0 0,-1-1-1 0 0,1 1 1 0 0,0-1 0 0 0,-1 0 0 0 0,1 1-1 0 0,0-1 1 0 0,-1 0 0 0 0,1 0 0 0 0,-1 0 0 0 0,1 0-1 0 0,0 0 1 0 0,-1 0 0 0 0,1 0 0 0 0,0-1-1 0 0,-1 1 1 0 0,1-1 0 0 0,-1 1 0 0 0,3-2 0 0 0,0 1-403 0 0,-1-1 0 0 0,1 0 0 0 0,-1 0 0 0 0,1-1 0 0 0,-1 1 0 0 0,0-1 0 0 0,5-4 0 0 0,4-7-5463 0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6:45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18 9671 0 0,'0'0'440'0'0,"1"-1"-5"0"0,-1-1-350 0 0,13-12 8355 0 0,-14 26-6987 0 0,-7 19-1939 0 0,-136 258 1081 0 0,-19-12-271 0 0,124-214-210 0 0,-21 49 180 0 0,-53 131 0 0 0,3-1 887 0 0,109-240-1370 0 0,5-16-3556 0 0,1-1-3194 0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6:4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27 5063 0 0,'-9'8'13713'0'0,"21"-10"-11651"0"0,20-5-2629 0 0,-16 2 758 0 0,1-1 0 0 0,0 2 0 0 0,0 0 0 0 0,0 1-1 0 0,0 1 1 0 0,21 0 0 0 0,-29 3-60 0 0,-8-1-128 0 0,0 1-1 0 0,-1-1 1 0 0,1 0 0 0 0,-1 1 0 0 0,1-1 0 0 0,-1 0-1 0 0,1 1 1 0 0,-1-1 0 0 0,1 1 0 0 0,-1-1 0 0 0,1 0-1 0 0,-1 1 1 0 0,1-1 0 0 0,-1 1 0 0 0,0-1 0 0 0,1 1-1 0 0,-1 0 1 0 0,0-1 0 0 0,0 1 0 0 0,1-1 0 0 0,-1 1-1 0 0,0 0 1 0 0,0-1 0 0 0,0 1 0 0 0,0-1 0 0 0,0 1 0 0 0,1 0-1 0 0,-1-1 1 0 0,-1 2 0 0 0,0 17-10 0 0,0-17 7 0 0,0 1 0 0 0,0 0 0 0 0,0 0 0 0 0,0-1 0 0 0,-1 1 0 0 0,1-1 0 0 0,-1 1 0 0 0,1-1 0 0 0,-1 0 0 0 0,0 0 0 0 0,0 0 0 0 0,0 0 0 0 0,0 0 0 0 0,-1 0 0 0 0,1 0 0 0 0,-3 1 0 0 0,2-1 0 0 0,0 0 0 0 0,0 0 0 0 0,1 1 0 0 0,-1-1 0 0 0,0 1 0 0 0,1 0 0 0 0,0 0 0 0 0,0-1 0 0 0,0 1 0 0 0,-3 6 0 0 0,2-3 11 0 0,0 1 0 0 0,-1-1 0 0 0,0 1 0 0 0,0-1 0 0 0,-1 0 0 0 0,1 0-1 0 0,-1-1 1 0 0,-1 0 0 0 0,-7 7 0 0 0,2-3 28 0 0,-1-2-1 0 0,1 1 1 0 0,-1-1-1 0 0,-26 10 0 0 0,38-17-25 0 0,-1 0-1 0 0,1 0 1 0 0,0 0-1 0 0,-1 0 0 0 0,1 1 1 0 0,-1-1-1 0 0,1 0 0 0 0,-1 0 1 0 0,1 0-1 0 0,-1 0 0 0 0,1 0 1 0 0,-1 0-1 0 0,1 0 1 0 0,-1 0-1 0 0,1 0 0 0 0,-1-1 1 0 0,1 1-1 0 0,0 0 0 0 0,-2 0 1 0 0,5-4 75 0 0,12-3-177 0 0,-14 5 79 0 0,1 0 10 0 0,12 0-67 0 0,-10 2 34 0 0,-2 0 26 0 0,-1-1-1 0 0,1 2 0 0 0,-1-1 1 0 0,1 0-1 0 0,0 0 0 0 0,-1 0 0 0 0,1 1 1 0 0,-1-1-1 0 0,1 1 0 0 0,-1-1 1 0 0,1 1-1 0 0,-1 0 0 0 0,1-1 1 0 0,1 3-1 0 0,2-1-13 0 0,-1 0 10 0 0,0 0-1 0 0,0 0 0 0 0,0 0 1 0 0,0 1-1 0 0,0 0 0 0 0,0 0 0 0 0,0 0 1 0 0,-1 0-1 0 0,0 0 0 0 0,5 6 1 0 0,22 23-32 0 0,-22-27 100 0 0,-7-4-48 0 0,0-1 1 0 0,1 1-1 0 0,-1 0 0 0 0,0 0 0 0 0,1-1 0 0 0,-1 1 1 0 0,0 0-1 0 0,0 0 0 0 0,0 0 0 0 0,0 1 0 0 0,0-1 1 0 0,0 0-1 0 0,0 0 0 0 0,-1 0 0 0 0,1 1 0 0 0,0-1 1 0 0,-1 0-1 0 0,1 1 0 0 0,-1-1 0 0 0,1 1 0 0 0,-1-1 1 0 0,0 1-1 0 0,1-1 0 0 0,-1 1 0 0 0,0-1 0 0 0,0 0 1 0 0,0 1-1 0 0,0-1 0 0 0,0 1 0 0 0,-1-1 1 0 0,1 1-1 0 0,0-1 0 0 0,-1 1 0 0 0,1-1 0 0 0,-1 1 1 0 0,1-1-1 0 0,-1 0 0 0 0,0 1 0 0 0,1-1 0 0 0,-1 0 1 0 0,0 0-1 0 0,-1 2 0 0 0,-5 4 23 0 0,1 1 0 0 0,-1-1 1 0 0,0-1-1 0 0,-15 12 0 0 0,19-16-9 0 0,-14 10 15 0 0,-1 0-1 0 0,1-2 0 0 0,-2 0 1 0 0,-22 8-1 0 0,-82 23 109 0 0,105-35-151 0 0,16-5-72 0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6:46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0 7367 0 0,'0'0'568'0'0,"-17"5"2423"0"0,17-5-2782 0 0,-1 1 1 0 0,0-1-1 0 0,1 1 1 0 0,-1 0-1 0 0,1-1 1 0 0,0 1-1 0 0,-1-1 1 0 0,1 1-1 0 0,-1 0 0 0 0,1-1 1 0 0,0 1-1 0 0,0 0 1 0 0,-1 0-1 0 0,1-1 1 0 0,0 1-1 0 0,0 0 0 0 0,0-1 1 0 0,0 1-1 0 0,0 0 1 0 0,0 0-1 0 0,0 1 1 0 0,6 19 968 0 0,-1-11-1080 0 0,0 0 1 0 0,8 10-1 0 0,82 100 1343 0 0,-47-61-578 0 0,-13-17-225 0 0,31 40 586 0 0,-55-66-980 0 0,0 1 1 0 0,-1 0 0 0 0,9 23-1 0 0,-15-32-208 0 0,-2 1 0 0 0,1 0 0 0 0,-1-1-1 0 0,-1 1 1 0 0,1 0 0 0 0,-1 0 0 0 0,-1 0 0 0 0,0 1-1 0 0,0-1 1 0 0,-1 0 0 0 0,0 0 0 0 0,-1 0 0 0 0,1-1-1 0 0,-2 1 1 0 0,-5 16 0 0 0,-4 0-23 0 0,0 0 0 0 0,-2 0-1 0 0,-31 41 1 0 0,26-41-143 0 0,-2 0-1 0 0,0-1 1 0 0,-2-1 0 0 0,-39 30-1 0 0,7-13-35 0 0,-65 36 0 0 0,59-37 124 0 0,59-39-178 0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6:46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325 421 11975 0 0,'-20'6'1463'0'0,"0"2"1"0"0,-24 11-1 0 0,30-12-701 0 0,1-1 1 0 0,-1 0 0 0 0,-1-1 0 0 0,1 0 0 0 0,-1-1 0 0 0,-18 2 0 0 0,30-6-717 0 0,-1 1 0 0 0,0-1 1 0 0,0 0-1 0 0,1 0 1 0 0,-1 0-1 0 0,0-1 1 0 0,1 1-1 0 0,-1-1 1 0 0,1 0-1 0 0,-1 0 1 0 0,1 0-1 0 0,-1-1 1 0 0,1 1-1 0 0,-1-1 1 0 0,1 1-1 0 0,0-1 1 0 0,0 0-1 0 0,0-1 1 0 0,0 1-1 0 0,0 0 1 0 0,-4-6-1 0 0,-5-8-2 0 0,9 12-34 0 0,0 0 1 0 0,0 0-1 0 0,0 0 1 0 0,0 0 0 0 0,1-1-1 0 0,0 1 1 0 0,0-1-1 0 0,0 1 1 0 0,0-1 0 0 0,1 0-1 0 0,-2-5 1 0 0,2-5-1 0 0,0 0 0 0 0,1-1 0 0 0,0 1 0 0 0,2 0-1 0 0,-1-1 1 0 0,2 1 0 0 0,0 0 0 0 0,1 0 0 0 0,7-17 0 0 0,-4 13-98 0 0,1 1 1 0 0,1 1-1 0 0,1-1 0 0 0,0 1 1 0 0,2 1-1 0 0,21-25 0 0 0,-26 33-20 0 0,0 1-1 0 0,0 1 1 0 0,0-1-1 0 0,1 1 0 0 0,0 1 1 0 0,1-1-1 0 0,-1 1 1 0 0,1 1-1 0 0,0-1 1 0 0,13-3-1 0 0,-14 6 119 0 0,-1 0-1 0 0,1 1 1 0 0,0 0-1 0 0,-1 0 1 0 0,1 1 0 0 0,0-1-1 0 0,0 2 1 0 0,0-1-1 0 0,-1 1 1 0 0,1 1-1 0 0,0-1 1 0 0,-1 1 0 0 0,13 5-1 0 0,26 17 472 0 0,-33-16-256 0 0,25 10 1 0 0,-27-14-156 0 0,-8-3-35 0 0,1 0 0 0 0,-1 0 0 0 0,0 0 0 0 0,1 0 0 0 0,-1 1 0 0 0,0 0 0 0 0,0-1 0 0 0,0 1 0 0 0,-1 0-1 0 0,1 0 1 0 0,0 1 0 0 0,-1-1 0 0 0,1 1 0 0 0,-1-1 0 0 0,0 1 0 0 0,4 5 0 0 0,-4-4-11 0 0,1 0 0 0 0,-1 0 0 0 0,-1 0 0 0 0,1 0 0 0 0,-1 0 0 0 0,1 0 0 0 0,-1 0 0 0 0,0 1 0 0 0,-1-1 0 0 0,1 0 0 0 0,-1 1 0 0 0,0-1 0 0 0,0 0 0 0 0,0 1 0 0 0,-1-1 0 0 0,1 1 0 0 0,-1-1 0 0 0,0 0 0 0 0,0 0 0 0 0,-1 0 0 0 0,1 1 0 0 0,-1-1 0 0 0,0 0 0 0 0,0-1 0 0 0,0 1 0 0 0,-1 0 0 0 0,1-1 0 0 0,-1 1 0 0 0,0-1 0 0 0,0 0 0 0 0,-4 4 0 0 0,-16 15-26 0 0,-1-1 0 0 0,0 0-1 0 0,-2-2 1 0 0,0-1 0 0 0,-1-1-1 0 0,-38 17 1 0 0,46-25-295 0 0,-1 0-1 0 0,0-2 0 0 0,0 0 1 0 0,-1-2-1 0 0,-21 4 1 0 0,41-9 242 0 0,0 1 1 0 0,-1-1 0 0 0,1 0-1 0 0,0 0 1 0 0,-1 0 0 0 0,1 0-1 0 0,0 0 1 0 0,0 0-1 0 0,-1 0 1 0 0,1-1 0 0 0,0 1-1 0 0,-1 0 1 0 0,1-1 0 0 0,0 1-1 0 0,0-1 1 0 0,0 1-1 0 0,0-1 1 0 0,-1 0 0 0 0,1 1-1 0 0,0-1 1 0 0,0 0 0 0 0,0 0-1 0 0,0 0 1 0 0,-1-1 0 0 0,1 0-119 0 0,0 0 0 0 0,0 0 0 0 0,1 0 0 0 0,-1 0 0 0 0,0 0 0 0 0,1-1 0 0 0,0 1 1 0 0,-1 0-1 0 0,1 0 0 0 0,0 0 0 0 0,0-1 0 0 0,0 1 0 0 0,1-3 0 0 0,1-8-972 0 0,1-1-1 0 0,0 1 1 0 0,10-22-1 0 0,-10 26 749 0 0,13-30-1555 0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6:47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24 5527 0 0,'1'-1'423'0'0,"13"-21"14289"0"0,-24 48-14525 0 0,-2-1 0 0 0,-23 38 0 0 0,10-19-117 0 0,-163 318 484 0 0,73-157-102 0 0,80-136-354 0 0,26-48-86 0 0,-1-2-1 0 0,0 1 0 0 0,-2-2 1 0 0,-26 34-1 0 0,35-48-184 0 0,-1 0 0 0 0,0-1 0 0 0,0 1 0 0 0,-8 3 0 0 0,7-4-442 0 0,1 0 0 0 0,-1-1-1 0 0,0 0 1 0 0,0 0 0 0 0,0-1 0 0 0,0 1 0 0 0,0-1 0 0 0,-7 1 0 0 0,1-2-991 0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6:47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7367 0 0,'0'0'667'0'0,"-2"0"-547"0"0,0 1 244 0 0,0 0 0 0 0,0 0-1 0 0,-1 0 1 0 0,1 1 0 0 0,0-1 0 0 0,0 1 0 0 0,0-1-1 0 0,0 1 1 0 0,0-1 0 0 0,0 1 0 0 0,1 0 0 0 0,-1 0-1 0 0,1 0 1 0 0,-1 0 0 0 0,1 0 0 0 0,0 0 0 0 0,-1 1-1 0 0,1-1 1 0 0,0 0 0 0 0,1 1 0 0 0,-1-1 0 0 0,0 0-1 0 0,1 1 1 0 0,-1-1 0 0 0,1 1 0 0 0,0-1-1 0 0,0 4 1 0 0,0 4 7 0 0,1-1-1 0 0,1 0 1 0 0,0 1 0 0 0,0-1-1 0 0,5 13 1 0 0,-4-14-118 0 0,60 162 3354 0 0,-52-146-3177 0 0,1-1 0 0 0,2 0 0 0 0,0-1 0 0 0,31 38 0 0 0,-34-48-298 0 0,0-1 1 0 0,20 17-1 0 0,-26-24-104 0 0,0-1-1 0 0,0 0 0 0 0,1 0 0 0 0,-1 0 1 0 0,1-1-1 0 0,-1 0 0 0 0,1 0 0 0 0,0 0 1 0 0,0 0-1 0 0,7 0 0 0 0,4 0-546 0 0,0-1 0 0 0,-1 0 0 0 0,1-1 0 0 0,0-1 0 0 0,0-1 0 0 0,0 0 0 0 0,-1-1 0 0 0,1-1 0 0 0,17-6-1 0 0,-11 1-1665 0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6:47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1 7831 0 0,'0'0'5384'0'0,"-2"1"-3869"0"0,-11 6-466 0 0,1 0 0 0 0,0 2 0 0 0,-20 16 0 0 0,-31 35 31 0 0,10-8-631 0 0,-137 101 548 0 0,98-81-469 0 0,77-62-477 0 0,-26 15 0 0 0,1-1 10 0 0,16-9-50 0 0,22-14-225 0 0,17-3-6345 0 0,2-3-63 0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6:48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242 305 8287 0 0,'0'0'1223'0'0,"0"2"522"0"0,0 3-726 0 0,0 0 0 0 0,-1-1 0 0 0,0 1 0 0 0,1 0 0 0 0,-2-1 0 0 0,1 1 0 0 0,0-1 0 0 0,-1 1 0 0 0,-4 7 0 0 0,4-8-938 0 0,-1 0 1 0 0,0 0-1 0 0,-1 0 1 0 0,1 0-1 0 0,0-1 1 0 0,-1 1-1 0 0,0-1 0 0 0,0 0 1 0 0,0 0-1 0 0,0 0 1 0 0,-1-1-1 0 0,1 0 1 0 0,-1 1-1 0 0,1-1 0 0 0,-1-1 1 0 0,0 1-1 0 0,1-1 1 0 0,-1 0-1 0 0,0 0 0 0 0,0 0 1 0 0,0-1-1 0 0,0 1 1 0 0,-8-2-1 0 0,6 1-59 0 0,1-1 0 0 0,0 0-1 0 0,0 0 1 0 0,0 0 0 0 0,0-1-1 0 0,0 0 1 0 0,0 0 0 0 0,0-1 0 0 0,1 1-1 0 0,-1-1 1 0 0,1-1 0 0 0,0 1-1 0 0,-7-7 1 0 0,9 8-10 0 0,0-1 1 0 0,0 0-1 0 0,0 0 1 0 0,1-1-1 0 0,0 1 0 0 0,0 0 1 0 0,-1-1-1 0 0,2 0 0 0 0,-1 1 1 0 0,0-1-1 0 0,1 0 0 0 0,0 0 1 0 0,0 0-1 0 0,0 0 1 0 0,0 0-1 0 0,1 0 0 0 0,-1 0 1 0 0,1 0-1 0 0,0 0 0 0 0,0 0 1 0 0,2-7-1 0 0,1-2-64 0 0,0 0 0 0 0,1 1 0 0 0,0 0 1 0 0,1-1-1 0 0,11-20 0 0 0,42-53-368 0 0,-50 76 357 0 0,0 0-1 0 0,1 1 0 0 0,0 1 0 0 0,1-1 0 0 0,0 2 0 0 0,0-1 0 0 0,1 1 1 0 0,-1 1-1 0 0,2 0 0 0 0,-1 0 0 0 0,0 1 0 0 0,1 1 0 0 0,0 0 0 0 0,0 0 0 0 0,1 1 1 0 0,-1 1-1 0 0,1 0 0 0 0,-1 1 0 0 0,14 0 0 0 0,-12 1 121 0 0,0 1 0 0 0,1 0 1 0 0,-1 1-1 0 0,0 0 0 0 0,0 2 0 0 0,15 4 0 0 0,-23-6-33 0 0,-1 0-1 0 0,0 1 1 0 0,0-1-1 0 0,0 1 1 0 0,0 0 0 0 0,0 0-1 0 0,-1 1 1 0 0,1-1-1 0 0,-1 1 1 0 0,0 0 0 0 0,0 0-1 0 0,0 1 1 0 0,-1-1-1 0 0,1 1 1 0 0,-1-1-1 0 0,0 1 1 0 0,-1 0 0 0 0,4 7-1 0 0,-5-7 10 0 0,0-1-1 0 0,0 1 0 0 0,-1 0 1 0 0,1-1-1 0 0,-1 1 0 0 0,0 0 1 0 0,0 0-1 0 0,-1-1 1 0 0,1 1-1 0 0,-1 0 0 0 0,0-1 1 0 0,0 1-1 0 0,-1-1 1 0 0,1 1-1 0 0,-1-1 0 0 0,-3 6 1 0 0,-2 2 32 0 0,0 1 0 0 0,-1-1 0 0 0,-1-1 0 0 0,-9 12 0 0 0,6-11-28 0 0,-1 0 1 0 0,0-1-1 0 0,-1 0 0 0 0,0 0 1 0 0,0-2-1 0 0,-1 0 0 0 0,0-1 1 0 0,-32 13-1 0 0,13-9-566 0 0,0-2-1 0 0,-1-1 1 0 0,-46 6 0 0 0,64-16-342 0 0,-4-6-4541 0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6:48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1 11055 0 0,'-1'1'4554'0'0,"-13"25"-3182"0"0,-33 43 1 0 0,27-42-897 0 0,-19 34 0 0 0,-19 54 213 0 0,-14 25-237 0 0,51-105-338 0 0,-46 62-1 0 0,-57 55 191 0 0,77-81-171 0 0,29-42-24 0 0,14-23-232 0 0,0 1 0 0 0,0-1 0 0 0,-1 0-1 0 0,1 0 1 0 0,-1 0 0 0 0,-11 9 0 0 0,15-14-396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8:03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0 9815 0 0,'-2'2'448'0'0,"-15"22"-51"0"0,0 1 0 0 0,1 0-1 0 0,-14 32 1 0 0,-37 64 1461 0 0,5-10-467 0 0,2 16-207 0 0,-34 65-300 0 0,77-162-805 0 0,-4 10-16 0 0,-1-1-1 0 0,-3-2 0 0 0,-39 49 0 0 0,40-60-26 0 0,-1-1 0 0 0,-1-1 0 0 0,-49 35 0 0 0,60-50-36 0 0,2-6 0 0 0,12-3 1 0 0,0 0-1 0 0,1 0 1 0 0,-1 0 0 0 0,1 0-1 0 0,-1 0 1 0 0,0 0-1 0 0,1 0 1 0 0,-1 0 0 0 0,1 0-1 0 0,-1 0 1 0 0,1-1-1 0 0,-1 1 1 0 0,1 0 0 0 0,-1 0-1 0 0,1-1 1 0 0,-1 1-1 0 0,0-1 1 0 0,0 0-1 0 0,0-1-1 0 0,0 1 1 0 0,0-1 0 0 0,0 0-1 0 0,0 1 1 0 0,0-1 0 0 0,1 0-1 0 0,-1 0 1 0 0,1 1 0 0 0,-1-1-1 0 0,1 0 1 0 0,0 0 0 0 0,0 0-1 0 0,0 0 1 0 0,0 0 0 0 0,0 1-1 0 0,0-1 1 0 0,0 0 0 0 0,1 0-1 0 0,-1 0 1 0 0,0 0 0 0 0,1 1-1 0 0,0-1 1 0 0,0-2 0 0 0,2-4-41 0 0,1 1 1 0 0,-1 0-1 0 0,1 0 1 0 0,6-10-1 0 0,6-4 117 0 0,0 1 1 0 0,2 0-1 0 0,0 1 0 0 0,0 1 0 0 0,34-24 0 0 0,-41 34-171 0 0,1 1-1 0 0,-1 0 0 0 0,2 0 1 0 0,-1 1-1 0 0,1 1 0 0 0,0 0 1 0 0,0 1-1 0 0,1 0 0 0 0,-1 1 1 0 0,1 0-1 0 0,0 1 0 0 0,15 0 1 0 0,-23 2 148 0 0,0 0 1 0 0,-1 1-1 0 0,1 0 1 0 0,-1 0-1 0 0,0 0 1 0 0,1 0-1 0 0,-1 1 1 0 0,0 0 0 0 0,0 0-1 0 0,0 1 1 0 0,0-1-1 0 0,0 1 1 0 0,0 0-1 0 0,-1 0 1 0 0,1 0-1 0 0,-1 1 1 0 0,0 0-1 0 0,0 0 1 0 0,4 5 0 0 0,-5-5 0 0 0,0 0 0 0 0,-1 1 1 0 0,1-1-1 0 0,-1 1 1 0 0,0 0-1 0 0,0-1 1 0 0,-1 1-1 0 0,1 0 1 0 0,-1 0-1 0 0,0 0 1 0 0,-1 0-1 0 0,1 0 1 0 0,-1 0-1 0 0,0 0 1 0 0,0 0-1 0 0,0 0 1 0 0,-1 0-1 0 0,0 0 0 0 0,0 0 1 0 0,0 0-1 0 0,-2 6 1 0 0,-9 19 110 0 0,6-16-90 0 0,1-4-64 0 0,3-8-257 0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6:48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12439 0 0,'0'0'958'0'0,"-1"2"-625"0"0,-7 11 634 0 0,1 0 1 0 0,1 1-1 0 0,0 0 1 0 0,1 0-1 0 0,-4 20 1 0 0,8-27-702 0 0,-1 0 1 0 0,2 1-1 0 0,-1-1 1 0 0,1 1-1 0 0,0-1 1 0 0,0 1-1 0 0,1-1 1 0 0,0 1-1 0 0,1-1 1 0 0,-1 0-1 0 0,1 1 1 0 0,6 12-1 0 0,3 3 92 0 0,1-1 0 0 0,19 25 0 0 0,-24-37-350 0 0,0 0-1 0 0,1-1 1 0 0,1-1-1 0 0,-1 1 1 0 0,2-1-1 0 0,16 11 1 0 0,-11-9-313 0 0,-1-2-1 0 0,21 9 1 0 0,-29-15-302 0 0,-1 0 0 0 0,1-1 1 0 0,-1 1-1 0 0,1-1 0 0 0,-1 0 0 0 0,1-1 0 0 0,0 1 1 0 0,0-1-1 0 0,-1 0 0 0 0,10-2 0 0 0,1-1-5641 0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6:49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32 13215 0 0,'-2'-8'1195'0'0,"2"6"-1149"0"0,-1 1 0 0 0,0-1 0 0 0,0 1-1 0 0,0-1 1 0 0,0 1 0 0 0,0 0 0 0 0,0-1 0 0 0,0 1 0 0 0,-1 0 0 0 0,1 0-1 0 0,0 0 1 0 0,-1 0 0 0 0,1 0 0 0 0,-1 0 0 0 0,1 0 0 0 0,-1 1 0 0 0,1-1-1 0 0,-1 0 1 0 0,0 1 0 0 0,1 0 0 0 0,-1-1 0 0 0,1 1 0 0 0,-1 0 0 0 0,0 0-1 0 0,0 0 1 0 0,1 0 0 0 0,-1 0 0 0 0,-2 0 0 0 0,-3 1 437 0 0,0-1 0 0 0,0 2 0 0 0,0-1 0 0 0,1 1 0 0 0,-13 4 0 0 0,9-1-121 0 0,0 0 1 0 0,1 1 0 0 0,0 1-1 0 0,0-1 1 0 0,0 1-1 0 0,1 1 1 0 0,0-1-1 0 0,-11 15 1 0 0,-2 4 355 0 0,-26 46 1 0 0,-43 111 642 0 0,69-137-1149 0 0,10-16-37 0 0,-16 57 0 0 0,6-12-61 0 0,-8 12-37 0 0,-77 159 1 0 0,99-232-63 0 0,3-8-31 0 0,0 0 0 0 0,1 0-1 0 0,0 1 1 0 0,0 0-1 0 0,0 0 1 0 0,1 0 0 0 0,0 0-1 0 0,-2 13 1 0 0,5-19-116 0 0,-1 0-1 0 0,0 0 1 0 0,0-1 0 0 0,1 1 0 0 0,-1 0 0 0 0,1 0-1 0 0,-1-1 1 0 0,0 1 0 0 0,1 0 0 0 0,-1 0 0 0 0,1-1 0 0 0,0 1-1 0 0,-1-1 1 0 0,1 1 0 0 0,0-1 0 0 0,-1 1 0 0 0,1-1-1 0 0,0 1 1 0 0,-1-1 0 0 0,1 1 0 0 0,0-1 0 0 0,0 0-1 0 0,0 1 1 0 0,-1-1 0 0 0,1 0 0 0 0,0 0 0 0 0,2 1 0 0 0,9-1-7790 0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6:50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65 12671 0 0,'-9'1'1143'0'0,"0"-2"3302"0"0,12 1-3914 0 0,70-12 688 0 0,-21 2-949 0 0,35-8-112 0 0,-55 10-171 0 0,0 1 0 0 0,41-2 0 0 0,-65 9-562 0 0,0 1 0 0 0,1-1 0 0 0,9 4 0 0 0,-7-3-1562 0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6:50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14191 0 0,'0'0'2283'0'0,"4"-7"-606"0"0,-1 3-1479 0 0,1 1 0 0 0,0-1 0 0 0,0 1-1 0 0,1 0 1 0 0,-1 0 0 0 0,1 0 0 0 0,-1 0 0 0 0,1 1-1 0 0,0 0 1 0 0,0 0 0 0 0,0 0 0 0 0,0 0 0 0 0,0 1 0 0 0,6-1-1 0 0,8-1-7 0 0,0 1 0 0 0,30 0-1 0 0,-14 0-70 0 0,58-10 0 0 0,-31 2-53 0 0,24-3-1523 0 0,-57 8-78 0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6:51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36 9215 0 0,'0'-2'707'0'0,"-2"-21"-431"0"0,-1 12 8075 0 0,3 13-8153 0 0,3 16-3 0 0,-2-1 0 0 0,-1 1 1 0 0,0 0-1 0 0,-1 0 0 0 0,-6 32 0 0 0,-28 89 187 0 0,24-101-335 0 0,2-9-59 0 0,-1 0 1 0 0,-2-1-1 0 0,-1 0 0 0 0,-31 51 0 0 0,-10-5-6083 0 0,40-57-11 0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6:51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7367 0 0,'0'0'7427'0'0,"3"0"-5244"0"0,121-25 2050 0 0,-71 13-3822 0 0,370-49 2452 0 0,-377 57-2727 0 0,230-17-213 0 0,-240 22-539 0 0,-9-1-4765 0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6:52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47 7367 0 0,'24'-16'627'0'0,"7"-4"-217"0"0,-11 10 9947 0 0,-20 13-10284 0 0,0 0 0 0 0,-1 0 1 0 0,0 0-1 0 0,1 0 1 0 0,-1 0-1 0 0,-1-1 1 0 0,1 1-1 0 0,0 0 1 0 0,0 0-1 0 0,-1-1 0 0 0,0 1 1 0 0,1-1-1 0 0,-5 5 1 0 0,-1 0 39 0 0,0 1-1 0 0,-14 9 1 0 0,-190 135 264 0 0,116-86-324 0 0,5 6-43 0 0,73-60-10 0 0,1 1 0 0 0,1 1 0 0 0,0 0 0 0 0,1 1 0 0 0,1 0 0 0 0,0 1 0 0 0,-13 22 0 0 0,24-35 2 0 0,1 0 0 0 0,-1-1 0 0 0,1 1 0 0 0,0 0 0 0 0,0 0 0 0 0,0 0 0 0 0,0 0 0 0 0,0 0 0 0 0,1 0 0 0 0,-1 0 0 0 0,1 0 0 0 0,0 0 0 0 0,0 1 0 0 0,0-1 0 0 0,1 0 0 0 0,-1 0 0 0 0,1 0 0 0 0,-1 0 0 0 0,1 0 0 0 0,1 3 0 0 0,0-2 4 0 0,0-1 1 0 0,0 0 0 0 0,1 0-1 0 0,-1 0 1 0 0,1 0 0 0 0,-1 0-1 0 0,1 0 1 0 0,0-1 0 0 0,0 1-1 0 0,0-1 1 0 0,0 0 0 0 0,0 0-1 0 0,1 0 1 0 0,-1-1 0 0 0,1 1-1 0 0,3 1 1 0 0,8 2 97 0 0,1-1 0 0 0,0 0 0 0 0,0-1 0 0 0,33 2 0 0 0,67-7 286 0 0,-109 2-367 0 0,55-4 238 0 0,-1-4 0 0 0,0-1 0 0 0,0-4-1 0 0,108-37 1 0 0,-141 40-155 0 0,1-2 0 0 0,-1-1-1 0 0,-1-1 1 0 0,-1-2 0 0 0,0 0-1 0 0,27-23 1 0 0,-49 35-104 0 0,1-1 1 0 0,-1 1-1 0 0,0-1 1 0 0,0 0-1 0 0,-1-1 0 0 0,0 1 1 0 0,0 0-1 0 0,0-1 0 0 0,0 0 1 0 0,-1 1-1 0 0,2-8 0 0 0,-3 11-24 0 0,-1 0-1 0 0,1-1 1 0 0,-1 1-1 0 0,1 0 0 0 0,-1 0 1 0 0,0 0-1 0 0,0-1 1 0 0,0 1-1 0 0,0 0 0 0 0,-1 0 1 0 0,1-1-1 0 0,0 1 1 0 0,-1 0-1 0 0,0 0 0 0 0,1 0 1 0 0,-1 0-1 0 0,0 0 1 0 0,0 0-1 0 0,0 0 0 0 0,0 0 1 0 0,-1 0-1 0 0,1 0 1 0 0,0 0-1 0 0,-1 1 1 0 0,0-1-1 0 0,1 1 0 0 0,-1-1 1 0 0,0 1-1 0 0,1-1 1 0 0,-1 1-1 0 0,0 0 0 0 0,0 0 1 0 0,-4-1-1 0 0,1 0-27 0 0,-1 0 0 0 0,0 1 1 0 0,0 0-1 0 0,0 0 0 0 0,0 0 0 0 0,0 1 0 0 0,0 0 0 0 0,0 0 0 0 0,0 1 0 0 0,-11 1 1 0 0,-5 3-47 0 0,-31 11 1 0 0,48-14 69 0 0,-38 15-151 0 0,-48 25-1 0 0,60-22 165 0 0,30-20 8 0 0,1 1 0 0 0,-1 0 0 0 0,1-1 0 0 0,-1 1 0 0 0,1 0 0 0 0,0-1 0 0 0,0 1 0 0 0,-1 0 0 0 0,1 0 0 0 0,0-1-1 0 0,0 1 1 0 0,0 0 0 0 0,0 0 0 0 0,0-1 0 0 0,0 1 0 0 0,0 0 0 0 0,0 0 0 0 0,0-1 0 0 0,0 1 0 0 0,0 0 0 0 0,0 1 0 0 0,5 15-38 0 0,-4-16 40 0 0,1 5 5 0 0,1 0 1 0 0,0-1-1 0 0,0 1 1 0 0,0-1-1 0 0,1 0 1 0 0,0 0 0 0 0,7 8-1 0 0,35 27-1243 0 0,-27-23-930 0 0,-6-6-4507 0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6:53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0 9215 0 0,'0'0'707'0'0,"-2"1"-464"0"0,-13 4 530 0 0,0 1 0 0 0,1 1 0 0 0,0 0 0 0 0,-21 14 0 0 0,12-3-264 0 0,1 0 0 0 0,-29 31 0 0 0,43-40-379 0 0,0 0 1 0 0,0 1 0 0 0,1 1 0 0 0,1-1 0 0 0,0 1-1 0 0,0 0 1 0 0,1 0 0 0 0,-5 15 0 0 0,9-22-121 0 0,-1 0 1 0 0,1 0-1 0 0,0 1 1 0 0,0-1-1 0 0,0 0 1 0 0,1 0-1 0 0,-1 1 1 0 0,1-1-1 0 0,0 0 1 0 0,0 1-1 0 0,1-1 1 0 0,-1 0-1 0 0,1 0 1 0 0,2 8-1 0 0,3-1 38 0 0,-3-9-8 0 0,1 1 1 0 0,-1 0-1 0 0,0-1 0 0 0,1 0 0 0 0,-1 1 0 0 0,1-1 1 0 0,-1-1-1 0 0,1 1 0 0 0,0-1 0 0 0,0 1 0 0 0,0-1 1 0 0,0 0-1 0 0,0 0 0 0 0,0-1 0 0 0,0 1 0 0 0,0-1 1 0 0,7 0-1 0 0,0-1 72 0 0,1 1 0 0 0,-1-2 1 0 0,0 1-1 0 0,0-1 0 0 0,14-5 1 0 0,-15 3 35 0 0,-1 0 0 0 0,0-1 1 0 0,0 0-1 0 0,0 0 0 0 0,-1-1 1 0 0,8-7-1 0 0,-13 11-99 0 0,0-1 0 0 0,0 0 0 0 0,-1 0 0 0 0,0 0 0 0 0,1 0 0 0 0,-1 0 0 0 0,0 0 0 0 0,0-1 0 0 0,-1 1 0 0 0,1-1 0 0 0,-1 1 0 0 0,0-1 0 0 0,0 0 0 0 0,0 1 0 0 0,0-1 0 0 0,-1 0 0 0 0,1 0 0 0 0,-1 0 0 0 0,0-6 0 0 0,-2-5 52 0 0,0 1-1 0 0,0-1 1 0 0,-9-24-1 0 0,3 9 126 0 0,6 18-264 0 0,0 1-1 0 0,-1 0 0 0 0,-1 0 1 0 0,0 0-1 0 0,0 1 0 0 0,-12-21 1 0 0,15 30-318 0 0,-7-2-5562 0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6:53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328 118 5063 0 0,'0'0'390'0'0,"0"-7"-236"0"0,-1-14 2522 0 0,0 1 0 0 0,4-30 0 0 0,-3 50-2664 0 0,1-1 90 0 0,-1 0 0 0 0,0 0 0 0 0,0 0 0 0 0,0 0-1 0 0,0 0 1 0 0,0 0 0 0 0,-1 0 0 0 0,1 0 0 0 0,0 0-1 0 0,0 0 1 0 0,-1 0 0 0 0,1 0 0 0 0,-1-1 0 0 0,1 1-36 0 0,0 1 0 0 0,-1 0-1 0 0,1 0 1 0 0,0-1 0 0 0,-1 1 0 0 0,1 0 0 0 0,0 0 0 0 0,-1-1 0 0 0,1 1 0 0 0,0 0 0 0 0,-1 0 0 0 0,1 0 0 0 0,0-1-1 0 0,-1 1 1 0 0,1 0 0 0 0,-1 0 0 0 0,1 0 0 0 0,0 0 0 0 0,-1 0 0 0 0,1 0 0 0 0,-1 0 0 0 0,0 0 0 0 0,-2 1 60 0 0,0-1 1 0 0,0 1 0 0 0,-1 0-1 0 0,1 0 1 0 0,0 1 0 0 0,-5 2-1 0 0,-13 7-60 0 0,1 1 0 0 0,-1 2 0 0 0,2 0 0 0 0,0 1 0 0 0,1 0 0 0 0,0 2 0 0 0,1 0-1 0 0,1 1 1 0 0,1 1 0 0 0,0 0 0 0 0,-22 41 0 0 0,28-44-70 0 0,1 1-1 0 0,1 0 1 0 0,1 0 0 0 0,0 1-1 0 0,1 0 1 0 0,1 0 0 0 0,0 0 0 0 0,2 1-1 0 0,0-1 1 0 0,1 1 0 0 0,1-1-1 0 0,0 1 1 0 0,2-1 0 0 0,0 1-1 0 0,1-1 1 0 0,5 19 0 0 0,0-14 25 0 0,1-1 0 0 0,0 0 1 0 0,25 40-1 0 0,48 56 236 0 0,-36-55-483 0 0,24 34-82 0 0,53 79 128 0 0,-107-149 177 0 0,-1 1 0 0 0,-2 0 1 0 0,0 2-1 0 0,15 55 0 0 0,-18-42-10 0 0,-2 2 1 0 0,-2-1-1 0 0,-2 1 0 0 0,-2 68 0 0 0,-4-88-142 0 0,-1 0 0 0 0,-1 0 0 0 0,-1 0 0 0 0,-2-1 0 0 0,0 0 0 0 0,-2 0 0 0 0,0-1 0 0 0,-2 0 0 0 0,0-1 0 0 0,-2 0 0 0 0,0-1 0 0 0,-1 0 0 0 0,-1-1 0 0 0,-1-1 0 0 0,-25 24 0 0 0,3-10 153 0 0,-44 31 0 0 0,33-28 1236 0 0,18-8-289 0 0,29-27-897 0 0,22 2-605 0 0,4-6-2019 0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6:54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10 11575 0 0,'0'0'1047'0'0,"1"-2"-859"0"0,0-5 4637 0 0,-1 8-4373 0 0,1 6-241 0 0,-1-1 0 0 0,0 0 0 0 0,0 0 0 0 0,-1 1-1 0 0,0-1 1 0 0,-2 9 0 0 0,-13 40 464 0 0,11-37-543 0 0,-10 28 110 0 0,-15 58 58 0 0,25-85-269 0 0,1 1 0 0 0,2 0-1 0 0,-1 28 1 0 0,2-42-14 0 0,1-4-22 0 0,0 0 1 0 0,0 0-1 0 0,0 0 1 0 0,0 0-1 0 0,0 0 0 0 0,0 0 1 0 0,1 0-1 0 0,-1 0 1 0 0,1 0-1 0 0,-1 0 1 0 0,1 0-1 0 0,0 0 0 0 0,0-1 1 0 0,1 3-1 0 0,-1-1-330 0 0,1-1 1 0 0,-1 0-1 0 0,1 0 0 0 0,0 0 0 0 0,0 0 0 0 0,0 0 1 0 0,0 0-1 0 0,0 0 0 0 0,4 2 0 0 0,3 0-6133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8:03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307 149 4607 0 0,'0'0'208'0'0,"3"1"302"0"0,23 11 5515 0 0,16 5-1293 0 0,-38-16-4578 0 0,0 0 0 0 0,1 0 0 0 0,-1 0 1 0 0,1-1-1 0 0,-1 1 0 0 0,1-1 0 0 0,-1 0 1 0 0,7-2-1 0 0,6 0 132 0 0,0-2 1 0 0,0 0 0 0 0,0-1-1 0 0,-1-1 1 0 0,0 0-1 0 0,0-2 1 0 0,-1 1-1 0 0,0-2 1 0 0,0 0-1 0 0,20-17 1 0 0,-32 24-262 0 0,0-1 1 0 0,0 0-1 0 0,-1 0 1 0 0,0 0 0 0 0,1 0-1 0 0,-1 0 1 0 0,-1 0-1 0 0,1-1 1 0 0,0 1-1 0 0,-1-1 1 0 0,2-4-1 0 0,-2 7-26 0 0,-1-1-1 0 0,0 1 0 0 0,0-1 1 0 0,0 1-1 0 0,0-1 0 0 0,0 1 1 0 0,0-1-1 0 0,0 1 0 0 0,0-1 1 0 0,0 1-1 0 0,-1-1 0 0 0,1 1 1 0 0,-1 0-1 0 0,1-1 0 0 0,-1 1 1 0 0,1-1-1 0 0,-1 1 0 0 0,0 0 1 0 0,0-1-1 0 0,0 1 0 0 0,0 0 1 0 0,0 0-1 0 0,0 0 0 0 0,0 0 1 0 0,0 0-1 0 0,0 0 0 0 0,0 0 1 0 0,0 0-1 0 0,-1 0 0 0 0,-2-1 1 0 0,-1 0-116 0 0,-1 0 1 0 0,0 0 0 0 0,0 0 0 0 0,0 1 0 0 0,0 0 0 0 0,0 0 0 0 0,0 0 0 0 0,0 1 0 0 0,0 0 0 0 0,-1 0 0 0 0,1 0 0 0 0,-6 2 0 0 0,-6 1-282 0 0,1 1 0 0 0,-33 12 0 0 0,-122 58-504 0 0,142-59 741 0 0,1 2 1 0 0,1 1 0 0 0,-40 35 0 0 0,49-38 169 0 0,-39 38 85 0 0,50-45-79 0 0,1 0 0 0 0,0 0 0 0 0,1 1 0 0 0,-1 0-1 0 0,-4 10 1 0 0,10-17-5 0 0,0 0 0 0 0,0 1 0 0 0,0-1 0 0 0,0 0 0 0 0,0 1-1 0 0,1-1 1 0 0,-1 1 0 0 0,1-1 0 0 0,0 1 0 0 0,-1-1 0 0 0,1 1 0 0 0,1-1 0 0 0,-1 1-1 0 0,0 0 1 0 0,0-1 0 0 0,1 1 0 0 0,0-1 0 0 0,-1 0 0 0 0,1 1 0 0 0,0-1 0 0 0,0 0-1 0 0,0 1 1 0 0,0-1 0 0 0,1 0 0 0 0,-1 0 0 0 0,1 0 0 0 0,-1 0 0 0 0,1 0 0 0 0,0 0-1 0 0,0 0 1 0 0,-1-1 0 0 0,1 1 0 0 0,4 2 0 0 0,2 1 32 0 0,1 0 0 0 0,-1-1 0 0 0,1 0 0 0 0,-1 0 0 0 0,1-1 0 0 0,0 0 0 0 0,18 3 0 0 0,36 1 265 0 0,117-1-1 0 0,-98-5-707 0 0,-43-1-215 0 0,-2-1-36 0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6:59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21 9503 0 0,'17'-5'555'0'0,"1"0"-1"0"0,-1 2 1 0 0,1 0-1 0 0,22-1 0 0 0,-40 4-393 0 0,1 0 1 0 0,0 0-1 0 0,-1 0 0 0 0,1 0 0 0 0,0 0 0 0 0,-1 0 0 0 0,1 0 0 0 0,0 0 0 0 0,-1 0 0 0 0,1 0 0 0 0,-1 0 1 0 0,1 1-1 0 0,0-1 0 0 0,-1 0 0 0 0,1 0 0 0 0,-1 1 0 0 0,1-1 0 0 0,-1 0 0 0 0,1 1 0 0 0,0-1 1 0 0,-1 1-1 0 0,0-1 0 0 0,1 1 0 0 0,-1-1 0 0 0,1 1 0 0 0,-1-1 0 0 0,1 1 0 0 0,-1-1 0 0 0,1 1 1 0 0,-1 1-74 0 0,0-1 1 0 0,0 0 0 0 0,0 0-1 0 0,0 1 1 0 0,0-1 0 0 0,-1 0 0 0 0,1 0-1 0 0,0 1 1 0 0,0-1 0 0 0,-1 0 0 0 0,1 0-1 0 0,-1 0 1 0 0,-1 3 0 0 0,-2 2-48 0 0,0 1 1 0 0,0 0-1 0 0,-9 8 1 0 0,-13 11 223 0 0,-45 35 0 0 0,22-20-209 0 0,21-18-20 0 0,1 2 0 0 0,2 1 0 0 0,-41 51 0 0 0,57-63 43 0 0,0 1-1 0 0,0-1 1 0 0,1 1 0 0 0,1 1-1 0 0,-9 29 1 0 0,14-38-46 0 0,0 0 1 0 0,0 1-1 0 0,1-1 1 0 0,1 0-1 0 0,-1 1 1 0 0,1-1-1 0 0,0 0 1 0 0,1 1-1 0 0,0-1 1 0 0,0 0-1 0 0,0 0 1 0 0,1 0-1 0 0,0 0 1 0 0,0 0-1 0 0,1 0 1 0 0,5 9 0 0 0,0-3 101 0 0,1-1 0 0 0,0-1 0 0 0,1 1 0 0 0,0-2 0 0 0,0 1 0 0 0,2-2 0 0 0,16 13 1 0 0,9 3 84 0 0,45 23 0 0 0,-40-27-213 0 0,-41-21-203 0 0,1 1 0 0 0,-1-1 0 0 0,1 1 0 0 0,-1-1 0 0 0,1 0 0 0 0,-1 0 0 0 0,1 0 0 0 0,-1 1 0 0 0,1-1 0 0 0,0-1 0 0 0,-1 1 0 0 0,1 0 0 0 0,-1 0 0 0 0,1-1 0 0 0,-1 1 0 0 0,1 0 0 0 0,-1-1 0 0 0,1 0 0 0 0,-1 1 0 0 0,1-1 0 0 0,-1 0 0 0 0,0 0 0 0 0,1 0 0 0 0,1-1 0 0 0,4-5-6090 0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6:59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2303 0 0,'1'-2'167'0'0,"7"-13"113"0"0,1 1 10257 0 0,3 20-9009 0 0,-6-1-1267 0 0,-1-1-1 0 0,-1 1 0 0 0,1 0 1 0 0,-1 1-1 0 0,0-1 1 0 0,0 1-1 0 0,0 0 0 0 0,-1 0 1 0 0,0 0-1 0 0,3 7 0 0 0,4 7 220 0 0,10 13 137 0 0,1 0 0 0 0,2-2 1 0 0,0-1-1 0 0,3-1 0 0 0,0-1 0 0 0,31 25 0 0 0,-23-23-358 0 0,1-2 0 0 0,1-1 0 0 0,76 41 0 0 0,-88-55-223 0 0,130 60 151 0 0,-152-73-155 0 0,-3 2-120 0 0,1 0-38 0 0,-1 1 1 0 0,0-1 0 0 0,0 0-1 0 0,0 0 1 0 0,0 0 0 0 0,0 1-1 0 0,-1-1 1 0 0,1 0 0 0 0,-1-1-1 0 0,1 1 1 0 0,-1 0 0 0 0,0 0-1 0 0,1-1 1 0 0,-1 1 0 0 0,0-1-1 0 0,0 1 1 0 0,0-1-1 0 0,-4 2 1 0 0,2-1-470 0 0,-1 0-1 0 0,1 0 1 0 0,-1 0-1 0 0,0-1 1 0 0,0 0-1 0 0,1 0 1 0 0,-1 0-1 0 0,-9 0 1 0 0,3-1-1059 0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6:59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49 7367 0 0,'27'-25'1178'0'0,"-2"1"8372"0"0,-23 26-9486 0 0,-1 0-1 0 0,0-1 1 0 0,0 1 0 0 0,0 0-1 0 0,0 0 1 0 0,0 0 0 0 0,-1 0-1 0 0,1 0 1 0 0,0 0-1 0 0,-1 0 1 0 0,0 0 0 0 0,1 0-1 0 0,-1 0 1 0 0,0 0 0 0 0,0 0-1 0 0,0 0 1 0 0,0 0-1 0 0,0 0 1 0 0,-1 0 0 0 0,1 0-1 0 0,-1 0 1 0 0,1 0 0 0 0,-1 0-1 0 0,-1 3 1 0 0,-3 6-26 0 0,0 0 1 0 0,0-1 0 0 0,-8 11-1 0 0,9-15 25 0 0,-37 53 151 0 0,-2-1-1 0 0,-66 66 0 0 0,67-81-137 0 0,-80 63-1 0 0,-58 25 99 0 0,112-83-23 0 0,67-47-178 0 0,-13 8 280 0 0,11-8-20 0 0,8-8-168 0 0,6-4-643 0 0,1-1 1 0 0,21-15-1 0 0,-12 11-385 0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7:00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16 10799 0 0,'2'0'496'0'0,"10"-4"36"0"0,-5 1-133 0 0,1 0-1 0 0,17-3 6249 0 0,-26 17-6119 0 0,0-8-478 0 0,0 1-1 0 0,0-1 0 0 0,-1 0 1 0 0,0 0-1 0 0,1 0 1 0 0,-1 0-1 0 0,0 0 0 0 0,0-1 1 0 0,-1 1-1 0 0,1 0 1 0 0,0-1-1 0 0,-1 0 1 0 0,0 1-1 0 0,-2 1 0 0 0,-9 6 58 0 0,-21 11-1 0 0,34-21-104 0 0,-10 6 6 0 0,-1 0 0 0 0,0-1 0 0 0,0-1 0 0 0,0 0 0 0 0,0 0 0 0 0,-22 2 0 0 0,27-5-172 0 0,0 0 0 0 0,0-1-1 0 0,-1 0 1 0 0,1 0 0 0 0,0 0-1 0 0,0-1 1 0 0,0 0 0 0 0,0-1 0 0 0,0 0-1 0 0,0 0 1 0 0,0 0 0 0 0,0-1-1 0 0,-6-3 1 0 0,11 5-174 0 0,-17 2-1384 0 0,15 1 1720 0 0,1 1 1 0 0,-1 0-1 0 0,1 0 0 0 0,0 0 0 0 0,0 0 0 0 0,0 0 0 0 0,-4 7 1 0 0,-17 32 647 0 0,8-13-18 0 0,-36 56 988 0 0,51-84-1473 0 0,-5 16 314 0 0,5-16-153 0 0,3 0-240 0 0,2 0-55 0 0,0 0 0 0 0,0-1-1 0 0,0 1 1 0 0,0-1 0 0 0,0 1 0 0 0,1-1-1 0 0,-1-1 1 0 0,0 1 0 0 0,5-1 0 0 0,40-13 106 0 0,-4 2-62 0 0,-33 10-93 0 0,1 0 0 0 0,-1 1 0 0 0,1 0-1 0 0,22 2 1 0 0,-27 0 16 0 0,0 1 0 0 0,0 0-1 0 0,0 0 1 0 0,0 0 0 0 0,0 1-1 0 0,-1 1 1 0 0,1-1 0 0 0,8 6-1 0 0,66 53-24 0 0,-80-61 112 0 0,1 2 88 0 0,-3-3-143 0 0,0 0 1 0 0,0 0 0 0 0,1 1 0 0 0,-1-1 0 0 0,0 0-1 0 0,0 0 1 0 0,1 0 0 0 0,-1 0 0 0 0,0 0 0 0 0,0 1-1 0 0,0-1 1 0 0,1 0 0 0 0,-1 0 0 0 0,0 0 0 0 0,0 1-1 0 0,0-1 1 0 0,0 0 0 0 0,1 0 0 0 0,-1 1-1 0 0,0-1 1 0 0,0 0 0 0 0,0 0 0 0 0,0 1 0 0 0,0-1-1 0 0,0 0 1 0 0,0 0 0 0 0,0 1 0 0 0,1 2 16 0 0,-1-1 0 0 0,1 1 1 0 0,-1-1-1 0 0,0 1 0 0 0,0-1 1 0 0,0 1-1 0 0,0 0 0 0 0,-1-1 1 0 0,1 1-1 0 0,-1-1 0 0 0,0 1 1 0 0,1-1-1 0 0,-1 1 0 0 0,-2 2 1 0 0,0 0 8 0 0,-1 0 1 0 0,0 0 0 0 0,0 0-1 0 0,-10 8 1 0 0,-13 10 17 0 0,-1 0 0 0 0,0-2-1 0 0,-2-1 1 0 0,0-2 0 0 0,-2 0-1 0 0,0-3 1 0 0,-35 14 0 0 0,50-23-54 0 0,-1 0-219 0 0,-34 18 1 0 0,50-23-63 0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7:01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 10135 0 0,'2'-1'4682'0'0,"89"-17"952"0"0,-18 4-4886 0 0,6-5-68 0 0,100-22 551 0 0,-128 32-692 0 0,80-4 0 0 0,24 15-335 0 0,-136 0-319 0 0,0 1 0 0 0,0 0 0 0 0,0 1 0 0 0,0 2 0 0 0,35 14 0 0 0,-22-1-968 0 0,-20-9-1927 0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7:01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25 6911 0 0,'0'0'528'0'0,"2"-1"-341"0"0,13-7 1192 0 0,6-8 12332 0 0,-56 39-13593 0 0,14-9-62 0 0,-43 20 1 0 0,6-10-170 0 0,-85 24-1 0 0,135-47 67 0 0,0 1-1 0 0,0-1 1 0 0,-1 0-1 0 0,1-1 1 0 0,-13 0-1 0 0,17 0 11 0 0,0-1 1 0 0,0 1-1 0 0,0-1 0 0 0,0 0 0 0 0,1 0 0 0 0,-1 0 0 0 0,0 0 0 0 0,1-1 1 0 0,-1 0-1 0 0,1 1 0 0 0,0-1 0 0 0,-1-1 0 0 0,-4-3 0 0 0,7 5-144 0 0,2-2-140 0 0,-1 0 219 0 0,1 0 0 0 0,0 1 0 0 0,0-1 0 0 0,0 0 0 0 0,0 0 0 0 0,1 1 0 0 0,-1-1 0 0 0,1 0 0 0 0,0 1 0 0 0,2-3 0 0 0,-4 4 90 0 0,0 0 0 0 0,1 0 0 0 0,-1 0 0 0 0,1 1 0 0 0,-1-1 0 0 0,1 0 0 0 0,-1 1-1 0 0,1-1 1 0 0,-1 0 0 0 0,1 1 0 0 0,0-1 0 0 0,-1 1 0 0 0,1-1 0 0 0,0 1 0 0 0,0-1 0 0 0,-1 1 0 0 0,1 0 0 0 0,0-1-1 0 0,1 1 1 0 0,1-1-10 0 0,6-4 22 0 0,-9 5 0 0 0,0 0 1 0 0,0 0-1 0 0,0 0 0 0 0,1-1 0 0 0,-1 1 0 0 0,0 0 0 0 0,0 0 1 0 0,1 0-1 0 0,-1 0 0 0 0,0 0 0 0 0,0 0 0 0 0,0 0 1 0 0,1 0-1 0 0,-1 0 0 0 0,0 0 0 0 0,0 0 0 0 0,1 0 0 0 0,-1 0 1 0 0,0 0-1 0 0,0 0 0 0 0,1 0 0 0 0,-1 0 0 0 0,0 1 1 0 0,0-1-1 0 0,0 0 0 0 0,1 0 0 0 0,-1 0 0 0 0,0 0 0 0 0,0 0 1 0 0,0 0-1 0 0,1 1 0 0 0,-1-1 0 0 0,0 0 0 0 0,0 0 0 0 0,0 0 1 0 0,0 1-1 0 0,0-1 0 0 0,1 0 0 0 0,-1 0 0 0 0,0 0 1 0 0,0 1-1 0 0,0-1 0 0 0,0 0 0 0 0,0 0 0 0 0,0 1 0 0 0,0-1 1 0 0,0 0-1 0 0,0 0 0 0 0,0 0 0 0 0,0 1 0 0 0,0-1 1 0 0,0 0-1 0 0,0 0 0 0 0,0 1 0 0 0,0-1 0 0 0,0 0 0 0 0,0 0 1 0 0,0 1-1 0 0,0-1 0 0 0,-1 0 0 0 0,1 0 0 0 0,0 0 1 0 0,0 1-1 0 0,0-1 0 0 0,0 0 0 0 0,-1 0 0 0 0,-1 7 44 0 0,0 0 1 0 0,-1-1-1 0 0,0 1 0 0 0,-1-1 1 0 0,1 0-1 0 0,-1 0 0 0 0,-1 0 0 0 0,-5 6 1 0 0,-41 40 799 0 0,49-51-826 0 0,-5 6 114 0 0,0-1 0 0 0,0 0-1 0 0,-17 10 1 0 0,44-9-133 0 0,-10-5-42 0 0,0 0 0 0 0,0-1 0 0 0,0-1 0 0 0,0 0 0 0 0,15-1 1 0 0,8-1-9 0 0,0 3 23 0 0,1 1 0 0 0,0 2 0 0 0,36 8-1 0 0,-46-6 136 0 0,0 1-1 0 0,0 1 0 0 0,-1 1 0 0 0,43 23 0 0 0,-65-32-71 0 0,0 0-1 0 0,-1 1 1 0 0,1-1-1 0 0,0 0 1 0 0,0 1-1 0 0,0-1 1 0 0,0 1-1 0 0,-1-1 1 0 0,1 1-1 0 0,0 0 1 0 0,0-1-1 0 0,-1 1 1 0 0,1 0-1 0 0,-1 0 1 0 0,1-1-1 0 0,0 1 1 0 0,-1 0-1 0 0,0 0 1 0 0,1 0-1 0 0,-1 0 1 0 0,1-1-1 0 0,-1 1 1 0 0,0 0-1 0 0,0 0 1 0 0,1 0-1 0 0,-1 0 1 0 0,0 0-1 0 0,0 0 1 0 0,0 0-1 0 0,0 0 1 0 0,0 0-1 0 0,0 0 1 0 0,0 0-1 0 0,-1 0 1 0 0,1 0-1 0 0,0 0 1 0 0,0-1-1 0 0,-1 1 1 0 0,1 0-1 0 0,-1 0 1 0 0,1 0-1 0 0,-1 0 1 0 0,1-1-1 0 0,-1 1 1 0 0,0 1-1 0 0,-5 8 52 0 0,-1 0 0 0 0,0-1 0 0 0,-1 0 0 0 0,0 0 0 0 0,0-1 0 0 0,-19 14 0 0 0,-63 38-49 0 0,73-49-36 0 0,0-2 43 0 0,1 1 0 0 0,-1-2 0 0 0,-30 11 0 0 0,37-16-24 0 0,0-1-1 0 0,0 0 1 0 0,0 0-1 0 0,0-1 1 0 0,0 0-1 0 0,0-1 1 0 0,0 0 0 0 0,-18-2-1 0 0,19-1-19 0 0,2-2-21 0 0,6 4-15 0 0,0-1 1 0 0,1 1-1 0 0,-1-1 1 0 0,1 1 0 0 0,-1-1-1 0 0,1 1 1 0 0,0-1-1 0 0,0 1 1 0 0,-1-1-1 0 0,1 1 1 0 0,0-1-1 0 0,0 1 1 0 0,1-1-1 0 0,-1 0 1 0 0,0 1 0 0 0,0-1-1 0 0,1 1 1 0 0,-1-1-1 0 0,1 1 1 0 0,-1 0-1 0 0,1-1 1 0 0,0 1-1 0 0,-1-1 1 0 0,1 1 0 0 0,0 0-1 0 0,2-2 1 0 0,3-6-763 0 0,1 1 0 0 0,13-13 1 0 0,-15 16 359 0 0,11-10-1197 0 0,1 0-257 0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7:02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13415 0 0,'0'0'4275'0'0,"1"0"-3718"0"0,10-2-65 0 0,-9 1-395 0 0,0 1-1 0 0,0-1 1 0 0,0 1 0 0 0,0-1 0 0 0,0 1-1 0 0,0 0 1 0 0,0 0 0 0 0,0 0 0 0 0,0 0-1 0 0,0 0 1 0 0,1 0 0 0 0,-1 1 0 0 0,0-1 0 0 0,0 1-1 0 0,0-1 1 0 0,0 1 0 0 0,0 0 0 0 0,0 0-1 0 0,-1-1 1 0 0,1 1 0 0 0,0 1 0 0 0,2 1 0 0 0,2 3 83 0 0,-1 0 0 0 0,-1 0 1 0 0,1 1-1 0 0,-1 0 1 0 0,0 0-1 0 0,0 0 0 0 0,-1 0 1 0 0,0 0-1 0 0,-1 1 1 0 0,4 12-1 0 0,-3-10-39 0 0,0 1 1 0 0,0-2-1 0 0,1 1 1 0 0,1 0-1 0 0,7 12 1 0 0,-7-16-154 0 0,0 0 0 0 0,0 0 0 0 0,1 0 1 0 0,-1 0-1 0 0,1-1 0 0 0,1 0 0 0 0,-1-1 0 0 0,1 1 1 0 0,0-1-1 0 0,0 0 0 0 0,0-1 0 0 0,10 4 0 0 0,-11-5-709 0 0,0 0 0 0 0,1-1-1 0 0,-1 0 1 0 0,0 0 0 0 0,10 0 0 0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7:02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9 7367 0 0,'0'0'667'0'0,"14"-8"10021"0"0,-14 8-10567 0 0,0 0 1 0 0,-1 14 1171 0 0,-7 16-1610 0 0,-69 117 577 0 0,28-57-6 0 0,-225 450 1402 0 0,107-145-1296 0 0,105-206 331 0 0,56-165-526 0 0,1 0 0 0 0,1 1 1 0 0,1 0-1 0 0,1 0 0 0 0,3 48 1 0 0,-2-68-156 0 0,1-4-6 0 0,0 0-1 0 0,0 1 1 0 0,0-1-1 0 0,1 0 1 0 0,-1 1-1 0 0,0-1 1 0 0,0 0-1 0 0,1 0 1 0 0,-1 1-1 0 0,1-1 1 0 0,-1 0-1 0 0,1 0 1 0 0,-1 0-1 0 0,1 1 1 0 0,0 0-1 0 0,0-2-60 0 0,-1 0-1 0 0,0 1 0 0 0,0-1 0 0 0,0 1 1 0 0,0-1-1 0 0,1 0 0 0 0,-1 1 0 0 0,0-1 0 0 0,0 0 1 0 0,1 1-1 0 0,-1-1 0 0 0,0 0 0 0 0,1 1 0 0 0,-1-1 1 0 0,0 0-1 0 0,1 0 0 0 0,-1 1 0 0 0,1-1 0 0 0,-1 0 1 0 0,0 0-1 0 0,1 0 0 0 0,-1 0 0 0 0,1 1 0 0 0,-1-1 1 0 0,0 0-1 0 0,1 0 0 0 0,-1 0 0 0 0,1 0 0 0 0,-1 0 1 0 0,1 0-1 0 0,-1 0 0 0 0,0 0 0 0 0,1 0 0 0 0,1-1-597 0 0,-1 0 0 0 0,1 1-1 0 0,-1-1 1 0 0,0 0-1 0 0,1 1 1 0 0,-1-1-1 0 0,0 0 1 0 0,0 0-1 0 0,2-1 1 0 0,6-9-6119 0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7:03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65 5983 0 0,'-2'1'274'0'0,"-42"21"74"0"0,21-11 1742 0 0,0 0 6549 0 0,18-9-7598 0 0,5-2-987 0 0,0 0 1 0 0,0 0-1 0 0,0 0 1 0 0,0 0-1 0 0,0 0 1 0 0,0 0-1 0 0,0 0 1 0 0,0 0-1 0 0,0 0 0 0 0,-1 0 1 0 0,1 0-1 0 0,0 0 1 0 0,0 0-1 0 0,0 0 1 0 0,-1 0 1034 0 0,1 0-1035 0 0,0 0 1 0 0,0 1-1 0 0,0-1 1 0 0,0 0-1 0 0,0 0 1 0 0,0 0-1 0 0,0 0 1 0 0,0 0-1 0 0,0 0 1 0 0,0 0-1 0 0,0 0 0 0 0,0 0 1 0 0,0 0-1 0 0,0 0 1 0 0,0 1-1 0 0,0-1 1 0 0,0 0-1 0 0,0 0 1 0 0,0 0-1 0 0,0 0 1 0 0,0 0-1 0 0,0 0 0 0 0,0 0 1 0 0,0 0-1 0 0,0 0 1 0 0,0 0-1 0 0,0 0 1 0 0,9 3 157 0 0,0-1 1 0 0,0-1-1 0 0,0 0 0 0 0,0 0 1 0 0,0 0-1 0 0,0-1 0 0 0,13-2 1 0 0,68-14 391 0 0,-62 11-362 0 0,299-72 1238 0 0,-304 70-1867 0 0,40-4 0 0 0,-36 7 57 0 0,-25 4-482 0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7:03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 3223 0 0,'-1'1'3531'0'0,"-11"26"4708"0"0,1 2-3613 0 0,-17 61-2419 0 0,14-40-1183 0 0,4-14-880 0 0,3-1 0 0 0,1 2 0 0 0,2-1 1 0 0,1 0-1 0 0,2 41 0 0 0,1-59-355 0 0,1-5 280 0 0,-1 0 0 0 0,-3 16 0 0 0,2-25-572 0 0,1 0 0 0 0,-2 0 0 0 0,1 0 0 0 0,0 0 0 0 0,-1 0 0 0 0,-2 5 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8:04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0 3679 0 0,'-1'2'284'0'0,"-16"15"1540"0"0,1 2 0 0 0,2 0-1 0 0,-22 34 1 0 0,-29 71 493 0 0,-5 7-1885 0 0,55-107-362 0 0,-15 25-21 0 0,-2-1-1 0 0,-56 64 0 0 0,86-109-348 0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7:0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49 136 4607 0 0,'0'0'208'0'0,"-2"1"-9"0"0,-26 10 3162 0 0,26-10-1534 0 0,1-1-1543 0 0,0 1 1 0 0,1-1-1 0 0,-1 1 1 0 0,0-1-1 0 0,1 1 1 0 0,-1-1-1 0 0,0 0 0 0 0,0 1 1 0 0,1-1-1 0 0,-1 0 1 0 0,0 0-1 0 0,0 0 1 0 0,0 1-1 0 0,1-1 1 0 0,-1 0-1 0 0,0 0 0 0 0,0 0 1 0 0,-1 0 1712 0 0,22-7-1613 0 0,0-1-1 0 0,29-17 1 0 0,-25 12-321 0 0,28-10 1 0 0,2 3 38 0 0,58-19 168 0 0,-95 34-107 0 0,1 1 0 0 0,0 0-1 0 0,0 2 1 0 0,26-2 0 0 0,-40 4-132 0 0,1 0 0 0 0,-1 1 0 0 0,1-1 0 0 0,0 1 0 0 0,-1 0 0 0 0,1 0 0 0 0,-1 0 0 0 0,1 1 0 0 0,-1-1 0 0 0,0 1-1 0 0,0 0 1 0 0,1 0 0 0 0,-2 1 0 0 0,8 4 0 0 0,-9-4-14 0 0,1-1-1 0 0,-1 1 0 0 0,0 0 1 0 0,0 0-1 0 0,0 0 1 0 0,0 0-1 0 0,0 0 0 0 0,-1 0 1 0 0,1 0-1 0 0,-1 1 1 0 0,0-1-1 0 0,0 1 0 0 0,0-1 1 0 0,0 1-1 0 0,-1-1 1 0 0,0 1-1 0 0,1 0 0 0 0,-1-1 1 0 0,-1 5-1 0 0,0-1-18 0 0,0 1 0 0 0,0-1 0 0 0,-1 0 0 0 0,0 0 0 0 0,0 0-1 0 0,-1 0 1 0 0,1 0 0 0 0,-2 0 0 0 0,1-1 0 0 0,-1 0 0 0 0,0 1 0 0 0,0-1 0 0 0,-1-1 0 0 0,0 1-1 0 0,-8 7 1 0 0,-7 5-19 0 0,0-2 1 0 0,-47 28-1 0 0,33-23 4 0 0,-133 74-209 0 0,99-59 165 0 0,54-30 41 0 0,13-5-22 0 0,7-4 24 0 0,8-2 18 0 0,0 1 0 0 0,0 1 0 0 0,0 0 0 0 0,1 0 0 0 0,-1 2 0 0 0,19-1 0 0 0,-9 1 0 0 0,25-2 31 0 0,52 4-1 0 0,-78 1 14 0 0,-1 0 0 0 0,0 2 0 0 0,0 1-1 0 0,36 11 1 0 0,-52-14-26 0 0,-1 1-1 0 0,1-1 0 0 0,-1 1 1 0 0,1 0-1 0 0,-1 1 1 0 0,0-1-1 0 0,0 1 1 0 0,-1 0-1 0 0,1 0 0 0 0,-1 0 1 0 0,1 1-1 0 0,3 6 1 0 0,-6-8-4 0 0,0 0 0 0 0,-1 0 0 0 0,1 0 1 0 0,-1 0-1 0 0,0 1 0 0 0,0-1 0 0 0,0 0 0 0 0,0 1 1 0 0,-1-1-1 0 0,1 1 0 0 0,-1-1 0 0 0,0 0 1 0 0,0 1-1 0 0,0-1 0 0 0,0 1 0 0 0,-1-1 1 0 0,1 1-1 0 0,-1-1 0 0 0,0 0 0 0 0,0 1 0 0 0,-1-1 1 0 0,1 0-1 0 0,-2 4 0 0 0,-1-1 13 0 0,1 0 1 0 0,-1-1-1 0 0,-1 1 0 0 0,1-1 0 0 0,-1 0 0 0 0,0 0 1 0 0,-9 8-1 0 0,-44 26 88 0 0,36-25-56 0 0,-148 86 29 0 0,126-76-88 0 0,17-9 0 0 0,-2 0 0 0 0,-50 17 0 0 0,72-30 15 0 0,7-2-14 0 0,0 0 1 0 0,0 0-1 0 0,0-1 1 0 0,-1 1-1 0 0,1 0 1 0 0,0 0 0 0 0,0 0-1 0 0,0 0 1 0 0,0-1-1 0 0,0 1 1 0 0,-1 0-1 0 0,1 0 1 0 0,0 0-1 0 0,0-1 1 0 0,0 1-1 0 0,0 0 1 0 0,0 0-1 0 0,0-1 1 0 0,0 1-1 0 0,0 0 1 0 0,0 0-1 0 0,0 0 1 0 0,0-1 0 0 0,0 1-1 0 0,0 0 1 0 0,0 0-1 0 0,0-1 1 0 0,0 1-1 0 0,0 0 1 0 0,0 0-1 0 0,0-1 1 0 0,0 1-1 0 0,2-9-100 0 0,1 2-77 0 0,0 0 1 0 0,1 1 0 0 0,0-1 0 0 0,0 1-1 0 0,1-1 1 0 0,0 1 0 0 0,0 1 0 0 0,1-1-1 0 0,10-8 1 0 0,2-3-446 0 0,47-50-5469 0 0,-51 50 4244 0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7:08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9871 0 0,'0'0'455'0'0,"-1"2"-12"0"0,0 3-324 0 0,-1 1 1 0 0,1-1 0 0 0,0 1 0 0 0,0-1 0 0 0,1 1-1 0 0,-1-1 1 0 0,1 1 0 0 0,1 0 0 0 0,-1-1 0 0 0,1 1-1 0 0,0-1 1 0 0,0 1 0 0 0,0-1 0 0 0,3 6 0 0 0,-1-4 201 0 0,0-1 0 0 0,0 0 1 0 0,1 0-1 0 0,0 0 1 0 0,0 0-1 0 0,0-1 1 0 0,1 1-1 0 0,0-1 1 0 0,0 0-1 0 0,0-1 1 0 0,7 6-1 0 0,34 19 1748 0 0,75 37 0 0 0,-98-54-1720 0 0,52 26 611 0 0,0-1-434 0 0,105 69 0 0 0,-162-93-515 0 0,70 44 31 0 0,-71-48-168 0 0,-14-9-24 0 0,-1 1-143 0 0,-1-2-366 0 0,1-1 426 0 0,0 1-1 0 0,0-1 1 0 0,0 1-1 0 0,0-1 1 0 0,0 0-1 0 0,0 1 1 0 0,2-5-1 0 0,3-11-5368 0 0,-5 1-548 0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7:08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1 10135 0 0,'0'0'7182'0'0,"-2"1"-6541"0"0,-22 28 468 0 0,-56 50-1 0 0,-37 17-576 0 0,29-25-57 0 0,-175 134 977 0 0,253-197-1419 0 0,8-7 26 0 0,21-16-259 0 0,14-11-2013 0 0,-15 11 899 0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7:09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5063 0 0,'1'-2'8778'0'0,"2"-2"-8377"0"0,1-1 1 0 0,0 1 0 0 0,0-1 0 0 0,0 1 0 0 0,0 1-1 0 0,1-1 1 0 0,0 0 0 0 0,9-4 0 0 0,47-22 718 0 0,-53 26-883 0 0,4-1 77 0 0,0 0 0 0 0,0 1 0 0 0,17-4 0 0 0,-25 7-239 0 0,-1 1 0 0 0,1-1-1 0 0,-1 1 1 0 0,1-1-1 0 0,-1 1 1 0 0,1 0 0 0 0,-1 0-1 0 0,1 1 1 0 0,0-1 0 0 0,-1 1-1 0 0,1 0 1 0 0,-1 0 0 0 0,0 0-1 0 0,1 0 1 0 0,-1 0 0 0 0,0 1-1 0 0,3 1 1 0 0,-4-1-51 0 0,-1-1 0 0 0,1 0 0 0 0,-1 1 0 0 0,1-1 0 0 0,-1 1 0 0 0,0-1 0 0 0,0 1 0 0 0,0 0 0 0 0,0-1 0 0 0,0 1 0 0 0,0 0 0 0 0,-1 0 0 0 0,1 0 0 0 0,0 0 0 0 0,-1 0 0 0 0,1 2 0 0 0,-1 0 3 0 0,0 0-1 0 0,0 0 1 0 0,0-1-1 0 0,0 1 1 0 0,-1 0-1 0 0,0 0 0 0 0,1-1 1 0 0,-3 5-1 0 0,0 0 4 0 0,0-1-1 0 0,0 0 0 0 0,-1 0 1 0 0,0 0-1 0 0,0-1 0 0 0,0 1 1 0 0,-10 9-1 0 0,-3-1 49 0 0,0-1 0 0 0,-29 19 0 0 0,2-3 0 0 0,37-24-67 0 0,2-2 42 0 0,4-3 92 0 0,6 11 131 0 0,0-8-195 0 0,0 0 0 0 0,0-1 0 0 0,1 0 0 0 0,-1 0 0 0 0,0 0 0 0 0,1-1 0 0 0,0 0 0 0 0,-1 0 0 0 0,1 0 0 0 0,0-1 0 0 0,0 0 0 0 0,0 0 0 0 0,9 0 0 0 0,11 0 166 0 0,45-3-1 0 0,-35 0-249 0 0,204-22-1623 0 0,-204 21-2074 0 0,-23 3-3483 0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7:09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8287 0 0,'0'0'639'0'0,"0"2"-228"0"0,2 13 1095 0 0,1 10 1697 0 0,11 39 1 0 0,-12-56-2851 0 0,1-1-1 0 0,0 0 1 0 0,0 0-1 0 0,0 0 1 0 0,1 0-1 0 0,0-1 1 0 0,0 1-1 0 0,1-1 1 0 0,9 11-1 0 0,12 6 573 0 0,0-1 0 0 0,55 36 0 0 0,-64-49-1062 0 0,-1 0 1 0 0,1 0-1 0 0,1-2 1 0 0,-1 0-1 0 0,1-1 0 0 0,35 7 1 0 0,-51-13-142 0 0,-1 0 1 0 0,1 0-1 0 0,0 1 0 0 0,0-1 1 0 0,-1 0-1 0 0,1-1 0 0 0,0 1 1 0 0,0 0-1 0 0,-1 0 0 0 0,1-1 1 0 0,0 1-1 0 0,0-1 0 0 0,-1 1 1 0 0,1-1-1 0 0,-1 0 1 0 0,2-1-1 0 0,5-4-1461 0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7:10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1 10799 0 0,'0'0'5290'0'0,"0"1"-4586"0"0,2 6-437 0 0,0 0 0 0 0,-1 1 1 0 0,0-1-1 0 0,-1 0 1 0 0,1 0-1 0 0,-1 0 1 0 0,-1 0-1 0 0,1 1 1 0 0,-3 8-1 0 0,-3 11 158 0 0,-11 29-1 0 0,9-30-157 0 0,-58 146 698 0 0,-16-5-455 0 0,1-3-324 0 0,44-89-106 0 0,19-40 46 0 0,2 0-1 0 0,1 1 0 0 0,-15 54 1 0 0,29-90-173 0 0,1 1-1 0 0,0-1 1 0 0,0 0 0 0 0,0 1-1 0 0,0-1 1 0 0,0 0 0 0 0,-1 0-1 0 0,1 1 1 0 0,0-1 0 0 0,0 0 0 0 0,0 1-1 0 0,0-1 1 0 0,0 0 0 0 0,0 0-1 0 0,0 1 1 0 0,0-1 0 0 0,0 0 0 0 0,0 1-1 0 0,0-1 1 0 0,0 0 0 0 0,1 1-1 0 0,-1-1 1 0 0,0 0 0 0 0,0 0 0 0 0,0 1-1 0 0,0-1 1 0 0,0 0 0 0 0,1 0-1 0 0,-1 1 1 0 0,0-1 0 0 0,0 0 0 0 0,10-4-1611 0 0,4-6 210 0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7:10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74 919 0 0,'-11'-1'2360'0'0,"-1"-1"999"0"0,-3 0 6066 0 0,29-7-7906 0 0,-6 4-1179 0 0,15-6-21 0 0,0 2 0 0 0,1 1 0 0 0,1 1-1 0 0,-1 1 1 0 0,43-5 0 0 0,-59 10-152 0 0,1 0 0 0 0,0 1-1 0 0,-1-1 1 0 0,1 2 0 0 0,0-1 0 0 0,-1 1 0 0 0,15 4-1 0 0,-21-5-140 0 0,0 1-1 0 0,0-1 1 0 0,0 1-1 0 0,0 0 1 0 0,0 0-1 0 0,0 0 1 0 0,-1 0-1 0 0,1 0 1 0 0,0 0 0 0 0,0 0-1 0 0,-1 1 1 0 0,1-1-1 0 0,-1 1 1 0 0,1-1-1 0 0,-1 1 1 0 0,0-1-1 0 0,1 1 1 0 0,-1 0-1 0 0,0 0 1 0 0,0 0-1 0 0,0 0 1 0 0,0-1-1 0 0,-1 1 1 0 0,1 0-1 0 0,-1 0 1 0 0,1 1 0 0 0,-1-1-1 0 0,1 0 1 0 0,-1 0-1 0 0,0 0 1 0 0,0 0-1 0 0,0 0 1 0 0,0 0-1 0 0,-1 0 1 0 0,1 0-1 0 0,-1 3 1 0 0,-1 3-16 0 0,-1 1 1 0 0,0-1-1 0 0,-1 1 1 0 0,1-1-1 0 0,-2 0 1 0 0,1 0-1 0 0,-1-1 1 0 0,0 1-1 0 0,-1-1 1 0 0,0 0-1 0 0,0-1 1 0 0,0 1-1 0 0,-13 8 1 0 0,-3 2-2 0 0,-1-1 0 0 0,-1-1 0 0 0,-30 14-1 0 0,33-18-73 0 0,-1-1-1 0 0,0-1 1 0 0,-1-1-1 0 0,0-1 1 0 0,0-1-1 0 0,-25 3 1 0 0,41-9-8 0 0,39-10-87 0 0,-22 10 140 0 0,-1 1 0 0 0,1 0 1 0 0,-1 0-1 0 0,1 1 1 0 0,15 5-1 0 0,-13-3 40 0 0,0 1 1 0 0,-1 0-1 0 0,0 1 0 0 0,0 0 0 0 0,-1 1 1 0 0,14 11-1 0 0,52 52 766 0 0,-64-58-589 0 0,-12-11-171 0 0,1-1 0 0 0,-1 1-1 0 0,1-1 1 0 0,-1 1-1 0 0,1-1 1 0 0,-1 1-1 0 0,1 0 1 0 0,-1-1-1 0 0,0 1 1 0 0,1 0-1 0 0,-1-1 1 0 0,0 1-1 0 0,1 0 1 0 0,-1-1-1 0 0,0 1 1 0 0,0 0-1 0 0,0 0 1 0 0,0-1-1 0 0,0 1 1 0 0,0 0-1 0 0,0 0 1 0 0,0-1-1 0 0,0 1 1 0 0,0 0-1 0 0,0-1 1 0 0,-1 2-1 0 0,1 0-9 0 0,-1-1 0 0 0,0 0 1 0 0,0 1-1 0 0,0-1 0 0 0,0 0 0 0 0,0 0 0 0 0,0 1 0 0 0,0-1 0 0 0,-1 0 1 0 0,1 0-1 0 0,-2 1 0 0 0,-4 2 1 0 0,0-1 0 0 0,0 1 0 0 0,-14 4 0 0 0,-88 23 150 0 0,46-14-1603 0 0,-63 26 0 0 0,105-36-953 0 0,-1-1-4465 0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7:11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63 106 7831 0 0,'-2'1'603'0'0,"-4"0"-339"0"0,-1 1 0 0 0,1 0 0 0 0,-12 5 0 0 0,-6 5 6599 0 0,25-11-6755 0 0,0 1 0 0 0,0-1 0 0 0,0 0 0 0 0,0 0 0 0 0,0-1 0 0 0,1 1 0 0 0,-1 0 0 0 0,0 0 0 0 0,0 0 0 0 0,1-1 1 0 0,-1 1-1 0 0,0-1 0 0 0,1 1 0 0 0,0 0 0 0 0,11 1 140 0 0,0 0 0 0 0,0-1 0 0 0,0 0 0 0 0,0 0-1 0 0,0-2 1 0 0,21-2 0 0 0,-21 1-127 0 0,396-61 1559 0 0,-108 12-494 0 0,-232 41-850 0 0,-16 1 120 0 0,1 3 0 0 0,77 1-1 0 0,-125 5-571 0 0,-1 1 0 0 0,0 0 0 0 0,1 0-1 0 0,7 4 1 0 0,-8-4-74 0 0,-3 0-564 0 0,-1 1-41 0 0,-1-1 607 0 0,1 0 0 0 0,-1 1 0 0 0,1-1 0 0 0,-1 0-1 0 0,0 1 1 0 0,0-1 0 0 0,0 1 0 0 0,0-1 0 0 0,0 1 0 0 0,0-1 0 0 0,0 0-1 0 0,0 1 1 0 0,0-1 0 0 0,-1 1 0 0 0,1-1 0 0 0,-1 0 0 0 0,0 3 0 0 0,-4 5-1162 0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7:11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106 110 9615 0 0,'0'0'5526'0'0,"2"-1"-4652"0"0,6-3-74 0 0,1 0 0 0 0,14-8 0 0 0,10-7 80 0 0,-1 5-400 0 0,-1 1-1 0 0,2 2 1 0 0,-1 1-1 0 0,2 2 1 0 0,35-5-1 0 0,-65 12-441 0 0,0 1-1 0 0,0 0 0 0 0,0 0 0 0 0,0 0 1 0 0,0 1-1 0 0,0-1 0 0 0,-1 1 0 0 0,1 0 0 0 0,0 0 1 0 0,0 1-1 0 0,-1-1 0 0 0,1 1 0 0 0,-1-1 1 0 0,1 1-1 0 0,-1 0 0 0 0,0 0 0 0 0,0 1 0 0 0,4 3 1 0 0,-5-4-32 0 0,0 0 0 0 0,0 1 1 0 0,0-1-1 0 0,0 1 0 0 0,-1 0 1 0 0,1 0-1 0 0,-1 0 0 0 0,1 0 1 0 0,-1 0-1 0 0,0 0 1 0 0,-1 0-1 0 0,1 0 0 0 0,0 0 1 0 0,-1 0-1 0 0,0 0 0 0 0,1 0 1 0 0,-1 1-1 0 0,-1-1 0 0 0,1 0 1 0 0,0 0-1 0 0,-1 0 0 0 0,-1 5 1 0 0,0 0 6 0 0,-1 1 0 0 0,-1-1-1 0 0,1 0 1 0 0,-2 0 0 0 0,1-1 0 0 0,-1 1 0 0 0,0-1 0 0 0,0 0 0 0 0,-1 0-1 0 0,0-1 1 0 0,0 1 0 0 0,-1-1 0 0 0,1-1 0 0 0,-12 8 0 0 0,-9 4 0 0 0,-1-1 0 0 0,-51 20 0 0 0,22-11-73 0 0,23-8 32 0 0,0-2 0 0 0,-2-1 1 0 0,-64 16-1 0 0,78-23 28 0 0,33-5 40 0 0,9 0 24 0 0,63-4 435 0 0,1-3-1 0 0,83-17 1 0 0,173-24 691 0 0,-285 40-1052 0 0,9 4-258 0 0,-62 2-32 0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7:12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16 12815 0 0,'-2'-1'587'0'0,"-9"-3"-146"0"0,-20-5-1 0 0,29 8-370 0 0,1 1-1 0 0,0 0 1 0 0,0 0-1 0 0,-1 0 1 0 0,1 0-1 0 0,0 0 1 0 0,0 0-1 0 0,-1 0 1 0 0,1 1-1 0 0,0-1 1 0 0,0 0-1 0 0,-1 1 1 0 0,1-1-1 0 0,0 0 1 0 0,0 1-1 0 0,0 0 1 0 0,0-1-1 0 0,0 1 1 0 0,0 0-1 0 0,0-1 1 0 0,0 1-1 0 0,0 0 1 0 0,-1 1-1 0 0,1 0-17 0 0,0-1 1 0 0,1 1-1 0 0,-1-1 0 0 0,1 1 1 0 0,-1-1-1 0 0,1 1 0 0 0,0-1 0 0 0,0 1 1 0 0,0 0-1 0 0,0-1 0 0 0,0 1 1 0 0,0 0-1 0 0,0-1 0 0 0,0 1 1 0 0,1 2-1 0 0,2 6 48 0 0,0-1 1 0 0,1 1-1 0 0,0 0 1 0 0,7 11-1 0 0,17 23 136 0 0,2-1 0 0 0,1-2 0 0 0,40 40 0 0 0,-7-7-68 0 0,120 154 402 0 0,-18 16 442 0 0,-137-193-697 0 0,-2 2-1 0 0,37 107 0 0 0,-51-119-242 0 0,-3 0 0 0 0,-1 1 0 0 0,-2-1 0 0 0,3 84 0 0 0,-11-86-43 0 0,-1 1-1 0 0,-3 0 1 0 0,-1-1 0 0 0,-13 45-1 0 0,2-26 10 0 0,-2-2 0 0 0,-30 61-1 0 0,22-65-27 0 0,-1-1 1 0 0,-3-1-1 0 0,-3-2 0 0 0,-1-1 0 0 0,-2-2 0 0 0,-62 58 1 0 0,37-47 8 0 0,-1-3 1 0 0,-4-3 0 0 0,-141 81 0 0 0,196-125 168 0 0,1 0 0 0 0,0 1 0 0 0,0 0 1 0 0,0 1-1 0 0,1 0 0 0 0,-10 12 0 0 0,19-19-183 0 0,1 0 0 0 0,-1 0 0 0 0,1 0 0 0 0,-1 0 0 0 0,1 0 0 0 0,0 0 0 0 0,-1 0 0 0 0,1 0 1 0 0,0 0-1 0 0,0 0 0 0 0,0 1 0 0 0,0-1 0 0 0,0 0 0 0 0,0 0 0 0 0,0 0 0 0 0,0 0 0 0 0,1 0 0 0 0,-1 0 0 0 0,0 0 0 0 0,1 0 0 0 0,-1 0 0 0 0,1 1 0 0 0,-1-1 0 0 0,1-1 0 0 0,-1 1 0 0 0,1 0 0 0 0,0 0 0 0 0,-1 0 0 0 0,1 0 0 0 0,0 0 0 0 0,0 0 1 0 0,0-1-1 0 0,1 2 0 0 0,2 2-482 0 0,1 0 1 0 0,1 0 0 0 0,-1 0 0 0 0,7 3 0 0 0,1-1-1833 0 0,-1-1-4529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8:04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493 310 7919 0 0,'-3'0'363'0'0,"-21"8"-224"0"0,1 0 0 0 0,0 2 1 0 0,0 0-1 0 0,-30 20 0 0 0,19-11 3282 0 0,37-21-3051 0 0,60-37 845 0 0,-22 12-857 0 0,19-14 65 0 0,19-11 253 0 0,78-25 399 0 0,-31 16-248 0 0,-98 46-629 0 0,69-33 389 0 0,-80 41-412 0 0,0 1 1 0 0,0 0 0 0 0,33-6 0 0 0,-44 12-100 0 0,-1-1 0 0 0,1 1 0 0 0,-1 0-1 0 0,0 0 1 0 0,9 2 0 0 0,-14-2-70 0 0,0 0 1 0 0,1 0-1 0 0,-1 0 0 0 0,0 0 1 0 0,0 0-1 0 0,0 0 1 0 0,1 0-1 0 0,-1 0 0 0 0,0 0 1 0 0,0 0-1 0 0,0 0 1 0 0,0 0-1 0 0,0 0 0 0 0,1 0 1 0 0,-1 1-1 0 0,0-1 1 0 0,0 0-1 0 0,0 0 0 0 0,0 0 1 0 0,0 0-1 0 0,0 0 1 0 0,1 0-1 0 0,-1 1 0 0 0,0-1 1 0 0,0 0-1 0 0,0 0 0 0 0,0 0 1 0 0,0 0-1 0 0,0 0 1 0 0,0 1-1 0 0,0-1 0 0 0,0 0 1 0 0,0 0-1 0 0,1 4 11 0 0,1-1 0 0 0,-2 0 0 0 0,1 1 0 0 0,0-1-1 0 0,-1 1 1 0 0,0-1 0 0 0,1 0 0 0 0,-1 1 0 0 0,-1-1 0 0 0,1 1 0 0 0,-2 6-1 0 0,1-3-2 0 0,-2-1 0 0 0,1 1 0 0 0,-1-1 0 0 0,0 0-1 0 0,-5 10 1 0 0,-6 3 7 0 0,-1 0-1 0 0,-26 27 0 0 0,35-39-6 0 0,-28 27 40 0 0,-2-1 0 0 0,-1-2 0 0 0,-63 41 0 0 0,55-43-43 0 0,-1-2 0 0 0,-1-2-1 0 0,-75 28 1 0 0,103-47-311 0 0,0-1 0 0 0,-31 4 0 0 0,46-9 174 0 0,0 0 0 0 0,0 0 0 0 0,0 0 0 0 0,0-1 0 0 0,0 1 0 0 0,-6-3 0 0 0,-5 0-839 0 0,13 3 866 0 0,1 0 0 0 0,-1-1 0 0 0,0 1 0 0 0,1-1 0 0 0,-1 0 1 0 0,0 0-1 0 0,1 1 0 0 0,-1-1 0 0 0,1 0 0 0 0,-1 0 0 0 0,1-1 0 0 0,-1 1 0 0 0,0-1 0 0 0,17 0 268 0 0,115 4 307 0 0,-23 1-282 0 0,-9-9-87 0 0,12 0-26 0 0,-89 6-36 0 0,-1 0 0 0 0,1 2 0 0 0,25 6 0 0 0,-41-7-19 0 0,0 0 1 0 0,0 1-1 0 0,-1-1 1 0 0,1 2 0 0 0,0-1-1 0 0,-1 0 1 0 0,1 1-1 0 0,-1 0 1 0 0,0 0 0 0 0,1 0-1 0 0,-1 0 1 0 0,4 5-1 0 0,-6-5-8 0 0,0 0 0 0 0,0-1-1 0 0,0 1 1 0 0,0 0 0 0 0,-1 0 0 0 0,1 0-1 0 0,-1 0 1 0 0,0 1 0 0 0,1-1-1 0 0,-2 0 1 0 0,1 1 0 0 0,0-1 0 0 0,-1 0-1 0 0,1 1 1 0 0,-1-1 0 0 0,0 1-1 0 0,0-1 1 0 0,0 1 0 0 0,-2 3 0 0 0,0 5 56 0 0,-1-1-1 0 0,-1 0 1 0 0,0 0 0 0 0,-1 0 0 0 0,0 0 0 0 0,0-1 0 0 0,-1 0 0 0 0,-1 0 0 0 0,0 0 0 0 0,0-1 0 0 0,-1 0 0 0 0,0-1 0 0 0,0 1 0 0 0,-1-1 0 0 0,-14 9 0 0 0,-5 2 114 0 0,0-2 1 0 0,-1 0-1 0 0,-1-2 0 0 0,-37 12 1 0 0,22-9-66 0 0,-90 37 225 0 0,70-27-252 0 0,0-4 1 0 0,-124 31 0 0 0,173-51-112 0 0,0-2 0 0 0,0 0 0 0 0,0-1 0 0 0,-1-1 0 0 0,-23-2 0 0 0,33 1-49 0 0,0 0 0 0 0,-1 0 0 0 0,1-1 1 0 0,0 0-1 0 0,0-1 0 0 0,0 1 0 0 0,1-1 0 0 0,-1-1 0 0 0,1 1 0 0 0,-1-1 1 0 0,1 0-1 0 0,0 0 0 0 0,0-1 0 0 0,-6-7 0 0 0,10 10-11 0 0,0-1 0 0 0,0 0-1 0 0,0 0 1 0 0,0 0-1 0 0,0 0 1 0 0,1 0 0 0 0,0-1-1 0 0,-1 1 1 0 0,1 0 0 0 0,1-1-1 0 0,-1 1 1 0 0,0-1 0 0 0,0-5-1 0 0,1 7 12 0 0,0 0 0 0 0,0-1 0 0 0,0 1 0 0 0,1 0 0 0 0,-1 0 0 0 0,0 0 0 0 0,1 0 0 0 0,0 0 0 0 0,-1-1 0 0 0,1 1 0 0 0,0 0 0 0 0,0 1 0 0 0,0-1 0 0 0,0 0 0 0 0,0 0 0 0 0,1 0 0 0 0,-1 1 0 0 0,1-1-1 0 0,-1 0 1 0 0,1 1 0 0 0,-1-1 0 0 0,1 1 0 0 0,2-2 0 0 0,11-5-1262 0 0,28-12 0 0 0,-22 13 138 0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7:13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10 8287 0 0,'0'0'382'0'0,"0"-2"-8"0"0,-2-5 5866 0 0,-3 20-5437 0 0,-4 18-137 0 0,1 0 1 0 0,-8 62-1 0 0,11-61-366 0 0,-27 300 1538 0 0,21 2-1107 0 0,-11 158-424 0 0,-8-224 21 0 0,-26-4 130 0 0,21-146-174 0 0,8-32 222 0 0,-18 105 0 0 0,42-165-307 0 0,1 47 1 0 0,2-66-175 0 0,0-3 0 0 0,1 0-1 0 0,-1 0 0 0 0,1 0 1 0 0,0 0-1 0 0,1 0 1 0 0,-1 0-1 0 0,1 0 0 0 0,-1 0 1 0 0,1 0-1 0 0,0-1 0 0 0,3 5 1 0 0,-5-8-22 0 0,1 1 68 0 0,3 5-81 0 0,-11-13-306 0 0,0-1 0 0 0,-11-15-1 0 0,17 21 69 0 0,23 17-15392 0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7:14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11431 0 0,'0'0'1032'0'0,"0"2"-749"0"0,-1 7 171 0 0,0 0 0 0 0,1 1 0 0 0,0-1 0 0 0,0 0 0 0 0,1 0 0 0 0,0 1-1 0 0,4 15 1 0 0,0-11 10 0 0,0 0 0 0 0,0 0 0 0 0,1 0 0 0 0,12 17 0 0 0,-3-8 9 0 0,1 0 1 0 0,2-1-1 0 0,0-1 0 0 0,39 34 0 0 0,12 4-213 0 0,59 54 529 0 0,-99-85-637 0 0,-2 1-1 0 0,30 40 1 0 0,-18-24-88 0 0,-39-44-250 0 0,1-1 0 0 0,0 1 1 0 0,-1-1-1 0 0,1 1 0 0 0,-1-1 0 0 0,1 1 0 0 0,-1 0 0 0 0,1-1 1 0 0,-1 1-1 0 0,1 0 0 0 0,-1-1 0 0 0,0 1 0 0 0,1 0 0 0 0,-1 0 1 0 0,0 0-1 0 0,0-1 0 0 0,0 1 0 0 0,0 0 0 0 0,1 0 0 0 0,-1 0 1 0 0,0 1-1 0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7:14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1 13935 0 0,'0'0'1262'0'0,"-1"1"-1037"0"0,-12 11 482 0 0,0 0 0 0 0,1 0 0 0 0,0 2 0 0 0,-15 20 0 0 0,-34 66 1196 0 0,-4 4-1047 0 0,20-40-514 0 0,-32 42 63 0 0,-45 54 23 0 0,113-145-956 0 0,12-11-1031 0 0,6-5 174 0 0,6-4-363 0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7:14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44 13903 0 0,'-7'-2'1262'0'0,"-20"-4"2203"0"0,49-4-2420 0 0,-5 4-1172 0 0,1 1 0 0 0,-1 0 0 0 0,1 2 0 0 0,0 0 0 0 0,0 1 0 0 0,0 1-1 0 0,0 0 1 0 0,35 5 0 0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7:15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45 8287 0 0,'0'0'639'0'0,"-1"2"-186"0"0,0 1-4 0 0,-3 6 7413 0 0,17-4-5915 0 0,-8-4-1724 0 0,0-1 1 0 0,0 0-1 0 0,0 0 1 0 0,0 0 0 0 0,0-1-1 0 0,0 1 1 0 0,0-1 0 0 0,0 0-1 0 0,0-1 1 0 0,0 1-1 0 0,4-3 1 0 0,12-3 230 0 0,36-10 225 0 0,31-7-203 0 0,-77 22-696 0 0,-1 0 0 0 0,1 1 0 0 0,-1 0 0 0 0,1 1 0 0 0,-1 0 0 0 0,15 2 0 0 0,-23-1-620 0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7:15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32 919 0 0,'0'-1'67'0'0,"0"0"221"0"0,0 1 1 0 0,-1-1-1 0 0,1 0 0 0 0,0 1 0 0 0,0-1 1 0 0,-1 1-1 0 0,1-1 0 0 0,0 1 0 0 0,-1 0 1 0 0,1-1-1 0 0,-1 1 0 0 0,1-1 0 0 0,-1 1 1 0 0,1 0-1 0 0,0-1 0 0 0,-1 1 1 0 0,1 0-1 0 0,-1-1 0 0 0,1 1 0 0 0,-1 0 1 0 0,0 0-1 0 0,1-1 0 0 0,-1 1 0 0 0,1 0 1 0 0,-1 0-1 0 0,1 0 0 0 0,-1 0 0 0 0,0 0 1 0 0,1 0-1 0 0,-1 0 0 0 0,1 0 0 0 0,-1 0 1 0 0,1 0-1 0 0,-1 0 0 0 0,0 0 0 0 0,1 1 1 0 0,-1-1-1 0 0,-6 3 1723 0 0,-8 4-692 0 0,1 1 0 0 0,-21 14-1 0 0,-51 51-206 0 0,62-52-752 0 0,18-16-311 0 0,1 1-1 0 0,-1 0 1 0 0,1 0-1 0 0,0 0 0 0 0,1 1 1 0 0,-1-1-1 0 0,1 1 1 0 0,1 0-1 0 0,-1 1 1 0 0,1-1-1 0 0,1 1 1 0 0,-1-1-1 0 0,-1 9 0 0 0,4-11-34 0 0,-1-1-1 0 0,0 1 0 0 0,1-1 0 0 0,0 1 1 0 0,0-1-1 0 0,1 1 0 0 0,-1-1 0 0 0,1 1 1 0 0,0-1-1 0 0,0 0 0 0 0,0 1 0 0 0,1-1 1 0 0,-1 0-1 0 0,1 0 0 0 0,0 0 0 0 0,1 0 1 0 0,-1 0-1 0 0,1 0 0 0 0,-1-1 0 0 0,1 1 1 0 0,0-1-1 0 0,0 1 0 0 0,1-1 0 0 0,4 3 1 0 0,-3-2 82 0 0,0 0 1 0 0,1-1 0 0 0,0 0 0 0 0,-1 0 0 0 0,1 0 0 0 0,0-1 0 0 0,0 0 0 0 0,0 0 0 0 0,1 0 0 0 0,9 0 0 0 0,-11-1 37 0 0,-1-1 0 0 0,1 0 0 0 0,0 0 0 0 0,-1-1 0 0 0,1 1 0 0 0,0-1 0 0 0,-1 0 0 0 0,1-1 0 0 0,0 1 0 0 0,-1-1 1 0 0,0 0-1 0 0,1 0 0 0 0,-1 0 0 0 0,7-5 0 0 0,-1-1-135 0 0,0-1 0 0 0,-1 1 1 0 0,0-1-1 0 0,0-1 0 0 0,-1 0 1 0 0,-1 0-1 0 0,0-1 0 0 0,0 1 0 0 0,-1-2 1 0 0,0 1-1 0 0,-1-1 0 0 0,0 1 1 0 0,-1-1-1 0 0,0-1 0 0 0,-1 1 0 0 0,-1 0 1 0 0,0-1-1 0 0,0 0 0 0 0,-1 1 1 0 0,-1-1-1 0 0,0 0 0 0 0,-1 1 0 0 0,0-1 1 0 0,-1 0-1 0 0,0 1 0 0 0,-1-1 1 0 0,-7-18-1 0 0,9 29-43 0 0,0 0 0 0 0,1 0 0 0 0,-1 0 0 0 0,-1 0-1 0 0,1 0 1 0 0,0 0 0 0 0,0 1 0 0 0,-1-1 0 0 0,1 0 0 0 0,-1 1 0 0 0,1-1 0 0 0,-1 0 0 0 0,0 1 0 0 0,0 0 0 0 0,1 0 0 0 0,-1-1 0 0 0,0 1 0 0 0,0 0-1 0 0,-4-1 1 0 0,2 1 31 0 0,1 1 0 0 0,-1-1 0 0 0,1 1-1 0 0,0 0 1 0 0,-1 0 0 0 0,1 0-1 0 0,-1 1 1 0 0,1-1 0 0 0,0 1 0 0 0,-1 0-1 0 0,-5 2 1 0 0,-5 3-626 0 0,0 1-1 0 0,0 0 1 0 0,1 1 0 0 0,-19 14 0 0 0,19-12-699 0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7:18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111 137 4143 0 0,'0'0'9967'0'0,"1"-1"-9140"0"0,24-22 1540 0 0,-20 18-2054 0 0,-1 0 0 0 0,2 1 0 0 0,-1-1 0 0 0,0 1-1 0 0,1 0 1 0 0,0 0 0 0 0,11-5 0 0 0,21-7 208 0 0,-20 8-339 0 0,24-8 1 0 0,-13 7-42 0 0,0 2 1 0 0,1 1 0 0 0,-1 1 0 0 0,1 2-1 0 0,51 0 1 0 0,-80 4-135 0 0,1-1 0 0 0,0 0-1 0 0,0 0 1 0 0,0 0 0 0 0,0 1-1 0 0,0-1 1 0 0,-1 1 0 0 0,1 0-1 0 0,0-1 1 0 0,-1 1 0 0 0,1 0 0 0 0,0 0-1 0 0,-1 0 1 0 0,1 0 0 0 0,-1 0-1 0 0,1 0 1 0 0,-1 1 0 0 0,0-1-1 0 0,1 0 1 0 0,-1 1 0 0 0,0-1 0 0 0,0 1-1 0 0,0 0 1 0 0,0-1 0 0 0,0 1-1 0 0,-1 0 1 0 0,1-1 0 0 0,0 1-1 0 0,-1 0 1 0 0,1 0 0 0 0,-1-1-1 0 0,0 1 1 0 0,1 0 0 0 0,-1 0 0 0 0,0 0-1 0 0,0 0 1 0 0,0 0 0 0 0,-1-1-1 0 0,1 1 1 0 0,0 0 0 0 0,-1 0-1 0 0,0 2 1 0 0,0 0 1 0 0,-1 1-1 0 0,-1 0 1 0 0,1-1-1 0 0,-1 1 1 0 0,1-1-1 0 0,-1 0 1 0 0,0 0-1 0 0,-1 0 1 0 0,1 0-1 0 0,-6 4 0 0 0,-7 5 46 0 0,-21 14-1 0 0,27-20-47 0 0,-39 23-98 0 0,0-2-1 0 0,-75 29 1 0 0,-20 11-347 0 0,111-52 274 0 0,19-9 80 0 0,-20 12 0 0 0,32-18 74 0 0,-8 9-19 0 0,11-9 40 0 0,0-1 0 0 0,-1 1 0 0 0,1 0 0 0 0,0-1 0 0 0,-1 1 0 0 0,1-1 0 0 0,0 0 0 0 0,0 1 0 0 0,-1-1 0 0 0,1 1 0 0 0,0-1 0 0 0,2 0 0 0 0,8 2 63 0 0,0 0-1 0 0,0-1 1 0 0,0-1-1 0 0,1 0 1 0 0,-1-1-1 0 0,19-3 1 0 0,-1 1 18 0 0,101-16 247 0 0,-65 7-80 0 0,9-2 68 0 0,28-3 149 0 0,-84 15-477 0 0,-1 0 0 0 0,1 2 0 0 0,29 2 0 0 0,-45-2-587 0 0,12 3 1268 0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7:19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314 265 3223 0 0,'0'0'6160'0'0,"2"2"-5194"0"0,-1-2-709 0 0,-1 1 0 0 0,1 0 0 0 0,0-1 0 0 0,-1 1 0 0 0,1 0 0 0 0,-1 0 0 0 0,1-1 0 0 0,-1 1 0 0 0,1 0 0 0 0,-1 0 0 0 0,0 0 0 0 0,1 0 0 0 0,-1-1 1 0 0,0 1-1 0 0,0 0 0 0 0,0 0 0 0 0,1 0 0 0 0,-1 0 0 0 0,0 0 0 0 0,0 0 0 0 0,0 0 0 0 0,-1 0 0 0 0,1 0 0 0 0,0-1 0 0 0,0 1 0 0 0,-1 1 0 0 0,-5 11-137 0 0,2-10 16 0 0,1 1 0 0 0,-1-1 1 0 0,1 0-1 0 0,-1 0 1 0 0,0 0-1 0 0,0-1 1 0 0,-1 1-1 0 0,1-1 0 0 0,0 0 1 0 0,-1 0-1 0 0,1 0 1 0 0,-1-1-1 0 0,-8 2 1 0 0,-6 0 9 0 0,-1 0 1 0 0,-19-1 0 0 0,34-1-107 0 0,-11-1 44 0 0,1 0-1 0 0,0-1 1 0 0,-20-3-1 0 0,29 3-35 0 0,1 0-1 0 0,0 0 1 0 0,-1-1-1 0 0,1 0 1 0 0,0 0-1 0 0,0 0 1 0 0,0-1-1 0 0,0 1 1 0 0,0-1 0 0 0,1 0-1 0 0,-1-1 1 0 0,-5-5-1 0 0,8 8-25 0 0,1-1 0 0 0,-1 0 0 0 0,1 0 0 0 0,0 0 0 0 0,0 1 0 0 0,0-1 0 0 0,0 0 0 0 0,0-1 0 0 0,0 1 0 0 0,1 0 0 0 0,-1 0 0 0 0,1 0 0 0 0,-1 0 0 0 0,1-1 0 0 0,0 1 0 0 0,0-3 0 0 0,0 0-16 0 0,1 1-1 0 0,0 0 1 0 0,0 0-1 0 0,0 0 0 0 0,0 0 1 0 0,1 0-1 0 0,-1 1 1 0 0,4-6-1 0 0,3-3-82 0 0,0 0 0 0 0,1 1 0 0 0,0 0 0 0 0,12-10 0 0 0,-2 2-87 0 0,1 2 0 0 0,1 0 1 0 0,0 2-1 0 0,41-23 0 0 0,-43 28 60 0 0,0 1 0 0 0,1 1 0 0 0,0 1-1 0 0,0 1 1 0 0,1 0 0 0 0,28-3 0 0 0,-37 8 128 0 0,-1 0 0 0 0,1 2 1 0 0,-1-1-1 0 0,1 1 0 0 0,-1 1 1 0 0,1 0-1 0 0,-1 1 0 0 0,12 4 1 0 0,-14-4-5 0 0,-1 0 0 0 0,0 0 0 0 0,-1 1 0 0 0,1 0 0 0 0,-1 1-1 0 0,0-1 1 0 0,0 2 0 0 0,0-1 0 0 0,0 1 0 0 0,-1 0 0 0 0,8 10 0 0 0,-10-11-13 0 0,-1 0-1 0 0,1 0 0 0 0,-2 1 1 0 0,1 0-1 0 0,0-1 1 0 0,-1 1-1 0 0,0 0 1 0 0,-1 0-1 0 0,1 0 0 0 0,-1 0 1 0 0,0 1-1 0 0,-1-1 1 0 0,1 0-1 0 0,-1 0 0 0 0,-1 1 1 0 0,1-1-1 0 0,-1 0 1 0 0,0 0-1 0 0,0 0 1 0 0,-1 0-1 0 0,0 0 0 0 0,0 0 1 0 0,0 0-1 0 0,-1 0 1 0 0,0-1-1 0 0,-5 8 0 0 0,2-4 6 0 0,0 0 0 0 0,-1 0-1 0 0,0-1 1 0 0,0 0 0 0 0,-1-1-1 0 0,0 1 1 0 0,-1-2 0 0 0,1 1-1 0 0,-1-1 1 0 0,-1 0 0 0 0,1-1-1 0 0,-1 0 1 0 0,0-1 0 0 0,-15 6-1 0 0,1-4-160 0 0,1-1-1 0 0,-1-1 1 0 0,0-1-1 0 0,0-1 1 0 0,-1-1-1 0 0,1-1 1 0 0,0-1 0 0 0,0-1-1 0 0,0-1 1 0 0,-46-13-1 0 0,66 15-108 0 0,0 0-1 0 0,0-1 1 0 0,1 1 0 0 0,-1-1-1 0 0,0 0 1 0 0,1 0-1 0 0,-1 0 1 0 0,1 0-1 0 0,-1-1 1 0 0,1 1 0 0 0,0-1-1 0 0,0 0 1 0 0,0 0-1 0 0,1 0 1 0 0,-1 0-1 0 0,-2-5 1 0 0,10-3-7849 0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7:19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0 14479 0 0,'0'0'1314'0'0,"-2"3"-1078"0"0,-7 11-104 0 0,-1 0 0 0 0,-13 13 0 0 0,-9 13 226 0 0,-155 238-254 0 0,161-234-123 0 0,-49 87 228 0 0,55-93-56 0 0,-22 62 0 0 0,23-39-93 0 0,13-37-558 0 0,-1-1 0 0 0,-1 0-1 0 0,-2-1 1 0 0,-21 39-1 0 0,30-59 183 0 0,0-1 1 0 0,0 0-1 0 0,0 1 0 0 0,-1-1 0 0 0,1 0 0 0 0,-1 0 0 0 0,1 0 0 0 0,-1 0 0 0 0,1 0 1 0 0,-3 1-1 0 0,2-1-108 0 0,0 1-1590 0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7:19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9215 0 0,'0'0'707'0'0,"0"1"-464"0"0,-3 8 654 0 0,0-1 1 0 0,1 0 0 0 0,0 1-1 0 0,1 0 1 0 0,-1-1 0 0 0,2 1 0 0 0,-1 15-1 0 0,3-10-323 0 0,-1 0 0 0 0,1-1-1 0 0,1 1 1 0 0,6 17 0 0 0,1-5-280 0 0,1-1 1 0 0,0 0-1 0 0,2-1 1 0 0,21 30-1 0 0,-28-46-302 0 0,1 0 1 0 0,0-1-1 0 0,0 0 0 0 0,0 0 1 0 0,1-1-1 0 0,0 1 0 0 0,0-2 0 0 0,1 1 1 0 0,-1-1-1 0 0,1-1 0 0 0,0 1 0 0 0,1-1 1 0 0,-1-1-1 0 0,16 4 0 0 0,-21-6-266 0 0,1-1-1 0 0,-1 1 1 0 0,0-1-1 0 0,1 0 1 0 0,-1 0 0 0 0,0-1-1 0 0,1 1 1 0 0,-1-1-1 0 0,0 0 1 0 0,0 0 0 0 0,7-3-1 0 0,-5 2-485 0 0,1-1 0 0 0,-1-1 0 0 0,0 1 0 0 0,-1-1 0 0 0,1 0 0 0 0,5-5 0 0 0,5-6-1319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8:05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29 9671 0 0,'1'-2'748'0'0,"12"-24"4488"0"0,-13 27-5213 0 0,-1 0-1 0 0,1 0 0 0 0,-1 0 1 0 0,0 0-1 0 0,1-1 1 0 0,-1 1-1 0 0,0 0 0 0 0,0 0 1 0 0,0-1-1 0 0,-1 2 0 0 0,-1 1 40 0 0,-42 40 602 0 0,11-10 612 0 0,-37 44 0 0 0,48-49-742 0 0,13-18-425 0 0,1 2 0 0 0,0-1 0 0 0,1 1 0 0 0,0 0 0 0 0,1 1 0 0 0,0-1 0 0 0,1 1 0 0 0,0 1 0 0 0,-6 22 0 0 0,12-33-762 0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7:20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87 4143 0 0,'15'-58'648'0'0,"-4"29"15055"0"0,-77 194-14174 0 0,-17 125-1952 0 0,-37 100-1586 0 0,88-314 1992 0 0,-2-1 0 0 0,-59 92-1 0 0,79-145 232 0 0,1-3 21 0 0,0 2 0 0 0,1-1 0 0 0,1 2-1 0 0,-10 27 1 0 0,19-46-219 0 0,1-2-16 0 0,1 0 1 0 0,0 0-1 0 0,-1 0 0 0 0,1 0 1 0 0,0 0-1 0 0,-1 1 1 0 0,1-1-1 0 0,0 0 1 0 0,0 0-1 0 0,0 0 1 0 0,0 0-1 0 0,0 0 1 0 0,0 0-1 0 0,0 0 1 0 0,0 0-1 0 0,1 0 1 0 0,-1 2-1 0 0,0-2-100 0 0,1 1 0 0 0,-1-1 0 0 0,0 0-1 0 0,1 1 1 0 0,-1-1 0 0 0,1 1 0 0 0,-1-1-1 0 0,1 0 1 0 0,0 0 0 0 0,1 3 0 0 0,6 3-5239 0 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7:20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11951 0 0,'0'0'2151'0'0,"1"-1"-1200"0"0,17-7 286 0 0,0 1 1 0 0,0 1 0 0 0,36-8 0 0 0,60-3-141 0 0,-107 16-1035 0 0,24-4-172 0 0,45-4 277 0 0,-67 9-500 0 0,0 0-1 0 0,-1 0 1 0 0,1 1-1 0 0,0 0 1 0 0,-1 0-1 0 0,12 4 1 0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7:21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5983 0 0,'0'0'542'0'0,"1"-1"-446"0"0,11-8 3658 0 0,22-14 6431 0 0,-30 21-9872 0 0,0 0-1 0 0,-1 1 0 0 0,1 0 0 0 0,0 0 0 0 0,0 0 0 0 0,0 0 1 0 0,6 0-1 0 0,18-2-451 0 0,35-1-859 0 0,-21 2-5909 0 0,-21 2 428 0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7:22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38 4143 0 0,'0'0'319'0'0,"1"-2"-210"0"0,4-18 893 0 0,-4 4 10808 0 0,-10 21-11068 0 0,5-2-631 0 0,0 0 0 0 0,0 0 0 0 0,0 1 0 0 0,0-1 0 0 0,0 1 0 0 0,1 0 0 0 0,0 1 0 0 0,0-1 0 0 0,0 0 0 0 0,-3 8 0 0 0,-3 6 186 0 0,-9 28-1 0 0,10-23-94 0 0,-78 214 531 0 0,-32 83-1153 0 0,112-307-599 0 0,1-2-321 0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7:22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16703 0 0,'0'0'4920'0'0,"3"0"-4496"0"0,53 8 671 0 0,-2-1-506 0 0,91 3-1 0 0,120-33-235 0 0,-120 7-239 0 0,-61 9-284 0 0,106 5 1 0 0,-162 5-2208 0 0,-30 8-190 0 0,-3 0 663 0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7:23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297 124 8287 0 0,'2'-1'191'0'0,"120"-87"1552"0"0,-66 53 6414 0 0,-57 37-8051 0 0,-1-1 0 0 0,1 1 0 0 0,0-1-1 0 0,0 0 1 0 0,-1 0 0 0 0,1 0 0 0 0,0 0 0 0 0,-1 0 0 0 0,-1 1 0 0 0,1 0 48 0 0,-63 38 1205 0 0,30-20-1144 0 0,-43 29-239 0 0,2 3 0 0 0,-77 68 0 0 0,148-116 19 0 0,1 0 1 0 0,-1 0 0 0 0,1 1 0 0 0,0-1 0 0 0,0 1 0 0 0,0 0 0 0 0,1 0 0 0 0,-1 1 0 0 0,1-1-1 0 0,1 1 1 0 0,-1-1 0 0 0,-2 10 0 0 0,3 3-23 0 0,4-14 11 0 0,-1-2 6 0 0,1 1 28 0 0,-1 0 0 0 0,1 0 0 0 0,0 0 0 0 0,0 0 0 0 0,0 0 1 0 0,0-1-1 0 0,1 1 0 0 0,-1-1 0 0 0,1 1 0 0 0,-1-1 0 0 0,1 0 0 0 0,0 0 0 0 0,0 0 1 0 0,0-1-1 0 0,3 2 0 0 0,8 4 86 0 0,1-1 0 0 0,15 4 0 0 0,-9-4-12 0 0,10 4 19 0 0,0-2-1 0 0,1-1 0 0 0,-1-2 1 0 0,2 0-1 0 0,-1-3 0 0 0,0 0 0 0 0,1-2 1 0 0,-1-2-1 0 0,43-7 0 0 0,-50 3-62 0 0,-1 0-1 0 0,-1-2 1 0 0,0-1-1 0 0,0-1 1 0 0,24-14-1 0 0,-32 15-31 0 0,0 0-1 0 0,0-1 1 0 0,-1-1-1 0 0,14-14 1 0 0,-20 17-9 0 0,0 0 1 0 0,0-1 0 0 0,-1-1-1 0 0,0 1 1 0 0,0-1 0 0 0,-1 0-1 0 0,5-12 1 0 0,-10 20-35 0 0,0 0 1 0 0,0 1-1 0 0,-1-1 0 0 0,1 0 0 0 0,0 0 0 0 0,-1 0 1 0 0,0 0-1 0 0,1 1 0 0 0,-1-1 0 0 0,0 0 1 0 0,0 0-1 0 0,0 0 0 0 0,0 0 0 0 0,0 0 0 0 0,0 0 1 0 0,-1 0-1 0 0,1 0 0 0 0,-1 1 0 0 0,1-1 1 0 0,-1 0-1 0 0,0 0 0 0 0,-1-2 0 0 0,1 3 9 0 0,0 1 1 0 0,0-1-1 0 0,-1 1 0 0 0,1-1 1 0 0,0 1-1 0 0,0 0 0 0 0,0-1 1 0 0,0 1-1 0 0,0 0 0 0 0,0 0 1 0 0,0 0-1 0 0,-1 0 0 0 0,1 0 1 0 0,0 0-1 0 0,0 1 0 0 0,0-1 1 0 0,0 0-1 0 0,-2 1 0 0 0,1-1-14 0 0,-13 5-49 0 0,0 0-1 0 0,0 1 0 0 0,0 0 1 0 0,1 1-1 0 0,0 1 1 0 0,0 0-1 0 0,1 1 0 0 0,0 0 1 0 0,-20 20-1 0 0,28-25 81 0 0,0 1-7 0 0,0-1 0 0 0,0 1 0 0 0,0 0 0 0 0,1 0 1 0 0,0 0-1 0 0,0 1 0 0 0,-4 6 0 0 0,8-11 5 0 0,-1 0-1 0 0,1 0 0 0 0,-1 0 1 0 0,1 0-1 0 0,-1 0 1 0 0,1 0-1 0 0,0 0 0 0 0,-1 1 1 0 0,1-1-1 0 0,0 0 1 0 0,0 0-1 0 0,0 0 0 0 0,0 0 1 0 0,0 0-1 0 0,0 0 0 0 0,0 0 1 0 0,1 0-1 0 0,-1 0 1 0 0,0 1-1 0 0,0-1 0 0 0,1 0 1 0 0,-1 0-1 0 0,1 0 1 0 0,-1 0-1 0 0,1 0 0 0 0,-1-1 1 0 0,1 1-1 0 0,0 0 1 0 0,-1 0-1 0 0,1 0 0 0 0,0 0 1 0 0,0-1-1 0 0,1 2 1 0 0,2 2-19 0 0,-3-2-108 0 0,1-1-1 0 0,0 1 1 0 0,0 0 0 0 0,-1-1-1 0 0,1 1 1 0 0,0-1-1 0 0,1 0 1 0 0,-1 0 0 0 0,0 0-1 0 0,0 0 1 0 0,0 0-1 0 0,1 0 1 0 0,-1 0 0 0 0,4 0-1 0 0,10 1-921 0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7:52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1 8431 0 0,'0'0'4440'0'0,"-2"0"-4288"0"0,-5 3-60 0 0,-5 1 177 0 0,1 0 0 0 0,0 2 0 0 0,0-1 0 0 0,0 1 0 0 0,0 1 0 0 0,1-1 0 0 0,1 2 0 0 0,-12 9 0 0 0,-20 16-72 0 0,-99 57-50 0 0,-87 63 60 0 0,213-142-154 0 0,2 0-1 0 0,-1 0 1 0 0,1 1-1 0 0,-14 19 0 0 0,23-28 21 0 0,1 0 0 0 0,-1 1 0 0 0,1-1-1 0 0,0 1 1 0 0,0 0 0 0 0,0-1 0 0 0,1 1-1 0 0,-1 0 1 0 0,1 0 0 0 0,0 0 0 0 0,0 0-1 0 0,1 1 1 0 0,-1-1 0 0 0,1 0 0 0 0,0 0-1 0 0,0 0 1 0 0,0 0 0 0 0,0 1 0 0 0,1-1-1 0 0,0 0 1 0 0,0 0 0 0 0,0 0 0 0 0,2 4-1 0 0,0-2 33 0 0,0-1-1 0 0,0 0 0 0 0,1-1 1 0 0,-1 1-1 0 0,1 0 0 0 0,0-1 1 0 0,1 0-1 0 0,-1 0 1 0 0,7 4-1 0 0,5 3 302 0 0,26 13 0 0 0,-25-16-277 0 0,1-1-1 0 0,-1 0 1 0 0,2-1-1 0 0,-1-2 1 0 0,0 1-1 0 0,37 2 1 0 0,-22-5-82 0 0,0-1 1 0 0,0-2 0 0 0,37-6 0 0 0,-35 1-12 0 0,-1-3 0 0 0,1 0 1 0 0,-2-2-1 0 0,64-31 0 0 0,-81 34-30 0 0,1-2-1 0 0,-1 0 0 0 0,-1 0 1 0 0,0-2-1 0 0,-1 0 0 0 0,0 0 1 0 0,0-1-1 0 0,21-29 0 0 0,-32 38-29 0 0,-1 0 1 0 0,0 0-1 0 0,1 0 0 0 0,-1 0 0 0 0,-1 0 0 0 0,1-1 1 0 0,-1 1-1 0 0,1 0 0 0 0,-1-1 0 0 0,-1 1 0 0 0,1-1 0 0 0,0 0 1 0 0,-1 1-1 0 0,-1-10 0 0 0,1 11 7 0 0,0 1 1 0 0,-1-1-1 0 0,0 0 0 0 0,1 0 0 0 0,-1 1 1 0 0,0-1-1 0 0,0 0 0 0 0,-1 1 1 0 0,1-1-1 0 0,-1 1 0 0 0,1-1 0 0 0,-1 1 1 0 0,0 0-1 0 0,1 0 0 0 0,-1-1 0 0 0,-1 1 1 0 0,1 1-1 0 0,0-1 0 0 0,0 0 1 0 0,-1 0-1 0 0,1 1 0 0 0,0 0 0 0 0,-1-1 1 0 0,0 1-1 0 0,-3-1 0 0 0,-7-2-199 0 0,-2 0 0 0 0,1 1 0 0 0,0 1 0 0 0,-1 0 0 0 0,1 1 0 0 0,-1 1 0 0 0,-28 2 0 0 0,38-1 245 0 0,0 0 0 0 0,0 1 0 0 0,0-1 0 0 0,0 1-1 0 0,0 0 1 0 0,1 0 0 0 0,-1 0 0 0 0,0 1 0 0 0,1 0 0 0 0,0 0-1 0 0,-1 0 1 0 0,1 0 0 0 0,0 1 0 0 0,1-1 0 0 0,-1 1 0 0 0,-4 7-1 0 0,-4 6 168 0 0,2 0 0 0 0,0 0-1 0 0,-8 21 1 0 0,-6 9-15 0 0,17-34-145 0 0,-17 20 0 0 0,22-30-19 0 0,1-1 134 0 0,8 3-85 0 0,-3-3-277 0 0,0-1 0 0 0,0 1 0 0 0,0-1 0 0 0,1 0 0 0 0,-1 0 0 0 0,0 0 0 0 0,0 0 0 0 0,1-1 0 0 0,-1 0 0 0 0,0 0 0 0 0,1 0 1 0 0,5-1-1 0 0,3-1-1111 0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7:52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1839 0 0,'0'1'6846'0'0,"-6"7"-18"0"0,5-4-6605 0 0,0 0 1 0 0,1 0 0 0 0,-1 0 0 0 0,1 0 0 0 0,-1 1 0 0 0,1-1 0 0 0,0 0-1 0 0,1 0 1 0 0,-1 0 0 0 0,1 0 0 0 0,0 0 0 0 0,0 0 0 0 0,0 0 0 0 0,0 0-1 0 0,1 0 1 0 0,-1 0 0 0 0,1-1 0 0 0,3 5 0 0 0,6 10 340 0 0,0 0 1 0 0,24 27-1 0 0,-24-30-459 0 0,3 2-5 0 0,1 0 0 0 0,1 0 0 0 0,0-2 0 0 0,1 0 0 0 0,1-1-1 0 0,28 18 1 0 0,-42-30-103 0 0,-1 0 0 0 0,1 0 0 0 0,0-1 0 0 0,0 1 0 0 0,0-1 0 0 0,0 0-1 0 0,1 0 1 0 0,-1 0 0 0 0,0-1 0 0 0,0 1 0 0 0,1-1 0 0 0,7-1 0 0 0,-9 1-192 0 0,0-1 0 0 0,0 0 0 0 0,0 0 0 0 0,0 0 0 0 0,0 0 0 0 0,0 0 0 0 0,5-3 0 0 0,-6 2-425 0 0,1 0 0 0 0,0 0 0 0 0,-1 0 0 0 0,1 0-1 0 0,-1 0 1 0 0,0-1 0 0 0,4-5 0 0 0,1-4-5315 0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7:52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1 1839 0 0,'0'0'13132'0'0,"2"0"-12122"0"0,5 1-108 0 0,-6 0-59 0 0,1 0-146 0 0,0 1-586 0 0,0 0 0 0 0,0 0 1 0 0,0 1-1 0 0,0-1 0 0 0,-1 0 0 0 0,1 1 0 0 0,-1-1 0 0 0,0 1 0 0 0,1 0 0 0 0,-1-1 0 0 0,0 1 0 0 0,-1 0 1 0 0,1 0-1 0 0,0 0 0 0 0,-1-1 0 0 0,0 1 0 0 0,1 0 0 0 0,-1 0 0 0 0,0 0 0 0 0,-1 0 0 0 0,1 0 0 0 0,0 0 1 0 0,-1 0-1 0 0,0 2 0 0 0,-3 10 45 0 0,-1 0 0 0 0,0-1 0 0 0,-9 19 0 0 0,13-31-118 0 0,-34 71 200 0 0,-4-1 0 0 0,-2-2 0 0 0,-80 103 0 0 0,73-112-111 0 0,-52 86 0 0 0,84-118-76 0 0,0 0-1 0 0,2 1 0 0 0,1 1 1 0 0,2 0-1 0 0,-13 54 0 0 0,24-83-39 0 0,2-4-1739 0 0,11-8-3575 0 0,6-5-1729 0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7:53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0 10247 0 0,'0'0'8242'0'0,"3"1"-7844"0"0,4 2-262 0 0,0-2 1 0 0,0 1-1 0 0,1-1 0 0 0,-1 0 1 0 0,15 0-1 0 0,42-4 44 0 0,-9 0-100 0 0,-7 3-70 0 0,-38 3-10 0 0,-3 3 0 0 0,-6-4 1 0 0,0 0 0 0 0,-1 0 0 0 0,1 0-1 0 0,-1 0 1 0 0,1 0 0 0 0,-1 0 0 0 0,0 0-1 0 0,0 1 1 0 0,0-1 0 0 0,0 0 0 0 0,0 0 0 0 0,-1 0-1 0 0,1 0 1 0 0,-1 0 0 0 0,1 0 0 0 0,-2 3 0 0 0,-15 31 60 0 0,10-25-22 0 0,-1 0 1 0 0,0 0 0 0 0,-1-1-1 0 0,0 0 1 0 0,-1 0-1 0 0,0-1 1 0 0,0 0-1 0 0,-1-1 1 0 0,0 0 0 0 0,0-1-1 0 0,-1 0 1 0 0,0-1-1 0 0,0 0 1 0 0,-1-1 0 0 0,1 0-1 0 0,-1-1 1 0 0,0 0-1 0 0,-18 2 1 0 0,-13 1-347 0 0,43-7 211 0 0,-7-1-573 0 0,15-1 660 0 0,-1 1 1 0 0,0-1-1 0 0,1 1 1 0 0,-1 0-1 0 0,1 0 0 0 0,-1 1 1 0 0,1 0-1 0 0,-1 0 1 0 0,1 1-1 0 0,-1-1 0 0 0,1 1 1 0 0,11 4-1 0 0,6 3 221 0 0,-1 1 1 0 0,24 12-1 0 0,-36-16-69 0 0,71 39 614 0 0,-81-43-495 0 0,-10 17-74 0 0,6-15-155 0 0,0 0 1 0 0,-1 0 0 0 0,1 0 0 0 0,-1 0 0 0 0,1 0 0 0 0,-1-1 0 0 0,0 1 0 0 0,-5 1 0 0 0,-37 14-25 0 0,36-15 2 0 0,-33 12 10 0 0,-56 21 11 0 0,80-29-91 0 0,7-2-103 0 0,-22 11-1 0 0,33-15 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0:34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0 6911 0 0,'0'0'528'0'0,"-1"1"-341"0"0,-5 2-71 0 0,1 0 0 0 0,-1 0 0 0 0,1 1 0 0 0,0 0-1 0 0,0 0 1 0 0,0 0 0 0 0,1 1 0 0 0,-1-1 0 0 0,-5 9 0 0 0,-33 51 1013 0 0,38-56-1072 0 0,-134 259 2118 0 0,99-186-1638 0 0,-102 181 862 0 0,102-191-1082 0 0,-162 285 927 0 0,190-335-1226 0 0,-2 0-1 0 0,0-2 0 0 0,-1 1 1 0 0,-19 17-1 0 0,33-36-146 0 0,-4 8-2617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8:05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101 276 13559 0 0,'0'0'622'0'0,"-2"2"-13"0"0,-82 50 64 0 0,83-51-652 0 0,1-1 0 0 0,-1 0 0 0 0,1 1 0 0 0,-1-1 1 0 0,1 0-1 0 0,-1 0 0 0 0,1 1 0 0 0,-1-1 0 0 0,0 0 0 0 0,1 0 0 0 0,-1 0 0 0 0,1 0 0 0 0,-1 0 0 0 0,0 0 0 0 0,1 0 0 0 0,-1 0 0 0 0,1 0 0 0 0,-1 0 0 0 0,0 0 0 0 0,0 0 6 0 0,1 0 0 0 0,0-1 0 0 0,0 1-1 0 0,0 0 1 0 0,-1 0 0 0 0,1-1 0 0 0,0 1-1 0 0,0 0 1 0 0,0 0 0 0 0,0-1 0 0 0,0 1 0 0 0,-1 0-1 0 0,1-1 1 0 0,0 1 0 0 0,0 0 0 0 0,0-1-1 0 0,0 1 1 0 0,0 0 0 0 0,0 0 0 0 0,0-1-1 0 0,0 1 1 0 0,0 0 0 0 0,0-1 0 0 0,0 1-1 0 0,1-1 1 0 0,-1-1 44 0 0,1-1 0 0 0,0 1 0 0 0,-1 0 0 0 0,1-1 0 0 0,0 1-1 0 0,1 0 1 0 0,2-4 0 0 0,16-17 237 0 0,1 2 0 0 0,44-34 0 0 0,-48 41-289 0 0,21-17 4 0 0,1 3 1 0 0,49-28 0 0 0,-64 43-71 0 0,1 1 0 0 0,0 1 0 0 0,0 1 0 0 0,1 1 0 0 0,37-7 0 0 0,-57 15 65 0 0,1 0-1 0 0,0 0 1 0 0,-1 1-1 0 0,1 0 1 0 0,0 0-1 0 0,-1 0 1 0 0,1 1-1 0 0,9 2 1 0 0,-14-3 3 0 0,-1 1 0 0 0,1 0 0 0 0,0-1 1 0 0,-1 1-1 0 0,1 0 0 0 0,-1 0 1 0 0,1-1-1 0 0,-1 1 0 0 0,1 0 1 0 0,-1 1-1 0 0,0-1 0 0 0,0 0 0 0 0,0 0 1 0 0,1 0-1 0 0,-1 1 0 0 0,0-1 1 0 0,0 1-1 0 0,-1-1 0 0 0,1 1 0 0 0,0-1 1 0 0,0 1-1 0 0,-1-1 0 0 0,1 1 1 0 0,-1 0-1 0 0,1-1 0 0 0,-1 1 1 0 0,0 0-1 0 0,0 0 0 0 0,0-1 0 0 0,0 1 1 0 0,0 0-1 0 0,0-1 0 0 0,0 1 1 0 0,0 0-1 0 0,-1 0 0 0 0,0 2 1 0 0,-2 7 81 0 0,0-1 0 0 0,-1 0 1 0 0,-1 0-1 0 0,1 0 1 0 0,-8 10-1 0 0,-31 45 67 0 0,8-20-54 0 0,-56 54-1 0 0,76-83-98 0 0,8-7-219 0 0,-1-1 0 0 0,2 2 0 0 0,-1-1 0 0 0,1 1 0 0 0,-7 15 0 0 0,12-22-896 0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7:53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 5527 0 0,'0'1'3070'0'0,"3"11"-1984"0"0,1 0 1 0 0,0 0-1 0 0,0-1 0 0 0,1 1 1 0 0,1-1-1 0 0,10 17 1 0 0,51 59 1030 0 0,-30-41-1502 0 0,-8-8-373 0 0,55 75 578 0 0,-62-81-428 0 0,28 57 1 0 0,-43-73-349 0 0,-1 0 1 0 0,-1 0 0 0 0,0 0 0 0 0,-1 1 0 0 0,-1-1 0 0 0,0 1 0 0 0,-1 0 0 0 0,-1 0 0 0 0,-1 0 0 0 0,0 0 0 0 0,-1 0 0 0 0,-1 0 0 0 0,-1 0 0 0 0,0-1 0 0 0,-1 1 0 0 0,-1-1 0 0 0,-1 0 0 0 0,0 0 0 0 0,-1-1 0 0 0,0 1 0 0 0,-1-2 0 0 0,-15 21 0 0 0,9-15-12 0 0,-1-1-1 0 0,-1 0 0 0 0,-1-1 1 0 0,0 0-1 0 0,-2-1 0 0 0,-32 22 1 0 0,1-8 16 0 0,-67 30 0 0 0,-57 15-117 0 0,98-43-308 0 0,73-32 38 0 0,6-3-1810 0 0,11-7 553 0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7:54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268 348 6911 0 0,'0'0'623'0'0,"-1"2"-514"0"0,-2 9 1046 0 0,0-1-1 0 0,0 0 0 0 0,-1 0 0 0 0,-1 0 0 0 0,0-1 1 0 0,0 0-1 0 0,-1 0 0 0 0,0 0 0 0 0,0 0 1 0 0,-11 10-1 0 0,12-15-1009 0 0,1 0 0 0 0,-1 0 1 0 0,0 0-1 0 0,1-1 0 0 0,-2 0 1 0 0,1 0-1 0 0,0 0 0 0 0,-1-1 1 0 0,1 1-1 0 0,-1-1 0 0 0,1-1 0 0 0,-1 1 1 0 0,0-1-1 0 0,0 0 0 0 0,0 0 1 0 0,0-1-1 0 0,0 0 0 0 0,0 0 1 0 0,0 0-1 0 0,-10-2 0 0 0,13 1-129 0 0,-1 1 1 0 0,0-1-1 0 0,1 0 0 0 0,-1 0 0 0 0,1 0 1 0 0,-1-1-1 0 0,1 1 0 0 0,0-1 0 0 0,0 0 1 0 0,-1 0-1 0 0,1 0 0 0 0,1 0 0 0 0,-1-1 1 0 0,0 1-1 0 0,0-1 0 0 0,1 0 1 0 0,0 1-1 0 0,-1-1 0 0 0,1 0 0 0 0,0 0 1 0 0,0-1-1 0 0,1 1 0 0 0,-1 0 0 0 0,1-1 1 0 0,-1 1-1 0 0,1-1 0 0 0,0 1 0 0 0,1-1 1 0 0,-1 0-1 0 0,0-5 0 0 0,-1-10-68 0 0,1 0 0 0 0,1-1 1 0 0,0 1-1 0 0,2 0 0 0 0,0 0 0 0 0,1 0 0 0 0,1 0 1 0 0,10-30-1 0 0,-6 27-320 0 0,2 0 1 0 0,0 0-1 0 0,2 1 1 0 0,0 1-1 0 0,1-1 1 0 0,23-26 0 0 0,-31 42 240 0 0,-1 1 1 0 0,0-1 0 0 0,1 1 0 0 0,0 0 0 0 0,0 0 0 0 0,0 1 0 0 0,9-5 0 0 0,-11 7 116 0 0,0-1-1 0 0,0 1 1 0 0,0 0 0 0 0,0 0 0 0 0,0 0-1 0 0,0 1 1 0 0,1-1 0 0 0,-1 1-1 0 0,0 0 1 0 0,0-1 0 0 0,1 2-1 0 0,-1-1 1 0 0,0 0 0 0 0,0 1-1 0 0,6 1 1 0 0,10 4 125 0 0,0 2-1 0 0,-1 0 1 0 0,0 1-1 0 0,22 16 1 0 0,-31-19 42 0 0,0 0 1 0 0,-1 1 0 0 0,0 0-1 0 0,0 0 1 0 0,-1 1-1 0 0,0 0 1 0 0,-1 0-1 0 0,1 0 1 0 0,9 19-1 0 0,-14-23-98 0 0,-1 0 1 0 0,1 0-1 0 0,-1 0 0 0 0,0 0 0 0 0,0 0 1 0 0,0 0-1 0 0,0 0 0 0 0,-1 0 0 0 0,1 0 0 0 0,-1 0 1 0 0,0 1-1 0 0,-1-1 0 0 0,1 0 0 0 0,-1 0 1 0 0,1 0-1 0 0,-1 0 0 0 0,-1 0 0 0 0,1 0 0 0 0,0 0 1 0 0,-1 0-1 0 0,0 0 0 0 0,0-1 0 0 0,0 1 1 0 0,0-1-1 0 0,-1 1 0 0 0,1-1 0 0 0,-1 0 0 0 0,0 0 1 0 0,0 0-1 0 0,-4 3 0 0 0,-7 3-7 0 0,0 0-1 0 0,-1-1 1 0 0,0-1-1 0 0,0 0 1 0 0,0-1 0 0 0,-29 7-1 0 0,-102 12-1068 0 0,111-20 477 0 0,30-4 340 0 0,1 0 0 0 0,0 0 0 0 0,-1-1 0 0 0,1 0 0 0 0,-1 0 0 0 0,1 0 0 0 0,-1 0 0 0 0,1-1 0 0 0,0 1 0 0 0,-1-1 0 0 0,1 0 0 0 0,0-1 0 0 0,0 1 0 0 0,0-1 0 0 0,-6-2 0 0 0,10 3 80 0 0,-1 1 0 0 0,1-1 0 0 0,0 1 1 0 0,0 0-1 0 0,-1-1 0 0 0,1 1 0 0 0,0-1 0 0 0,0 1 0 0 0,0-1 0 0 0,-1 1 0 0 0,1-1 0 0 0,0 1 0 0 0,0-1 1 0 0,0 1-1 0 0,0-1 0 0 0,0 1 0 0 0,0-1 0 0 0,0 1 0 0 0,0-2 0 0 0,0 1-307 0 0,0-12-1196 0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7:54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0 4607 0 0,'-2'1'5366'0'0,"-20"17"-88"0"0,0 5-3448 0 0,-16 29-1817 0 0,28-38 596 0 0,-85 133 869 0 0,-48 65-388 0 0,116-179-876 0 0,2 1-1 0 0,2 1 1 0 0,-30 59-1 0 0,46-81-160 0 0,2 0-1 0 0,0 1 0 0 0,0 0 1 0 0,1-1-1 0 0,1 2 1 0 0,1-1-1 0 0,0 0 0 0 0,0 0 1 0 0,1 1-1 0 0,1-1 1 0 0,1 1-1 0 0,0-1 0 0 0,1 0 1 0 0,4 17-1 0 0,-2-18-49 0 0,-2-11-5 0 0,-1-2-15 0 0,0 2-59 0 0,1-3-497 0 0,0 1 323 0 0,1-1 1 0 0,-1 1-1 0 0,0-1 0 0 0,0 0 1 0 0,0 0-1 0 0,0 1 0 0 0,0-2 1 0 0,0 1-1 0 0,0 0 0 0 0,0 0 1 0 0,2-2-1 0 0,5-8-1089 0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7:55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13215 0 0,'0'0'1327'0'0,"0"2"-1218"0"0,-1 11 378 0 0,0 0 1 0 0,1 0-1 0 0,0-1 0 0 0,1 1 0 0 0,4 22 0 0 0,19 64 3354 0 0,-21-87-3650 0 0,21 53 1350 0 0,-8-22-890 0 0,-12-32-503 0 0,1 1 0 0 0,0-1 1 0 0,1 0-1 0 0,13 19 0 0 0,-16-26-153 0 0,0 0 1 0 0,0 0-1 0 0,0-1 0 0 0,1 1 0 0 0,-1-1 0 0 0,1 0 1 0 0,0 0-1 0 0,0 0 0 0 0,0 0 0 0 0,0-1 0 0 0,0 1 1 0 0,1-1-1 0 0,-1 0 0 0 0,9 2 0 0 0,-12-5-69 0 0,1 1 0 0 0,-1 0 0 0 0,1-1 0 0 0,-1 1 0 0 0,0-1 0 0 0,1 1 0 0 0,-1-1 0 0 0,0 0 0 0 0,0 0 0 0 0,1 1 0 0 0,-1-1 0 0 0,0 0 0 0 0,0 0 0 0 0,0 0 0 0 0,2-2 0 0 0,-2 1-134 0 0,1 0-226 0 0,0-1-1 0 0,1 0 0 0 0,-1 0 1 0 0,0 0-1 0 0,2-5 1 0 0,3-8-4083 0 0,-6 13 3456 0 0,6-15-5382 0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7:55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11 10135 0 0,'0'0'778'0'0,"1"-1"-506"0"0,13-6 349 0 0,5 4 7875 0 0,-18 5-7632 0 0,1 0-736 0 0,0 0 1 0 0,-1 1-1 0 0,1-1 1 0 0,-1 1 0 0 0,0-1-1 0 0,1 1 1 0 0,-1 0-1 0 0,0 0 1 0 0,-1 0-1 0 0,1-1 1 0 0,0 1-1 0 0,-1 0 1 0 0,0 0-1 0 0,0 0 1 0 0,1 0-1 0 0,-2 0 1 0 0,1 0-1 0 0,0 0 1 0 0,-1 0-1 0 0,-1 5 1 0 0,-2 7 187 0 0,0 0 1 0 0,-12 23-1 0 0,15-35-275 0 0,-145 278 943 0 0,42-87-852 0 0,-97 295 26 0 0,105-234-28 0 0,92-244-99 0 0,-3 6-25 0 0,1-1-1 0 0,-5 22 1 0 0,11-38-40 0 0,0 0 0 0 0,0 0 0 0 0,-1 1 0 0 0,1-1 1 0 0,0 0-1 0 0,0 0 0 0 0,0 1 0 0 0,0-1 0 0 0,0 0 0 0 0,0 0 0 0 0,0 1 0 0 0,0-1 0 0 0,0 0 0 0 0,0 0 0 0 0,0 1 1 0 0,0-1-1 0 0,0 0 0 0 0,0 0 0 0 0,0 1 0 0 0,0-1 0 0 0,0 0 0 0 0,0 0 0 0 0,1 1 0 0 0,-1-1 0 0 0,0 0 1 0 0,0 0-1 0 0,0 0 0 0 0,0 1 0 0 0,0-1 0 0 0,1 0 0 0 0,-1 0 0 0 0,0 0 0 0 0,0 1 0 0 0,0-1 0 0 0,1 0 0 0 0,-1 0 1 0 0,0 0-1 0 0,0 0 0 0 0,0 0 0 0 0,1 0 0 0 0,-1 1 0 0 0,0-1 0 0 0,0 0 0 0 0,1 0 0 0 0,-1 0 0 0 0,0 0 0 0 0,0 0 1 0 0,1 0-1 0 0,-1 0 0 0 0,0 0 0 0 0,0 0 0 0 0,1 0 0 0 0,-1 0 0 0 0,0 0 0 0 0,1-1 0 0 0,14-5-5817 0 0,-12 5 4363 0 0,9-6-5878 0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7:25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50 4607 0 0,'45'-35'617'0'0,"-25"20"7313"0"0,-33 21-6757 0 0,-32 18-561 0 0,1 1 0 0 0,2 3 0 0 0,0 1 0 0 0,-69 64 0 0 0,39-26-495 0 0,11-11 90 0 0,-99 115 1 0 0,151-159-201 0 0,1-1 0 0 0,0 1 0 0 0,1 1-1 0 0,1-1 1 0 0,0 1 0 0 0,1 0 0 0 0,0 1 0 0 0,1-1-1 0 0,-5 25 1 0 0,8-26-2 0 0,0-1 1 0 0,0 1-1 0 0,1 0 0 0 0,1 0 0 0 0,0-1 1 0 0,0 1-1 0 0,1-1 0 0 0,1 1 0 0 0,0-1 1 0 0,0 0-1 0 0,1 0 0 0 0,7 13 0 0 0,0-4-52 0 0,1 0-1 0 0,1 0 1 0 0,18 20-1 0 0,50 49-297 0 0,-9-11 179 0 0,-46-47 140 0 0,-1 1 0 0 0,29 49 0 0 0,-45-64 48 0 0,0 0 1 0 0,-2 0-1 0 0,0 0 0 0 0,-1 1 1 0 0,0 0-1 0 0,-2 0 1 0 0,4 29-1 0 0,-6-17 20 0 0,-1 0 0 0 0,-1 0 0 0 0,-2 0-1 0 0,-1 0 1 0 0,-6 30 0 0 0,3-34-73 0 0,-1-1 0 0 0,0-1-1 0 0,-2 1 1 0 0,-1-1 0 0 0,-1-1-1 0 0,-16 26 1 0 0,18-36 24 0 0,0-1-1 0 0,0 1 1 0 0,-2-2-1 0 0,1 0 1 0 0,-1 0 0 0 0,-1-1-1 0 0,0 0 1 0 0,-1-1-1 0 0,-20 11 1 0 0,16-11-17 0 0,-1-1 1 0 0,0 0-1 0 0,0-2 1 0 0,-1 0-1 0 0,1-1 1 0 0,-1-1-1 0 0,-22 2 1 0 0,3-1 507 0 0,36-5 432 0 0,7 11-9566 0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7:25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0 3679 0 0,'0'0'167'0'0,"-1"1"-7"0"0,-14 9 2133 0 0,-1-1 1 0 0,-24 12-1 0 0,27-15-1659 0 0,-1 0-1 0 0,1 1 1 0 0,1 1-1 0 0,0 0 1 0 0,-13 11-1 0 0,14-9-361 0 0,1 0 0 0 0,1 0 0 0 0,0 1 0 0 0,0 0 0 0 0,1 0 0 0 0,0 1 0 0 0,1 0 0 0 0,-10 24 0 0 0,16-34-211 0 0,0 1 0 0 0,1-1 0 0 0,-1 1 0 0 0,1 0 0 0 0,-1-1 0 0 0,1 1 0 0 0,0 0-1 0 0,0-1 1 0 0,0 1 0 0 0,1 0 0 0 0,-1-1 0 0 0,0 1 0 0 0,1 0 0 0 0,0-1 0 0 0,0 1 0 0 0,0-1-1 0 0,0 1 1 0 0,0-1 0 0 0,0 1 0 0 0,1-1 0 0 0,-1 0 0 0 0,1 0 0 0 0,-1 1 0 0 0,1-1 0 0 0,0 0 0 0 0,0-1-1 0 0,0 1 1 0 0,4 3 0 0 0,1-1 22 0 0,-1 0 0 0 0,1 0 0 0 0,0 0 0 0 0,1-1 0 0 0,-1 0 0 0 0,0-1-1 0 0,1 1 1 0 0,9 0 0 0 0,4 0 76 0 0,0-1 0 0 0,0 0 0 0 0,0-2 0 0 0,0-1 0 0 0,0 0 0 0 0,0-2 0 0 0,0 0 0 0 0,36-12 0 0 0,-46 11-107 0 0,-1 0 0 0 0,13-8 0 0 0,-22 11-44 0 0,1 0 0 0 0,-1 0 0 0 0,0-1-1 0 0,0 1 1 0 0,0 0 0 0 0,0-1 0 0 0,0 1 0 0 0,0-1 0 0 0,0 1 0 0 0,0-1 0 0 0,-1 1 0 0 0,1-1-1 0 0,-1 0 1 0 0,1 1 0 0 0,-1-1 0 0 0,1 0 0 0 0,-1 1 0 0 0,0-1 0 0 0,0 0 0 0 0,0 0 0 0 0,0 1-1 0 0,0-1 1 0 0,0 0 0 0 0,-1-2 0 0 0,0 1-6 0 0,-1 0 0 0 0,1-1 0 0 0,-1 1 0 0 0,0 0 0 0 0,0 0 0 0 0,0-1 0 0 0,0 2 0 0 0,0-1 0 0 0,-1 0 0 0 0,1 0 0 0 0,-1 1 0 0 0,0-1 0 0 0,0 1 0 0 0,0 0 0 0 0,0 0 0 0 0,0 0 0 0 0,-7-3 0 0 0,-3-1-81 0 0,1 1 0 0 0,-2 0 0 0 0,-18-4 0 0 0,-68-16-107 0 0,84 17-228 0 0,16 7 316 0 0,-1 1-1 0 0,1 0 1 0 0,0-1 0 0 0,-1 1 0 0 0,1-1-1 0 0,0 1 1 0 0,-1-1 0 0 0,1 1-1 0 0,0-1 1 0 0,0 1 0 0 0,-1-1 0 0 0,1 1-1 0 0,0-1 1 0 0,0 1 0 0 0,0-1-1 0 0,0 1 1 0 0,0-1 0 0 0,0 0 0 0 0,0 1-1 0 0,0-1 1 0 0,0 1 0 0 0,0-1-1 0 0,0 1 1 0 0,0-1 0 0 0,0 1-1 0 0,0-1 1 0 0,1 1 0 0 0,-1-1 0 0 0,6-12-6372 0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7:27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4 2303 0 0,'9'-4'13535'0'0,"-32"99"-11063"0"0,12-55-1940 0 0,-54 180 1446 0 0,37-130-1567 0 0,22-70-314 0 0,2-1 0 0 0,-6 41 0 0 0,11-43-11 0 0,0-16-85 0 0,-1 1-97 0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7:33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24 116 8839 0 0,'-15'0'870'0'0,"9"0"1428"0"0,7-1-1883 0 0,11-7-217 0 0,-1 2 1 0 0,1-1-1 0 0,1 1 0 0 0,-1 1 1 0 0,1 1-1 0 0,26-7 1 0 0,1 0 319 0 0,9-5 710 0 0,0 3 0 0 0,93-12 1 0 0,-127 23-1024 0 0,0 1 1 0 0,1 1-1 0 0,-1 1 1 0 0,19 2 0 0 0,-30-3-173 0 0,-1 1 1 0 0,1-1-1 0 0,-1 1 1 0 0,1 0-1 0 0,-1 0 1 0 0,1 1 0 0 0,-1-1-1 0 0,1 1 1 0 0,-1 0-1 0 0,0-1 1 0 0,0 1-1 0 0,0 1 1 0 0,0-1 0 0 0,-1 0-1 0 0,1 1 1 0 0,0-1-1 0 0,-1 1 1 0 0,0 0-1 0 0,1 0 1 0 0,-1 0 0 0 0,0 0-1 0 0,-1 0 1 0 0,3 6-1 0 0,-3-6-30 0 0,0 1 1 0 0,0 0-1 0 0,-1 0 0 0 0,1 0 0 0 0,-1-1 0 0 0,0 1 1 0 0,0 0-1 0 0,0 0 0 0 0,-1 0 0 0 0,1 0 0 0 0,-1-1 1 0 0,0 1-1 0 0,0 0 0 0 0,-1 0 0 0 0,1-1 0 0 0,-1 1 1 0 0,1-1-1 0 0,-1 0 0 0 0,-4 6 0 0 0,3-4 3 0 0,-1-1-1 0 0,0 1 0 0 0,0-1 1 0 0,0 0-1 0 0,-1 0 0 0 0,1 0 1 0 0,-1-1-1 0 0,0 1 0 0 0,0-1 1 0 0,-1 0-1 0 0,-10 4 0 0 0,-231 94-273 0 0,213-86 256 0 0,-2-1 12 0 0,29-12-12 0 0,53-17 19 0 0,-23 9 35 0 0,-1 1 0 0 0,1 1 0 0 0,41-2 1 0 0,-49 6-22 0 0,1 0 0 0 0,0 1 0 0 0,0 1 0 0 0,0 1 1 0 0,-1 0-1 0 0,21 7 0 0 0,-30-8-21 0 0,-4-2 0 0 0,0 1 0 0 0,0-1 0 0 0,0 1 0 0 0,0 0 0 0 0,-1 0 0 0 0,1 0 0 0 0,0 0 0 0 0,0 0 0 0 0,-1 0 0 0 0,1 0 0 0 0,-1 1 0 0 0,3 1 0 0 0,1 3 11 0 0,-5-5-2 0 0,1 0-1 0 0,-1 0 1 0 0,1 0 0 0 0,-1 1 0 0 0,1-1-1 0 0,-1 0 1 0 0,0 0 0 0 0,1 1 0 0 0,-1-1-1 0 0,0 0 1 0 0,0 0 0 0 0,0 1 0 0 0,0-1-1 0 0,0 0 1 0 0,0 1 0 0 0,-1-1 0 0 0,1 0-1 0 0,0 0 1 0 0,-1 2 0 0 0,0-1 9 0 0,0 1 1 0 0,0-1-1 0 0,0 0 1 0 0,0 0-1 0 0,0 0 1 0 0,0 0-1 0 0,-1 0 1 0 0,-1 3-1 0 0,-12 7 63 0 0,0-1 0 0 0,0 0 0 0 0,-1 0 0 0 0,0-2 0 0 0,-1 0-1 0 0,-20 7 1 0 0,-32 18-53 0 0,-21 14-114 0 0,75-41 105 0 0,-1 0 0 0 0,0-2 0 0 0,-33 8 0 0 0,36-9-20 0 0,10-3 9 0 0,0 0-1 0 0,1 0 0 0 0,-1 0 0 0 0,0 0 0 0 0,0-1 1 0 0,0 0-1 0 0,0 1 0 0 0,-5-1 0 0 0,7 0 59 0 0,-17 2 100 0 0,-18 5-288 0 0,32-6 82 0 0,0 0-1329 0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7:34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170 113 10367 0 0,'0'0'935'0'0,"-2"0"-768"0"0,-5-2 4379 0 0,8 1-4224 0 0,13-9-143 0 0,0 1 0 0 0,0 0 0 0 0,1 1 0 0 0,21-8 0 0 0,67-20 348 0 0,-82 30-21 0 0,44-7-1 0 0,-53 12-281 0 0,0 0-1 0 0,-1 0 1 0 0,1 1-1 0 0,0 1 1 0 0,15 2-1 0 0,-24-3-178 0 0,-1 1 0 0 0,1 0-1 0 0,0-1 1 0 0,-1 1 0 0 0,1 0-1 0 0,0 1 1 0 0,-1-1 0 0 0,1 0-1 0 0,-1 1 1 0 0,0-1 0 0 0,0 1-1 0 0,1 0 1 0 0,-1 0 0 0 0,0 0-1 0 0,0 0 1 0 0,-1 0 0 0 0,4 4 0 0 0,-4-3-33 0 0,0-1 0 0 0,0 0 0 0 0,0 1 0 0 0,0-1 0 0 0,-1 1 0 0 0,1-1 0 0 0,-1 1 0 0 0,0-1 0 0 0,1 1 0 0 0,-1-1 0 0 0,0 1 0 0 0,-1-1 0 0 0,1 1 0 0 0,0-1 0 0 0,-1 1 0 0 0,1-1 0 0 0,-1 1 0 0 0,0-1 0 0 0,-2 4 1 0 0,-2 6 14 0 0,-1-1 1 0 0,-1 0 0 0 0,0 0 0 0 0,0-1 0 0 0,-1 0 0 0 0,-1 0 0 0 0,1-1 0 0 0,-1 0 0 0 0,-1 0 0 0 0,-11 7 0 0 0,-14 8-230 0 0,-65 33-1 0 0,47-30-57 0 0,-110 67 64 0 0,127-75 137 0 0,19-10 59 0 0,0 0 0 0 0,1 1-1 0 0,-20 16 1 0 0,31-20 12 0 0,5-5-2 0 0,1-1 0 0 0,-1 1-1 0 0,0-1 1 0 0,1 1 0 0 0,-1-1 0 0 0,0 1-1 0 0,1-1 1 0 0,-1 1 0 0 0,1-1-1 0 0,-1 1 1 0 0,1-1 0 0 0,-1 1 0 0 0,1-1-1 0 0,0 0 1 0 0,0 1 0 0 0,-1-1 0 0 0,5 3 28 0 0,0-1 0 0 0,1 0 0 0 0,-1 0 0 0 0,0 0 0 0 0,1 0 0 0 0,-1-1 0 0 0,1 0 0 0 0,-1 0 0 0 0,10-1 0 0 0,8 1 41 0 0,22-4 0 0 0,-36 2-17 0 0,1 0-28 0 0,21-2 160 0 0,0 2 1 0 0,1 0-1 0 0,34 5 0 0 0,-56-2-203 0 0,-9-2-87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8:0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0 15055 0 0,'0'0'1366'0'0,"-2"0"-1126"0"0,-11 4-95 0 0,1 0 0 0 0,-1 1 0 0 0,1 0-1 0 0,0 1 1 0 0,0 0 0 0 0,-14 10 0 0 0,17-10-85 0 0,-10 5 72 0 0,2 1 0 0 0,-1 1-1 0 0,2 0 1 0 0,0 1 0 0 0,0 1 0 0 0,1 0-1 0 0,1 1 1 0 0,1 1 0 0 0,-13 20 0 0 0,22-29-125 0 0,0 0 0 0 0,0 1 1 0 0,1 0-1 0 0,0 0 1 0 0,1 0-1 0 0,0 0 0 0 0,0 0 1 0 0,1 0-1 0 0,0 0 1 0 0,1 1-1 0 0,0-1 1 0 0,2 16-1 0 0,-2-21-1 0 0,1 0 0 0 0,0 0 0 0 0,0 0 0 0 0,0 0-1 0 0,0 0 1 0 0,1 0 0 0 0,0 0 0 0 0,0 0 0 0 0,0-1 0 0 0,0 1 0 0 0,0-1 0 0 0,1 1-1 0 0,-1-1 1 0 0,1 0 0 0 0,0 0 0 0 0,0 0 0 0 0,0 0 0 0 0,0-1 0 0 0,1 1 0 0 0,-1-1-1 0 0,1 0 1 0 0,-1 0 0 0 0,1 0 0 0 0,0 0 0 0 0,0-1 0 0 0,0 1 0 0 0,0-1 0 0 0,0 0-1 0 0,0 0 1 0 0,4 0 0 0 0,-1-1 28 0 0,-1 0 0 0 0,0 0-1 0 0,1 0 1 0 0,-1 0 0 0 0,0-1-1 0 0,1 0 1 0 0,-1-1 0 0 0,0 1 0 0 0,0-1-1 0 0,0 0 1 0 0,0-1 0 0 0,0 0-1 0 0,-1 0 1 0 0,1 0 0 0 0,-1 0-1 0 0,0-1 1 0 0,0 0 0 0 0,0 0 0 0 0,7-7-1 0 0,-5 3 15 0 0,0 0-1 0 0,-1-1 1 0 0,0 1-1 0 0,-1-1 1 0 0,0-1-1 0 0,0 1 1 0 0,-1-1-1 0 0,0 1 1 0 0,0-1-1 0 0,-1 0 1 0 0,1-11-1 0 0,0-10 38 0 0,-2 0 0 0 0,0 0 0 0 0,-3 0-1 0 0,-4-32 1 0 0,-3 16-1021 0 0,0 40-1009 0 0,7 5 938 0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7:34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1375 0 0,'-2'-1'107'0'0,"-13"5"11895"0"0,15-4-11794 0 0,6 14 3049 0 0,18 17-3613 0 0,-19-24 1621 0 0,7 8-642 0 0,8 11 451 0 0,-2 0-1 0 0,17 30 1 0 0,-19-28-647 0 0,2 0 0 0 0,25 30 0 0 0,-39-53-415 0 0,0 0 1 0 0,1-1-1 0 0,-1 1 0 0 0,1-1 1 0 0,0 0-1 0 0,1 0 0 0 0,-1 0 1 0 0,1-1-1 0 0,10 5 0 0 0,-13-7-138 0 0,0 0 0 0 0,-1 0 0 0 0,1 0 0 0 0,0-1-1 0 0,0 1 1 0 0,0-1 0 0 0,-1 0 0 0 0,1 0 0 0 0,0 0 0 0 0,0 0 0 0 0,0 0-1 0 0,0 0 1 0 0,-1-1 0 0 0,1 1 0 0 0,0-1 0 0 0,0 0 0 0 0,-1 0 0 0 0,1 0-1 0 0,-1 0 1 0 0,1-1 0 0 0,-1 1 0 0 0,1-1 0 0 0,-1 1 0 0 0,4-4 0 0 0,15-18-4256 0 0,-12 9-1542 0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7:34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0 8751 0 0,'-1'2'6243'0'0,"-2"5"-5726"0"0,1 0 0 0 0,0 0 0 0 0,0 0 0 0 0,0 1 0 0 0,1-1 0 0 0,0 1 0 0 0,1-1 0 0 0,-1 1 0 0 0,2 10 0 0 0,-1-4 129 0 0,-2 23-1 0 0,-3-15-466 0 0,0 0 0 0 0,-1 0-1 0 0,-1 0 1 0 0,-1-1-1 0 0,-15 28 1 0 0,-17 28 19 0 0,-48 96-93 0 0,15 6 192 0 0,64-144-197 0 0,2 1 0 0 0,1 0 0 0 0,-3 67 0 0 0,7-76-139 0 0,-2 7-278 0 0,0-21-4531 0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7:35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0 230 17879 0 0,'0'0'1624'0'0,"2"-1"-1336"0"0,4-4 123 0 0,0 1-1 0 0,0 0 0 0 0,0 1 0 0 0,1-1 1 0 0,0 1-1 0 0,0 1 0 0 0,0-1 1 0 0,0 1-1 0 0,10-2 0 0 0,1-1-202 0 0,247-58 2022 0 0,-143 36-1884 0 0,-25 5-292 0 0,155-33 102 0 0,-196 45-130 0 0,2 4 1 0 0,81-1-1 0 0,-126 8-50 0 0,46 1-426 0 0,-54-1 371 0 0,0 0 1 0 0,0 0-1 0 0,0 0 1 0 0,0 0 0 0 0,0 1-1 0 0,0-1 1 0 0,-1 1-1 0 0,7 4 1 0 0,-11-6-7 0 0,0 0 1 0 0,0 1-1 0 0,1-1 1 0 0,-1 1-1 0 0,0-1 0 0 0,0 0 1 0 0,0 1-1 0 0,0-1 1 0 0,0 1-1 0 0,0-1 0 0 0,0 1 1 0 0,0-1-1 0 0,0 0 0 0 0,0 1 1 0 0,0-1-1 0 0,0 1 1 0 0,0-1-1 0 0,0 0 0 0 0,0 1 1 0 0,0-1-1 0 0,0 1 0 0 0,-1-1 1 0 0,1 0-1 0 0,0 1 1 0 0,0-1-1 0 0,0 0 0 0 0,-1 1 1 0 0,1 0-132 0 0,-3 2-165 0 0,1 0 0 0 0,-1 0 0 0 0,1-1 0 0 0,-1 1 0 0 0,0-1 0 0 0,0 1 0 0 0,0-1 0 0 0,0 0 0 0 0,0 0 0 0 0,-1 0 0 0 0,1 0 0 0 0,-4 1 0 0 0,-15 6-1613 0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7:3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28 6447 0 0,'2'-1'298'0'0,"0"0"-248"0"0,0 0-1 0 0,0 0 1 0 0,0 0 0 0 0,0-1 0 0 0,18-18 16947 0 0,-21 21-16910 0 0,-9 5-71 0 0,0-1 0 0 0,0 0 0 0 0,0-1 1 0 0,-15 5-1 0 0,-49 9-24 0 0,52-12 0 0 0,-203 36-891 0 0,209-40 820 0 0,0 0 0 0 0,-1-2-1 0 0,1 0 1 0 0,0 0-1 0 0,0-2 1 0 0,-17-3-1 0 0,32 5-141 0 0,3 0-1898 0 0,-2 0 2113 0 0,0 0 1 0 0,0 0-1 0 0,0 0 0 0 0,0 0 0 0 0,0 0 1 0 0,1 0-1 0 0,-1 0 0 0 0,0-1 1 0 0,0 1-1 0 0,0 0 0 0 0,0 0 1 0 0,0 0-1 0 0,0 0 0 0 0,0 0 0 0 0,0 0 1 0 0,0 0-1 0 0,0 0 0 0 0,0 0 1 0 0,0-1-1 0 0,0 1 0 0 0,0 0 0 0 0,0 0 1 0 0,0 0-1 0 0,0 0 0 0 0,0 0 1 0 0,2-4-300 0 0,12 3 159 0 0,-25 12 203 0 0,-4 0 48 0 0,0 0 1 0 0,-1-1-1 0 0,-1 0 0 0 0,1-1 1 0 0,-35 12-1 0 0,-1 2 203 0 0,43-19-229 0 0,-7 3 256 0 0,1 1 0 0 0,-20 13 0 0 0,34-20 39 0 0,19 5-280 0 0,-7-1-97 0 0,12-1 3 0 0,1-1-1 0 0,0-1 1 0 0,0-1-1 0 0,44-4 1 0 0,-31 1-11 0 0,-16 1 1 0 0,109-1-182 0 0,-106 4 156 0 0,-1 0 0 0 0,1 1-1 0 0,33 9 1 0 0,94 22 32 0 0,-67-18 528 0 0,-83-16-496 0 0,0 0 0 0 0,0 1 0 0 0,1-1 0 0 0,-1 0 0 0 0,0 0 0 0 0,0 1 1 0 0,0-1-1 0 0,0 0 0 0 0,0 1 0 0 0,0-1 0 0 0,-1 1 0 0 0,1 0 0 0 0,0-1 0 0 0,0 1 0 0 0,0 0 0 0 0,0-1 0 0 0,-1 1 0 0 0,1 0 0 0 0,0 0 0 0 0,-1-1 0 0 0,1 1 0 0 0,0 0 0 0 0,-1 0 0 0 0,1 0 1 0 0,-1 0-1 0 0,1 0 0 0 0,-1 0 0 0 0,0 0 0 0 0,0 0 0 0 0,1 0 0 0 0,-1 0 0 0 0,0 0 0 0 0,0 0 0 0 0,0 0 0 0 0,0 1 0 0 0,0-1 0 0 0,0 0 0 0 0,0 0 0 0 0,0 0 0 0 0,-1 1 0 0 0,0 2 9 0 0,0-1-1 0 0,0 0 0 0 0,0 0 0 0 0,-1 0 0 0 0,1 1 0 0 0,-1-1 0 0 0,0 0 1 0 0,0-1-1 0 0,0 1 0 0 0,0 0 0 0 0,-3 2 0 0 0,-15 12 108 0 0,-1 0 0 0 0,0-1 0 0 0,-29 14 0 0 0,-74 34 262 0 0,47-26-4 0 0,46-23-319 0 0,0-2-1 0 0,-1-1 1 0 0,-1-1 0 0 0,1-2-1 0 0,-59 8 1 0 0,88-15-90 0 0,2-2 3 0 0,0 0 0 0 0,0 1 0 0 0,0-1 0 0 0,0 0-1 0 0,0 0 1 0 0,-1 0 0 0 0,1 0 0 0 0,0 0 0 0 0,0 0 0 0 0,0 0 0 0 0,0 0-1 0 0,0 0 1 0 0,0-1 0 0 0,0 1 0 0 0,0 0 0 0 0,-2-1 0 0 0,-1-1 367 0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7:37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106 128 9439 0 0,'-10'-1'219'0'0,"0"2"0"0"0,0-1-1 0 0,-18 5 1 0 0,16-3 708 0 0,-23 1 2298 0 0,37-2-2844 0 0,13 2 86 0 0,1-1-1 0 0,0-1 1 0 0,-1 0-1 0 0,28-3 1 0 0,-23 1-154 0 0,46-4 990 0 0,115-24 0 0 0,-32 3-267 0 0,77 0-404 0 0,-205 24-826 0 0,0-1-1 0 0,-1-1 1 0 0,32-11-1 0 0,-36 9-995 0 0,-1 0 0 0 0,23-14 0 0 0,-37 19 177 0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7:37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 10591 0 0,'0'0'819'0'0,"2"1"-534"0"0,4 1 384 0 0,-1 1 0 0 0,1 0 0 0 0,0 0 0 0 0,-1 0 0 0 0,8 6 0 0 0,-11-6-467 0 0,0-1 0 0 0,0 0 1 0 0,0 1-1 0 0,0-1 0 0 0,0 1 0 0 0,0 0 0 0 0,-1-1 1 0 0,1 1-1 0 0,-1 0 0 0 0,0 0 0 0 0,0 0 0 0 0,0 0 0 0 0,0 0 1 0 0,0 4-1 0 0,-1 2 7 0 0,0 0-1 0 0,0 1 1 0 0,-1-1-1 0 0,0 0 1 0 0,0 1 0 0 0,-1-1-1 0 0,-1 0 1 0 0,1 0 0 0 0,-6 10-1 0 0,-4 22 245 0 0,-33 97 302 0 0,30-98-602 0 0,1 1 0 0 0,-14 79 0 0 0,26-106-153 0 0,1 0 0 0 0,1 0 0 0 0,0 0 0 0 0,1 0 0 0 0,4 17 0 0 0,-5-30-169 0 0,3 7-6134 0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7:58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 4607 0 0,'0'0'13200'0'0,"0"1"-13104"0"0,0 7 35 0 0,0-7 400 0 0,-1 1-475 0 0,-2 16-35 0 0,3-16 38 0 0,-1 0 15 0 0,-5 17 38 0 0,-1 2 495 0 0,3-10-498 0 0,0-1 1 0 0,0 0-1 0 0,0-1 0 0 0,-2 1 0 0 0,1-1 0 0 0,-1 0 0 0 0,-13 16 0 0 0,2 2-45 0 0,12-18-64 0 0,1 1 0 0 0,1-1-10 0 0,3-7-22 0 0,-1 1 78 0 0,-8 27 588 0 0,8-29-549 0 0,-4 17 224 0 0,5-14-233 0 0,0 3-1 0 0,0 16 235 0 0,1-18-289 0 0,0 0 337 0 0,0 23-384 0 0,-1-19 36 0 0,0 2-10 0 0,0-1 0 0 0,0 1 0 0 0,0-2 0 0 0,-2 2 0 0 0,1-4 11 0 0,-1-2 27 0 0,2 5 330 0 0,0-5-145 0 0,0-1-134 0 0,2-4-95 0 0,1 23 182 0 0,-3-16-122 0 0,1 2 8 0 0,-1-6-44 0 0,0 0 1 0 0,0 0 0 0 0,0 0 0 0 0,-1-1 0 0 0,1 1-1 0 0,-1 0 1 0 0,0 0 0 0 0,1-1 0 0 0,-1 1 0 0 0,0 0-1 0 0,-3 4 1 0 0,3-6 61 0 0,1 1 13 0 0,0 7-13 0 0,0-1-10 0 0,0 0 40 0 0,2 12 249 0 0,-2-18-288 0 0,0-1-6 0 0,-2 21-2 0 0,1-18-47 0 0,0-2 53 0 0,1-1 4 0 0,-1 7 2 0 0,-1 1-59 0 0,0-2-5 0 0,2-4 31 0 0,-1 3-19 0 0,0-4 36 0 0,1-1-5 0 0,-3 12-42 0 0,3-10-13 0 0,2 15 12 0 0,-1-10 42 0 0,1-3 14 0 0,-1 4-12 0 0,0 7-49 0 0,1-4 43 0 0,3 25 30 0 0,-5-27-79 0 0,0-1 11 0 0,0-5 10 0 0,1 7 54 0 0,2 7-1 0 0,0-7-63 0 0,0-1 0 0 0,-1-3 42 0 0,2 4-12 0 0,-2-5-7 0 0,1-3-20 0 0,7 24 89 0 0,-7-15-39 0 0,0-1-11 0 0,-1-2-31 0 0,-1-5 20 0 0,0 2-19 0 0,0-3 25 0 0,2 6-25 0 0,1 0 30 0 0,11 14 170 0 0,-8-13-76 0 0,0 0 0 0 0,8 17 0 0 0,7 13-19 0 0,-6-8-53 0 0,6 6-22 0 0,-2 8 64 0 0,-19-41-92 0 0,8 18 25 0 0,-7-20-47 0 0,-1 0 8 0 0,1-1 0 0 0,-1 1 1 0 0,1-1-1 0 0,0 1 0 0 0,0-1 1 0 0,0 0-1 0 0,0 0 0 0 0,1 0 1 0 0,-1 0-1 0 0,1 0 0 0 0,2 1 1 0 0,24 23 265 0 0,-28-25-213 0 0,17 17 147 0 0,-13-12-186 0 0,5 2 31 0 0,-10-7-59 0 0,12 20 142 0 0,-11-18-131 0 0,17 22 121 0 0,-14-20-107 0 0,-2-2 20 0 0,18 17 22 0 0,-7-9 11 0 0,-10-8-17 0 0,1-1-65 0 0,9 3 212 0 0,-12-5-13 0 0,-25 9-560 0 0,18-6-220 0 0,-1 1-1 0 0,0 0 1 0 0,-10 9 0 0 0,8-6-883 0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8:05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84 3223 0 0,'-2'1'240'0'0,"-34"8"7403"0"0,26-8-2384 0 0,13-2-4869 0 0,410-80 1412 0 0,-351 71-2601 0 0,-40 7-2000 0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8:05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5527 0 0,'0'0'498'0'0,"3"-1"-24"0"0,14-4 2214 0 0,49-17 5482 0 0,-20 7-6980 0 0,19-1 209 0 0,-58 15-1198 0 0,1 0 1 0 0,-1 0-1 0 0,0 0 0 0 0,0 1 1 0 0,0 1-1 0 0,0-1 0 0 0,8 2 1 0 0,33 12 157 0 0,-27-8-133 0 0,41 7-1 0 0,-53-12-519 0 0,0 0 1 0 0,0-1-1 0 0,0 0 0 0 0,-1-1 1 0 0,1 0-1 0 0,0 0 1 0 0,-1-1-1 0 0,11-3 1 0 0,9-5-6833 0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8:07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 8031 0 0,'0'0'3859'0'0,"-1"1"-3251"0"0,-8 7-235 0 0,1 0 0 0 0,1 1-1 0 0,-1-1 1 0 0,1 1 0 0 0,1 1 0 0 0,-8 13 0 0 0,2 1 188 0 0,-15 41 1 0 0,13-26-163 0 0,2-8 85 0 0,-15 61 1 0 0,23-69-455 0 0,-1-1 0 0 0,-1 0 0 0 0,-1 0 0 0 0,-1-1 0 0 0,-1 0 0 0 0,-13 24 0 0 0,3-11-992 0 0,18-33 754 0 0,0 1 0 0 0,-1-1 0 0 0,1 0 0 0 0,0 1 0 0 0,-1-1 0 0 0,1 0-1 0 0,-1 0 1 0 0,1 0 0 0 0,-1 0 0 0 0,0 0 0 0 0,-3 1 0 0 0,1 0-437 0 0,-8 4-861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8:06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233 362 15407 0 0,'0'0'1394'0'0,"-3"0"-1150"0"0,-31 6-202 0 0,16-3 214 0 0,-35 2 0 0 0,42-5-163 0 0,1 1-27 0 0,1-1-1 0 0,-1 0 0 0 0,1-1 1 0 0,0 0-1 0 0,-1 0 0 0 0,1-1 1 0 0,0 0-1 0 0,-12-5 1 0 0,20 6-36 0 0,0 0 0 0 0,0 0 1 0 0,-1 0-1 0 0,1 1 1 0 0,0-2-1 0 0,0 1 0 0 0,0 0 1 0 0,0 0-1 0 0,0 0 1 0 0,0 0-1 0 0,0-1 1 0 0,1 1-1 0 0,-1 0 0 0 0,0-1 1 0 0,1 1-1 0 0,-1 0 1 0 0,1-1-1 0 0,-1 1 0 0 0,1-1 1 0 0,0 1-1 0 0,0-1 1 0 0,-1-1-1 0 0,1 0 38 0 0,0 0-1 0 0,0 0 1 0 0,1 0-1 0 0,-1 1 1 0 0,0-1-1 0 0,1 0 1 0 0,0 0-1 0 0,0 0 1 0 0,2-4-1 0 0,-1 2-8 0 0,1 1 1 0 0,0 0-1 0 0,0-1 0 0 0,1 1 0 0 0,-1 1 1 0 0,1-1-1 0 0,8-6 0 0 0,33-20 30 0 0,-36 25-54 0 0,30-17-75 0 0,1 2 1 0 0,1 1 0 0 0,86-24-1 0 0,-119 40 16 0 0,-1 2 0 0 0,1-1 0 0 0,12 0 0 0 0,4 2-56 0 0,-20 1 78 0 0,-1 1-8 0 0,-2-1 7 0 0,1-1 1 0 0,-1 1-1 0 0,0 0 0 0 0,0 0 0 0 0,1 0 1 0 0,-1 0-1 0 0,0 0 0 0 0,0 0 0 0 0,0 0 0 0 0,0 0 1 0 0,0 0-1 0 0,0 0 0 0 0,-1 1 0 0 0,1-1 1 0 0,0 0-1 0 0,-1 1 0 0 0,2 1 0 0 0,-2-1 4 0 0,1 0 11 0 0,0 0 0 0 0,-1 0 0 0 0,1 0 0 0 0,-1 0-1 0 0,0 0 1 0 0,0 1 0 0 0,0-1 0 0 0,0 0 0 0 0,0 0 0 0 0,0 0 0 0 0,-1 3 0 0 0,0 3 16 0 0,0 0-3 0 0,-1-1 1 0 0,1 0-1 0 0,-2 0 1 0 0,1 0 0 0 0,-1 0-1 0 0,0 0 1 0 0,0 0-1 0 0,-1-1 1 0 0,0 0 0 0 0,0 1-1 0 0,-1-1 1 0 0,1-1-1 0 0,-1 1 1 0 0,-9 7 0 0 0,5-5-5 0 0,7-7 96 0 0,4-3-53 0 0,9-12-45 0 0,1 0 0 0 0,1 0 0 0 0,23-18 0 0 0,-12 10-313 0 0,2-2-73 0 0,1 2 0 0 0,1 0 1 0 0,1 2-1 0 0,52-28 0 0 0,-70 42 327 0 0,4-1-12 0 0,0-1 0 0 0,0 2 0 0 0,1 0 0 0 0,25-6 0 0 0,-39 11 51 0 0,73-9 17 0 0,-67 10 93 0 0,-1-1 0 0 0,1 2 0 0 0,0-1 0 0 0,-1 1 0 0 0,1 0 0 0 0,-1 1 0 0 0,12 3 0 0 0,-17-3-23 0 0,1 0 0 0 0,-1 0 0 0 0,1-1 0 0 0,-1 2 0 0 0,1-1 0 0 0,-1 0-1 0 0,0 0 1 0 0,0 1 0 0 0,0-1 0 0 0,-1 1 0 0 0,1 0 0 0 0,-1-1 0 0 0,1 1 0 0 0,1 5 0 0 0,-2-5 24 0 0,3 7 1 0 0,0-1 0 0 0,-1 1 0 0 0,-1-1 0 0 0,1 1 0 0 0,-1 0 0 0 0,0 11 0 0 0,-1 60 101 0 0,-2-45-151 0 0,1-21-56 0 0,-1 0 0 0 0,0 1 0 0 0,-1-1 0 0 0,-1 0 0 0 0,-1-1 0 0 0,0 1 0 0 0,-7 17 0 0 0,-18 13-1305 0 0,28-43 679 0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8:07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13 181 3223 0 0,'-12'6'11044'0'0,"25"4"-9132"0"0,-8-9-1794 0 0,0 1 0 0 0,-1 0 0 0 0,1-1-1 0 0,0 0 1 0 0,0 0 0 0 0,0-1 0 0 0,0 1 0 0 0,0-1-1 0 0,6-1 1 0 0,48-6 538 0 0,-52 6-574 0 0,534-120 3139 0 0,-527 117-3171 0 0,-5 2-10 0 0,233-53 677 0 0,-201 49-670 0 0,0 1 0 0 0,0 2 0 0 0,81 4 0 0 0,-117-1-83 0 0,0 1-1 0 0,0 0 1 0 0,0 0 0 0 0,0 0-1 0 0,0 0 1 0 0,0 1-1 0 0,-1 0 1 0 0,1 0 0 0 0,4 2-1 0 0,-8-3-47 0 0,1 0 1 0 0,-1 0-1 0 0,0 0 0 0 0,0 1 0 0 0,0-1 0 0 0,0 0 0 0 0,0 0 0 0 0,0 1 0 0 0,0-1 1 0 0,0 0-1 0 0,-1 1 0 0 0,1-1 0 0 0,0 1 0 0 0,-1-1 0 0 0,1 1 0 0 0,-1-1 0 0 0,1 1 1 0 0,-1 0-1 0 0,0-1 0 0 0,0 1 0 0 0,0-1 0 0 0,0 1 0 0 0,0 0 0 0 0,0-1 0 0 0,0 1 1 0 0,-1-1-1 0 0,1 1 0 0 0,0-1 0 0 0,-1 1 0 0 0,1-1 0 0 0,-2 3 0 0 0,-6 14-1884 0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8:08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0 1839 0 0,'0'0'850'0'0,"-1"2"-598"0"0,0 3 1943 0 0,-1-1 1 0 0,0 1-1 0 0,0-1 0 0 0,-4 6 1 0 0,-15 19 239 0 0,-29 22-3844 0 0,44-46 2160 0 0,-21 21-829 0 0,-2-1-1 0 0,-1-1 0 0 0,-1-2 1 0 0,-47 26-1 0 0,-5-2-332 0 0,-98 73-1 0 0,173-113 455 0 0,1-1-1 0 0,0 2 1 0 0,1-1-1 0 0,-1 1 0 0 0,1-1 1 0 0,-8 13-1 0 0,12-15 48 0 0,-1 0 1 0 0,1 1-1 0 0,0-1 0 0 0,1 0 0 0 0,-1 1 0 0 0,1-1 0 0 0,0 1 0 0 0,0-1 0 0 0,0 1 0 0 0,0-1 1 0 0,1 1-1 0 0,0 0 0 0 0,0 8 0 0 0,1-10-38 0 0,0-1 0 0 0,-1 0 0 0 0,1 1 0 0 0,0-1-1 0 0,0 0 1 0 0,0 0 0 0 0,1 0 0 0 0,-1 0 0 0 0,0 0 0 0 0,3 3 0 0 0,1 1 74 0 0,1 2-35 0 0,0-1-1 0 0,0 0 1 0 0,1-1-1 0 0,0 0 1 0 0,0 0-1 0 0,1 0 1 0 0,-1-1-1 0 0,1 0 0 0 0,0 0 1 0 0,1-1-1 0 0,10 4 1 0 0,7 1-22 0 0,0-1 0 0 0,41 8 1 0 0,-29-11 65 0 0,1-1 0 0 0,-1-2 0 0 0,1-2 0 0 0,-1-1 0 0 0,45-8 0 0 0,-44 4 53 0 0,0-3 1 0 0,-1-1-1 0 0,-1-2 0 0 0,73-31 1 0 0,-98 37-135 0 0,0-1 1 0 0,-1-1 0 0 0,0 0-1 0 0,0-1 1 0 0,-1 0 0 0 0,17-17-1 0 0,-21 19-33 0 0,-1-1 0 0 0,0 0-1 0 0,0-1 1 0 0,0 1 0 0 0,-1-1 0 0 0,0 0-1 0 0,0 0 1 0 0,-1-1 0 0 0,0 1-1 0 0,3-16 1 0 0,-2 10-22 0 0,-3 11 0 0 0,0 0-1 0 0,-1-1 1 0 0,1 1 0 0 0,-1-1 0 0 0,1 1-1 0 0,-1-1 1 0 0,0 0 0 0 0,0 1 0 0 0,-1-1-1 0 0,1 1 1 0 0,-1-1 0 0 0,0 1 0 0 0,0 0-1 0 0,-2-6 1 0 0,3 8-13 0 0,0 0-1 0 0,-1 0 1 0 0,1 0-1 0 0,0 0 1 0 0,-1 0 0 0 0,1 0-1 0 0,-1 0 1 0 0,1 1-1 0 0,-1-1 1 0 0,1 0-1 0 0,-1 0 1 0 0,0 0 0 0 0,0 0-1 0 0,1 1 1 0 0,-1-1-1 0 0,0 0 1 0 0,0 1-1 0 0,0-1 1 0 0,0 1 0 0 0,0-1-1 0 0,0 1 1 0 0,0-1-1 0 0,0 1 1 0 0,0 0-1 0 0,0-1 1 0 0,0 1 0 0 0,0 0-1 0 0,0 0 1 0 0,-1-1-1 0 0,-1 2-36 0 0,0-1 0 0 0,-1 1 0 0 0,1-1 0 0 0,0 1 0 0 0,0 0 0 0 0,0 0 0 0 0,0 0 0 0 0,-6 3 0 0 0,-16 11-41 0 0,0 2-1 0 0,0 0 1 0 0,-29 29-1 0 0,45-39 71 0 0,-6 8 22 0 0,-1 1 0 0 0,-17 25 0 0 0,17-21 0 0 0,9-10 0 0 0,7 4-10 0 0,1-12-16 0 0,-1 0 1 0 0,1 0-1 0 0,-1 0 1 0 0,1-1-1 0 0,0 1 1 0 0,0 0-1 0 0,0-1 1 0 0,0 1-1 0 0,0-1 1 0 0,0 1 0 0 0,1-1-1 0 0,-1 0 1 0 0,3 3-1 0 0,8 3-5333 0 0,-1-2-387 0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8:09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861 11 3679 0 0,'16'-11'1924'0'0,"-85"62"3382"0"0,-6-3-3994 0 0,-81 59-598 0 0,125-82-500 0 0,-126 109 626 0 0,122-102-743 0 0,3 1-1 0 0,-41 55 1 0 0,10-2 347 0 0,-69 129-1 0 0,123-197-220 0 0,0 0 1 0 0,2 0-1 0 0,0 1 1 0 0,2 0-1 0 0,0 0 1 0 0,1 0-1 0 0,-2 22 1 0 0,5-26-14 0 0,0 0 1 0 0,1 0 0 0 0,1-1 0 0 0,1 1 0 0 0,0 0 0 0 0,1 0-1 0 0,0-1 1 0 0,2 0 0 0 0,11 28 0 0 0,-11-29 83 0 0,2 0 0 0 0,0-1 0 0 0,1 0-1 0 0,0 0 1 0 0,0-1 0 0 0,20 20 0 0 0,-24-28-215 0 0,-1 0-5 0 0,0 0-1 0 0,0 0 1 0 0,-1 0 0 0 0,1 1 0 0 0,3 6 0 0 0,-5-8 4 0 0,0-1 2 0 0,1 7 0 0 0,-1-7 160 0 0,-1 2-160 0 0,-1 5 0 0 0,0-6-431 0 0,0 1-1 0 0,0-1 1 0 0,0 0-1 0 0,0 1 1 0 0,0-1-1 0 0,0 0 1 0 0,-3 4-1 0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8:23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77 5983 0 0,'0'0'2496'0'0,"-2"0"-1858"0"0,-19 4 2332 0 0,19-3-2298 0 0,0 0-336 0 0,-6 3 324 0 0,0 0 0 0 0,0 0 0 0 0,-9 8 2323 0 0,20-12-2779 0 0,34-9 68 0 0,0-2 0 0 0,46-19 0 0 0,-54 17-234 0 0,2 2 0 0 0,0 1 0 0 0,0 2 0 0 0,45-7 1 0 0,-45 16-17 0 0,-30 0-18 0 0,1-1-1 0 0,-1 1 0 0 0,0 0 1 0 0,1 0-1 0 0,-1 0 0 0 0,0 0 1 0 0,0 0-1 0 0,0 1 0 0 0,0-1 1 0 0,0 0-1 0 0,0 0 0 0 0,0 1 1 0 0,0-1-1 0 0,0 1 0 0 0,-1-1 1 0 0,1 0-1 0 0,0 4 0 0 0,1-1 5 0 0,-2 1 0 0 0,1 0 0 0 0,0-1-1 0 0,-1 1 1 0 0,0 0 0 0 0,0-1 0 0 0,0 1 0 0 0,-1 0 0 0 0,0-1-1 0 0,0 1 1 0 0,0-1 0 0 0,0 1 0 0 0,0-1 0 0 0,-1 1-1 0 0,-4 6 1 0 0,2-3 10 0 0,0 0 0 0 0,-1 0 0 0 0,0 0 0 0 0,0-1 0 0 0,-1 1-1 0 0,0-2 1 0 0,-9 10 0 0 0,-6-1 28 0 0,0-1-1 0 0,-1-1 1 0 0,-1-1 0 0 0,-32 12-1 0 0,-126 68-45 0 0,175-88-4 0 0,-23 16-76 0 0,28-19 11 0 0,-1 2-105 0 0,-1 0 188 0 0,4-2-677 0 0,12-4 637 0 0,77-12-148 0 0,-47 8 305 0 0,-27 3-47 0 0,0 1 0 0 0,-1 1 0 0 0,25 1 0 0 0,-35 1-25 0 0,7 5-38 0 0,2 2 22 0 0,-4 2-33 0 0,-2 3 1 0 0,-5 3 42 0 0,-4 2 11 0 0,0-11-33 0 0,0-1 0 0 0,-1 1 0 0 0,0 0-1 0 0,0 0 1 0 0,0 0 0 0 0,0-1 0 0 0,-1 1 0 0 0,0-1-1 0 0,0 0 1 0 0,-1 0 0 0 0,1 0 0 0 0,-1 0 0 0 0,0-1-1 0 0,0 0 1 0 0,-1 1 0 0 0,1-1 0 0 0,-1-1 0 0 0,0 1-1 0 0,-10 5 1 0 0,-100 55 248 0 0,81-46-266 0 0,-7 4 29 0 0,-2-2-1 0 0,-53 18 0 0 0,79-32-39 0 0,17-6 0 0 0,0 0-1 0 0,-1 1 1 0 0,1-1 0 0 0,0 0-1 0 0,0 0 1 0 0,-1 0-1 0 0,1 0 1 0 0,0 0 0 0 0,-1 0-1 0 0,1 0 1 0 0,0 0-1 0 0,-1 0 1 0 0,1 0-1 0 0,0 0 1 0 0,-1 0 0 0 0,1 0-1 0 0,0 0 1 0 0,-1 0-1 0 0,1 0 1 0 0,0 0 0 0 0,-1 0-1 0 0,1 0 1 0 0,-4-1 77 0 0,-5-3-69 0 0,1-5-10 0 0,4 1-11 0 0,2 1-15 0 0,-14-18-19 0 0,11 18-46 0 0,4 6 11 0 0,-24 1-796 0 0,27 2 645 0 0,0 2 91 0 0,1-1-1 0 0,0-1 1 0 0,0 1 0 0 0,0 0-1 0 0,0-1 1 0 0,0 1-1 0 0,1-1 1 0 0,-1 0 0 0 0,1 0-1 0 0,0-1 1 0 0,-1 1 0 0 0,1-1-1 0 0,0 1 1 0 0,0-1-1 0 0,0 0 1 0 0,7 0 0 0 0,14 2-5938 0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8:24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1 919 0 0,'-3'0'456'0'0,"1"1"275"0"0,-1-1 0 0 0,1 1 0 0 0,-1 0 0 0 0,1-1 0 0 0,0 1 0 0 0,-1 1-1 0 0,1-1 1 0 0,0 0 0 0 0,0 0 0 0 0,0 1 0 0 0,-1-1 0 0 0,2 1-1 0 0,-1 0 1 0 0,-3 3 0 0 0,0 1-140 0 0,1-1 1 0 0,0 1-1 0 0,-6 13 0 0 0,8-14-340 0 0,1-1 1 0 0,0 1-1 0 0,0 0 0 0 0,1-1 0 0 0,0 1 1 0 0,0 0-1 0 0,0 5 0 0 0,0-5-69 0 0,0-2-79 0 0,1 0 1 0 0,-1 1-1 0 0,1-1 0 0 0,0 1 0 0 0,0-1 1 0 0,0 0-1 0 0,1 0 0 0 0,-1 0 1 0 0,2 4-1 0 0,2 3 160 0 0,-2-6-101 0 0,-1 0-1 0 0,1 0 1 0 0,-1 0 0 0 0,1 0-1 0 0,0-1 1 0 0,1 1-1 0 0,-1-1 1 0 0,8 6-1 0 0,-4-3 216 0 0,0 1 0 0 0,10 12-1 0 0,4 8-144 0 0,-4-2-185 0 0,-16-23-132 0 0,4 9-132 0 0,-4-10 122 0 0,1 2-652 0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8:24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12 4607 0 0,'7'-11'12759'0'0,"-13"13"-10764"0"0,-9 13-2989 0 0,3 6 1061 0 0,1 1-1 0 0,2 0 1 0 0,-10 29-1 0 0,-4 10 12 0 0,-29 59 519 0 0,-99 169 0 0 0,58-128 454 0 0,-72 172 0 0 0,159-321-976 0 0,0-2-6 0 0,5-9-117 0 0,8-12-2736 0 0,2-1-2058 0 0,2 0-1404 0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8:25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0 11575 0 0,'0'0'6775'0'0,"6"9"-5839"0"0,-5-6-894 0 0,0 0 0 0 0,0 0 1 0 0,0 0-1 0 0,-1 0 0 0 0,1 1 0 0 0,-1-1 0 0 0,0 0 1 0 0,0 0-1 0 0,0 1 0 0 0,0-1 0 0 0,0 0 1 0 0,-1 0-1 0 0,0 5 0 0 0,-2-2 62 0 0,1 1 0 0 0,-1-1 0 0 0,0 1 0 0 0,0-1 0 0 0,-7 8 0 0 0,-1 1 152 0 0,-1 0 1 0 0,-16 15 0 0 0,1-2 46 0 0,27-27-289 0 0,0-1 0 0 0,-1 0-1 0 0,1 0 1 0 0,0 1 0 0 0,0-1 0 0 0,-1 0 0 0 0,1 0 0 0 0,0 1-1 0 0,0-1 1 0 0,0 0 0 0 0,-1 0 0 0 0,1 1 0 0 0,0-1 0 0 0,0 0-1 0 0,0 1 1 0 0,0-1 0 0 0,0 0 0 0 0,0 1 0 0 0,0-1 0 0 0,0 0 0 0 0,0 1-1 0 0,0-1 1 0 0,0 0 0 0 0,0 1 0 0 0,0-1 0 0 0,0 0 0 0 0,0 1-1 0 0,0-1 1 0 0,0 0 0 0 0,0 1 0 0 0,0-1 0 0 0,1 0 0 0 0,-1 0-1 0 0,0 1 1 0 0,0-1 0 0 0,0 0 0 0 0,0 1 0 0 0,1-1 0 0 0,-1 0 0 0 0,1 1 10 0 0,1 0 0 0 0,-1 0 1 0 0,1 0-1 0 0,-1-1 1 0 0,0 1-1 0 0,1-1 1 0 0,-1 1-1 0 0,1-1 1 0 0,1 1-1 0 0,5 0 66 0 0,-1 0 0 0 0,1-1 0 0 0,7 0 0 0 0,14-2-503 0 0,0-1 0 0 0,0-2 0 0 0,-1 0-1 0 0,50-18 1 0 0,-69 19-2296 0 0,-7 4 2156 0 0,0-1-1 0 0,0 0 0 0 0,0 1 1 0 0,0-1-1 0 0,0 0 1 0 0,0-1-1 0 0,-1 1 1 0 0,3-2-1 0 0,3-4-734 0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8:25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 10247 0 0,'0'0'7028'0'0,"-1"1"-6416"0"0,-5 20 38 0 0,-1 0-1 0 0,0 0 1 0 0,-22 39-1 0 0,-2 6-224 0 0,-43 100-19 0 0,-5 13-263 0 0,51-112-52 0 0,-16 43-1343 0 0,39-94-177 0 0,0-1-3339 0 0,-1-1-1318 0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8:2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13 205 10135 0 0,'0'0'778'0'0,"-3"0"-506"0"0,-7-2 7073 0 0,31-6-5790 0 0,-5 2-1166 0 0,58-12 640 0 0,126-14 1 0 0,-83 15-647 0 0,207-51 555 0 0,-188 37-209 0 0,-31 8-5234 0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8:26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227 106 5983 0 0,'-56'9'10598'0'0,"127"-31"-7872"0"0,-49 12-2520 0 0,19-8 220 0 0,1 2 1 0 0,61-15 0 0 0,-75 25 129 0 0,0 1 1 0 0,44-2 0 0 0,-69 7-266 0 0,-2 2-157 0 0,7 6-59 0 0,-7-6-70 0 0,0 0 0 0 0,0 0 0 0 0,0 0 0 0 0,0 0 0 0 0,-1 0 0 0 0,1 0 0 0 0,-1 0 0 0 0,0 0 0 0 0,1 0 0 0 0,-1 0 0 0 0,0 1 0 0 0,0-1 0 0 0,0 0 0 0 0,-1 0 0 0 0,0 4 0 0 0,0-2-4 0 0,0 0 0 0 0,-1 0 1 0 0,0-1-1 0 0,1 1 1 0 0,-1 0-1 0 0,-1-1 0 0 0,-3 6 1 0 0,-3 2-1 0 0,-1-2 0 0 0,0 1 0 0 0,-21 15 0 0 0,-205 131-46 0 0,164-111-89 0 0,49-29 76 0 0,2 1 0 0 0,-29 28 0 0 0,-24 20-83 0 0,69-62 140 0 0,1 0 5 0 0,-1 0 0 0 0,1 0-1 0 0,0 1 1 0 0,0 0-1 0 0,0-1 1 0 0,1 1 0 0 0,-4 5-1 0 0,21-8 243 0 0,-7-2-206 0 0,1-1 0 0 0,-1 1 0 0 0,0-2 0 0 0,0 1 0 0 0,13-7 1 0 0,9-3 44 0 0,173-43 686 0 0,-128 37-291 0 0,127-17 822 0 0,-173 32-1252 0 0,96-11 14 0 0,-109 13-821 0 0,-1 0-1 0 0,0 2 1 0 0,17 1 0 0 0,-29-1-1082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8:06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 3679 0 0,'2'1'7570'0'0,"1"3"-6721"0"0,0 0-1 0 0,-1 0 1 0 0,1 0 0 0 0,-1 1 0 0 0,4 7 0 0 0,-5-8-698 0 0,0-1-1 0 0,0 1 1 0 0,0 0 0 0 0,0 0 0 0 0,-1-1-1 0 0,1 1 1 0 0,-1 0 0 0 0,0 0 0 0 0,-1 0-1 0 0,1 0 1 0 0,-1-1 0 0 0,1 1 0 0 0,-2 5 0 0 0,-4 3 129 0 0,1 0 0 0 0,-1 0 1 0 0,-1 0-1 0 0,0-1 0 0 0,0 0 1 0 0,-2 0-1 0 0,-11 12 0 0 0,6-7 19 0 0,2 0 0 0 0,-12 18-1 0 0,14-18-144 0 0,7-12-233 0 0,1 0 0 0 0,-1 0 0 0 0,1 0 0 0 0,0 1 0 0 0,0-1 0 0 0,-2 6 1 0 0,4-8-778 0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8:26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16 3223 0 0,'0'0'143'0'0,"-1"-1"-3"0"0,-1 0-42 0 0,0-1-1 0 0,-1 0 0 0 0,1 1 1 0 0,-1-1-1 0 0,1 1 1 0 0,-1 0-1 0 0,1 0 1 0 0,-11-3 8370 0 0,5 4-6744 0 0,7 0-1597 0 0,0 1 0 0 0,0-1 0 0 0,0 0 0 0 0,0 0 0 0 0,0 1 0 0 0,0-1 0 0 0,0 1 0 0 0,0-1 0 0 0,0 1 0 0 0,0 0 0 0 0,1-1 0 0 0,-1 1 0 0 0,0 0 0 0 0,0-1 0 0 0,0 1 1 0 0,1 0-1 0 0,-1 0 0 0 0,1 0 0 0 0,-1 0 0 0 0,0-1 0 0 0,1 1 0 0 0,0 0 0 0 0,-1 0 0 0 0,1 0 0 0 0,-1 0 0 0 0,1 0 0 0 0,0 0 0 0 0,0 0 0 0 0,0 1 0 0 0,0-1 0 0 0,0 0 0 0 0,0 2 0 0 0,-1 2-23 0 0,1 0 1 0 0,0 0-1 0 0,0 0 1 0 0,1 0-1 0 0,2 10 1 0 0,2 1 92 0 0,0 0 1 0 0,2-1 0 0 0,0 1 0 0 0,17 26 0 0 0,44 51 160 0 0,-14-22-73 0 0,-7-4 51 0 0,-7-12-28 0 0,57 103 1 0 0,-91-144-276 0 0,0 0 0 0 0,-1 0 0 0 0,0 0 0 0 0,-1 1 0 0 0,-1-1 0 0 0,0 1 0 0 0,-1 0 0 0 0,-1 0 0 0 0,0 0 0 0 0,-1 1 0 0 0,0-1 0 0 0,-2 0 0 0 0,0 0 0 0 0,0 0 0 0 0,-1-1 0 0 0,-1 1 0 0 0,-1-1 0 0 0,0 1 0 0 0,-1-1 0 0 0,-9 16 0 0 0,-1 0 90 0 0,-3-1 0 0 0,0-1 0 0 0,-1-1 1 0 0,-2 0-1 0 0,-1-2 0 0 0,-1 0 0 0 0,-1-2 0 0 0,-51 37 0 0 0,8-12 271 0 0,-78 41 0 0 0,114-71-322 0 0,-40 29 0 0 0,63-41-95 0 0,7-5-85 0 0,14-8-7138 0 0,-10 5 5687 0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8:13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8751 0 0,'0'0'2451'0'0,"-1"2"-755"0"0,-5 12 56 0 0,1 1 1 0 0,-6 26-1 0 0,9-29-1516 0 0,0 1 0 0 0,1-1 0 0 0,1 1 0 0 0,0 0 0 0 0,0-1 0 0 0,5 24 0 0 0,-2-21-196 0 0,2 0 0 0 0,-1-1 0 0 0,2 1-1 0 0,0-1 1 0 0,1-1 0 0 0,0 1 0 0 0,1-1 0 0 0,0-1 0 0 0,1 1-1 0 0,1-1 1 0 0,0-1 0 0 0,0 0 0 0 0,1 0 0 0 0,21 14 0 0 0,-29-22-354 0 0,1-1 0 0 0,0 0 0 0 0,-1-1 0 0 0,1 1 0 0 0,0 0 0 0 0,0-1 0 0 0,1 0 0 0 0,-1 0 0 0 0,0-1 0 0 0,0 1 0 0 0,0-1 0 0 0,1 0 0 0 0,-1 0 0 0 0,0 0 0 0 0,0 0 0 0 0,0-1 0 0 0,1 1 0 0 0,-1-1 0 0 0,5-2 0 0 0,11-6-1596 0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8:13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22 3223 0 0,'0'-2'240'0'0,"1"-17"16224"0"0,-5 23-18608 0 0,-4 5 2448 0 0,0-1 0 0 0,1 1 0 0 0,0 0 0 0 0,-9 15 0 0 0,-20 44 362 0 0,12-21-389 0 0,-18 29 105 0 0,-55 105-53 0 0,15 7-307 0 0,45-72 196 0 0,-23 130 0 0 0,54-220-401 0 0,0-1 0 0 0,-2 0 0 0 0,-1-1-1 0 0,-19 39 1 0 0,27-60-350 0 0,4-16-4658 0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8:14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46 4607 0 0,'0'0'354'0'0,"-12"-14"2566"0"0,12 14-2664 0 0,0 0 1 0 0,0-1 0 0 0,0 1 0 0 0,0 0-1 0 0,0-1 1 0 0,-1 1 0 0 0,1 0 0 0 0,0-1-1 0 0,0 1 1 0 0,0 0 0 0 0,0-1 0 0 0,0 1-1 0 0,0 0 1 0 0,2-4 3081 0 0,-1 3-3081 0 0,10-6 2042 0 0,19-3-2569 0 0,-24 9 1154 0 0,1-1-692 0 0,0 1-1 0 0,0 0 1 0 0,0 0-1 0 0,-1 1 1 0 0,1 0-1 0 0,0 0 1 0 0,11 3-1 0 0,1-2 475 0 0,2 3-182 0 0,-19-4-307 0 0,8 9 76 0 0,-9-8-245 0 0,0 1-1 0 0,0-1 1 0 0,0 0-1 0 0,0 0 1 0 0,0 1-1 0 0,-1-1 1 0 0,1 1-1 0 0,0-1 1 0 0,-1 0 0 0 0,1 1-1 0 0,-1-1 1 0 0,0 1-1 0 0,1-1 1 0 0,-1 1-1 0 0,0 0 1 0 0,0-1-1 0 0,0 1 1 0 0,0-1-1 0 0,0 1 1 0 0,0-1-1 0 0,-1 1 1 0 0,1-1 0 0 0,0 1-1 0 0,-1-1 1 0 0,1 1-1 0 0,-1-1 1 0 0,0 1-1 0 0,1-1 1 0 0,-1 0-1 0 0,0 1 1 0 0,-2 1-1 0 0,-3 5 21 0 0,0 1 0 0 0,-1-2 0 0 0,-14 14 0 0 0,10-11 22 0 0,-43 35-36 0 0,13-11-15 0 0,-31 36 1 0 0,47-45 0 0 0,20-17 0 0 0,7 3 0 0 0,4-2 0 0 0,-3-6 46 0 0,1 0 0 0 0,0-1-1 0 0,-1 1 1 0 0,1-1 0 0 0,0 0-1 0 0,0 0 1 0 0,0 0 0 0 0,1-1-1 0 0,-1 1 1 0 0,8 0 0 0 0,-1 0 70 0 0,-1 0 0 0 0,1-1 0 0 0,16-1 0 0 0,158-5 464 0 0,-165 5-697 0 0,-1 0 1 0 0,26 4-1 0 0,-12 4-7000 0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8:16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45 3679 0 0,'0'0'284'0'0,"-2"1"34"0"0,-13 9 6548 0 0,11-8-6950 0 0,2-1 831 0 0,-2 2 101 0 0,-4 2 3629 0 0,7 3-3994 0 0,1-6 353 0 0,1 1-435 0 0,1 0-320 0 0,0-1-1 0 0,0 1 1 0 0,0 0 0 0 0,1-1-1 0 0,-1 1 1 0 0,0-1-1 0 0,1 0 1 0 0,0 0-1 0 0,0 0 1 0 0,-1 0 0 0 0,1 0-1 0 0,0-1 1 0 0,0 1-1 0 0,1-1 1 0 0,-1 0 0 0 0,0 0-1 0 0,0 0 1 0 0,1 0-1 0 0,-1-1 1 0 0,6 1-1 0 0,9 1 92 0 0,-1-2 0 0 0,33-2 0 0 0,-40 1-156 0 0,33-4 124 0 0,1-3 1 0 0,49-14-1 0 0,-24 4-9 0 0,16-3 31 0 0,-27 5 12 0 0,68-8 0 0 0,-119 23-168 0 0,20 0-37 0 0,-24 1-155 0 0,-4 2-217 0 0,1 0 278 0 0,-1 0 1 0 0,1-1 0 0 0,-1 1-1 0 0,0 0 1 0 0,1-1 0 0 0,-1 1-1 0 0,0 0 1 0 0,0-1-1 0 0,0 1 1 0 0,0-1 0 0 0,-1 0-1 0 0,1 1 1 0 0,0-1 0 0 0,0 0-1 0 0,-1 0 1 0 0,-1 2 0 0 0,-14 10-1666 0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8:16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44 2759 0 0,'1'-2'126'0'0,"2"-2"-100"0"0,0 1 0 0 0,0-1 0 0 0,0 1 0 0 0,1 0 0 0 0,0-1 0 0 0,-1 1 0 0 0,8-4 0 0 0,-5 3 284 0 0,10-2 10472 0 0,-15 6-10730 0 0,0 0 0 0 0,0 0 1 0 0,0 1-1 0 0,0-1 1 0 0,-1 0-1 0 0,1 1 0 0 0,0-1 1 0 0,0 0-1 0 0,-1 1 0 0 0,1-1 1 0 0,0 1-1 0 0,-1 0 1 0 0,1-1-1 0 0,-1 1 0 0 0,1-1 1 0 0,0 1-1 0 0,-1 0 1 0 0,1-1-1 0 0,-1 1 0 0 0,0 0 1 0 0,1 0-1 0 0,-1-1 0 0 0,0 1 1 0 0,1 0-1 0 0,-1 1 1 0 0,5 22 486 0 0,-4-9-204 0 0,-1 1 0 0 0,-1-1 1 0 0,0 0-1 0 0,-7 30 0 0 0,-22 57 1145 0 0,18-64-1396 0 0,-7 18 171 0 0,6-17-172 0 0,1 1 0 0 0,-10 65 0 0 0,21-102-599 0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9:16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0 5527 0 0,'0'0'13192'0'0,"0"3"-13112"0"0,2-1-69 0 0,2 20 6 0 0,-3-11 85 0 0,-1-1 1 0 0,0 1-1 0 0,-1-1 0 0 0,0 0 1 0 0,0 0-1 0 0,-1 1 0 0 0,-1-1 0 0 0,-5 13 1 0 0,-5 10 341 0 0,-17 32 0 0 0,29-64-441 0 0,-14 27 129 0 0,-1 0 1 0 0,-2-1-1 0 0,0-1 0 0 0,-33 34 0 0 0,12-21 30 0 0,-74 59-1 0 0,64-60-70 0 0,47-37-60 0 0,5-3-86 0 0,35-26-1089 0 0,-9 8-19 0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9:17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54 13103 0 0,'4'-4'179'0'0,"-1"-1"-1"0"0,1 1 0 0 0,0 0 1 0 0,0 0-1 0 0,0 0 1 0 0,0 0-1 0 0,1 1 0 0 0,-1-1 1 0 0,1 1-1 0 0,0 0 0 0 0,0 1 1 0 0,0-1-1 0 0,8-1 1 0 0,-12 3 405 0 0,2 1 108 0 0,-2 0-655 0 0,-1-1 0 0 0,0 1 0 0 0,1 0 0 0 0,-1 0 0 0 0,1 0 1 0 0,-1 0-1 0 0,1 0 0 0 0,-1-1 0 0 0,1 1 0 0 0,-1 0 1 0 0,1 0-1 0 0,-1 0 0 0 0,1 0 0 0 0,-1 1 0 0 0,0-1 0 0 0,1 0 1 0 0,-1 0-1 0 0,1 0 0 0 0,-1 0 0 0 0,1 0 0 0 0,-1 0 1 0 0,1 1-1 0 0,-1-1 0 0 0,0 0 0 0 0,1 1 0 0 0,0 2 15 0 0,-1 1 1 0 0,0-1-1 0 0,0 0 0 0 0,0 1 0 0 0,0-1 0 0 0,0 1 1 0 0,-1-1-1 0 0,0 0 0 0 0,1 0 0 0 0,-1 1 0 0 0,-1-1 1 0 0,1 0-1 0 0,0 0 0 0 0,-1 0 0 0 0,1 0 0 0 0,-1 0 1 0 0,-4 5-1 0 0,-5 4 166 0 0,0 0 1 0 0,-20 17 0 0 0,16-14-27 0 0,-51 48 174 0 0,21-14-292 0 0,-5 3-146 0 0,22-26 9 0 0,21-20 37 0 0,-1 1-1 0 0,1 0 1 0 0,-7 10 0 0 0,5-6 26 0 0,0-1 0 0 0,-16 15 0 0 0,14-15 0 0 0,0 1 0 0 0,0 1 0 0 0,1 0 0 0 0,-10 17 0 0 0,13-17 0 0 0,5 1 0 0 0,2-11 27 0 0,1 0 1 0 0,-1 0-1 0 0,0-1 0 0 0,1 1 0 0 0,0 0 0 0 0,-1 0 1 0 0,1-1-1 0 0,0 1 0 0 0,0 0 0 0 0,0-1 0 0 0,0 1 1 0 0,0-1-1 0 0,0 0 0 0 0,0 1 0 0 0,1-1 0 0 0,-1 0 1 0 0,1 1-1 0 0,-1-1 0 0 0,1 0 0 0 0,-1 0 0 0 0,4 1 1 0 0,4 3 92 0 0,1 0 0 0 0,16 4 0 0 0,-17-5 1 0 0,8 1 7 0 0,1 0 0 0 0,0-1 0 0 0,0 0 0 0 0,1-2 0 0 0,27 1 0 0 0,89-3 718 0 0,-112-2-686 0 0,-1 0-1 0 0,1-2 1 0 0,41-12-1 0 0,-57 14-128 0 0,0-1 1 0 0,0 1-1 0 0,0-1 0 0 0,-1-1 1 0 0,1 1-1 0 0,8-7 0 0 0,-1 0-6 0 0,-4 3-95 0 0,-1 0-1 0 0,0-1 1 0 0,-1 0-1 0 0,1 0 1 0 0,-1-1-1 0 0,-1 0 1 0 0,0-1-1 0 0,8-13 0 0 0,-13 20-11 0 0,-1 0 0 0 0,1-1-1 0 0,-1 1 1 0 0,0-1-1 0 0,0 1 1 0 0,0-1 0 0 0,-1 1-1 0 0,1-1 1 0 0,-1 0-1 0 0,0 1 1 0 0,0-1-1 0 0,0 0 1 0 0,0 1 0 0 0,-1-1-1 0 0,1 0 1 0 0,-1 1-1 0 0,0-1 1 0 0,0 1-1 0 0,0-1 1 0 0,-1 1 0 0 0,-3-7-1 0 0,0 2 6 0 0,0 1 10 0 0,3 6 64 0 0,1 0 0 0 0,-1 0 0 0 0,0 0 0 0 0,1 0-1 0 0,-1 1 1 0 0,0-1 0 0 0,1 0 0 0 0,-1 1 0 0 0,0-1 0 0 0,0 1 0 0 0,0 0-1 0 0,0 0 1 0 0,1-1 0 0 0,-1 1 0 0 0,0 0 0 0 0,-2 1 0 0 0,0-1 3 0 0,0 0 8 0 0,0 0 0 0 0,-1 0 1 0 0,1 0-1 0 0,-1 1 0 0 0,1-1 0 0 0,0 1 1 0 0,-1 0-1 0 0,1 1 0 0 0,0-1 0 0 0,0 1 1 0 0,-5 2-1 0 0,-3 2 10 0 0,-40 17 46 0 0,25-10-10 0 0,4 0 24 0 0,18-10-43 0 0,2 0 0 0 0,-1 0-1 0 0,0 1 1 0 0,1-1 0 0 0,-1 1 0 0 0,1 0-1 0 0,0 0 1 0 0,0 0 0 0 0,1 1-1 0 0,-1-1 1 0 0,1 0 0 0 0,0 1 0 0 0,0 0-1 0 0,-2 7 1 0 0,2-5-17 0 0,1-1-1 0 0,0 1 1 0 0,0 0 0 0 0,0-1 0 0 0,1 1-1 0 0,0 0 1 0 0,0 0 0 0 0,0 0 0 0 0,1-1-1 0 0,2 10 1 0 0,1-1-288 0 0,1 0-1 0 0,0-1 1 0 0,1 1-1 0 0,0-1 1 0 0,1-1-1 0 0,12 19 1 0 0,-10-22-733 0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9:18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89 182 5063 0 0,'0'0'390'0'0,"-3"0"-252"0"0,-32 5 2412 0 0,33-5-1145 0 0,-8 3 820 0 0,-4 2-829 0 0,11-4-740 0 0,-9 8 1551 0 0,6-3-1754 0 0,4-5 375 0 0,2 1-421 0 0,-1 7-6 0 0,1-7-1 0 0,2 0 0 0 0,4 1-273 0 0,0 0 0 0 0,0 0 0 0 0,0 0 0 0 0,1-1 0 0 0,-1 0 0 0 0,0 0-1 0 0,1-1 1 0 0,0 0 0 0 0,-1 0 0 0 0,1 0 0 0 0,9-1 0 0 0,10-1 279 0 0,43-8-1 0 0,-45 6-251 0 0,38-9 302 0 0,97-33 0 0 0,-49 12-216 0 0,239-61 376 0 0,-298 80-532 0 0,0 2 0 0 0,1 2 0 0 0,1 3 0 0 0,56-1 0 0 0,-76 11-220 0 0,-31-3-71 0 0,6 25-1945 0 0,-3-9 1118 0 0,-5-14-461 0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9:19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13 4143 0 0,'2'-1'319'0'0,"36"-11"11118"0"0,-37 13-10957 0 0,-1 0-362 0 0,0-1-1 0 0,0 1 1 0 0,0-1-1 0 0,0 1 1 0 0,0-1-1 0 0,0 1 0 0 0,0-1 1 0 0,0 1-1 0 0,0-1 1 0 0,-1 1-1 0 0,1-1 1 0 0,0 1-1 0 0,0-1 1 0 0,-1 1-1 0 0,1-1 1 0 0,0 0-1 0 0,0 1 1 0 0,-1 0-1 0 0,-21 23-258 0 0,0-5 584 0 0,0-1-1 0 0,-1-1 1 0 0,0-1 0 0 0,-2-1 0 0 0,-33 16 0 0 0,40-23-477 0 0,-1-1 0 0 0,1-1 1 0 0,-1 0-1 0 0,0-1 1 0 0,0-1-1 0 0,-1-1 1 0 0,1-1-1 0 0,-32 0 1 0 0,35-4-302 0 0,1 0 0 0 0,0-1 0 0 0,0 0 0 0 0,0-2 0 0 0,1 1 0 0 0,-18-10 1 0 0,30 13 100 0 0,0 0-191 0 0,-5-5 1874 0 0,8 8-1313 0 0,0 1-94 0 0,0 0-1 0 0,1 0 1 0 0,-1 0-1 0 0,-1 0 0 0 0,1 0 1 0 0,0 0-1 0 0,-1 0 1 0 0,1 0-1 0 0,-1 0 1 0 0,0 5-1 0 0,-2 1 31 0 0,0 1-1 0 0,-1-1 0 0 0,0 0 1 0 0,0 0-1 0 0,-1 0 0 0 0,0-1 1 0 0,-1 1-1 0 0,0-1 1 0 0,0 0-1 0 0,-1-1 0 0 0,0 1 1 0 0,-8 7-1 0 0,12-11 7 0 0,-2 3-6 0 0,3-3 13 0 0,-1 6-16 0 0,2-9-65 0 0,0 0-1 0 0,0-1 0 0 0,0 1 1 0 0,0 0-1 0 0,0 0 0 0 0,1-1 1 0 0,-1 1-1 0 0,0 0 0 0 0,0-1 1 0 0,1 1-1 0 0,-1 0 0 0 0,0-1 1 0 0,1 1-1 0 0,-1 0 0 0 0,1 0 1 0 0,2 2-4 0 0,0-1 1 0 0,0 0 0 0 0,0 0 0 0 0,0 0 0 0 0,1 0 0 0 0,-1-1-1 0 0,0 1 1 0 0,1-1 0 0 0,-1 0 0 0 0,1 0 0 0 0,0 0 0 0 0,-1 0-1 0 0,8 0 1 0 0,7 0-2 0 0,27-2 0 0 0,-36 1 2 0 0,31-2-11 0 0,73 1-132 0 0,-70 2 101 0 0,-20-1 22 0 0,33 5-1 0 0,-15-2 20 0 0,-25-3 0 0 0,0 1 0 0 0,22 5 0 0 0,-22-4 0 0 0,0 3 0 0 0,-2 3 0 0 0,-13-7 13 0 0,1 1 0 0 0,0 0 0 0 0,-1 0 1 0 0,1 0-1 0 0,-1-1 0 0 0,0 1 0 0 0,1 0 0 0 0,-1 1 0 0 0,0-1 0 0 0,0 0 0 0 0,0 0 0 0 0,-1 0 0 0 0,1 1 1 0 0,0 3-1 0 0,1 32 370 0 0,-2-31-299 0 0,0-4 4 0 0,-1 0 6 0 0,1-1-82 0 0,-2 4 81 0 0,0 1 0 0 0,0-1 0 0 0,-1 1 0 0 0,0-1 0 0 0,0 0 0 0 0,0 0-1 0 0,-1 0 1 0 0,0-1 0 0 0,0 1 0 0 0,-10 9 0 0 0,-5-1 108 0 0,-2 0 0 0 0,0-1 0 0 0,0-1 0 0 0,-37 14 0 0 0,54-25-190 0 0,-17 7 71 0 0,-1-1 0 0 0,-1-1 0 0 0,1-1 0 0 0,-1-1 0 0 0,0-1 0 0 0,0-1 0 0 0,-27-1 0 0 0,27-2-8 0 0,0-1-1 0 0,-27-7 1 0 0,-24-2 41 0 0,62 11-115 0 0,0 2 0 0 0,1 2-11 0 0,9-3-42 0 0,4 1-1072 0 0,0 0 800 0 0,0 0 0 0 0,0 0 0 0 0,1-1 0 0 0,-1 1 0 0 0,0-1 0 0 0,1 1 0 0 0,4 1 0 0 0,8 0-7310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8:07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12895 0 0,'10'-23'576'0'0,"-1"10"112"0"0,2 4-552 0 0,-1 2-136 0 0,5 4-5704 0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9:20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534 149 5063 0 0,'17'-18'346'0'0,"19"-29"0"0"0,-3 5 2490 0 0,-24 31-1446 0 0,6-7 344 0 0,-7 5 4424 0 0,-14 37-5813 0 0,1-4-230 0 0,-41 83 423 0 0,26-61-402 0 0,-19 60 0 0 0,-50 237-34 0 0,22-77-60 0 0,14-61-42 0 0,-42 139 0 0 0,-66 111 62 0 0,142-397-60 0 0,7-24 16 0 0,2-5 28 0 0,1 1 1 0 0,-7 34 0 0 0,14-48 19 0 0,1-7 12 0 0,0 2-12 0 0,1-5 158 0 0,0 0-2042 0 0,0-1 1754 0 0,0 0 0 0 0,0 0 0 0 0,1-1 0 0 0,-1 1 0 0 0,0 0-1 0 0,0 0 1 0 0,1 0 0 0 0,-1-1 0 0 0,1 1 0 0 0,0 1 0 0 0,1 2-1187 0 0,2 5-239 0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9:24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31 11231 0 0,'0'0'1016'0'0,"-2"0"-761"0"0,-16-6 2034 0 0,16 5-1105 0 0,1 2-1072 0 0,-14 9 72 0 0,2 0 0 0 0,0 0 0 0 0,-17 18 0 0 0,-9 9 235 0 0,31-30-314 0 0,-1 0 1 0 0,1 1 0 0 0,0 0-1 0 0,1 0 1 0 0,0 1 0 0 0,0 0 0 0 0,-9 16-1 0 0,14-20-83 0 0,0-1 36 0 0,0 0 0 0 0,0 0 1 0 0,0 1-1 0 0,1-1 0 0 0,0 0 1 0 0,-1 1-1 0 0,0 7 0 0 0,7 15 206 0 0,-5-27-257 0 0,0 1-1 0 0,1 0 1 0 0,-1 0 0 0 0,1-1-1 0 0,-1 1 1 0 0,0 0-1 0 0,1-1 1 0 0,0 1 0 0 0,-1-1-1 0 0,1 1 1 0 0,-1 0 0 0 0,1-1-1 0 0,0 1 1 0 0,-1-1-1 0 0,1 1 1 0 0,0-1 0 0 0,0 0-1 0 0,1 1 1 0 0,1 1 19 0 0,3 2 21 0 0,1-1 0 0 0,-1 1-1 0 0,1-1 1 0 0,0 0 0 0 0,0-1-1 0 0,1 0 1 0 0,-1 0 0 0 0,0 0-1 0 0,1-1 1 0 0,-1 0 0 0 0,1 0 0 0 0,-1-1-1 0 0,1 0 1 0 0,-1-1 0 0 0,9-1-1 0 0,5-1 72 0 0,1-1 0 0 0,-1-1 0 0 0,-1-1-1 0 0,22-9 1 0 0,-13 4 6 0 0,-1-1 0 0 0,-1-2-1 0 0,0 0 1 0 0,38-28 0 0 0,-63 40-119 0 0,1 0 1 0 0,-1 0-1 0 0,0 0 0 0 0,0-1 1 0 0,0 1-1 0 0,0-1 1 0 0,0 1-1 0 0,0-1 0 0 0,0 0 1 0 0,-1 1-1 0 0,0-1 1 0 0,1 0-1 0 0,-1 0 1 0 0,0 0-1 0 0,-1 0 0 0 0,1 0 1 0 0,0-1-1 0 0,0-2 1 0 0,-2 3-3 0 0,1 0 1 0 0,0 1 0 0 0,0-1 0 0 0,-1 0-1 0 0,1 1 1 0 0,-1-1 0 0 0,0 1 0 0 0,0-1-1 0 0,0 1 1 0 0,0-1 0 0 0,0 1 0 0 0,-1 0-1 0 0,1 0 1 0 0,-1-1 0 0 0,1 1 0 0 0,-1 0 0 0 0,0 0-1 0 0,0 0 1 0 0,0 1 0 0 0,0-1 0 0 0,0 0-1 0 0,-3-1 1 0 0,-9-5-136 0 0,0 0-1 0 0,0 1 1 0 0,-25-8-1 0 0,-49-10-604 0 0,70 21 676 0 0,-33-5-422 0 0,32 7 174 0 0,17 1 197 0 0,4 4-1597 0 0,8 9 765 0 0,3 0-43 0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9:24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67 101 9615 0 0,'0'-2'439'0'0,"3"-9"10"0"0,0 0 1 0 0,7-21-1 0 0,-8 28-30 0 0,0 0 0 0 0,0 0-1 0 0,1 0 1 0 0,-1 0-1 0 0,1 0 1 0 0,0 0 0 0 0,0 0-1 0 0,0 1 1 0 0,8-7 2602 0 0,-6 21-2405 0 0,-4-7-572 0 0,0-1 0 0 0,-1 1-1 0 0,0 0 1 0 0,1 0 0 0 0,-1-1-1 0 0,-1 1 1 0 0,1 0 0 0 0,0-1 0 0 0,-1 1-1 0 0,-1 4 1 0 0,-15 39 302 0 0,12-35-237 0 0,-21 53 251 0 0,-24 66-50 0 0,43-112-304 0 0,2 1 0 0 0,-5 36 0 0 0,10-55-202 0 0,0 0 0 0 0,0 0 1 0 0,0 0-1 0 0,0 0 0 0 0,0 0 0 0 0,0 0 0 0 0,0 0 0 0 0,1 0 0 0 0,-1 0 1 0 0,0 0-1 0 0,1-1 0 0 0,-1 1 0 0 0,0 0 0 0 0,1 0 0 0 0,-1 0 0 0 0,1 0 1 0 0,0 0-1 0 0,-1-1 0 0 0,2 2 0 0 0,5 6-5903 0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9:25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49 6911 0 0,'-5'7'7752'0'0,"21"-7"-7415"0"0,-1 0 0 0 0,0-1 1 0 0,1 0-1 0 0,-1-1 0 0 0,26-8 0 0 0,-13 4 128 0 0,9-2-29 0 0,10-2 194 0 0,79-8 0 0 0,-112 18-767 0 0,-11 0-584 0 0,3 11-1358 0 0,-4-9 992 0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9:25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13591 0 0,'0'0'2666'0'0,"3"0"-2018"0"0,147-11 4553 0 0,132-25-5076 0 0,-236 32-2307 0 0,-24 3 884 0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9:26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 13215 0 0,'0'0'1475'0'0,"0"2"-1110"0"0,-9 24 483 0 0,-1 0 0 0 0,-16 33 1 0 0,-34 49 251 0 0,-3 6-357 0 0,10-12-389 0 0,22-45-570 0 0,-36 93 0 0 0,57-126-1370 0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9:26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1 152 15487 0 0,'0'0'1559'0'0,"2"1"-1428"0"0,5-1-62 0 0,0-1 1 0 0,0 1 0 0 0,0-1 0 0 0,-1 0 0 0 0,1-1 0 0 0,10-3-1 0 0,10-2 436 0 0,281-46 2114 0 0,-179 32-2025 0 0,-20 2-223 0 0,174-23 730 0 0,-277 41-1171 0 0,0 1 0 0 0,0 1-1 0 0,0-1 1 0 0,8 2 0 0 0,16 2-407 0 0,-29-1 1 0 0,-1-1 281 0 0,1 1 0 0 0,-1 0 0 0 0,1-1 0 0 0,-1 1 0 0 0,0 0 0 0 0,0-1 0 0 0,0 1 0 0 0,0 0 0 0 0,0-1 0 0 0,-1 1 0 0 0,0 3 0 0 0,-7 13-1841 0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9:26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2 13503 0 0,'0'0'2046'0'0,"-2"-1"-1408"0"0,-1 1-497 0 0,1 0 0 0 0,-1 0-1 0 0,0 0 1 0 0,1 0 0 0 0,-1 0 0 0 0,0 1-1 0 0,1-1 1 0 0,-1 1 0 0 0,1 0 0 0 0,-1 0-1 0 0,1 0 1 0 0,-1 0 0 0 0,-2 2 0 0 0,-34 20 246 0 0,38-22-355 0 0,-78 55 406 0 0,-87 82 0 0 0,154-128-361 0 0,1 1 0 0 0,0 0 1 0 0,1 1-1 0 0,-16 24 0 0 0,24-30-13 0 0,0-1 0 0 0,1 0 0 0 0,-1 1-1 0 0,1-1 1 0 0,0 1 0 0 0,0 0 0 0 0,0-1 0 0 0,1 7 0 0 0,0-6 1 0 0,-1 2-34 0 0,1-1 0 0 0,1 1 0 0 0,-1-1 0 0 0,1 0 1 0 0,0 1-1 0 0,1-1 0 0 0,0 0 0 0 0,0 1 0 0 0,0-1 0 0 0,1 0 0 0 0,0-1 0 0 0,1 1 0 0 0,-1 0 0 0 0,1-1 0 0 0,1 0 0 0 0,-1 0 1 0 0,1 0-1 0 0,0 0 0 0 0,0-1 0 0 0,1 0 0 0 0,-1 0 0 0 0,1-1 0 0 0,0 1 0 0 0,1-1 0 0 0,7 4 0 0 0,1-2 39 0 0,-1-1 0 0 0,2 0-1 0 0,-1-1 1 0 0,0-1 0 0 0,1 0-1 0 0,-1-1 1 0 0,1-1 0 0 0,0 0-1 0 0,0-1 1 0 0,20-3 0 0 0,0-2 154 0 0,0-1 0 0 0,0-2 0 0 0,46-17 0 0 0,-44 11-9 0 0,56-30 0 0 0,33-29-90 0 0,-83 47-151 0 0,-27 17 3 0 0,-2-2-1 0 0,25-19 1 0 0,-35 25-94 0 0,0 1 1 0 0,0-1-1 0 0,-1 0 1 0 0,0 0-1 0 0,0-1 1 0 0,-1 1-1 0 0,1-1 1 0 0,-1 0-1 0 0,0 0 1 0 0,4-11-1 0 0,-7 15-92 0 0,-3-13-303 0 0,2 14 493 0 0,-1-1 1 0 0,0 0-1 0 0,1 1 1 0 0,-1-1-1 0 0,0 1 1 0 0,0-1-1 0 0,0 1 1 0 0,0 0-1 0 0,0 0 1 0 0,0 0-1 0 0,-1 0 0 0 0,1 0 1 0 0,0 0-1 0 0,0 0 1 0 0,-1 1-1 0 0,-2-1 1 0 0,0 1-1 0 0,0 0 1 0 0,0 0-1 0 0,1 0 0 0 0,-1 0 1 0 0,0 1-1 0 0,0 0 1 0 0,-7 3-1 0 0,-2 1 13 0 0,1 0 0 0 0,0 1 0 0 0,1 1-1 0 0,-20 14 1 0 0,-29 27 6 0 0,45-34 0 0 0,10-9 6 0 0,1 0 0 0 0,-1 0 0 0 0,1 0-1 0 0,0 0 1 0 0,1 1 0 0 0,-1 0 0 0 0,1 0 0 0 0,0 1 0 0 0,1-1-1 0 0,-4 8 1 0 0,6 0-6 0 0,1-12 0 0 0,0 0 0 0 0,1 0 0 0 0,-1 0 0 0 0,1 0 0 0 0,-1-1 0 0 0,1 1 0 0 0,0 0 0 0 0,0 0 1 0 0,0-1-1 0 0,0 1 0 0 0,0-1 0 0 0,0 1 0 0 0,0 0 0 0 0,0-1 0 0 0,1 0 0 0 0,1 2 0 0 0,0 0-146 0 0,1 0-1 0 0,-1-1 1 0 0,1 0 0 0 0,0 0 0 0 0,0 0 0 0 0,6 2 0 0 0,5 0-880 0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9:29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477 112 4143 0 0,'49'-39'394'0'0,"11"-8"-246"0"0,-17 21 9318 0 0,-45 27-9376 0 0,0 0-1 0 0,0 0 1 0 0,-1 0-1 0 0,1 0 0 0 0,0 0 1 0 0,0 0-1 0 0,-3 3 1 0 0,-2 0 57 0 0,-13 7 130 0 0,0 0 1 0 0,1 2 0 0 0,0 0-1 0 0,1 1 1 0 0,-17 18-1 0 0,-43 51-221 0 0,3 4-1 0 0,4 3 0 0 0,-76 127 1 0 0,131-189 36 0 0,1 0 1 0 0,1 1-1 0 0,2 1 1 0 0,0 0 0 0 0,-12 59-1 0 0,21-75 17 0 0,1 0 0 0 0,1 0 0 0 0,1 0 1 0 0,0 0-1 0 0,1 0 0 0 0,4 25 0 0 0,-3-29 3 0 0,1 0 1 0 0,0 0-1 0 0,1-1 1 0 0,0 1-1 0 0,1-1 0 0 0,-1 0 1 0 0,2 0-1 0 0,-1 0 1 0 0,2-1-1 0 0,7 10 1 0 0,15 12 535 0 0,41 31 1 0 0,-39-35-357 0 0,-17-13 92 0 0,22 28-1 0 0,-27-30-213 0 0,-8-10-23 0 0,1 1-23 0 0,4 5 4 0 0,-3-5-2933 0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9:32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19 5063 0 0,'0'0'390'0'0,"1"-2"-34"0"0,3-14 10594 0 0,-39 94-10806 0 0,-8 21-64 0 0,37-86-71 0 0,0 0 1 0 0,-1 0-1 0 0,0-1 0 0 0,-1 0 0 0 0,-1 0 1 0 0,-13 14-1 0 0,-30 41-10 0 0,36-44-41 0 0,14-21-172 0 0,17-6-8306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8:07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565 139 4143 0 0,'0'0'191'0'0,"-1"-3"-11"0"0,-2-4-8 0 0,-1 0 0 0 0,0 0-1 0 0,-8-10 1 0 0,4 6 968 0 0,-1 2 0 0 0,-1-1 0 0 0,1 1 1 0 0,-1 0-1 0 0,-1 1 0 0 0,-16-11 0 0 0,20 16-889 0 0,1 0 0 0 0,-1 0 1 0 0,0 0-1 0 0,0 0 0 0 0,0 1 0 0 0,0 1 0 0 0,0-1 1 0 0,0 1-1 0 0,0 0 0 0 0,-1 1 0 0 0,1-1 1 0 0,0 2-1 0 0,-1-1 0 0 0,1 1 0 0 0,0 0 0 0 0,-10 3 1 0 0,4 0-46 0 0,0 0 0 0 0,0 1 1 0 0,1 1-1 0 0,-1 0 0 0 0,2 1 1 0 0,-1 0-1 0 0,-19 17 0 0 0,-20 16 199 0 0,-51 45 66 0 0,95-79-452 0 0,1 1-1 0 0,1 0 0 0 0,-1-1 1 0 0,1 2-1 0 0,0-1 0 0 0,1 1 1 0 0,0-1-1 0 0,-5 12 0 0 0,9-17-14 0 0,-1 0 0 0 0,0 0 0 0 0,1 0-1 0 0,-1 0 1 0 0,1 0 0 0 0,-1 0 0 0 0,1 1-1 0 0,0-1 1 0 0,0 0 0 0 0,0 0-1 0 0,0 0 1 0 0,0 0 0 0 0,1 0 0 0 0,-1 0-1 0 0,1 0 1 0 0,-1 0 0 0 0,1 0 0 0 0,0 0-1 0 0,0 0 1 0 0,-1 0 0 0 0,2 0 0 0 0,-1 0-1 0 0,0-1 1 0 0,0 1 0 0 0,0 0 0 0 0,1-1-1 0 0,-1 1 1 0 0,1-1 0 0 0,-1 1-1 0 0,1-1 1 0 0,0 0 0 0 0,-1 0 0 0 0,1 0-1 0 0,0 0 1 0 0,0 0 0 0 0,0 0 0 0 0,0 0-1 0 0,0 0 1 0 0,3 0 0 0 0,7 2 16 0 0,0 0 1 0 0,1-1 0 0 0,0 0-1 0 0,-1-1 1 0 0,1 0 0 0 0,0-1-1 0 0,-1 0 1 0 0,17-4-1 0 0,9-2 0 0 0,52-17 0 0 0,-61 15-123 0 0,36-17 0 0 0,-55 21 43 0 0,1-2 1 0 0,-1 1-1 0 0,1-2 0 0 0,-2 1 0 0 0,1-1 0 0 0,9-10 0 0 0,-16 14 0 0 0,-3 3 60 0 0,0 0-1 0 0,0 0 1 0 0,1 0 0 0 0,-1 0 0 0 0,0 0 0 0 0,0 0 0 0 0,0 0-1 0 0,0 0 1 0 0,0 0 0 0 0,0-1 0 0 0,0 1 0 0 0,1 0-1 0 0,-1 0 1 0 0,0 0 0 0 0,0 0 0 0 0,0 0 0 0 0,0 0-1 0 0,0 0 1 0 0,0-1 0 0 0,0 1 0 0 0,0 0 0 0 0,0 0-1 0 0,0 0 1 0 0,0 0 0 0 0,0 0 0 0 0,0-1 0 0 0,0 1-1 0 0,0 0 1 0 0,0 0 0 0 0,0 0 0 0 0,0 0 0 0 0,0 0-1 0 0,0-1 1 0 0,0 1 0 0 0,0 0 0 0 0,0 0 0 0 0,0 0-1 0 0,0 0 1 0 0,0 0 0 0 0,0 0 0 0 0,0-1 0 0 0,0 1-1 0 0,0 0 1 0 0,0 0 0 0 0,-1 0 0 0 0,1 0 0 0 0,0 0-1 0 0,0 0 1 0 0,0 0 0 0 0,0 0 0 0 0,0-1 0 0 0,0 1 0 0 0,0 0-1 0 0,0 0 1 0 0,-1 0 0 0 0,1 0 0 0 0,0 0 0 0 0,0 0-1 0 0,0 0 1 0 0,0 0 0 0 0,0 0 0 0 0,-1 0 0 0 0,1 0-1 0 0,0 0 1 0 0,0 0 0 0 0,-9 1-7 0 0,9-1 4 0 0,-12 3-17 0 0,1 0 0 0 0,-1 1 0 0 0,1 0 0 0 0,0 1 0 0 0,0 0 0 0 0,-11 8 0 0 0,13-7-6 0 0,25-7-258 0 0,25-8-5172 0 0,-17 0-522 0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9:33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0 9815 0 0,'0'0'1954'0'0,"-2"2"-1474"0"0,-18 19 475 0 0,1 1 1 0 0,-23 35-1 0 0,36-49-910 0 0,0 0 1 0 0,-1 0-1 0 0,0-1 0 0 0,0 0 0 0 0,-1-1 1 0 0,-12 10-1 0 0,-55 28 16 0 0,42-26-51 0 0,21-11-9 0 0,-62 39 11 0 0,66-41 15 0 0,1 1 1 0 0,0 0-1 0 0,0 1 1 0 0,0-1-1 0 0,1 1 0 0 0,0 1 1 0 0,-5 7-1 0 0,9-12 18 0 0,0-1-1 0 0,1 1 1 0 0,-1 0-1 0 0,1-1 1 0 0,-1 1-1 0 0,1 0 1 0 0,0 0-1 0 0,0 0 1 0 0,-1 6-1 0 0,1-5-9 0 0,1-3-1 0 0,0 1-1 0 0,0-1 1 0 0,1 1-1 0 0,-1-1 0 0 0,0 1 1 0 0,1-1-1 0 0,-1 1 1 0 0,1-1-1 0 0,-1 0 0 0 0,1 1 1 0 0,0-1-1 0 0,-1 0 1 0 0,1 1-1 0 0,0-1 0 0 0,2 2 1 0 0,-2-1 57 0 0,1 0-26 0 0,0 0 1 0 0,0 0-1 0 0,0 0 1 0 0,0 0-1 0 0,0 0 1 0 0,1-1-1 0 0,-1 1 1 0 0,0-1-1 0 0,6 3 1 0 0,-3-1 36 0 0,10 3 52 0 0,0 0 0 0 0,0-1 0 0 0,1-1 0 0 0,-1 0 0 0 0,18 2 0 0 0,-14-3-85 0 0,6 1 46 0 0,1-1-1 0 0,-1-2 0 0 0,1 0 1 0 0,40-5-1 0 0,-23-2 340 0 0,81-20 0 0 0,-111 22-415 0 0,-5 3-17 0 0,0-2 0 0 0,0 1 1 0 0,-1-1-1 0 0,1 0 1 0 0,0 0-1 0 0,-1-1 1 0 0,0 0-1 0 0,0-1 1 0 0,0 1-1 0 0,0-1 1 0 0,-1-1-1 0 0,6-5 1 0 0,-9 9-29 0 0,-1-1 1 0 0,1 1-1 0 0,-1-1 0 0 0,0 0 1 0 0,0 1-1 0 0,0-1 0 0 0,0 0 1 0 0,0 0-1 0 0,0 0 0 0 0,-1-1 1 0 0,0 1-1 0 0,1 0 0 0 0,-1-1 1 0 0,0 1-1 0 0,-1-1 0 0 0,1 1 1 0 0,-1-1-1 0 0,1 1 0 0 0,-1-1 1 0 0,0 1-1 0 0,-1-5 0 0 0,1-3-176 0 0,-4-11-186 0 0,3 17 280 0 0,0 4-8 0 0,-10-15-60 0 0,10 15 147 0 0,0 0 1 0 0,0 0-1 0 0,0 0 0 0 0,-1 1 0 0 0,1-1 0 0 0,0 0 0 0 0,0 1 0 0 0,-1-1 1 0 0,1 1-1 0 0,0 0 0 0 0,-1-1 0 0 0,1 1 0 0 0,-1 0 0 0 0,1 0 1 0 0,0 0-1 0 0,-1 0 0 0 0,1 0 0 0 0,-1 0 0 0 0,1 0 0 0 0,0 1 0 0 0,-3-1 1 0 0,-3 2-42 0 0,0 1 1 0 0,-13 5 0 0 0,10-3 43 0 0,1-1-28 0 0,1 1-1 0 0,-1 0 1 0 0,-14 12-1 0 0,1 0-20 0 0,12-10 32 0 0,0 0 1 0 0,0 1-1 0 0,1 1 0 0 0,0-1 1 0 0,1 1-1 0 0,0 1 0 0 0,1-1 1 0 0,0 1-1 0 0,0 1 0 0 0,-7 13 1 0 0,7 6-536 0 0,4-15-1624 0 0,0-2 884 0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9:33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12 137 4143 0 0,'-12'-7'10747'0'0,"17"1"-9374"0"0,-2 3-470 0 0,8-4-412 0 0,0 1-1 0 0,0 1 1 0 0,1-1 0 0 0,0 2-1 0 0,20-6 1 0 0,20-4 481 0 0,82-10 1 0 0,54 6 275 0 0,94 0-461 0 0,-93 10-1658 0 0,-108 7-8190 0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9:34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0 10623 0 0,'0'0'5528'0'0,"-1"0"-4953"0"0,-14 2-128 0 0,1-1 0 0 0,0 2 1 0 0,0 0-1 0 0,-26 10 0 0 0,-14 3-366 0 0,-57 15-68 0 0,26-6-14 0 0,69-21 0 0 0,-126 27 56 0 0,140-31-114 0 0,2-2-553 0 0,0 1 591 0 0,0 0 0 0 0,0 0 0 0 0,0 1 0 0 0,0-1 0 0 0,0 0 0 0 0,0 0-1 0 0,0 0 1 0 0,0 1 0 0 0,0-1 0 0 0,1 0 0 0 0,-1 0 0 0 0,0 0 0 0 0,1 0 0 0 0,2-5-82 0 0,1 2 25 0 0,0-1 1 0 0,0 0 0 0 0,0 1-1 0 0,1 0 1 0 0,9-7-1 0 0,-5 3 50 0 0,-7 7 96 0 0,-3 3-4 0 0,-3 12-44 0 0,-1 0 1 0 0,0 0-1 0 0,-1 0 0 0 0,0-1 1 0 0,-1 0-1 0 0,0 0 0 0 0,-1-1 0 0 0,-1 0 1 0 0,-18 19-1 0 0,20-23 13 0 0,-20 26-2 0 0,21-26 22 0 0,6-8-52 0 0,0 0 0 0 0,0 0 0 0 0,0 0 0 0 0,0 0 0 0 0,0 0 0 0 0,0 0 0 0 0,1 0 0 0 0,-1 0 0 0 0,0 0 0 0 0,0 0 0 0 0,0 0 0 0 0,0 0 0 0 0,0 0 0 0 0,0 0 0 0 0,0 0 0 0 0,0 0 0 0 0,0 0 0 0 0,0 0 0 0 0,0 0 0 0 0,0 0 0 0 0,0 0 0 0 0,0 0 0 0 0,1 0-1 0 0,-1 0 1 0 0,0 1 0 0 0,0-1 0 0 0,0 0 0 0 0,0 0 0 0 0,0 0 0 0 0,0 0 0 0 0,0 0 0 0 0,0 0 0 0 0,0 0 0 0 0,0 0 0 0 0,0 0 0 0 0,0 0 0 0 0,0 0 0 0 0,0 0 0 0 0,0 0 0 0 0,0 0 0 0 0,0 0 0 0 0,0 0 0 0 0,0 0 0 0 0,0 1 0 0 0,0-1 0 0 0,0 0 0 0 0,0 0 0 0 0,0 0 0 0 0,0 0 0 0 0,0 0 0 0 0,0 0 0 0 0,0 0 0 0 0,0 0 0 0 0,0 0 0 0 0,0 0-1 0 0,0 0 1 0 0,0 0 0 0 0,0 0 0 0 0,0 0 0 0 0,0 1 0 0 0,0-1 0 0 0,0 0 0 0 0,0 0 0 0 0,0 0 0 0 0,0 0 0 0 0,7 1 5 0 0,0 0 0 0 0,0-1 0 0 0,0 0 0 0 0,1 0 0 0 0,-1 0-1 0 0,9-3 1 0 0,47-12-50 0 0,-3 0-6 0 0,-28 10 11 0 0,47-2 1 0 0,-64 7 38 0 0,0 0 0 0 0,1 1 1 0 0,-1 1-1 0 0,0 1 1 0 0,18 5-1 0 0,-21-5 0 0 0,0 0 0 0 0,0 1 0 0 0,-1 1 0 0 0,1 0 0 0 0,-1 1 0 0 0,16 10 0 0 0,-18-10 0 0 0,-5-4 0 0 0,0 1 0 0 0,0 0 0 0 0,-1 0 0 0 0,1 0 0 0 0,4 6 0 0 0,-3-6 0 0 0,-1 0 0 0 0,7 13 12 0 0,-1 5 67 0 0,-9-19 9 0 0,3 25 237 0 0,-4-25-229 0 0,-1 1 0 0 0,-1 3-53 0 0,0 0 0 0 0,0 0 0 0 0,-1 0-1 0 0,0 0 1 0 0,0 0 0 0 0,0 0 0 0 0,-1-1 0 0 0,0 0-1 0 0,0 0 1 0 0,0 0 0 0 0,0 0 0 0 0,-1 0 0 0 0,0-1 0 0 0,-6 5-1 0 0,-10 5 115 0 0,-1 0-1 0 0,-32 14 1 0 0,31-16-77 0 0,-1 0 52 0 0,0-2 0 0 0,0 0 0 0 0,-1-2 0 0 0,0 0 0 0 0,0-2 0 0 0,-1-1 0 0 0,-38 3 0 0 0,-3 1 101 0 0,48-6-200 0 0,17-3-103 0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9:36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8207 0 0,'0'0'8312'0'0,"2"0"-7792"0"0,27 3 161 0 0,0-2-1 0 0,0-1 1 0 0,0-1-1 0 0,0-2 0 0 0,53-11 1 0 0,140-52-575 0 0,-38 9-105 0 0,-178 55-419 0 0,1 1 1 0 0,0-1 0 0 0,0 1 0 0 0,11 1 0 0 0,-22 11-549 0 0,0-4 680 0 0,0 0 0 0 0,-1-1 0 0 0,1 0 0 0 0,-1 0 0 0 0,0 0 0 0 0,-11 9 0 0 0,-9 4-5094 0 0,16-13 720 0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9:36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0 11575 0 0,'0'0'2439'0'0,"1"3"-2216"0"0,0 1-141 0 0,0 0 0 0 0,-1 1 1 0 0,0-1-1 0 0,0 1 1 0 0,0-1-1 0 0,0 0 0 0 0,-1 1 1 0 0,1-1-1 0 0,-1 1 0 0 0,-3 6 1 0 0,1 0 117 0 0,-1-1 1 0 0,-1 1-1 0 0,-7 13 1 0 0,7-15-77 0 0,-8 12 176 0 0,1 0 0 0 0,1 1-1 0 0,1 0 1 0 0,-9 27-1 0 0,17-39-149 0 0,-1 0 1 0 0,1 0-1 0 0,1 0 0 0 0,0 0 1 0 0,1 0-1 0 0,0 0 0 0 0,0 1 0 0 0,1-1 1 0 0,3 18-1 0 0,-2-21-79 0 0,0 3-49 0 0,0 0 0 0 0,0 0 0 0 0,-1 0 0 0 0,-1 0 0 0 0,0 1 0 0 0,0-1 0 0 0,-1 0 0 0 0,0 0 0 0 0,0 0 0 0 0,-6 16 0 0 0,2-14-503 0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9:37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77 4607 0 0,'-9'-11'15034'0'0,"13"9"-16820"0"0,12-2 2075 0 0,0 0-1 0 0,24-2 0 0 0,1-1 22 0 0,-23 3-204 0 0,193-33 1089 0 0,-210 37-1191 0 0,5-1 32 0 0,-1 1 0 0 0,1-1 0 0 0,11 2 0 0 0,-2 3 24 0 0,-14-3-59 0 0,-1-1-1 0 0,1 1 1 0 0,0 0-1 0 0,-1 0 1 0 0,1 0 0 0 0,-1-1-1 0 0,1 1 1 0 0,-1 0-1 0 0,0 0 1 0 0,1 0 0 0 0,-1 0-1 0 0,0 0 1 0 0,1 0-1 0 0,-1 0 1 0 0,0 0-1 0 0,0 0 1 0 0,0 0 0 0 0,0 0-1 0 0,0 0 1 0 0,0 0-1 0 0,0 0 1 0 0,0 0-1 0 0,-1 0 1 0 0,1 0 0 0 0,-1 2-1 0 0,-10 24-3 0 0,1-10 25 0 0,-1 0-1 0 0,-1-1 1 0 0,-1 0 0 0 0,0-1-1 0 0,-1-1 1 0 0,-1 0-1 0 0,0-1 1 0 0,-22 15-1 0 0,-18 7 94 0 0,-69 34-1 0 0,110-62-110 0 0,-16 8 49 0 0,-32 18-65 0 0,61-32-49 0 0,1-1 60 0 0,3-2-131 0 0,5-13 29 0 0,-1 6 80 0 0,-3 6-25 0 0,12-3 8 0 0,-10 8 26 0 0,-3-1 3 0 0,100 30-45 0 0,-68-19 35 0 0,37 8-1 0 0,-60-18 35 0 0,0 0-1 0 0,0 1 1 0 0,-1 1-1 0 0,0 0 0 0 0,21 10 1 0 0,-29-11 30 0 0,3 8-33 0 0,-5-10-9 0 0,-1 0 0 0 0,0 0 0 0 0,0 0 0 0 0,0 0 0 0 0,0 0 0 0 0,0 0 0 0 0,0 0 0 0 0,-1 0 0 0 0,1 0 0 0 0,0 0 0 0 0,0 0 0 0 0,-1 1 1 0 0,-2 1 10 0 0,1 0 1 0 0,0 0 0 0 0,-1 0 0 0 0,1-1 0 0 0,-1 1 0 0 0,0-1 0 0 0,0 0 0 0 0,0 0 0 0 0,0 0 0 0 0,-1 0 0 0 0,1 0-1 0 0,-4 1 1 0 0,-1 1 24 0 0,-146 90 62 0 0,43-23-104 0 0,91-60 23 0 0,0 0 1 0 0,-1-2-1 0 0,0-1 0 0 0,0 0 1 0 0,-1-1-1 0 0,-38 6 0 0 0,56-12-25 0 0,-19-1-582 0 0,32-12-1485 0 0,2 2-112 0 0,-2 4-3846 0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9:38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52 13791 0 0,'-104'32'2103'0'0,"93"-29"2579"0"0,22-4-3114 0 0,56 1-932 0 0,-1-2 0 0 0,67-13-1 0 0,-63 7-368 0 0,98-20 242 0 0,35-4-158 0 0,-178 37-2407 0 0,-22 9-123 0 0,-3-11 1792 0 0,0 0-1 0 0,0 0 1 0 0,-1 1-1 0 0,1-1 1 0 0,-1 0-1 0 0,0 0 1 0 0,-1 4-1 0 0,-5 7-1272 0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9:38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27 6447 0 0,'-10'6'263'0'0,"0"1"0"0"0,1 0-1 0 0,0 0 1 0 0,-15 22 10269 0 0,32-30-11579 0 0,9-1 1573 0 0,0-1-1 0 0,-1-1 1 0 0,1 0-1 0 0,-1-1 0 0 0,31-15 1 0 0,27-7 783 0 0,-16 10-299 0 0,-56 17-946 0 0,-1 2-11 0 0,7 17-40 0 0,-9-12-13 0 0,0-3-2 0 0,0 1-2 0 0,0 1 1 0 0,0-1-1 0 0,0 0 0 0 0,-1 1 1 0 0,1-1-1 0 0,-2 0 0 0 0,1 0 1 0 0,0-1-1 0 0,-1 1 0 0 0,0 0 0 0 0,-6 7 1 0 0,-6 5-44 0 0,-25 24 0 0 0,18-21 8 0 0,3-3-118 0 0,-1-1 0 0 0,-29 19 0 0 0,3-3-155 0 0,-87 71-112 0 0,27-22 424 0 0,103-79-1 0 0,-12 12 13 0 0,15-13-3 0 0,0-1 1 0 0,1 1-1 0 0,-1-1 1 0 0,1 1-1 0 0,-1-1 1 0 0,0 1-1 0 0,1-1 1 0 0,-1 1-1 0 0,1-1 1 0 0,-1 1-1 0 0,1-1 1 0 0,0 0-1 0 0,-1 1 1 0 0,1-1-1 0 0,-1 0 1 0 0,1 1-1 0 0,1-1 1 0 0,2 1 22 0 0,1 0 0 0 0,0 0 1 0 0,-1 0-1 0 0,1-1 1 0 0,0 0-1 0 0,-1 0 1 0 0,1 0-1 0 0,0 0 1 0 0,5-2-1 0 0,9 0 129 0 0,64-7 448 0 0,-4-1-77 0 0,160 8 530 0 0,-98 3-708 0 0,-129-2-369 0 0,17-1-235 0 0,-27 2 131 0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9:40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99 4143 0 0,'-1'-1'191'0'0,"-30"-29"-171"0"0,-48-35 10540 0 0,77 64-10160 0 0,-5 0 1893 0 0,9 6-2271 0 0,-1 0 0 0 0,1 0-1 0 0,0 0 1 0 0,0 0-1 0 0,0 0 1 0 0,1 0 0 0 0,-1-1-1 0 0,1 1 1 0 0,5 5 0 0 0,37 38 59 0 0,-16-18-51 0 0,44 48-16 0 0,13 16 36 0 0,40 44-50 0 0,-79-84 0 0 0,-2 2 0 0 0,-3 1 0 0 0,66 124 0 0 0,-86-135-1 0 0,-2 1-1 0 0,17 63 1 0 0,-29-78 12 0 0,-1 1 1 0 0,-1-1-1 0 0,-2 1 1 0 0,0 53 0 0 0,-5-52 15 0 0,-2-1 0 0 0,-1 0 1 0 0,-1 0-1 0 0,-2-1 1 0 0,-1 0-1 0 0,-15 38 0 0 0,13-47-42 0 0,-1 0 0 0 0,0 0-1 0 0,-2-2 1 0 0,0 1-1 0 0,-2-2 1 0 0,0 0 0 0 0,-1 0-1 0 0,-34 30 1 0 0,-139 99 122 0 0,154-123 65 0 0,12-9 103 0 0,-1-2 0 0 0,0-1 0 0 0,-27 12 0 0 0,41-18-1433 0 0,25-10-306 0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9:40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0 127 5063 0 0,'0'0'232'0'0,"2"-1"-13"0"0,65-16 7513 0 0,0 1-3519 0 0,253-55-2119 0 0,-285 64-2191 0 0,3-1-735 0 0,-13 4-4053 0 0,-10 2-1023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8:07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1 16959 0 0,'0'0'1536'0'0,"-2"1"-1262"0"0,-5 4-216 0 0,0 1 0 0 0,1 0 0 0 0,-1 0 1 0 0,1 0-1 0 0,-8 12 0 0 0,-26 41 364 0 0,3-3-11 0 0,16-26-31 0 0,1 1 0 0 0,-22 45-1 0 0,-23 71 454 0 0,-27 52-333 0 0,84-186-525 0 0,2 0 0 0 0,-7 20 0 0 0,11-29-158 0 0,0 1 1 0 0,1 0-1 0 0,0-1 1 0 0,0 1-1 0 0,1 0 1 0 0,-1 0-1 0 0,1 0 1 0 0,0-1-1 0 0,0 1 1 0 0,2 8 0 0 0,-2-11-1416 0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9:41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7367 0 0,'0'0'8075'0'0,"3"1"-7075"0"0,5 1-686 0 0,0-1 0 0 0,1 0 0 0 0,-1 0 0 0 0,0-1-1 0 0,1 0 1 0 0,12-1 0 0 0,58-12 826 0 0,-41 6-672 0 0,78-17 733 0 0,11-2-1868 0 0,-84 21-3088 0 0,-41 5 2352 0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9:46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31 8031 0 0,'0'0'911'0'0,"2"0"-623"0"0,26-11 813 0 0,-12 5 349 0 0,28-7 1440 0 0,-43 15-2829 0 0,0 0 0 0 0,-1 0 0 0 0,1 0 0 0 0,0 0-1 0 0,-1 0 1 0 0,0 0 0 0 0,1 3 0 0 0,-1 0-17 0 0,0 0 1 0 0,-1 0-1 0 0,0 0 1 0 0,0 0-1 0 0,0 0 1 0 0,0 0-1 0 0,-1 0 1 0 0,0 0-1 0 0,0-1 1 0 0,0 1-1 0 0,-3 4 1 0 0,-3 4 77 0 0,-1 0 0 0 0,-13 15 0 0 0,-13 16-23 0 0,25-29-46 0 0,-1-1-1 0 0,-1 0 1 0 0,0-1 0 0 0,-23 18 0 0 0,12-12 49 0 0,-35 36 1 0 0,56-53 724 0 0,24-3-321 0 0,80-14 203 0 0,-22 2-282 0 0,14 0 33 0 0,84-8 48 0 0,-158 21-522 0 0,-18 0-97 0 0,-10 7-6068 0 0,-2 0 259 0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9:46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0 4607 0 0,'0'0'5883'0'0,"-6"6"-3155"0"0,-7 13-2138 0 0,0 0 0 0 0,2 1 1 0 0,0 1-1 0 0,1 0 0 0 0,-7 22 0 0 0,-30 107 555 0 0,31-93-786 0 0,-79 239 1611 0 0,92-285-1852 0 0,1 0 0 0 0,-1 0 0 0 0,2 0 0 0 0,-1 15 0 0 0,2-25-110 0 0,0-1 0 0 0,0 0 0 0 0,0 1 0 0 0,0-1-1 0 0,0 1 1 0 0,0-1 0 0 0,0 1 0 0 0,1-1 0 0 0,-1 1-1 0 0,0-1 1 0 0,0 1 0 0 0,0-1 0 0 0,1 0 0 0 0,-1 1 0 0 0,0-1-1 0 0,0 0 1 0 0,1 1 0 0 0,-1-1 0 0 0,0 1 0 0 0,1-1 0 0 0,-1 0-1 0 0,0 0 1 0 0,1 1 0 0 0,-1-1 0 0 0,0 0 0 0 0,1 0 0 0 0,-1 1-1 0 0,1-1 1 0 0,-1 0 0 0 0,1 0 0 0 0,-1 0 0 0 0,0 0 0 0 0,1 1-1 0 0,-1-1 1 0 0,1 0 0 0 0,-1 0 0 0 0,1 0 0 0 0,-1 0 0 0 0,1 0-1 0 0,-1 0 1 0 0,1 0 0 0 0,0-1 0 0 0,19-4-139 0 0,-19 4 141 0 0,4 0-309 0 0,-1-1-1 0 0,-1 0 1 0 0,1 0-1 0 0,0 0 0 0 0,4-4 1 0 0,8-8-1648 0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9:47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139 172 5527 0 0,'-43'10'1023'0'0,"33"-9"-163"0"0,0 0 1 0 0,1 1-1 0 0,-1 1 1 0 0,1 0-1 0 0,0 0 1 0 0,0 0-1 0 0,0 1 1 0 0,-11 8 2608 0 0,22-12-3143 0 0,3 2-148 0 0,0 0 1 0 0,0-1 0 0 0,0 0 0 0 0,0 0 0 0 0,1-1 0 0 0,-1 1 0 0 0,0-1 0 0 0,0 0 0 0 0,1 0-1 0 0,-1-1 1 0 0,8-1 0 0 0,22-9 825 0 0,56-24 1 0 0,0-2-222 0 0,-29 15-672 0 0,-32 10-61 0 0,0 2 1 0 0,1 1-1 0 0,45-8 0 0 0,-14 7-114 0 0,-61 10 58 0 0,0-1-1 0 0,1 1 1 0 0,-1-1-1 0 0,0 1 0 0 0,0-1 1 0 0,1 0-1 0 0,-1 0 1 0 0,0 1-1 0 0,2-3 1 0 0,4-2-5 0 0,20-8-49 0 0,-16 7 36 0 0,2 0-1 0 0,-1 1 0 0 0,18-6 0 0 0,-20 9-32 0 0,-9 2-29 0 0,-5 13-85 0 0,-1-4 106 0 0,-1 1 0 0 0,1-1 0 0 0,-1 0 1 0 0,-13 13-1 0 0,-33 30-61 0 0,22-23 80 0 0,-7 7 43 0 0,-5 5 18 0 0,1 2 0 0 0,-58 79 1 0 0,68-77 14 0 0,-24 37 14 0 0,37-52-38 0 0,7-12-14 0 0,1 0 0 0 0,1 0 0 0 0,-7 21 0 0 0,15-38-1128 0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9:47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1 232 7367 0 0,'0'0'9379'0'0,"2"0"-8662"0"0,15 2-67 0 0,0-1 0 0 0,1-1 0 0 0,-1-1 0 0 0,23-3 0 0 0,71-18 628 0 0,-93 18-1095 0 0,243-57 1252 0 0,10-3-861 0 0,-176 42-480 0 0,86-16 182 0 0,-134 30-197 0 0,90-2 0 0 0,-87 12-201 0 0,-45-2 101 0 0,-1 1 1 0 0,1 0-1 0 0,0 0 0 0 0,0 0 0 0 0,0 1 1 0 0,-1-1-1 0 0,8 5 0 0 0,-12-6-22 0 0,1 1 0 0 0,0-1 0 0 0,-1 1 0 0 0,1-1 0 0 0,0 1 0 0 0,-1 0 0 0 0,1-1 0 0 0,-1 1 0 0 0,1 0 0 0 0,-1 0 0 0 0,0-1 0 0 0,1 1 0 0 0,-1 0 0 0 0,0 0 0 0 0,1 0 0 0 0,-1 0 0 0 0,0-1 0 0 0,0 1 0 0 0,0 0 0 0 0,0 0 0 0 0,0 0 0 0 0,0 0 0 0 0,0 0 0 0 0,0 0 0 0 0,0-1 0 0 0,0 1 0 0 0,0 0 0 0 0,-1 0 0 0 0,1 0 0 0 0,0 0 0 0 0,-1-1 0 0 0,1 1 0 0 0,0 0 0 0 0,-1 0 0 0 0,1-1 0 0 0,-1 1 0 0 0,0 1 0 0 0,-2 2-499 0 0,0 0 1 0 0,0 0-1 0 0,0 0 0 0 0,-7 6 1 0 0,0-1-997 0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9:48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29 6911 0 0,'0'0'315'0'0,"1"-2"-7"0"0,7-5-199 0 0,2-7 4505 0 0,-10 14-4503 0 0,0 0 1 0 0,0 0-1 0 0,0 0 0 0 0,0 0 1 0 0,0 0-1 0 0,0-1 1 0 0,0 1-1 0 0,0 0 0 0 0,1 0 1 0 0,-1 0-1 0 0,0 0 1 0 0,0 0-1 0 0,0-1 0 0 0,0 1 1 0 0,0 0-1 0 0,0 0 1 0 0,0 0-1 0 0,0 0 0 0 0,-1-1 1 0 0,1 1-1 0 0,0 0 1 0 0,-1-2 1447 0 0,1 2-1447 0 0,0 0-1 0 0,0 0 0 0 0,0 0 1 0 0,-1 0-1 0 0,1 0 1 0 0,0 0-1 0 0,0 0 0 0 0,-15 1 931 0 0,8 0-1174 0 0,0 1 0 0 0,1 0-1 0 0,-9 4 1 0 0,-8 8 149 0 0,1 1-1 0 0,1 1 0 0 0,-27 25 0 0 0,-19 15-17 0 0,-26 4 1 0 0,59-40 0 0 0,-50 40 0 0 0,68-48 16 0 0,9-7 0 0 0,0 1 0 0 0,0 0 0 0 0,1 1 0 0 0,0 0 0 0 0,0-1 0 0 0,-10 16 0 0 0,10-10-5 0 0,2 2 42 0 0,3-12-11 0 0,1 0 0 0 0,0 0 0 0 0,0 0 1 0 0,0 0-1 0 0,0 1 0 0 0,0-1 0 0 0,0 0 0 0 0,0 0 0 0 0,1 0 0 0 0,-1 0 0 0 0,1 0 0 0 0,0 0 0 0 0,0 0 0 0 0,-1 0 0 0 0,1 0 0 0 0,0 0 1 0 0,2 2-1 0 0,0-1 36 0 0,-1 0 1 0 0,1 0-1 0 0,0 0 1 0 0,-1-1-1 0 0,1 0 1 0 0,1 1-1 0 0,-1-1 0 0 0,0 0 1 0 0,4 1-1 0 0,8 3 225 0 0,-1-1 0 0 0,1 0-1 0 0,27 4 1 0 0,-36-8-248 0 0,33 7 192 0 0,1-2 0 0 0,1-2 0 0 0,-1-2 0 0 0,1-1-1 0 0,-1-2 1 0 0,54-8 0 0 0,-38 0 35 0 0,-28 6-108 0 0,49-14-1 0 0,-60 13-136 0 0,-1-2-1 0 0,1 0 1 0 0,-2-1-1 0 0,1-1 1 0 0,22-15-1 0 0,-35 21-36 0 0,1 0 0 0 0,0-1 0 0 0,-1 0 0 0 0,0 1 0 0 0,0-1 0 0 0,0 0 0 0 0,0-1 0 0 0,0 1 0 0 0,0-1 0 0 0,2-5 0 0 0,1-1 0 0 0,-1 3-4 0 0,15-25-223 0 0,-12 8-51 0 0,-7 21 264 0 0,-1 2-6 0 0,0 1 0 0 0,0-1 0 0 0,1 0 0 0 0,-1 0 0 0 0,0 0-1 0 0,0 1 1 0 0,0-1 0 0 0,0 0 0 0 0,0 0 0 0 0,0 1-1 0 0,-1-1 1 0 0,1 0 0 0 0,0 0 0 0 0,0 1 0 0 0,0-1-1 0 0,-1 0 1 0 0,1 0 0 0 0,0 1 0 0 0,-1-1 0 0 0,1 0-1 0 0,-1 1 1 0 0,1-1 0 0 0,-1 0 0 0 0,1 1 0 0 0,-1-1-1 0 0,1 1 1 0 0,-1-1 0 0 0,0 1 0 0 0,1-1 0 0 0,-1 1-1 0 0,0 0 1 0 0,1-1 0 0 0,-1 1 0 0 0,0 0 0 0 0,0-1-1 0 0,1 1 1 0 0,-1 0 0 0 0,0 0 0 0 0,0 0 0 0 0,1 0-1 0 0,-1-1 1 0 0,0 1 0 0 0,-1 0 0 0 0,-5 0-11 0 0,0 0 0 0 0,-1 0 0 0 0,-12 2 0 0 0,10-1-66 0 0,-1 0 26 0 0,0-1 51 0 0,1 1-1 0 0,0-1 0 0 0,-1 2 0 0 0,1 0 0 0 0,0 0 1 0 0,0 1-1 0 0,0 0 0 0 0,1 0 0 0 0,-1 1 0 0 0,1 1 0 0 0,0 0 1 0 0,-15 10-1 0 0,12-6 10 0 0,2 1 16 0 0,2-2-7 0 0,6-1 70 0 0,-3 2-7 0 0,-3 10 64 0 0,2 10 109 0 0,-8 15-146 0 0,14-41-64 0 0,1-1-1352 0 0,5 8-3687 0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9:49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3223 0 0,'-9'10'20284'0'0,"13"-1"-20261"0"0,-2-4 19 0 0,2 3-19 0 0,-3-6 104 0 0,1-1-50 0 0,0 0-69 0 0,0-1 0 0 0,-1 1 0 0 0,1-1 0 0 0,-1 1 0 0 0,1-1 0 0 0,0 0-1 0 0,-1 1 1 0 0,1-1 0 0 0,0 0 0 0 0,0 0 0 0 0,-1 0 0 0 0,1-1 0 0 0,0 1 0 0 0,-1 0 0 0 0,1-1 0 0 0,0 1-1 0 0,-1-1 1 0 0,1 1 0 0 0,2-2 0 0 0,1-1-3 0 0,8-1 37 0 0,-3-2-20 0 0,-8 5 154 0 0,-3 3-383 0 0,-5 8 195 0 0,-9 7-3968 0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9:50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 2303 0 0,'0'0'1978'0'0,"0"2"7"0"0,-2 31 3346 0 0,-1-15-4232 0 0,0 1 0 0 0,-7 22 0 0 0,-3 5 73 0 0,4-14-441 0 0,-21 53-1 0 0,21-63-310 0 0,0 1-1 0 0,-9 45 0 0 0,8-24-17 0 0,9-41-379 0 0,2-1-579 0 0,1 7 406 0 0,15 0-5899 0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9:50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34 2759 0 0,'-3'2'4854'0'0,"-42"21"750"0"0,23-8-5127 0 0,1 0 0 0 0,-32 31-1 0 0,38-32-54 0 0,0 1 0 0 0,2 1 0 0 0,-23 31 0 0 0,31-39-353 0 0,1 0 1 0 0,0 0 0 0 0,0 0-1 0 0,0 0 1 0 0,1 1 0 0 0,1 0-1 0 0,-1 0 1 0 0,2 0-1 0 0,-1 0 1 0 0,0 18 0 0 0,2-24-28 0 0,1 0 1 0 0,0 0 0 0 0,0 0 0 0 0,0 0-1 0 0,0 0 1 0 0,0 0 0 0 0,0 0 0 0 0,1 0-1 0 0,0 0 1 0 0,-1 0 0 0 0,1-1 0 0 0,0 1-1 0 0,4 2 1 0 0,-1 1 95 0 0,0-1-1 0 0,1 1 0 0 0,-1-1 0 0 0,1-1 1 0 0,1 1-1 0 0,-1-1 0 0 0,1 0 1 0 0,-1-1-1 0 0,13 5 0 0 0,-7-4 168 0 0,1 0 0 0 0,-1-1 0 0 0,0-1 0 0 0,26 2 0 0 0,-23-4-40 0 0,0 0 1 0 0,0-1-1 0 0,0-1 1 0 0,0-1-1 0 0,0 0 1 0 0,20-7-1 0 0,-8 0-121 0 0,-1-1 0 0 0,36-20 0 0 0,-48 22-144 0 0,-2 0 0 0 0,0 0 0 0 0,0-1-1 0 0,0-1 1 0 0,-1 1 0 0 0,-1-2 0 0 0,17-23 0 0 0,-24 30-30 0 0,0 1 0 0 0,0-1 0 0 0,0 0 0 0 0,-1 0 0 0 0,0 0 0 0 0,0 0 0 0 0,0 0 0 0 0,-1 0 0 0 0,1 0 0 0 0,-1-1 0 0 0,-1 1 0 0 0,1-1 0 0 0,-1 1 1 0 0,0-1-1 0 0,0 1 0 0 0,0 0 0 0 0,-2-7 0 0 0,1 7-8 0 0,-1 0 1 0 0,0 0 0 0 0,0 1 0 0 0,0-1 0 0 0,0 0-1 0 0,-1 1 1 0 0,1 0 0 0 0,-1 0 0 0 0,0 0-1 0 0,0 0 1 0 0,-1 0 0 0 0,1 0 0 0 0,-1 1-1 0 0,0 0 1 0 0,0-1 0 0 0,0 1 0 0 0,0 1-1 0 0,-9-5 1 0 0,-8-1-26 0 0,0 0 0 0 0,0 1 1 0 0,-1 1-1 0 0,-26-3 0 0 0,22 4 0 0 0,-35-4-85 0 0,44 8-52 0 0,1-1-1 0 0,0-1 1 0 0,-1 0-1 0 0,1-2 1 0 0,-24-8-1 0 0,38 12-80 0 0,14-8-2887 0 0,1 3 2297 0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9:55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5527 0 0,'0'0'6822'0'0,"1"0"-5932"0"0,24-8 325 0 0,1 1-1 0 0,0 1 1 0 0,49-5-1 0 0,8-1-401 0 0,173-33 60 0 0,-251 44-876 0 0,0 0-2798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8:08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518 374 8783 0 0,'0'0'399'0'0,"1"2"-4"0"0,12 23-237 0 0,43 59 3030 0 0,-55-82-2312 0 0,-1 0-715 0 0,0-1 1 0 0,-1 1-1 0 0,1-1 0 0 0,0 1 0 0 0,0-1 0 0 0,-1 1 1 0 0,1-1-1 0 0,-1 1 0 0 0,1-1 0 0 0,-1 1 0 0 0,0-1 0 0 0,0 0 1 0 0,1 1-1 0 0,-1-1 0 0 0,0 0 0 0 0,0 0 0 0 0,0 1 1 0 0,-1-1-1 0 0,1 0 0 0 0,0 0 0 0 0,0 0 0 0 0,0 0 0 0 0,-1-1 1 0 0,1 1-1 0 0,-1 0 0 0 0,1 0 0 0 0,0-1 0 0 0,-1 1 1 0 0,-2 0-1 0 0,-4 1 88 0 0,0-1-1 0 0,0 1 1 0 0,0-2 0 0 0,-12 1 0 0 0,13-1-65 0 0,-50 3 492 0 0,-110-2-172 0 0,147-2-490 0 0,1-1 0 0 0,-1-1 0 0 0,1-1 0 0 0,0-1 0 0 0,0 0 0 0 0,-26-12 0 0 0,38 13-3 0 0,0 0 1 0 0,-1-1-1 0 0,2 0 1 0 0,-1 0 0 0 0,0 0-1 0 0,1-1 1 0 0,0 0 0 0 0,0 0-1 0 0,1 0 1 0 0,0-1-1 0 0,0 0 1 0 0,0 0 0 0 0,-3-8-1 0 0,3 5-48 0 0,1 1 0 0 0,0-1 0 0 0,1-1 1 0 0,0 1-1 0 0,0-1 0 0 0,1 1 0 0 0,1-1 0 0 0,-1 1 0 0 0,2-22 0 0 0,1 26-9 0 0,0-1-1 0 0,0 0 1 0 0,1 1 0 0 0,0-1-1 0 0,0 1 1 0 0,1 0 0 0 0,0 0-1 0 0,0 0 1 0 0,0 0 0 0 0,1 0-1 0 0,0 0 1 0 0,0 1 0 0 0,0 0 0 0 0,0 0-1 0 0,1 0 1 0 0,6-5 0 0 0,2-1-134 0 0,0 1 1 0 0,1 1 0 0 0,1 0 0 0 0,-1 0-1 0 0,23-8 1 0 0,1 2-354 0 0,0 2 0 0 0,58-11 0 0 0,82-6-519 0 0,-130 23 911 0 0,168-16-237 0 0,-192 22 369 0 0,49 3 1 0 0,-63-2 36 0 0,0 2-1 0 0,0 0 0 0 0,0 0 1 0 0,0 1-1 0 0,-1 0 1 0 0,1 0-1 0 0,13 7 0 0 0,-21-8 23 0 0,1 0-1 0 0,0-1 1 0 0,-1 1 0 0 0,1 0-1 0 0,-1 0 1 0 0,1 0-1 0 0,-1 1 1 0 0,0-1-1 0 0,0 0 1 0 0,0 1 0 0 0,0-1-1 0 0,0 1 1 0 0,-1 0-1 0 0,1 0 1 0 0,-1 0-1 0 0,1 3 1 0 0,-1-3 3 0 0,0 1 0 0 0,-1 0 1 0 0,0-1-1 0 0,0 1 0 0 0,0 0 0 0 0,0-1 1 0 0,0 1-1 0 0,-1-1 0 0 0,1 1 0 0 0,-1 0 1 0 0,0-1-1 0 0,0 0 0 0 0,-3 6 0 0 0,-3 5 39 0 0,0 0-1 0 0,-1-1 1 0 0,0 0 0 0 0,-2 0-1 0 0,1-1 1 0 0,-1 0-1 0 0,-1-1 1 0 0,-22 19 0 0 0,2-6 66 0 0,-1-1 1 0 0,-48 24-1 0 0,39-25-16 0 0,-84 32-1 0 0,95-44-82 0 0,0-2-1 0 0,-1 0 1 0 0,-58 5 0 0 0,77-12-29 0 0,0-1 0 0 0,-14-2 0 0 0,25 2-23 0 0,0 0-1 0 0,0-1 1 0 0,0 1-1 0 0,0 0 0 0 0,0-1 1 0 0,1 1-1 0 0,-1-1 1 0 0,0 1-1 0 0,0-1 1 0 0,0 1-1 0 0,0-1 0 0 0,0 0 1 0 0,1 0-1 0 0,-1 1 1 0 0,0-1-1 0 0,0 0 1 0 0,1 0-1 0 0,-1 0 1 0 0,1 0-1 0 0,-1 1 0 0 0,1-1 1 0 0,-1 0-1 0 0,0-2 1 0 0,1 1-14 0 0,-1 0 1 0 0,1 0-1 0 0,-1 0 1 0 0,1 0-1 0 0,0 0 1 0 0,-1 0-1 0 0,1 0 0 0 0,0 0 1 0 0,1 0-1 0 0,-1-3 1 0 0,2-1-238 0 0,1-1-1 0 0,-1 1 1 0 0,1 0 0 0 0,0 0 0 0 0,7-10 0 0 0,2 0-1222 0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9:56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8207 0 0,'0'0'742'0'0,"2"0"-610"0"0,120-34 5681 0 0,-62 17-4269 0 0,1 3 1 0 0,113-12-1 0 0,-156 26-1760 0 0,-12 0-2720 0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9:57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0 1375 0 0,'0'0'12998'0'0,"0"2"-12505"0"0,-6 14 3 0 0,-1 0 0 0 0,-1 0-1 0 0,0-1 1 0 0,-10 14 0 0 0,-14 26-170 0 0,29-48-305 0 0,1-4 75 0 0,0 1-1 0 0,0 0 1 0 0,0 0-1 0 0,0 1 1 0 0,1-1 0 0 0,0 0-1 0 0,0 0 1 0 0,-1 6 0 0 0,2-9 22 0 0,-1 7 99 0 0,1-5-203 0 0,0 0 0 0 0,0 0-1 0 0,0 0 1 0 0,0 0 0 0 0,-1-1-1 0 0,1 1 1 0 0,-2 4 0 0 0,-2 9-1 0 0,0 1 1 0 0,-2-1 0 0 0,0 1-1 0 0,-1-2 1 0 0,-15 28-1 0 0,5-11 2145 0 0,18-33-1988 0 0,45-40 457 0 0,-44 40-574 0 0,-1 0 0 0 0,5-3-54 0 0,3 2-47 0 0,53 5 35 0 0,-41-1 17 0 0,1-1 0 0 0,32-2 0 0 0,-36-2 43 0 0,-10 1-49 0 0,0 1 1 0 0,0 0 0 0 0,10 1-1 0 0,-16 0-65 0 0,-3 1-1241 0 0,1 0 1192 0 0,0 0-1 0 0,0 0 1 0 0,-1 0 0 0 0,1 0 0 0 0,0 0-1 0 0,-1-1 1 0 0,1 1 0 0 0,-1 0-1 0 0,1 0 1 0 0,-1-1 0 0 0,1 1 0 0 0,-2 1-1 0 0,-2 4-5068 0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9:57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11 6447 0 0,'0'0'298'0'0,"1"-1"-10"0"0,14-8 2799 0 0,-14 9-2930 0 0,-1 0 0 0 0,0 0 0 0 0,0 0 0 0 0,0 0 0 0 0,1 0 0 0 0,-1 0 0 0 0,0 0 0 0 0,0 0 0 0 0,1 0 0 0 0,-1-1-1 0 0,0 1 1 0 0,0 0 0 0 0,1 0 0 0 0,-1 1 0 0 0,0-1 0 0 0,0 0 0 0 0,0 0 0 0 0,1 0 0 0 0,-1 0 0 0 0,0 0 0 0 0,0 0 0 0 0,1 0 0 0 0,-1 0 0 0 0,0 0 0 0 0,0 0 0 0 0,0 1 0 0 0,1-1 157 0 0,-1 0-157 0 0,1 10 3559 0 0,-2 0-4725 0 0,1-9 823 0 0,-4 11 410 0 0,0 1-1 0 0,0 0 1 0 0,-1-1 0 0 0,-12 23 0 0 0,-4 8 88 0 0,-6 32 456 0 0,-25 112 1 0 0,27-88-113 0 0,14-48-412 0 0,8-32-176 0 0,-1-1 0 0 0,0 1 0 0 0,-10 20 0 0 0,14-38-40 0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9:57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11 135 4143 0 0,'-11'3'14035'0'0,"13"-3"-13487"0"0,28-5 724 0 0,56-16 0 0 0,46-15-287 0 0,-57 16-744 0 0,109-14 0 0 0,-65 14-123 0 0,-108 19-133 0 0,-18 11-111 0 0,-62 59 36 0 0,15-17 41 0 0,37-36 49 0 0,-4 6 0 0 0,1 1 0 0 0,-27 37 0 0 0,15-10-1 0 0,-41 66 0 0 0,62-95 4 0 0,0 1 0 0 0,1 1 1 0 0,-10 36-1 0 0,18-51 51 0 0,2-7 68 0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9:58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83 126 7831 0 0,'-8'-1'122'0'0,"0"1"-1"0"0,0-1 0 0 0,0 1 0 0 0,0 1 0 0 0,0-1 0 0 0,-10 3 0 0 0,3 2 1314 0 0,15-5-1380 0 0,0 0-1 0 0,0 0 0 0 0,0 0 1 0 0,0 0-1 0 0,0 0 1 0 0,0 0-1 0 0,-1 0 0 0 0,1 0 1 0 0,0 0-1 0 0,0 0 0 0 0,0 0 1 0 0,0 1-1 0 0,0-1 1 0 0,0 0-1 0 0,0 0 0 0 0,0 0 1 0 0,0 0-1 0 0,0 0 0 0 0,0 0 1 0 0,-1 0-1 0 0,1 0 1 0 0,0 0-1 0 0,0 0 0 0 0,0 0 1 0 0,0 1-1 0 0,0-1 1 0 0,0 0-1 0 0,0 0 0 0 0,0 0 1 0 0,0 0-1 0 0,0 0 0 0 0,0 0 1 0 0,0 0-1 0 0,0 0 1 0 0,0 0-1 0 0,0 1 0 0 0,0-1 1 0 0,0 0-1 0 0,0 0 1 0 0,0 0-1 0 0,0 0 0 0 0,0 0 1 0 0,0 0-1 0 0,0 0 0 0 0,0 0 1 0 0,0 0-1 0 0,0 1 1 0 0,1-1-1 0 0,10 3 2988 0 0,-10-2-3349 0 0,13 1 915 0 0,-1-1 1 0 0,1 0-1 0 0,26-1 1 0 0,43-10 461 0 0,-47 5-674 0 0,588-68 2238 0 0,-516 61-2246 0 0,416-32 1239 0 0,-475 45-1275 0 0,-30 1-1561 0 0,1-2-3371 0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9:59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0 7919 0 0,'0'0'714'0'0,"-3"2"-586"0"0,-19 7 487 0 0,0 2 0 0 0,0 1 1 0 0,-31 23-1 0 0,-10 6 612 0 0,43-28-521 0 0,-30 22 0 0 0,15-5 270 0 0,-61 66 0 0 0,87-85-897 0 0,0 0 1 0 0,0 1-1 0 0,2 0 0 0 0,-1 0 1 0 0,2 0-1 0 0,-1 1 0 0 0,2 1 1 0 0,0-1-1 0 0,0 0 1 0 0,-4 24-1 0 0,9-33-44 0 0,-1-1-1 0 0,1 1 1 0 0,0 0-1 0 0,0 0 1 0 0,0 0 0 0 0,1-1-1 0 0,-1 1 1 0 0,1 0-1 0 0,0 0 1 0 0,0-1 0 0 0,0 1-1 0 0,0-1 1 0 0,1 1 0 0 0,3 5-1 0 0,-2-5 30 0 0,0 0-1 0 0,0 0 1 0 0,0 0-1 0 0,1-1 1 0 0,0 1-1 0 0,0-1 1 0 0,0 0-1 0 0,0 0 0 0 0,9 4 1 0 0,3 0 141 0 0,0-1 0 0 0,0 0 1 0 0,0-2-1 0 0,1 0 0 0 0,25 3 0 0 0,7-2 123 0 0,0-2 0 0 0,0-2 0 0 0,80-10 0 0 0,-94 4 37 0 0,-1-1 0 0 0,1-2-1 0 0,42-16 1 0 0,-59 17-296 0 0,-6-1-5 0 0,-8 6-46 0 0,0-2 1 0 0,5-15 8 0 0,-7 14-66 0 0,0-1 0 0 0,-1 0 0 0 0,1 0 0 0 0,-1 1-1 0 0,-1-1 1 0 0,1 0 0 0 0,-1 0 0 0 0,0 0 0 0 0,0 0-1 0 0,-1 0 1 0 0,-1-10 0 0 0,0 8-144 0 0,0 0-1 0 0,-1 0 1 0 0,0 0 0 0 0,0 1-1 0 0,0-1 1 0 0,-1 1-1 0 0,-9-14 1 0 0,10 18 80 0 0,-1 0 1 0 0,1-1 0 0 0,-1 2-1 0 0,1-1 1 0 0,-1 0-1 0 0,0 1 1 0 0,0-1-1 0 0,0 1 1 0 0,0 0-1 0 0,-1 1 1 0 0,-7-3 0 0 0,8 3 74 0 0,-1 1 1 0 0,1-1 0 0 0,-1 1 0 0 0,1 0 0 0 0,-1 0 0 0 0,1 0 0 0 0,-1 1-1 0 0,-5 1 1 0 0,1 0-4 0 0,2-2-18 0 0,4 1 46 0 0,-16 9-63 0 0,5-3 13 0 0,1 1 53 0 0,-3 10 133 0 0,0 0-1 0 0,2 0 1 0 0,-18 29 0 0 0,13-20-73 0 0,13-16-41 0 0,0 0 1 0 0,0 0 0 0 0,-6 16-1 0 0,6-8-19 0 0,6-14 0 0 0,0-1 0 0 0,-1 17 1 0 0,3-16 3 0 0,0-3 2 0 0,-1 0-29 0 0,-1 0 1 0 0,1 0 0 0 0,0 0-1 0 0,0 0 1 0 0,0 0-1 0 0,0 0 1 0 0,0-1 0 0 0,1 1-1 0 0,-1 0 1 0 0,0-1-1 0 0,1 1 1 0 0,0-1-1 0 0,-1 0 1 0 0,1 1 0 0 0,0-1-1 0 0,-1 0 1 0 0,1 0-1 0 0,2 1 1 0 0,0-1-155 0 0,-1 1-1 0 0,1-2 1 0 0,0 1 0 0 0,-1 0 0 0 0,1-1-1 0 0,0 1 1 0 0,0-1 0 0 0,5 0 0 0 0,10-2-701 0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09:59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 12607 0 0,'0'0'1910'0'0,"-2"1"-1314"0"0,-43 24 1017 0 0,26-15-1367 0 0,-16 11 0 0 0,12-6-80 0 0,1 1 0 0 0,0 2 1 0 0,2 0-1 0 0,0 1 0 0 0,-30 37 0 0 0,46-51-134 0 0,-37 55 166 0 0,37-53-162 0 0,1 0-1 0 0,0 0 1 0 0,0 0 0 0 0,0 0 0 0 0,1 1-1 0 0,-3 14 1 0 0,5-18 5 0 0,0 0 0 0 0,1-1 0 0 0,0 1 0 0 0,0 0 0 0 0,0-1 0 0 0,0 1 0 0 0,0-1 0 0 0,1 1 0 0 0,0-1 0 0 0,-1 0 0 0 0,1 0 0 0 0,1 1 0 0 0,-1-1 0 0 0,0-1 0 0 0,5 5 0 0 0,2 2 104 0 0,1-1-1 0 0,0 0 1 0 0,1-1 0 0 0,0 0-1 0 0,0-1 1 0 0,0 0-1 0 0,1-1 1 0 0,0 0 0 0 0,0-1-1 0 0,0 0 1 0 0,0-1-1 0 0,24 3 1 0 0,-27-5-77 0 0,0 0 1 0 0,1 0-1 0 0,-1-1 1 0 0,1-1-1 0 0,-1 1 1 0 0,0-2-1 0 0,1 1 1 0 0,-1-1-1 0 0,0-1 0 0 0,0 1 1 0 0,0-1-1 0 0,0-1 1 0 0,-1 0-1 0 0,1 0 1 0 0,-1-1-1 0 0,0 0 1 0 0,14-11-1 0 0,-15 8-32 0 0,0 1 0 0 0,-1-1 0 0 0,0-1 0 0 0,0 1 0 0 0,-1-1 0 0 0,0 0 0 0 0,0 0 0 0 0,-1 0 0 0 0,0-1 0 0 0,-1 0 0 0 0,2-10 0 0 0,-2 9-40 0 0,-1 0 1 0 0,0 0 0 0 0,-1-1 0 0 0,-1 1 0 0 0,0 0 0 0 0,0-1 0 0 0,-1 1-1 0 0,0 0 1 0 0,-6-21 0 0 0,6 29-47 0 0,0 0 0 0 0,0 0 0 0 0,0 0 0 0 0,-1 0 1 0 0,1 0-1 0 0,-1 1 0 0 0,0-1 0 0 0,0 0 0 0 0,0 1 0 0 0,0-1 0 0 0,0 1 0 0 0,-1 0 0 0 0,1 0 0 0 0,-5-3 0 0 0,3 2 7 0 0,0 1 0 0 0,-1 0 0 0 0,0 0 0 0 0,1 0 0 0 0,-1 1 0 0 0,0-1 0 0 0,0 1 0 0 0,-7 0 0 0 0,-5 0-645 0 0,0 1 1 0 0,0 1-1 0 0,0 0 0 0 0,-22 5 1 0 0,19-2-739 0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0:03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945 0 5063 0 0,'0'0'2695'0'0,"-2"1"-1500"0"0,-19 3-391 0 0,1 2 1 0 0,0 1-1 0 0,0 0 1 0 0,-29 15-1 0 0,41-18-604 0 0,-48 26 324 0 0,-91 64 1 0 0,81-49-486 0 0,-8 3-49 0 0,-198 142 116 0 0,245-168 189 0 0,-46 51 1 0 0,60-59-178 0 0,2 1 1 0 0,0 1 0 0 0,0 0-1 0 0,2 0 1 0 0,-10 22 0 0 0,16-31-86 0 0,0 0 0 0 0,1 0 0 0 0,0 1 0 0 0,0-1 0 0 0,1 1 0 0 0,0-1 0 0 0,0 1 0 0 0,1-1 0 0 0,0 8 0 0 0,0-10-12 0 0,1-1 1 0 0,0 0-1 0 0,0 0 0 0 0,0 0 0 0 0,0 0 0 0 0,0 0 0 0 0,1 0 0 0 0,0 0 0 0 0,0-1 0 0 0,0 1 0 0 0,0 0 0 0 0,0-1 0 0 0,1 0 0 0 0,0 1 0 0 0,-1-1 0 0 0,1 0 0 0 0,6 4 0 0 0,0-1 51 0 0,0 0 1 0 0,1-1-1 0 0,-1 0 0 0 0,1-1 0 0 0,0 0 1 0 0,0 0-1 0 0,16 3 0 0 0,75 7 464 0 0,-89-12-454 0 0,25 0 119 0 0,0-2 0 0 0,0-1 0 0 0,0-2-1 0 0,59-12 1 0 0,53-28-1515 0 0,-140 40 362 0 0,-1-1 0 0 0,17-9 1 0 0,-24 12 899 0 0,19-10-1451 0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0:03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15 7831 0 0,'0'0'603'0'0,"-1"-1"-396"0"0,-1-5 2 0 0,1 4 758 0 0,-13 1 1681 0 0,6 1-2240 0 0,-1 1 1 0 0,0 0-1 0 0,0 1 1 0 0,1 0-1 0 0,-1 0 1 0 0,-9 4-1 0 0,-48 24 670 0 0,22-9-362 0 0,36-16-607 0 0,-1 0 0 0 0,0 0 0 0 0,1 1 1 0 0,0 0-1 0 0,1 0 0 0 0,-1 1 0 0 0,-11 13 0 0 0,16-16-53 0 0,1-1-1 0 0,0 0 0 0 0,0 1 0 0 0,0 0 1 0 0,1 0-1 0 0,-1-1 0 0 0,1 1 1 0 0,0 0-1 0 0,0 0 0 0 0,0 0 1 0 0,0 0-1 0 0,1 0 0 0 0,-1 0 1 0 0,1 1-1 0 0,0-1 0 0 0,1 0 1 0 0,-1 0-1 0 0,1 0 0 0 0,0 0 0 0 0,0 0 1 0 0,0 0-1 0 0,0 0 0 0 0,0 0 1 0 0,1-1-1 0 0,0 1 0 0 0,0 0 1 0 0,0-1-1 0 0,0 1 0 0 0,1-1 1 0 0,-1 0-1 0 0,1 0 0 0 0,0 0 1 0 0,0 0-1 0 0,5 4 0 0 0,-1-2-45 0 0,1-1 0 0 0,-1 0 0 0 0,1-1 0 0 0,-1 1 0 0 0,1-1 0 0 0,0-1 0 0 0,0 1 0 0 0,0-1 0 0 0,1-1 0 0 0,-1 0 0 0 0,0 0 0 0 0,1 0 0 0 0,-1-1 0 0 0,0-1 0 0 0,1 1 0 0 0,-1-1 0 0 0,0-1 0 0 0,1 1 0 0 0,-1-1 0 0 0,0-1 0 0 0,0 0 0 0 0,0 0 0 0 0,-1 0 0 0 0,1-1 0 0 0,-1 0 0 0 0,14-10 0 0 0,-17 10-48 0 0,0 0 0 0 0,1 0 0 0 0,-2-1 0 0 0,1 0 0 0 0,0 1 0 0 0,-1-1 0 0 0,0 0 0 0 0,0 0 0 0 0,0-1 0 0 0,-1 1 0 0 0,0-1 0 0 0,0 1 0 0 0,2-9 0 0 0,-3 6-35 0 0,1 1 1 0 0,-2-1 0 0 0,1 0 0 0 0,-1 0-1 0 0,0 1 1 0 0,0-1 0 0 0,-1 0-1 0 0,0 0 1 0 0,-3-9 0 0 0,2 12-86 0 0,0 0 0 0 0,0 1 0 0 0,-1 0 0 0 0,1 0 0 0 0,-1 0 1 0 0,0 0-1 0 0,-7-7 0 0 0,0-1-403 0 0,4 3 269 0 0,2 4-367 0 0,0 0 1 0 0,0 0-1 0 0,0 0 0 0 0,-6-4 1 0 0,8 8-45 0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0:04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11775 0 0,'0'0'2563'0'0,"1"3"-1860"0"0,4 19-71 0 0,0 0 0 0 0,-1 0 0 0 0,0 29 0 0 0,-3 74 294 0 0,-1-73-726 0 0,-8 25 149 0 0,4-46 384 0 0,3-28 209 0 0,4-4-899 0 0,-1 0-1 0 0,0 0 1 0 0,1 0-1 0 0,-1 0 1 0 0,0 0-1 0 0,0-1 1 0 0,0 1-1 0 0,0-1 1 0 0,0 1-1 0 0,3-3 1 0 0,-3 2 9 0 0,9-10 216 0 0,1 0 0 0 0,17-25 0 0 0,6-6 128 0 0,20-18 95 0 0,1-2-218 0 0,85-75 0 0 0,-122 125-903 0 0,-18 11 220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8:09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769 43 10591 0 0,'12'-9'214'0'0,"-5"5"-90"0"0,0-1 0 0 0,-1 1 0 0 0,2 0 0 0 0,-1 1 0 0 0,0 0 0 0 0,0 0 0 0 0,1 0 0 0 0,10-1 0 0 0,-18 4-46 0 0,1 0 1 0 0,-1 0 0 0 0,1 0-1 0 0,-1 1 1 0 0,1-1 0 0 0,-1 0-1 0 0,1 0 1 0 0,-1 1 0 0 0,1-1 0 0 0,-1 0-1 0 0,1 1 1 0 0,-1-1 0 0 0,0 1-1 0 0,1-1 1 0 0,-1 0 0 0 0,1 1-1 0 0,-1-1 1 0 0,0 1 0 0 0,0-1-1 0 0,1 1 1 0 0,-1-1 0 0 0,0 1 0 0 0,0 0-1 0 0,1 0 1 0 0,-1-1 103 0 0,1 2-51 0 0,-1-1 0 0 0,1 1 1 0 0,-1-1-1 0 0,1 1 0 0 0,-1 0 0 0 0,0-1 0 0 0,0 1 0 0 0,0 0 1 0 0,0 0-1 0 0,0-1 0 0 0,0 1 0 0 0,0 0 0 0 0,0-1 1 0 0,0 1-1 0 0,-1 0 0 0 0,1-1 0 0 0,-1 1 0 0 0,0-1 1 0 0,1 1-1 0 0,-1 0 0 0 0,-2 2 0 0 0,-1 3-53 0 0,-1 0 1 0 0,-1 0-1 0 0,-6 7 0 0 0,6-7 35 0 0,-44 48 274 0 0,-174 213 1019 0 0,44-19-906 0 0,156-217-486 0 0,0-2-1 0 0,-2-1 1 0 0,-1-1 0 0 0,-45 35-1 0 0,37-36-189 0 0,-2-3 0 0 0,-69 36 0 0 0,101-58 144 0 0,3-2 18 0 0,1 1 0 0 0,-1 0 1 0 0,1-1-1 0 0,0 1 0 0 0,-1 0 0 0 0,1 0 0 0 0,0 0 0 0 0,-1 0 1 0 0,1 0-1 0 0,0 0 0 0 0,0 1 0 0 0,-2 1 0 0 0,3-3 5 0 0,0 0 0 0 0,0 0 0 0 0,0 0-1 0 0,0 0 1 0 0,1 0 0 0 0,-1 0 0 0 0,0 0-1 0 0,0 0 1 0 0,0 0 0 0 0,0 0 0 0 0,0 0-1 0 0,0 0 1 0 0,0 0 0 0 0,0 0 0 0 0,0 0 0 0 0,0 0-1 0 0,0 0 1 0 0,0 0 0 0 0,1 0 0 0 0,-1 0-1 0 0,0 0 1 0 0,0 0 0 0 0,0 0 0 0 0,0 0-1 0 0,0 0 1 0 0,0 0 0 0 0,0 0 0 0 0,0 0 0 0 0,0 0-1 0 0,0 0 1 0 0,0 0 0 0 0,0 1 0 0 0,0-1-1 0 0,0 0 1 0 0,0 0 0 0 0,0 0 0 0 0,0 0-1 0 0,0 0 1 0 0,0 0 0 0 0,0 0 0 0 0,0 0 0 0 0,0 0-1 0 0,0 0 1 0 0,0 0 0 0 0,0 0 0 0 0,0 0-1 0 0,0 1 1 0 0,0-1 0 0 0,0 0 0 0 0,0 0-1 0 0,0 0 1 0 0,0 0 0 0 0,0 0 0 0 0,0 0 0 0 0,0 0-1 0 0,0 0 1 0 0,0 0 0 0 0,0 0 0 0 0,0 0-1 0 0,0 0 1 0 0,0 0 0 0 0,0 1 0 0 0,0-1-1 0 0,0 0 1 0 0,17 5-791 0 0,7-1-36 0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0:05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97 919 0 0,'3'-1'82'0'0,"105"-55"383"0"0,-61 35 3803 0 0,-34 15-2191 0 0,1 2 1 0 0,18-5 2438 0 0,-35 24-3990 0 0,1-9-448 0 0,0-1 0 0 0,-1 0-1 0 0,1 1 1 0 0,-1-1 0 0 0,0 0 0 0 0,-1-1-1 0 0,-4 7 1 0 0,-32 30 316 0 0,25-26-271 0 0,-95 86 517 0 0,-29 32 71 0 0,115-108-564 0 0,-76 89 567 0 0,90-100-565 0 0,0 0 0 0 0,1 1 0 0 0,1-1 0 0 0,0 2 0 0 0,1-1 0 0 0,-9 29 0 0 0,15-39-125 0 0,0 1 1 0 0,0 0-1 0 0,0 0 1 0 0,0 0-1 0 0,1-1 1 0 0,0 1-1 0 0,0 0 1 0 0,1 0-1 0 0,0 0 1 0 0,0 0-1 0 0,0-1 1 0 0,3 8-1 0 0,-3-9-7 0 0,1 0-1 0 0,0 0 0 0 0,1 0 0 0 0,-1 0 0 0 0,1 0 0 0 0,-1 0 0 0 0,1-1 0 0 0,0 1 0 0 0,1-1 0 0 0,-1 0 0 0 0,0 0 0 0 0,1 0 0 0 0,0 0 0 0 0,0-1 0 0 0,8 4 1 0 0,5 2-38 0 0,0-1 0 0 0,1 0 0 0 0,0-2 0 0 0,34 7 0 0 0,-39-11-1933 0 0,0 0 0 0 0,15-1 0 0 0,-9-1-4037 0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0:06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6911 0 0,'0'0'528'0'0,"1"-2"-341"0"0,2-8 4026 0 0,-3 9-4092 0 0,-1 0 0 0 0,1 1 0 0 0,0-1 0 0 0,0 0 0 0 0,1 1 0 0 0,-1-1 0 0 0,0 1 0 0 0,0-1 0 0 0,0 0 0 0 0,0 1 0 0 0,0-1 0 0 0,1 1-1 0 0,-1-1 1 0 0,0 0 0 0 0,0 1 0 0 0,1-1 0 0 0,-1 1 0 0 0,0-1 0 0 0,1 1 0 0 0,-1-1 0 0 0,1 1 0 0 0,-1-1 0 0 0,1 1 0 0 0,-1 0 0 0 0,1-1 0 0 0,-1 1 0 0 0,1 0-1 0 0,-1-1 1 0 0,1 1 0 0 0,-1 0 0 0 0,2-1 0 0 0,0 0 24 0 0,0 1 1 0 0,0-1-1 0 0,0 0 0 0 0,0 1 0 0 0,1-1 1 0 0,-1 1-1 0 0,3 0 0 0 0,-2 0-60 0 0,1 0-1 0 0,-1 1 1 0 0,1 0-1 0 0,-1 0 1 0 0,0 0-1 0 0,1 0 1 0 0,-1 0-1 0 0,0 1 1 0 0,0 0 0 0 0,0-1-1 0 0,0 1 1 0 0,0 0-1 0 0,0 0 1 0 0,-1 1-1 0 0,1-1 1 0 0,-1 1-1 0 0,1-1 1 0 0,-1 1-1 0 0,0 0 1 0 0,2 3-1 0 0,2 4 139 0 0,1 0-1 0 0,-2 1 1 0 0,1 0 0 0 0,4 17-1 0 0,20 74 696 0 0,-22-68-710 0 0,2 0 1 0 0,2-1 0 0 0,24 50-1 0 0,-33-78-201 0 0,0 0-1 0 0,0 0 0 0 0,1 0 1 0 0,0-1-1 0 0,0 1 1 0 0,0-1-1 0 0,1 0 0 0 0,-1 0 1 0 0,8 4-1 0 0,1-1 5 0 0,-8-6-259 0 0,0-1 1 0 0,-1 1 0 0 0,1 0-1 0 0,0-1 1 0 0,0 0 0 0 0,0 0-1 0 0,-1-1 1 0 0,1 1-1 0 0,0-1 1 0 0,-1 0 0 0 0,1 0-1 0 0,0 0 1 0 0,-1-1-1 0 0,1 0 1 0 0,-1 0 0 0 0,0 0-1 0 0,0 0 1 0 0,0-1 0 0 0,0 1-1 0 0,0-1 1 0 0,0 0-1 0 0,-1-1 1 0 0,5-3 0 0 0,7-15-2251 0 0,0-1-2566 0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0:06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24 6911 0 0,'0'-2'528'0'0,"0"0"-432"0"0,0 1-76 0 0,0 0 0 0 0,0-1 0 0 0,0 1 0 0 0,0 0 1 0 0,1 0-1 0 0,5-11 10077 0 0,-7 15-9711 0 0,-2 6-201 0 0,-2 1 0 0 0,1-1 0 0 0,-1 0-1 0 0,0 0 1 0 0,-1 0 0 0 0,0-1 0 0 0,-1 0-1 0 0,0 0 1 0 0,0 0 0 0 0,-13 10 0 0 0,-9 4 9 0 0,-55 32 0 0 0,2-1-75 0 0,46-25-119 0 0,1 1 0 0 0,-55 61 0 0 0,82-83 0 0 0,6-5 0 0 0,-1 1 0 0 0,1 0 0 0 0,0-1 0 0 0,0 1 0 0 0,0 0 0 0 0,0 0 0 0 0,1 0 0 0 0,-1 0 0 0 0,1 0 0 0 0,0 0 0 0 0,-1 4 0 0 0,-2 5-12 0 0,3 0-84 0 0,1-10 27 0 0,0 1-474 0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0:06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11311 0 0,'0'0'2064'0'0,"1"2"-1614"0"0,3 3-95 0 0,0-1 1 0 0,0 0 0 0 0,0 0-1 0 0,0 0 1 0 0,0-1 0 0 0,1 1-1 0 0,6 3 1 0 0,38 18 1697 0 0,-33-18-1526 0 0,-1 0-1 0 0,14 11 1 0 0,-24-16-459 0 0,-1 2-1 0 0,0-1 1 0 0,0 0 0 0 0,-1 1-1 0 0,1 0 1 0 0,-1 0 0 0 0,0 0-1 0 0,1 0 1 0 0,-2 0 0 0 0,6 10-1 0 0,2 13-26 0 0,-10-15-21 0 0,0-5-17 0 0,-2 8-3 0 0,0-10-12 0 0,0 0 0 0 0,0 0-1 0 0,-1-1 1 0 0,1 1 0 0 0,-1 0-1 0 0,0-1 1 0 0,-1 0 0 0 0,1 1 0 0 0,-1-1-1 0 0,0-1 1 0 0,0 1 0 0 0,0-1-1 0 0,-7 6 1 0 0,-4 0-64 0 0,1 0 0 0 0,-31 13 0 0 0,38-18-276 0 0,0-2-3168 0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0:07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15 10103 0 0,'-11'-5'1079'0'0,"10"4"-1014"0"0,-3-2 3 0 0,-7-3 4159 0 0,10 7-4175 0 0,0 0 1 0 0,1 0-1 0 0,-1 0 1 0 0,1 0-1 0 0,-1-1 1 0 0,1 1-1 0 0,-1 0 1 0 0,1 0-1 0 0,0 0 1 0 0,-1 1-1 0 0,1 1 1 0 0,-1 0 52 0 0,-1 5 17 0 0,0 0 0 0 0,1 1 0 0 0,-1-1 0 0 0,2 1 0 0 0,-1-1 0 0 0,1 0 0 0 0,1 1 0 0 0,0-1 0 0 0,0 1 0 0 0,0-1 0 0 0,1 0-1 0 0,5 14 1 0 0,3 7 111 0 0,2 0-1 0 0,17 27 0 0 0,-26-50-209 0 0,1 1 0 0 0,0-1 1 0 0,1 0-1 0 0,0 0 0 0 0,0-1 0 0 0,0 0 0 0 0,8 7 0 0 0,-10-10-125 0 0,0 1 0 0 0,0-1-1 0 0,1 0 1 0 0,-1 0 0 0 0,1 0-1 0 0,-1 0 1 0 0,1-1 0 0 0,0 0-1 0 0,-1 1 1 0 0,1-1 0 0 0,0-1-1 0 0,0 1 1 0 0,0 0 0 0 0,0-1 0 0 0,5 0-1 0 0,9-3-6029 0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0:07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1 5527 0 0,'0'0'931'0'0,"1"2"854"0"0,0 1-1161 0 0,0 0 0 0 0,0-1-1 0 0,0 1 1 0 0,0 0 0 0 0,-1 0-1 0 0,1-1 1 0 0,-1 1 0 0 0,0 0-1 0 0,0 0 1 0 0,0 0 0 0 0,-1 3-1 0 0,0 0-231 0 0,0 1-1 0 0,0-1 0 0 0,-1 0 1 0 0,-4 10-1 0 0,0-4-266 0 0,0 0 1 0 0,0-1-1 0 0,-2 0 1 0 0,-12 16-1 0 0,0-6 31 0 0,-1 0 0 0 0,-1-1 0 0 0,-1-1 1 0 0,-40 25-1 0 0,-109 53-399 0 0,157-89 193 0 0,-12 6-137 0 0,-42 14 1 0 0,56-23 124 0 0,0-1 1 0 0,-1-1-1 0 0,0 0 1 0 0,0-1-1 0 0,-21 1 1 0 0,28-3 42 0 0,5 0 13 0 0,-1 0 1 0 0,1 0-1 0 0,0 0 0 0 0,-1-1 0 0 0,1 1 0 0 0,0-1 0 0 0,0 1 1 0 0,-1-1-1 0 0,1 0 0 0 0,0 0 0 0 0,0 0 0 0 0,0 0 0 0 0,-3-2 1 0 0,4 2-85 0 0,2-1-138 0 0,2-1 210 0 0,0-1 0 0 0,1 1-1 0 0,-1 0 1 0 0,1 0-1 0 0,0 0 1 0 0,0 0 0 0 0,0 1-1 0 0,0 0 1 0 0,0-1 0 0 0,0 1-1 0 0,1 1 1 0 0,8-3 0 0 0,-11 3 63 0 0,0 1 0 0 0,0-1 0 0 0,0 1 0 0 0,0-1 0 0 0,0 1 0 0 0,0 0 0 0 0,0 0 0 0 0,0 0 0 0 0,0 0 0 0 0,1 0 0 0 0,-1 0 0 0 0,0 1 0 0 0,0-1 0 0 0,0 1 0 0 0,0 0 0 0 0,0-1 0 0 0,0 1 1 0 0,0 0-1 0 0,-1 0 0 0 0,1 0 0 0 0,0 0 0 0 0,0 1 0 0 0,-1-1 0 0 0,3 3 0 0 0,0-1 27 0 0,-1 1-1 0 0,0 0 1 0 0,-1-1 0 0 0,1 1 0 0 0,-1 1-1 0 0,1-1 1 0 0,-1 0 0 0 0,2 9 0 0 0,25 83 750 0 0,35 100 34 0 0,-62-191-808 0 0,3 5-73 0 0,-4-8-166 0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0:08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0 11055 0 0,'0'0'1783'0'0,"2"3"-1139"0"0,68 104 2356 0 0,-46-67-2146 0 0,34 42 0 0 0,-24-40-518 0 0,-1 2 1 0 0,49 85 0 0 0,-74-114-281 0 0,-1 0 1 0 0,0 1-1 0 0,-2 0 1 0 0,1 0-1 0 0,-2 0 1 0 0,0 1-1 0 0,-1-1 1 0 0,-1 1-1 0 0,0 0 1 0 0,-2 0 0 0 0,0 0-1 0 0,0 0 1 0 0,-5 23-1 0 0,-1-11-56 0 0,-2 0 0 0 0,-2 0 0 0 0,0-1 0 0 0,-2 0 0 0 0,-1-1 0 0 0,-1 0 0 0 0,-1-1 0 0 0,-19 25 0 0 0,-14 11 0 0 0,-104 102 0 0 0,149-161 0 0 0,-36 37-103 0 0,-36 45 1 0 0,73-83 10 0 0,5-2-1899 0 0,10-2 1391 0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0:08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5527 0 0,'0'0'11180'0'0,"4"1"-10676"0"0,10 2-177 0 0,1 0-1 0 0,-1-2 1 0 0,1 1-1 0 0,0-2 0 0 0,0 0 1 0 0,27-4-1 0 0,92-23 1340 0 0,-111 21-1377 0 0,81-13 121 0 0,-102 19-584 0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0:08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6911 0 0,'2'0'9642'0'0,"3"1"-9256"0"0,0 0 1 0 0,-1-1 0 0 0,1 0 0 0 0,0 0 0 0 0,0 0 0 0 0,-1 0-1 0 0,9-3 1 0 0,37-10 1052 0 0,-24 5-831 0 0,115-40 1315 0 0,-98 33-2434 0 0,-42 15-6 0 0,7-3 847 0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0:11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31 9383 0 0,'0'0'3520'0'0,"3"0"-3040"0"0,15-4 425 0 0,0 0-1 0 0,17-7 0 0 0,4 0 543 0 0,-37 11-63 0 0,-1 0-1346 0 0,0 1 1 0 0,-1 0-1 0 0,1 0 0 0 0,0 0 0 0 0,-1 0 1 0 0,1 0-1 0 0,-1-1 0 0 0,1 1 0 0 0,-1 0 1 0 0,1 1-1 0 0,-1-1 0 0 0,1 1 0 0 0,-1-1 15 0 0,1 2-33 0 0,-1 0 0 0 0,1-1 1 0 0,-1 1-1 0 0,1 0 0 0 0,-1 0 1 0 0,0 0-1 0 0,0 0 1 0 0,0 0-1 0 0,-1 0 0 0 0,1 0 1 0 0,-1 0-1 0 0,0 0 0 0 0,1-1 1 0 0,-1 1-1 0 0,0 0 1 0 0,-1 0-1 0 0,1-1 0 0 0,0 1 1 0 0,-4 4-1 0 0,-3 4 10 0 0,-1-1 0 0 0,0 1 0 0 0,-10 8 0 0 0,10-10-11 0 0,-45 46 78 0 0,-54 52-42 0 0,-6-14-268 0 0,111-90 23 0 0,5-2 65 0 0,12-5 23 0 0,30-10 150 0 0,-30 9-74 0 0,50-18 100 0 0,73-20 366 0 0,-122 39-371 0 0,-4 1-16 0 0,-1 1-1 0 0,1 0 1 0 0,-1 0-1 0 0,1 1 1 0 0,-1 0 0 0 0,1 1-1 0 0,0 0 1 0 0,16 3-1 0 0,-14 0-25 0 0,47 12 26 0 0,-47-13-69 0 0,-10-1-72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8:09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5 1839 0 0,'-2'-4'6292'0'0,"-1"14"-2351"0"0,0 4-72 0 0,-2 28 1147 0 0,1 1-3332 0 0,2-11-2306 0 0,-12 60 1 0 0,7-76 113 0 0,2-6-531 0 0,4-3-3029 0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0:12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0 12007 0 0,'0'0'2378'0'0,"-2"3"-1794"0"0,-94 205 2408 0 0,8-15-2492 0 0,48-109-365 0 0,-52 160 0 0 0,89-229-87 0 0,3-15-59 0 0,0 1 0 0 0,-1 0-1 0 0,1 0 1 0 0,0-1 0 0 0,0 1 0 0 0,0 0-1 0 0,0-1 1 0 0,1 1 0 0 0,-1 0 0 0 0,0-1-1 0 0,0 1 1 0 0,0 0 0 0 0,0-1 0 0 0,1 1-1 0 0,0 1 1 0 0,-1-2-55 0 0,1 1 1 0 0,-1 0-1 0 0,1-1 0 0 0,0 1 0 0 0,-1-1 1 0 0,1 1-1 0 0,0-1 0 0 0,0 0 0 0 0,-1 1 0 0 0,1-1 1 0 0,0 0-1 0 0,0 1 0 0 0,0-1 0 0 0,1 0 1 0 0,16 0-1221 0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0:12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61 200 8751 0 0,'-10'-1'440'0'0,"-2"0"-695"0"0,-16 1 6260 0 0,17 0-3496 0 0,12 0-2439 0 0,0 0 0 0 0,0-1-1 0 0,0 1 1 0 0,0 0 0 0 0,0-1 0 0 0,0 1 0 0 0,0-1-1 0 0,-1 1 1 0 0,1-1 0 0 0,0 0 0 0 0,1-1 0 0 0,3-1 79 0 0,17-9 188 0 0,0 2 1 0 0,1 1-1 0 0,44-12 1 0 0,-2 1-78 0 0,27-17 78 0 0,25-7 84 0 0,-83 32-279 0 0,-17 6-28 0 0,-1 0 0 0 0,24-4 0 0 0,-25 10-21 0 0,-15 0-93 0 0,1 0 0 0 0,0 1 0 0 0,-1-1 0 0 0,1 0 0 0 0,-1 1 0 0 0,1-1 0 0 0,0 1 0 0 0,-1-1 0 0 0,1 1 0 0 0,-1-1 1 0 0,1 1-1 0 0,-1-1 0 0 0,0 1 0 0 0,1-1 0 0 0,-1 1 0 0 0,1 0 0 0 0,2 12-11 0 0,-7 2-50 0 0,-1-6 53 0 0,1 0 0 0 0,-2 0 1 0 0,1 0-1 0 0,-13 14 0 0 0,-32 31 13 0 0,28-32-4 0 0,-124 156-68 0 0,95-113 52 0 0,7-15 14 0 0,26-31 0 0 0,-24 34 0 0 0,27-30-14 0 0,-65 100-132 0 0,80-121 66 0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0:12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82 7831 0 0,'-5'0'270'0'0,"1"0"-162"0"0,1 0 1 0 0,0 0 0 0 0,0 1 0 0 0,0 0-1 0 0,0-1 1 0 0,-6 3 0 0 0,6-2-52 0 0,1 0 1269 0 0,-2 1 1194 0 0,-1 5 3080 0 0,8-4-5465 0 0,-1 0 1 0 0,1 0-1 0 0,1 0 0 0 0,-1 0 1 0 0,0-1-1 0 0,0 0 1 0 0,1 1-1 0 0,0-1 1 0 0,-1-1-1 0 0,1 1 1 0 0,0 0-1 0 0,0-1 1 0 0,0 0-1 0 0,7 2 1 0 0,8 0 483 0 0,37 2 1 0 0,-38-4-409 0 0,27 0 544 0 0,83-7 1 0 0,45-19 215 0 0,-36 5-397 0 0,-85 14-394 0 0,237-39 85 0 0,-253 35-1003 0 0,38-16 0 0 0,-67 24 497 0 0,-5 1-826 0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0:13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65 7831 0 0,'7'-8'413'0'0,"0"1"-1"0"0,1-1 0 0 0,1 2 0 0 0,14-11 0 0 0,-17 14 586 0 0,1-1 1 0 0,-1 1-1 0 0,1 0 0 0 0,10-3 3411 0 0,-18 9-4238 0 0,0 4-136 0 0,-1-1 0 0 0,0 1 0 0 0,0-1 0 0 0,-1 0 0 0 0,1 1 1 0 0,-1-1-1 0 0,-1 0 0 0 0,1-1 0 0 0,-1 1 0 0 0,0-1 0 0 0,-1 1 1 0 0,1-1-1 0 0,-1 0 0 0 0,-7 5 0 0 0,-11 9 51 0 0,-49 31 0 0 0,69-48-85 0 0,-56 35 9 0 0,-115 79-10 0 0,170-113 0 0 0,0 1 0 0 0,0-1 0 0 0,0 1 0 0 0,0 0 0 0 0,0 0 0 0 0,1 1 0 0 0,0-1 0 0 0,-4 8 0 0 0,1 3 0 0 0,6-12 0 0 0,-1 0 0 0 0,1 0 0 0 0,0 0 0 0 0,-1 0 0 0 0,1 0 0 0 0,1 0 0 0 0,-1 0 0 0 0,2 6 0 0 0,6 7 0 0 0,-4-11 35 0 0,1 0-1 0 0,-1-1 0 0 0,1 0 1 0 0,0 0-1 0 0,0-1 0 0 0,1 1 1 0 0,-1-1-1 0 0,1 0 1 0 0,0 0-1 0 0,0-1 0 0 0,8 3 1 0 0,3-1 155 0 0,0 1 1 0 0,34 2-1 0 0,-25-6-53 0 0,-1 0 0 0 0,0-2 0 0 0,0-2 0 0 0,0 0 0 0 0,-1-1 0 0 0,1-1-1 0 0,-1-2 1 0 0,0 0 0 0 0,0-2 0 0 0,-1 0 0 0 0,-1-2 0 0 0,1 0 0 0 0,-1-2 0 0 0,-1 0-1 0 0,-1-1 1 0 0,0-2 0 0 0,30-28 0 0 0,-44 38-95 0 0,-3 4-37 0 0,-1 0 0 0 0,0 0 0 0 0,0 0 0 0 0,0-1 0 0 0,-1 1-1 0 0,1-1 1 0 0,0 1 0 0 0,-1-1 0 0 0,0 0 0 0 0,2-5 0 0 0,7-20-5 0 0,-10 27-28 0 0,1 0 0 0 0,-1-1 0 0 0,1 1-1 0 0,-1 0 1 0 0,0-1 0 0 0,1 1 0 0 0,-1 0 0 0 0,0-1-1 0 0,0 1 1 0 0,0 0 0 0 0,0-1 0 0 0,0 1 0 0 0,0 0-1 0 0,0-1 1 0 0,-1 1 0 0 0,1 0 0 0 0,0 0 0 0 0,-1-1-1 0 0,1 1 1 0 0,-1 0 0 0 0,0 0 0 0 0,1-1 0 0 0,-1 1-1 0 0,0 0 1 0 0,1 0 0 0 0,-1 0 0 0 0,0 0 0 0 0,0 0-1 0 0,0 0 1 0 0,0 0 0 0 0,0 0 0 0 0,0 1 0 0 0,0-1-1 0 0,-2-1 1 0 0,0 1-26 0 0,1-1 11 0 0,-1 1 1 0 0,0 0-1 0 0,0 0 0 0 0,1 0 1 0 0,-1 0-1 0 0,0 0 1 0 0,0 1-1 0 0,0-1 1 0 0,0 1-1 0 0,0 0 0 0 0,0 0 1 0 0,0 0-1 0 0,0 0 1 0 0,0 0-1 0 0,0 1 0 0 0,0-1 1 0 0,0 1-1 0 0,0 0 1 0 0,-3 1-1 0 0,-7 3-2 0 0,1 1 0 0 0,-22 12 0 0 0,29-15 41 0 0,-10 6 4 0 0,1 0 0 0 0,-18 15-1 0 0,26-19 3 0 0,1 0-1 0 0,0 1 1 0 0,0-1-1 0 0,0 1 1 0 0,1 0-1 0 0,-1 0 0 0 0,-5 14 1 0 0,7-15 21 0 0,-7 21 7 0 0,9-21-36 0 0,-1 1-1 0 0,1 0 1 0 0,1 0-1 0 0,-1 6 0 0 0,-1 6-32 0 0,3-16-11 0 0,-1-1-1 0 0,1 1 0 0 0,-1 0 1 0 0,1-1-1 0 0,0 1 1 0 0,0 0-1 0 0,0-1 1 0 0,0 1-1 0 0,0-1 0 0 0,0 0 1 0 0,0 1-1 0 0,0-1 1 0 0,1 0-1 0 0,-1 0 0 0 0,0 1 1 0 0,1-1-1 0 0,2 1 1 0 0,0 1-540 0 0,1-1-1 0 0,-1 0 1 0 0,1 0 0 0 0,8 3 0 0 0,5-1-5605 0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0:13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88 10591 0 0,'11'-21'4506'0'0,"-13"20"-3421"0"0,0 0-990 0 0,-1 1 0 0 0,0-1 0 0 0,1 1 0 0 0,-1 0 1 0 0,1 0-1 0 0,-1 0 0 0 0,1 0 0 0 0,-1 0 0 0 0,0 0 0 0 0,1 1 1 0 0,-1-1-1 0 0,1 1 0 0 0,-1 0 0 0 0,-4 2 0 0 0,-39 21 762 0 0,30-16-500 0 0,-1 2-164 0 0,1 0 1 0 0,0 1-1 0 0,1 0 0 0 0,-27 26 0 0 0,32-27-96 0 0,0 1 1 0 0,1 0-1 0 0,1 0 0 0 0,0 1 0 0 0,0 0 1 0 0,1 0-1 0 0,-7 17 0 0 0,6-6-97 0 0,8-17 0 0 0,2-1 0 0 0,-2 0 24 0 0,0 0 0 0 0,1-1 0 0 0,0 1 0 0 0,0 0-1 0 0,0-1 1 0 0,1 1 0 0 0,0-1 0 0 0,-1 0 0 0 0,2 1 0 0 0,-1-1 0 0 0,0 0-1 0 0,1 0 1 0 0,0 0 0 0 0,0-1 0 0 0,0 1 0 0 0,0-1 0 0 0,0 1 0 0 0,1-1 0 0 0,-1 0-1 0 0,1 0 1 0 0,0-1 0 0 0,0 1 0 0 0,0-1 0 0 0,1 0 0 0 0,4 2 0 0 0,-1-1 23 0 0,-1-1 1 0 0,0 0-1 0 0,1 0 1 0 0,0-1 0 0 0,-1 0-1 0 0,1 0 1 0 0,0-1-1 0 0,-1 0 1 0 0,1 0 0 0 0,0-1-1 0 0,-1 0 1 0 0,1 0 0 0 0,-1-1-1 0 0,14-4 1 0 0,-1-2 191 0 0,-1-1 0 0 0,0-1 1 0 0,32-21-1 0 0,-41 24-183 0 0,-1-1 1 0 0,0 0-1 0 0,0 0 1 0 0,-1-1-1 0 0,0 0 1 0 0,0 0-1 0 0,-1-1 1 0 0,8-13-1 0 0,-14 19-51 0 0,1-1 1 0 0,-1 1-1 0 0,0 0 0 0 0,0-1 0 0 0,0 1 1 0 0,0-1-1 0 0,-1 1 0 0 0,0-1 1 0 0,0 1-1 0 0,0-1 0 0 0,-1 1 0 0 0,1-1 1 0 0,-1 1-1 0 0,0 0 0 0 0,0-1 0 0 0,-3-4 1 0 0,-2-7-20 0 0,0 1 1 0 0,-1 0 0 0 0,-10-15-1 0 0,-46-78-1410 0 0,62 106 1196 0 0,0 2 197 0 0,1-1 0 0 0,-1 1 0 0 0,1-1 0 0 0,-1 1 0 0 0,0-1 0 0 0,1 1 0 0 0,-1-1 0 0 0,1 1 0 0 0,-1 0-1 0 0,0-1 1 0 0,1 1 0 0 0,-1 0 0 0 0,0 0 0 0 0,0-1 0 0 0,1 1 0 0 0,-1 0 0 0 0,0 0 0 0 0,0 0 0 0 0,1 0 0 0 0,-1 0 0 0 0,0 0 0 0 0,0 0 0 0 0,-1 0 0 0 0,-18 2-320 0 0,18-1 236 0 0,-1 0 0 0 0,1 0-1 0 0,0 1 1 0 0,-1-1 0 0 0,1 1-1 0 0,0-1 1 0 0,0 1 0 0 0,0 0-1 0 0,0 0 1 0 0,-3 3 0 0 0,-1 6-5806 0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0:14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6447 0 0,'0'0'13460'0'0,"3"0"-12908"0"0,33-2-51 0 0,0-2-1 0 0,-1-2 0 0 0,46-13 1 0 0,18-2-324 0 0,-15 8-1914 0 0,-65 12-5749 0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0:19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6 164 3679 0 0,'-6'-2'11736'0'0,"124"-13"-9307"0"0,-73 11-1947 0 0,55-13-1 0 0,77-40-240 0 0,-90 27-180 0 0,31-5 173 0 0,-102 32-234 0 0,-3 3-14 0 0,-11 0-56 0 0,-2 2-58 0 0,0 1 124 0 0,-1 0 0 0 0,1 0 0 0 0,0 0 0 0 0,-1-1-1 0 0,0 1 1 0 0,0 0 0 0 0,0 0 0 0 0,0-1 0 0 0,0 1-1 0 0,-1-1 1 0 0,1 1 0 0 0,-1-1 0 0 0,1 1 0 0 0,-1-1 0 0 0,0 0-1 0 0,0 0 1 0 0,0 0 0 0 0,0 0 0 0 0,-1 0 0 0 0,1-1 0 0 0,0 1-1 0 0,-5 2 1 0 0,-23 17-15 0 0,1 2 0 0 0,-40 40-1 0 0,19-16 18 0 0,39-37 14 0 0,1 0-1 0 0,0 0 0 0 0,1 1 1 0 0,1 1-1 0 0,-1-1 0 0 0,2 2 1 0 0,0-1-1 0 0,0 1 0 0 0,1 0 1 0 0,0 0-1 0 0,-4 17 0 0 0,2-2 43 0 0,0 6-637 0 0,7-30 348 0 0,-1 0 1 0 0,1 0-1 0 0,-1-1 1 0 0,0 1-1 0 0,0 0 0 0 0,0-1 1 0 0,-1 1-1 0 0,1-1 1 0 0,-1 0-1 0 0,-4 4 0 0 0,-5 4-1640 0 0,-19 13-1 0 0,12-9 721 0 0,17-14 879 0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0:20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8287 0 0,'0'0'2520'0'0,"0"2"-701"0"0,0 0-1561 0 0,1-1 0 0 0,-1 1 1 0 0,0-1-1 0 0,1 1 0 0 0,0-1 0 0 0,-1 1 1 0 0,1-1-1 0 0,0 1 0 0 0,-1-1 0 0 0,1 0 0 0 0,0 0 1 0 0,0 1-1 0 0,0-1 0 0 0,0 0 0 0 0,1 0 1 0 0,-1 0-1 0 0,0 0 0 0 0,2 1 0 0 0,0 0-39 0 0,1 0-1 0 0,0 0 0 0 0,0 0 0 0 0,0-1 0 0 0,0 0 1 0 0,7 2-1 0 0,3 0 123 0 0,0-2 0 0 0,1 0-1 0 0,17-1 1 0 0,21-4 480 0 0,-1-2-1 0 0,100-27 0 0 0,-62 12-706 0 0,147-17-1 0 0,-224 37-170 0 0,0 0-1 0 0,0 1 1 0 0,-1 0 0 0 0,1 1-1 0 0,26 5 1 0 0,-37-5-195 0 0,-2-1 215 0 0,0 0-1 0 0,0 0 1 0 0,0 0 0 0 0,0 1-1 0 0,0-1 1 0 0,0 0-1 0 0,0 0 1 0 0,0 0 0 0 0,0 1-1 0 0,0-1 1 0 0,0 0 0 0 0,1 0-1 0 0,-1 0 1 0 0,0 1-1 0 0,0-1 1 0 0,0 0 0 0 0,0 0-1 0 0,0 0 1 0 0,1 0-1 0 0,-1 0 1 0 0,0 1 0 0 0,0-1-1 0 0,0 0 1 0 0,0 0 0 0 0,1 0-1 0 0,-1 0 1 0 0,0 0-1 0 0,0 0 1 0 0,0 0 0 0 0,1 0-1 0 0,-1 0 1 0 0,1 0-50 0 0,-1 1 0 0 0,0-1 0 0 0,1 0 0 0 0,-1 0 0 0 0,0 0 0 0 0,0 0 1 0 0,1 0-1 0 0,-1 0 0 0 0,0 1 0 0 0,1-1 0 0 0,-1 0 0 0 0,0 0 0 0 0,0 1 0 0 0,1-1 0 0 0,-1 0 1 0 0,0 0-1 0 0,0 1 0 0 0,0-1 0 0 0,1 0 0 0 0,-1 0 0 0 0,0 1 0 0 0,0-1 0 0 0,0 0 0 0 0,0 1 1 0 0,0-1-1 0 0,0 0 0 0 0,1 1 0 0 0,-1-1 0 0 0,0 0 0 0 0,0 1 0 0 0,0-1 0 0 0,0 0 0 0 0,0 1 1 0 0,0 10-1457 0 0,0-8-154 0 0,-3 0-30 0 0,-9 15-8 0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0:21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15 9527 0 0,'3'0'432'0'0,"25"-5"151"0"0,31-4 7996 0 0,-59 10-8564 0 0,0 0 7 0 0,0 0 1 0 0,1 0-1 0 0,-1 0 0 0 0,0 0 0 0 0,0 0 0 0 0,0-1 0 0 0,0 1 1 0 0,-1 0-1 0 0,1 0 0 0 0,0 0 0 0 0,0 0 0 0 0,0 0 0 0 0,-1 0 1 0 0,1 0-1 0 0,-1 0 0 0 0,1 0 0 0 0,-1 0 0 0 0,1 0 0 0 0,-1-1 1 0 0,1 1-1 0 0,-1 0 0 0 0,0 0 0 0 0,1-1 0 0 0,-1 1 0 0 0,-1 1 1 0 0,-3 1 20 0 0,1 0 0 0 0,-1 0 1 0 0,0 0-1 0 0,0 0 0 0 0,-1-1 1 0 0,1 0-1 0 0,-10 3 0 0 0,-43 6 413 0 0,22-5-332 0 0,0 2-174 0 0,-15 4-336 0 0,-1-2 0 0 0,-95 5 0 0 0,137-16-163 0 0,11-4-562 0 0,11-5-424 0 0,-7 7 3882 0 0,-16 12-2116 0 0,-14 12-2 0 0,-43 47-1 0 0,53-48-228 0 0,12-15 0 0 0,-7 13 0 0 0,10-13 0 0 0,0-1 0 0 0,1 9 0 0 0,0-10 3 0 0,1 0 0 0 0,0 0 0 0 0,-1 0 0 0 0,1 0 0 0 0,1 0 0 0 0,-1 0 1 0 0,0-1-1 0 0,0 1 0 0 0,1-1 0 0 0,0 0 0 0 0,-1 0 0 0 0,1 0 0 0 0,0 0 0 0 0,0 0 0 0 0,0 0 0 0 0,0-1 0 0 0,1 0 0 0 0,-1 1 0 0 0,0-1 0 0 0,4 0 0 0 0,4 2 8 0 0,0-1 0 0 0,0 0-1 0 0,0-1 1 0 0,0 0 0 0 0,12-1-1 0 0,151 3 54 0 0,-146 0 68 0 0,44 10-1 0 0,-67-12-86 0 0,0 1 0 0 0,-1 0 0 0 0,1 0 0 0 0,-1 0 0 0 0,1 0 0 0 0,-1 1 1 0 0,0 0-1 0 0,0 0 0 0 0,6 6 0 0 0,-3-2 51 0 0,0 0 0 0 0,-1 0 1 0 0,9 16-1 0 0,-13-21-43 0 0,-1 1 1 0 0,0 1-6 0 0,1 1 1 0 0,-1 0 0 0 0,0 0 0 0 0,0 0-1 0 0,0 0 1 0 0,-1-1 0 0 0,1 1 0 0 0,-1 0-1 0 0,0 0 1 0 0,-1 0 0 0 0,1 0 0 0 0,-1 0-1 0 0,-3 9 1 0 0,2-7-10 0 0,-1 0 0 0 0,0 0 0 0 0,-1-1-1 0 0,0 1 1 0 0,0-1 0 0 0,0 0 0 0 0,-1 0 0 0 0,1-1 0 0 0,-2 1-1 0 0,1-1 1 0 0,0 0 0 0 0,-8 5 0 0 0,-8 4 101 0 0,-1 0 0 0 0,-26 12 0 0 0,38-20-89 0 0,-7 1 23 0 0,0 1 0 0 0,0-2-1 0 0,0 0 1 0 0,0-1 0 0 0,-1-1-1 0 0,-35 3 1 0 0,29-5-13 0 0,0-2-1 0 0,0 0 1 0 0,0-2-1 0 0,-41-8 1 0 0,58 9-48 0 0,0-1 0 0 0,0 0 0 0 0,1-1 0 0 0,-1 1 1 0 0,1-1-1 0 0,-1 0 0 0 0,-6-6 0 0 0,0-2-2 0 0,12 7-56 0 0,1 2 18 0 0,-1 0-135 0 0,2 0-19 0 0,0-1 64 0 0,0 0 0 0 0,0 0 1 0 0,1 1-1 0 0,-1-1 0 0 0,1 0 0 0 0,-1 1 0 0 0,1 0 0 0 0,0-1 1 0 0,0 1-1 0 0,0 0 0 0 0,0 0 0 0 0,1 0 0 0 0,-1 0 0 0 0,0 0 0 0 0,1 0 1 0 0,-1 1-1 0 0,1-1 0 0 0,0 1 0 0 0,0 0 0 0 0,-1 0 0 0 0,6-1 1 0 0,26-8-2243 0 0,-16 7-4160 0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0:21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4607 0 0,'0'0'7926'0'0,"-2"2"-7129"0"0,-13 18 7957 0 0,14-18-8687 0 0,-36 58 265 0 0,36-57-273 0 0,4-2-5 0 0,0 0-42 0 0,0 0-1 0 0,0-1 1 0 0,0 1-1 0 0,0-1 1 0 0,0 1-1 0 0,0-1 0 0 0,0 0 1 0 0,0 0-1 0 0,0 0 1 0 0,0 0-1 0 0,6-2 0 0 0,1-1-555 0 0,0 1-1 0 0,15-8 0 0 0,5-4-6995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0:35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8 165 5983 0 0,'-7'-5'7636'0'0,"14"-6"-6420"0"0,-2 6-983 0 0,-1 0 0 0 0,1 0 0 0 0,1 1 0 0 0,-1-1-1 0 0,0 1 1 0 0,1 0 0 0 0,0 1 0 0 0,0-1 0 0 0,0 1 0 0 0,1 0 0 0 0,-1 1-1 0 0,0 0 1 0 0,9-2 0 0 0,8-2 329 0 0,1 2 1 0 0,33-2-1 0 0,129 0 949 0 0,24-2-869 0 0,-161 4-587 0 0,27-3 11 0 0,114-25 0 0 0,-163 25-1267 0 0,1 2 0 0 0,45-4 0 0 0,-53 7-311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8:09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7 8751 0 0,'0'0'5771'0'0,"0"0"-5557"0"0,-1-1 0 0 0,1 1 1 0 0,-1-1-1 0 0,1 1 0 0 0,-1-1 0 0 0,1 1 0 0 0,-1-1 0 0 0,0 1 1 0 0,1-1-1 0 0,-1 1 0 0 0,0-1 0 0 0,1 1 0 0 0,-2-1 1 0 0,-2 2-85 0 0,-1-1 0 0 0,1 1 1 0 0,-1 0-1 0 0,1 0 1 0 0,0 1-1 0 0,0-1 0 0 0,-1 1 1 0 0,-6 4-1 0 0,-34 22-149 0 0,30-17 119 0 0,-30 19-85 0 0,-110 67-14 0 0,144-91-1 0 0,-18 15 0 0 0,17-9 0 0 0,11-11 0 0 0,1 0 0 0 0,-1 0 0 0 0,1-1 0 0 0,-1 1 0 0 0,1 0 0 0 0,0 0 0 0 0,0 0 0 0 0,-1 0 0 0 0,1 0 0 0 0,0 0 0 0 0,0-1 0 0 0,0 1 0 0 0,0 0 0 0 0,0 2 0 0 0,0-1-1 0 0,1 0 1 0 0,-1 0-1 0 0,1-1 0 0 0,0 1 0 0 0,0 0 1 0 0,0 0-1 0 0,0 0 0 0 0,0-1 0 0 0,0 1 1 0 0,1 0-1 0 0,-1-1 0 0 0,0 1 0 0 0,1-1 1 0 0,-1 1-1 0 0,4 1 0 0 0,29 18-48 0 0,-27-17 29 0 0,22 12-113 0 0,-6-4-69 0 0,-1 1 0 0 0,21 15 1 0 0,-37-23 174 0 0,0 0-1 0 0,-1 0 1 0 0,1 1 0 0 0,-1 0 0 0 0,0 0 0 0 0,0 0 0 0 0,-1 1 0 0 0,1-1 0 0 0,-1 1 0 0 0,5 14 0 0 0,-5-10 102 0 0,-1-1 0 0 0,-1 1-1 0 0,1 0 1 0 0,-2 0 0 0 0,0 1 0 0 0,0-1 0 0 0,-1 0-1 0 0,0 0 1 0 0,-1 0 0 0 0,-4 20 0 0 0,4-25-45 0 0,0-1 1 0 0,-1 1-1 0 0,0-1 0 0 0,0 1 1 0 0,0-1-1 0 0,-1 0 0 0 0,0 0 1 0 0,0 0-1 0 0,0 0 1 0 0,0 0-1 0 0,-1-1 0 0 0,0 1 1 0 0,0-1-1 0 0,0 0 0 0 0,0 0 1 0 0,-1 0-1 0 0,0-1 0 0 0,1 0 1 0 0,-1 0-1 0 0,0 0 0 0 0,-1 0 1 0 0,-7 2-1 0 0,1-2 2 0 0,0 0-1 0 0,-1-1 1 0 0,1-1-1 0 0,-1 0 1 0 0,1 0-1 0 0,-1-2 1 0 0,0 1-1 0 0,1-2 1 0 0,-22-4 0 0 0,5-1 26 0 0,0-1 1 0 0,-54-25 0 0 0,72 28-40 0 0,-22-14 0 0 0,30 17-124 0 0,-1-1 0 0 0,1 1 0 0 0,-1-1 0 0 0,1 0 0 0 0,0 0 0 0 0,0-1 0 0 0,0 1 0 0 0,1 0 0 0 0,-3-5 0 0 0,-2-10-931 0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0:22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16 123 5527 0 0,'0'0'423'0'0,"-2"-1"-278"0"0,-2-2-1460 0 0,-6-14 15006 0 0,23 15-12971 0 0,27-4 144 0 0,68-17 0 0 0,-14 1-128 0 0,-82 20-647 0 0,205-44 286 0 0,-204 45-375 0 0,-16 10 0 0 0,3-8 0 0 0,-10 19-13 0 0,6-10-1 0 0,-1-1-1 0 0,0 1 0 0 0,-9 12 0 0 0,-12 15 15 0 0,18-23 0 0 0,-18 20 0 0 0,-98 118 53 0 0,2 6 257 0 0,106-133-226 0 0,11-16-134 0 0,-1 0-1 0 0,0 0 1 0 0,-1-1-1 0 0,0 0 1 0 0,-10 9-1 0 0,13-14-174 0 0,-14 11-244 0 0,11-7-3610 0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0:23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134 118 4607 0 0,'-31'10'809'0'0,"-31"11"-1307"0"0,22-6 13355 0 0,73-4-10961 0 0,-14-9-1436 0 0,0-1 0 0 0,0-1 0 0 0,1-1-1 0 0,28-4 1 0 0,78-22 633 0 0,-46 9-608 0 0,21-2-3 0 0,258-59 138 0 0,-258 53-922 0 0,-100 26 295 0 0,-1-1 0 0 0,1 1 0 0 0,-1 0 0 0 0,1 0 0 0 0,-1 0 0 0 0,1 0 0 0 0,-1 0 0 0 0,1 0 0 0 0,-1 0 0 0 0,1 0 0 0 0,0 0 0 0 0,-1 0 0 0 0,1 0 0 0 0,-1 0-1 0 0,1 0 1 0 0,-1 0 0 0 0,1 0 0 0 0,0 1 0 0 0,5 0-2934 0 0,-7 13-4131 0 0,-5-1 918 0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0:23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 8751 0 0,'0'0'794'0'0,"0"2"-392"0"0,0 12 1779 0 0,-1 0 0 0 0,-4 17-1 0 0,-10 27 365 0 0,-30 56-1131 0 0,37-97-793 0 0,-18 37-149 0 0,-2-1 1 0 0,-36 51 0 0 0,49-85-3743 0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0:23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165 124 6911 0 0,'0'0'2403'0'0,"3"-1"-524"0"0,45-9 4038 0 0,29-8-2929 0 0,-28 1-1383 0 0,65-34 0 0 0,-98 44-1345 0 0,0 1 0 0 0,30-7-1 0 0,-43 12-19 0 0,0 16-196 0 0,-2-14-42 0 0,-1 1 0 0 0,1-1 0 0 0,-1 1 0 0 0,1 0-1 0 0,-1-1 1 0 0,0 1 0 0 0,0-1 0 0 0,0 1 0 0 0,0 0-1 0 0,0 1 1 0 0,-1 5-6 0 0,-1-1 0 0 0,-1 1 0 0 0,1-1 0 0 0,-1 1 0 0 0,0-1-1 0 0,-8 13 1 0 0,-31 39-35 0 0,29-43 35 0 0,-4 6-81 0 0,-2-1 1 0 0,-1-1-1 0 0,-22 18 0 0 0,-81 60-432 0 0,39-31 85 0 0,-54 53-264 0 0,134-117 684 0 0,-10 12-77 0 0,12-13 161 0 0,59 5 625 0 0,188-37 2018 0 0,-149 15-1813 0 0,-40 6-542 0 0,86-8 499 0 0,-119 17-897 0 0,-20 1-1 0 0,0-1-28 0 0,6 8-776 0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0:54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35 101 2303 0 0,'-3'0'167'0'0,"-29"0"12093"0"0,32-2-11656 0 0,1 0-501 0 0,-1 0 1 0 0,1 0 0 0 0,-1 0-1 0 0,1 0 1 0 0,0 0-1 0 0,-1 0 1 0 0,1 0-1 0 0,0 0 1 0 0,0 0-1 0 0,1 0 1 0 0,-1 1-1 0 0,0-1 1 0 0,0 1 0 0 0,1-1-1 0 0,-1 1 1 0 0,1-1-1 0 0,0 1 1 0 0,-1 0-1 0 0,1-1 1 0 0,0 1-1 0 0,0 0 1 0 0,0 0-1 0 0,-1 1 1 0 0,1-1 0 0 0,3 0-1 0 0,7-4 117 0 0,1 1-1 0 0,22-5 1 0 0,-28 8-42 0 0,208-25 925 0 0,-115 18-1120 0 0,-82 6-89 0 0,8-1-591 0 0,-9 2-2735 0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0:54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60 5527 0 0,'0'0'423'0'0,"-2"0"-278"0"0,-9 1 1619 0 0,-1-1 0 0 0,-13-1 0 0 0,16 0-823 0 0,0 1 0 0 0,0 0-1 0 0,0 0 1 0 0,0 1 0 0 0,-10 2-1 0 0,16-3-390 0 0,-11 7 794 0 0,5 1 897 0 0,11-6-1992 0 0,0 1-210 0 0,0-1 1 0 0,1 1-1 0 0,-1 0 0 0 0,1-1 0 0 0,0 0 1 0 0,0 0-1 0 0,0 0 0 0 0,0 0 0 0 0,0 0 1 0 0,0-1-1 0 0,0 1 0 0 0,6 1 0 0 0,-2-1 2 0 0,-1-1-1 0 0,0 0 0 0 0,0 0 1 0 0,1-1-1 0 0,-1 1 0 0 0,11-2 1 0 0,6-3 13 0 0,0 0 0 0 0,0-2 1 0 0,23-8-1 0 0,-26 7-18 0 0,48-15 9 0 0,-16 4 34 0 0,82-16-1 0 0,-107 30-1535 0 0,-1 3-3322 0 0,-5 1-2273 0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1:00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82 7975 0 0,'0'0'720'0'0,"-2"0"-590"0"0,-23 0 1857 0 0,15 0 6055 0 0,33-5-7141 0 0,-9 1-669 0 0,227-25 1407 0 0,-182 22-2020 0 0,-46 5-592 0 0,1-1 0 0 0,0-1 0 0 0,-1-1 0 0 0,15-6 1 0 0,-2 0-770 0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1:01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85 156 10535 0 0,'0'0'1864'0'0,"0"-2"-1478"0"0,1-1-307 0 0,0 0 1 0 0,0 0 0 0 0,0 0 0 0 0,1 0 0 0 0,-1 0 0 0 0,1 1 0 0 0,0-1-1 0 0,-1 0 1 0 0,1 1 0 0 0,0 0 0 0 0,1-1 0 0 0,-1 1 0 0 0,0 0 0 0 0,1 0-1 0 0,-1 0 1 0 0,1 0 0 0 0,4-2 0 0 0,8-4 221 0 0,34-14 0 0 0,-32 15-78 0 0,126-49 825 0 0,-135 53-996 0 0,-4 1-11 0 0,1 0 1 0 0,0 1 0 0 0,-1 0 0 0 0,1-1 0 0 0,0 1 0 0 0,0 1 0 0 0,0-1 0 0 0,0 1 0 0 0,10 0 0 0 0,-10 1 21 0 0,6 5-53 0 0,-11-5-10 0 0,1 0 0 0 0,0 0 0 0 0,0 0 0 0 0,-1 0 0 0 0,1 0 0 0 0,0 0 0 0 0,-1 1 0 0 0,1-1 0 0 0,-1 0 0 0 0,1 1 0 0 0,0 2 9 0 0,-1 0 1 0 0,0-1-1 0 0,0 1 0 0 0,0-1 0 0 0,0 1 1 0 0,0 0-1 0 0,-1-1 0 0 0,0 1 0 0 0,1-1 1 0 0,-1 1-1 0 0,-1-1 0 0 0,-2 6 0 0 0,-2 6 63 0 0,-14 19 0 0 0,7-15-4 0 0,-2-1 0 0 0,0 0 0 0 0,-33 29 0 0 0,21-24-170 0 0,-42 27-1 0 0,-10 9-52 0 0,38-26 155 0 0,18-16 0 0 0,-32 32 0 0 0,46-39 0 0 0,3-1 16 0 0,5-8 492 0 0,3 1-342 0 0,3 0-106 0 0,0 0 0 0 0,0 0 0 0 0,0 0 0 0 0,0 0 0 0 0,0-1 0 0 0,0 0 0 0 0,1 0 0 0 0,-1-1 0 0 0,0 1 0 0 0,0-1 0 0 0,1 0 0 0 0,-1 0 0 0 0,0-1 0 0 0,7-1 0 0 0,101-5 422 0 0,-61 4-339 0 0,0 3 0 0 0,59 8-1 0 0,54 10-1559 0 0,-122-16-2198 0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1:01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65 177 1375 0 0,'-45'8'-513'0'0,"26"-5"16194"0"0,205-32-12805 0 0,146-26-1577 0 0,-121 14-498 0 0,290-18-1 0 0,-390 56-786 0 0,-89 3-440 0 0,-1 2 0 0 0,1 1 0 0 0,20 4 0 0 0,-39-6-601 0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1:02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6 6447 0 0,'2'-1'499'0'0,"8"-4"3965"0"0,-11 8-4203 0 0,-3 3-52 0 0,0 0 0 0 0,0 1 0 0 0,-1-2 0 0 0,0 1 0 0 0,0 0 1 0 0,-1-1-1 0 0,1 0 0 0 0,-1 0 0 0 0,-9 5 0 0 0,-67 36 1214 0 0,57-33-1169 0 0,-209 114 506 0 0,208-113-760 0 0,1 2 0 0 0,0 1 0 0 0,1 1 0 0 0,-34 33 0 0 0,53-48 0 0 0,1 0 0 0 0,-5 15 0 0 0,4-4 0 0 0,3 1 11 0 0,3-11 9 0 0,0 0 1 0 0,0 0-1 0 0,1 0 0 0 0,-1 0 0 0 0,1 0 1 0 0,0 0-1 0 0,0 0 0 0 0,0 0 1 0 0,0-1-1 0 0,1 1 0 0 0,0-1 1 0 0,-1 0-1 0 0,1 0 0 0 0,0 0 1 0 0,1 0-1 0 0,-1 0 0 0 0,0-1 1 0 0,1 1-1 0 0,5 2 0 0 0,2 1 41 0 0,1-1 1 0 0,-1 0-1 0 0,1-1 0 0 0,0 0 0 0 0,16 3 0 0 0,0-1 92 0 0,-13-2-12 0 0,0-1-1 0 0,0 0 1 0 0,1-1 0 0 0,18-1-1 0 0,-6-3 59 0 0,1-1 0 0 0,-1-2 0 0 0,0-1 0 0 0,0-1 0 0 0,-1-2 0 0 0,1 0 0 0 0,38-21 0 0 0,-44 19-79 0 0,84-41 525 0 0,-88 41-433 0 0,0 0-1 0 0,-1-1 1 0 0,25-22 0 0 0,-35 28-138 0 0,-1-1-1 0 0,0 0 0 0 0,-1 0 1 0 0,1-1-1 0 0,7-14 1 0 0,-9 16-49 0 0,-3 2 31 0 0,-1-7-46 0 0,-1 9-10 0 0,0 0 0 0 0,0 0 0 0 0,0 0 0 0 0,0 1 0 0 0,0-1 0 0 0,-1 0 0 0 0,1 0 0 0 0,0 1 0 0 0,-1-1 0 0 0,1 1 0 0 0,-3-2 0 0 0,-7-4-20 0 0,7 6-13 0 0,-1 0 0 0 0,1 1 0 0 0,0-1 0 0 0,0 1-1 0 0,0 0 1 0 0,-1 0 0 0 0,1 0 0 0 0,0 1 0 0 0,0-1 0 0 0,0 1-1 0 0,0 0 1 0 0,-5 2 0 0 0,-8 3-129 0 0,-24 13 0 0 0,26-12 135 0 0,2 1 10 0 0,0 0 1 0 0,0 1-1 0 0,1 0 1 0 0,0 1-1 0 0,1 0 1 0 0,0 1-1 0 0,1 0 1 0 0,0 1-1 0 0,1 0 1 0 0,-13 23-1 0 0,18-30-23 0 0,2 0 0 0 0,-1 0 0 0 0,0 0 0 0 0,1 1 0 0 0,0-1 0 0 0,1 1 0 0 0,-1 0 0 0 0,1 0 0 0 0,0-1 0 0 0,0 1 0 0 0,0 10 0 0 0,2-14-58 0 0,-1-1 1 0 0,0 1-1 0 0,1-1 0 0 0,-1 0 0 0 0,1 1 1 0 0,-1-1-1 0 0,1 0 0 0 0,0 1 0 0 0,-1-1 1 0 0,1 0-1 0 0,0 0 0 0 0,0 0 1 0 0,0 1-1 0 0,0-1 0 0 0,0 0 0 0 0,0 0 1 0 0,0-1-1 0 0,1 1 0 0 0,-1 0 0 0 0,0 0 1 0 0,0 0-1 0 0,3 0 0 0 0,-1 0-344 0 0,0 1-1 0 0,1-2 1 0 0,-1 1 0 0 0,0 0 0 0 0,1-1-1 0 0,-1 1 1 0 0,7-1 0 0 0,11-2-1476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8:10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1096 12 16583 0 0,'0'0'33'0'0,"0"0"0"0"0,0-1 0 0 0,0 1 0 0 0,1 0 0 0 0,-1 0 0 0 0,0-1-1 0 0,0 1 1 0 0,0 0 0 0 0,0 0 0 0 0,0-1 0 0 0,0 1 0 0 0,0 0 0 0 0,0-1 0 0 0,0 1 0 0 0,0 0-1 0 0,0-1 1 0 0,0 1 0 0 0,0 0 0 0 0,0-1 0 0 0,0 1 0 0 0,0 0 0 0 0,0 0 0 0 0,0-1 0 0 0,0 1-1 0 0,0 0 1 0 0,0-1 0 0 0,-1 1 0 0 0,1 0 0 0 0,0 0 0 0 0,0-1 0 0 0,0 1 0 0 0,0 0 0 0 0,-1 0-1 0 0,1 0 1 0 0,0-1 0 0 0,0 1 0 0 0,-1 0 0 0 0,1 0 0 0 0,0 0 0 0 0,0-1 0 0 0,-1 1 0 0 0,1 0-1 0 0,0 0 1 0 0,-1 0 0 0 0,1 0 0 0 0,0 0 0 0 0,0 0 0 0 0,-1 0 0 0 0,1 0 0 0 0,0 0 0 0 0,-1 0-1 0 0,1 0 1 0 0,0 0 0 0 0,-1 0 0 0 0,1 0 0 0 0,0 0 0 0 0,0 0 0 0 0,-1 0 0 0 0,1 0 0 0 0,0 0-1 0 0,-1 0 1 0 0,1 0 0 0 0,0 1 0 0 0,0-1 0 0 0,-1 0 0 0 0,1 0 0 0 0,0 0 0 0 0,-1 1 0 0 0,-26 15-192 0 0,21-12 352 0 0,-73 55-38 0 0,23-15-244 0 0,-5 4 44 0 0,1 2 0 0 0,3 3 0 0 0,3 2 1 0 0,1 3-1 0 0,4 2 0 0 0,-58 89 0 0 0,-22 63 161 0 0,-93 134 176 0 0,103-198-25 0 0,118-146-735 0 0,-4 3 1042 0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1:02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38 10135 0 0,'0'0'778'0'0,"0"-2"-506"0"0,2-7 2245 0 0,-30 11 623 0 0,20 0-2913 0 0,0 0 1 0 0,0 0 0 0 0,0 1 0 0 0,0 0 0 0 0,-11 6 0 0 0,-20 10 150 0 0,3-2 105 0 0,-45 28 1 0 0,71-38-418 0 0,0 1 1 0 0,0 0 0 0 0,1 0-1 0 0,0 0 1 0 0,0 1 0 0 0,1 1-1 0 0,0 0 1 0 0,-10 16 0 0 0,16-22-71 0 0,0 0 0 0 0,0 1-1 0 0,0-1 1 0 0,1 1 0 0 0,-1 0 0 0 0,1-1 0 0 0,0 1 0 0 0,0 0 0 0 0,1 0 0 0 0,0 0-1 0 0,0 0 1 0 0,0 0 0 0 0,0-1 0 0 0,1 1 0 0 0,0 0 0 0 0,0 0 0 0 0,0 0 0 0 0,0-1-1 0 0,1 1 1 0 0,0-1 0 0 0,0 1 0 0 0,0-1 0 0 0,0 1 0 0 0,1-1 0 0 0,3 5 0 0 0,1 0-8 0 0,0-1 0 0 0,1 0 1 0 0,-1 0-1 0 0,2 0 1 0 0,-1-1-1 0 0,1 0 1 0 0,0-1-1 0 0,0 0 0 0 0,1 0 1 0 0,12 4-1 0 0,-14-6 44 0 0,0-2-1 0 0,0 1 1 0 0,0-1-1 0 0,1-1 1 0 0,-1 1-1 0 0,1-1 1 0 0,-1-1-1 0 0,16 0 1 0 0,-18-1-2 0 0,0 1 0 0 0,0-1 0 0 0,0-1 0 0 0,1 1 0 0 0,-1-1 0 0 0,-1 0 0 0 0,1 0 0 0 0,0-1 0 0 0,0 0 1 0 0,-1 0-1 0 0,1 0 0 0 0,7-7 0 0 0,0-1 168 0 0,-1-1 0 0 0,0-1 0 0 0,-1 0 0 0 0,0-1 0 0 0,-1 0 0 0 0,-1 0 0 0 0,0-1 1 0 0,-1 0-1 0 0,0-1 0 0 0,-2 0 0 0 0,0 0 0 0 0,0 0 0 0 0,4-25 0 0 0,-7 25-161 0 0,-1 0-1 0 0,0 0 1 0 0,-1-19 0 0 0,-1 29-50 0 0,0 0 1 0 0,-1 1-1 0 0,0-1 1 0 0,0 0-1 0 0,0 1 1 0 0,-1-1-1 0 0,0 1 1 0 0,0-1-1 0 0,0 1 1 0 0,-1 0-1 0 0,1 0 1 0 0,-6-7-1 0 0,6 10-31 0 0,-1 0 1 0 0,1-1-1 0 0,-1 1 0 0 0,1 0 1 0 0,-1 0-1 0 0,0 0 0 0 0,0 1 0 0 0,0-1 1 0 0,0 1-1 0 0,0 0 0 0 0,-1 0 1 0 0,1 0-1 0 0,0 0 0 0 0,-6-1 0 0 0,-1 1-118 0 0,-1 0 0 0 0,1 0 0 0 0,-16 2 0 0 0,-41 8-411 0 0,50-6 95 0 0,-1 0-1 0 0,1-1 1 0 0,-1-1-1 0 0,1-1 1 0 0,-22-2-1 0 0,37 2-441 0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1:03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12463 0 0,'0'0'1134'0'0,"2"-1"-937"0"0,44-20 1275 0 0,-28 11-463 0 0,26-8-1 0 0,2 4-561 0 0,1 2 0 0 0,0 3-1 0 0,0 2 1 0 0,0 1 0 0 0,62 2-1 0 0,-98 6-763 0 0,-8-1-843 0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1:03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12207 0 0,'0'0'3204'0'0,"2"-1"-2166"0"0,219-35 3261 0 0,-179 30-3910 0 0,27-2-239 0 0,53-10-2056 0 0,-103 13 252 0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1:03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9615 0 0,'0'0'4372'0'0,"3"0"-3629"0"0,14 0 618 0 0,0-1 0 0 0,26-4-1 0 0,-2 0-2 0 0,154-8 1050 0 0,-88 14-2224 0 0,-40 0-4081 0 0,-65-1 2263 0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1:04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45 7367 0 0,'32'-45'10562'0'0,"-32"46"-10532"0"0,0 0 0 0 0,0 1 0 0 0,-1-1 0 0 0,1 0 0 0 0,0 0 0 0 0,-1 0 1 0 0,1 0-1 0 0,-1 0 0 0 0,1 0 0 0 0,-1 0 0 0 0,-1 1 0 0 0,-1 3 39 0 0,-33 62 592 0 0,4 2-1 0 0,-32 96 1 0 0,37-67-606 0 0,-9 28-1148 0 0,34-120 639 0 0,0-1 0 0 0,-1 0 0 0 0,0 0-1 0 0,0 0 1 0 0,-6 8 0 0 0,-2-1-853 0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1:04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61 3223 0 0,'-2'1'240'0'0,"0"0"-197"0"0,-19 1 397 0 0,-2 5 15141 0 0,56 7-14275 0 0,-16-13-1001 0 0,1 0 1 0 0,-1 0 0 0 0,1-2 0 0 0,28-4 0 0 0,9 0-6 0 0,305-32 804 0 0,-18 1-915 0 0,-258 31-3443 0 0,-81 5 1587 0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1:05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65 9215 0 0,'0'0'707'0'0,"2"-1"-315"0"0,5-5 404 0 0,-5 4 219 0 0,0 1 45 0 0,5-5-507 0 0,21-12 2992 0 0,-18 13-3121 0 0,1 1 0 0 0,0 0 0 0 0,0 0-1 0 0,0 1 1 0 0,17-2 0 0 0,51-1 560 0 0,-68 7-847 0 0,0-1 1 0 0,-1 1-1 0 0,1 1 1 0 0,0 0 0 0 0,13 5-1 0 0,-10-2-101 0 0,-4 5-36 0 0,-5 4 0 0 0,-4-11-4 0 0,-1 1 0 0 0,0-1 0 0 0,0 0 0 0 0,0 0 0 0 0,-1 0 0 0 0,1 1 1 0 0,-1-1-1 0 0,0 0 0 0 0,1 0 0 0 0,-1 0 0 0 0,-1 0 0 0 0,1 0 0 0 0,0 0 0 0 0,-1-1 0 0 0,-1 4 0 0 0,-1-2 4 0 0,1 1 1 0 0,-1-1-1 0 0,0 0 0 0 0,0-1 0 0 0,-1 1 0 0 0,1 0 1 0 0,-10 4-1 0 0,-2 0-5 0 0,0 0-1 0 0,-1-1 1 0 0,0-1 0 0 0,-21 4-1 0 0,-84 32 42 0 0,59-19-8 0 0,9-8 2 0 0,32-10-24 0 0,1 1 1 0 0,-29 12 0 0 0,48-17-98 0 0,13 6-594 0 0,4-1 591 0 0,9-2 55 0 0,0-1 0 0 0,42-1-1 0 0,9 1 2 0 0,56 4 38 0 0,-115-4 0 0 0,-2 4 0 0 0,-3 3-10 0 0,-3 2-33 0 0,-6-7 34 0 0,3 6-10 0 0,-5 17-48 0 0,-1-21 64 0 0,0-1 0 0 0,0 0 1 0 0,0 0-1 0 0,-1 0 0 0 0,0 0 0 0 0,0 0 0 0 0,-1 0 0 0 0,1-1 0 0 0,-1 1 1 0 0,-1-1-1 0 0,-6 10 0 0 0,4-8 39 0 0,-1 1-1 0 0,0-1 1 0 0,0-1 0 0 0,0 1 0 0 0,-1-1 0 0 0,0-1-1 0 0,-9 5 1 0 0,-8 6 43 0 0,-13 6 72 0 0,3-5-83 0 0,12-6 17 0 0,-48 17 0 0 0,46-21-49 0 0,12-2-18 0 0,-1-2 0 0 0,0 1 1 0 0,0-2-1 0 0,0 0 0 0 0,-1 0 1 0 0,-17-1-1 0 0,21-4-18 0 0,11 3-3 0 0,-1 0 0 0 0,1-1 0 0 0,-1 1-1 0 0,1 0 1 0 0,-1-1 0 0 0,1 1 0 0 0,0-1-1 0 0,-1 1 1 0 0,1-1 0 0 0,0 1 0 0 0,-1-1 0 0 0,1 1-1 0 0,0-1 1 0 0,0 1 0 0 0,-1-1 0 0 0,1 0 0 0 0,0-2-134 0 0,0 1 0 0 0,0 0 0 0 0,1-1 1 0 0,-1 1-1 0 0,1-1 0 0 0,-1 1 0 0 0,1 0 1 0 0,0 0-1 0 0,0-1 0 0 0,0 1 0 0 0,0 0 1 0 0,0 0-1 0 0,1 0 0 0 0,-1 0 0 0 0,1 0 1 0 0,-1 0-1 0 0,4-2 0 0 0,10-11-6707 0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1:05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302 115 4607 0 0,'39'-29'11707'0'0,"-38"29"-11597"0"0,-1-1 0 0 0,0 0 0 0 0,-1 0 0 0 0,1 0 0 0 0,0 1 0 0 0,0-1 0 0 0,0 0 0 0 0,0 0 0 0 0,-1 0 0 0 0,1 1 0 0 0,0-1 1 0 0,-1 0-1 0 0,1 0 0 0 0,-1 1 0 0 0,1-1 0 0 0,-1 0 0 0 0,1 1 0 0 0,-1-1 0 0 0,1 1 0 0 0,-1-1 0 0 0,1 1 0 0 0,-1-1 0 0 0,-1 0 0 0 0,0 0-7 0 0,1 0 0 0 0,-1 1 0 0 0,0-1 0 0 0,0 1 0 0 0,0-1 0 0 0,0 1 0 0 0,0 0 0 0 0,0-1 0 0 0,1 1 0 0 0,-3 1 0 0 0,-4-1 7 0 0,0 1-1 0 0,1 0 1 0 0,-1 1 0 0 0,-9 3 0 0 0,3 0-71 0 0,0 1 0 0 0,0 1 0 0 0,1 0 0 0 0,-1 0 1 0 0,2 2-1 0 0,-1 0 0 0 0,-18 17 0 0 0,14-10-43 0 0,0 2-1 0 0,2 0 1 0 0,0 1-1 0 0,-14 24 0 0 0,22-32 5 0 0,1 1 0 0 0,0-1 0 0 0,0 1 0 0 0,2 0 0 0 0,-5 16 0 0 0,7-22 0 0 0,1 1 0 0 0,0-1 0 0 0,0 1 0 0 0,1-1 0 0 0,-1 1 0 0 0,2-1 0 0 0,-1 1 0 0 0,1-1 0 0 0,0 1 0 0 0,0-1 0 0 0,0 1 0 0 0,4 6 0 0 0,-4-9 6 0 0,1-1 1 0 0,0 0-1 0 0,0 0 0 0 0,0 0 0 0 0,0-1 0 0 0,0 1 0 0 0,1 0 0 0 0,-1-1 1 0 0,1 1-1 0 0,0-1 0 0 0,-1 0 0 0 0,1 0 0 0 0,0 0 0 0 0,0 0 1 0 0,1-1-1 0 0,-1 1 0 0 0,0-1 0 0 0,1 0 0 0 0,4 2 0 0 0,3-1 42 0 0,0 0 0 0 0,0 0-1 0 0,0-1 1 0 0,0 0 0 0 0,11-2 0 0 0,7 0 109 0 0,0-1 1 0 0,-1-1 0 0 0,0-2-1 0 0,0-1 1 0 0,0-2 0 0 0,44-17-1 0 0,-64 22-88 0 0,-1-1-1 0 0,0 0 1 0 0,0 0-1 0 0,0-1 0 0 0,-1 0 1 0 0,0-1-1 0 0,0 1 0 0 0,0-1 1 0 0,0 0-1 0 0,-1 0 0 0 0,0-1 1 0 0,0 0-1 0 0,-1 0 0 0 0,0 0 1 0 0,0 0-1 0 0,3-9 0 0 0,-3 3-15 0 0,1-1 0 0 0,-2 0 0 0 0,1 0 0 0 0,-2 0 0 0 0,0-1 0 0 0,-1 1 0 0 0,0 0 0 0 0,-2-20 0 0 0,-1 12-27 0 0,1-1 26 0 0,-6-34 1 0 0,6 51-71 0 0,0 1-1 0 0,-1 0 1 0 0,1-1 0 0 0,-1 1 0 0 0,0 0-1 0 0,-1 0 1 0 0,1 1 0 0 0,-1-1 0 0 0,0 0-1 0 0,0 1 1 0 0,0-1 0 0 0,-5-3-1 0 0,5 5-18 0 0,-1 1-1 0 0,0-1 0 0 0,0 1 1 0 0,-1-1-1 0 0,1 1 0 0 0,0 1 1 0 0,-1-1-1 0 0,1 0 0 0 0,-1 1 0 0 0,1 0 1 0 0,-1 0-1 0 0,0 1 0 0 0,1-1 1 0 0,-1 1-1 0 0,0 0 0 0 0,1 0 1 0 0,-1 1-1 0 0,-6 0 0 0 0,-9 3-620 0 0,1 1-1 0 0,-36 12 1 0 0,48-14 291 0 0,-48 15-3286 0 0,30-9 1767 0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9:10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1375 0 0,'0'0'128'0'0,"11"-8"-128"0"0,-2 1 0 0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9:10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197 121 7343 0 0,'-12'-3'138'0'0,"0"0"0"0"0,0 1-1 0 0,0 0 1 0 0,0 1 0 0 0,-15 1-1 0 0,3-1-49 0 0,12 0 373 0 0,3 0 760 0 0,0 1 1 0 0,-15 1 0 0 0,22-1-326 0 0,-20 7 2192 0 0,20-6-2445 0 0,2-1-577 0 0,-1 1 0 0 0,1-1 1 0 0,-1 1-1 0 0,1-1 0 0 0,0 1 1 0 0,-1-1-1 0 0,1 1 0 0 0,0-1 0 0 0,-1 1 1 0 0,1-1-1 0 0,0 1 0 0 0,-1 0 0 0 0,1-1 1 0 0,0 1-1 0 0,0 0 0 0 0,0-1 0 0 0,0 1 1 0 0,0 0-1 0 0,0 1 0 0 0,2-1-3 0 0,-1 0-1 0 0,1 1 0 0 0,0-1 0 0 0,0 0 1 0 0,1 0-1 0 0,-1 0 0 0 0,0 0 1 0 0,0 0-1 0 0,0-1 0 0 0,1 1 1 0 0,-1-1-1 0 0,0 1 0 0 0,1-1 1 0 0,-1 0-1 0 0,0 0 0 0 0,1 0 1 0 0,2 0-1 0 0,47-5 512 0 0,65-19 375 0 0,-24 3-386 0 0,258-25 919 0 0,3 22-340 0 0,14 27-396 0 0,-202 2-588 0 0,-160-5-155 0 0,33 1 0 0 0,0-1 0 0 0,0-3 1 0 0,54-9-1 0 0,-79 8-3 0 0,-2-1 0 0 0,-3 1-13 0 0,-8 3-65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8:10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13823 0 0,'0'0'5086'0'0,"3"-1"-4638"0"0,72-17 1951 0 0,121-13 0 0 0,82 10-1070 0 0,-211 17-1129 0 0,24 0-182 0 0,74-6-4 0 0,-137 6-182 0 0,-1 0 0 0 0,1-2 0 0 0,47-17 0 0 0,-65 19-23 0 0,0 0 0 0 0,0-1-1 0 0,12-9 1 0 0,-18 12-437 0 0,0-1 0 0 0,0 0-1 0 0,-1-1 1 0 0,1 1 0 0 0,-1-1 0 0 0,0 0 0 0 0,0 1 0 0 0,0-1 0 0 0,3-6 0 0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1:15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 8319 0 0,'-7'5'7252'0'0,"8"-5"-6882"0"0,10 3-29 0 0,1 0 0 0 0,-1 0 0 0 0,0 1 0 0 0,12 5 0 0 0,-17-5-299 0 0,0-1 1 0 0,0 1 0 0 0,0 0 0 0 0,-1 0 0 0 0,1 0 0 0 0,-1 1 0 0 0,0 0-1 0 0,6 9 1 0 0,0 1-1 0 0,-1 1-1 0 0,-1 1 1 0 0,0-1 0 0 0,-1 2-1 0 0,-1-1 1 0 0,0 1-1 0 0,-2 0 1 0 0,6 31-1 0 0,-6-20-9 0 0,-2 0 0 0 0,-1 0-1 0 0,-1 1 1 0 0,-7 55-1 0 0,3-58 31 0 0,-2 0 0 0 0,-1 0-1 0 0,-1-1 1 0 0,-2 0 0 0 0,0 0 0 0 0,-2-1-1 0 0,0 0 1 0 0,-2 0 0 0 0,-1-2 0 0 0,-1 0-1 0 0,0 0 1 0 0,-2-1 0 0 0,-1-1 0 0 0,0-1-1 0 0,-24 19 1 0 0,-250 228 482 0 0,277-253-498 0 0,13-13-104 0 0,6-11-1815 0 0,3-3 910 0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1:15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80 493 3223 0 0,'-2'1'240'0'0,"-19"7"1255"0"0,2-1 4385 0 0,8-7-4765 0 0,0 0-273 0 0,10 1-777 0 0,1-1 0 0 0,-1 0 0 0 0,1 0 0 0 0,-1 0-1 0 0,1 1 1 0 0,-1-1 0 0 0,1 0 0 0 0,0 0 0 0 0,-1 0 0 0 0,1 0-1 0 0,-1 0 1 0 0,1 0 0 0 0,-1 0 0 0 0,1 0 0 0 0,-1 0 0 0 0,1 0-1 0 0,-1-1 1 0 0,1 1 0 0 0,-1 0 0 0 0,1 0 0 0 0,-1 0 0 0 0,1 0-1 0 0,0-1 1 0 0,-1 1 0 0 0,1 0 0 0 0,-1 0 0 0 0,1-1 0 0 0,0 1-1 0 0,-1 0 1 0 0,1-1 0 0 0,0 1 0 0 0,-1-1 0 0 0,1 0-25 0 0,0 0 1 0 0,0 0-1 0 0,0 0 1 0 0,0-1 0 0 0,0 1-1 0 0,0 0 1 0 0,1 0-1 0 0,-1 0 1 0 0,0 0 0 0 0,1 0-1 0 0,-1 0 1 0 0,1 0-1 0 0,0-1 1 0 0,5-8-78 0 0,1 0 0 0 0,7-8 0 0 0,-12 15 160 0 0,36-42-87 0 0,2 1-1 0 0,2 1 0 0 0,2 3 1 0 0,2 2-1 0 0,69-45 0 0 0,-69 56 243 0 0,2 2 1 0 0,0 2-1 0 0,2 2 0 0 0,85-24 0 0 0,-118 41-13 0 0,-1 0 0 0 0,1 2 0 0 0,0-1 1 0 0,0 2-1 0 0,0 0 0 0 0,-1 1 0 0 0,34 5 0 0 0,-45-4-245 0 0,0 0 0 0 0,0 0 0 0 0,0 1-1 0 0,0-1 1 0 0,0 1 0 0 0,0 1 0 0 0,-1-1 0 0 0,1 1-1 0 0,0-1 1 0 0,-1 1 0 0 0,0 1 0 0 0,0-1 0 0 0,0 0 0 0 0,0 1-1 0 0,-1 0 1 0 0,1 0 0 0 0,-1 0 0 0 0,0 1 0 0 0,0-1-1 0 0,4 9 1 0 0,-4-6-2 0 0,-1-1 0 0 0,1 0 0 0 0,-1 1 0 0 0,-1-1 0 0 0,1 1 0 0 0,-1 0 0 0 0,0-1 0 0 0,-1 1 0 0 0,0 0 0 0 0,0 0 0 0 0,0-1 0 0 0,-1 1 0 0 0,0 0 0 0 0,0-1 0 0 0,-4 14 0 0 0,-2-5-24 0 0,0 0-1 0 0,0 0 1 0 0,-17 22 0 0 0,-35 41-66 0 0,52-69 60 0 0,-22 25-112 0 0,-1-1 1 0 0,-1-2-1 0 0,-2-1 1 0 0,-1-1-1 0 0,-53 33 1 0 0,42-34 96 0 0,-2-2 0 0 0,0-3 1 0 0,-1-1-1 0 0,-60 18 0 0 0,96-37 39 0 0,0 0 0 0 0,0-1-1 0 0,0 0 1 0 0,0-1 0 0 0,0 0-1 0 0,-14-1 1 0 0,18 0 7 0 0,1-1 0 0 0,-1 0 0 0 0,0 0 0 0 0,0-1 0 0 0,1 0 0 0 0,0-1 0 0 0,-1 1 0 0 0,1-1 0 0 0,0-1 0 0 0,-8-4 0 0 0,9 3 34 0 0,6 5-54 0 0,-1 0 0 0 0,1-1 0 0 0,0 1 0 0 0,-1 0 0 0 0,1-1 0 0 0,0 1 0 0 0,0-1 0 0 0,-1 1 1 0 0,1-1-1 0 0,0 1 0 0 0,0 0 0 0 0,0-1 0 0 0,-1 1 0 0 0,1-1 0 0 0,0 1 0 0 0,0-1 0 0 0,0 1 0 0 0,0-1 0 0 0,0 1 0 0 0,0-1 0 0 0,0 1 0 0 0,0-1 0 0 0,0 1 0 0 0,0-1 0 0 0,0 1 0 0 0,1-1 0 0 0,-1 1 0 0 0,0-1 0 0 0,0 1 0 0 0,0 0 0 0 0,1-1 0 0 0,-1 1 0 0 0,0-1 0 0 0,0 1 0 0 0,1 0 0 0 0,-1-1 1 0 0,0 1-1 0 0,1-1 0 0 0,-1 1 0 0 0,1 0 0 0 0,-1 0 0 0 0,1-1 0 0 0,16-11-334 0 0,0 6-735 0 0,-4 2-348 0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1:16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31 12263 0 0,'49'-30'5023'0'0,"-58"34"-4286"0"0,-13 9-143 0 0,0 1 0 0 0,-27 24 1 0 0,-36 38-199 0 0,69-61-335 0 0,-40 40 123 0 0,-73 92 0 0 0,110-122-96 0 0,-22 38 0 0 0,36-55-88 0 0,0 1 0 0 0,1 1 0 0 0,0-1 0 0 0,0 1 0 0 0,1-1 0 0 0,1 1 0 0 0,0 0 0 0 0,-2 14 0 0 0,4-20-46 0 0,0-1 1 0 0,0 1-1 0 0,1 0 0 0 0,-1-1 0 0 0,1 1 0 0 0,0 0 0 0 0,0-1 1 0 0,0 1-1 0 0,0-1 0 0 0,1 1 0 0 0,-1-1 0 0 0,1 0 1 0 0,0 1-1 0 0,0-1 0 0 0,0 0 0 0 0,0 0 0 0 0,6 5 0 0 0,-4-5-310 0 0,0 0 0 0 0,0 1 0 0 0,0-1 0 0 0,1-1 0 0 0,-1 1-1 0 0,1-1 1 0 0,-1 1 0 0 0,1-1 0 0 0,0-1 0 0 0,0 1 0 0 0,9 1 0 0 0,12 0-1258 0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1:16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12463 0 0,'0'0'1420'0'0,"2"2"-940"0"0,10 7 226 0 0,-1 1 0 0 0,0 0 0 0 0,-1 1 0 0 0,12 14 0 0 0,14 16 566 0 0,-35-40-1251 0 0,78 79 1623 0 0,136 105 1 0 0,-96-105-1456 0 0,-63-43-271 0 0,-54-36-29 0 0,0 0-1408 0 0,-1-1 1431 0 0,-1 0 1 0 0,0 0 0 0 0,1 0-1 0 0,-1 0 1 0 0,1 0 0 0 0,-1 0-1 0 0,0 0 1 0 0,1 0 0 0 0,-1 0-1 0 0,0 0 1 0 0,1 0 0 0 0,-1-1-1 0 0,1 1 1 0 0,-1 0 0 0 0,0 0-1 0 0,1 0 1 0 0,-1-1 0 0 0,0 1-1 0 0,1 0 1 0 0,-1 0-1 0 0,0-1 1 0 0,0 1 0 0 0,1 0-1 0 0,-1-1 1 0 0,8-11-2002 0 0,1-15 113 0 0,-3 1-8 0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1:16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1 16439 0 0,'0'0'1651'0'0,"-1"2"-1510"0"0,-18 33 392 0 0,-2-2 0 0 0,-1 0 0 0 0,-47 55 0 0 0,-95 78 517 0 0,127-134-984 0 0,-1-1 0 0 0,-1-1 0 0 0,-2-3 0 0 0,-69 36 0 0 0,104-60-68 0 0,-28 10-25 0 0,32-12-118 0 0,15-19-577 0 0,62-34-4016 0 0,-37 28 2956 0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1:17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14279 0 0,'0'0'690'0'0,"2"1"-302"0"0,11 0-54 0 0,0 2 1 0 0,0 0-1 0 0,0 1 1 0 0,0 0-1 0 0,0 1 1 0 0,18 9-1 0 0,-24-10-57 0 0,0 1 0 0 0,-1-1-1 0 0,1 1 1 0 0,-1 1 0 0 0,0-1 0 0 0,0 1 0 0 0,0 0-1 0 0,-1 1 1 0 0,0-1 0 0 0,0 1 0 0 0,-1 0 0 0 0,5 9 0 0 0,4 12 130 0 0,0 0 1 0 0,-2 1-1 0 0,-2 0 1 0 0,7 30 0 0 0,-14-47-358 0 0,0-1 0 0 0,-1 1 1 0 0,0 0-1 0 0,-1-1 0 0 0,0 1 1 0 0,-1 0-1 0 0,0-1 0 0 0,-1 1 1 0 0,0-1-1 0 0,-1 1 0 0 0,-1-1 0 0 0,1 0 1 0 0,-9 16-1 0 0,7-17-40 0 0,-1-1 0 0 0,0 0-1 0 0,0 0 1 0 0,-1-1 0 0 0,0 1-1 0 0,-1-2 1 0 0,1 1 0 0 0,-2-1-1 0 0,1 0 1 0 0,-1 0 0 0 0,0-1-1 0 0,0-1 1 0 0,-1 1 0 0 0,-14 5-1 0 0,20-10-126 0 0,0 0-1 0 0,-1 0 1 0 0,1 0-1 0 0,0 0 1 0 0,-9 0-1 0 0,12-1 52 0 0,1 0-1 0 0,0 0 1 0 0,-1-1-1 0 0,1 1 0 0 0,0 0 1 0 0,-1 0-1 0 0,1 0 1 0 0,0 0-1 0 0,0 0 1 0 0,-1 0-1 0 0,1-1 1 0 0,0 1-1 0 0,0 0 1 0 0,-1 0-1 0 0,1-1 0 0 0,0 1 1 0 0,0 0-1 0 0,-1 0 1 0 0,1-1-1 0 0,0 1 1 0 0,0 0-1 0 0,0 0 1 0 0,0-1-1 0 0,-1 0-272 0 0,-3-6-1533 0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1:17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8287 0 0,'2'-6'8726'0'0,"1"8"-8548"0"0,0 0 1 0 0,0 0-1 0 0,0 1 1 0 0,0 0 0 0 0,-1-1-1 0 0,1 1 1 0 0,-1 0-1 0 0,0 0 1 0 0,1 1-1 0 0,-1-1 1 0 0,-1 0 0 0 0,1 1-1 0 0,2 6 1 0 0,3 9 483 0 0,6 28 0 0 0,-8-28-317 0 0,-5-18-324 0 0,7 24 265 0 0,0-1 0 0 0,16 35 0 0 0,-20-53-301 0 0,0-1 0 0 0,0 1 0 0 0,1 0 0 0 0,-1-1 0 0 0,1 0 1 0 0,0 0-1 0 0,0 0 0 0 0,1 0 0 0 0,0-1 0 0 0,0 0 0 0 0,0 0 1 0 0,0 0-1 0 0,0 0 0 0 0,1-1 0 0 0,8 4 0 0 0,-9-5-225 0 0,0-1 1 0 0,0 0-1 0 0,0 0 0 0 0,0 0 0 0 0,5-1 0 0 0,14 0-4937 0 0,-3-1-1367 0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1:17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8 4143 0 0,'-7'-7'9931'0'0,"5"7"-9555"0"0,0 0 1 0 0,-1 1-1 0 0,1-1 1 0 0,0 1-1 0 0,-1-1 1 0 0,1 1-1 0 0,0 0 1 0 0,0 0-1 0 0,-1 0 1 0 0,1 1-1 0 0,0-1 1 0 0,0 0-1 0 0,0 1 1 0 0,-2 1-1 0 0,-26 30 106 0 0,19-20 170 0 0,-12 14-203 0 0,2 1 0 0 0,1 0 0 0 0,-30 58 0 0 0,-65 186-373 0 0,59-128-76 0 0,-122 208-274 0 0,114-236-3932 0 0,59-107-470 0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1:18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6 8287 0 0,'-1'0'639'0'0,"-1"-1"-496"0"0,1 0 1 0 0,-1 0-1 0 0,1 1 1 0 0,-1-1-1 0 0,0 1 1 0 0,0-1-1 0 0,1 1 1 0 0,-1-1-1 0 0,0 1 1 0 0,0 0-1 0 0,0 0 1 0 0,1 0-1 0 0,-1 0 0 0 0,0 1 1 0 0,0-1-1 0 0,1 0 1 0 0,-1 1-1 0 0,0-1 1 0 0,0 1-1 0 0,1-1 1 0 0,-1 1-1 0 0,1 0 1 0 0,-1 0-1 0 0,1 0 0 0 0,-1 0 1 0 0,1 0-1 0 0,-1 0 1 0 0,1 0-1 0 0,0 0 1 0 0,-1 1-1 0 0,1-1 1 0 0,0 0-1 0 0,0 1 1 0 0,0-1-1 0 0,0 1 1 0 0,-1 2-1 0 0,-1 1 105 0 0,0 0 0 0 0,1 1 0 0 0,-1 0 0 0 0,1 0-1 0 0,0-1 1 0 0,0 1 0 0 0,1 0 0 0 0,0 0 0 0 0,-1 13 0 0 0,2-9-122 0 0,1 0 0 0 0,0 0 0 0 0,0 1 0 0 0,1-1 0 0 0,4 14 0 0 0,4 4 28 0 0,1 0 1 0 0,1-1 0 0 0,18 28-1 0 0,-13-26 55 0 0,2-1-1 0 0,25 30 1 0 0,51 48 312 0 0,-47-54-219 0 0,41 58 0 0 0,-76-92-248 0 0,0 1-1 0 0,-2 1 0 0 0,0 0 0 0 0,-2 1 0 0 0,0 0 0 0 0,-1 0 0 0 0,6 28 0 0 0,-11-35-23 0 0,-1-1-1 0 0,0 1 1 0 0,-1-1-1 0 0,-1 1 0 0 0,0 0 1 0 0,-1-1-1 0 0,-1 1 1 0 0,0 0-1 0 0,-6 23 1 0 0,1-19 70 0 0,0 0 1 0 0,0 0 0 0 0,-2-1 0 0 0,0 0 0 0 0,-1 0 0 0 0,-15 18 0 0 0,3-7 137 0 0,-2-1 1 0 0,-43 37-1 0 0,-57 34 86 0 0,89-75-388 0 0,34-22-261 0 0,19-29-5656 0 0,-4 11 23 0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1:18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84 11975 0 0,'0'0'923'0'0,"-2"0"-602"0"0,-4 1-1243 0 0,-6-1 8276 0 0,21-1-6166 0 0,18-4-506 0 0,25-7 0 0 0,3 0-398 0 0,36-7-65 0 0,95-14-4160 0 0,-168 31 2343 0 0</inkml:trace>
  <inkml:trace contextRef="#ctx0" brushRef="#br0" timeOffset="1">34 335 4607 0 0,'0'0'16386'0'0,"1"1"-15590"0"0,5 1-583 0 0,0 0 0 0 0,-1 0 0 0 0,1 0 0 0 0,0-1 1 0 0,0 0-1 0 0,0 0 0 0 0,0-1 0 0 0,7 1 1 0 0,53-6 218 0 0,-32 2-181 0 0,-18 2-259 0 0,148-14-839 0 0,-137 10-506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8:10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77 577 8895 0 0,'-2'2'407'0'0,"-2"2"-183"0"0,3-2-190 0 0,-1 0 0 0 0,0-1 0 0 0,0 1-1 0 0,-1 0 1 0 0,1-1 0 0 0,0 1-1 0 0,0-1 1 0 0,-1 0 0 0 0,-3 2-1 0 0,5-3 213 0 0,0 1-1 0 0,-1-1 0 0 0,1 1 0 0 0,0-1 1 0 0,-1 0-1 0 0,1 0 0 0 0,0 0 1 0 0,-1 0-1 0 0,1 1 0 0 0,-1-2 0 0 0,1 1 1 0 0,0 0-1 0 0,-1 0 0 0 0,1 0 0 0 0,0-1 1 0 0,-1 1-1 0 0,1-1 0 0 0,0 1 1 0 0,0-1-1 0 0,-1 1 0 0 0,1-1 0 0 0,-1-1 1 0 0,0 1 896 0 0,1-1-24 0 0,-1-2-702 0 0,0 1 1 0 0,1-1 0 0 0,-1 0-1 0 0,1 0 1 0 0,0 1-1 0 0,0-1 1 0 0,1 0 0 0 0,-1 0-1 0 0,1 0 1 0 0,-1 0 0 0 0,2-6-1 0 0,0 2-85 0 0,0 1-1 0 0,0-1 1 0 0,1 0 0 0 0,0 1-1 0 0,5-11 1 0 0,1 0-158 0 0,0 1 0 0 0,2 1 0 0 0,0 0 1 0 0,15-18-1 0 0,-14 21-146 0 0,1 0 0 0 0,1 0 1 0 0,26-19-1 0 0,49-28 92 0 0,-15 11-74 0 0,113-89-286 0 0,-125 97-172 0 0,-53 37 190 0 0,-1 0 1 0 0,0 1-1 0 0,1-1 1 0 0,0 2-1 0 0,0-1 1 0 0,12-2-1 0 0,-19 5 41 0 0,0 0 0 0 0,-1 0 0 0 0,1 0 0 0 0,-1 0 0 0 0,1 0 0 0 0,0 1 0 0 0,-1-1 0 0 0,1 0 0 0 0,-1 0 0 0 0,1 0 0 0 0,0 1 0 0 0,-1-1 0 0 0,1 0 0 0 0,-1 1 0 0 0,1-1 0 0 0,-1 0 0 0 0,1 1 0 0 0,-1-1 0 0 0,0 1 0 0 0,1-1 0 0 0,-1 1 0 0 0,1-1 0 0 0,-1 1 0 0 0,0-1 0 0 0,1 1 0 0 0,-1 0 0 0 0,5 11-6796 0 0</inkml:trace>
  <inkml:trace contextRef="#ctx0" brushRef="#br0" timeOffset="1">654 225 7831 0 0,'0'0'13516'0'0,"-1"2"-13394"0"0,-1 0-106 0 0,-39 62 379 0 0,-95 108 0 0 0,118-155-425 0 0,-32 23-1 0 0,47-38 14 0 0,1 0-111 0 0,11-3-1164 0 0,-1-1 839 0 0,1 0 0 0 0,-1 0 0 0 0,1-1 0 0 0,-1 0 1 0 0,0 0-1 0 0,0-1 0 0 0,8-5 0 0 0,-7 4-455 0 0,23-12-5107 0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1:21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893 119 2759 0 0,'111'-41'1120'0'0,"3"6"5732"0"0,45-8-1506 0 0,-160 44-5280 0 0,-1 0 1 0 0,1 0-1 0 0,0 0 1 0 0,-1 0 0 0 0,1 0-1 0 0,0 0 1 0 0,0 0-1 0 0,-2 2 1 0 0,-3 3 6 0 0,-160 111 478 0 0,103-76-452 0 0,-422 244-835 0 0,244-156 608 0 0,198-105 239 0 0,0 1 0 0 0,2 2 0 0 0,-70 59 0 0 0,100-77 16 0 0,2 1-1 0 0,-1 0 1 0 0,-7 12 0 0 0,15-20-103 0 0,0 0 1 0 0,0 0 0 0 0,1 0 0 0 0,-1 1 0 0 0,1-1-1 0 0,0 1 1 0 0,0-1 0 0 0,0 1 0 0 0,0 0 0 0 0,0-1-1 0 0,0 1 1 0 0,1 0 0 0 0,-1 0 0 0 0,1 0 0 0 0,0-1-1 0 0,0 1 1 0 0,0 0 0 0 0,0 0 0 0 0,0 0 0 0 0,1-1-1 0 0,1 6 1 0 0,-1-6-4 0 0,1 0-1 0 0,0 1 1 0 0,-1-1 0 0 0,1 0-1 0 0,0 0 1 0 0,1 0-1 0 0,-1 0 1 0 0,0-1 0 0 0,0 1-1 0 0,1-1 1 0 0,-1 1-1 0 0,1-1 1 0 0,0 0 0 0 0,-1 0-1 0 0,1 0 1 0 0,0 0-1 0 0,5 1 1 0 0,5 0 69 0 0,0 0 0 0 0,19 1 1 0 0,132-1 779 0 0,27 2-574 0 0,-177-3-415 0 0,2-1-267 0 0,1 1-1 0 0,0 1 1 0 0,-1 1 0 0 0,1 1-1 0 0,26 8 1 0 0,-31-6-745 0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1:21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41 12695 0 0,'0'0'580'0'0,"-8"-1"194"0"0,-5 0-781 0 0,8 0 81 0 0,0 0 0 0 0,-1 1 1 0 0,1 0-1 0 0,-1 0 0 0 0,1 0 1 0 0,0 1-1 0 0,-1-1 0 0 0,1 1 0 0 0,-7 3 1 0 0,5-2 47 0 0,-112 45 1241 0 0,105-40-1212 0 0,0 0 0 0 0,1 1 0 0 0,0 1 0 0 0,0 0 0 0 0,1 1 0 0 0,-14 14 0 0 0,16-14-14 0 0,-23 28 372 0 0,30-35-441 0 0,1 1 1 0 0,0 0-1 0 0,-1-1 0 0 0,1 1 0 0 0,1 0 1 0 0,-1 0-1 0 0,0 0 0 0 0,-1 8 0 0 0,3-10-21 0 0,0-1 0 0 0,0 1 0 0 0,0 0 0 0 0,0 0 0 0 0,0-1 0 0 0,1 1 0 0 0,-1 0 0 0 0,0 0 0 0 0,1-1 0 0 0,0 1 0 0 0,-1-1-1 0 0,1 1 1 0 0,0 0 0 0 0,0-1 0 0 0,0 1 0 0 0,0-1 0 0 0,0 0 0 0 0,0 1 0 0 0,0-1 0 0 0,0 0 0 0 0,0 1 0 0 0,3 1 0 0 0,0 0 64 0 0,0-1 1 0 0,1 1-1 0 0,-1 0 1 0 0,1-1-1 0 0,-1 0 1 0 0,7 2-1 0 0,-2-2-72 0 0,-1 0-1 0 0,1 0 1 0 0,0-1-1 0 0,0 0 1 0 0,0 0-1 0 0,0-1 1 0 0,0-1-1 0 0,0 1 1 0 0,0-1-1 0 0,0-1 1 0 0,-1 0 0 0 0,1 0-1 0 0,0-1 1 0 0,-1 0-1 0 0,0 0 1 0 0,1-1-1 0 0,-1 0 1 0 0,-1 0-1 0 0,1-1 1 0 0,-1 0-1 0 0,1 0 1 0 0,-1-1-1 0 0,-1 0 1 0 0,1 0-1 0 0,-1-1 1 0 0,0 0-1 0 0,-1 0 1 0 0,6-8 0 0 0,-9 11-103 0 0,0 1 0 0 0,0-1 0 0 0,0 0 1 0 0,0 0-1 0 0,-1 0 0 0 0,0 0 0 0 0,1 0 1 0 0,-1 0-1 0 0,-1 0 0 0 0,1 0 0 0 0,-1 0 1 0 0,1 0-1 0 0,-1-1 0 0 0,0 1 0 0 0,-1 0 1 0 0,1 0-1 0 0,-1 0 0 0 0,0 0 0 0 0,0 0 1 0 0,0 0-1 0 0,0 0 0 0 0,-1 0 0 0 0,1 0 1 0 0,-1 0-1 0 0,-4-6 0 0 0,-1 0-258 0 0,0 1 0 0 0,0 0 0 0 0,0 0 0 0 0,-2 0 0 0 0,1 1 1 0 0,-1 0-1 0 0,0 1 0 0 0,0 0 0 0 0,-1 0 0 0 0,0 1 0 0 0,0 1 0 0 0,-13-6 0 0 0,18 9 130 0 0,0 0 0 0 0,1 1 0 0 0,-1 0 0 0 0,0 0 0 0 0,0 0 0 0 0,0 1 0 0 0,1-1 0 0 0,-1 1 0 0 0,-7 1 0 0 0,11-1-193 0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1:22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8 193 8287 0 0,'2'-9'863'0'0,"10"-13"1466"0"0,-5 8 4751 0 0,-8 60-6314 0 0,-7 47 0 0 0,4-61-628 0 0,-3 18 97 0 0,2-1 1 0 0,2 87-1 0 0,3-136-164 0 0,0 1 0 0 0,0 0 0 0 0,0 0 0 0 0,0 0 0 0 0,0 0 0 0 0,0 0 0 0 0,0 0 0 0 0,0 0 0 0 0,1 0 0 0 0,-1 0 0 0 0,0-1 0 0 0,0 1 0 0 0,1 0-1 0 0,-1 0 1 0 0,1 0 0 0 0,-1 0 0 0 0,1-1 0 0 0,-1 1 0 0 0,1 0 0 0 0,0-1 0 0 0,-1 1 0 0 0,1 0 0 0 0,1 0 0 0 0,-1-1-21 0 0,0 0 1 0 0,0 0-1 0 0,1 0 1 0 0,-1 0-1 0 0,0 0 1 0 0,0-1-1 0 0,0 1 1 0 0,0 0-1 0 0,0-1 1 0 0,0 1-1 0 0,0-1 0 0 0,0 0 1 0 0,0 1-1 0 0,0-1 1 0 0,0 1-1 0 0,0-1 1 0 0,0 0-1 0 0,0 0 1 0 0,0-1-1 0 0,11-10 101 0 0,-2 0 1 0 0,1-1-1 0 0,-2 0 0 0 0,15-28 0 0 0,-2 5-19 0 0,-2 5-98 0 0,0 2 0 0 0,3 0 0 0 0,36-38 0 0 0,-13 25-34 0 0,2 3 0 0 0,1 1 0 0 0,86-49 0 0 0,-8 16-1116 0 0,-126 71 275 0 0,4-3 1393 0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1:22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3 6911 0 0,'0'0'623'0'0,"-1"-1"-514"0"0,-9 0 1075 0 0,1 0 0 0 0,-1 1 0 0 0,1 0 0 0 0,0 1 0 0 0,-1 0 0 0 0,1 0 0 0 0,-18 5 0 0 0,11-1-790 0 0,0 0-1 0 0,0 1 1 0 0,-25 14 0 0 0,27-11-193 0 0,-1 0 1 0 0,2 2-1 0 0,-1 0 1 0 0,1 0-1 0 0,-15 19 1 0 0,-51 71 306 0 0,67-82-403 0 0,0 1 0 0 0,0 0 0 0 0,2 1-1 0 0,1 0 1 0 0,-12 41 0 0 0,16-45-35 0 0,2 0 0 0 0,0 1 0 0 0,0-1 1 0 0,2 1-1 0 0,0 0 0 0 0,2 0 0 0 0,0 0 0 0 0,3 19 0 0 0,-2-30-29 0 0,0 0 0 0 0,0 0 0 0 0,0-1 0 0 0,1 1-1 0 0,0-1 1 0 0,0 1 0 0 0,1-1 0 0 0,6 7 0 0 0,4 5-2853 0 0,19 19 0 0 0,-31-36 2368 0 0,20 21-6412 0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1:22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13447 0 0,'0'0'1216'0'0,"0"2"-1000"0"0,-2 4-62 0 0,1 1-1 0 0,0-1 0 0 0,0 0 0 0 0,1 1 0 0 0,-1-1 1 0 0,1 1-1 0 0,1-1 0 0 0,-1 0 0 0 0,2 7 1 0 0,17 60 1592 0 0,-13-52-1545 0 0,3 6 263 0 0,1 0-1 0 0,2 0 1 0 0,0-1-1 0 0,2-1 1 0 0,0 0 0 0 0,32 40-1 0 0,-17-31-180 0 0,0-2 0 0 0,2 0 0 0 0,61 46 0 0 0,-72-65-499 0 0,-18-12 15 0 0,9-1-2120 0 0,11-1-150 0 0,-19 1 775 0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1:23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31 8287 0 0,'1'-2'639'0'0,"-1"1"-355"0"0,1-1-1 0 0,-1 1 1 0 0,1-1-1 0 0,-1 1 1 0 0,1-1-1 0 0,0 1 1 0 0,0-1-1 0 0,0 1 1 0 0,0 0-1 0 0,0-1 1 0 0,0 1-1 0 0,0 0 1 0 0,0 0-1 0 0,0 0 1 0 0,1 0-1 0 0,-1 0 1 0 0,0 0 0 0 0,1 0-1 0 0,-1 0 1 0 0,1 1-1 0 0,-1-1 1 0 0,1 1-1 0 0,-1-1 1 0 0,3 0-1 0 0,-2 1-579 0 0,0-1 1592 0 0,-11 9-360 0 0,-65 79 385 0 0,-16 5-694 0 0,-5-3 0 0 0,-166 118 1 0 0,143-120-446 0 0,110-81-142 0 0,6-4-30 0 0,0 0 0 0 0,-1 0 0 0 0,1 0 0 0 0,0 0 0 0 0,0 0 0 0 0,0 0 0 0 0,0 1 0 0 0,0-1 0 0 0,1 0 0 0 0,-1 1 0 0 0,-1 3 0 0 0,3-5-95 0 0,0-1-295 0 0,1 1 315 0 0,-1-1 1 0 0,0 0 0 0 0,0 0 0 0 0,1 1 0 0 0,-1-1 0 0 0,0 0 0 0 0,0 1 0 0 0,1-1-1 0 0,-1 0 1 0 0,0 1 0 0 0,0-1 0 0 0,0 0 0 0 0,0 1 0 0 0,0-1 0 0 0,0 0 0 0 0,1 1-1 0 0,-1-1 1 0 0,0 0 0 0 0,0 1 0 0 0,0-1 0 0 0,0 1 0 0 0,0-1 0 0 0,0 0-1 0 0,-1 1 1 0 0,1-1 0 0 0,0 0 0 0 0,0 1 0 0 0,0-1 0 0 0,0 0 0 0 0,0 1 0 0 0,0-1-1 0 0,-1 1 1 0 0,-3 12-2202 0 0,-4-4 1269 0 0,3-7-2554 0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1:23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 3223 0 0,'0'0'143'0'0,"-11"0"2232"0"0,-6 3-144 0 0,-2 1 4955 0 0,23 9-6031 0 0,0-3-868 0 0,1 0 1 0 0,1 0-1 0 0,0 0 1 0 0,0 0-1 0 0,12 13 1 0 0,-9-13 36 0 0,-1 0 0 0 0,-1 1 1 0 0,11 21-1 0 0,-13-22-155 0 0,-3-7-116 0 0,0 0-1 0 0,-1 1 0 0 0,1 0 0 0 0,-1-1 0 0 0,1 1 0 0 0,-1 0 0 0 0,0 0 0 0 0,-1 0 0 0 0,1-1 0 0 0,-1 1 0 0 0,1 0 0 0 0,-1 0 1 0 0,0 0-1 0 0,-1 0 0 0 0,1 0 0 0 0,-2 4 0 0 0,-1 3 15 0 0,0-1-1 0 0,-1 0 1 0 0,-1 0 0 0 0,0 0 0 0 0,0 0 0 0 0,-1-1-1 0 0,0 0 1 0 0,-12 14 0 0 0,13-17-162 0 0,-1-1 1 0 0,0 0-1 0 0,0 1 0 0 0,0-2 0 0 0,-1 1 0 0 0,1-1 1 0 0,-1 0-1 0 0,0-1 0 0 0,0 1 0 0 0,0-1 1 0 0,-1-1-1 0 0,-11 4 0 0 0,17-6-306 0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1:24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14 6447 0 0,'0'0'499'0'0,"-2"-1"-80"0"0,-12-8 4423 0 0,3 5-1043 0 0,4 6-3331 0 0,7-2-424 0 0,0 0 1 0 0,0 0 0 0 0,0 0 0 0 0,-1 0 0 0 0,1 0 0 0 0,0 0 0 0 0,0 0-1 0 0,-1 0 1 0 0,1 0 0 0 0,0 0 0 0 0,0 0 0 0 0,0 0 0 0 0,-1 1 0 0 0,1-1-1 0 0,0 0 1 0 0,0 0 0 0 0,0 0 0 0 0,-1 0 0 0 0,1 0 0 0 0,0 1 0 0 0,0-1 0 0 0,0 0-1 0 0,0 0 1 0 0,-1 0 0 0 0,1 0 0 0 0,0 1 0 0 0,0-1 0 0 0,0 0 0 0 0,0 0-1 0 0,0 0 1 0 0,0 1 0 0 0,0-1 0 0 0,0 0 0 0 0,-1 0 0 0 0,1 1 0 0 0,0-1-1 0 0,0 0 1 0 0,0 1 0 0 0,15 18 583 0 0,-13-17-370 0 0,9 7 208 0 0,31 19 84 0 0,-25-18-352 0 0,0 2 1 0 0,-1 0 0 0 0,24 23-1 0 0,-34-29-159 0 0,1 1-14 0 0,1 1 1 0 0,-1 0 0 0 0,0 1 0 0 0,-1 0-1 0 0,0 0 1 0 0,5 10 0 0 0,5 19-5 0 0,-6-14-5 0 0,21 37 0 0 0,-30-59-141 0 0,0 0-1 0 0,0 0 1 0 0,1 0-1 0 0,-1 0 0 0 0,0-1 1 0 0,1 1-1 0 0,0 0 1 0 0,-1-1-1 0 0,1 1 1 0 0,0-1-1 0 0,-1 0 0 0 0,1 0 1 0 0,0 0-1 0 0,0 0 1 0 0,0 0-1 0 0,0 0 1 0 0,0 0-1 0 0,1 0 1 0 0,-1-1-1 0 0,0 1 0 0 0,0-1 1 0 0,0 0-1 0 0,0 1 1 0 0,1-1-1 0 0,-1 0 1 0 0,0 0-1 0 0,0-1 0 0 0,5 0 1 0 0,7-4-6314 0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1:24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5 1839 0 0,'2'0'134'0'0,"0"0"-470"0"0,19-3 1736 0 0,-17 2-478 0 0,-1 1 0 0 0,1 0 0 0 0,-1 0 0 0 0,0 0 0 0 0,1 0 0 0 0,-1 1 0 0 0,1-1 1 0 0,-1 1-1 0 0,0 0 0 0 0,0 0 0 0 0,1 0 0 0 0,-1 0 0 0 0,3 3 0 0 0,47 32 2858 0 0,-53-36-3762 0 0,1 1 1 0 0,-1-1-1 0 0,0 1 1 0 0,1-1-1 0 0,-1 1 1 0 0,0 0-1 0 0,1-1 0 0 0,-1 1 1 0 0,0-1-1 0 0,0 1 1 0 0,0 0-1 0 0,1-1 1 0 0,-1 1-1 0 0,0 0 1 0 0,0-1-1 0 0,0 1 0 0 0,0 0 1 0 0,0-1-1 0 0,0 1 1 0 0,0-1-1 0 0,-1 1 1 0 0,1 0-1 0 0,0-1 1 0 0,0 1-1 0 0,0 0 0 0 0,-1-1 1 0 0,1 1-1 0 0,0-1 1 0 0,-1 1-1 0 0,1 0 1 0 0,0-1-1 0 0,-1 1 1 0 0,1-1-1 0 0,-1 1 0 0 0,0 0 1 0 0,-21 23 276 0 0,14-16-178 0 0,-30 30-4 0 0,-2-1 0 0 0,-61 44-1 0 0,-101 44-93 0 0,167-105-26 0 0,-115 55 90 0 0,141-71-65 0 0,0-1-1 0 0,-1-1 0 0 0,0 1 1 0 0,1-2-1 0 0,-18 2 0 0 0,-21 3-391 0 0,44-5 331 0 0,-2 3 22 0 0,6-4 25 0 0,0 1 0 0 0,-1-1 1 0 0,1 0-1 0 0,-1 1 1 0 0,1-1-1 0 0,0 1 1 0 0,0 0-1 0 0,-1-1 1 0 0,1 1-1 0 0,0-1 0 0 0,0 1 1 0 0,0-1-1 0 0,0 1 1 0 0,0 0-1 0 0,-1-1 1 0 0,1 1-1 0 0,0-1 1 0 0,0 1-1 0 0,1 0 0 0 0,-1-1 1 0 0,0 1-1 0 0,0-1 1 0 0,0 2-1 0 0,0-1 31 0 0,1 0-1 0 0,-1 1 1 0 0,0-1-1 0 0,1 0 1 0 0,-1 1-1 0 0,1-1 1 0 0,0 0 0 0 0,-1 0-1 0 0,1 0 1 0 0,1 2-1 0 0,17 14 630 0 0,-15-15-598 0 0,-1 1 1 0 0,0-1 0 0 0,0 1-1 0 0,0 0 1 0 0,0 0 0 0 0,0 1 0 0 0,-1-1-1 0 0,1 1 1 0 0,-1-1 0 0 0,0 1-1 0 0,0 0 1 0 0,2 4 0 0 0,-1 3 2 0 0,0-1 1 0 0,-1 0 0 0 0,0 1-1 0 0,-1-1 1 0 0,1 22 0 0 0,-9 52 349 0 0,1-13-47 0 0,1-30-346 0 0,4-31-24 0 0,-1 1-1 0 0,2-1 1 0 0,-1 1 0 0 0,2 15 0 0 0,0-25-6 0 0,-1-1 1 0 0,0 1-1 0 0,1-1 1 0 0,-1 0-1 0 0,0 1 1 0 0,1-1-1 0 0,-1 0 1 0 0,1 0-1 0 0,-1 1 1 0 0,0-1-1 0 0,1 0 1 0 0,-1 0-1 0 0,1 0 1 0 0,-1 1-1 0 0,1-1 1 0 0,-1 0-1 0 0,1 0 1 0 0,-1 0-1 0 0,1 0 1 0 0,-1 0-1 0 0,1 0 1 0 0,-1 0-1 0 0,1 0 1 0 0,0 0-13 0 0,2 0-97 0 0,-1 0 0 0 0,1-1 0 0 0,-1 1 0 0 0,1 0 0 0 0,0-1 1 0 0,-1 0-1 0 0,1 1 0 0 0,-1-1 0 0 0,1 0 0 0 0,-1 0 0 0 0,3-2 0 0 0,15-10-4019 0 0,-15 10 2671 0 0,21-16-5902 0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1:25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0 2759 0 0,'0'0'126'0'0,"-8"1"20"0"0,4-1 400 0 0,0 1 0 0 0,1 0-1 0 0,-1 0 1 0 0,1 1 0 0 0,-1-1-1 0 0,1 1 1 0 0,0 0 0 0 0,0-1-1 0 0,0 2 1 0 0,0-1-1 0 0,-6 5 1 0 0,0 2 1757 0 0,0 0 0 0 0,-8 11 1 0 0,14-15-2150 0 0,0 0 0 0 0,0 0 1 0 0,0 0-1 0 0,1 1 0 0 0,0-1 1 0 0,0 1-1 0 0,0-1 0 0 0,0 1 1 0 0,0 8-1 0 0,1-5 11 0 0,0 1-1 0 0,0 0 1 0 0,1-1 0 0 0,2 20-1 0 0,8 16 83 0 0,2-1-1 0 0,32 79 0 0 0,-20-60-81 0 0,45 156 1101 0 0,-57-179-876 0 0,-3-8-85 0 0,-1-1-1 0 0,4 35 0 0 0,-11-58-274 0 0,0 1 0 0 0,-1-1 0 0 0,0 1 0 0 0,0-1 0 0 0,-1 1-1 0 0,0-1 1 0 0,-1 1 0 0 0,1-1 0 0 0,-2 0 0 0 0,1 0 0 0 0,-1 0 0 0 0,-7 15 0 0 0,6-19-25 0 0,1 1 0 0 0,-1 0 0 0 0,0-1 0 0 0,0 1 0 0 0,0-1 1 0 0,-1-1-1 0 0,1 1 0 0 0,-1 0 0 0 0,0-1 0 0 0,0 0 1 0 0,0 0-1 0 0,-1-1 0 0 0,-7 4 0 0 0,-8 1-236 0 0,0-2 0 0 0,-29 5 0 0 0,-3 1-1211 0 0,1 2-1496 0 0,17-5-2079 0 0,8-2-491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8:11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736 106 13823 0 0,'8'-11'231'0'0,"32"-39"802"0"0,-34 43-970 0 0,-1 1 0 0 0,1 0 0 0 0,1 1 0 0 0,-1 0 1 0 0,10-6-1 0 0,-14 10 116 0 0,-1 0 1 0 0,1 1-1 0 0,0-1 0 0 0,0 1 0 0 0,0-1 1 0 0,0 1-1 0 0,0 0 0 0 0,0 0 1 0 0,0 0-1 0 0,0 0 0 0 0,0 0 1 0 0,-1 0-1 0 0,1 0 0 0 0,0 1 0 0 0,0-1 1 0 0,3 2-1 0 0,25 12 896 0 0,-26-12-1069 0 0,-1 0 1 0 0,0 0 0 0 0,0 0 0 0 0,0 1-1 0 0,0-1 1 0 0,0 1 0 0 0,-1 0 0 0 0,1 0 0 0 0,-1 0-1 0 0,1 0 1 0 0,-1 0 0 0 0,0 0 0 0 0,0 1 0 0 0,-1-1-1 0 0,1 1 1 0 0,-1-1 0 0 0,0 1 0 0 0,0 0-1 0 0,0 0 1 0 0,0-1 0 0 0,0 6 0 0 0,-1-3-3 0 0,0 1 0 0 0,-1-1 0 0 0,1 1 0 0 0,-1-1 0 0 0,-1 0 0 0 0,1 0 1 0 0,-1 0-1 0 0,0 0 0 0 0,-1 0 0 0 0,1 0 0 0 0,-1 0 0 0 0,-4 6 0 0 0,-95 124 137 0 0,68-94-82 0 0,-86 95 369 0 0,61-72-192 0 0,-18 19-25 0 0,-3-3 0 0 0,-124 95-1 0 0,79-68-104 0 0,107-89-133 0 0,1-1-1 0 0,0 2 0 0 0,2 0 1 0 0,-19 33-1 0 0,31-47-144 0 0,1-1 0 0 0,-1 1 0 0 0,1 0 0 0 0,0 0 0 0 0,-1 9 0 0 0,3-12-224 0 0,5-1-3092 0 0,-4-2 3447 0 0,-1 1-1 0 0,0-1 0 0 0,0 0 1 0 0,1 0-1 0 0,-1 0 0 0 0,0 1 1 0 0,1-1-1 0 0,-1 0 1 0 0,0 0-1 0 0,1 0 0 0 0,-1 1 1 0 0,0-1-1 0 0,1 0 0 0 0,-1 0 1 0 0,1 0-1 0 0,-1 0 1 0 0,0 0-1 0 0,1 0 0 0 0,-1 0 1 0 0,0 0-1 0 0,1 0 0 0 0,-1 0 1 0 0,0 0-1 0 0,1 0 1 0 0,-1 0-1 0 0,1 0 0 0 0,2-1-72 0 0,0 1-1 0 0,0-1 0 0 0,0 0 1 0 0,0 0-1 0 0,-1 0 0 0 0,1 0 0 0 0,0 0 1 0 0,0-1-1 0 0,-1 1 0 0 0,1-1 1 0 0,-1 1-1 0 0,0-1 0 0 0,1 0 1 0 0,1-2-1 0 0,1-2 98 0 0,0 0-1 0 0,0 0 1 0 0,-1-1 0 0 0,6-11 0 0 0,-5 6 300 0 0,0 1 0 0 0,-2-1 0 0 0,1 0 0 0 0,-1 0 1 0 0,-1 0-1 0 0,0 0 0 0 0,0-18 0 0 0,-1 14 230 0 0,0 0 0 0 0,2 0 0 0 0,6-23 0 0 0,-6 32-433 0 0,0 0 0 0 0,0 1 0 0 0,1 0 0 0 0,-1 0 0 0 0,1 0 0 0 0,1 0 0 0 0,-1 1 0 0 0,1-1 0 0 0,0 1 0 0 0,9-7 0 0 0,8-4 79 0 0,33-20 0 0 0,-38 25-60 0 0,-12 8-89 0 0,40-25 234 0 0,53-24 0 0 0,-83 45-152 0 0,-1 1 0 0 0,1 1 0 0 0,0 0-1 0 0,1 1 1 0 0,-1 1 0 0 0,1 0 0 0 0,-1 1-1 0 0,22 0 1 0 0,-23 2-67 0 0,1 1 1 0 0,-1 1-1 0 0,26 6 0 0 0,-34-6-20 0 0,0 0 1 0 0,0 0-1 0 0,-1 0 0 0 0,1 1 0 0 0,-1 0 1 0 0,0 0-1 0 0,0 0 0 0 0,0 1 0 0 0,0 0 1 0 0,-1 0-1 0 0,8 8 0 0 0,-10-9-9 0 0,0-1 0 0 0,-1 1 0 0 0,1 0 0 0 0,-1 0 0 0 0,0 0 0 0 0,0 0 0 0 0,0 0 0 0 0,0 0 0 0 0,0 1 0 0 0,-1-1 0 0 0,1 0 0 0 0,-1 0 0 0 0,0 1-1 0 0,0-1 1 0 0,0 0 0 0 0,-1 0 0 0 0,1 1 0 0 0,-1-1 0 0 0,1 0 0 0 0,-1 0 0 0 0,0 0 0 0 0,0 0 0 0 0,-1 0 0 0 0,-1 3 0 0 0,-3 6-20 0 0,0-1 1 0 0,-1 0-1 0 0,0 0 1 0 0,-15 16 0 0 0,-76 74 257 0 0,63-68 203 0 0,-57 70 0 0 0,76-82-308 0 0,-19 20 1 0 0,29-34-87 0 0,-1-1 1 0 0,0 0-1 0 0,-1 0 0 0 0,0-1 1 0 0,0 1-1 0 0,-11 4 0 0 0,8-5 27 0 0,0-1-1 0 0,1-1 0 0 0,-1 0 1 0 0,0-1-1 0 0,-1 0 0 0 0,1 0 0 0 0,0-1 1 0 0,-22-1-1 0 0,21-1-590 0 0,0 0-5258 0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1:26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22 245 12351 0 0,'-13'-6'564'0'0,"10"5"-9"0"0,2 0-359 0 0,-3-2 1669 0 0,6 2-851 0 0,56-12 391 0 0,1 3 0 0 0,93-6 0 0 0,-132 15-1234 0 0,630-33 642 0 0,-230 15 138 0 0,285-27 1086 0 0,-306 19-1081 0 0,-357 24-891 0 0,508-37 562 0 0,190 17 196 0 0,-738 23-820 0 0,87 2 56 0 0,-73-1-59 0 0,-1 1-1 0 0,1 1 1 0 0,23 6-1 0 0,-31-6-15 0 0,-6-2-59 0 0,-5 0 67 0 0,1 0 0 0 0,-1 0-1 0 0,1 0 1 0 0,-1 0-1 0 0,1 0 1 0 0,0 1 0 0 0,-3 2-1 0 0,-2 0-25 0 0,3-2-326 0 0,1 0 1 0 0,-1 0-1 0 0,1 1 0 0 0,0-1 0 0 0,0 1 1 0 0,0 0-1 0 0,0 0 0 0 0,0 0 0 0 0,1 0 1 0 0,-4 5-1 0 0,2 0-1603 0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1:34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1053 10 6911 0 0,'30'-4'641'0'0,"19"-1"3206"0"0,-48 5-2609 0 0,1 0-450 0 0,22 0 6033 0 0,-36 2-5845 0 0,-24 4-746 0 0,-104 24-11 0 0,42 0-145 0 0,-54 15-101 0 0,113-35-7 0 0,1-3-1 0 0,-42 3 1 0 0,20-8 18 0 0,-1-2 0 0 0,0-3 0 0 0,-114-21 0 0 0,159 20 4 0 0,-1 2-1 0 0,1 0 0 0 0,-1 1 1 0 0,0 1-1 0 0,1 0 1 0 0,-1 1-1 0 0,1 1 0 0 0,-1 0 1 0 0,1 2-1 0 0,-17 4 1 0 0,26-6-43 0 0,5-2-14 0 0,3 3-74 0 0,8 17 95 0 0,1-1 0 0 0,19 30-1 0 0,-14-26 52 0 0,15 32 0 0 0,-11-17-2 0 0,38 56 0 0 0,-24-42 85 0 0,-25-39-65 0 0,2-1 0 0 0,-1 0 0 0 0,1 0 0 0 0,1-1 0 0 0,0 0 0 0 0,18 13 0 0 0,-23-18 32 0 0,-3-4 11 0 0,1 4 0 0 0,-2-4 0 0 0,-1-1-10 0 0,6 16 20 0 0,-6-16 1162 0 0,-8-36-821 0 0,7 28-391 0 0,0 1-1 0 0,1-1 1 0 0,0 1 0 0 0,0-1-1 0 0,0 1 1 0 0,1-1 0 0 0,0 1-1 0 0,0 0 1 0 0,1 0 0 0 0,5-11-1 0 0,5-4 145 0 0,24-30 0 0 0,-12 17-103 0 0,-17 23-64 0 0,-1 0 1 0 0,10-21-1 0 0,-9 13-11 0 0,8-38 0 0 0,-16 56-66 0 0,11-3-1016 0 0,-3 3-26 0 0,-2 0 541 0 0,1 0 0 0 0,-1 0 0 0 0,0-1 0 0 0,0 1 0 0 0,0-1 0 0 0,0-1 0 0 0,0 1 0 0 0,0-1 0 0 0,0 0 0 0 0,6-4 0 0 0,8-11-1430 0 0,-1 2-9 0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1:34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10679 0 0,'0'0'520'0'0,"2"-1"-229"0"0,14-2 15 0 0,-11 2-170 0 0,-1 0 0 0 0,1 0 0 0 0,-1 1 0 0 0,1-1 0 0 0,0 1 0 0 0,-1 0 0 0 0,1 0 0 0 0,-1 1 0 0 0,1-1 0 0 0,0 1-1 0 0,-1 0 1 0 0,6 2 0 0 0,13 8 684 0 0,0 1 0 0 0,-1 0 0 0 0,-1 2-1 0 0,0 1 1 0 0,-1 0 0 0 0,31 31 0 0 0,-26-23-559 0 0,1-2 1 0 0,1-1-1 0 0,1-1 1 0 0,44 23-1 0 0,127 47 415 0 0,-198-89-743 0 0,1 2-33 0 0,0-1 0 0 0,0-1 0 0 0,0 1 0 0 0,1 0 0 0 0,-1 0 0 0 0,0-1 0 0 0,0 1 0 0 0,0-1 0 0 0,0 0 0 0 0,1 0 0 0 0,-1 0 0 0 0,0 0 0 0 0,0 0 0 0 0,4-1 0 0 0,2-3-1387 0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1:34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0 5527 0 0,'-1'2'3112'0'0,"-36"51"6838"0"0,22-33-9537 0 0,-1 0 1 0 0,-1-1-1 0 0,0-1 0 0 0,-22 17 0 0 0,-161 112 160 0 0,160-119-542 0 0,28-19-75 0 0,0-1 0 0 0,0-1 0 0 0,-1-1-1 0 0,0 0 1 0 0,-1 0 0 0 0,-25 7 0 0 0,38-14 24 0 0,1 1-1 0 0,0-1 1 0 0,-1 1 0 0 0,1-1-1 0 0,0 1 1 0 0,0-1 0 0 0,0 1-1 0 0,-1-1 1 0 0,1 1 0 0 0,0-1-1 0 0,0 1 1 0 0,0-1 0 0 0,0 1-1 0 0,0-1 1 0 0,0 1 0 0 0,0-1-1 0 0,0 1 1 0 0,0-1 0 0 0,0 0-1 0 0,1-1-58 0 0,0 0 1 0 0,-1 1-1 0 0,1-1 0 0 0,0 0 0 0 0,0 1 1 0 0,0-1-1 0 0,0 0 0 0 0,0 1 0 0 0,0-1 1 0 0,1 1-1 0 0,-1 0 0 0 0,0 0 1 0 0,4-3-1 0 0,-3 2-53 0 0,15-13-1002 0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1:35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1185 60 6911 0 0,'2'-1'528'0'0,"9"-1"208"0"0,0-1 0 0 0,0-1-1 0 0,0 0 1 0 0,12-6 0 0 0,41-26 9921 0 0,-75 37-10317 0 0,-16 5-281 0 0,1 1 0 0 0,-1 0 0 0 0,-37 19 0 0 0,-25 6-86 0 0,-32 3-258 0 0,-1-6 0 0 0,-152 17 0 0 0,201-42 280 0 0,0-3 1 0 0,-95-10-1 0 0,143 6 5 0 0,-1-1 0 0 0,1 0 0 0 0,0-2 0 0 0,-45-17 0 0 0,5 4 0 0 0,59 16 11 0 0,5 3 42 0 0,8 1-34 0 0,-1 0-1 0 0,0 1 1 0 0,0 0-1 0 0,0 0 0 0 0,-1 0 1 0 0,9 5-1 0 0,-1-1-19 0 0,-3-1 19 0 0,1 1 1 0 0,-1 0-1 0 0,1 1 0 0 0,-2 0 1 0 0,1 0-1 0 0,13 14 0 0 0,-22-20-18 0 0,-1-1 0 0 0,1 1 0 0 0,-1-1 0 0 0,1 1 0 0 0,-1-1 0 0 0,1 1 0 0 0,-1-1 0 0 0,1 1 0 0 0,-1 0 0 0 0,0-1 0 0 0,1 1 0 0 0,-1 0 0 0 0,0-1 0 0 0,1 2 0 0 0,9 23 0 0 0,1-2-12 0 0,11 33 0 0 0,-16-38 4 0 0,1-1 0 0 0,0 0 0 0 0,1-1 0 0 0,17 26 0 0 0,-15-29 30 0 0,0-1-1 0 0,1-1 0 0 0,0 0 1 0 0,1-1-1 0 0,17 13 1 0 0,68 36 655 0 0,4 3-275 0 0,-82-49-397 0 0,-6-4-36 0 0,-1 1 0 0 0,0 0-1 0 0,15 17 1 0 0,-43-13-161 0 0,9-11 235 0 0,-1-1 0 0 0,1 0 0 0 0,-1 0-1 0 0,0 0 1 0 0,1-1 0 0 0,-1 0 0 0 0,0-1 0 0 0,0 1-1 0 0,-9-2 1 0 0,8 1-12 0 0,9 0-18 0 0,-1-1 0 0 0,1 1 1 0 0,0 0-1 0 0,-1 0 0 0 0,1 0 1 0 0,0-1-1 0 0,-1 1 0 0 0,1 0 1 0 0,0 0-1 0 0,0-1 0 0 0,-1 1 1 0 0,1 0-1 0 0,0-1 0 0 0,0 1 1 0 0,0 0-1 0 0,-1-1 0 0 0,1 1 0 0 0,0 0 1 0 0,0-1-1 0 0,0 1 0 0 0,0-1 1 0 0,0 1-1 0 0,0 0 0 0 0,0-1 1 0 0,0 1-1 0 0,0-1 0 0 0,0 1 1 0 0,0 0-1 0 0,0-1 0 0 0,0 1 1 0 0,0 0-1 0 0,0-1 0 0 0,2-14 329 0 0,2 5-236 0 0,1-1 1 0 0,0 1-1 0 0,0 0 0 0 0,1 0 0 0 0,1 1 1 0 0,10-13-1 0 0,2-3-37 0 0,-3 2-10 0 0,34-53 51 0 0,-45 67-94 0 0,-1-1 0 0 0,1 0 1 0 0,-2 0-1 0 0,1 0 0 0 0,-1-1 1 0 0,2-15-1 0 0,-4 9 11 0 0,0-24 0 0 0,-2 29-27 0 0,1-1 0 0 0,1 1 0 0 0,4-23-1 0 0,-4 32-1087 0 0,-1 5 384 0 0,0 9 44 0 0,-3 19-504 0 0,0-21-187 0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1:36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21 10623 0 0,'0'0'964'0'0,"-1"-2"-794"0"0,-4-2-633 0 0,-9-10 9247 0 0,14 16-8456 0 0,2 2-227 0 0,-1 0 0 0 0,1 1 1 0 0,-1-1-1 0 0,1 0 0 0 0,1 0 1 0 0,-1 0-1 0 0,0 0 0 0 0,1 0 0 0 0,0 0 1 0 0,6 5-1 0 0,6 6 344 0 0,16 12 1 0 0,-26-23-339 0 0,36 30 166 0 0,65 40 0 0 0,-100-70-599 0 0,1-1 0 0 0,0 0 0 0 0,-1-1 0 0 0,10 3-1 0 0,14 2-3587 0 0,-19-6 2034 0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1:36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0 11687 0 0,'0'0'1060'0'0,"2"1"-721"0"0,-1-1-212 0 0,-1 0 0 0 0,1 0 0 0 0,-1 0 1 0 0,1 0-1 0 0,-1 1 0 0 0,1-1 0 0 0,-1 0 0 0 0,1 1 0 0 0,-1-1 0 0 0,1 0 1 0 0,-1 1-1 0 0,0-1 0 0 0,1 0 0 0 0,-1 1 0 0 0,1-1 0 0 0,-1 1 1 0 0,0-1-1 0 0,1 1 0 0 0,-1-1 0 0 0,0 1 0 0 0,0-1 0 0 0,1 1 0 0 0,-1-1 1 0 0,0 1-1 0 0,0-1 0 0 0,0 1 0 0 0,0-1 0 0 0,1 2 0 0 0,-2-1 4 0 0,1 0-1 0 0,0 1 1 0 0,0-1-1 0 0,-1 1 0 0 0,1-1 1 0 0,-1 0-1 0 0,1 1 1 0 0,-1-1-1 0 0,1 0 0 0 0,-1 0 1 0 0,-1 2-1 0 0,-2 2 18 0 0,1 0 1 0 0,-2 0-1 0 0,1-1 0 0 0,-9 8 0 0 0,-33 20 12 0 0,0-2 0 0 0,-80 37 0 0 0,97-55-188 0 0,-1-1-1 0 0,-40 9 1 0 0,24-7-63 0 0,-21 1-4 0 0,43-9 81 0 0,-28 8-1 0 0,64-12-49 0 0,11-5 122 0 0,-2 0 58 0 0,-18 4-51 0 0,-1-1 0 0 0,0 1 0 0 0,0 0 0 0 0,1 0 0 0 0,-1 0 0 0 0,0 0 0 0 0,0 0 0 0 0,1 0 0 0 0,-1 1 0 0 0,0-1 0 0 0,0 1 0 0 0,0-1 1 0 0,0 1-1 0 0,0 0 0 0 0,0 0 0 0 0,3 1 0 0 0,-3 0-13 0 0,-1 0 0 0 0,1 0 0 0 0,0-1 0 0 0,0 1 0 0 0,-1 0-1 0 0,1 1 1 0 0,-1-1 0 0 0,1 0 0 0 0,-1 0 0 0 0,0 1 0 0 0,0-1 0 0 0,0 1 0 0 0,0-1 0 0 0,0 4 0 0 0,5 19 170 0 0,-1 0 0 0 0,-1 0 0 0 0,-2 1 0 0 0,0-1 1 0 0,-2 1-1 0 0,0 0 0 0 0,-6 32 0 0 0,2-7 34 0 0,4-47-243 0 0,0 0 0 0 0,-1 0 0 0 0,0 0 0 0 0,0 0 1 0 0,0 0-1 0 0,-1 0 0 0 0,-1 4 0 0 0,-5 13 26 0 0,6-15-40 0 0,0 19 58 0 0,2-24-180 0 0,11 1-2422 0 0,-1-4-4971 0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1:37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7831 0 0,'1'-5'8797'0'0,"-1"6"-8669"0"0,13-8 1850 0 0,19-6-1649 0 0,10 0 113 0 0,1 2 0 0 0,0 2 0 0 0,86-8 0 0 0,-124 17-855 0 0,0 0 0 0 0,-1 0 0 0 0,1 1 0 0 0,0-1 0 0 0,0 1 0 0 0,-1 0 0 0 0,1 0 0 0 0,-1 1 0 0 0,7 2 0 0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1:37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13447 0 0,'0'0'614'0'0,"1"1"-12"0"0,8 0 2560 0 0,-2-2-2471 0 0,-1 1 0 0 0,0-2 0 0 0,1 1 1 0 0,11-5-1 0 0,3 0 74 0 0,-16 5-670 0 0,34-10 309 0 0,2 3 0 0 0,-1 1 1 0 0,61-2-1 0 0,-49 9-1842 0 0,-28 2 541 0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1:39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15 118 1839 0 0,'-6'-6'10206'0'0,"-2"1"-5233"0"0,8 5-4919 0 0,0 0-1 0 0,0 0 0 0 0,0 0 0 0 0,-1-1 1 0 0,1 1-1 0 0,0 0 0 0 0,0 0 0 0 0,0 0 0 0 0,0 0 1 0 0,0 0-1 0 0,0-1 0 0 0,0 1 0 0 0,0 0 1 0 0,0 0-1 0 0,0 0 0 0 0,0 0 0 0 0,0 0 1 0 0,0 0-1 0 0,1-1 0 0 0,-1 1 0 0 0,0 0 0 0 0,0 0 1 0 0,0 0-1 0 0,0 0 0 0 0,0 0 0 0 0,0 0 1 0 0,0-1-1 0 0,0 1 0 0 0,0 0 0 0 0,0 0 1 0 0,0 0-1 0 0,1 0 0 0 0,-1 0 0 0 0,0 0 0 0 0,0 0 1 0 0,0 0-1 0 0,0 0 0 0 0,0 0 0 0 0,0-1 1 0 0,0 1-1 0 0,1 0 0 0 0,-1 0 0 0 0,0 0 1 0 0,0 0-1 0 0,0 0 0 0 0,0 0 0 0 0,0 0 0 0 0,1 0 1 0 0,-1 0-1 0 0,0 0 0 0 0,0 0 0 0 0,0 0 1 0 0,0 0-1 0 0,0 0 0 0 0,1 0 0 0 0,-1 1 1 0 0,1-2 150 0 0,1 2 10 0 0,50 2 792 0 0,-26-2-726 0 0,-6-1-187 0 0,1-2 0 0 0,0 0 0 0 0,-1-2 1 0 0,33-9-1 0 0,-38 9-61 0 0,103-29 20 0 0,-5 0-1845 0 0,-37 17-4774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8:12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10135 0 0,'0'0'5655'0'0,"-2"2"-5038"0"0,-15 8 49 0 0,9-5-588 0 0,1 0 0 0 0,-1 0 0 0 0,1 0 0 0 0,0 1 0 0 0,0 0 0 0 0,-10 13 0 0 0,7-6 174 0 0,0 2-1 0 0,1-1 1 0 0,1 1 0 0 0,0 0-1 0 0,1 1 1 0 0,1 0-1 0 0,1 0 1 0 0,0 0 0 0 0,-5 28-1 0 0,10-42 477 0 0,2-1-541 0 0,1 1-131 0 0,0-1 1 0 0,0 0-1 0 0,0 0 1 0 0,0 0-1 0 0,0 0 0 0 0,0-1 1 0 0,0 1-1 0 0,1-1 1 0 0,-1 0-1 0 0,0 0 1 0 0,0 0-1 0 0,0 0 0 0 0,1 0 1 0 0,-1-1-1 0 0,0 1 1 0 0,0-1-1 0 0,0 0 1 0 0,4-2-1 0 0,8-2 130 0 0,0-1-1 0 0,18-11 1 0 0,0-1-105 0 0,0-2-1 0 0,0-1 1 0 0,-2-2 0 0 0,-1 0-1 0 0,41-44 1 0 0,-66 63-76 0 0,-1-2 14 0 0,17-26 18 0 0,-20 30-115 0 0,-2 5-364 0 0,-8 23 371 0 0,2-1-1 0 0,-7 44 1 0 0,10-41 46 0 0,-2-1 0 0 0,-15 44 0 0 0,12-49 26 0 0,3-10 2 0 0,1 1 0 0 0,-7 25 1 0 0,12-35 25 0 0,3-3-190 0 0,3 1-88 0 0,1-1 0 0 0,-1 0 0 0 0,1 0 0 0 0,-1-1 0 0 0,1 0 0 0 0,-1 0 0 0 0,1 0 0 0 0,-1-1 0 0 0,0 0 0 0 0,0 0 0 0 0,1-1 0 0 0,-1 1 0 0 0,-1-1 0 0 0,7-4 0 0 0,16-12-6543 0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1:39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15 9671 0 0,'1'-1'748'0'0,"8"-13"9751"0"0,-9 23-8760 0 0,-6 19-2515 0 0,-131 366 1082 0 0,106-314-289 0 0,30-78-234 0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1:40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0 18975 0 0,'0'0'1450'0'0,"-1"1"-994"0"0,-10 3-395 0 0,2 2 1 0 0,-1-1-1 0 0,1 2 1 0 0,0-1 0 0 0,0 1-1 0 0,0 0 1 0 0,1 1-1 0 0,0 0 1 0 0,1 0 0 0 0,0 1-1 0 0,0 0 1 0 0,-6 11-1 0 0,-8 17 236 0 0,-30 71 0 0 0,44-93-260 0 0,-67 144 71 0 0,8-21-65 0 0,40-79-44 0 0,-106 214 13 0 0,-63 52 158 0 0,193-322-163 0 0,-5 14-23 0 0,7-15-80 0 0,11-7-2596 0 0,3-3 1300 0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1:40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67 5527 0 0,'0'0'250'0'0,"-2"0"-2"0"0,-18 8-1168 0 0,-13 6 6355 0 0,-2 1 4728 0 0,53-21-9263 0 0,-9 3-696 0 0,90-37 187 0 0,-75 29-299 0 0,0 0-1 0 0,1 2 0 0 0,0 1 1 0 0,31-6-1 0 0,-27 12-91 0 0,-15 6 0 0 0,-11 0 0 0 0,-2-3 0 0 0,0 1-1 0 0,1 1 0 0 0,-1-1 0 0 0,0 0 0 0 0,0 0 1 0 0,0 0-1 0 0,0 1 0 0 0,0-1 0 0 0,0 0 0 0 0,-1 1 0 0 0,1-1 0 0 0,-1 1 0 0 0,1-1 0 0 0,-1 1 0 0 0,0-1 0 0 0,0 1 0 0 0,0-1 0 0 0,0 1 0 0 0,-1-1 0 0 0,1 1 1 0 0,-1-1-1 0 0,1 1 0 0 0,-3 3 0 0 0,-1 3-6 0 0,-1 1 1 0 0,0-1 0 0 0,0 0 0 0 0,-9 10-1 0 0,8-10 7 0 0,0 0 0 0 0,-5 11 0 0 0,7-14 8 0 0,1 0-1 0 0,-1 0 1 0 0,0 0 0 0 0,-1 0-1 0 0,1 0 1 0 0,-1-1 0 0 0,0 0-1 0 0,-1 0 1 0 0,1-1 0 0 0,-11 8-1 0 0,-6 1-4 0 0,-40 19-1 0 0,23-13-118 0 0,26-13 30 0 0,0-1 0 0 0,0-1-1 0 0,-1 0 1 0 0,0 0 0 0 0,1-2 0 0 0,-1 1 0 0 0,0-2-1 0 0,-19 0 1 0 0,32-1-102 0 0,-4-3-685 0 0,3 0 25 0 0,9 1 509 0 0,10-2 325 0 0,0 1 0 0 0,1 1-1 0 0,29 1 1 0 0,53 7 423 0 0,-72-4-211 0 0,-7-1-154 0 0,23 4 0 0 0,-39-4 59 0 0,1 1 1 0 0,-1-1 0 0 0,1 1-1 0 0,-1 0 1 0 0,0 0 0 0 0,0 1-1 0 0,0-1 1 0 0,9 8 0 0 0,-12-9-87 0 0,-1 0 1 0 0,0 0 0 0 0,0 1-1 0 0,0-1 1 0 0,1 0-1 0 0,-1 1 1 0 0,0-1 0 0 0,-1 1-1 0 0,1-1 1 0 0,0 1-1 0 0,0-1 1 0 0,-1 1 0 0 0,1 0-1 0 0,-1-1 1 0 0,1 1-1 0 0,-1 3 1 0 0,1-2 18 0 0,-1 1 1 0 0,-1-1-1 0 0,1 1 0 0 0,0-1 1 0 0,-1 0-1 0 0,0 1 0 0 0,1-1 1 0 0,-3 4-1 0 0,1 0 24 0 0,-1 0 0 0 0,-1-1 0 0 0,1 0 0 0 0,-1 1 0 0 0,0-1 0 0 0,-1 0 0 0 0,-5 6 0 0 0,2-5-40 0 0,1-1 0 0 0,-1-1 0 0 0,0 1 0 0 0,0-1 0 0 0,0 0 0 0 0,-1-1 0 0 0,0 0 0 0 0,-9 3 0 0 0,-79 19 40 0 0,69-20-57 0 0,-7 2 11 0 0,-4 1 43 0 0,-54 19 0 0 0,58-16-300 0 0,34-11-45 0 0,8-9-3845 0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1:41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 12895 0 0,'0'0'1172'0'0,"-2"0"-966"0"0,-13 1 252 0 0,0 0 0 0 0,-1 1 1 0 0,1 1-1 0 0,0 0 1 0 0,-18 8-1 0 0,6-2 571 0 0,-50 27 1 0 0,63-27-807 0 0,1 1 1 0 0,-1 0 0 0 0,2 1-1 0 0,0 0 1 0 0,-20 23-1 0 0,30-30-174 0 0,-1-1 0 0 0,1 1-1 0 0,0 0 1 0 0,0 0 0 0 0,0 0-1 0 0,1 0 1 0 0,-1 1 0 0 0,1-1-1 0 0,0 0 1 0 0,0 0 0 0 0,1 1-1 0 0,-1-1 1 0 0,1 1 0 0 0,0-1-1 0 0,0 1 1 0 0,1-1 0 0 0,-1 0-1 0 0,2 5 1 0 0,-2-5 10 0 0,1-1-1 0 0,0 1 1 0 0,0-1-1 0 0,0 0 1 0 0,0 1-1 0 0,0-1 1 0 0,1 0 0 0 0,-1 0-1 0 0,1 0 1 0 0,0 0-1 0 0,0 0 1 0 0,0 0-1 0 0,1 0 1 0 0,-1-1 0 0 0,1 1-1 0 0,-1-1 1 0 0,1 0-1 0 0,0 0 1 0 0,0 0-1 0 0,0 0 1 0 0,0 0 0 0 0,6 2-1 0 0,1-1 129 0 0,0-2 0 0 0,1 1 0 0 0,-1-1-1 0 0,0-1 1 0 0,1 0 0 0 0,-1 0 0 0 0,0-1 0 0 0,19-4 0 0 0,-9 1-114 0 0,0-2 0 0 0,0 0 0 0 0,25-13-1 0 0,70-42 394 0 0,-112 58-455 0 0,1 0-1 0 0,0 0 1 0 0,-1 0 0 0 0,0 0 0 0 0,0-1-1 0 0,0 0 1 0 0,0 1 0 0 0,-1-1 0 0 0,1 0-1 0 0,-1-1 1 0 0,0 1 0 0 0,0 0 0 0 0,-1 0-1 0 0,1-1 1 0 0,0-5 0 0 0,0 4-30 0 0,-1 0 1 0 0,1-1-1 0 0,-2 0 1 0 0,1 1-1 0 0,-1-1 1 0 0,0 1-1 0 0,0-1 0 0 0,-1 0 1 0 0,0 1-1 0 0,-1-8 1 0 0,1 11-37 0 0,0 0 0 0 0,-1 0 0 0 0,1 0 0 0 0,0 1 0 0 0,-1-1 0 0 0,0 0 1 0 0,0 1-1 0 0,0-1 0 0 0,0 1 0 0 0,0-1 0 0 0,0 1 0 0 0,0 0 0 0 0,-1 0 0 0 0,-3-3 0 0 0,1 3-56 0 0,0-1-1 0 0,1 1 0 0 0,-1 0 0 0 0,0 1 0 0 0,0-1 1 0 0,-1 1-1 0 0,1 0 0 0 0,-5-1 0 0 0,-7 1-939 0 0,0 1 1 0 0,0 0-1 0 0,0 2 0 0 0,-25 4 0 0 0,21-3-480 0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1:42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0 131 8287 0 0,'0'0'8854'0'0,"2"1"-8708"0"0,49 15 856 0 0,-44-14-840 0 0,0 1 1 0 0,0-1 0 0 0,0 0 0 0 0,0 0 0 0 0,1-1-1 0 0,-1 0 1 0 0,9 0 0 0 0,54-5 1293 0 0,-52 2-1232 0 0,13-2 167 0 0,36-10 0 0 0,-2 0-192 0 0,31 3-87 0 0,99 0-1 0 0,-149 9-115 0 0,238-24 247 0 0,-104 6 387 0 0,-160 18-610 0 0,145-9 299 0 0,-121 10-205 0 0,77 8 0 0 0,-42 5-114 0 0,30 4 0 0 0,-46-12 71 0 0,104-7 1 0 0,61-21 110 0 0,-214 22-147 0 0,32-4 200 0 0,0 2-1 0 0,71 2 1 0 0,-86 4-195 0 0,4 0-4 0 0,56 10 0 0 0,-66-9-25 0 0,0 0 0 0 0,-1-2 0 0 0,1 0 0 0 0,35-5 0 0 0,-11 1-2 0 0,97-15 67 0 0,-58 5-27 0 0,-42 6 140 0 0,-22 3 178 0 0,43-2 0 0 0,-63 6-343 0 0,7 0 35 0 0,3-5-51 0 0,0 3 28 0 0,1 2-19 0 0,-5 0-17 0 0,-1 2 0 0 0,0 0 0 0 0,2 0 0 0 0,-4 0-15 0 0,-5-1-69 0 0,-6 8-6225 0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2:01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3 936 7711 0 0,'0'0'5092'0'0,"2"-9"-4232"0"0,-3 1-45 0 0,-1 15 700 0 0,1 15 603 0 0,2-1-2049 0 0,2-2 0 0 0,0 1 0 0 0,1 0 0 0 0,1-1 0 0 0,1 1 0 0 0,0-1 0 0 0,11 19 0 0 0,-6-12 54 0 0,-8-19-97 0 0,-1-1 1 0 0,2 1 0 0 0,-1 0 0 0 0,7 8-1 0 0,-5-7-23 0 0,1 1 0 0 0,-1-1 0 0 0,-1 1-1 0 0,1 0 1 0 0,-2 0 0 0 0,1 0 0 0 0,-1 1-1 0 0,0-1 1 0 0,2 18 0 0 0,-2 5-18 0 0,-2 54 1 0 0,1-3 22 0 0,3-48 81 0 0,-1-14-89 0 0,4 9 64 0 0,-2 23-259 0 0,1 9 341 0 0,-5-53-78 0 0,-1 0-55 0 0,-1 1-13 0 0,2 9 0 0 0,-4-7 0 0 0,-3 8 0 0 0,-11 38 126 0 0,14-48-116 0 0,1-3 1 0 0,0-5 1141 0 0,5-24-1147 0 0,32-148 621 0 0,5-28 156 0 0,-38 175-783 0 0,50-289-78 0 0,-42 260 79 0 0,31-126 0 0 0,-39 162-13 0 0,0 0-1 0 0,-1-1 1 0 0,0-31-1 0 0,-3 32 28 0 0,2 0-1 0 0,0 0 1 0 0,6-28-1 0 0,0 20-31 0 0,1 0-1 0 0,19-43 0 0 0,-17 46-23 0 0,0 0-1 0 0,-1-1 1 0 0,-1 0 0 0 0,-1-1-1 0 0,-1 0 1 0 0,-1 0-1 0 0,-1 0 1 0 0,-1-1 0 0 0,-1-25-1 0 0,-3-22 43 0 0,1 63 0 0 0,1-1 0 0 0,2-4 3 0 0,-2-7-19 0 0,-2 18-37 0 0,-4-2 26 0 0,4 4-37 0 0,-9-6 796 0 0,6-1-727 0 0,0 0-53 0 0,2-1 26 0 0,1 0-21 0 0,0-1 32 0 0,1 0 11 0 0,0 3-10 0 0,0 5-45 0 0,1-1-4 0 0,1-2 63 0 0,-1 2 612 0 0,0 3-551 0 0,2 1-37 0 0,1 0 0 0 0,-1 0 0 0 0,0-1 0 0 0,1 1 0 0 0,-1-1 0 0 0,1 0 0 0 0,-1 0 0 0 0,1 0 0 0 0,0 0 0 0 0,-1-1-1 0 0,6 1 1 0 0,-1-1 1 0 0,1 0 22 0 0,1 0-1 0 0,-1-1 1 0 0,0 0-1 0 0,1 0 0 0 0,9-3 1 0 0,-8 1 2 0 0,0 1 0 0 0,0 0 0 0 0,11 0 0 0 0,155 1-61 0 0,-130 1 8 0 0,-36 0 0 0 0,24-1 0 0 0,-13-2 0 0 0,1-1 0 0 0,-2-1 0 0 0,33-11 0 0 0,-39 12 0 0 0,0 0 0 0 0,23-2 0 0 0,11-2 0 0 0,-38 6 0 0 0,-7 2 0 0 0,10 0 0 0 0,0 0 16 0 0,0-2 0 0 0,0 0 0 0 0,27-8 0 0 0,-38 9-16 0 0,1 1 0 0 0,0-1 0 0 0,-1 0 0 0 0,1 1 0 0 0,0 0 0 0 0,0 0 0 0 0,-1 0 0 0 0,7 1 0 0 0,-8-1 0 0 0,38-1 0 0 0,126 4 0 0 0,-109 2 0 0 0,-48-5 0 0 0,0 0 1 0 0,-1-1-1 0 0,1 0 0 0 0,0 0 0 0 0,-1-1 1 0 0,1 0-1 0 0,-1-1 0 0 0,0 0 0 0 0,14-7 1 0 0,-7 3-6 0 0,1 1 1 0 0,31-7-1 0 0,-44 13-37 0 0,4 1 20 0 0,-4 0-20 0 0,5 2 31 0 0,1 0 11 0 0,-7-2 0 0 0,0-1 0 0 0,0 1 0 0 0,-1-1 0 0 0,1 1 0 0 0,0-1 0 0 0,0 0 0 0 0,0 1 0 0 0,0-1 0 0 0,0 0 0 0 0,0 0 0 0 0,3-1 0 0 0,1 0 0 0 0,-1 1 0 0 0,-1 0 0 0 0,0 0 0 0 0,0-1 0 0 0,1 1 0 0 0,-1-1 0 0 0,0 0 0 0 0,7-2 0 0 0,4-2 0 0 0,-5 3 0 0 0,0 1 0 0 0,-1 1 0 0 0,3 1 0 0 0,7-2 0 0 0,-2-1 0 0 0,12 2 0 0 0,-19 0 0 0 0,0 0 0 0 0,0 0 0 0 0,1 1 0 0 0,-2 0 0 0 0,0-2 0 0 0,0 0 0 0 0,39-10 0 0 0,-39 10 0 0 0,0 0 0 0 0,-7 1 0 0 0,-1 1 6 0 0,1-1 0 0 0,0 0 0 0 0,-1 0 0 0 0,1 0 0 0 0,-1 0 0 0 0,1 0 0 0 0,0-1 0 0 0,-1 1 0 0 0,1 0 0 0 0,3-2 0 0 0,16-5 45 0 0,9 0-40 0 0,-21 5-22 0 0,-1 1-42 0 0,-7 1-11 0 0,-9 7-2749 0 0,-2 0 1714 0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2:02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45 2759 0 0,'0'0'1091'0'0,"2"-1"-170"0"0,25-8 1911 0 0,-26 8-2444 0 0,1 0 0 0 0,39-21 1381 0 0,-23 13 2814 0 0,-14 7-2532 0 0,-7 5-1825 0 0,0 1 0 0 0,0-1 0 0 0,0 1 0 0 0,-2 4 0 0 0,5-8-171 0 0,-1 1-31 0 0,1 0 38 0 0,0-1 0 0 0,0 1 0 0 0,-1-1 0 0 0,1 1 0 0 0,0-1 0 0 0,-1 1 0 0 0,1-1 0 0 0,-1 1 0 0 0,1-1 0 0 0,-1 0 0 0 0,1 1 0 0 0,-1-1 0 0 0,1 1 0 0 0,-1-1 0 0 0,1 0 0 0 0,-1 0 0 0 0,1 1 0 0 0,-1-1-1 0 0,0 0 1 0 0,1 0 0 0 0,-1 0 0 0 0,1 1 0 0 0,-1-1 0 0 0,0 0 0 0 0,1 0 0 0 0,-2 0 0 0 0,-15 2 228 0 0,-87 11-205 0 0,8-1-110 0 0,73-8-62 0 0,-13 3-211 0 0,-66 2 0 0 0,101-9 238 0 0,2 0-258 0 0,5-1 319 0 0,-4 0 171 0 0,-2 3-146 0 0,1 0-1 0 0,-1 0 1 0 0,0 0 0 0 0,0-1 0 0 0,0 1-1 0 0,0 0 1 0 0,0 0 0 0 0,0 0 0 0 0,-1 0-1 0 0,0 2 1 0 0,1-4-20 0 0,-3 7 14 0 0,0 0-1 0 0,0 0 1 0 0,-1 0 0 0 0,0-1-1 0 0,0 0 1 0 0,-1 1 0 0 0,0-2-1 0 0,0 1 1 0 0,0 0 0 0 0,-10 6-1 0 0,2 3 56 0 0,8-8-22 0 0,5-6 230 0 0,21 5-518 0 0,-8-5 153 0 0,1-1 0 0 0,-1 0 0 0 0,1-1-1 0 0,-1 0 1 0 0,0-1 0 0 0,17-4 0 0 0,-13 2 76 0 0,1 1 1 0 0,27-1-1 0 0,-39 4-46 0 0,0 0-1 0 0,1 0 1 0 0,-1 0-1 0 0,0 1 1 0 0,0 0 0 0 0,0 1-1 0 0,0-1 1 0 0,6 3-1 0 0,-10-3 66 0 0,1 0 1 0 0,-1 0-1 0 0,0 0 0 0 0,0 0 1 0 0,0 0-1 0 0,0 1 0 0 0,0-1 0 0 0,0 1 1 0 0,0-1-1 0 0,0 1 0 0 0,0 0 0 0 0,-1 0 1 0 0,1 0-1 0 0,-1 0 0 0 0,0 0 0 0 0,3 4 1 0 0,-1 0 112 0 0,-2-4-38 0 0,8 19 262 0 0,-12 3 108 0 0,0-18-416 0 0,-2 0-1 0 0,1 0 1 0 0,-1 0-1 0 0,1-1 1 0 0,-2 1-1 0 0,1-1 1 0 0,-11 8 0 0 0,-47 29 291 0 0,55-37-327 0 0,0 0-7 0 0,-15 10-51 0 0,1-2-1 0 0,-34 14 1 0 0,42-22 12 0 0,0-1-1 0 0,-1 0 1 0 0,1-1 0 0 0,-1 0 0 0 0,0-1-1 0 0,-28 0 1 0 0,59-12-1053 0 0,-10 5-287 0 0,8-4-5051 0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2:03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272 165 8607 0 0,'0'0'3536'0'0,"2"0"-3000"0"0,0 0 21 0 0,0 0 0 0 0,1-1 0 0 0,-1 1 0 0 0,0-1 0 0 0,1 0 0 0 0,-1 0 1 0 0,0 0-1 0 0,4-2 0 0 0,-5 2 149 0 0,5-7 374 0 0,-2-49-384 0 0,-3 35-696 0 0,9-29-377 0 0,-10 49 266 0 0,0 0-46 0 0,1 1 140 0 0,-1 1 0 0 0,0-1 0 0 0,0 1 0 0 0,0 0 0 0 0,0-1 0 0 0,0 1 0 0 0,0-1 0 0 0,0 1 1 0 0,0 0-1 0 0,0-1 0 0 0,0 1 0 0 0,0 0 0 0 0,0-1 0 0 0,0 1 0 0 0,-1-1 0 0 0,1 1 0 0 0,0 0 0 0 0,0-1 1 0 0,0 1-1 0 0,0 0 0 0 0,-1-1 0 0 0,-1 0-8 0 0,0 0 0 0 0,1 1-1 0 0,-1-1 1 0 0,0 0 0 0 0,0 1 0 0 0,0 0 0 0 0,0-1-1 0 0,0 1 1 0 0,0 0 0 0 0,0 0 0 0 0,0 0 0 0 0,0 0 0 0 0,-3 1-1 0 0,-30 9-209 0 0,15-4 136 0 0,-51 18 12 0 0,15-4 20 0 0,30-12 28 0 0,-46 21 0 0 0,65-25 53 0 0,6-3 55 0 0,1 1-14 0 0,1 1 0 0 0,-1-1 0 0 0,1 1 0 0 0,0-1 0 0 0,0 1 0 0 0,0-1 0 0 0,0 1 0 0 0,0-1 0 0 0,0 0 0 0 0,1 1 0 0 0,-1-1 0 0 0,1 0 0 0 0,0 0 0 0 0,-1 0 0 0 0,1 0 0 0 0,0-1 0 0 0,0 1 0 0 0,0 0 0 0 0,0-1 0 0 0,4 3 0 0 0,6 3 255 0 0,0-1 0 0 0,20 8 0 0 0,-29-13-246 0 0,9 4 95 0 0,-4-1-45 0 0,0-1-1 0 0,0-1 1 0 0,1 1 0 0 0,-1-1-1 0 0,0-1 1 0 0,1 1 0 0 0,9-1-1 0 0,-12 0-80 0 0,-4-1-25 0 0,0 0-1 0 0,1 0 0 0 0,-1 0 1 0 0,0 0-1 0 0,0-1 0 0 0,0 1 1 0 0,0-1-1 0 0,0 1 0 0 0,1-1 1 0 0,-1 0-1 0 0,3-1 1 0 0,-5 2-8 0 0,3-1 2 0 0,0 0-1 0 0,-1 0 1 0 0,1 0-1 0 0,0 0 1 0 0,-1-1-1 0 0,1 1 0 0 0,-1 0 1 0 0,0-1-1 0 0,1 0 1 0 0,-1 0-1 0 0,0 0 0 0 0,0 0 1 0 0,0 0-1 0 0,0 0 1 0 0,-1 0-1 0 0,1-1 1 0 0,-1 1-1 0 0,1 0 0 0 0,0-4 1 0 0,1 4-11 0 0,-1 0 11 0 0,8-21-192 0 0,-7 16 120 0 0,-3 5 5 0 0,-9 24-94 0 0,4-10 173 0 0,1-5 1 0 0,2 0-1 0 0,-1 0 1 0 0,-3 14-1 0 0,-17 51 194 0 0,-1 36 701 0 0,20-85-627 0 0,3-18-232 0 0,0 2-14 0 0,-14 15 159 0 0,12-16-154 0 0,1 0-24 0 0,-13 16 54 0 0,14-20 67 0 0,2-3-131 0 0,0 0 0 0 0,1 0 0 0 0,-1 0 0 0 0,0 0-1 0 0,0 0 1 0 0,0 0 0 0 0,0-1 0 0 0,0 1 0 0 0,1-2 0 0 0,1 0-24 0 0,40-41-2891 0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2:04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1 180 12895 0 0,'0'0'4427'0'0,"2"0"-3812"0"0,18 2-53 0 0,0 0 1 0 0,1-2 0 0 0,-1 0 0 0 0,0-1 0 0 0,26-5 0 0 0,100-28 498 0 0,-134 31-996 0 0,286-72 1029 0 0,-13 25-1450 0 0,-261 46-453 0 0,9-1-570 0 0,-9 1-3362 0 0,-17 2-1333 0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2:05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90 10479 0 0,'0'0'3368'0'0,"2"0"-2608"0"0,125-44 3747 0 0,-62 24-3702 0 0,-47 13-568 0 0,-8 3-67 0 0,0 1 0 0 0,1 0-1 0 0,0 0 1 0 0,0 1 0 0 0,15-2 0 0 0,-24 4-75 0 0,-2 2-122 0 0,1 0 23 0 0,0 0-1 0 0,-1 0 0 0 0,1-1 1 0 0,-1 1-1 0 0,1 0 1 0 0,-1 0-1 0 0,0 0 0 0 0,0 0 1 0 0,0 0-1 0 0,0 0 1 0 0,0 0-1 0 0,-1 0 0 0 0,1 0 1 0 0,0 0-1 0 0,-1 0 1 0 0,1 0-1 0 0,-1-1 0 0 0,0 1 1 0 0,0 0-1 0 0,-1 2 1 0 0,1-2 8 0 0,-3 4-69 0 0,0 1 1 0 0,-1-1-1 0 0,0 0 0 0 0,0 0 0 0 0,-1 0 0 0 0,1-1 0 0 0,-13 10 1 0 0,-51 27-528 0 0,20-12 234 0 0,7-4 224 0 0,15-9 79 0 0,-30 24 0 0 0,49-36 55 0 0,5-3 0 0 0,0 0 0 0 0,0 0 0 0 0,0 0 0 0 0,1 1 0 0 0,-1-1 0 0 0,-2 3 0 0 0,0 1 15 0 0,4-4 588 0 0,12 1-171 0 0,6 2 17 0 0,1-1 1 0 0,28 2-1 0 0,-9-1 97 0 0,-35-5-386 0 0,2 3 8 0 0,10 4-165 0 0,-12-6 51 0 0,30 9 20 0 0,-27-10-73 0 0,0 0-1 0 0,0-1 1 0 0,-1 1 0 0 0,1-1 0 0 0,0 0 0 0 0,0-1-1 0 0,-1 1 1 0 0,7-3 0 0 0,16-5-291 0 0,-10 4 94 0 0,0-1 0 0 0,19-9 0 0 0,19-7 16 0 0,-49 20 896 0 0,-6 2-958 0 0,1 0-1 0 0,-1 1 1 0 0,0-1-1 0 0,1 0 1 0 0,-1 0-1 0 0,0 0 1 0 0,1 0-1 0 0,-1 0 1 0 0,0 0 0 0 0,1 0-1 0 0,-1 0 1 0 0,0 1-1 0 0,1-1 1 0 0,2 5-4122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8:12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829 0 16527 0 0,'0'0'1778'0'0,"-1"2"-1680"0"0,-110 133 205 0 0,-47 49 869 0 0,102-115-707 0 0,-14 7-222 0 0,-4-2 0 0 0,-84 64-1 0 0,120-104-170 0 0,2 0 0 0 0,-62 77 0 0 0,70-68-132 0 0,27-41-242 0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2:05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4607 0 0,'0'0'11222'0'0,"1"-1"-10821"0"0,161-46 3182 0 0,-144 41-3336 0 0,-12 4-166 0 0,0 0 1 0 0,1 0-1 0 0,-1 0 1 0 0,1 1-1 0 0,9 0 1 0 0,-7 0 3 0 0,-5 3-26 0 0,-4-2-59 0 0,0 0 0 0 0,1 0 0 0 0,-1 0 1 0 0,1 1-1 0 0,-1-1 0 0 0,1 0 1 0 0,-1 0-1 0 0,0 1 0 0 0,1-1 1 0 0,-1 0-1 0 0,0 1 0 0 0,1-1 0 0 0,-1 1 1 0 0,0-1-1 0 0,1 0 0 0 0,-1 1 1 0 0,0-1-1 0 0,0 1 0 0 0,0-1 0 0 0,1 0 1 0 0,-1 1-1 0 0,0-1 0 0 0,0 1 1 0 0,0-1-1 0 0,0 1 0 0 0,0-1 1 0 0,0 1-1 0 0,0-1 0 0 0,0 1 0 0 0,0-1 1 0 0,0 1-1 0 0,0-1 0 0 0,0 1 1 0 0,0-1-1 0 0,0 1 0 0 0,0-1 1 0 0,-1 1-1 0 0,1 0-1 0 0,-1 10 1 0 0,1-9 0 0 0,0 1 0 0 0,0 0 0 0 0,0-1 0 0 0,-1 1 0 0 0,1 0 0 0 0,-1-1 0 0 0,0 1 0 0 0,0-1 0 0 0,0 1 0 0 0,0-1 0 0 0,0 1 0 0 0,-1-1 0 0 0,1 1 0 0 0,-1-1 0 0 0,1 0 0 0 0,-1 0 0 0 0,0 0 0 0 0,-3 3 0 0 0,-7 7 0 0 0,-2 0 0 0 0,-26 19 0 0 0,-3 2 0 0 0,17-13 0 0 0,16-14 0 0 0,1 1 0 0 0,1 1 0 0 0,-1-1 0 0 0,1 1 0 0 0,-9 13 0 0 0,11-12 0 0 0,2 0 0 0 0,-7 18 1476 0 0,13-26-1281 0 0,3 0-142 0 0,-1 1 0 0 0,1-1 1 0 0,-1 0-1 0 0,1 0 0 0 0,-1 0 1 0 0,1-1-1 0 0,0 1 0 0 0,6-2 0 0 0,40-4 333 0 0,-49 5-386 0 0,-1-1 0 0 0,1 1 0 0 0,-1 0 0 0 0,1 0 0 0 0,0-1 0 0 0,-1 1 0 0 0,1 0 0 0 0,0 0 0 0 0,-1 1 0 0 0,1-1 0 0 0,0 0 0 0 0,-1 1 0 0 0,1-1 0 0 0,3 2 0 0 0,1 0 0 0 0,73 8-32 0 0,-77-9-132 0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2:06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4 5063 0 0,'9'-3'14918'0'0,"-9"5"-14854"0"0,-1 0 0 0 0,1 0 0 0 0,0 0 0 0 0,0 0 0 0 0,-1-1 0 0 0,1 1 0 0 0,-1 0 0 0 0,0 0 0 0 0,0 0 0 0 0,0 0 0 0 0,1-1 0 0 0,-1 1 1 0 0,-1 0-1 0 0,1-1 0 0 0,0 1 0 0 0,0-1 0 0 0,-1 0 0 0 0,1 1 0 0 0,-3 1 0 0 0,-1 2-23 0 0,1-1-19 0 0,-1-1-1 0 0,0 1 1 0 0,1-1-1 0 0,-1 0 0 0 0,0 0 1 0 0,-1-1-1 0 0,-9 4 1 0 0,-44 11-25 0 0,24-8-223 0 0,-61 16-1185 0 0,96-25 1395 0 0,-1 0 0 0 0,1 0 0 0 0,0 0 0 0 0,-1 0 0 0 0,1 0 1 0 0,-1 0-1 0 0,1 1 0 0 0,0-1 0 0 0,-1-1 0 0 0,1 1 0 0 0,-1 0 0 0 0,1 0 0 0 0,-1 0 0 0 0,1 0 0 0 0,0 0 0 0 0,-1 0 0 0 0,1 0 0 0 0,-1 0 0 0 0,1-1 0 0 0,0 1 0 0 0,-1 0 0 0 0,1 0 1 0 0,0-1-1 0 0,-1 1 0 0 0,1 0 0 0 0,-9-4-470 0 0,6 4 463 0 0,0 0 1 0 0,-1 1-1 0 0,1-1 0 0 0,-1 1 1 0 0,-4 2-1 0 0,-10 4 23 0 0,13-5 5 0 0,3-1 3 0 0,0-1-1 0 0,0 1 1 0 0,1 0 0 0 0,-1 1-1 0 0,0-1 1 0 0,1 0 0 0 0,-1 0 0 0 0,1 1-1 0 0,0-1 1 0 0,-2 2 0 0 0,1 0 70 0 0,0-1 0 0 0,0 0 1 0 0,0 1-1 0 0,1-1 1 0 0,-1 1-1 0 0,1-1 1 0 0,0 1-1 0 0,0 0 0 0 0,0 0 1 0 0,-1 5-1 0 0,1-6 442 0 0,2-1-396 0 0,0 5-42 0 0,-1-3 3 0 0,3 5-26 0 0,1 2-49 0 0,1-1-10 0 0,3 2 4 0 0,-4-10-9 0 0,-2-1-14 0 0,1 2-6 0 0,0-1-1 0 0,1 0 0 0 0,-1 1 1 0 0,1-1-1 0 0,-1 0 1 0 0,1-1-1 0 0,-1 1 1 0 0,1-1-1 0 0,0 1 0 0 0,4-1 1 0 0,37-5-324 0 0,-33 4 319 0 0,85-8 345 0 0,-84 10-257 0 0,0-1 0 0 0,0 1 0 0 0,-1 1 0 0 0,1 0 0 0 0,20 7 0 0 0,-22-5-7 0 0,0 0 0 0 0,0 1 0 0 0,13 7 0 0 0,-23-11-36 0 0,1-1 0 0 0,-1 1 1 0 0,0 0-1 0 0,1 0 0 0 0,-1 0 0 0 0,0 0 1 0 0,0 0-1 0 0,0 0 0 0 0,1 0 0 0 0,-1 0 1 0 0,0 0-1 0 0,-1 0 0 0 0,1 1 1 0 0,0-1-1 0 0,0 0 0 0 0,0 1 0 0 0,-1-1 1 0 0,1 0-1 0 0,-1 1 0 0 0,1-1 0 0 0,-1 1 1 0 0,0-1-1 0 0,1 1 0 0 0,-1-1 0 0 0,0 1 1 0 0,0 2-1 0 0,0-1 40 0 0,0 0-29 0 0,-1-1 1 0 0,1 1-1 0 0,-1 0 1 0 0,0 0-1 0 0,1 0 1 0 0,-1-1-1 0 0,0 1 1 0 0,-1 0-1 0 0,1-1 1 0 0,0 1-1 0 0,-1-1 1 0 0,1 1-1 0 0,-1-1 1 0 0,0 0 0 0 0,0 1-1 0 0,0-1 1 0 0,0 0-1 0 0,0 0 1 0 0,-5 2-1 0 0,-3 3 30 0 0,0-1 0 0 0,-1 0 0 0 0,-14 6 0 0 0,-2-2 3 0 0,-1-2 0 0 0,0 0 0 0 0,-52 6 0 0 0,-36-2-47 0 0,108-10-12 0 0,7-2-63 0 0,1 0-1 0 0,-1 1 1 0 0,0-1-1 0 0,0 1 0 0 0,1-1 1 0 0,-1 1-1 0 0,0-1 1 0 0,0 1-1 0 0,1-1 1 0 0,-1 1-1 0 0,1 0 1 0 0,-1-1-1 0 0,0 1 1 0 0,1 0-1 0 0,-1 0 1 0 0,1-1-1 0 0,0 1 1 0 0,-1 0-1 0 0,1 0 0 0 0,0 0 1 0 0,-1-1-1 0 0,1 1 1 0 0,0 0-1 0 0,0 0 1 0 0,0 0-1 0 0,0 0 1 0 0,0 0-1 0 0,0 0 1 0 0,0-1-1 0 0,0 1 1 0 0,0 0-1 0 0,0 0 1 0 0,0 0-1 0 0,0 0 0 0 0,1 0 1 0 0,0 1-1 0 0,-1 0 158 0 0,1-1-517 0 0,5 5-3558 0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2:10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1100 2303 0 0,'2'0'5667'0'0,"5"0"-3898"0"0,-5 0-821 0 0,6-3 6092 0 0,20 61-6168 0 0,22 69 0 0 0,2 61-656 0 0,-50-178-191 0 0,1 0 0 0 0,0 0-1 0 0,1 0 1 0 0,-1 0 0 0 0,2-1-1 0 0,0 0 1 0 0,8 13 0 0 0,-5-9 93 0 0,-1 1 0 0 0,0-1 0 0 0,0 1 0 0 0,-2 0 0 0 0,0 0 0 0 0,0 1 0 0 0,3 21 0 0 0,-6-22-112 0 0,0-3 16 0 0,0 1 0 0 0,-1-1 0 0 0,0 1 0 0 0,-1-1 0 0 0,-2 17 0 0 0,1 11 53 0 0,2-37-53 0 0,-1-1 0 0 0,1 0 0 0 0,0 0 1 0 0,-1 0-1 0 0,1 0 0 0 0,0 0 0 0 0,-1 0 0 0 0,1 0 1 0 0,0 0-1 0 0,0 0 0 0 0,0 0 0 0 0,0 0 0 0 0,0-1 1 0 0,0 1-1 0 0,0 0 0 0 0,0-1 0 0 0,1 1 0 0 0,-1 0 1 0 0,0-1-1 0 0,2 1 0 0 0,-2-1-11 0 0,1 1 367 0 0,16 2 487 0 0,-17-3-812 0 0,1 1 0 0 0,8 3-40 0 0,-6-2-11 0 0,0 2 54 0 0,-3-3-52 0 0,1 0 0 0 0,-1 0-1 0 0,1 0 1 0 0,-1 1 0 0 0,0-1-1 0 0,0 1 1 0 0,1-1 0 0 0,-1 1 0 0 0,0-1-1 0 0,0 1 1 0 0,-1-1 0 0 0,1 1-1 0 0,0 0 1 0 0,0 0 0 0 0,-1-1 0 0 0,1 1-1 0 0,-1 0 1 0 0,1 3 0 0 0,0 1 1 0 0,-1-4-1 0 0,1 1 0 0 0,-1-1 1 0 0,1 1-1 0 0,-1-1 0 0 0,0 1 0 0 0,-1 4 0 0 0,1-2 2 0 0,0-1 0 0 0,0 1 0 0 0,1-1-1 0 0,-1 1 1 0 0,2 6 0 0 0,-2-11 2 0 0,0 0-1 0 0,0 1 1 0 0,0-1-1 0 0,0 1 1 0 0,0-1-1 0 0,1 1 1 0 0,-1-1 0 0 0,0 0-1 0 0,0 1 1 0 0,0-1-1 0 0,0 0 1 0 0,1 1-1 0 0,-1-1 1 0 0,0 1-1 0 0,0-1 1 0 0,1 0-1 0 0,-1 1 1 0 0,0-1-1 0 0,1 0 1 0 0,-1 0 0 0 0,0 1-1 0 0,1-1 1 0 0,-1 0-1 0 0,0 0 1 0 0,1 0-1 0 0,-1 1 1 0 0,1-1-1 0 0,-1 0 1 0 0,0 0-1 0 0,1 0 1 0 0,-1 0 0 0 0,1 0-1 0 0,-1 0 1 0 0,0 0-1 0 0,1 0 1 0 0,-1 0-1 0 0,1 0 1 0 0,-1 0-1 0 0,1 0 1 0 0,-1 0-1 0 0,0 0 1 0 0,1 0 0 0 0,0 0-1 0 0,14-10 349 0 0,-13 7-317 0 0,-1 0 0 0 0,1-1 0 0 0,-1 1 1 0 0,1-1-1 0 0,-1 1 0 0 0,0-1 0 0 0,-1 1 0 0 0,2-7 0 0 0,-2 2-11 0 0,-2-7 2 0 0,1-1 1 0 0,0 0-1 0 0,2 0 1 0 0,4-31-1 0 0,-1 33-23 0 0,0 0 0 0 0,1 1 1 0 0,1 0-1 0 0,7-14 0 0 0,0-1-7 0 0,-1-1 0 0 0,10-39 0 0 0,9-62 0 0 0,-5 18 0 0 0,-16 65 0 0 0,6-67 0 0 0,7-31 0 0 0,19-14-64 0 0,-36 139 48 0 0,-2 1-1 0 0,0-1 1 0 0,-1 0-1 0 0,-1-1 1 0 0,-1 1-1 0 0,-1 0 1 0 0,-3-25-1 0 0,3 45 17 0 0,-3-20-2 0 0,1 0-1 0 0,1 0 1 0 0,1-1 0 0 0,2-20-1 0 0,-2 40 3 0 0,1-9-9 0 0,1 0 0 0 0,0 1 0 0 0,0-1 1 0 0,1 0-1 0 0,5-11 0 0 0,-2 9 2 0 0,0-3 3 0 0,1 1 0 0 0,1 0 1 0 0,15-23-1 0 0,-10 16-49 0 0,-7 12 53 0 0,1 3-11 0 0,-6 4-45 0 0,1-14-245 0 0,6-36 301 0 0,-3 23 0 0 0,4-17 0 0 0,1-10 0 0 0,-10 29 0 0 0,0 20-11 0 0,0 6 1 0 0,0 0 0 0 0,0 0 0 0 0,0 0 0 0 0,0 0 0 0 0,-1 0 0 0 0,1 0 0 0 0,0 0-1 0 0,-1 1 1 0 0,1-1 0 0 0,0 0 0 0 0,-1 0 0 0 0,1 0 0 0 0,-1 1 0 0 0,0-1 0 0 0,1 0-1 0 0,-1 1 1 0 0,1-1 0 0 0,-1 0 0 0 0,0 1 0 0 0,0-1 0 0 0,-3-3-130 0 0,3 3 64 0 0,0 0 15 0 0,-4-4 38 0 0,4 4-30 0 0,0 1 0 0 0,-5-3 42 0 0,1-2 11 0 0,7 0-11 0 0,-1 4-42 0 0,17-6 138 0 0,-9 5-15 0 0,0 0 23 0 0,-2 1 0 0 0,-1-1-8 0 0,4 1-58 0 0,-4 1 11 0 0,35 0 39 0 0,-31 1-72 0 0,2-1 7 0 0,0-1 0 0 0,1 0 0 0 0,12-3 0 0 0,4-1-1 0 0,12 4-11 0 0,31 0 0 0 0,-8-1 0 0 0,64 0 0 0 0,-78 3 0 0 0,79-9 0 0 0,-121 7 0 0 0,20-1 0 0 0,-6 2 0 0 0,7 5 0 0 0,1 0 0 0 0,-8-2 0 0 0,1-2 0 0 0,-1 0 0 0 0,35-4 0 0 0,9 0 0 0 0,13 7 0 0 0,-40 0 0 0 0,-20-3 0 0 0,-11-1 0 0 0,0 1 0 0 0,-1-2 0 0 0,1 1 0 0 0,0-1 0 0 0,10-2 0 0 0,6-1 0 0 0,-2 0 0 0 0,-7 1 0 0 0,0 1 0 0 0,0 1 0 0 0,0 0 0 0 0,28 2 0 0 0,-23 2 0 0 0,0-1 0 0 0,-16-1 0 0 0,15 0 0 0 0,-8-1 0 0 0,6-1 0 0 0,-1-1 0 0 0,1-1 0 0 0,19-5 0 0 0,27-3 0 0 0,-49 9 0 0 0,27-2 0 0 0,46 1 0 0 0,223 3 0 0 0,-303 0 0 0 0,2-1 0 0 0,18-4 0 0 0,-25 5 0 0 0,7-1 0 0 0,0-1 0 0 0,0 0 0 0 0,0-1 0 0 0,9-3 0 0 0,-15 4 0 0 0,1 0 0 0 0,0 1 0 0 0,0-1 0 0 0,1 1 0 0 0,-1 0 0 0 0,4 0 0 0 0,3-1 0 0 0,-1-1 0 0 0,4 1 0 0 0,5 3 0 0 0,-8-1 0 0 0,-5 1 0 0 0,3 0 0 0 0,5 4 0 0 0,-12-3 0 0 0,25 3 0 0 0,-19-3 11 0 0,-4-2 31 0 0,5-2-20 0 0,-7 2 31 0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2:34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26 5063 0 0,'0'0'11216'0'0,"8"-2"-7620"0"0,-28 37-3224 0 0,19-34 468 0 0,14-15-605 0 0,-2 1-184 0 0,-8 9-51 0 0,0 1 1 0 0,1-1-1 0 0,-1 1 0 0 0,0 0 1 0 0,1 0-1 0 0,6-4 0 0 0,-3 3 11 0 0,-5 3 42 0 0,-9 6 26 0 0,1-2-38 0 0,-18 21 115 0 0,19-20-132 0 0,4-2 613 0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2:34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44 10591 0 0,'0'0'1234'0'0,"-10"2"1268"0"0,3 1-2265 0 0,0 1-1 0 0,0-1 0 0 0,1 1 0 0 0,0 1 1 0 0,-1-1-1 0 0,2 1 0 0 0,-1 0 1 0 0,-5 6-1 0 0,-5 8 110 0 0,-16 24 1 0 0,3-4-71 0 0,-29 45 522 0 0,16-21 126 0 0,36-55-875 0 0,1 0 0 0 0,0 0 0 0 0,1 0 0 0 0,0 1 0 0 0,0 0 1 0 0,-3 12-1 0 0,6-18-30 0 0,0 0 0 0 0,1 0 0 0 0,0-1 0 0 0,-1 1 0 0 0,1 0 0 0 0,0 0 0 0 0,0 0-1 0 0,1 0 1 0 0,-1 0 0 0 0,1-1 0 0 0,0 4 0 0 0,0-4 1 0 0,0 0 0 0 0,0 0 0 0 0,0-1 0 0 0,0 1 0 0 0,0 0 0 0 0,0-1 0 0 0,0 1 0 0 0,1-1 0 0 0,-1 1 0 0 0,1-1 0 0 0,-1 0 0 0 0,1 0 0 0 0,-1 1-1 0 0,1-1 1 0 0,0 0 0 0 0,-1 0 0 0 0,4 1 0 0 0,2 0 58 0 0,-1 0 0 0 0,1-1 0 0 0,0 0 0 0 0,-1 0 0 0 0,1 0 0 0 0,0-1 0 0 0,0 0 0 0 0,-1 0 0 0 0,1-1 0 0 0,0 1 0 0 0,0-1 0 0 0,-1-1 0 0 0,11-3 0 0 0,8-4 28 0 0,-1 0 1 0 0,25-15 0 0 0,-48 24-102 0 0,7-4 6 0 0,0 0-1 0 0,0 0 1 0 0,-1-1-1 0 0,0 0 1 0 0,0 0-1 0 0,0-1 1 0 0,0 0-1 0 0,-1 0 1 0 0,0 0-1 0 0,0-1 1 0 0,-1 0-1 0 0,0 0 1 0 0,0 0-1 0 0,4-9 1 0 0,3-12 23 0 0,-1 6 12 0 0,7-25-1 0 0,-9 21-102 0 0,12-45-418 0 0,-19 62 404 0 0,0 0-1 0 0,-1 0 1 0 0,0 0 0 0 0,-1 0-1 0 0,-1-18 1 0 0,1 24 36 0 0,0 0 1 0 0,-1 0-1 0 0,0 0 0 0 0,0 0 0 0 0,1 0 0 0 0,-2 0 1 0 0,1 0-1 0 0,0 1 0 0 0,-1-1 0 0 0,1 0 0 0 0,-1 1 1 0 0,0-1-1 0 0,0 1 0 0 0,0 0 0 0 0,0-1 0 0 0,0 1 1 0 0,0 0-1 0 0,0 0 0 0 0,-1 1 0 0 0,-3-3 0 0 0,1 2 31 0 0,1-1 0 0 0,-1 2 0 0 0,0-1 0 0 0,0 0 0 0 0,-1 1 0 0 0,1 0 0 0 0,0 0 0 0 0,0 1 0 0 0,-1 0 0 0 0,1 0 1 0 0,-6 0-1 0 0,-1 1-13 0 0,0 0 0 0 0,0 1 1 0 0,-21 7-1 0 0,28-8 13 0 0,0 1-1 0 0,0 0 1 0 0,0 1 0 0 0,0-1 0 0 0,0 1 0 0 0,1-1-1 0 0,-1 2 1 0 0,1-1 0 0 0,0 0 0 0 0,0 1-1 0 0,-4 4 1 0 0,3 0-8 0 0,5-8-34 0 0,0 1 0 0 0,0 0 0 0 0,0-1 0 0 0,-1 1 0 0 0,2 0 0 0 0,-1-1 0 0 0,0 1 0 0 0,0 0 1 0 0,0-1-1 0 0,0 1 0 0 0,0 0 0 0 0,0-1 0 0 0,1 1 0 0 0,-1 0 0 0 0,0-1 0 0 0,1 1 0 0 0,-1-1 0 0 0,0 1 0 0 0,1 1 0 0 0,6 6-689 0 0,-5-6-135 0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2:35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2 5983 0 0,'0'0'10464'0'0,"-1"0"-10014"0"0,-6-1-288 0 0,1 1 1 0 0,-1 0 0 0 0,1 0-1 0 0,-1 1 1 0 0,1 0-1 0 0,-12 3 1 0 0,-10 2 13 0 0,-15 2 159 0 0,-73 23-1 0 0,92-24-207 0 0,-59 20 235 0 0,81-27-76 0 0,-10 25-30 0 0,4-7-256 0 0,1 1 0 0 0,1 0 0 0 0,1 0 0 0 0,1 0 0 0 0,0 0 0 0 0,2 0 0 0 0,0 1 0 0 0,1 27 0 0 0,1-44 5 0 0,0-1-1 0 0,0 1 0 0 0,1-1 0 0 0,0 1 1 0 0,-1-1-1 0 0,1 1 0 0 0,0-1 1 0 0,0 1-1 0 0,0-1 0 0 0,0 0 1 0 0,1 0-1 0 0,-1 0 0 0 0,0 1 1 0 0,1-1-1 0 0,0-1 0 0 0,-1 1 1 0 0,1 0-1 0 0,0 0 0 0 0,0-1 0 0 0,0 1 1 0 0,3 1-1 0 0,3 1 26 0 0,0 0 0 0 0,0-1 0 0 0,1 0-1 0 0,15 3 1 0 0,-2-1-2 0 0,-8-2 35 0 0,0-1-1 0 0,20 1 1 0 0,-18-2 78 0 0,-1 1 0 0 0,18 4 1 0 0,-29-5-98 0 0,0 0 0 0 0,1 0 1 0 0,-1 1-1 0 0,0 0 1 0 0,0 0-1 0 0,0 0 0 0 0,0 0 1 0 0,0 1-1 0 0,-1 0 0 0 0,1-1 1 0 0,5 7-1 0 0,-7-7-16 0 0,0 0 0 0 0,-1 0-1 0 0,1 0 1 0 0,0 1 0 0 0,-1-1 0 0 0,1 1-1 0 0,-1-1 1 0 0,0 1 0 0 0,2 4-1 0 0,-3-5-19 0 0,0 0-1 0 0,1 0 0 0 0,-1 0 0 0 0,0 0 0 0 0,0 0 0 0 0,-1-1 0 0 0,1 1 0 0 0,0 0 0 0 0,-1 0 0 0 0,1 0 0 0 0,-1 0 0 0 0,1-1 0 0 0,-1 1 0 0 0,0 0 0 0 0,0-1 0 0 0,-1 3 1 0 0,-5 7-4 0 0,-1-1 0 0 0,0 0 0 0 0,-1-1 0 0 0,0 0 0 0 0,0 0 0 0 0,-1-1 0 0 0,0 0 0 0 0,-1-1 0 0 0,1 0 0 0 0,-15 6 0 0 0,-3 1-91 0 0,-1-2 1 0 0,0-1 0 0 0,-32 7-1 0 0,-77 11-105 0 0,133-29 184 0 0,1 1 0 0 0,0 0 0 0 0,-1-1 0 0 0,1 0 0 0 0,0 0 0 0 0,-1 0 0 0 0,1-1 0 0 0,0 1-1 0 0,-1-1 1 0 0,1 0 0 0 0,0 0 0 0 0,0-1 0 0 0,0 1 0 0 0,0-1 0 0 0,0 0 0 0 0,-4-3 0 0 0,7 5 5 0 0,0-1 1 0 0,0 0-1 0 0,0 0 1 0 0,0 0 0 0 0,0 0-1 0 0,0 0 1 0 0,1 0-1 0 0,-1 0 1 0 0,0 0-1 0 0,1 0 1 0 0,-1 0-1 0 0,1 0 1 0 0,-1 0-1 0 0,1 0 1 0 0,-1-1-1 0 0,1 1 1 0 0,0 0-1 0 0,0 0 1 0 0,-1-1 0 0 0,1 1-1 0 0,0 0 1 0 0,0 0-1 0 0,0-1 1 0 0,1 1-1 0 0,-1 0 1 0 0,0 0-1 0 0,0-1 1 0 0,1 1-1 0 0,-1 0 1 0 0,0 0-1 0 0,1 0 1 0 0,-1 0-1 0 0,1 0 1 0 0,1-3-1 0 0,3-4 7 0 0,0 0-1 0 0,0 0 1 0 0,11-11-1 0 0,-11 13-9 0 0,10-11 45 0 0,0 2 0 0 0,1 0 0 0 0,1 0 0 0 0,0 2 0 0 0,1 0 0 0 0,0 1 0 0 0,1 1 0 0 0,23-11 0 0 0,-13 10 95 0 0,-10 4-54 0 0,30-17 0 0 0,-43 22-68 0 0,-1-1 0 0 0,0 0-1 0 0,0 0 1 0 0,0 0-1 0 0,0 0 1 0 0,6-8-1 0 0,-6 5-19 0 0,-1 0 1 0 0,0 0-1 0 0,0-1 0 0 0,-1 1 0 0 0,5-15 0 0 0,2-11-213 0 0,-8 23 41 0 0,1-1 0 0 0,1 1 0 0 0,-1 0 0 0 0,2 1 0 0 0,8-16 0 0 0,5-5-11 0 0,19-25-102 0 0,-44 63-468 0 0,-1-1 0 0 0,-9 9 0 0 0,-3 2-2730 0 0,11-9-2581 0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2:36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96 10999 0 0,'-13'6'499'0'0,"10"-5"-4"0"0,-8 3-297 0 0,-19 9 856 0 0,15-7 242 0 0,1 0 0 0 0,-27 6 2801 0 0,42-13-4038 0 0,-1-1 0 0 0,1 0 0 0 0,0 1 0 0 0,1-1 0 0 0,-1 0 0 0 0,0 1 0 0 0,0-1 0 0 0,1 1 1 0 0,-1 0-1 0 0,0-1 0 0 0,3 0 0 0 0,-2 0 4 0 0,14-13 53 0 0,1 1 0 0 0,1 1 0 0 0,0 1 0 0 0,1 1 1 0 0,0 0-1 0 0,0 1 0 0 0,1 1 0 0 0,0 1 0 0 0,34-9 0 0 0,-47 16-5 0 0,1 0-1 0 0,-1 1 1 0 0,8 0-1 0 0,-9 0-24 0 0,5 1 1 0 0,-1 4-23 0 0,-9-4-64 0 0,0 0 1 0 0,0 1 0 0 0,0-1-1 0 0,0 1 1 0 0,0-1 0 0 0,0 1-1 0 0,-1-1 1 0 0,1 1 0 0 0,0 0-1 0 0,-1-1 1 0 0,0 1 0 0 0,1 0-1 0 0,-1-1 1 0 0,0 1-1 0 0,0 0 1 0 0,0-1 0 0 0,0 1-1 0 0,0 0 1 0 0,0-1 0 0 0,-1 1-1 0 0,1 0 1 0 0,0-1 0 0 0,-1 1-1 0 0,1 0 1 0 0,-2 1-1 0 0,-1 5 0 0 0,0-1-1 0 0,-1 1 0 0 0,-7 11 0 0 0,4-9-33 0 0,0-1 1 0 0,-1 0-1 0 0,0 0 0 0 0,-13 10 0 0 0,-41 29-229 0 0,35-27 210 0 0,-25 22 35 0 0,30-24-10 0 0,-44 29-1 0 0,17-15 29 0 0,-74 64 0 0 0,120-94-5 0 0,-1 0 0 0 0,1 0 1 0 0,0 0-1 0 0,0 0 0 0 0,0 1 0 0 0,0-1 0 0 0,1 1 0 0 0,-1 0 1 0 0,1 0-1 0 0,-2 5 0 0 0,0 7-8 0 0,5-12 15 0 0,0 11-4 0 0,3-13 6 0 0,-3-1 5 0 0,0 1 9 0 0,1-1 1 0 0,0 1-1 0 0,-1-1 0 0 0,1 1 1 0 0,0-1-1 0 0,0 0 0 0 0,0 1 1 0 0,0-1-1 0 0,1 0 0 0 0,-1 0 1 0 0,0-1-1 0 0,0 1 1 0 0,0 0-1 0 0,5 0 0 0 0,2 0 65 0 0,0 0-1 0 0,13-1 0 0 0,-11-1 3 0 0,24 0 154 0 0,50-10 0 0 0,5 0 68 0 0,-14 13-161 0 0,-62-3-62 0 0,0 0-1 0 0,20-6 1 0 0,-21 5-950 0 0,0 0 0 0 0,19-1 0 0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2:37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7367 0 0,'0'0'3922'0'0,"3"-1"-2892"0"0,115-40 1554 0 0,-54 21-2237 0 0,-19 5-214 0 0,1 2-1 0 0,78-12 0 0 0,-117 25-360 0 0,61-5 636 0 0,-60 5-1584 0 0,-1 0 0 0 0,1 1-1 0 0,13 3 1 0 0,-6 1-3611 0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2:37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56 7831 0 0,'-9'2'810'0'0,"-4"-1"7555"0"0,22-7-6132 0 0,24-7-1817 0 0,-5 4-131 0 0,1 2 0 0 0,0 0 0 0 0,0 2 0 0 0,31-2 0 0 0,120 2-18 0 0,-161 5-279 0 0,63 3-1666 0 0,-47 2-3909 0 0,-13-2-484 0 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3:20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49 104 3679 0 0,'0'0'167'0'0,"-1"0"-7"0"0,-30-7 9807 0 0,21 8-5973 0 0,4 2-344 0 0,14-1-3482 0 0,0-1 0 0 0,0-1 0 0 0,0 1 1 0 0,0-1-1 0 0,1 0 0 0 0,-1-1 1 0 0,12-2-1 0 0,34-12 149 0 0,258-58 175 0 0,-290 69-493 0 0,-4 1 15 0 0,-1 0 0 0 0,1 1 0 0 0,0 1 1 0 0,30 2-1 0 0,-38 1-108 0 0,-9-1-118 0 0,-5 0-2261 0 0,2-1 1337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8:12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10591 0 0,'0'0'8092'0'0,"3"-1"-7505"0"0,206-39 4716 0 0,110-5-3662 0 0,-227 33-1507 0 0,57-6-346 0 0,-68 7-304 0 0,4-1-675 0 0,-72 11 715 0 0,1 1 0 0 0,-1 0-1 0 0,0 1 1 0 0,20 4-1 0 0,-5 4-685 0 0,-28-9 1075 0 0,1 0 1 0 0,-1 0 0 0 0,1 1 0 0 0,-1-1 0 0 0,1 0 0 0 0,-1 1 0 0 0,1-1 0 0 0,-1 0 0 0 0,0 1 0 0 0,1-1 0 0 0,-1 0 0 0 0,0 1 0 0 0,1-1 0 0 0,-1 1 0 0 0,0-1 0 0 0,1 1 0 0 0,-1-1 0 0 0,0 1 0 0 0,0-1 0 0 0,1 1 0 0 0,-1-1 0 0 0,0 1 0 0 0,0-1 0 0 0,0 1 0 0 0,0-1-1 0 0,0 1 1 0 0,0-1 0 0 0,0 1 0 0 0,0-1 0 0 0,0 1 0 0 0,0 0 0 0 0,-6 14-1398 0 0</inkml:trace>
  <inkml:trace contextRef="#ctx0" brushRef="#br0" timeOffset="1">853 176 17047 0 0,'0'0'1543'0'0,"-3"2"-1268"0"0,-11 11-66 0 0,0 0 0 0 0,0 1 0 0 0,2 0 1 0 0,-16 21-1 0 0,-41 71 1485 0 0,50-74-1577 0 0,-37 70-77 0 0,69-103-1971 0 0,3-5 730 0 0,2-4-14 0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3:2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31 5527 0 0,'-5'-15'16350'0'0,"10"14"-18069"0"0,1-3 4947 0 0,-14-2-3215 0 0,2 4-13 0 0,0 0-11 0 0,5 2 537 0 0,-1 3-434 0 0,-4 12 16 0 0,5-12-66 0 0,-2 5-20 0 0,2-5 20 0 0,-3 3-20 0 0,3-5 6 0 0,3-1-714 0 0,0 0 448 0 0,-1 0 1 0 0,1-1-1 0 0,-1 1 0 0 0,1-1 1 0 0,-1 1-1 0 0,1-1 0 0 0,1-1 1 0 0,1 0-1057 0 0,9-3-6144 0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3:22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388 143 1375 0 0,'-6'3'273'0'0,"0"-1"-1"0"0,0 1 0 0 0,0 1 0 0 0,0-1 0 0 0,0 1 0 0 0,-8 6 1 0 0,2 1 2113 0 0,-36 20 3779 0 0,25-19 700 0 0,29-21-6125 0 0,5-9-605 0 0,1 2 1 0 0,1 0 0 0 0,0 0-1 0 0,1 1 1 0 0,0 1 0 0 0,1 0-1 0 0,1 1 1 0 0,0 0 0 0 0,1 2-1 0 0,0 0 1 0 0,1 1 0 0 0,30-13 0 0 0,-29 17 33 0 0,1 0 0 0 0,-1 1 1 0 0,1 1-1 0 0,35-2 0 0 0,-44 6-33 0 0,0 0 0 0 0,0 1 0 0 0,0 1 0 0 0,15 3 0 0 0,-24-4 15 0 0,-1 10-57 0 0,-1-7-85 0 0,0 1-1 0 0,0-1 0 0 0,-1 0 0 0 0,0 0 1 0 0,0 1-1 0 0,0-1 0 0 0,-1 0 0 0 0,1 0 0 0 0,-1 0 1 0 0,0 0-1 0 0,0 0 0 0 0,-3 4 0 0 0,-5 7 40 0 0,-18 20 0 0 0,25-32-48 0 0,-33 37 0 0 0,-66 58 0 0 0,2-25-233 0 0,26-20 58 0 0,13-11-13 0 0,-118 62-1 0 0,168-99 182 0 0,2 1-16 0 0,-1 0-1 0 0,1 1 1 0 0,1 0-1 0 0,-15 15 1 0 0,17-15 1 0 0,6-7 21 0 0,0 1 0 0 0,-1-1 0 0 0,1 0-1 0 0,0 1 1 0 0,0-1 0 0 0,-1 0 0 0 0,1 1-1 0 0,0-1 1 0 0,0 1 0 0 0,-1-1 0 0 0,1 0-1 0 0,0 1 1 0 0,0-1 0 0 0,0 1-1 0 0,0-1 1 0 0,0 0 0 0 0,0 1 0 0 0,0-1-1 0 0,0 1 1 0 0,0-1 0 0 0,0 1 0 0 0,0-1-1 0 0,0 1 1 0 0,0-1 0 0 0,0 0-1 0 0,0 1 1 0 0,0-1 0 0 0,0 1 0 0 0,0-1-1 0 0,1 0 1 0 0,-1 1 0 0 0,0-1 0 0 0,0 1-1 0 0,0-1 1 0 0,1 0 0 0 0,-1 1 0 0 0,0-1-1 0 0,1 1 1 0 0,0-1-3 0 0,6 9 4 0 0,-5-8 8 0 0,1 1-1 0 0,0 0 0 0 0,-1-1 1 0 0,1 0-1 0 0,0 0 1 0 0,0 0-1 0 0,-1 0 0 0 0,1 0 1 0 0,0 0-1 0 0,0-1 1 0 0,0 1-1 0 0,0-1 0 0 0,4 0 1 0 0,5 0 25 0 0,0-2 0 0 0,13-1 0 0 0,-11 0-41 0 0,91-18 178 0 0,13-1-113 0 0,-93 19 31 0 0,1 1 0 0 0,0 1 0 0 0,27 3-1 0 0,-10 4-89 0 0,0-6-1333 0 0,-41 0 470 0 0,5-1-1085 0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3:22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196 157 12295 0 0,'0'0'1112'0'0,"-2"0"-917"0"0,-9-1-182 0 0,-4-1 194 0 0,8 2 4530 0 0,75-30-3187 0 0,166-64-808 0 0,-207 86-677 0 0,50-7-1 0 0,-37 9 107 0 0,-37 5-135 0 0,0 1-1 0 0,0 0 0 0 0,0 0 0 0 0,0 0 1 0 0,0 1-1 0 0,5 0 0 0 0,-8-1-34 0 0,1 1 87 0 0,12 15 0 0 0,-9-7-77 0 0,-4 0 32 0 0,-3-2-42 0 0,-1-1 0 0 0,0 0 1 0 0,0-1-1 0 0,0 1 1 0 0,0-1-1 0 0,-9 8 1 0 0,0 2-2 0 0,-17 17-24 0 0,-1-1 0 0 0,-65 49 0 0 0,62-53-14 0 0,-5 3-17 0 0,-52 32 0 0 0,50-37 25 0 0,-62 52 0 0 0,89-67 41 0 0,0-1 0 0 0,-21 10 0 0 0,20-11-1 0 0,1 0 1 0 0,-17 13-1 0 0,18-9 78 0 0,12-11 56 0 0,3 0-80 0 0,0 0-56 0 0,0 1 0 0 0,0-1 1 0 0,0 0-1 0 0,0 0 0 0 0,0 0 0 0 0,0 0 0 0 0,0-1 0 0 0,0 1 0 0 0,0 0 0 0 0,0-1 0 0 0,0 0 1 0 0,0 1-1 0 0,1-1 0 0 0,-1 0 0 0 0,0 0 0 0 0,0 0 0 0 0,0 0 0 0 0,0-1 0 0 0,1 1 1 0 0,-1 0-1 0 0,0-1 0 0 0,4-1 0 0 0,2-1 21 0 0,37-7 116 0 0,44-14 174 0 0,-48 12 18 0 0,0 1 1 0 0,0 3-1 0 0,1 1 0 0 0,0 1 1 0 0,72 2-1 0 0,-109 4-322 0 0,-1 0 1 0 0,1 0-1 0 0,0 1 0 0 0,0 0 0 0 0,6 1 1 0 0,39 8-95 0 0,-44-9-926 0 0,12-2-6972 0 0,-1-1 1298 0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3:23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19 178 12495 0 0,'0'0'572'0'0,"-9"-1"187"0"0,1-1-608 0 0,7 2 517 0 0,14-4 5982 0 0,64-14-5795 0 0,186-25 83 0 0,67-14-550 0 0,-20 7-377 0 0,-253 48-242 0 0,-55 2 134 0 0,-3 1-618 0 0,-5 7 688 0 0,-1 0 0 0 0,0 0 0 0 0,0-1 0 0 0,-1 0 0 0 0,1 0 0 0 0,-2-1 0 0 0,-8 6 0 0 0,3-2 25 0 0,-20 18-1 0 0,-140 130-55 0 0,43-43-1 0 0,57-50 174 0 0,-35 33 450 0 0,100-88-432 0 0,0 0 1 0 0,0 0 0 0 0,1 1-1 0 0,1 0 1 0 0,0 1-1 0 0,0 0 1 0 0,1 0-1 0 0,1 0 1 0 0,0 0 0 0 0,-6 22-1 0 0,11-32-60 0 0,0-1-7 0 0,0 7-40 0 0,0-7 40 0 0,2 0-636 0 0,7 2-179 0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3:35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1 122 5063 0 0,'0'0'390'0'0,"0"-2"-252"0"0,4-23 1127 0 0,1-4 1703 0 0,0-37 4079 0 0,-3 67-7022 0 0,0 0-1 0 0,0 0 1 0 0,0 0 0 0 0,-1 0-1 0 0,1 1 1 0 0,0-1 0 0 0,-1 0-1 0 0,1 1 1 0 0,-1 0-1 0 0,3 2 1 0 0,-3-3-8 0 0,8 12 56 0 0,-1-1-1 0 0,0 1 0 0 0,10 22 0 0 0,2 2 71 0 0,30 54-55 0 0,81 126 96 0 0,-69-122-61 0 0,4 4 24 0 0,-43-68-345 0 0,-20-28-50 0 0,-3-3 165 0 0,0 1 0 0 0,1-1-1 0 0,-1 1 1 0 0,0-1 0 0 0,1 1 0 0 0,-1-1 0 0 0,1 0 0 0 0,-1 1-1 0 0,1-1 1 0 0,-1 1 0 0 0,1-1 0 0 0,0 0 0 0 0,-1 0 0 0 0,1 1-1 0 0,-1-1 1 0 0,1 0 0 0 0,0 0 0 0 0,8 3-1500 0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3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776 101 3223 0 0,'1'-2'240'0'0,"10"-22"-455"0"0,3-15 5819 0 0,0 3 3961 0 0,-23 50-9090 0 0,5-7-384 0 0,-20 32-58 0 0,-1-2 0 0 0,-2 0-1 0 0,-2-2 1 0 0,-64 62-1 0 0,-152 105 100 0 0,139-119-115 0 0,71-55-418 0 0,-48 29 0 0 0,71-50 296 0 0,-1 0-1 0 0,1-1 1 0 0,-2 0-1 0 0,1-1 0 0 0,0 0 1 0 0,-1-2-1 0 0,0 1 1 0 0,-16 1-1 0 0,115-10-3512 0 0,-73 5-1420 0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3:36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45 9527 0 0,'0'0'860'0'0,"1"-2"-705"0"0,20-41 8214 0 0,-31 50-8186 0 0,-38 28 42 0 0,-41 34-441 0 0,31-22 12 0 0,54-41 193 0 0,7-4 9 0 0,4-1 3 0 0,7-2-35 0 0,0 0-1 0 0,1-1 1 0 0,-1 0 0 0 0,0-1-1 0 0,0-1 1 0 0,15-6-1 0 0,-18 6 98 0 0,11-3 116 0 0,-7 2 23 0 0,25-6 1 0 0,-38 11-137 0 0,-3 1-53 0 0,0 1-1 0 0,0-1 1 0 0,-1 0-1 0 0,1 1 1 0 0,0-1-1 0 0,0 0 0 0 0,-1 0 1 0 0,1 0-1 0 0,-4 2 1 0 0,2-1 9 0 0,-113 78-9 0 0,49-35-13 0 0,37-27 0 0 0,-35 30 0 0 0,60-44 0 0 0,-6 7 0 0 0,10-9 0 0 0,-2 7 0 0 0,5 0 11 0 0,-1-6 12 0 0,1-1 0 0 0,0 0-1 0 0,-1 0 1 0 0,1 1 0 0 0,0-1 0 0 0,0 0 0 0 0,0-1 0 0 0,1 1 0 0 0,-1 0 0 0 0,0-1-1 0 0,1 1 1 0 0,-1-1 0 0 0,1 0 0 0 0,-1 1 0 0 0,1-1 0 0 0,0 0 0 0 0,-1-1 0 0 0,6 2-1 0 0,6 0 89 0 0,-1 0-1 0 0,25-1 0 0 0,-10 0-14 0 0,29 4-780 0 0,-54-5 216 0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3:37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18111 0 0,'0'0'1820'0'0,"0"2"-1672"0"0,2 6-67 0 0,-1 1 1 0 0,0-1-1 0 0,0 1 0 0 0,-1-1 0 0 0,-1 13 1 0 0,-1 0 123 0 0,-6 24 1 0 0,-20 86-2502 0 0,26-118 525 0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3:37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19 15319 0 0,'7'-11'1630'0'0,"-3"4"1979"0"0,-4 9-3386 0 0,-5 10-19 0 0,-13 24 0 0 0,11-23-195 0 0,0-1 0 0 0,-4 15-1 0 0,9-20-423 0 0,-1 0 0 0 0,2 0 1 0 0,-1 1-1 0 0,1-1 0 0 0,0 0 0 0 0,0 15 0 0 0,3-10-641 0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3:37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49 1375 0 0,'-1'-5'84'0'0,"-4"-10"138"0"0,2 8-14 0 0,2 4 1231 0 0,0 1 1 0 0,-1-1 0 0 0,0 1-1 0 0,1 0 1 0 0,-1-1-1 0 0,-5-4 3565 0 0,5 13-4809 0 0,0 0-1 0 0,0 0 1 0 0,1 0 0 0 0,0 0 0 0 0,0 1-1 0 0,0-1 1 0 0,1 0 0 0 0,0 0 0 0 0,0 1-1 0 0,0-1 1 0 0,1 0 0 0 0,0 0-1 0 0,0 0 1 0 0,5 12 0 0 0,2 8 173 0 0,2-1 0 0 0,14 25 0 0 0,-22-46-313 0 0,9 17-69 0 0,-4-5 200 0 0,0-1 0 0 0,18 25 1 0 0,-22-37-362 0 0,0 1 0 0 0,0 0 0 0 0,0-1 0 0 0,0 0-1 0 0,1 0 1 0 0,-1 0 0 0 0,1 0 0 0 0,0 0 0 0 0,0-1 0 0 0,0 0 0 0 0,1 1 0 0 0,-1-2 0 0 0,0 1 0 0 0,9 2 0 0 0,4-3-1083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8:13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10135 0 0,'10'-23'448'0'0,"-3"9"96"0"0,0-2-440 0 0,0 4-104 0 0,1 3 0 0 0,0 2 1008 0 0,5 0 1400 0 0,3 5-1176 0 0,-2 0-1800 0 0,0 4-360 0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3:38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790 6 10591 0 0,'0'0'488'0'0,"2"-1"-12"0"0,-2 1-117 0 0,1-1 0 0 0,0 1-1 0 0,0-1 1 0 0,0 1 0 0 0,0-1-1 0 0,-1 1 1 0 0,1 0 0 0 0,0-1-1 0 0,0 1 1 0 0,0 0 0 0 0,0 0-1 0 0,0 0 1 0 0,0 0 0 0 0,0 0-1 0 0,0 0 1 0 0,1 0 0 0 0,-1 0-294 0 0,-1 0 0 0 0,1 1-1 0 0,-1-1 1 0 0,1 0 0 0 0,-1 1 0 0 0,1-1 0 0 0,-1 0 0 0 0,1 1 0 0 0,-1-1 0 0 0,0 0-1 0 0,1 1 1 0 0,-1-1 0 0 0,0 1 0 0 0,1-1 0 0 0,-1 1 0 0 0,0-1 0 0 0,1 1 0 0 0,-1-1 0 0 0,0 2-1 0 0,1 0-41 0 0,0 0-1 0 0,-1 1 1 0 0,0-1-1 0 0,1 0 1 0 0,-1 1-1 0 0,0-1 0 0 0,-1 5 1 0 0,0-1 57 0 0,0 0 0 0 0,-1 0-1 0 0,0 0 1 0 0,-1-1 0 0 0,1 1 0 0 0,-1-1 0 0 0,-5 9-1 0 0,0-3-25 0 0,-1 1 0 0 0,-11 11 0 0 0,0-3-57 0 0,-1-1 0 0 0,-1-1 0 0 0,-47 29 0 0 0,-80 32-356 0 0,103-59 151 0 0,-1-2 0 0 0,0-2 0 0 0,-55 11 0 0 0,75-21 171 0 0,0-2 1 0 0,0 0-1 0 0,0-2 0 0 0,-48-2 0 0 0,71 0 27 0 0,1-1 0 0 0,0 1-1 0 0,-1-1 1 0 0,1 1 0 0 0,-1-1 0 0 0,1 0-1 0 0,0-1 1 0 0,0 1 0 0 0,0-1-1 0 0,0 1 1 0 0,0-1 0 0 0,0 0 0 0 0,-5-4-1 0 0,8 6 2 0 0,0-1 0 0 0,-1 0 0 0 0,1 1 0 0 0,0-1-1 0 0,-1 1 1 0 0,1-1 0 0 0,0 0 0 0 0,0 1 0 0 0,0-1 0 0 0,0 0-1 0 0,0 0 1 0 0,0 1 0 0 0,0-1 0 0 0,0 0 0 0 0,0 1 0 0 0,0-1-1 0 0,0 0 1 0 0,0 1 0 0 0,0-1 0 0 0,1 0 0 0 0,-1 1 0 0 0,1-2 0 0 0,6-12-141 0 0,-5 11 179 0 0,1 1-1 0 0,-1-1 1 0 0,1 0-1 0 0,0 1 1 0 0,0 0-1 0 0,0-1 1 0 0,0 1-1 0 0,1 0 1 0 0,-1 1-1 0 0,1-1 0 0 0,-1 1 1 0 0,1-1-1 0 0,-1 1 1 0 0,1 0-1 0 0,0 0 1 0 0,0 1-1 0 0,-1-1 1 0 0,1 1-1 0 0,0 0 1 0 0,0 0-1 0 0,0 0 1 0 0,-1 0-1 0 0,1 1 1 0 0,0 0-1 0 0,0-1 1 0 0,-1 1-1 0 0,1 1 1 0 0,0-1-1 0 0,-1 0 1 0 0,1 1-1 0 0,-1 0 1 0 0,0 0-1 0 0,0 0 0 0 0,1 0 1 0 0,-1 0-1 0 0,0 1 1 0 0,-1-1-1 0 0,6 6 1 0 0,-4-1-2 0 0,0 0 1 0 0,-1 0-1 0 0,1 1 1 0 0,-1-1-1 0 0,-1 1 1 0 0,1 0-1 0 0,-2-1 1 0 0,1 1-1 0 0,-1 0 1 0 0,0 0-1 0 0,0 0 1 0 0,-1 15-1 0 0,-3 8 146 0 0,-11 61 0 0 0,7-58-27 0 0,4-18-88 0 0,-41 196 388 0 0,42-204-626 0 0,-1 1 1 0 0,0-1-1 0 0,0 0 0 0 0,-1 0 0 0 0,0-1 1 0 0,-1 1-1 0 0,1-1 0 0 0,-1 1 0 0 0,-1-2 1 0 0,-6 8-1 0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3:38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578 224 12007 0 0,'0'0'5344'0'0,"9"-8"-4752"0"0,-4 3-556 0 0,0-1 0 0 0,0 0 0 0 0,0 0-1 0 0,-1 0 1 0 0,0 0 0 0 0,0 0 0 0 0,-1-1-1 0 0,0 0 1 0 0,0 0 0 0 0,0 0 0 0 0,-1 0 0 0 0,0 0-1 0 0,-1-1 1 0 0,1 1 0 0 0,-1 0 0 0 0,-1-1-1 0 0,0 1 1 0 0,0-1 0 0 0,0 1 0 0 0,-1-1 0 0 0,0 1-1 0 0,0-1 1 0 0,-3-7 0 0 0,3 12-76 0 0,0 1 1 0 0,0-1-1 0 0,0 1 1 0 0,0 0-1 0 0,-1-1 1 0 0,1 1-1 0 0,-1 0 1 0 0,1 0-1 0 0,-1 0 1 0 0,0 0-1 0 0,0 0 1 0 0,0 1-1 0 0,0-1 1 0 0,0 0-1 0 0,0 1 1 0 0,0-1-1 0 0,-1 1 1 0 0,1 0-1 0 0,0 0 1 0 0,-1 0-1 0 0,1 0 1 0 0,-1 0-1 0 0,1 1 1 0 0,-1-1-1 0 0,0 1 1 0 0,1 0-1 0 0,-1-1 1 0 0,1 1-1 0 0,-1 0 1 0 0,-4 1-1 0 0,-4 1-60 0 0,-1 1-1 0 0,1 0 1 0 0,0 0-1 0 0,0 1 0 0 0,-15 8 1 0 0,26-12 101 0 0,-57 26-28 0 0,1 3 0 0 0,-76 52-1 0 0,103-59 196 0 0,0 1 1 0 0,1 0-1 0 0,2 3 1 0 0,0 0-1 0 0,-36 48 0 0 0,62-73-165 0 0,-6 8 75 0 0,0 0 0 0 0,0 0 0 0 0,1 1 0 0 0,-5 11 1 0 0,9-19-65 0 0,0 1 0 0 0,0-1 1 0 0,1 0-1 0 0,-1 0 0 0 0,1 1 0 0 0,0-1 1 0 0,0 0-1 0 0,0 0 0 0 0,0 1 1 0 0,0-1-1 0 0,1 4 0 0 0,-1-5-8 0 0,1 1-1 0 0,-1-1 0 0 0,1 0 1 0 0,0 1-1 0 0,0-1 0 0 0,-1 0 1 0 0,1 0-1 0 0,0 0 0 0 0,0 0 1 0 0,0 0-1 0 0,0 0 0 0 0,0 0 1 0 0,0 0-1 0 0,0 0 0 0 0,1 0 1 0 0,-1 0-1 0 0,0-1 0 0 0,0 1 1 0 0,1 0-1 0 0,1 0 1 0 0,2 0 2 0 0,-1 0 0 0 0,1 0 0 0 0,0 0 0 0 0,0-1 0 0 0,0 1 0 0 0,0-1 1 0 0,0 0-1 0 0,-1-1 0 0 0,1 1 0 0 0,0-1 0 0 0,5-1 0 0 0,6-3 65 0 0,31-12-1 0 0,158-74 95 0 0,-88 38-78 0 0,-82 36-77 0 0,-34 16 536 0 0,-3 3-441 0 0,-12 11-77 0 0,0 0 1 0 0,-18 24-1 0 0,26-30-30 0 0,0 1-1 0 0,1 0 0 0 0,0 1 0 0 0,1-1 1 0 0,-1 1-1 0 0,2 0 0 0 0,-5 12 0 0 0,7-18-54 0 0,1 1 1 0 0,-1 0-1 0 0,1-1 0 0 0,-1 1 1 0 0,1-1-1 0 0,0 1 0 0 0,1 7 1 0 0,3 2-3341 0 0,-3-10 911 0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3:39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1 444 17103 0 0,'6'-9'1826'0'0,"-3"3"-1567"0"0,0 1 1 0 0,-1-1-1 0 0,1 0 1 0 0,-1 0 0 0 0,0-1-1 0 0,-1 1 1 0 0,0 0 0 0 0,0-1-1 0 0,0 1 1 0 0,0 0 0 0 0,-1-1-1 0 0,0 1 1 0 0,-1-1 0 0 0,-1-9-1 0 0,0 6-177 0 0,1-1 0 0 0,1 1 0 0 0,-1-1 0 0 0,3-19 0 0 0,-1 24-139 0 0,1 0 0 0 0,-1 0 0 0 0,1 0 0 0 0,0 0 0 0 0,1 0-1 0 0,0 1 1 0 0,-1-1 0 0 0,2 1 0 0 0,5-9 0 0 0,-2 5-235 0 0,1-1 1 0 0,0 2-1 0 0,0-1 1 0 0,1 1-1 0 0,0 0 1 0 0,0 1-1 0 0,1 0 1 0 0,-1 1-1 0 0,2 0 1 0 0,16-8-1 0 0,-6 5-232 0 0,85-32-1432 0 0,-88 35 1404 0 0,67-20-211 0 0,-27 12-4044 0 0,-32 8 129 0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3:39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113 172 10047 0 0,'0'0'912'0'0,"11"6"276"0"0,-1-6-259 0 0,0 1 0 0 0,-1-1 0 0 0,1-1 0 0 0,14-2 0 0 0,42-10 1240 0 0,-60 12-1948 0 0,33-8 594 0 0,9-1-166 0 0,0-2-1 0 0,62-25 1 0 0,-103 34-653 0 0,0 0 0 0 0,0-1 0 0 0,-1 0 0 0 0,9-6 0 0 0,-14 9-20 0 0,1 0 0 0 0,-1 0 0 0 0,0-1 0 0 0,1 1 0 0 0,-1 0 0 0 0,0-1 0 0 0,0 1-1 0 0,0-1 1 0 0,0 1 0 0 0,0-1 0 0 0,0 1 0 0 0,0-1 0 0 0,0 0 0 0 0,0 1 0 0 0,-1-1-1 0 0,1 0 1 0 0,-1 0 0 0 0,0 1 0 0 0,1-1 0 0 0,-1 0 0 0 0,0 0 0 0 0,0 0 0 0 0,0-2 0 0 0,-1 2-35 0 0,1 0 1 0 0,-1 1 0 0 0,0-1-1 0 0,0 1 1 0 0,0-1 0 0 0,0 1-1 0 0,0 0 1 0 0,0-1 0 0 0,0 1 0 0 0,0 0-1 0 0,0 0 1 0 0,-1 0 0 0 0,1 0-1 0 0,0 0 1 0 0,-1 0 0 0 0,1 0-1 0 0,-1 0 1 0 0,1 0 0 0 0,-1 1 0 0 0,0-1-1 0 0,1 1 1 0 0,-1-1 0 0 0,1 1-1 0 0,-1 0 1 0 0,-3-1 0 0 0,-1 0-210 0 0,-1 1 1 0 0,0-1 0 0 0,0 1 0 0 0,-13 2 0 0 0,-4 2-91 0 0,1 1 1 0 0,-1 1 0 0 0,1 1 0 0 0,0 1 0 0 0,0 1-1 0 0,1 2 1 0 0,-23 13 0 0 0,13-4 562 0 0,1 1 1 0 0,1 2-1 0 0,-50 50 1 0 0,70-63-67 0 0,-7 6 324 0 0,-27 36-1 0 0,40-47-386 0 0,0 0 0 0 0,1 0 0 0 0,0 0 0 0 0,0 1-1 0 0,1 0 1 0 0,-1-1 0 0 0,1 1 0 0 0,1 0 0 0 0,-1 0 0 0 0,1 0 0 0 0,0 0-1 0 0,-1 8 1 0 0,2-11-55 0 0,1-1 0 0 0,-1 1 0 0 0,0-1 0 0 0,0 1 0 0 0,1-1 0 0 0,0 0 0 0 0,-1 1 0 0 0,1-1 0 0 0,0 0 0 0 0,0 0 0 0 0,0 1 0 0 0,1-1 0 0 0,-1 0 0 0 0,0 0 0 0 0,1 0 0 0 0,-1 0 0 0 0,1-1 0 0 0,0 1 0 0 0,0 0 0 0 0,-1-1 0 0 0,1 1 0 0 0,0-1 0 0 0,0 1 0 0 0,1-1 0 0 0,-1 0 0 0 0,0 0 0 0 0,0 0 0 0 0,0 0 0 0 0,1 0 0 0 0,2 0 0 0 0,8 2 39 0 0,0-1 1 0 0,0 0-1 0 0,0-1 0 0 0,19-1 0 0 0,-13 0-49 0 0,40-1-415 0 0,73-10 0 0 0,-28 1-2353 0 0,-65 7 1323 0 0,-2 0-6 0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3:40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104 257 10999 0 0,'0'0'994'0'0,"-7"4"-796"0"0,-4 3 430 0 0,0 0 1 0 0,1 0-1 0 0,1 1 0 0 0,-1 1 0 0 0,1 0 0 0 0,-13 16 1 0 0,21-24-657 0 0,-8 10 2095 0 0,6-11-827 0 0,1-6-1077 0 0,3 3-108 0 0,-1 0 0 0 0,1 0 0 0 0,-1 0 0 0 0,1 0 0 0 0,0 0 0 0 0,0 1-1 0 0,0-1 1 0 0,1 0 0 0 0,-1 0 0 0 0,1 1 0 0 0,1-4 0 0 0,25-27 219 0 0,-20 23-252 0 0,12-13-66 0 0,1 1-1 0 0,1 0 1 0 0,1 2 0 0 0,0 1 0 0 0,2 1-1 0 0,0 1 1 0 0,1 1 0 0 0,1 1-1 0 0,48-20 1 0 0,-41 22-32 0 0,-15 5 56 0 0,1 1 0 0 0,0 0 0 0 0,0 2 0 0 0,41-6 0 0 0,-48 11 20 0 0,-3 3 0 0 0,-9-1 6 0 0,1-1-1 0 0,-1 1 1 0 0,0 0-1 0 0,0 0 1 0 0,0-1 0 0 0,-1 1-1 0 0,1 0 1 0 0,0 0-1 0 0,-1 0 1 0 0,1 0-1 0 0,-1 0 1 0 0,1 0 0 0 0,-1 0-1 0 0,0 0 1 0 0,0 0-1 0 0,0 0 1 0 0,0 0-1 0 0,0 0 1 0 0,0 0 0 0 0,-1 0-1 0 0,1 0 1 0 0,-1 0-1 0 0,1-1 1 0 0,-3 5-1 0 0,-1 5 42 0 0,-1 0 0 0 0,-11 19 0 0 0,16-30-47 0 0,-11 18 18 0 0,0 0 0 0 0,-1-1 0 0 0,-28 30 0 0 0,16-24-41 0 0,10-9-59 0 0,-1 0 1 0 0,-20 28-1 0 0,34-42-17 0 0,1 1-1 0 0,0-1 1 0 0,-1 1-1 0 0,1-1 1 0 0,0 0 0 0 0,-1 1-1 0 0,1-1 1 0 0,0 1-1 0 0,0-1 1 0 0,-1 0-1 0 0,1 1 1 0 0,0-1 0 0 0,0 1-1 0 0,0-1 1 0 0,0 1-1 0 0,0-1 1 0 0,0 1-1 0 0,-1-1 1 0 0,1 1-1 0 0,0-1 1 0 0,0 1 0 0 0,0-1-1 0 0,1 1 1 0 0,-1 0-1 0 0,10-1-1747 0 0,6-3 544 0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3:40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 4143 0 0,'0'0'11103'0'0,"-2"1"-10271"0"0,-77 54 1719 0 0,54-36-2063 0 0,-4 3 42 0 0,-45 46 0 0 0,59-52-475 0 0,1 0 1 0 0,1 1 0 0 0,0 1 0 0 0,-13 24-1 0 0,23-37-48 0 0,1-1-1 0 0,0 1 1 0 0,0 0 0 0 0,0-1-1 0 0,1 1 1 0 0,-1 0-1 0 0,1 0 1 0 0,0 10-1 0 0,1-13 6 0 0,0 0-1 0 0,0 0 1 0 0,0 0-1 0 0,1 0 1 0 0,-1 0-1 0 0,1 1 1 0 0,-1-1-1 0 0,1 0 1 0 0,0-1-1 0 0,0 1 1 0 0,0 0-1 0 0,0 0 1 0 0,0 0-1 0 0,0 0 1 0 0,1-1-1 0 0,-1 1 1 0 0,1-1-1 0 0,-1 1 0 0 0,1-1 1 0 0,-1 1-1 0 0,1-1 1 0 0,0 0-1 0 0,2 2 1 0 0,3 0 31 0 0,-1 0 1 0 0,1-1 0 0 0,0 1-1 0 0,0-1 1 0 0,0-1 0 0 0,0 1-1 0 0,0-1 1 0 0,0 0-1 0 0,0-1 1 0 0,0 0 0 0 0,1 0-1 0 0,11-2 1 0 0,-4 0 29 0 0,0-1 0 0 0,0-1 1 0 0,0 0-1 0 0,26-12 0 0 0,-35 14-55 0 0,-1-1-1 0 0,1 0 1 0 0,-1 0-1 0 0,0-1 1 0 0,0 1-1 0 0,0-1 1 0 0,0 0-1 0 0,-1-1 1 0 0,7-7-1 0 0,-9 9-9 0 0,0 0 1 0 0,0 0-1 0 0,0 0 0 0 0,-1 0 0 0 0,1-1 1 0 0,-1 1-1 0 0,0 0 0 0 0,0-1 1 0 0,0 1-1 0 0,0-1 0 0 0,-1 0 0 0 0,1 1 1 0 0,-1-1-1 0 0,0 0 0 0 0,0 1 0 0 0,-1-1 1 0 0,1 1-1 0 0,-1-5 0 0 0,-4-6-134 0 0,1 1 0 0 0,-2-1-1 0 0,0 1 1 0 0,0 0 0 0 0,-1 1-1 0 0,-1-1 1 0 0,-12-15 0 0 0,11 15 39 0 0,6 9-74 0 0,1 1 0 0 0,-1-1 0 0 0,1 0 0 0 0,0 0 0 0 0,0 0-1 0 0,1-1 1 0 0,-2-4 0 0 0,2 7-51 0 0,1 0-1 0 0,0-1 1 0 0,0 1 0 0 0,0 0-1 0 0,0 0 1 0 0,0-1-1 0 0,0 1 1 0 0,1 0-1 0 0,-1-1 1 0 0,1 1-1 0 0,0 0 1 0 0,-1 0-1 0 0,1 0 1 0 0,0 0-1 0 0,2-4 1 0 0,4-4-1587 0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3:40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31 16039 0 0,'-3'-3'117'0'0,"-1"0"-1"0"0,1 0 1 0 0,-1 0-1 0 0,0 1 0 0 0,0-1 1 0 0,0 1-1 0 0,0 0 1 0 0,0 0-1 0 0,0 1 0 0 0,-1-1 1 0 0,1 1-1 0 0,-1 0 1 0 0,1 0-1 0 0,-1 0 1 0 0,1 1-1 0 0,-1-1 0 0 0,1 1 1 0 0,-1 0-1 0 0,0 1 1 0 0,1-1-1 0 0,-1 1 0 0 0,1 0 1 0 0,-1 0-1 0 0,1 0 1 0 0,-1 1-1 0 0,1-1 1 0 0,0 1-1 0 0,0 0 0 0 0,0 1 1 0 0,0-1-1 0 0,0 0 1 0 0,0 1-1 0 0,1 0 0 0 0,-6 5 1 0 0,-1 3 48 0 0,0 1 1 0 0,0 0-1 0 0,1 0 1 0 0,0 1-1 0 0,1 0 1 0 0,1 0-1 0 0,0 1 1 0 0,1 0-1 0 0,-5 15 1 0 0,-4 21 85 0 0,-10 68 1 0 0,14-66-157 0 0,-5 32-22 0 0,-20 83-21 0 0,22-107-39 0 0,-4-1 0 0 0,-2-1-1 0 0,-2-1 1 0 0,-51 93-1 0 0,-66 61-864 0 0,138-210 664 0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3:41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97 222 8751 0 0,'-68'0'803'0'0,"53"0"2912"0"0,1 0 3913 0 0,56 6-5033 0 0,8-6-1943 0 0,0-4 0 0 0,78-13-1 0 0,177-49 86 0 0,-221 46-670 0 0,159-52-344 0 0,-140 35-7586 0 0,-74 26 71 0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3:41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11 4143 0 0,'0'0'191'0'0,"1"0"-11"0"0,1-1 161 0 0,15-8 13249 0 0,-18 16-13335 0 0,0 0 0 0 0,0 0 1 0 0,0 0-1 0 0,-1-1 1 0 0,0 1-1 0 0,0 0 1 0 0,-4 8-1 0 0,-27 47 636 0 0,20-40-551 0 0,-13 22 32 0 0,-58 70-1 0 0,83-112-522 0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3:42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88 343 6447 0 0,'0'0'499'0'0,"-2"1"-328"0"0,0 2 12 0 0,-1-1-1 0 0,0 0 1 0 0,0 1 0 0 0,-1-1 0 0 0,-5 3 0 0 0,4-3 804 0 0,0 0 0 0 0,1-1 0 0 0,-1 0 0 0 0,0 1 0 0 0,1-1 0 0 0,-1-1 0 0 0,-8 1 0 0 0,12-1-904 0 0,1 0 0 0 0,-1 0 1 0 0,0 0-1 0 0,1 0 0 0 0,-1 0 1 0 0,1 0-1 0 0,-1 0 0 0 0,1 0 0 0 0,-1 0 1 0 0,0 0-1 0 0,1 0 0 0 0,-1-1 1 0 0,1 1-1 0 0,-1 0 0 0 0,1-1 0 0 0,-1 1 1 0 0,1 0-1 0 0,-1-1 0 0 0,1 1 1 0 0,-1 0-1 0 0,1-1 0 0 0,-1 1 0 0 0,1-1 1 0 0,0 1-1 0 0,-1-1 0 0 0,1 1 0 0 0,0-1 1 0 0,0 1-1 0 0,-1-1 0 0 0,1 1 1 0 0,0-1-1 0 0,0 1 0 0 0,-1-1 0 0 0,1 0 1 0 0,0 1-1 0 0,0-1 0 0 0,0 1 1 0 0,0-1-1 0 0,0 1 0 0 0,0-1 0 0 0,0 0 1 0 0,0 1-1 0 0,0-1 0 0 0,0 1 0 0 0,1-1 1 0 0,-1 0-1 0 0,0 1 0 0 0,0-1 1 0 0,0 1-1 0 0,1-2 0 0 0,1-2 6 0 0,-1 0 1 0 0,1 0-1 0 0,0 0 0 0 0,0 1 0 0 0,4-6 1 0 0,4-3-48 0 0,1 1 0 0 0,0-1 1 0 0,19-14-1 0 0,43-27-495 0 0,-19 15 63 0 0,-34 23 181 0 0,97-70-1272 0 0,-94 71 1254 0 0,0 1-1 0 0,1 1 1 0 0,35-13-1 0 0,-57 24 287 0 0,1 0 0 0 0,0 0 0 0 0,0 0 1 0 0,0 0-1 0 0,0 1 0 0 0,1 0 0 0 0,-1-1 0 0 0,0 1 0 0 0,0 0 0 0 0,0 1 0 0 0,0-1 0 0 0,0 0 0 0 0,0 1 0 0 0,0 0 0 0 0,0 0 0 0 0,0 0 0 0 0,0 0 1 0 0,0 0-1 0 0,0 0 0 0 0,-1 1 0 0 0,1-1 0 0 0,0 1 0 0 0,-1 0 0 0 0,1 0 0 0 0,-1 0 0 0 0,3 2 0 0 0,-2 0 55 0 0,0 0-1 0 0,-1 0 1 0 0,1 0-1 0 0,-1 0 1 0 0,0 1-1 0 0,0-1 1 0 0,0 1-1 0 0,0-1 0 0 0,-1 1 1 0 0,0-1-1 0 0,0 1 1 0 0,0 0-1 0 0,0 0 1 0 0,-1 0-1 0 0,0-1 1 0 0,0 7-1 0 0,-1-1-43 0 0,-1 0-1 0 0,0-1 1 0 0,0 1 0 0 0,-1-1-1 0 0,0 1 1 0 0,-9 15 0 0 0,-33 52 182 0 0,27-49-189 0 0,-29 40-795 0 0,46-67 333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8:13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 6447 0 0,'0'0'499'0'0,"-3"0"-63"0"0,-5 1 765 0 0,0 1 0 0 0,1-1 0 0 0,-1 2-1 0 0,-11 4 1 0 0,7-2-498 0 0,1 1 0 0 0,-14 9 0 0 0,-2 4-391 0 0,-31 30 0 0 0,38-31 40 0 0,1 0 0 0 0,-22 28 0 0 0,36-39-85 0 0,0 0-1 0 0,0 1 0 0 0,0 0 1 0 0,1 0-1 0 0,0 1 0 0 0,0-1 0 0 0,1 1 1 0 0,0-1-1 0 0,1 1 0 0 0,-3 15 1 0 0,5-19-188 0 0,0 1 1 0 0,1-1 0 0 0,-1 1 0 0 0,1-1-1 0 0,2 7 1 0 0,-2-10 8 0 0,2 0 44 0 0,-1-1-86 0 0,1 1 0 0 0,0-1 0 0 0,0 0 1 0 0,0 1-1 0 0,0-2 0 0 0,0 1 0 0 0,0 0 0 0 0,0 0 0 0 0,0-1 0 0 0,1 0 0 0 0,-1 0 0 0 0,0 0 0 0 0,0 0 0 0 0,0 0 0 0 0,0-1 1 0 0,1 1-1 0 0,-1-1 0 0 0,0 0 0 0 0,0 0 0 0 0,0 0 0 0 0,0 0 0 0 0,5-3 0 0 0,2-2 157 0 0,1-1-1 0 0,-1 0 1 0 0,15-14 0 0 0,-14 11-7 0 0,26-17 1 0 0,-14 15-132 0 0,27-11 0 0 0,-10 5-31 0 0,-9 5-34 0 0,-21 8-19 0 0,-8 4-73 0 0,-3-3-228 0 0,-1 1 209 0 0,0-1 0 0 0,0 1 0 0 0,0 0 0 0 0,0 0 0 0 0,-1 0 0 0 0,1 0 0 0 0,-6-4 0 0 0,7 6 101 0 0,-9-8-112 0 0,8 7 98 0 0,-1 0 0 0 0,0 0 0 0 0,1-1 0 0 0,0 1-1 0 0,0-1 1 0 0,0 0 0 0 0,0 1 0 0 0,-3-6 0 0 0,2-4 12 0 0,3 9 33 0 0,0 0-1 0 0,0 0 1 0 0,1 1-1 0 0,-1-1 1 0 0,0 0-1 0 0,1 1 1 0 0,0-1-1 0 0,0 0 1 0 0,0 1-1 0 0,0-1 1 0 0,0 1-1 0 0,0-1 1 0 0,1 1-1 0 0,-1-1 1 0 0,1 1-1 0 0,0 0 1 0 0,-1 0-1 0 0,1 0 1 0 0,3-3-1 0 0,20-11-1258 0 0,2 6-4672 0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3:42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299 319 5983 0 0,'7'5'13127'0'0,"-5"-4"-12506"0"0,-3 1-561 0 0,1-1-1 0 0,0 0 1 0 0,0 1-1 0 0,0-1 1 0 0,-1 0-1 0 0,1 1 1 0 0,0-1 0 0 0,-1 0-1 0 0,1 0 1 0 0,-1 0-1 0 0,0 1 1 0 0,1-1-1 0 0,-1 0 1 0 0,0 0-1 0 0,0 0 1 0 0,1 0 0 0 0,-1 0-1 0 0,-1 1 1 0 0,-1 0 30 0 0,0 0 1 0 0,1-1 0 0 0,-1 1 0 0 0,0 0 0 0 0,0-1 0 0 0,0 0 0 0 0,-4 2 0 0 0,-4 0 56 0 0,-1-1 0 0 0,1 0 0 0 0,-14 0 0 0 0,3 0-112 0 0,1-1 0 0 0,-1-1-1 0 0,-22-3 1 0 0,38 2-33 0 0,-1 0-1 0 0,0-1 1 0 0,0 0 0 0 0,1 0-1 0 0,-13-6 1 0 0,16 6-8 0 0,0 0-1 0 0,0 0 1 0 0,0 0 0 0 0,0 0 0 0 0,0-1 0 0 0,0 0-1 0 0,0 1 1 0 0,1-1 0 0 0,-1 0 0 0 0,1 0 0 0 0,-3-6-1 0 0,3 5-22 0 0,0 0 0 0 0,0 0 0 0 0,0 0 0 0 0,1 0 0 0 0,0-1 0 0 0,0 1 0 0 0,0-1 0 0 0,1 1 0 0 0,-1 0 0 0 0,1-1 0 0 0,0 1 0 0 0,0-1 0 0 0,1-4 0 0 0,0 3-7 0 0,1 0 0 0 0,0-1 0 0 0,0 1 0 0 0,0 0 0 0 0,1 1 0 0 0,-1-1 0 0 0,2 0 0 0 0,3-6 0 0 0,5-2-86 0 0,0 0 0 0 0,1 0 0 0 0,0 1 0 0 0,1 1 0 0 0,20-15 0 0 0,-15 14 56 0 0,1 0-1 0 0,0 2 1 0 0,1 0 0 0 0,0 1 0 0 0,31-10-1 0 0,-33 14 125 0 0,0 1-1 0 0,0 1 1 0 0,0 1-1 0 0,1 0 0 0 0,-1 2 1 0 0,37 1-1 0 0,-46 1 29 0 0,0 1-1 0 0,0 0 1 0 0,0 0 0 0 0,0 1-1 0 0,-1 0 1 0 0,1 1 0 0 0,14 8-1 0 0,-20-9-35 0 0,1 0-1 0 0,-1 0 0 0 0,1 0 1 0 0,-1 1-1 0 0,0 0 0 0 0,7 8 1 0 0,-9-10-27 0 0,0 1 0 0 0,-1-1 0 0 0,1 1 0 0 0,-1 0 0 0 0,0 0 1 0 0,1-1-1 0 0,-1 1 0 0 0,0 0 0 0 0,-1 0 0 0 0,1 0 0 0 0,-1 0 0 0 0,1 0 0 0 0,-1 4 1 0 0,0-1-3 0 0,-1 0 1 0 0,0 0-1 0 0,-1 1 1 0 0,1-1-1 0 0,-1 0 1 0 0,0-1 0 0 0,0 1-1 0 0,-1 0 1 0 0,0-1-1 0 0,0 1 1 0 0,0-1 0 0 0,-1 0-1 0 0,-8 9 1 0 0,-5 5 22 0 0,-41 34 0 0 0,48-45-27 0 0,-17 14-95 0 0,0-1 0 0 0,-2-2 0 0 0,-34 18 0 0 0,45-28-355 0 0,-1 0 0 0 0,1-2 0 0 0,-2 0 0 0 0,1-1 1 0 0,-1-1-1 0 0,-34 5 0 0 0,50-10 142 0 0,1 0 0 0 0,-1 0 0 0 0,1 0-1 0 0,0-1 1 0 0,-1 1 0 0 0,1-1 0 0 0,0 0 0 0 0,-5-1 0 0 0,-7-3-1176 0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3:42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24 7367 0 0,'1'-1'568'0'0,"21"-21"7714"0"0,-23 24-7886 0 0,-44 69 747 0 0,-60 72 0 0 0,-13 20-620 0 0,-209 325-811 0 0,316-471-365 0 0,10-16-195 0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3:43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79 8287 0 0,'0'0'639'0'0,"2"1"-415"0"0,29 22 2346 0 0,-20-14 701 0 0,22 13 0 0 0,-28-19-2935 0 0,0-1 1 0 0,0 0 0 0 0,0 0 0 0 0,0 0-1 0 0,0-1 1 0 0,0 1 0 0 0,1-1 0 0 0,7 0 0 0 0,1-1 51 0 0,-1 0 0 0 0,0-1 0 0 0,0-1 0 0 0,0 0 0 0 0,0-1 0 0 0,24-8 0 0 0,-12 2-175 0 0,-1-2-1 0 0,33-20 1 0 0,-53 29-229 0 0,0-1 0 0 0,0 0-1 0 0,0 0 1 0 0,-1-1 0 0 0,1 1 0 0 0,-1-1-1 0 0,0 0 1 0 0,0 0 0 0 0,4-7 0 0 0,-7 10-19 0 0,1 0 1 0 0,-1 0 0 0 0,1 0 0 0 0,-1 0-1 0 0,1-1 1 0 0,-1 1 0 0 0,0 0 0 0 0,0 0-1 0 0,1 0 1 0 0,-1-1 0 0 0,0 1 0 0 0,0 0-1 0 0,0 0 1 0 0,0-1 0 0 0,-1 1 0 0 0,1 0 0 0 0,0-2-1 0 0,-1 2-23 0 0,0 0 1 0 0,0 0-1 0 0,1 0 0 0 0,-1 0 0 0 0,0 0 0 0 0,0 0 1 0 0,0 1-1 0 0,0-1 0 0 0,0 0 0 0 0,0 0 0 0 0,0 1 1 0 0,0-1-1 0 0,0 0 0 0 0,0 1 0 0 0,0-1 0 0 0,0 1 1 0 0,-1 0-1 0 0,1-1 0 0 0,0 1 0 0 0,0 0 0 0 0,-2 0 0 0 0,-4-1-183 0 0,0 0-1 0 0,-1 1 0 0 0,1 0 0 0 0,0 1 0 0 0,0 0 0 0 0,-1 0 0 0 0,1 0 0 0 0,-13 5 0 0 0,-55 24-961 0 0,68-27 1104 0 0,-66 33 196 0 0,-136 89 0 0 0,196-116-8 0 0,-40 29 286 0 0,47-33-293 0 0,1 0 0 0 0,-1 0 0 0 0,1 1 0 0 0,0 0 1 0 0,0 0-1 0 0,-5 8 0 0 0,10-14-71 0 0,-1 1 1 0 0,0 0-1 0 0,1 0 0 0 0,-1 0 1 0 0,1 0-1 0 0,-1 0 0 0 0,1 0 1 0 0,0 0-1 0 0,-1 0 1 0 0,1 0-1 0 0,0 0 0 0 0,0 0 1 0 0,0 0-1 0 0,0 0 0 0 0,0 1 1 0 0,0-1-1 0 0,0 0 0 0 0,0 0 1 0 0,0 0-1 0 0,0 0 1 0 0,0 0-1 0 0,1 0 0 0 0,-1 0 1 0 0,0 0-1 0 0,1 0 0 0 0,-1 0 1 0 0,1 0-1 0 0,-1 0 0 0 0,1 0 1 0 0,0 0-1 0 0,-1 0 1 0 0,1-1-1 0 0,0 1 0 0 0,-1 0 1 0 0,1 0-1 0 0,0-1 0 0 0,0 1 1 0 0,0 0-1 0 0,0-1 0 0 0,0 1 1 0 0,1 0-1 0 0,5 1 19 0 0,-1 1 1 0 0,1-1-1 0 0,0-1 0 0 0,-1 1 0 0 0,10 0 0 0 0,-10-1-43 0 0,24 1-648 0 0,-1 0 1 0 0,1-2-1 0 0,0-2 0 0 0,56-9 0 0 0,-41 4-5823 0 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3:43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0 7367 0 0,'0'0'667'0'0,"-1"2"-547"0"0,-8 28 173 0 0,-13 16 4538 0 0,12-26-2458 0 0,-15 23 469 0 0,-41 58-1 0 0,15-27-1908 0 0,-93 139 55 0 0,-42 66 236 0 0,103-152-3692 0 0,42-67 954 0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3:43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10367 0 0,'11'-17'224'0'0,"1"1"0"0"0,0 1 0 0 0,1 0 0 0 0,26-23 0 0 0,9-1 512 0 0,2 2 0 0 0,82-46 0 0 0,-88 59-86 0 0,1 3 1 0 0,1 1-1 0 0,78-21 1 0 0,-113 38-327 0 0,1 1 1 0 0,-1 0 0 0 0,1 0 0 0 0,-1 1 0 0 0,1 1 0 0 0,0 0 0 0 0,0 0 0 0 0,16 4-1 0 0,-23-3-201 0 0,0 0-1 0 0,0 0 1 0 0,-1 1-1 0 0,1-1 1 0 0,0 1-1 0 0,-1 1 1 0 0,1-1-1 0 0,-1 1 1 0 0,0-1-1 0 0,0 1 1 0 0,0 0-1 0 0,0 1 1 0 0,-1-1-1 0 0,1 1 1 0 0,-1 0-1 0 0,0 0 1 0 0,0 0-1 0 0,0 0 1 0 0,0 0-1 0 0,-1 0 1 0 0,1 1-1 0 0,1 5 1 0 0,-2-4-39 0 0,-1-1 0 0 0,1 1 1 0 0,-1 0-1 0 0,-1 0 0 0 0,1 0 1 0 0,-1 1-1 0 0,0-1 0 0 0,0 0 1 0 0,0 0-1 0 0,-1 0 0 0 0,0 0 1 0 0,0 0-1 0 0,-1 0 0 0 0,0-1 0 0 0,0 1 1 0 0,-3 7-1 0 0,0-3 13 0 0,-1 0-1 0 0,0-1 1 0 0,0 0-1 0 0,-1 0 1 0 0,0 0 0 0 0,0-1-1 0 0,-1 0 1 0 0,-9 7-1 0 0,-15 12 67 0 0,-2-3 0 0 0,-1 0-1 0 0,-69 34 1 0 0,79-47-193 0 0,0-1 1 0 0,0-1 0 0 0,-1-1-1 0 0,-1-1 1 0 0,1-1-1 0 0,-1-2 1 0 0,-27 2-1 0 0,45-6-169 0 0,0 0 1 0 0,-15-3-1 0 0,22 3 38 0 0,0 0 1 0 0,0 0 0 0 0,-1-1 0 0 0,1 1-1 0 0,0-1 1 0 0,0 0 0 0 0,0 0-1 0 0,0 0 1 0 0,0 0 0 0 0,0 0 0 0 0,0 0-1 0 0,1 0 1 0 0,-1-1 0 0 0,0 1-1 0 0,1-1 1 0 0,-3-2 0 0 0,-1-9-1171 0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3:44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70 9671 0 0,'0'0'748'0'0,"1"2"-492"0"0,1 4 848 0 0,0-1 0 0 0,0 0-1 0 0,0 0 1 0 0,1 0 0 0 0,0 0-1 0 0,7 8 1 0 0,-7-9-832 0 0,1 0-1 0 0,0-1 1 0 0,0 1 0 0 0,1-1-1 0 0,-1 0 1 0 0,0 0 0 0 0,1-1-1 0 0,0 1 1 0 0,0-1 0 0 0,0 0-1 0 0,0 0 1 0 0,8 1 0 0 0,6 1 99 0 0,1-1 1 0 0,-1 0 0 0 0,1-2 0 0 0,0 0-1 0 0,25-3 1 0 0,-18-1-272 0 0,0-1-1 0 0,1-1 1 0 0,31-10 0 0 0,-53 12-101 0 0,1 0-1 0 0,-1 0 1 0 0,0 0 0 0 0,0-1 0 0 0,0 0-1 0 0,-1 0 1 0 0,1 0 0 0 0,-1-1 0 0 0,0 1-1 0 0,4-7 1 0 0,-7 9-49 0 0,0-1 0 0 0,0 1 0 0 0,0-1 0 0 0,-1 0 0 0 0,1 0 0 0 0,-1 1 0 0 0,0-1 0 0 0,0 0 0 0 0,0-1 0 0 0,1-3 0 0 0,-2 5-22 0 0,1 0-1 0 0,-1 0 1 0 0,0 0 0 0 0,-1 0-1 0 0,1 0 1 0 0,0 0-1 0 0,-1 0 1 0 0,1 0 0 0 0,-1 1-1 0 0,1-1 1 0 0,-1 0 0 0 0,0 0-1 0 0,0 0 1 0 0,1 1 0 0 0,-1-1-1 0 0,-1 1 1 0 0,1-1 0 0 0,-2-2-1 0 0,1 2-36 0 0,0 1-1 0 0,0-1 1 0 0,-1 0-1 0 0,1 1 1 0 0,-1 0-1 0 0,1-1 1 0 0,-1 1-1 0 0,1 0 1 0 0,-1 0-1 0 0,1 1 1 0 0,-1-1-1 0 0,0 0 1 0 0,0 1-1 0 0,1 0 1 0 0,-1-1-1 0 0,0 1 1 0 0,0 0-1 0 0,1 1 1 0 0,-1-1-1 0 0,0 0 1 0 0,-4 2-1 0 0,-5 1-98 0 0,1 0-1 0 0,-1 1 0 0 0,-16 7 0 0 0,-19 13 410 0 0,1 1 0 0 0,2 3 0 0 0,0 1 0 0 0,-58 52 1 0 0,77-58 342 0 0,-39 43 0 0 0,54-53-338 0 0,0 0 0 0 0,1 0-1 0 0,0 1 1 0 0,1 0 0 0 0,-11 27-1 0 0,18-38-183 0 0,0 0 1 0 0,0 0-1 0 0,0 0 0 0 0,0 1 0 0 0,1-1 0 0 0,-1 0 0 0 0,1 0 1 0 0,0 1-1 0 0,0-1 0 0 0,0 0 0 0 0,1 1 0 0 0,-1-1 1 0 0,1 0-1 0 0,-1 0 0 0 0,3 6 0 0 0,-1-7-8 0 0,-1 1 1 0 0,1-1-1 0 0,-1 1 0 0 0,1-1 1 0 0,0 1-1 0 0,0-1 0 0 0,0 0 0 0 0,0 0 1 0 0,1 0-1 0 0,-1 0 0 0 0,0-1 0 0 0,1 1 1 0 0,0-1-1 0 0,-1 1 0 0 0,1-1 1 0 0,0 0-1 0 0,4 2 0 0 0,8 0-661 0 0,-1 0-1 0 0,1 0 0 0 0,-1-1 1 0 0,1-1-1 0 0,0-1 0 0 0,20-1 1 0 0,1-2-6308 0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3:44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11 377 10135 0 0,'0'0'10623'0'0,"-1"-2"-9896"0"0,-1-1-550 0 0,1 0 1 0 0,-1-1 0 0 0,1 1 0 0 0,0-1 0 0 0,1 1 0 0 0,-1-1-1 0 0,0 1 1 0 0,1-1 0 0 0,0 0 0 0 0,0 1 0 0 0,0-1 0 0 0,1-6-1 0 0,1 3-57 0 0,-1 1-1 0 0,1 0 0 0 0,0 0 1 0 0,1 1-1 0 0,-1-1 0 0 0,8-10 0 0 0,1 1-104 0 0,1 0 0 0 0,0 0-1 0 0,1 1 1 0 0,16-13-1 0 0,-5 8-200 0 0,0 0 0 0 0,1 2-1 0 0,35-19 1 0 0,86-32-1134 0 0,-132 62 1193 0 0,0 0 0 0 0,20-4 0 0 0,-30 9 123 0 0,0 1 0 0 0,0-1 0 0 0,0 0 0 0 0,0 1 1 0 0,0 0-1 0 0,0 0 0 0 0,0 0 0 0 0,0 1 0 0 0,0-1 1 0 0,0 1-1 0 0,0 0 0 0 0,0 0 0 0 0,5 2 1 0 0,-8-2 30 0 0,1 1 1 0 0,0-1 0 0 0,0 0 0 0 0,-1 1 0 0 0,1-1 0 0 0,-1 1-1 0 0,1-1 1 0 0,-1 1 0 0 0,0 0 0 0 0,0 0 0 0 0,0-1 0 0 0,1 1 0 0 0,-2 0-1 0 0,1 0 1 0 0,0 0 0 0 0,0 0 0 0 0,-1 0 0 0 0,1 3 0 0 0,1 1 106 0 0,-2 1 1 0 0,1-1 0 0 0,-1 1-1 0 0,0 9 1 0 0,-1 0 100 0 0,-2-1 0 0 0,0 1 0 0 0,0-1 0 0 0,-11 26 0 0 0,-30 60 143 0 0,17-44-326 0 0,11-23-89 0 0,7-16-51 0 0,-9 25 1 0 0,16-38-310 0 0,1 0 1 0 0,-1 0-1 0 0,1 0 0 0 0,0 0 1 0 0,1 0-1 0 0,-1 1 1 0 0,1-1-1 0 0,0 0 0 0 0,2 11 1 0 0,-2-15 91 0 0,0 0 1 0 0,1 1 0 0 0,-1-1-1 0 0,1 0 1 0 0,-1 0-1 0 0,1 0 1 0 0,-1 0 0 0 0,1 0-1 0 0,0 0 1 0 0,-1 0-1 0 0,1 0 1 0 0,2 2 0 0 0,5 2-6030 0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3:44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71 447 7679 0 0,'0'0'13191'0'0,"2"-9"-12150"0"0,-2 7-967 0 0,0 0 1 0 0,-1-1-1 0 0,1 1 0 0 0,0 0 1 0 0,-1 0-1 0 0,0 0 0 0 0,1 0 0 0 0,-1 0 1 0 0,0 0-1 0 0,0 0 0 0 0,0 0 0 0 0,0 0 1 0 0,0 1-1 0 0,-1-1 0 0 0,1 0 0 0 0,-1 0 1 0 0,1 1-1 0 0,-1-1 0 0 0,1 1 1 0 0,-4-2-1 0 0,-13-17 107 0 0,14 13-227 0 0,0 1 0 0 0,0-1 0 0 0,1 1-1 0 0,0-1 1 0 0,0 0 0 0 0,1 0 0 0 0,0 0 0 0 0,0-1-1 0 0,0 1 1 0 0,1 0 0 0 0,0-1 0 0 0,1 1-1 0 0,0-1 1 0 0,0 1 0 0 0,0-1 0 0 0,1 1-1 0 0,0-1 1 0 0,3-9 0 0 0,-1 7-157 0 0,1 1 0 0 0,0-1-1 0 0,0 0 1 0 0,1 1 0 0 0,0 0 0 0 0,1 0 0 0 0,7-8 0 0 0,3-3-583 0 0,32-29 0 0 0,-41 43 728 0 0,1 0 1 0 0,1 1-1 0 0,-1-1 1 0 0,0 1-1 0 0,1 1 1 0 0,0 0-1 0 0,0 0 1 0 0,10-2-1 0 0,78-17-329 0 0,-94 22 386 0 0,17-2 96 0 0,0 0 0 0 0,0 1 0 0 0,0 2 0 0 0,0 0 1 0 0,0 1-1 0 0,0 0 0 0 0,0 2 0 0 0,0 1 0 0 0,28 8 0 0 0,-41-10 63 0 0,-1 1 0 0 0,1 0 0 0 0,-1 1 0 0 0,1-1 0 0 0,-1 1 0 0 0,0 1 0 0 0,-1-1 0 0 0,1 1 0 0 0,-1 0 0 0 0,0 0 0 0 0,0 0 0 0 0,0 1 0 0 0,4 6 0 0 0,-7-8-58 0 0,1 1 1 0 0,-1-1-1 0 0,0 1 0 0 0,0-1 0 0 0,0 1 1 0 0,-1 0-1 0 0,1 0 0 0 0,-1 0 0 0 0,0 0 1 0 0,-1 0-1 0 0,1 0 0 0 0,-1 0 0 0 0,0 0 1 0 0,0 0-1 0 0,-1 0 0 0 0,1 0 0 0 0,-1 0 1 0 0,0 0-1 0 0,-3 7 0 0 0,-2 2 41 0 0,-1-1-1 0 0,0 0 1 0 0,-1-1 0 0 0,0 0-1 0 0,-1 0 1 0 0,-13 13 0 0 0,-12 17-25 0 0,29-36-114 0 0,1-1-1 0 0,-1 0 1 0 0,0 0-1 0 0,0-1 1 0 0,-1 1-1 0 0,1-1 1 0 0,-1 0-1 0 0,-6 3 1 0 0,-8 2-4 0 0,-24 9 1 0 0,36-15 1 0 0,-21 7-232 0 0,1-2 0 0 0,-2 0 0 0 0,1-2 0 0 0,-1-2 0 0 0,1-1 0 0 0,-51 0 0 0 0,72-4 107 0 0,0 1 0 0 0,0-1 0 0 0,0-1 0 0 0,0 0 0 0 0,0 0 0 0 0,0-1 0 0 0,0 0 0 0 0,-9-5 0 0 0,13 6-193 0 0,-1-1 1 0 0,1 0-1 0 0,0 0 0 0 0,0 0 1 0 0,0 0-1 0 0,-4-6 0 0 0,6 7-362 0 0,-1-1-1 0 0,1 0 0 0 0,0 0 0 0 0,1-1 0 0 0,-1 1 0 0 0,0 0 0 0 0,1-1 1 0 0,0 1-1 0 0,-2-6 0 0 0,0-8-5010 0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3:45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733 34 16039 0 0,'19'-34'3760'0'0,"-35"49"-3368"0"0,-266 341-47 0 0,32 22 52 0 0,177-264-264 0 0,58-89-296 0 0,-2-1 1 0 0,0-1-1 0 0,-2 0 0 0 0,0-2 1 0 0,-23 21-1 0 0,40-41-977 0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3:4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5527 0 0,'1'1'8443'0'0,"10"10"-6964"0"0,0 0 637 0 0,19 16 0 0 0,-25-23-1862 0 0,0-1-1 0 0,1 0 1 0 0,-1 0 0 0 0,1 0 0 0 0,-1-1 0 0 0,1 1-1 0 0,9 1 1 0 0,-1-1-179 0 0,-1-2 1 0 0,0 1-1 0 0,0-2 0 0 0,1 0 0 0 0,-1 0 0 0 0,0-1 1 0 0,0-1-1 0 0,1 0 0 0 0,13-5 0 0 0,-11 2 9 0 0,0 0-1 0 0,0-1 0 0 0,-1-1 1 0 0,0 0-1 0 0,-1-1 1 0 0,27-19-1 0 0,-36 23-132 0 0,1-1-1 0 0,-1 1 1 0 0,0-1-1 0 0,0 0 1 0 0,-1 0-1 0 0,0-1 0 0 0,1 1 1 0 0,-2-1-1 0 0,1 0 1 0 0,-1 0-1 0 0,0 0 1 0 0,0 0-1 0 0,3-12 1 0 0,-6 17 13 0 0,0 0 0 0 0,-1 0 0 0 0,1 0 0 0 0,0 0 0 0 0,-1 0 0 0 0,1 0 0 0 0,-1 0 0 0 0,1 0 0 0 0,-1 0 0 0 0,1 0 0 0 0,-1 1 0 0 0,0-1 0 0 0,0 0 1 0 0,1 0-1 0 0,-1 0 0 0 0,0 1 0 0 0,0-1 0 0 0,0 1 0 0 0,1-1 0 0 0,-1 0 0 0 0,0 1 0 0 0,0-1 0 0 0,0 1 0 0 0,0 0 0 0 0,0-1 0 0 0,-2 1 0 0 0,-1-1 0 0 0,-1 1 0 0 0,1 0-1 0 0,0 0 1 0 0,0 0 0 0 0,0 1-1 0 0,-1-1 1 0 0,1 1 0 0 0,-5 1-1 0 0,-35 14-243 0 0,38-14 271 0 0,-16 7 108 0 0,0 0 0 0 0,1 2-1 0 0,0 0 1 0 0,1 1 0 0 0,0 1-1 0 0,1 1 1 0 0,1 1 0 0 0,0 1-1 0 0,1 0 1 0 0,1 1 0 0 0,0 1-1 0 0,-14 21 1 0 0,26-33-55 0 0,1 0 1 0 0,-1 1-1 0 0,1-1 1 0 0,0 1-1 0 0,1 0 1 0 0,-1 0-1 0 0,2 0 1 0 0,-1 0-1 0 0,1 0 1 0 0,-1 13-1 0 0,2-17-124 0 0,0 0 0 0 0,0 1-1 0 0,0-1 1 0 0,1 0 0 0 0,0 1-1 0 0,-1-1 1 0 0,1 0-1 0 0,0 0 1 0 0,1 1 0 0 0,-1-1-1 0 0,1 0 1 0 0,-1 0-1 0 0,1 0 1 0 0,0-1 0 0 0,0 1-1 0 0,0 0 1 0 0,0-1 0 0 0,1 1-1 0 0,-1-1 1 0 0,0 0-1 0 0,1 0 1 0 0,0 0 0 0 0,0 0-1 0 0,6 3 1 0 0,9 2-2037 0 0,2 1-4657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0:35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123 475 5527 0 0,'0'0'2558'0'0,"-5"10"527"0"0,4-8-2915 0 0,-1-1 1 0 0,1 1-1 0 0,-1-1 1 0 0,1 0-1 0 0,-1 0 1 0 0,0 0-1 0 0,1 0 1 0 0,-1 0-1 0 0,0 0 1 0 0,0 0-1 0 0,0 0 1 0 0,0-1-1 0 0,1 1 0 0 0,-1-1 1 0 0,0 1-1 0 0,0-1 1 0 0,0 0-1 0 0,0 0 1 0 0,0 0-1 0 0,-3 0 1 0 0,2-1 35 0 0,0 1 1 0 0,0-1 0 0 0,1 0-1 0 0,-1-1 1 0 0,0 1 0 0 0,1 0-1 0 0,-1-1 1 0 0,1 1 0 0 0,0-1-1 0 0,-1 0 1 0 0,1 0 0 0 0,-4-4-1 0 0,2 1 85 0 0,-1-1 0 0 0,1 0-1 0 0,0 0 1 0 0,0 0 0 0 0,1 0-1 0 0,0 0 1 0 0,0-1 0 0 0,0 0-1 0 0,1 1 1 0 0,0-1 0 0 0,-1-9 0 0 0,3 10-194 0 0,0 0 1 0 0,1 0 0 0 0,-1-1-1 0 0,1 1 1 0 0,0 0 0 0 0,1 0 0 0 0,0 0-1 0 0,0 0 1 0 0,0 0 0 0 0,1 0-1 0 0,0 0 1 0 0,0 1 0 0 0,0-1 0 0 0,0 1-1 0 0,9-9 1 0 0,2-2-85 0 0,0 1 0 0 0,1 1-1 0 0,27-20 1 0 0,-7 8-166 0 0,2 3-1 0 0,57-29 1 0 0,86-24-1095 0 0,-152 66-949 0 0,52-12 0 0 0,-59 18-3889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8:13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0 239 9671 0 0,'2'-1'6062'0'0,"0"-2"-5430"0"0,0 1 0 0 0,1-1 1 0 0,0 1-1 0 0,0 0 1 0 0,-1 0-1 0 0,1 0 0 0 0,1 1 1 0 0,-1-1-1 0 0,3-1 0 0 0,36-10-43 0 0,-16 5-132 0 0,-3-1-457 0 0,-1-1 1 0 0,-1-1-1 0 0,24-15 1 0 0,55-46-96 0 0,-56 40 77 0 0,-33 23 20 0 0,-5 4-5 0 0,-1 1 0 0 0,1 0 0 0 0,1 0 0 0 0,9-4 0 0 0,-16 8 2 0 0,0 0-1 0 0,0 0 1 0 0,0 0 0 0 0,1 0-1 0 0,-1 0 1 0 0,0 0 0 0 0,0 0-1 0 0,0 0 1 0 0,0 0 0 0 0,0 0-1 0 0,0 0 1 0 0,0-1 0 0 0,0 1 0 0 0,0 0-1 0 0,0 0 1 0 0,1 0 0 0 0,-1 0-1 0 0,0 0 1 0 0,0 0 0 0 0,0 0-1 0 0,0 0 1 0 0,0 0 0 0 0,0 0-1 0 0,0 0 1 0 0,0 0 0 0 0,0 0 0 0 0,1 0-1 0 0,-1 0 1 0 0,0 1 0 0 0,0-1-1 0 0,0 0 1 0 0,0 0 0 0 0,0 0-1 0 0,0 0 1 0 0,0 0 0 0 0,0 0-1 0 0,0 0 1 0 0,0 0 0 0 0,1 0 0 0 0,-1 0-1 0 0,0 0 1 0 0,0 0 0 0 0,0 0-1 0 0,0 0 1 0 0,0 1 0 0 0,0-1-1 0 0,0 0 1 0 0,0 0 0 0 0,0 0 0 0 0,0 0-1 0 0,1 3-8 0 0,1-1 1 0 0,-1 1-1 0 0,0-1 0 0 0,0 1 0 0 0,0 0 0 0 0,0-1 1 0 0,-1 1-1 0 0,1 0 0 0 0,-1 0 0 0 0,1-1 1 0 0,-1 1-1 0 0,0 0 0 0 0,0 0 0 0 0,-1 4 0 0 0,-2 7-80 0 0,-6 25 0 0 0,2-11 49 0 0,4-17 37 0 0,1 0 1 0 0,1 0-1 0 0,0 0 0 0 0,1 0 0 0 0,0 1 1 0 0,0-1-1 0 0,2 0 0 0 0,-1 0 0 0 0,1 0 1 0 0,1 0-1 0 0,0 0 0 0 0,0 0 0 0 0,1-1 0 0 0,0 1 1 0 0,1-1-1 0 0,8 13 0 0 0,-7-13 7 0 0,3 4 24 0 0,0 0-1 0 0,22 24 1 0 0,-29-36-78 0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3:4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0 256 14999 0 0,'0'0'5059'0'0,"1"-2"-4510"0"0,2-5-329 0 0,0 0-1 0 0,1 0 1 0 0,0 0-1 0 0,0 1 1 0 0,1-1-1 0 0,0 1 1 0 0,0 0-1 0 0,0 1 1 0 0,0-1-1 0 0,1 1 1 0 0,0 0-1 0 0,9-5 0 0 0,16-13-273 0 0,1 2 0 0 0,0 2 0 0 0,2 1 0 0 0,0 1 0 0 0,1 2 0 0 0,0 2 0 0 0,2 1-1 0 0,-1 1 1 0 0,55-7 0 0 0,-83 16 55 0 0,-6 2 1 0 0,1-1-1 0 0,-1 1 1 0 0,1 0 0 0 0,-1 0-1 0 0,1 0 1 0 0,-1 0 0 0 0,1 1-1 0 0,-1-1 1 0 0,3 1-1 0 0,-4 0 8 0 0,-1-1-1 0 0,0 1 0 0 0,1-1 1 0 0,-1 0-1 0 0,1 1 0 0 0,-1-1 1 0 0,0 1-1 0 0,0-1 0 0 0,1 1 1 0 0,-1 0-1 0 0,0-1 0 0 0,0 1 0 0 0,0-1 1 0 0,1 1-1 0 0,-1-1 0 0 0,0 1 1 0 0,0 0-1 0 0,0-1 0 0 0,0 1 1 0 0,0-1-1 0 0,0 2 0 0 0,0-2 8 0 0,0 5 33 0 0,-1 0-1 0 0,1 1 0 0 0,-1-1 1 0 0,0 0-1 0 0,0 0 1 0 0,0 0-1 0 0,-1 0 0 0 0,1 0 1 0 0,-1-1-1 0 0,-5 9 1 0 0,-3 4 172 0 0,-18 23 1 0 0,15-22-150 0 0,5-6-50 0 0,-1 0 9 0 0,0 1-1 0 0,1 0 1 0 0,-11 25-1 0 0,16-27-30 0 0,3 0-123 0 0,1-9-503 0 0,13-1-7147 0 0,2-2 951 0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3:46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1 18311 0 0,'0'0'2080'0'0,"-1"2"-1682"0"0,-19 38 910 0 0,2 1 1 0 0,-19 60 0 0 0,-5 15-834 0 0,6-34-287 0 0,-52 82 1 0 0,60-110-131 0 0,-24 61 1 0 0,16-29-32 0 0,-53 150 16 0 0,37-87-22 0 0,43-129-255 0 0,-15 25 1 0 0,5-10-52 0 0,19-34 45 0 0,1-12-5000 0 0</inkml:trace>
  <inkml:trace contextRef="#ctx0" brushRef="#br0" timeOffset="1">274 660 16847 0 0,'-27'1'483'0'0,"1"1"0"0"0,-1 1 0 0 0,1 2 0 0 0,0 0 0 0 0,-38 14 0 0 0,-12 14 3218 0 0,75-33-3125 0 0,2 1-11 0 0,4 1-360 0 0,0 0-1 0 0,0-1 1 0 0,0 0 0 0 0,0 1 0 0 0,0-1-1 0 0,1-1 1 0 0,-1 1 0 0 0,7-1-1 0 0,45-4 388 0 0,-47 2-490 0 0,21-1 116 0 0,167-24 793 0 0,274-85-475 0 0,-311 61-1106 0 0,-55 15-4049 0 0,-75 25-4097 0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3:47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52 3223 0 0,'1'-1'143'0'0,"17"-15"11"0"0,-12 11 292 0 0,0-1-1 0 0,14-8 1 0 0,-17 12 467 0 0,-1 1-1 0 0,2-1 0 0 0,-1 1 0 0 0,0 0 1 0 0,0 0-1 0 0,5-1 0 0 0,-8 2-735 0 0,1 0-1 0 0,-1 0 0 0 0,1 0 0 0 0,-1 0 0 0 0,1 0 1 0 0,-1 0-1 0 0,1 0 0 0 0,-1 0 0 0 0,1 0 1 0 0,-1 0-1 0 0,1 1 0 0 0,-1-1 0 0 0,1 0 1 0 0,-1 0-1 0 0,1 0 0 0 0,-1 1 0 0 0,1-1 0 0 0,-1 0 1 0 0,1 0-1 0 0,-1 1 0 0 0,0-1 0 0 0,1 1 1 0 0,0 0-118 0 0,0 0 1 0 0,-1 0 0 0 0,1 0 0 0 0,0 1-1 0 0,-1-1 1 0 0,1 0 0 0 0,-1 0 0 0 0,0 1 0 0 0,1 1-1 0 0,-1-2 10 0 0,1 5 20 0 0,0 1 1 0 0,-1-1-1 0 0,0 1 0 0 0,0 0 0 0 0,-1-1 0 0 0,1 1 0 0 0,-4 11 1 0 0,-17 48-8 0 0,11-40 1 0 0,2 0-70 0 0,-149 405 419 0 0,120-351-374 0 0,-3-2 0 0 0,-4-2 0 0 0,-104 138 0 0 0,59-99 82 0 0,88-114 27 0 0,2-3-83 0 0,4-16 14 0 0,1 1-1 0 0,1-1 1 0 0,1 1 0 0 0,0 1 0 0 0,18-26 0 0 0,0-3 140 0 0,67-114 381 0 0,-74 130-595 0 0,2 1-1 0 0,1 1 0 0 0,33-32 0 0 0,-50 54-24 0 0,0 0 0 0 0,1 1 0 0 0,0-1-1 0 0,0 1 1 0 0,0 1 0 0 0,0-1 0 0 0,0 1-1 0 0,1 0 1 0 0,0 1 0 0 0,-1-1 0 0 0,15-2-1 0 0,-15 5-6 0 0,0-1 0 0 0,-1 1 0 0 0,1 0 0 0 0,0 0 0 0 0,0 1 0 0 0,0 0 0 0 0,0 0 0 0 0,-1 0 0 0 0,1 1 0 0 0,0 0 0 0 0,-1 0-1 0 0,0 0 1 0 0,1 0 0 0 0,8 7 0 0 0,-4-3 0 0 0,0 1-1 0 0,0 1 1 0 0,-1 0 0 0 0,0 0-1 0 0,0 1 1 0 0,-1 0-1 0 0,0 0 1 0 0,-1 1 0 0 0,0 0-1 0 0,6 11 1 0 0,-9-12 21 0 0,0 0 0 0 0,0 0 0 0 0,-1 0-1 0 0,0 0 1 0 0,-1 1 0 0 0,0-1 0 0 0,-1 1 0 0 0,0 0 0 0 0,0-1 0 0 0,-1 1 0 0 0,0 0-1 0 0,-1 0 1 0 0,-1 10 0 0 0,0-10 59 0 0,0 0-1 0 0,-1 0 0 0 0,0 0 1 0 0,-1 0-1 0 0,0-1 1 0 0,0 1-1 0 0,-1-1 0 0 0,0 0 1 0 0,-1 0-1 0 0,0 0 0 0 0,0-1 1 0 0,-1 0-1 0 0,0-1 1 0 0,0 1-1 0 0,-1-1 0 0 0,0 0 1 0 0,0-1-1 0 0,-1 0 0 0 0,0-1 1 0 0,0 1-1 0 0,0-1 1 0 0,0-1-1 0 0,-1 0 0 0 0,0-1 1 0 0,-11 4-1 0 0,1-2 114 0 0,0 0 0 0 0,0-2 0 0 0,0 0 0 0 0,-1-1 0 0 0,1-1-1 0 0,-1-1 1 0 0,0-1 0 0 0,-21-3 0 0 0,42 4-240 0 0,-1 0 0 0 0,1 0-1 0 0,-1 0 1 0 0,1-1 0 0 0,-1 1 0 0 0,1 0-1 0 0,-1 0 1 0 0,1 0 0 0 0,-1-1 0 0 0,1 1-1 0 0,0 0 1 0 0,-1 0 0 0 0,1-1 0 0 0,-1 1-1 0 0,1 0 1 0 0,0-1 0 0 0,-1 1 0 0 0,1-1-1 0 0,0 1 1 0 0,0 0 0 0 0,-1-1 0 0 0,1 1-1 0 0,0-1 1 0 0,0 1 0 0 0,0-1 0 0 0,-1 1 0 0 0,1-1-1 0 0,0 1 1 0 0,0-1 0 0 0,1-15-2038 0 0,3 4 603 0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3:48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889 0 4607 0 0,'13'0'864'0'0,"-13"3"1171"0"0,-42 67 6546 0 0,-31 34-5910 0 0,-156 250-13 0 0,208-320-2589 0 0,-132 274 250 0 0,76-142-217 0 0,44-104-250 0 0,-4-1 1 0 0,-2-2-1 0 0,-90 104 0 0 0,88-124-456 0 0,15-14-252 0 0,25-24 520 0 0,10-7-1914 0 0,5-2 1220 0 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3:48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201 163 6911 0 0,'0'0'623'0'0,"1"-1"-514"0"0,53-39 10008 0 0,81-52-6734 0 0,-133 91-3359 0 0,1-1 1 0 0,-1 0-1 0 0,1 0 0 0 0,-1 0 0 0 0,0 0 1 0 0,1-1-1 0 0,-1 1 0 0 0,0 0 0 0 0,-1-1 1 0 0,3-3-1 0 0,-14 3 29 0 0,4 4-53 0 0,1 0 0 0 0,-1 0 0 0 0,1 0 0 0 0,-1 0 0 0 0,1 1 0 0 0,0 0 0 0 0,0 0 0 0 0,-1 0 0 0 0,1 1 0 0 0,-7 5 0 0 0,-7 5 0 0 0,-21 19 0 0 0,29-22 0 0 0,-32 27-36 0 0,-57 61-1 0 0,83-78 108 0 0,0 1 0 0 0,1 1 0 0 0,1 0 0 0 0,1 1-1 0 0,-13 31 1 0 0,22-44 9 0 0,2 0-1 0 0,-1 1 0 0 0,1-1 1 0 0,1 1-1 0 0,-2 13 1 0 0,3-18-14 0 0,1 0 1 0 0,0 0 0 0 0,1 0-1 0 0,-1 0 1 0 0,1 0-1 0 0,0 0 1 0 0,0 0 0 0 0,1-1-1 0 0,0 1 1 0 0,4 10-1 0 0,-4-13-18 0 0,0 0 0 0 0,-1 0 0 0 0,1-1 0 0 0,0 1 0 0 0,1-1 0 0 0,-1 1 0 0 0,0-1 0 0 0,1 0-1 0 0,-1 0 1 0 0,1 0 0 0 0,-1 0 0 0 0,7 3 0 0 0,-4-3 32 0 0,0 0 0 0 0,1 0 0 0 0,-1 0 1 0 0,1-1-1 0 0,-1 1 0 0 0,11 0 0 0 0,2-2 118 0 0,-1 0 0 0 0,1-1-1 0 0,29-5 1 0 0,92-27 488 0 0,-98 21-910 0 0,0 2 0 0 0,79-8-1 0 0,-97 19-3118 0 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4:11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5063 0 0,'0'0'496'0'0,"-6"11"-496"0"0,1-4 1896 0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4:20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8 13903 0 0,'0'0'1262'0'0,"0"-1"-1037"0"0,0-5 1160 0 0,-9 10-798 0 0,6-2-568 0 0,-1 1-1 0 0,0 0 1 0 0,1 0 0 0 0,0 0-1 0 0,0 0 1 0 0,0 1 0 0 0,0-1-1 0 0,-3 6 1 0 0,-17 35 177 0 0,16-30-131 0 0,-53 126 449 0 0,-1 2-196 0 0,29-81-198 0 0,-73 100 0 0 0,-61 42 30 0 0,21-42-60 0 0,144-159-91 0 0,-43 50 14 0 0,38-45-4 0 0,1 1 0 0 0,1-1-1 0 0,-1 1 1 0 0,1 0 0 0 0,-4 14-1 0 0,6-12-20 0 0,3-2-70 0 0,-1-8 66 0 0,0 1 1 0 0,1-1 0 0 0,-1 1 0 0 0,1-1-1 0 0,-1 0 1 0 0,0 1 0 0 0,1-1 0 0 0,-1 0 0 0 0,0 0-1 0 0,1 1 1 0 0,-1-1 0 0 0,1 0 0 0 0,-1 0 0 0 0,1 1-1 0 0,-1-1 1 0 0,1 0 0 0 0,-1 0 0 0 0,1 0-1 0 0,-1 0 1 0 0,1 0 0 0 0,-1 0 0 0 0,1 0 0 0 0,-1 0-1 0 0,1 0 1 0 0,12 0-983 0 0,1-4-3326 0 0,0-3-1423 0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4:20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2 311 11519 0 0,'0'0'1040'0'0,"-1"-8"1099"0"0,1 5-1517 0 0,1 1 0 0 0,0 0 1 0 0,0-1-1 0 0,0 1 0 0 0,0 0 0 0 0,0 0 0 0 0,0 0 1 0 0,0 0-1 0 0,4-4 0 0 0,-2 3-145 0 0,0 0 0 0 0,1 0-1 0 0,-1 0 1 0 0,8-4 0 0 0,2-1-304 0 0,1 1 1 0 0,18-6-1 0 0,-19 8 385 0 0,46-15-20 0 0,112-22 0 0 0,-126 32-525 0 0,8-1-29 0 0,235-58-149 0 0,-93 19-1092 0 0,-62 30-3626 0 0,-106 18 2948 0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4:20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19 9671 0 0,'1'-2'748'0'0,"7"-14"4723"0"0,-8 17-5082 0 0,-19 44 414 0 0,-15 40-270 0 0,31-77-500 0 0,-78 230 727 0 0,63-194-640 0 0,-1-1-1 0 0,-3-1 1 0 0,-35 53-1 0 0,-26 17 226 0 0,-167 173-1 0 0,143-184 566 0 0,106-100-284 0 0,1-3-466 0 0,3-5-92 0 0,0 0-1 0 0,1 1 1 0 0,-1-1-1 0 0,2 0 1 0 0,-1 1-1 0 0,8-9 1 0 0,0 2-83 0 0,24-21 1 0 0,-26 26-51 0 0,1-1 0 0 0,-1 2 0 0 0,1 0 0 0 0,1 0 1 0 0,-1 1-1 0 0,1 0 0 0 0,0 1 0 0 0,1 0 0 0 0,14-3 0 0 0,-26 8 83 0 0,0 0 1 0 0,0 0 0 0 0,0 0-1 0 0,0 0 1 0 0,0 0-1 0 0,0 0 1 0 0,0 0-1 0 0,0 0 1 0 0,0 0-1 0 0,0 0 1 0 0,0 1-1 0 0,0-1 1 0 0,0 0 0 0 0,0 1-1 0 0,0-1 1 0 0,0 0-1 0 0,0 1 1 0 0,0 0-1 0 0,0-1 1 0 0,-1 1-1 0 0,1-1 1 0 0,0 1 0 0 0,0 0-1 0 0,-1 0 1 0 0,1-1-1 0 0,0 1 1 0 0,-1 0-1 0 0,1 0 1 0 0,-1 0-1 0 0,1 0 1 0 0,-1 0 0 0 0,0-1-1 0 0,1 1 1 0 0,-1 0-1 0 0,0 0 1 0 0,0 0-1 0 0,1 1 1 0 0,-1 2 17 0 0,1-1-1 0 0,-1 1 1 0 0,0-1-1 0 0,0 1 1 0 0,0-1 0 0 0,0 1-1 0 0,-1-1 1 0 0,1 1 0 0 0,-3 5-1 0 0,-7 15 156 0 0,-23 42 1 0 0,14-29-103 0 0,18-36-89 0 0,-15 32-389 0 0,-16 43 1 0 0,31-74-445 0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4:21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18 264 11975 0 0,'2'0'923'0'0,"16"-4"396"0"0,0 1 0 0 0,1 1 0 0 0,-1 1 1 0 0,36 2-1 0 0,31-1 1276 0 0,-49-4-1776 0 0,66-16 0 0 0,-79 14-669 0 0,-1-2-1 0 0,0 0 0 0 0,41-22 0 0 0,-52 24-129 0 0,0-2 0 0 0,0 1-1 0 0,0-2 1 0 0,-1 1 0 0 0,9-11-1 0 0,-16 15-77 0 0,1 0 1 0 0,0 0-1 0 0,-1-1 0 0 0,0 1 0 0 0,0-1 0 0 0,-1 0 0 0 0,1 0 0 0 0,-1 0 0 0 0,0 0 0 0 0,0 0 0 0 0,-1-1 1 0 0,1 1-1 0 0,-1 0 0 0 0,1-10 0 0 0,-2 13 12 0 0,0 1-1 0 0,0-1 1 0 0,0 0 0 0 0,-1 1 0 0 0,1-1 0 0 0,0 1 0 0 0,-1-1-1 0 0,1 1 1 0 0,-1-1 0 0 0,1 1 0 0 0,-1 0 0 0 0,0-1 0 0 0,1 1 0 0 0,-1-1-1 0 0,0 1 1 0 0,0 0 0 0 0,0 0 0 0 0,0 0 0 0 0,0-1 0 0 0,-2 0-1 0 0,1 1-18 0 0,0 0 0 0 0,0 0 0 0 0,0 0-1 0 0,0 0 1 0 0,0 0 0 0 0,-1 0 0 0 0,1 1 0 0 0,0-1-1 0 0,-1 1 1 0 0,1-1 0 0 0,-5 1 0 0 0,-4 1-79 0 0,0 0 1 0 0,-1 0-1 0 0,1 1 1 0 0,-15 5 0 0 0,-5 2 76 0 0,1 2 0 0 0,0 1 0 0 0,0 2 0 0 0,1 1 0 0 0,1 1 0 0 0,-29 21 0 0 0,21-10 201 0 0,1 2 1 0 0,1 2 0 0 0,-53 61 0 0 0,78-81-85 0 0,0 1 1 0 0,1-1-1 0 0,0 2 0 0 0,1-1 0 0 0,0 1 1 0 0,-5 14-1 0 0,10-22-35 0 0,1-1 1 0 0,0 1-1 0 0,0 0 0 0 0,0-1 1 0 0,1 1-1 0 0,-1 0 0 0 0,1 0 1 0 0,0 0-1 0 0,1 7 0 0 0,0-9 0 0 0,0 0 0 0 0,0 1 0 0 0,0-1 0 0 0,0 0 0 0 0,1 0 0 0 0,-1 0 0 0 0,1 0 0 0 0,0-1 0 0 0,-1 1 0 0 0,1 0 0 0 0,1-1-1 0 0,-1 1 1 0 0,0-1 0 0 0,1 0 0 0 0,2 3 0 0 0,3 1 65 0 0,1-1-1 0 0,-1-1 1 0 0,1 0-1 0 0,0 0 1 0 0,0 0 0 0 0,0-1-1 0 0,12 2 1 0 0,67 10 291 0 0,-44-11-548 0 0,0-2-1 0 0,1-2 1 0 0,-1-2 0 0 0,0-2-1 0 0,0-2 1 0 0,-1-1 0 0 0,58-19 0 0 0,-85 21-1677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8:15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1 148 3679 0 0,'7'-9'12972'0'0,"-4"14"-12853"0"0,0 1-53 0 0,0 0 0 0 0,0 0 0 0 0,-1 0 0 0 0,1 0 0 0 0,-1 0 0 0 0,-1 1 0 0 0,1-1-1 0 0,-1 0 1 0 0,0 1 0 0 0,0 7 0 0 0,-10 120 274 0 0,0-27-240 0 0,8-92-100 0 0,0-3 0 0 0,1-1 0 0 0,0 0 0 0 0,2 14 0 0 0,-1-21 9 0 0,-1 0-1 0 0,1 0 1 0 0,0 0 0 0 0,0-1-1 0 0,0 1 1 0 0,3 6 0 0 0,-1-4 5 0 0,-3-3 39 0 0,4-3-36 0 0,0 0-1 0 0,-1 0 0 0 0,1 0 1 0 0,-1-1-1 0 0,1 1 1 0 0,-1-1-1 0 0,1 0 0 0 0,-1 0 1 0 0,1 0-1 0 0,-1 0 1 0 0,0 0-1 0 0,0-1 0 0 0,1 1 1 0 0,-1-1-1 0 0,0 0 1 0 0,0 0-1 0 0,-1 0 0 0 0,1-1 1 0 0,4-4-1 0 0,11-15 42 0 0,0-1 0 0 0,-2-1 0 0 0,21-38-1 0 0,-20 31 16 0 0,37-50-1 0 0,-20 46-25 0 0,-10 11-19 0 0,-23 22 4 0 0,2 17-91 0 0,-2 2 30 0 0,-1-1-1 0 0,-3 33 1 0 0,1-35 14 0 0,0 0 1 0 0,2 0-1 0 0,0 0 0 0 0,0 0 1 0 0,4 16-1 0 0,-3-25 15 0 0,15 62 0 0 0,-9-48 0 0 0,-3-15 0 0 0,-1 0 0 0 0,10 13 0 0 0,-8-14 0 0 0,0-2 0 0 0,-1 3 0 0 0,16 9 0 0 0,0-3-3 0 0,-5-1 21 0 0,-15-8-11 0 0,1-1 1 0 0,0 0-1 0 0,0 0 0 0 0,-1 0 0 0 0,1 0 1 0 0,0 0-1 0 0,0 0 0 0 0,-1 0 1 0 0,1 0-1 0 0,0 0 0 0 0,0 0 1 0 0,-1 0-1 0 0,1 0 0 0 0,0 0 1 0 0,-1-1-1 0 0,1 1 0 0 0,0 0 1 0 0,-1-1-1 0 0,2 0 0 0 0,0 0 16 0 0,2 0 40 0 0,-1-1 0 0 0,1 0-1 0 0,-1 0 1 0 0,0 0 0 0 0,0-1 0 0 0,0 1-1 0 0,0-1 1 0 0,0 1 0 0 0,0-1-1 0 0,0 0 1 0 0,-1 0 0 0 0,0-1 0 0 0,4-5-1 0 0,2-6 542 0 0,12-30 0 0 0,-13 26-370 0 0,17-38 196 0 0,3 1 0 0 0,2 1 0 0 0,50-72 0 0 0,-57 97-575 0 0,39-51 148 0 0,-18 29-4181 0 0,-29 36-2670 0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4:22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804 1 10591 0 0,'-7'1'119'0'0,"1"0"0"0"0,0 0 0 0 0,-1 1-1 0 0,1 0 1 0 0,0 0 0 0 0,0 0-1 0 0,0 1 1 0 0,0 0 0 0 0,-5 3 0 0 0,-6 3 204 0 0,-24 15 298 0 0,0 1 0 0 0,1 2-1 0 0,2 2 1 0 0,-36 35 0 0 0,-151 118-242 0 0,195-159-357 0 0,-79 68-30 0 0,89-72 33 0 0,0 2 1 0 0,2 0-1 0 0,-17 24 1 0 0,30-39 17 0 0,1 1 1 0 0,0-1 0 0 0,1 1-1 0 0,0 0 1 0 0,-5 12 0 0 0,8-17-18 0 0,-1-1 1 0 0,1 1-1 0 0,0-1 0 0 0,-1 1 1 0 0,1 0-1 0 0,0-1 1 0 0,0 1-1 0 0,0-1 0 0 0,0 1 1 0 0,0-1-1 0 0,0 1 0 0 0,1-1 1 0 0,-1 1-1 0 0,1-1 0 0 0,-1 1 1 0 0,1-1-1 0 0,-1 1 1 0 0,1-1-1 0 0,0 1 0 0 0,-1-1 1 0 0,1 0-1 0 0,0 1 0 0 0,0-1 1 0 0,0 0-1 0 0,0 0 1 0 0,0 0-1 0 0,0 0 0 0 0,1 0 1 0 0,-1 0-1 0 0,0 0 0 0 0,0 0 1 0 0,1 0-1 0 0,-1-1 1 0 0,2 2-1 0 0,3 0 109 0 0,0 0 0 0 0,1-1 1 0 0,-1 1-1 0 0,0-1 0 0 0,0 0 1 0 0,1-1-1 0 0,11 0 0 0 0,47-7 522 0 0,-47 5-508 0 0,214-43 1116 0 0,-134 17-3103 0 0,-72 20 764 0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4:22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0 12895 0 0,'0'0'998'0'0,"-2"0"-489"0"0,-2 0-69 0 0,-1 1 0 0 0,1 0 0 0 0,0 0 0 0 0,-1 0 0 0 0,1 0 0 0 0,0 1 0 0 0,-7 3 0 0 0,-31 18 961 0 0,22-11-1330 0 0,-35 20 286 0 0,-69 52 0 0 0,102-67-310 0 0,1 1 1 0 0,1 1-1 0 0,0 1 0 0 0,2 1 0 0 0,-28 39 0 0 0,42-53-48 0 0,0 0 0 0 0,0 1 0 0 0,0 0 0 0 0,1 0 0 0 0,0 0 0 0 0,1 0 0 0 0,-4 15 1 0 0,6-20 4 0 0,0-1 0 0 0,-1 1-1 0 0,1 0 1 0 0,0 0 0 0 0,0 0 0 0 0,0 0 0 0 0,1 0 0 0 0,-1 0 0 0 0,1 0 0 0 0,0-1 0 0 0,-1 1 0 0 0,1 0 0 0 0,0 0 0 0 0,1-1 0 0 0,-1 1 0 0 0,0-1 0 0 0,1 1 0 0 0,0-1 0 0 0,-1 1 0 0 0,1-1 0 0 0,0 0 0 0 0,0 0 0 0 0,0 0 0 0 0,1 0 0 0 0,3 3 0 0 0,2-1 30 0 0,1 0 0 0 0,-1-1 0 0 0,1 0 0 0 0,-1 0 0 0 0,1 0 0 0 0,0-2 0 0 0,0 1 0 0 0,0-1 0 0 0,0 0 0 0 0,0-1 0 0 0,0 0 0 0 0,0 0 0 0 0,1-1 0 0 0,-1 0 0 0 0,11-3 0 0 0,4-2 92 0 0,0-1 0 0 0,-1-1 0 0 0,0-2 0 0 0,31-16 0 0 0,-43 21-104 0 0,0-2 0 0 0,0 1 1 0 0,-1-2-1 0 0,0 1 1 0 0,0-1-1 0 0,-1-1 0 0 0,16-19 1 0 0,-22 25-29 0 0,-1-1-1 0 0,1 1 1 0 0,-1-1 0 0 0,0 0 0 0 0,0 0 0 0 0,0 0-1 0 0,-1 0 1 0 0,1 0 0 0 0,-1-1 0 0 0,0 1 0 0 0,0 0-1 0 0,-1-1 1 0 0,1 1 0 0 0,-1 0 0 0 0,0-1 0 0 0,0 1-1 0 0,0-1 1 0 0,-1 1 0 0 0,0 0 0 0 0,0-1 0 0 0,0 1 0 0 0,0 0-1 0 0,-1 0 1 0 0,1-1 0 0 0,-1 1 0 0 0,-2-3 0 0 0,-1-1-58 0 0,0 0 1 0 0,-1 1 0 0 0,0 0 0 0 0,0 0 0 0 0,-1 1 0 0 0,1 0 0 0 0,-1 0-1 0 0,-1 0 1 0 0,-8-4 0 0 0,-12-7-2033 0 0,-36-15-1 0 0,44 23-886 0 0,0-1-2995 0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4:23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65 767 1839 0 0,'-1'2'506'0'0,"1"-1"6"0"0,-1 0 1 0 0,1-1 0 0 0,0 1-1 0 0,-1 0 1 0 0,1 0-1 0 0,-1 0 1 0 0,1 0-1 0 0,-1-1 1 0 0,1 1-1 0 0,-1 0 1 0 0,0-1 0 0 0,1 1-1 0 0,-1 0 1 0 0,0-1-1 0 0,0 1 1 0 0,0 0-1 0 0,0-1-220 0 0,0 1 0 0 0,0-1-1 0 0,0 0 1 0 0,0 1-1 0 0,0-1 1 0 0,0 0-1 0 0,0 0 1 0 0,0 0 0 0 0,0 0-1 0 0,0 0 1 0 0,0 0-1 0 0,0 0 1 0 0,-2 0-1 0 0,1-1-85 0 0,1 1-1 0 0,-1-1 1 0 0,1 1 0 0 0,-1-1-1 0 0,1 0 1 0 0,-1 0-1 0 0,1 0 1 0 0,-1 1-1 0 0,1-1 1 0 0,0-1-1 0 0,-1 1 1 0 0,1 0-1 0 0,0 0 1 0 0,0 0-1 0 0,0-1 1 0 0,0 1 0 0 0,0 0-1 0 0,0-1 1 0 0,-1-2-1 0 0,-1-3 87 0 0,1 0 1 0 0,1 0-1 0 0,-1 0 0 0 0,1-1 0 0 0,0 1 0 0 0,1 0 1 0 0,0-1-1 0 0,0 1 0 0 0,1 0 0 0 0,-1-1 0 0 0,2 1 1 0 0,-1 0-1 0 0,1 0 0 0 0,4-10 0 0 0,0-1-17 0 0,1 1-1 0 0,1 0 0 0 0,1 0 0 0 0,17-23 1 0 0,112-129 668 0 0,-92 117-801 0 0,-11 12-94 0 0,2 2 0 0 0,2 1 0 0 0,54-40 0 0 0,-71 61-66 0 0,1 1-1 0 0,1 1 1 0 0,0 1-1 0 0,1 0 1 0 0,1 3 0 0 0,0 0-1 0 0,0 1 1 0 0,29-5 0 0 0,-43 11-171 0 0,0 2 1 0 0,14-1 0 0 0,-1 4-1603 0 0,-3 7-4456 0 0,-8 1-1301 0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4:24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112 448 2303 0 0,'-2'2'167'0'0,"-19"22"209"0"0,13-14 939 0 0,0 1 1 0 0,1-1-1 0 0,0 2 1 0 0,1-1 0 0 0,0 1-1 0 0,1 0 1 0 0,0 0-1 0 0,-4 18 1 0 0,9-18-218 0 0,0-5 2758 0 0,-1-7-3807 0 0,1 1 0 0 0,0-1-1 0 0,0 0 1 0 0,0 0-1 0 0,0 0 1 0 0,-1 0-1 0 0,1 0 1 0 0,0 0 0 0 0,0 0-1 0 0,-1 0 1 0 0,1 0-1 0 0,0 0 1 0 0,0 1-1 0 0,-1-1 1 0 0,1 0 0 0 0,0 0-1 0 0,0 0 1 0 0,0 0-1 0 0,-1-1 1 0 0,1 1-1 0 0,0 0 1 0 0,0 0-1 0 0,-1 0 1 0 0,1 0 0 0 0,0 0-1 0 0,0 0 1 0 0,0 0-1 0 0,-1 0 1 0 0,1 0-1 0 0,0-1 1 0 0,0 1 0 0 0,-1 0-1 0 0,0-1-33 0 0,-1 0-1 0 0,1 0 1 0 0,0-1 0 0 0,-1 1-1 0 0,1 0 1 0 0,0-1-1 0 0,0 1 1 0 0,-1-1 0 0 0,1 1-1 0 0,0-1 1 0 0,1 0-1 0 0,-1 1 1 0 0,0-1-1 0 0,0 0 1 0 0,1 0 0 0 0,-1 1-1 0 0,1-1 1 0 0,-1 0-1 0 0,1 0 1 0 0,0 0 0 0 0,0 0-1 0 0,0-3 1 0 0,0-4 13 0 0,0 0-1 0 0,1-1 1 0 0,2-10 0 0 0,0 7-21 0 0,1-1 1 0 0,0 0 0 0 0,1 1-1 0 0,1 0 1 0 0,0 0 0 0 0,0 1-1 0 0,2 0 1 0 0,8-12 0 0 0,7-6-84 0 0,48-48 0 0 0,65-52-146 0 0,-104 103 160 0 0,1 1 0 0 0,52-31 0 0 0,-70 48-119 0 0,-1 2-1 0 0,1 0 1 0 0,0 1-1 0 0,28-8 1 0 0,-37 13 3 0 0,0-1 1 0 0,-1 1 0 0 0,1 1-1 0 0,0-1 1 0 0,0 1 0 0 0,0 0-1 0 0,-1 0 1 0 0,1 1 0 0 0,0-1-1 0 0,0 1 1 0 0,-1 1-1 0 0,1-1 1 0 0,-1 1 0 0 0,1 0-1 0 0,-1 0 1 0 0,9 5 0 0 0,-3 1-6189 0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4:24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126 149 2303 0 0,'1'0'6266'0'0,"6"1"-4223"0"0,0-1-1 0 0,-1 1 1 0 0,12-2 0 0 0,42-9-459 0 0,-28 4-501 0 0,93-14 653 0 0,-101 16-1513 0 0,26-8-1 0 0,7-2-43 0 0,-48 11-198 0 0,0 1-1 0 0,-1-1 1 0 0,0-1 0 0 0,14-7-1 0 0,-9 4-267 0 0,-13 7 247 0 0,1 0 1 0 0,-1-1-1 0 0,1 1 0 0 0,-1-1 0 0 0,1 1 0 0 0,-1-1 1 0 0,1 1-1 0 0,-1-1 0 0 0,1 1 0 0 0,-1-1 0 0 0,1 1 1 0 0,-1-1-1 0 0,0 0 0 0 0,1 1 0 0 0,-1-1 1 0 0,0 1-1 0 0,0-1 0 0 0,1 0 0 0 0,-1 1 0 0 0,0-1 1 0 0,0 0-1 0 0,0 0 0 0 0,0 1 0 0 0,0-1 0 0 0,0 0 1 0 0,0 1-1 0 0,0-1 0 0 0,0 0 0 0 0,0 1 0 0 0,0-1 1 0 0,-1 0-1 0 0,1 0 0 0 0,0 1 0 0 0,-1-2 0 0 0,0 0-13 0 0,1 1-1 0 0,-1-1 0 0 0,0 0 0 0 0,0 1 0 0 0,0-1 1 0 0,0 1-1 0 0,0-1 0 0 0,-1 1 0 0 0,1 0 0 0 0,0-1 0 0 0,-2 0 1 0 0,-1 0-85 0 0,-1 0 1 0 0,1 0 0 0 0,0 1 0 0 0,-1-1 0 0 0,1 1 0 0 0,-1 0 0 0 0,1 1 0 0 0,-1-1 0 0 0,0 1 0 0 0,1 0 0 0 0,-1 0-1 0 0,1 0 1 0 0,-7 2 0 0 0,-4 0-312 0 0,0 2 0 0 0,-24 8 0 0 0,-3 4 252 0 0,0 1 0 0 0,-73 45 0 0 0,92-48 365 0 0,0 2 1 0 0,1 1-1 0 0,1 1 1 0 0,1 0-1 0 0,-36 43 1 0 0,46-48 5 0 0,1 0 0 0 0,1 1 0 0 0,0 0 0 0 0,1 0 0 0 0,0 1 0 0 0,1 0 0 0 0,-5 20-1 0 0,9-28-78 0 0,1 0 0 0 0,0 0-1 0 0,0 1 1 0 0,1-1-1 0 0,0 0 1 0 0,0 1 0 0 0,3 14-1 0 0,-2-18-42 0 0,0 1-1 0 0,0-1 1 0 0,1 1-1 0 0,0-1 1 0 0,0 0-1 0 0,0 0 1 0 0,0 0-1 0 0,1 0 1 0 0,-1 0-1 0 0,1 0 1 0 0,0-1-1 0 0,0 1 1 0 0,6 4-1 0 0,-5-5 5 0 0,1 0-1 0 0,-1-1 0 0 0,1 1 1 0 0,-1-1-1 0 0,1 0 0 0 0,0-1 1 0 0,0 1-1 0 0,0-1 0 0 0,0 1 1 0 0,0-2-1 0 0,0 1 0 0 0,0 0 1 0 0,0-1-1 0 0,5 0 0 0 0,10-1 164 0 0,0-1 0 0 0,23-6 0 0 0,20-5 168 0 0,63-24 0 0 0,59-30-183 0 0,-87 31-494 0 0,-7-1-3147 0 0,-75 29 1771 0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4:24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0 2303 0 0,'-1'2'6531'0'0,"-53"84"2967"0"0,21-29-8243 0 0,-42 101 0 0 0,-59 203-675 0 0,94-250-547 0 0,10-32-175 0 0,-2-2 0 0 0,-4-1-1 0 0,-70 109 1 0 0,90-161-701 0 0,15-22-611 0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4:25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445 155 8287 0 0,'0'0'11700'0'0,"2"0"-11314"0"0,2-2-302 0 0,1 0 1 0 0,-1 0 0 0 0,0 0 0 0 0,0-1-1 0 0,0 1 1 0 0,0-1 0 0 0,0 0-1 0 0,0 0 1 0 0,-1 0 0 0 0,1-1 0 0 0,-1 1-1 0 0,6-9 1 0 0,-4 5-86 0 0,-1 0-1 0 0,0-1 0 0 0,0 1 1 0 0,0-1-1 0 0,-1 0 1 0 0,4-13-1 0 0,-7 19-10 0 0,1 1 0 0 0,-1 0 0 0 0,0-1 0 0 0,0 1-1 0 0,1 0 1 0 0,-1-1 0 0 0,0 1 0 0 0,0 0 0 0 0,-1-1 0 0 0,1 1-1 0 0,0-1 1 0 0,0 1 0 0 0,-1 0 0 0 0,1 0 0 0 0,-1-1 0 0 0,1 1-1 0 0,-1 0 1 0 0,1 0 0 0 0,-1-1 0 0 0,0 1 0 0 0,0 0 0 0 0,1 0 0 0 0,-1 0-1 0 0,0 0 1 0 0,0 0 0 0 0,0 0 0 0 0,0 0 0 0 0,0 0 0 0 0,0 1-1 0 0,-1-1 1 0 0,1 0 0 0 0,0 1 0 0 0,0-1 0 0 0,0 1 0 0 0,-1-1-1 0 0,1 1 1 0 0,0-1 0 0 0,-1 1 0 0 0,-1 0 0 0 0,-3-2-116 0 0,-1 1 1 0 0,0 1-1 0 0,1-1 1 0 0,-1 1-1 0 0,0 1 1 0 0,-11 1 0 0 0,-7 2-24 0 0,1 1 0 0 0,-1 2 0 0 0,1 0 0 0 0,1 2 0 0 0,-1 0 1 0 0,1 2-1 0 0,-38 24 0 0 0,35-18 276 0 0,0 2 1 0 0,1 0 0 0 0,1 2-1 0 0,1 1 1 0 0,-39 47-1 0 0,58-62-91 0 0,-1-1-1 0 0,1 1 0 0 0,1 0 1 0 0,0 0-1 0 0,0 0 1 0 0,0 1-1 0 0,1-1 0 0 0,-3 15 1 0 0,4-20-28 0 0,1 0 0 0 0,0 0 0 0 0,0 0 1 0 0,0 1-1 0 0,0-1 0 0 0,0 0 0 0 0,0 0 1 0 0,0 0-1 0 0,1 1 0 0 0,-1-1 0 0 0,1 0 1 0 0,0 0-1 0 0,-1 0 0 0 0,1 0 0 0 0,0 0 1 0 0,0 0-1 0 0,0 0 0 0 0,1-1 0 0 0,-1 1 1 0 0,0 0-1 0 0,1 0 0 0 0,-1-1 0 0 0,1 1 1 0 0,-1-1-1 0 0,1 0 0 0 0,0 1 0 0 0,0-1 1 0 0,-1 0-1 0 0,1 0 0 0 0,0 0 0 0 0,0 0 1 0 0,0 0-1 0 0,0 0 0 0 0,0-1 0 0 0,4 1 1 0 0,-1 0 9 0 0,1 0 1 0 0,0-1-1 0 0,-1 0 1 0 0,1 0 0 0 0,0 0-1 0 0,0-1 1 0 0,-1 1-1 0 0,1-2 1 0 0,0 1-1 0 0,6-3 1 0 0,8-3 49 0 0,25-13 0 0 0,-41 18-55 0 0,4-2 5 0 0,33-15-171 0 0,-1-3-1 0 0,55-37 0 0 0,-92 57 125 0 0,8-9-54 0 0,-27 17-28 0 0,9-1 131 0 0,0-1 0 0 0,0 2 0 0 0,1-1-1 0 0,-1 1 1 0 0,1 0 0 0 0,0 0 0 0 0,1 1 0 0 0,-1-1 0 0 0,1 1 0 0 0,1 1 0 0 0,-1-1-1 0 0,1 1 1 0 0,1-1 0 0 0,-1 1 0 0 0,1 0 0 0 0,-3 13 0 0 0,6-20-19 0 0,0 0 1 0 0,0 0-1 0 0,-1 0 1 0 0,1 1-1 0 0,0-1 0 0 0,0 0 1 0 0,0 0-1 0 0,0 0 1 0 0,0 1-1 0 0,1-1 0 0 0,-1 0 1 0 0,0 0-1 0 0,0 0 1 0 0,1 0-1 0 0,-1 1 1 0 0,1-1-1 0 0,-1 0 0 0 0,1 0 1 0 0,-1 0-1 0 0,1 0 1 0 0,0 0-1 0 0,0 0 0 0 0,-1 0 1 0 0,1 0-1 0 0,0-1 1 0 0,0 1-1 0 0,0 0 1 0 0,0 0-1 0 0,0-1 0 0 0,1 2 1 0 0,1-1-607 0 0,0 0 0 0 0,0 0 0 0 0,0 0 0 0 0,1 0 1 0 0,-1 0-1 0 0,0-1 0 0 0,0 1 0 0 0,1-1 0 0 0,6 0 0 0 0,9-2-5421 0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4:25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940 31 16783 0 0,'3'-7'258'0'0,"-2"5"-81"0"0,0 0 1 0 0,0 0 0 0 0,0 0-1 0 0,0 0 1 0 0,-1 0-1 0 0,1-1 1 0 0,-1 1 0 0 0,1-5 1554 0 0,-2 10-1544 0 0,-11 15-76 0 0,-11 18-30 0 0,1 2 0 0 0,-18 45 1 0 0,-215 515 101 0 0,141-365-159 0 0,76-166 5 0 0,-62 87 0 0 0,-54 32 112 0 0,-7 11-663 0 0,146-178 213 0 0,7-9-974 0 0,1 0-3413 0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4:25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88 15695 0 0,'-2'1'719'0'0,"-13"4"184"0"0,-6 4 1437 0 0,29 1-956 0 0,-5-7-1262 0 0,0-1 0 0 0,0 1 0 0 0,0-1 0 0 0,0 0 0 0 0,1 0 1 0 0,-1 0-1 0 0,1-1 0 0 0,0 1 0 0 0,-1-1 0 0 0,1 0 0 0 0,0 0 1 0 0,0 0-1 0 0,0 0 0 0 0,6-1 0 0 0,9 1 301 0 0,33-3 0 0 0,-36 1-239 0 0,45-5 308 0 0,67-14-1 0 0,58-23-35 0 0,38-8-287 0 0,-219 50-143 0 0,83-11-512 0 0,-78 11 5 0 0,1 0-1 0 0,0 1 1 0 0,-1 1 0 0 0,1 0-1 0 0,0 0 1 0 0,12 4 0 0 0,-19-4-102 0 0,-1 1 1 0 0,1-1 0 0 0,-1 1-1 0 0,1 0 1 0 0,5 4-1 0 0,1 1-1325 0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4:26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203 495 13791 0 0,'0'0'1683'0'0,"-1"2"-560"0"0,-2 16 1008 0 0,-1 1 0 0 0,-8 23 0 0 0,-20 35 135 0 0,-52 69-2617 0 0,60-108 666 0 0,10-16-440 0 0,-5 8-1089 0 0,9-11-2346 0 0</inkml:trace>
  <inkml:trace contextRef="#ctx0" brushRef="#br0" timeOffset="1">490 83 8287 0 0,'18'-25'368'0'0,"-11"14"80"0"0,0 1-360 0 0,0-1-88 0 0,2 0 0 0 0,-1 4 0 0 0,-3 2 3160 0 0,6 3-1392 0 0,0 5 16 0 0,-2 3-2168 0 0,-1 1-440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8:16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1 4607 0 0,'0'0'208'0'0,"1"2"-9"0"0,-1 1 38 0 0,1 0 1 0 0,0-1-1 0 0,-1 1 0 0 0,0 0 1 0 0,0 0-1 0 0,0 0 0 0 0,0-1 1 0 0,0 1-1 0 0,-1 0 0 0 0,1 0 1 0 0,-2 5-1 0 0,-14 33 3794 0 0,12-30-3233 0 0,-97 209 3243 0 0,36-83-3854 0 0,20-30-79 0 0,26-58-64 0 0,-2-1 0 0 0,-39 67 0 0 0,10-36 6 0 0,12-16-494 0 0,-58 71 0 0 0,91-128 364 0 0,3-4 50 0 0,1 0 0 0 0,-1 0-1 0 0,1 0 1 0 0,-1-1 0 0 0,0 1-1 0 0,1 0 1 0 0,-1-1 0 0 0,0 0 0 0 0,0 1-1 0 0,0-1 1 0 0,0 0 0 0 0,-5 2-1 0 0,8-18 426 0 0,1 8-315 0 0,1-1 0 0 0,-1 1 0 0 0,2-1 0 0 0,-1 1 0 0 0,1 0 0 0 0,0 0 0 0 0,0 0 0 0 0,10-10 0 0 0,6-5 54 0 0,22-20 0 0 0,-38 39-114 0 0,45-40-9 0 0,82-55-1 0 0,-117 88 11 0 0,1 0 0 0 0,1 1-1 0 0,31-13 1 0 0,-46 21 18 0 0,1 1 1 0 0,0 0 0 0 0,0 0-1 0 0,-1 0 1 0 0,1 0-1 0 0,0 0 1 0 0,0 0 0 0 0,0 1-1 0 0,-1-1 1 0 0,1 0-1 0 0,0 1 1 0 0,-1-1 0 0 0,1 1-1 0 0,0 0 1 0 0,-1 0-1 0 0,1 0 1 0 0,-1 0-1 0 0,1 0 1 0 0,-1 0 0 0 0,0 0-1 0 0,1 0 1 0 0,-1 0-1 0 0,0 1 1 0 0,0-1 0 0 0,2 3-1 0 0,-1-1 33 0 0,0 0-1 0 0,-1 0 1 0 0,0 1-1 0 0,0-1 1 0 0,0 0-1 0 0,0 0 1 0 0,0 1-1 0 0,-1-1 1 0 0,1 1-1 0 0,-1-1 1 0 0,0 0-1 0 0,0 1 1 0 0,0-1-1 0 0,-1 1 1 0 0,1-1-1 0 0,-2 4 1 0 0,-2 8 78 0 0,0 0 0 0 0,-9 18 0 0 0,11-26-160 0 0,-28 52 112 0 0,23-48-245 0 0,0 1 1 0 0,1 0-1 0 0,1 0 1 0 0,0 0-1 0 0,1 1 1 0 0,-4 18-1 0 0,7-29-349 0 0,9 7-2261 0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4:26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48 4607 0 0,'0'0'208'0'0,"-1"0"-9"0"0,-8 2 306 0 0,0 1 0 0 0,0 0-1 0 0,0 0 1 0 0,1 1 0 0 0,-1 0 0 0 0,1 0-1 0 0,0 1 1 0 0,0 0 0 0 0,-11 9 0 0 0,-6 9 2172 0 0,-30 32 0 0 0,35-34-2832 0 0,-10 10 994 0 0,2 2 1 0 0,-35 50 0 0 0,53-67-622 0 0,1 0 0 0 0,0 0 0 0 0,1 1 0 0 0,0 1 0 0 0,2-1 0 0 0,0 1 0 0 0,1 0 0 0 0,-3 21 0 0 0,8-37-184 0 0,-1-1 0 0 0,1 1 0 0 0,0 0 1 0 0,-1 0-1 0 0,1 0 0 0 0,0 0 0 0 0,0-1 0 0 0,1 1 0 0 0,-1 0 1 0 0,0 0-1 0 0,1 0 0 0 0,-1-1 0 0 0,1 1 0 0 0,-1 0 1 0 0,1 0-1 0 0,0-1 0 0 0,0 1 0 0 0,-1 0 0 0 0,1-1 0 0 0,1 1 1 0 0,-1-1-1 0 0,0 1 0 0 0,0-1 0 0 0,0 0 0 0 0,1 0 1 0 0,-1 1-1 0 0,1-1 0 0 0,-1 0 0 0 0,1 0 0 0 0,-1 0 0 0 0,1 0 1 0 0,0-1-1 0 0,-1 1 0 0 0,1 0 0 0 0,0-1 0 0 0,0 1 0 0 0,-1-1 1 0 0,1 0-1 0 0,0 1 0 0 0,4-1 0 0 0,5 0 90 0 0,-1 0 0 0 0,1-1-1 0 0,0 0 1 0 0,0-1 0 0 0,0 0-1 0 0,-1 0 1 0 0,1-1 0 0 0,-1-1 0 0 0,18-8-1 0 0,-3-1 33 0 0,0-1 0 0 0,37-27-1 0 0,-50 31-116 0 0,1 0-1 0 0,-1-1 1 0 0,-1-1 0 0 0,0 1-1 0 0,-1-2 1 0 0,0 1 0 0 0,0-2-1 0 0,-2 1 1 0 0,0-1 0 0 0,0 0-1 0 0,-1-1 1 0 0,-1 0 0 0 0,0 0-1 0 0,-2 0 1 0 0,1-1 0 0 0,-2 1-1 0 0,0-1 1 0 0,-1 0 0 0 0,0 0-1 0 0,-2 0 1 0 0,0-1 0 0 0,0 1-1 0 0,-4-17 1 0 0,3 19-488 0 0,-2 1 0 0 0,0-1 1 0 0,-7-21-1 0 0,9 32 264 0 0,-1-1 0 0 0,0 1 0 0 0,1-1 0 0 0,-1 1 0 0 0,-1 0 0 0 0,1 0 0 0 0,0 0 0 0 0,-4-3 0 0 0,5 5 92 0 0,-1 0 1 0 0,1-1 0 0 0,-1 1-1 0 0,1 0 1 0 0,-1 0 0 0 0,0 1-1 0 0,0-1 1 0 0,1 0 0 0 0,-1 0-1 0 0,0 1 1 0 0,0-1 0 0 0,0 1-1 0 0,0 0 1 0 0,0 0 0 0 0,1-1-1 0 0,-1 1 1 0 0,-2 0 0 0 0,-9 4-4599 0 0,0 2-1336 0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4:26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54 414 5983 0 0,'0'0'274'0'0,"0"1"-6"0"0,-2 3-133 0 0,0 0-1 0 0,1 0 1 0 0,-2 0 0 0 0,1 0 0 0 0,0 0-1 0 0,-5 5 1 0 0,-11 10 10206 0 0,16-18-10108 0 0,1-1 0 0 0,0 0 0 0 0,0 0 0 0 0,-1 0 0 0 0,1-1 0 0 0,0 1 0 0 0,0 0 0 0 0,0 0 1 0 0,-1-1-1 0 0,1 1 0 0 0,-2-1 0 0 0,3 0-224 0 0,0 0-1 0 0,0 1 1 0 0,0-1 0 0 0,0 1-1 0 0,0-1 1 0 0,0 0 0 0 0,1 1 0 0 0,-1-1-1 0 0,0 0 1 0 0,0 1 0 0 0,0-1-1 0 0,1 1 1 0 0,-1-1 0 0 0,0 1 0 0 0,1-1-1 0 0,-1 1 1 0 0,0-1 0 0 0,1 0-1 0 0,0 1 4 0 0,5-10-47 0 0,1 1 0 0 0,0 1 0 0 0,0-1-1 0 0,1 1 1 0 0,12-9 0 0 0,48-33-614 0 0,-44 33 488 0 0,116-99-324 0 0,6-4 550 0 0,-127 107 321 0 0,1 0 1 0 0,0 1-1 0 0,1 2 1 0 0,0 0-1 0 0,1 1 1 0 0,22-6-1 0 0,-37 13-259 0 0,0 0-1 0 0,-1 1 1 0 0,1 1 0 0 0,0-1-1 0 0,0 1 1 0 0,-1 0-1 0 0,1 0 1 0 0,0 1-1 0 0,0 0 1 0 0,-1 0 0 0 0,1 1-1 0 0,-1-1 1 0 0,1 1-1 0 0,-1 1 1 0 0,0-1 0 0 0,7 5-1 0 0,-5 0-26 0 0,-5-3-93 0 0,0 1 0 0 0,-1-1 0 0 0,0 1 0 0 0,0-1-1 0 0,0 1 1 0 0,-1 0 0 0 0,1 0 0 0 0,-1-1 0 0 0,0 1 0 0 0,0 0-1 0 0,-1 0 1 0 0,0 7 0 0 0,0 4 13 0 0,0 1-1 0 0,-5 22 1 0 0,-2-10-20 0 0,-2 0 0 0 0,0 0 0 0 0,-26 51 0 0 0,18-41 0 0 0,-56 114-2132 0 0,73-152 890 0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4:27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77 208 13103 0 0,'-16'-2'927'0'0,"-21"-2"-473"0"0,13 2 2631 0 0,32-14-529 0 0,-4 12-2332 0 0,0 0 0 0 0,1 0 0 0 0,-1 0 0 0 0,1 0 0 0 0,0 1 0 0 0,9-5 0 0 0,36-15 75 0 0,-36 18-196 0 0,39-15 260 0 0,98-24 0 0 0,60 2 7 0 0,-159 34-408 0 0,0 2-1 0 0,0 2 1 0 0,83 4 0 0 0,-123 1-182 0 0,-1 1 0 0 0,19 4 0 0 0,-27-5-135 0 0,-1 0 0 0 0,1 0 0 0 0,0 0-1 0 0,0 0 1 0 0,-1 0 0 0 0,1 1 0 0 0,-1-1-1 0 0,1 1 1 0 0,-1 0 0 0 0,0-1 0 0 0,0 1 0 0 0,0 0-1 0 0,0 0 1 0 0,4 5 0 0 0,-2 2-6024 0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4:27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84 8287 0 0,'-48'5'1362'0'0,"-56"14"-1"0"0,17-3 1700 0 0,10-7-926 0 0,-33 7 3442 0 0,164-19-4956 0 0,0-2-1 0 0,78-18 0 0 0,-112 19-546 0 0,627-97 1018 0 0,-475 88-1254 0 0,-133 15-263 0 0,-15-1-1174 0 0,-22-1 224 0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4:28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2 14279 0 0,'0'0'1103'0'0,"1"0"-720"0"0,4-1-206 0 0,-4 1 516 0 0,0 1-507 0 0,0 0-1 0 0,-1 0 0 0 0,1 0 1 0 0,0 0-1 0 0,-1 0 0 0 0,1 0 1 0 0,-1 0-1 0 0,0 1 0 0 0,1 1 1 0 0,0 0-80 0 0,-1 1 1 0 0,0-1 0 0 0,0 0-1 0 0,0 0 1 0 0,0 1 0 0 0,-1-1-1 0 0,1 0 1 0 0,-1 0 0 0 0,0 0-1 0 0,0 1 1 0 0,0-1 0 0 0,0 0 0 0 0,-3 3-1 0 0,-2 7 100 0 0,-15 18 0 0 0,18-27-137 0 0,-90 126 599 0 0,-20 30-368 0 0,79-106-284 0 0,-30 60 0 0 0,51-85-14 0 0,0 2-1 0 0,2 0 0 0 0,-13 57 1 0 0,20-64-14 0 0,0 0 1 0 0,2 1 0 0 0,0-1-1 0 0,2 0 1 0 0,4 42 0 0 0,-3-64-616 0 0,-1 1 1 0 0,1-1 0 0 0,-1 0 0 0 0,1 0 0 0 0,0 0 0 0 0,0 1-1 0 0,2 1 1 0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4:28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93 919 0 0,'6'-11'5'0'0,"13"-18"1"0"0,-7 12 582 0 0,-10 14 863 0 0,0-1 1 0 0,-1 1-1 0 0,1 0 0 0 0,-1-1 0 0 0,0 1 0 0 0,2-8 3438 0 0,-22 6-1702 0 0,13 6-3048 0 0,1-1 1 0 0,-1 1 0 0 0,0 0 0 0 0,1 1 0 0 0,-1-1-1 0 0,1 1 1 0 0,-7 3 0 0 0,-38 22 53 0 0,31-16-60 0 0,-25 15-49 0 0,2 1 0 0 0,-63 55 0 0 0,-65 80-18 0 0,146-138-37 0 0,1 1 0 0 0,-20 31 0 0 0,37-49 25 0 0,1 1-1 0 0,0 1 1 0 0,1-1 0 0 0,0 0 0 0 0,0 1-1 0 0,1 0 1 0 0,0 0 0 0 0,0 0 0 0 0,1 0-1 0 0,0 1 1 0 0,1-1 0 0 0,0 13 0 0 0,1-17-9 0 0,0-1 0 0 0,1 0 0 0 0,-1 1 0 0 0,1-1 0 0 0,0 0 0 0 0,1 0 0 0 0,-1 0 1 0 0,1 0-1 0 0,0 0 0 0 0,0 0 0 0 0,0 0 0 0 0,0-1 0 0 0,6 7 0 0 0,-4-5 11 0 0,0-1 0 0 0,1 0-1 0 0,0 0 1 0 0,0 0 0 0 0,0-1-1 0 0,0 0 1 0 0,0 0 0 0 0,12 4-1 0 0,-2-1 57 0 0,2-2-1 0 0,-1 0 0 0 0,0-1 0 0 0,1-1 0 0 0,-1 0 0 0 0,23-1 0 0 0,-2-2 75 0 0,0-2 0 0 0,-1-1 0 0 0,44-12 0 0 0,104-40 431 0 0,-181 55-605 0 0,36-12 178 0 0,-1-2 1 0 0,0-2 0 0 0,49-29-1 0 0,-76 38-157 0 0,-1 1-1 0 0,1-2 0 0 0,-1 0 1 0 0,-1 0-1 0 0,0 0 0 0 0,10-14 1 0 0,-14 16-35 0 0,0-1 1 0 0,0 0 0 0 0,-1 0-1 0 0,-1 0 1 0 0,1 0-1 0 0,-1 0 1 0 0,0-1 0 0 0,-1 1-1 0 0,0-1 1 0 0,1-12 0 0 0,-3 14-41 0 0,1-1 1 0 0,-2 1 0 0 0,1-1 0 0 0,-1 1-1 0 0,0 0 1 0 0,0 0 0 0 0,-1-1-1 0 0,0 1 1 0 0,0 0 0 0 0,-5-10-1 0 0,2 8-81 0 0,0 0-1 0 0,-1 0 1 0 0,0 1-1 0 0,0 0 1 0 0,-1 0-1 0 0,-14-13 0 0 0,6 9-144 0 0,0 0 0 0 0,0 2-1 0 0,-1 0 1 0 0,0 0-1 0 0,-1 2 1 0 0,0 0 0 0 0,-35-11-1 0 0,27 13-118 0 0,0 0-1 0 0,0 1 1 0 0,-1 2-1 0 0,0 1 1 0 0,0 1-1 0 0,0 1 0 0 0,-46 5 1 0 0,41 0-2688 0 0,-45 14 1 0 0,54-12-2261 0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4:29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60 15199 0 0,'-1'-1'1172'0'0,"-1"-2"-1040"0"0,-19-29 1733 0 0,20 30-1086 0 0,0 0 0 0 0,0 0 0 0 0,0 0 0 0 0,0-1 0 0 0,1 1 0 0 0,-1 0 0 0 0,1-1 0 0 0,-1-2 0 0 0,12 9-3207 0 0,0 1 980 0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4:44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255 243 2303 0 0,'-2'1'167'0'0,"-1"0"-1013"0"0,-9 4 1441 0 0,-9 7 5892 0 0,19-11-5597 0 0,0 1 1 0 0,1-1-1 0 0,-1 1 1 0 0,0 0-1 0 0,1-1 1 0 0,-1 1-1 0 0,-2 4 1 0 0,0 8 838 0 0,5-12-1671 0 0,1 0-1 0 0,-1 0 1 0 0,0 0 0 0 0,1 0-1 0 0,-1 0 1 0 0,1 0-1 0 0,-1 0 1 0 0,1-1 0 0 0,4 3-1 0 0,-4-2 0 0 0,1 0-1 0 0,0 0 1 0 0,0-1-1 0 0,0 1 1 0 0,0-1-1 0 0,1 0 0 0 0,-1 0 1 0 0,0 0-1 0 0,0 0 1 0 0,1-1-1 0 0,-1 1 1 0 0,1-1-1 0 0,3 0 1 0 0,8 0 337 0 0,26-5 1 0 0,-8 1 131 0 0,-24 4-465 0 0,-1-2 0 0 0,1 1 1 0 0,-1-1-1 0 0,0 0 1 0 0,1-1-1 0 0,-1 0 0 0 0,0 0 1 0 0,14-9-1 0 0,1-3 228 0 0,31-26-1 0 0,-35 26-251 0 0,-12 10-65 0 0,-1 0 0 0 0,0-1 0 0 0,0 0-1 0 0,0 0 1 0 0,-1-1 0 0 0,0 1 0 0 0,0-1 0 0 0,-1 0-1 0 0,0-1 1 0 0,0 1 0 0 0,-1-1 0 0 0,0 1 0 0 0,0-1 0 0 0,-1 0-1 0 0,0 0 1 0 0,0 0 0 0 0,-1-1 0 0 0,0 1 0 0 0,0 0-1 0 0,-1-14 1 0 0,0 19-25 0 0,-1 1-1 0 0,1-1 0 0 0,0 1 1 0 0,-1-1-1 0 0,0 1 1 0 0,0-1-1 0 0,0 1 0 0 0,0 0 1 0 0,0-1-1 0 0,0 1 1 0 0,0 0-1 0 0,-1 0 1 0 0,1 0-1 0 0,-1 0 0 0 0,1 0 1 0 0,-4-2-1 0 0,2 1 12 0 0,0 2-1 0 0,0-1 0 0 0,-1 0 1 0 0,1 1-1 0 0,-1-1 0 0 0,1 1 1 0 0,-1 0-1 0 0,0 0 0 0 0,0 1 1 0 0,-4-1-1 0 0,0 0 30 0 0,1 2-1 0 0,-1-1 1 0 0,1 1-1 0 0,0 0 1 0 0,-1 0-1 0 0,1 1 1 0 0,0 0-1 0 0,0 1 1 0 0,0-1-1 0 0,0 1 1 0 0,-7 5-1 0 0,-18 5-12 0 0,15-5 15 0 0,1 1-1 0 0,-1 1 1 0 0,2 0-1 0 0,-20 16 1 0 0,11-9 4 0 0,6-3 47 0 0,-1 0 0 0 0,2 1 0 0 0,0 1 0 0 0,0 1 0 0 0,2 0 0 0 0,0 1 0 0 0,1 0 0 0 0,1 1 0 0 0,-16 31 0 0 0,-2 16 92 0 0,-35 105 0 0 0,65-166-132 0 0,-6 13 11 0 0,2 0 0 0 0,0 0-1 0 0,1 1 1 0 0,1-1 0 0 0,-1 31-1 0 0,4-46 1 0 0,0 0 1 0 0,0-1-1 0 0,1 1 0 0 0,-1 0 1 0 0,1 0-1 0 0,0 0 0 0 0,0-1 1 0 0,0 1-1 0 0,0 0 0 0 0,0-1 0 0 0,0 1 1 0 0,1-1-1 0 0,-1 1 0 0 0,1-1 1 0 0,0 0-1 0 0,0 0 0 0 0,0 1 0 0 0,0-2 1 0 0,0 1-1 0 0,0 0 0 0 0,1 0 1 0 0,1 1-1 0 0,1-1 15 0 0,-1 0 0 0 0,0 0 1 0 0,1-1-1 0 0,-1 1 0 0 0,0-1 1 0 0,1 0-1 0 0,0-1 0 0 0,-1 1 0 0 0,1-1 1 0 0,-1 0-1 0 0,1 0 0 0 0,9-1 1 0 0,31-8 406 0 0,80-26 0 0 0,-50 13-256 0 0,-35 10-134 0 0,64-14 85 0 0,-1 3-74 0 0,-100 23-114 0 0,-1 1-386 0 0,-1 0 263 0 0,0-1 0 0 0,0 1 0 0 0,0-1 0 0 0,0 1 0 0 0,0 0 0 0 0,0 0 0 0 0,0-1 0 0 0,0 1 0 0 0,0 0 0 0 0,-1 0 0 0 0,1 0 0 0 0,0 0 0 0 0,-1 0 0 0 0,1 0-1 0 0,-1 0 1 0 0,1 0 0 0 0,-1 0 0 0 0,1 0 0 0 0,-1 0 0 0 0,1 2 0 0 0,2 10-6249 0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4:44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8287 0 0,'-2'0'382'0'0,"-9"0"-8"0"0,-2 1-240 0 0,3 5 120 0 0,9-5-79 0 0,0 0 0 0 0,1 1 0 0 0,-1-1-1 0 0,0 1 1 0 0,1-1 0 0 0,-1 0 0 0 0,1 1 0 0 0,-1-1-1 0 0,1 1 1 0 0,-1-1 0 0 0,1 1 0 0 0,0 0-1 0 0,0-1 1 0 0,0 1 0 0 0,0-1 0 0 0,0 1-1 0 0,0-1 1 0 0,0 1 0 0 0,1-1 0 0 0,-1 1 0 0 0,1-1-1 0 0,-1 1 1 0 0,1-1 0 0 0,-1 1 0 0 0,1-1-1 0 0,0 1 1 0 0,-1-1 0 0 0,3 3 0 0 0,3 4 467 0 0,0 0 0 0 0,1 0 0 0 0,9 10 0 0 0,-10-12-671 0 0,39 36 531 0 0,1-2 0 0 0,2-2 0 0 0,71 42 0 0 0,-103-69-408 0 0,25 14 233 0 0,-2 3-1 0 0,66 57 1 0 0,-97-76-253 0 0,0 0 1 0 0,-1 1 0 0 0,0-1 0 0 0,0 2 0 0 0,-1-1 0 0 0,0 1-1 0 0,-1-1 1 0 0,-1 2 0 0 0,1-1 0 0 0,-2 0 0 0 0,0 1 0 0 0,0 0-1 0 0,-1-1 1 0 0,0 1 0 0 0,-1 0 0 0 0,0 0 0 0 0,-1 0 0 0 0,-2 16-1 0 0,-1-1-16 0 0,-2 0 0 0 0,0-1 0 0 0,-2 0 0 0 0,-1 0 0 0 0,-1 0 0 0 0,-24 45 1 0 0,17-41-30 0 0,-1-2 0 0 0,-2-1 0 0 0,-1 0 0 0 0,-25 27 0 0 0,-100 88-220 0 0,100-101-129 0 0,1-4-2641 0 0,42-36 1962 0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4:45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16 210 9215 0 0,'0'-10'5106'0'0,"-1"12"-4604"0"0,-3 16-149 0 0,1-1-1 0 0,0 1 0 0 0,0 28 1 0 0,2-30-171 0 0,1 4 65 0 0,0 0 0 0 0,5 24-1 0 0,0 3 62 0 0,26 176 323 0 0,-15-132-526 0 0,24 92 37 0 0,-7-50 50 0 0,-29-122-167 0 0,-2-3 624 0 0,8-18-279 0 0,-3 1-247 0 0,0 0 1 0 0,-1-1 0 0 0,0 0 0 0 0,-1-1 0 0 0,0 1 0 0 0,0-1 0 0 0,3-13 0 0 0,9-20 115 0 0,20-36-10 0 0,3 1 0 0 0,4 2 0 0 0,4 2-1 0 0,103-126 1 0 0,13 23 60 0 0,-133 146-249 0 0,-3-1-12 0 0,-2 0 0 0 0,26-43 0 0 0,-19 26-33 0 0,-29 45 4 0 0,11-21-83 0 0,-11 22-1416 0 0,-3 11 792 0 0,-1 20-406 0 0,0-14-552 0 0,0 7-4669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8:16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170 123 2759 0 0,'3'0'126'0'0,"17"-2"-6"0"0,1 2 324 0 0,-12 1 2954 0 0,0 1 0 0 0,17 4 0 0 0,-19-4-2630 0 0,1 0 1 0 0,0 0-1 0 0,0-1 0 0 0,11 1 1 0 0,-12-3-495 0 0,1 1 1 0 0,-1-1-1 0 0,1 0 1 0 0,-1-1 0 0 0,0 1-1 0 0,0-2 1 0 0,10-3 0 0 0,1-3 690 0 0,24-14 1 0 0,-23 11-469 0 0,-14 9-421 0 0,15-12 256 0 0,-8 5-115 0 0,2-3-198 0 0,-13 9-83 0 0,-1 2 16 0 0,1 0-188 0 0,-1 2-56 0 0,0-1 274 0 0,-1 1 0 0 0,1 0 0 0 0,0 0 0 0 0,0 0 1 0 0,-1 0-1 0 0,1 0 0 0 0,0 0 0 0 0,0 0 0 0 0,0 0 0 0 0,-1-1 0 0 0,1 1 0 0 0,0 0 0 0 0,0 0 1 0 0,0 0-1 0 0,-1 0 0 0 0,1-1 0 0 0,0 1 0 0 0,0 0 0 0 0,0 0 0 0 0,0 0 0 0 0,0-1 0 0 0,0 1 1 0 0,-1 0-1 0 0,1-1 0 0 0,0 1-21 0 0,0-1 0 0 0,0 1 1 0 0,-1-1-1 0 0,1 1 0 0 0,0 0 1 0 0,0-1-1 0 0,-1 1 0 0 0,1-1 0 0 0,-1 1 1 0 0,1 0-1 0 0,0-1 0 0 0,-1 1 1 0 0,1 0-1 0 0,-1-1 0 0 0,1 1 0 0 0,-1 0 1 0 0,1-1-1 0 0,-1 1 0 0 0,0 0 1 0 0,-9-4-357 0 0,-1 0 0 0 0,1 2 1 0 0,-1-1-1 0 0,0 1 0 0 0,0 0 1 0 0,0 1-1 0 0,0 1 1 0 0,0 0-1 0 0,-21 2 0 0 0,4 2-352 0 0,1 1 0 0 0,-50 17 0 0 0,66-18 718 0 0,1 1 0 0 0,0-1 0 0 0,0 2 0 0 0,0-1 1 0 0,1 2-1 0 0,0-1 0 0 0,0 1 0 0 0,-9 10 0 0 0,-1 2 397 0 0,2 1 0 0 0,-21 29 0 0 0,29-35-55 0 0,0 1 0 0 0,1-1 0 0 0,0 1 0 0 0,-8 25 0 0 0,13-31-164 0 0,0 0 0 0 0,1 0 0 0 0,0 0 0 0 0,0 1 0 0 0,1-1 0 0 0,0 1 0 0 0,1 0 0 0 0,0-1 0 0 0,2 14 1 0 0,-1-21-108 0 0,-1 1 0 0 0,1 0 0 0 0,0-1 0 0 0,0 1 1 0 0,0-1-1 0 0,0 1 0 0 0,0-1 0 0 0,1 0 1 0 0,-1 1-1 0 0,1-1 0 0 0,-1 0 0 0 0,1 0 0 0 0,0 0 1 0 0,4 4-1 0 0,-3-4 29 0 0,1 1 1 0 0,0-1-1 0 0,0 0 1 0 0,0 0 0 0 0,0 0-1 0 0,0-1 1 0 0,0 1-1 0 0,7 0 1 0 0,5 1 113 0 0,0-2-1 0 0,1 0 1 0 0,30-2 0 0 0,-39 1-184 0 0,68-6 215 0 0,45 0-435 0 0,-100 7-1049 0 0,-3-1-436 0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4:46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312 147 2303 0 0,'0'0'484'0'0,"2"2"1192"0"0,3 5 522 0 0,1 0-1 0 0,5 13 0 0 0,-10-18-1974 0 0,-1 0 0 0 0,1 0 0 0 0,-1 0 0 0 0,0 0 1 0 0,0 0-1 0 0,0 0 0 0 0,0 0 0 0 0,0 0 0 0 0,0 0 0 0 0,0-1 0 0 0,-1 1 0 0 0,0 2 0 0 0,1-3-125 0 0,0 2 655 0 0,0-2-330 0 0,-1 0-352 0 0,1-1 0 0 0,0 1 0 0 0,0-1 0 0 0,0 1-1 0 0,0 0 1 0 0,0-1 0 0 0,0 1 0 0 0,0-1 0 0 0,0 1 0 0 0,0 0 0 0 0,0-1 0 0 0,1 1 0 0 0,-1-1 0 0 0,0 1 0 0 0,0-1 0 0 0,0 1-1 0 0,1-1 1 0 0,-1 1 0 0 0,1 0 0 0 0,3-2-28 0 0,1-1 0 0 0,-1 1 0 0 0,0-1 0 0 0,0-1 0 0 0,0 1 0 0 0,-1-1 0 0 0,1 1 0 0 0,0-1 0 0 0,-1 0-1 0 0,0 0 1 0 0,1 0 0 0 0,-1-1 0 0 0,0 1 0 0 0,-1-1 0 0 0,1 0 0 0 0,-1 0 0 0 0,0 0 0 0 0,0 0 0 0 0,0 0 0 0 0,2-6 0 0 0,-1 2-28 0 0,-1 0 0 0 0,0-1 0 0 0,0 1 0 0 0,-1-1 0 0 0,0 1 0 0 0,0-1 0 0 0,-1 1 0 0 0,0-1 0 0 0,0 0 0 0 0,-3-10 0 0 0,2 16-12 0 0,0-1 1 0 0,0 1-1 0 0,0 0 1 0 0,0-1-1 0 0,-1 1 1 0 0,1 0-1 0 0,-1 0 1 0 0,0 0-1 0 0,0 0 0 0 0,0 0 1 0 0,-3-2-1 0 0,4 3-16 0 0,0 1 0 0 0,0 0 0 0 0,-1 0 0 0 0,1 0-1 0 0,-1 0 1 0 0,1 0 0 0 0,-1 0 0 0 0,1 0 0 0 0,-1 1 0 0 0,0-1-1 0 0,1 0 1 0 0,-1 1 0 0 0,0-1 0 0 0,1 1 0 0 0,-1 0 0 0 0,0 0-1 0 0,0-1 1 0 0,1 1 0 0 0,-1 0 0 0 0,0 1 0 0 0,0-1 0 0 0,1 0-1 0 0,-3 1 1 0 0,-7 2-42 0 0,0 1 0 0 0,1 1-1 0 0,0 0 1 0 0,0 0 0 0 0,0 1-1 0 0,0 0 1 0 0,-9 9 0 0 0,-60 57-74 0 0,59-53 90 0 0,-5 6 32 0 0,0 2 0 0 0,-22 31 0 0 0,37-45 18 0 0,1 1 0 0 0,0 1 0 0 0,1 0 0 0 0,1 0 1 0 0,0 1-1 0 0,-7 26 0 0 0,13-37 14 0 0,0-1-1 0 0,0 1 1 0 0,1-1 0 0 0,-1 1-1 0 0,1-1 1 0 0,0 1 0 0 0,1 5-1 0 0,0-9 91 0 0,1 1-10 0 0,1 0-82 0 0,0 0 0 0 0,0-1 0 0 0,0 1 0 0 0,0-1 1 0 0,1 0-1 0 0,-1 1 0 0 0,0-1 0 0 0,0-1 0 0 0,1 1 0 0 0,-1-1 0 0 0,1 1 0 0 0,-1-1 0 0 0,1 0 0 0 0,-1 0 0 0 0,0 0 0 0 0,8-2 0 0 0,11-4 46 0 0,0-1-1 0 0,0-1 1 0 0,-1-1-1 0 0,0-1 0 0 0,0-1 1 0 0,-1-1-1 0 0,-1-1 1 0 0,31-25-1 0 0,-2-16-236 0 0,-47 52 130 0 0,0 1 1 0 0,0-1-1 0 0,0 1 0 0 0,0-1 0 0 0,-1 1 0 0 0,1-1 1 0 0,0 0-1 0 0,-1 0 0 0 0,1 1 0 0 0,-1-1 0 0 0,1 0 1 0 0,-1 0-1 0 0,0-3 0 0 0,0 5 37 0 0,0 0-1 0 0,0 0 1 0 0,0 0-1 0 0,0 0 1 0 0,0-1 0 0 0,0 1-1 0 0,0 0 1 0 0,0 0-1 0 0,0 0 1 0 0,0 0 0 0 0,0-1-1 0 0,0 1 1 0 0,0 0 0 0 0,0 0-1 0 0,0 0 1 0 0,0 0-1 0 0,0 0 1 0 0,-1-1 0 0 0,1 1-1 0 0,0 0 1 0 0,0 0-1 0 0,0 0 1 0 0,0 0 0 0 0,0 0-1 0 0,-1 0 1 0 0,1 0 0 0 0,0 0-1 0 0,0-1 1 0 0,0 1-1 0 0,0 0 1 0 0,0 0 0 0 0,-1 0-1 0 0,1 0 1 0 0,0 0 0 0 0,0 0-1 0 0,0 0 1 0 0,0 0-1 0 0,-1 0 1 0 0,1 0 0 0 0,0 0-1 0 0,0 0 1 0 0,0 0-1 0 0,0 0 1 0 0,-1 0 0 0 0,1 0-1 0 0,0 0 1 0 0,0 1 0 0 0,0-1-1 0 0,0 0 1 0 0,-1 0-1 0 0,1 0 1 0 0,0 0 0 0 0,0 0-1 0 0,-6 5 7 0 0,6-5-6 0 0,-4 4 4 0 0,0 0 1 0 0,-1 1-1 0 0,1-1 0 0 0,1 1 0 0 0,-1 0 0 0 0,1 0 0 0 0,-1 0 1 0 0,2 1-1 0 0,-1-1 0 0 0,0 1 0 0 0,1-1 0 0 0,-2 8 1 0 0,-3 8 18 0 0,4-12-19 0 0,-1 0 0 0 0,2 0 0 0 0,-1 1 0 0 0,0 11 0 0 0,2-17-21 0 0,1 1 0 0 0,0 0 0 0 0,0 0 0 0 0,0-1 0 0 0,1 1 1 0 0,-1 0-1 0 0,1-1 0 0 0,1 1 0 0 0,2 8 0 0 0,-3-10-219 0 0,1-1 0 0 0,0 0-1 0 0,0 0 1 0 0,-1 0 0 0 0,1 0-1 0 0,0 0 1 0 0,1 0 0 0 0,-1 0-1 0 0,0 0 1 0 0,0-1 0 0 0,1 0-1 0 0,3 2 1 0 0,10 4-914 0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4:4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30 645 1839 0 0,'0'0'14775'0'0,"-1"-2"-14050"0"0,-3-4-534 0 0,1 1-1 0 0,-1-1 1 0 0,1 0 0 0 0,1 0-1 0 0,-1-1 1 0 0,1 1 0 0 0,0 0-1 0 0,1-1 1 0 0,-1 0-1 0 0,1 1 1 0 0,0-1 0 0 0,1 0-1 0 0,0 1 1 0 0,0-1-1 0 0,1-8 1 0 0,1-3-8 0 0,1 0 1 0 0,0 0-1 0 0,2 0 0 0 0,9-26 1 0 0,-5 23-113 0 0,0 1 0 0 0,2 1 0 0 0,0 0 0 0 0,2 0 1 0 0,0 1-1 0 0,0 1 0 0 0,24-23 0 0 0,-5 10-30 0 0,1 1 1 0 0,66-44-1 0 0,-67 54-185 0 0,0 2-1 0 0,1 1 0 0 0,1 1 1 0 0,0 3-1 0 0,43-11 0 0 0,-41 13-395 0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4:47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1 12151 0 0,'-2'0'555'0'0,"-7"0"-437"0"0,0 1 1 0 0,-1 1-1 0 0,1 0 0 0 0,0 0 1 0 0,0 0-1 0 0,1 1 0 0 0,-15 7 1 0 0,2 1 383 0 0,-38 25 0 0 0,-142 121 2040 0 0,168-129-2299 0 0,2 1 0 0 0,1 1 0 0 0,2 2 0 0 0,1 1-1 0 0,1 1 1 0 0,2 1 0 0 0,-23 45 0 0 0,39-65-188 0 0,2 0 1 0 0,-1 0-1 0 0,2 0 0 0 0,0 0 1 0 0,1 1-1 0 0,-2 18 1 0 0,5-24-30 0 0,0 0 0 0 0,1 0 1 0 0,0-1-1 0 0,1 1 1 0 0,0 0-1 0 0,1 0 1 0 0,0 0-1 0 0,0 0 1 0 0,1-1-1 0 0,0 1 1 0 0,5 9-1 0 0,-1-5-305 0 0,0-1-1 0 0,1 0 0 0 0,1-1 1 0 0,0 0-1 0 0,1 0 0 0 0,0-1 1 0 0,17 15-1 0 0,-19-20-66 0 0,-1 0 0 0 0,1 0 0 0 0,0-1-1 0 0,0 0 1 0 0,0-1 0 0 0,1 0 0 0 0,0 0 0 0 0,-1-1-1 0 0,1 0 1 0 0,1 0 0 0 0,-1-1 0 0 0,0 0 0 0 0,11 0-1 0 0,4-3-5153 0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4:47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10591 0 0,'8'-12'2486'0'0,"11"36"2027"0"0,-6 3-3782 0 0,-2 1 1 0 0,-2 1-1 0 0,11 45 0 0 0,1 8 68 0 0,-11-50-629 0 0,2 0 0 0 0,1 0 0 0 0,1-1 0 0 0,31 49 0 0 0,-34-65-146 0 0,0-1-1 0 0,1 0 1 0 0,0-1-1 0 0,22 17 1 0 0,-27-25-101 0 0,-1-1 1 0 0,1 1-1 0 0,0-2 1 0 0,0 1-1 0 0,0-1 1 0 0,1 0-1 0 0,-1 0 1 0 0,1-1-1 0 0,-1 0 1 0 0,1-1 0 0 0,0 0-1 0 0,0 0 1 0 0,0 0-1 0 0,-1-1 1 0 0,1 0-1 0 0,0-1 1 0 0,0 1-1 0 0,0-2 1 0 0,0 1-1 0 0,-1-1 1 0 0,13-5-1 0 0,-3-1-1468 0 0,-3-4-78 0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4:47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808 35 5527 0 0,'2'-1'250'0'0,"0"0"-103"0"0,0 0-125 0 0,-1 1 0 0 0,0-1 0 0 0,0 0 0 0 0,0 0 0 0 0,1 0-1 0 0,-1 1 1 0 0,0-1 0 0 0,0 0 0 0 0,0 0 0 0 0,0-1-1 0 0,-1 1 1 0 0,1 0 0 0 0,0 0 0 0 0,0 0 0 0 0,-1-1-1 0 0,1 1 1 0 0,-1 0 0 0 0,1 0 0 0 0,-1-1 0 0 0,1-6 6599 0 0,-8 5-5302 0 0,5 3-1173 0 0,1 0 0 0 0,-1 0 0 0 0,0-1 0 0 0,1 1 0 0 0,-1 0 0 0 0,0 0 0 0 0,0 1 0 0 0,1-1 0 0 0,-1 0 0 0 0,0 0 0 0 0,1 1 1 0 0,-1-1-1 0 0,0 1 0 0 0,-1 1 0 0 0,-24 13 635 0 0,22-12-569 0 0,-23 15 288 0 0,2 2 0 0 0,-39 36 0 0 0,-41 54 33 0 0,76-78-390 0 0,-223 247 787 0 0,236-261-883 0 0,-72 72 110 0 0,70-73-94 0 0,-1 0 0 0 0,-41 25-1 0 0,59-40-50 0 0,-1-1 0 0 0,1 0-1 0 0,0 0 1 0 0,-1 0 0 0 0,1 0-1 0 0,0 0 1 0 0,-1-1 0 0 0,0 1-1 0 0,1-1 1 0 0,-1 1 0 0 0,-3-1-1 0 0,5 0-15 0 0,0 0 0 0 0,0 0 0 0 0,1-1 0 0 0,-1 1 0 0 0,0 0 0 0 0,0-1 0 0 0,0 1 0 0 0,1 0 0 0 0,-1-1 0 0 0,0 1 0 0 0,0-1 0 0 0,1 1 0 0 0,-1-1 0 0 0,0 1 0 0 0,1-1 0 0 0,-1 0 0 0 0,1 1 0 0 0,-1-1-1 0 0,1 0 1 0 0,-1 0 0 0 0,1 1 0 0 0,-1-1 0 0 0,1 0 0 0 0,0 0 0 0 0,-1 1 0 0 0,1-1 0 0 0,0 0 0 0 0,0 0 0 0 0,0 0 0 0 0,0 0 0 0 0,0 0 0 0 0,0 1 0 0 0,0-1 0 0 0,0 0 0 0 0,0 0 0 0 0,0-1 0 0 0,0-2-71 0 0,1 0-1 0 0,0 0 1 0 0,0 0 0 0 0,0 0 0 0 0,0 0 0 0 0,1 0-1 0 0,0 0 1 0 0,0 0 0 0 0,0 0 0 0 0,0 1-1 0 0,0-1 1 0 0,1 1 0 0 0,-1 0 0 0 0,1-1-1 0 0,3-2 1 0 0,5-4-336 0 0,0 0 1 0 0,23-16-1 0 0,-24 20-525 0 0,0 1 0 0 0,0 0 0 0 0,20-8 0 0 0,-11 6-4555 0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4:48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26 6447 0 0,'-35'11'860'0'0,"-39"14"-371"0"0,65-21 1723 0 0,1 0 0 0 0,0 0-1 0 0,-11 9 2499 0 0,30-7-3797 0 0,-7-4-836 0 0,1-1-1 0 0,-1 0 1 0 0,0 0 0 0 0,0-1 0 0 0,1 1 0 0 0,-1-1-1 0 0,0 0 1 0 0,1 0 0 0 0,4-1 0 0 0,41-8 237 0 0,-38 6-268 0 0,136-36 478 0 0,-36 8-1199 0 0,-39 16-2637 0 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4:48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453 314 6911 0 0,'0'0'2006'0'0,"2"-15"2330"0"0,-1 11-4035 0 0,1 0 1 0 0,-1 0 0 0 0,1 0 0 0 0,0 0 0 0 0,0 0-1 0 0,0 0 1 0 0,1 1 0 0 0,-1-1 0 0 0,1 1 0 0 0,0-1 0 0 0,0 1-1 0 0,0 0 1 0 0,6-4 0 0 0,5-3-113 0 0,0 0 1 0 0,19-8-1 0 0,-12 7 144 0 0,34-21 17 0 0,154-84 490 0 0,-145 86-610 0 0,-54 27-196 0 0,-1-1-1 0 0,1 1 1 0 0,0 1 0 0 0,19-3-1 0 0,-27 5-33 0 0,-1 0 0 0 0,0 0 0 0 0,1 0 0 0 0,-1 0 0 0 0,0 1 0 0 0,1-1 0 0 0,-1 0 0 0 0,0 1 0 0 0,1-1 0 0 0,-1 0 0 0 0,0 1 0 0 0,0 0 0 0 0,0-1 0 0 0,1 1 0 0 0,0 1 0 0 0,5 6 0 0 0,-7-5 0 0 0,1 0 0 0 0,-1 0 0 0 0,0 0 0 0 0,0 0 0 0 0,0 0 0 0 0,0 1 0 0 0,-1-1 0 0 0,1 0 0 0 0,-1 0 0 0 0,-2 5 0 0 0,-13 31 0 0 0,6-18-15 0 0,-2-1 0 0 0,-1 0 0 0 0,0-1-1 0 0,-1 0 1 0 0,-1-1 0 0 0,-1-1 0 0 0,-18 16-1 0 0,-135 98-189 0 0,120-96 164 0 0,16-11 12 0 0,-406 274-870 0 0,363-248 889 0 0,-9 7 63 0 0,84-56 776 0 0,13 4-238 0 0,-5-2-476 0 0,0-1-1 0 0,0-1 1 0 0,0 1 0 0 0,0-1-1 0 0,0 0 1 0 0,0-1 0 0 0,1 0-1 0 0,-1 0 1 0 0,0 0 0 0 0,8-3 0 0 0,13-2 423 0 0,35-11 0 0 0,-18 3-139 0 0,8 0-137 0 0,88-18 492 0 0,-131 29-745 0 0,-5 1-20 0 0,-1 1 1 0 0,0-1 0 0 0,0 1-1 0 0,1 0 1 0 0,-1 0 0 0 0,0 0-1 0 0,0 0 1 0 0,1 1-1 0 0,-1 0 1 0 0,0 0 0 0 0,6 2-1 0 0,9 13-3269 0 0,-12-8-1933 0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4:49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6911 0 0,'0'0'623'0'0,"-1"2"-514"0"0,-1 2 837 0 0,-1 1-1 0 0,1-1 1 0 0,0 1-1 0 0,1 0 0 0 0,-1 0 1 0 0,1 0-1 0 0,0 0 0 0 0,0 7 1 0 0,0-3-246 0 0,1-1 0 0 0,1 0 0 0 0,-1 0 0 0 0,4 16 0 0 0,-2-15-522 0 0,1 0 0 0 0,0 0 0 0 0,0-1 0 0 0,1 1 0 0 0,0-1 0 0 0,0 0 1 0 0,1 0-1 0 0,0 0 0 0 0,0-1 0 0 0,9 9 0 0 0,-9-11-115 0 0,1 0 0 0 0,0-1 1 0 0,0 1-1 0 0,0-1 0 0 0,0-1 0 0 0,1 1 0 0 0,-1-1 0 0 0,1-1 1 0 0,8 4-1 0 0,-3-3-363 0 0,0-1-1 0 0,0 1 1 0 0,1-2 0 0 0,20 1 0 0 0,-27-2-156 0 0,1-1-1 0 0,-1 0 1 0 0,1 0 0 0 0,-1 0 0 0 0,0-1 0 0 0,10-3 0 0 0,11-9-1198 0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4:49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4607 0 0,'-1'0'6467'0'0,"-5"3"-4522"0"0,2-1-1426 0 0,1-1 0 0 0,0 1 0 0 0,0 1 0 0 0,0-1 0 0 0,0 0 0 0 0,0 1 0 0 0,1 0 0 0 0,-4 4-1 0 0,-18 27 139 0 0,15-20-80 0 0,-30 48 375 0 0,3 1 1 0 0,-38 93-1 0 0,-32 136-442 0 0,30 11-357 0 0,16-53-1709 0 0,54-227-38 0 0,-5 33-1 0 0,8-39 104 0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4:49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0 6447 0 0,'0'0'586'0'0,"0"2"-161"0"0,-1 7 680 0 0,0-1 1 0 0,1 1-1 0 0,1-1 0 0 0,-1 1 1 0 0,1-1-1 0 0,1 1 1 0 0,2 8-1 0 0,0-4-394 0 0,1 1 1 0 0,1-1-1 0 0,11 20 1 0 0,5 3-531 0 0,52 60 1 0 0,-61-80 397 0 0,53 60-67 0 0,38 47 220 0 0,-92-106-579 0 0,0 1 0 0 0,-1 1 0 0 0,-1 0 0 0 0,0 0 0 0 0,8 28 0 0 0,-14-32-39 0 0,0 1-1 0 0,-2 0 1 0 0,0 0-1 0 0,0 0 1 0 0,-2 1 0 0 0,0-1-1 0 0,-1 0 1 0 0,0 0-1 0 0,-2 0 1 0 0,0 0 0 0 0,-7 23-1 0 0,-4 3 70 0 0,-2-1 0 0 0,-41 77 0 0 0,23-58-161 0 0,-2-2 1 0 0,-3-2-1 0 0,-2-1 0 0 0,-3-2 1 0 0,-2-2-1 0 0,-94 80 0 0 0,106-104-94 0 0,-1-2 0 0 0,-75 40 0 0 0,108-64-212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8:17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35 429 10135 0 0,'-2'2'778'0'0,"-30"60"5967"0"0,32-64-6636 0 0,0 1-1 0 0,0 0 1 0 0,1-1 0 0 0,-1 1 0 0 0,1-1-1 0 0,-1 1 1 0 0,1 0 0 0 0,-1-1 0 0 0,1 1-1 0 0,1-2 1 0 0,2-4 94 0 0,8-17 17 0 0,1 1 1 0 0,2 1-1 0 0,0 0 1 0 0,1 0-1 0 0,1 2 1 0 0,1 0-1 0 0,29-24 1 0 0,5 1 12 0 0,99-62 0 0 0,-101 73-178 0 0,-18 10-33 0 0,0 2 0 0 0,48-22-1 0 0,-61 35-21 0 0,-3 6 0 0 0,-15 2-3 0 0,1 0 0 0 0,0 0 1 0 0,-1 0-1 0 0,1 0 0 0 0,-1 0 0 0 0,1 0 0 0 0,-1 0 0 0 0,1 1 0 0 0,-1-1 1 0 0,0 0-1 0 0,0 1 0 0 0,0-1 0 0 0,1 1 0 0 0,-1-1 0 0 0,-1 1 1 0 0,1 0-1 0 0,0 0 0 0 0,0-1 0 0 0,-1 1 0 0 0,1 0 0 0 0,-1 0 0 0 0,1 0 1 0 0,-1-1-1 0 0,0 4 0 0 0,2 5-20 0 0,-2 0 0 0 0,1 0 0 0 0,-2 12 1 0 0,-1-8 20 0 0,0 0 1 0 0,0 0 0 0 0,-1 0 0 0 0,-1 0-1 0 0,-1-1 1 0 0,0 0 0 0 0,0 0 0 0 0,-11 18 0 0 0,-7 5 46 0 0,-39 48 1 0 0,36-50-4 0 0,23-30-38 0 0,0 0-1 0 0,-1 1 1 0 0,2 0-1 0 0,-1 0 1 0 0,1 0 0 0 0,-1 0-1 0 0,1 0 1 0 0,-1 7-1 0 0,3-10-1 0 0,-1 0-1 0 0,1 1 0 0 0,0-1 1 0 0,0 0-1 0 0,0 0 1 0 0,0 1-1 0 0,0-1 0 0 0,0 0 1 0 0,1 0-1 0 0,-1 1 0 0 0,1-1 1 0 0,0 0-1 0 0,0 0 1 0 0,-1 0-1 0 0,1 0 0 0 0,0 0 1 0 0,1 0-1 0 0,-1 0 1 0 0,0 0-1 0 0,1 0 0 0 0,-1-1 1 0 0,4 4-1 0 0,1-1-132 0 0,0 1 0 0 0,1-1 0 0 0,-1 0-1 0 0,1-1 1 0 0,0 0 0 0 0,0 0 0 0 0,1 0-1 0 0,-1-1 1 0 0,15 2 0 0 0,-16-2-334 0 0,12 2-6582 0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4:50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6447 0 0,'2'0'10058'0'0,"15"-1"-9086"0"0,1-1 1 0 0,-1-1-1 0 0,0-1 1 0 0,26-9-1 0 0,8-1-286 0 0,-5 2-414 0 0,130-24-933 0 0,-152 35-3052 0 0</inkml:trace>
  <inkml:trace contextRef="#ctx0" brushRef="#br0" timeOffset="1">103 295 17567 0 0,'0'0'6597'0'0,"2"-1"-6133"0"0,18-5-72 0 0,0 1 0 0 0,1 1 0 0 0,40-4 0 0 0,146-10-533 0 0,-119 8-2878 0 0,-58 6-5330 0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4:5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0 295 8207 0 0,'0'0'374'0'0,"1"-3"-6"0"0,2-10-236 0 0,-2 5-65 0 0,1 1 0 0 0,0 0 0 0 0,6-13 1 0 0,-5 12 1540 0 0,-1-1 4152 0 0,-1 43-5225 0 0,-1 27 35 0 0,-14 272-76 0 0,15-237-297 0 0,20 140 0 0 0,-19-217-197 0 0,0-4 0 0 0,1-1 0 0 0,0 0 0 0 0,1 1 0 0 0,10 25 0 0 0,-9-29 11 0 0,-5-11-10 0 0,0 0 0 0 0,0 0-1 0 0,0 0 1 0 0,0 0 0 0 0,0 0 0 0 0,0 0 0 0 0,0 0 0 0 0,0-1 0 0 0,0 1-1 0 0,0 0 1 0 0,0 0 0 0 0,0 0 0 0 0,0 0 0 0 0,0 0 0 0 0,0 0 0 0 0,0 0-1 0 0,0 0 1 0 0,0 0 0 0 0,0 0 0 0 0,0 0 0 0 0,1 0 0 0 0,-1 0 0 0 0,0 0-1 0 0,0 0 1 0 0,0 0 0 0 0,0 0 0 0 0,0 0 0 0 0,0 0 0 0 0,0 0 0 0 0,0 0-1 0 0,0 0 1 0 0,0-1 0 0 0,0 1 0 0 0,0 0 0 0 0,0 0 0 0 0,1 0 0 0 0,-1 0-1 0 0,0 1 1 0 0,0-1 0 0 0,0 0 0 0 0,0 0 0 0 0,0 0 0 0 0,0 0 0 0 0,0 0-1 0 0,0 0 1 0 0,0 0 0 0 0,0 0 0 0 0,0 0 0 0 0,0 0 0 0 0,0 0 0 0 0,1 0-1 0 0,-1 0 1 0 0,0 0 0 0 0,0 0 0 0 0,0 0 0 0 0,0 0 0 0 0,0 0 0 0 0,0 0-1 0 0,0 0 1 0 0,0 0 0 0 0,0 0 0 0 0,0 1 0 0 0,0-1 0 0 0,0 0 0 0 0,0 0-1 0 0,0 0 1 0 0,0 0 0 0 0,0 0 0 0 0,0 0 0 0 0,7-7 51 0 0,0 0 0 0 0,0-1 1 0 0,-1 1-1 0 0,0-2 0 0 0,-1 1 1 0 0,7-12-1 0 0,23-60 140 0 0,-7 16-65 0 0,11-10 200 0 0,3 1 1 0 0,3 2-1 0 0,4 3 0 0 0,83-93 0 0 0,80-53 338 0 0,-107 111-474 0 0,25-29-377 0 0,-129 131-110 0 0,-2 3-406 0 0,-24 38-1175 0 0,15-26 421 0 0,-7 12-4931 0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4:53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471 163 7831 0 0,'0'0'603'0'0,"1"-2"-396"0"0,9-26 225 0 0,12-44 6855 0 0,-22 72-7284 0 0,1-2 369 0 0,-1 0-69 0 0,0-5-67 0 0,-1 0 0 0 0,0 0 0 0 0,-2-8 0 0 0,3 13-67 0 0,-4-2 48 0 0,4 3-211 0 0,0 0 1 0 0,0 1-1 0 0,0-1 1 0 0,-1 1-1 0 0,1-1 1 0 0,0 1-1 0 0,0-1 1 0 0,-1 1-1 0 0,1-1 0 0 0,0 1 1 0 0,-1-1-1 0 0,1 1 1 0 0,-1-1-1 0 0,1 1 1 0 0,-1-1-1 0 0,-2 0 0 0 0,1 0 0 0 0,-1 0-1 0 0,0 0 1 0 0,1 1 0 0 0,-1-1-1 0 0,0 1 1 0 0,0 0 0 0 0,1 0-1 0 0,-1 0 1 0 0,0 0 0 0 0,0 0-1 0 0,0 1 1 0 0,1-1 0 0 0,-1 1-1 0 0,0-1 1 0 0,1 1 0 0 0,-1 0-1 0 0,-4 3 1 0 0,-7 2 24 0 0,0 2 0 0 0,-14 8 1 0 0,23-12-30 0 0,-172 118-84 0 0,149-99 73 0 0,1 0 0 0 0,1 2-1 0 0,-44 56 1 0 0,66-76 29 0 0,-4 6 28 0 0,0 0 0 0 0,-7 16 0 0 0,13-25-30 0 0,1 1 0 0 0,-1 0 0 0 0,1 0 1 0 0,0 0-1 0 0,0 0 0 0 0,1 0 1 0 0,-1 0-1 0 0,1 0 0 0 0,-1 1 0 0 0,1-1 1 0 0,0 0-1 0 0,0 0 0 0 0,0 0 1 0 0,0 0-1 0 0,2 6 0 0 0,-1-8-4 0 0,-1 1-1 0 0,1-1 0 0 0,0 1 1 0 0,0-1-1 0 0,0 0 1 0 0,0 1-1 0 0,0-1 0 0 0,0 0 1 0 0,0 0-1 0 0,0 0 1 0 0,1 0-1 0 0,-1 0 0 0 0,0 0 1 0 0,1 0-1 0 0,-1 0 1 0 0,1 0-1 0 0,-1-1 0 0 0,1 1 1 0 0,-1 0-1 0 0,1-1 1 0 0,-1 0-1 0 0,1 1 0 0 0,-1-1 1 0 0,1 0-1 0 0,1 0 1 0 0,6 1 44 0 0,0-1 0 0 0,-1 0 0 0 0,13-2 0 0 0,-16 1-38 0 0,23-3 95 0 0,-1-2 0 0 0,1 0 0 0 0,-1-2 1 0 0,33-14-1 0 0,-21 4-169 0 0,-1-1 0 0 0,42-28 0 0 0,-76 44-29 0 0,0 0-1 0 0,0 0 1 0 0,0 0 0 0 0,-1 0-1 0 0,0-1 1 0 0,1 1 0 0 0,-1-1-1 0 0,0 0 1 0 0,-1 0 0 0 0,4-5-1 0 0,-6 7 148 0 0,0 1-49 0 0,0 0-1 0 0,-1 1 1 0 0,1-1 0 0 0,-1 1 0 0 0,1-1 0 0 0,-1 1-1 0 0,1-1 1 0 0,-1 1 0 0 0,1-1 0 0 0,-1 1-1 0 0,1-1 1 0 0,-1 1 0 0 0,0 0 0 0 0,1-1 0 0 0,-1 1-1 0 0,0 0 1 0 0,1 0 0 0 0,-1-1 0 0 0,0 1-1 0 0,0 0 1 0 0,1 0 0 0 0,-2 0 0 0 0,-14-2 174 0 0,14 2-170 0 0,0 0 0 0 0,0 1 0 0 0,0-1 0 0 0,1 0 0 0 0,-1 1 0 0 0,0 0 0 0 0,0-1 0 0 0,0 1-1 0 0,0 0 1 0 0,-2 2 0 0 0,-4 1 45 0 0,-1 0-51 0 0,0 4-12 0 0,3 2-48 0 0,5-8-196 0 0,4-2-65 0 0,30 3-5266 0 0,-11-4-321 0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4:53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56 659 2759 0 0,'3'11'13752'0'0,"-6"-18"-12144"0"0,-5-11-650 0 0,-5-10 400 0 0,-11-37-1 0 0,21 55-1182 0 0,1-1 0 0 0,0 1 0 0 0,0-1 0 0 0,1 0 0 0 0,1 1-1 0 0,0-1 1 0 0,1-14 0 0 0,3 5-122 0 0,0 1 0 0 0,1 0 0 0 0,1 1 0 0 0,0 0 0 0 0,2 0 0 0 0,0 0 0 0 0,1 1 0 0 0,1 0 0 0 0,0 0 0 0 0,1 1-1 0 0,1 1 1 0 0,1 0 0 0 0,0 0 0 0 0,1 2 0 0 0,0-1 0 0 0,32-21 0 0 0,85-45-308 0 0,-101 64-361 0 0,1 2 0 0 0,49-17 1 0 0,-80 31 597 0 0,4-1-281 0 0,0-1 0 0 0,1 1 0 0 0,-1 0 0 0 0,0 0 0 0 0,0 1 0 0 0,1-1-1 0 0,-1 1 1 0 0,0 0 0 0 0,1 0 0 0 0,-1 0 0 0 0,7 2 0 0 0,6 3-1900 0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4:54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70 3223 0 0,'7'-11'45'0'0,"-5"7"-12"0"0,1 0 1 0 0,-1 0-1 0 0,0 0 1 0 0,0-1-1 0 0,0 1 0 0 0,0-1 1 0 0,1-8-1 0 0,-8-1 7313 0 0,4 14-6946 0 0,1 0 0 0 0,-1 0 0 0 0,1-1 0 0 0,-1 1 0 0 0,1 0 1 0 0,-1 0-1 0 0,1 0 0 0 0,-1 0 0 0 0,1 0 0 0 0,-1 0 0 0 0,1 0 0 0 0,-1 0 0 0 0,-16 0 2772 0 0,10 2-3191 0 0,-1 0 0 0 0,1 1 0 0 0,0 0 0 0 0,-1 0 0 0 0,2 1 0 0 0,-1 0-1 0 0,0 0 1 0 0,-11 10 0 0 0,1-1 194 0 0,-52 38 355 0 0,-105 101 1 0 0,143-121-442 0 0,2 1 0 0 0,1 2 0 0 0,1 1 0 0 0,2 1 1 0 0,2 1-1 0 0,-36 78 0 0 0,54-104-71 0 0,1 1 0 0 0,0 0 0 0 0,1 0 0 0 0,0 0 0 0 0,1 0 0 0 0,0 0 0 0 0,1 1 0 0 0,1 22 0 0 0,1-29-15 0 0,-1-1-1 0 0,1 1 0 0 0,1-1 1 0 0,-1 0-1 0 0,1 1 0 0 0,0-1 1 0 0,0 0-1 0 0,0 0 1 0 0,1 0-1 0 0,-1 0 0 0 0,1 0 1 0 0,1-1-1 0 0,-1 1 0 0 0,1-1 1 0 0,-1 0-1 0 0,1 0 1 0 0,0 0-1 0 0,1-1 0 0 0,-1 1 1 0 0,1-1-1 0 0,9 5 1 0 0,-5-3-240 0 0,1-1 0 0 0,0 0 0 0 0,0-1 0 0 0,1 0 1 0 0,-1-1-1 0 0,15 2 0 0 0,9-2-647 0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4:54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16039 0 0,'-1'2'731'0'0,"-3"5"-536"0"0,1 0 0 0 0,-1 0 0 0 0,1 1 0 0 0,1-1 0 0 0,0 1 1 0 0,0 0-1 0 0,0 0 0 0 0,1 0 0 0 0,0 0 0 0 0,0 0 0 0 0,1 0 0 0 0,0 0 0 0 0,1 0 1 0 0,0 0-1 0 0,0 0 0 0 0,0 0 0 0 0,1 0 0 0 0,0-1 0 0 0,1 1 0 0 0,4 8 0 0 0,-1-2 73 0 0,2 1-1 0 0,0-2 1 0 0,1 1-1 0 0,0-1 1 0 0,1 0-1 0 0,0-1 0 0 0,1 0 1 0 0,0-1-1 0 0,18 14 1 0 0,27 14 88 0 0,1-3 0 0 0,82 40 1 0 0,-3-3-278 0 0,-118-62-279 0 0,21 18 1 0 0,-38-28-22 0 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4:54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639 519 15775 0 0,'0'0'1432'0'0,"-2"1"-1180"0"0,-258 130 2131 0 0,220-109-2296 0 0,1 2 1 0 0,1 1-1 0 0,2 2 0 0 0,0 2 1 0 0,2 1-1 0 0,1 2 0 0 0,-46 58 1 0 0,71-80-358 0 0,1 1 0 0 0,0-1 0 0 0,1 1 0 0 0,-7 16 0 0 0,12-26-134 0 0</inkml:trace>
  <inkml:trace contextRef="#ctx0" brushRef="#br0" timeOffset="1">808 0 10591 0 0,'-1'3'488'0'0,"-3"5"-370"0"0,0 1-1 0 0,1-1 1 0 0,0 1 0 0 0,1 0-1 0 0,0 0 1 0 0,0 0-1 0 0,1 0 1 0 0,0 0-1 0 0,1 0 1 0 0,0 11-1 0 0,2-6 272 0 0,0-1-1 0 0,0 0 1 0 0,1 0-1 0 0,1 0 1 0 0,0 0-1 0 0,8 17 1 0 0,2-4 167 0 0,1-1-1 0 0,1 0 1 0 0,1-1 0 0 0,0-1-1 0 0,40 39 1 0 0,-1-8 215 0 0,32 32 642 0 0,-69-65-928 0 0,-1 1 0 0 0,20 29 0 0 0,-31-40-381 0 0,0-1-1 0 0,-1 1 1 0 0,-1 0 0 0 0,1 1 0 0 0,-2-1 0 0 0,0 1 0 0 0,0 0-1 0 0,-1 0 1 0 0,-1 0 0 0 0,0 1 0 0 0,-1-1 0 0 0,0 0 0 0 0,0 1-1 0 0,-2-1 1 0 0,1 1 0 0 0,-2-1 0 0 0,-2 15 0 0 0,0-13-55 0 0,-1 0 0 0 0,0 0 0 0 0,-1-1 1 0 0,-1 1-1 0 0,0-1 0 0 0,-9 13 0 0 0,-58 68 211 0 0,27-46 196 0 0,-67 56 0 0 0,39-38-1990 0 0,5 3-5967 0 0,61-58 429 0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4:56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37 142 7343 0 0,'0'0'2200'0'0,"-9"-2"-720"0"0,-18-5 4806 0 0,29 8-6002 0 0,20 0 40 0 0,0 0 0 0 0,0-1 1 0 0,0-1-1 0 0,-1-1 0 0 0,28-7 1 0 0,108-32 414 0 0,-113 28-496 0 0,-13 4-111 0 0,125-32 870 0 0,-125 34-782 0 0,1 2 0 0 0,63-3 0 0 0,-94 8-332 0 0,-2 20-5113 0 0,1-18 3741 0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4:57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0 5063 0 0,'0'0'8327'0'0,"-1"2"-7844"0"0,-20 38 1291 0 0,-20 51 1 0 0,20-42-910 0 0,-31 82 503 0 0,47-117-1282 0 0,0 0-1 0 0,0 0 1 0 0,1 0-1 0 0,1 1 0 0 0,1-1 1 0 0,-1 17-1 0 0,2-27-109 0 0,1 0-1 0 0,0 0 1 0 0,0 0-1 0 0,1 0 1 0 0,-1 0-1 0 0,1 0 0 0 0,0 0 1 0 0,0 0-1 0 0,0 0 1 0 0,1-1-1 0 0,-1 1 0 0 0,1 0 1 0 0,0-1-1 0 0,0 1 1 0 0,0-1-1 0 0,1 0 1 0 0,-1 1-1 0 0,1-1 0 0 0,-1 0 1 0 0,1 0-1 0 0,0-1 1 0 0,0 1-1 0 0,1-1 1 0 0,-1 1-1 0 0,0-1 0 0 0,7 3 1 0 0,7 2-755 0 0,0-2-41 0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4:5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38 6991 0 0,'1'-1'323'0'0,"10"-6"48"0"0,-2 2-124 0 0,-1-1 0 0 0,15-12 7179 0 0,-40 32-6841 0 0,-13 17-38 0 0,-33 40-1 0 0,22-22-318 0 0,-63 61 109 0 0,-27 31-223 0 0,107-113-99 0 0,2 1 0 0 0,1 1 1 0 0,-19 39-1 0 0,34-58-8 0 0,0 1 0 0 0,2-1 0 0 0,-1 1 0 0 0,1 0 0 0 0,1 0 0 0 0,0 1 0 0 0,1-1 0 0 0,1 1 0 0 0,-1 15 0 0 0,2-20 77 0 0,1 1 0 0 0,0 0 0 0 0,0-1 0 0 0,1 1 0 0 0,0-1 0 0 0,1 0 0 0 0,0 0 0 0 0,0 0 0 0 0,1 0 0 0 0,0 0 0 0 0,0 0 0 0 0,1-1 0 0 0,0 0 0 0 0,7 9 0 0 0,-3-6 131 0 0,1-1 1 0 0,1 1-1 0 0,-1-1 1 0 0,2-1 0 0 0,15 9-1 0 0,64 31 1011 0 0,-52-30-718 0 0,-38-17-661 0 0,1-1-1 0 0,-1 0 0 0 0,0 0 1 0 0,0 1-1 0 0,0-1 0 0 0,1 0 1 0 0,-1 0-1 0 0,0-1 0 0 0,0 1 1 0 0,0 0-1 0 0,0 0 0 0 0,1 0 1 0 0,-1-1-1 0 0,0 1 0 0 0,0-1 0 0 0,0 1 1 0 0,0-1-1 0 0,0 1 0 0 0,0-1 1 0 0,0 1-1 0 0,0-1 0 0 0,0 0 1 0 0,1-1-1 0 0,23-23-3082 0 0,-19 19 2731 0 0,13-14-1447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8:18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261 315 3223 0 0,'-2'2'532'0'0,"-5"1"546"0"0,1 1 0 0 0,-1 0 0 0 0,1 1 0 0 0,0 0 0 0 0,-6 5-1 0 0,3 0-121 0 0,1 0-1 0 0,-12 15 0 0 0,8-5-84 0 0,0 1 1 0 0,-17 41 0 0 0,15-20 201 0 0,9-28-615 0 0,0 1 0 0 0,-12 24 0 0 0,8-23-359 0 0,-1 0 1 0 0,-1 0-1 0 0,0-1 1 0 0,-14 14-1 0 0,24-27-19 0 0,-1-2 11 0 0,1 0-84 0 0,1-1 0 0 0,-1 1-1 0 0,0 0 1 0 0,1 0 0 0 0,-1 0 0 0 0,0-1 0 0 0,1 1 0 0 0,-1 0-1 0 0,1-1 1 0 0,-1 1 0 0 0,1 0 0 0 0,-1-1 0 0 0,0 1 0 0 0,1-1 0 0 0,0 1-1 0 0,-1-1 1 0 0,1 1 0 0 0,-1-1 0 0 0,1 1 0 0 0,0-1 0 0 0,-1 0-1 0 0,1 1 1 0 0,0-1 0 0 0,-1 0 0 0 0,1-1 8 0 0,-1 0 1 0 0,1 0-1 0 0,0 0 0 0 0,0 0 1 0 0,-1 0-1 0 0,1 0 0 0 0,1 0 1 0 0,-1-2-1 0 0,2-4 63 0 0,-1 0 0 0 0,1 1 0 0 0,6-12 0 0 0,-1 3-20 0 0,1 1 0 0 0,1 1 0 0 0,1-1 0 0 0,0 1 0 0 0,0 1 0 0 0,2 0 0 0 0,15-14 0 0 0,100-76-97 0 0,-64 55 62 0 0,68-66-208 0 0,9-8-96 0 0,-110 99 297 0 0,0 2 0 0 0,1 1 1 0 0,34-16-1 0 0,-61 34 26 0 0,0 0 1 0 0,0 0-1 0 0,0 1 1 0 0,1-1-1 0 0,-1 1 1 0 0,0 0 0 0 0,8-1-1 0 0,-11 2-35 0 0,1 1 1 0 0,-1-1-1 0 0,0 0 1 0 0,0 0-1 0 0,0 0 1 0 0,0 1-1 0 0,1-1 0 0 0,-1 1 1 0 0,0-1-1 0 0,0 1 1 0 0,0-1-1 0 0,0 1 0 0 0,0 0 1 0 0,0-1-1 0 0,0 1 1 0 0,0 0-1 0 0,-1 0 0 0 0,1 0 1 0 0,0 0-1 0 0,0 0 1 0 0,-1 0-1 0 0,1 0 0 0 0,0 0 1 0 0,-1 0-1 0 0,1 0 1 0 0,-1 0-1 0 0,1 0 1 0 0,-1 0-1 0 0,0 0 0 0 0,1 1 1 0 0,-1 0-1 0 0,1 13 5 0 0,-2-9 3 0 0,0-1-1 0 0,0 1 1 0 0,-1-1-1 0 0,0 0 1 0 0,0 1-1 0 0,0-1 1 0 0,-4 6-1 0 0,-25 36 178 0 0,7-14-69 0 0,-14 27-45 0 0,-62 104-145 0 0,75-120-118 0 0,14-26 137 0 0,1 0 1 0 0,1 1-1 0 0,0 0 1 0 0,1 0 0 0 0,-8 34-1 0 0,13-39 48 0 0,2 1 0 0 0,3 0 0 0 0,-1-11 0 0 0,0 2 0 0 0,10 10 0 0 0,-5-10 21 0 0,0 0 0 0 0,0 0 0 0 0,0 0 0 0 0,0-1 0 0 0,1 0 0 0 0,0 0 0 0 0,0 0 0 0 0,1-1 0 0 0,-1 0 0 0 0,1-1 0 0 0,0 0 0 0 0,0 0 0 0 0,0 0 0 0 0,0-1 0 0 0,12 1 0 0 0,-7-1 13 0 0,-1-1-1 0 0,1-1 1 0 0,-1 0 0 0 0,1-1-1 0 0,-1 0 1 0 0,0-1-1 0 0,1 0 1 0 0,-1-1 0 0 0,23-8-1 0 0,154-71-3171 0 0,-147 63-3292 0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4:58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60 9215 0 0,'0'0'422'0'0,"-9"-2"132"0"0,-16 0 9596 0 0,47 1-9758 0 0,1-2 0 0 0,-1 0-1 0 0,23-7 1 0 0,1 0-181 0 0,133-13-957 0 0,-139 19-2621 0 0,-24 2-3296 0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4:59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306 191 11519 0 0,'0'0'887'0'0,"-9"-7"732"0"0,-9-10 3653 0 0,18 16-4971 0 0,1-4-183 0 0,1 0 0 0 0,0 1 0 0 0,0-1 0 0 0,0 1 1 0 0,1 0-1 0 0,0 0 0 0 0,-1 0 0 0 0,1 0 0 0 0,1 0 0 0 0,-1 0 0 0 0,0 1 0 0 0,1-1 1 0 0,0 1-1 0 0,0 0 0 0 0,4-2 0 0 0,12-8 46 0 0,39-18-1 0 0,-50 27-108 0 0,10-5 65 0 0,0 0 0 0 0,1 2 0 0 0,0 0 0 0 0,0 2 0 0 0,0 0 0 0 0,1 1 0 0 0,40-2 0 0 0,-59 6-107 0 0,-1 0 0 0 0,1-1 1 0 0,-1 1-1 0 0,1 0 0 0 0,-1 1 0 0 0,1-1 1 0 0,-1 0-1 0 0,1 0 0 0 0,-1 1 0 0 0,1-1 1 0 0,-1 1-1 0 0,1-1 0 0 0,-1 1 0 0 0,0-1 1 0 0,1 1-1 0 0,-1 0 0 0 0,0 0 0 0 0,0 0 1 0 0,1-1-1 0 0,-1 1 0 0 0,0 1 0 0 0,0-1 1 0 0,0 0-1 0 0,0 0 0 0 0,0 0 0 0 0,1 3 1 0 0,-1-2-5 0 0,-1 1 0 0 0,0-1 0 0 0,1 1 0 0 0,-1-1 0 0 0,0 1 0 0 0,0-1 1 0 0,-1 1-1 0 0,1-1 0 0 0,0 1 0 0 0,-1-1 0 0 0,0 0 0 0 0,1 1 0 0 0,-1-1 1 0 0,0 0-1 0 0,-2 5 0 0 0,-3 3 16 0 0,0 0 0 0 0,0-1 0 0 0,-1 0 0 0 0,0 0 0 0 0,0 0 1 0 0,-15 13-1 0 0,-57 41 27 0 0,67-54-52 0 0,-110 74 57 0 0,22-15-61 0 0,-55 55-363 0 0,124-97 361 0 0,12-10-16 0 0,1 1-1 0 0,-29 32 1 0 0,47-48 22 0 0,0-1 0 0 0,-1 0 0 0 0,1 0 0 0 0,0 0 0 0 0,0 1 0 0 0,-1-1 0 0 0,1 0 0 0 0,0 0 0 0 0,0 1 0 0 0,0-1 0 0 0,0 0 0 0 0,-1 1 0 0 0,1-1 0 0 0,0 0 0 0 0,0 1 0 0 0,0-1 0 0 0,0 0 0 0 0,0 1 0 0 0,0-1 0 0 0,0 0 0 0 0,0 1 0 0 0,0-1 0 0 0,0 0 0 0 0,0 1 0 0 0,0-1 0 0 0,0 0 0 0 0,0 1 0 0 0,0-1 0 0 0,0 0 0 0 0,0 1 0 0 0,0-1 0 0 0,0 0 0 0 0,1 1 0 0 0,-1-1 0 0 0,0 0 0 0 0,0 0 0 0 0,0 1 0 0 0,1-1 0 0 0,-1 0 0 0 0,0 0 0 0 0,0 1 0 0 0,0-1 0 0 0,1 0 0 0 0,-1 0 0 0 0,0 1 0 0 0,1-1 0 0 0,-1 0 0 0 0,0 0 0 0 0,1 0 0 0 0,-1 0 0 0 0,0 0 0 0 0,0 0 0 0 0,1 1 0 0 0,0-1 0 0 0,-1 0 0 0 0,3 2 20 0 0,1-1-1 0 0,-1 1 0 0 0,1-1 1 0 0,-1 0-1 0 0,1 0 1 0 0,0 0-1 0 0,0 0 0 0 0,-1 0 1 0 0,1-1-1 0 0,0 0 1 0 0,7 0-1 0 0,4-1 166 0 0,25-6 0 0 0,-22 4-115 0 0,51-11 265 0 0,-25 5 121 0 0,-1 1 1 0 0,89-2-1 0 0,-130 10-530 0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4:59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 12671 0 0,'0'0'1143'0'0,"-9"0"-918"0"0,9 0-203 0 0,-1 0 0 0 0,0 0 0 0 0,1 0 0 0 0,-1 0 0 0 0,1 0 0 0 0,-1 0 1 0 0,0 0-1 0 0,1 0 0 0 0,-1 1 0 0 0,1-1 0 0 0,-1 0 0 0 0,1 0 0 0 0,-1 0 0 0 0,0 1 0 0 0,1-1 0 0 0,-1 0 0 0 0,1 1 0 0 0,0-1 0 0 0,-1 1 0 0 0,1-1 0 0 0,-1 0 0 0 0,1 1 0 0 0,-1-1 0 0 0,1 1 0 0 0,-1 0 0 0 0,1 1 85 0 0,-1-1 0 0 0,1 0 0 0 0,0 1 0 0 0,0-1 0 0 0,0 0-1 0 0,-1 0 1 0 0,1 1 0 0 0,0-1 0 0 0,1 0 0 0 0,-1 1 0 0 0,0 1 0 0 0,2 3 411 0 0,0 1 1 0 0,0-1 0 0 0,6 12 0 0 0,21 33 437 0 0,3 0 0 0 0,51 62-1 0 0,24 36-274 0 0,-91-124-619 0 0,-2 0 0 0 0,-1 2 1 0 0,-1-1-1 0 0,-1 2 0 0 0,-1-1 1 0 0,7 38-1 0 0,-13-48-30 0 0,-2-1 1 0 0,0 1-1 0 0,-1 0 0 0 0,0 0 0 0 0,-2 1 1 0 0,0-1-1 0 0,-1-1 0 0 0,-1 1 1 0 0,0 0-1 0 0,-1 0 0 0 0,-1-1 1 0 0,-8 20-1 0 0,2-15 13 0 0,0-1 0 0 0,-1 0 0 0 0,-1 0 1 0 0,-1-2-1 0 0,-1 0 0 0 0,-18 18 0 0 0,-109 91 312 0 0,72-75-117 0 0,-88 52-1 0 0,128-86-174 0 0,13-8-2 0 0,7-5-31 0 0,1 1 0 0 0,0 0-1 0 0,0 1 1 0 0,0-1 0 0 0,-10 12-1 0 0,18-17 4 0 0,16-2-375 0 0,-3-1-303 0 0,1-1-1 0 0,16-7 1 0 0,6-5-5472 0 0,-10 0-564 0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5:00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40 9991 0 0,'0'0'8620'0'0,"2"-1"-8241"0"0,16-7-97 0 0,1 2 0 0 0,0 0 1 0 0,0 0-1 0 0,0 2 0 0 0,0 1 0 0 0,1 0 0 0 0,-1 1 1 0 0,28 2-1 0 0,-43 0-199 0 0,1 1-1 0 0,-1 0 1 0 0,0 0 0 0 0,0 0 0 0 0,0 0 0 0 0,0 1 0 0 0,0-1-1 0 0,5 4 1 0 0,-8-4 25 0 0,3 11 139 0 0,-3-11-237 0 0,0 0 0 0 0,-1 1 1 0 0,1-1-1 0 0,-1 0 0 0 0,1 0 1 0 0,-1 1-1 0 0,0-1 0 0 0,1 0 1 0 0,-1 1-1 0 0,0 1 0 0 0,-1 3 9 0 0,0 0 1 0 0,0-1-1 0 0,-1 1 0 0 0,1-1 1 0 0,-1 0-1 0 0,-1 0 0 0 0,1 0 1 0 0,-6 9-1 0 0,-4 3 3 0 0,-14 17 0 0 0,13-19 21 0 0,1 0-33 0 0,-1 0-1 0 0,0 0 0 0 0,-1-2 1 0 0,-1 0-1 0 0,0 0 0 0 0,-1-1 1 0 0,-18 10-1 0 0,27-18-9 0 0,0 0 0 0 0,1 0 0 0 0,-7 5 0 0 0,6-3 0 0 0,0 0 0 0 0,1 1 13 0 0,5-6 20 0 0,1 1 0 0 0,-1-1-1 0 0,0 1 1 0 0,1 0-1 0 0,0-1 1 0 0,-1 1-1 0 0,1-1 1 0 0,0 1-1 0 0,0 0 1 0 0,0-1-1 0 0,0 1 1 0 0,0 0-1 0 0,0-1 1 0 0,0 1-1 0 0,1 3 1 0 0,1 7 481 0 0,-2-12-492 0 0,1 1 0 0 0,-1 0 0 0 0,1-1 0 0 0,-1 1 0 0 0,1-1 0 0 0,-1 1 0 0 0,1-1 0 0 0,0 1 0 0 0,-1-1 0 0 0,1 0 0 0 0,0 1 0 0 0,-1-1 0 0 0,1 0 0 0 0,0 0 0 0 0,-1 1 0 0 0,1-1 0 0 0,0 0 0 0 0,0 0 0 0 0,1 0 0 0 0,17 4 210 0 0,1-3-36 0 0,0 0 1 0 0,40-3-1 0 0,41-12-47 0 0,-75 10-131 0 0,18-5 43 0 0,-24 5-66 0 0,-1 0 0 0 0,1 2-1 0 0,25-1 1 0 0,-44 3-104 0 0,8 1-144 0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5:01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0 181 3223 0 0,'1'1'7028'0'0,"1"1"-6721"0"0,0-1 0 0 0,0 1 0 0 0,0 0 0 0 0,0 0 0 0 0,-1 1 0 0 0,1-1 0 0 0,-1 0 0 0 0,1 0 0 0 0,-1 1 1 0 0,0-1-1 0 0,0 1 0 0 0,0-1 0 0 0,-1 1 0 0 0,1-1 0 0 0,0 1 0 0 0,-1 3 0 0 0,2 5 17 0 0,-2 1 1 0 0,-1 18-1 0 0,1-7 343 0 0,3 118 376 0 0,26 165 0 0 0,-20-236-907 0 0,2 113 1573 0 0,-9-205-272 0 0,7-13-1056 0 0,2 0-1 0 0,2 2 1 0 0,25-51-1 0 0,-30 68-342 0 0,17-33 6 0 0,60-86-1 0 0,47-34-50 0 0,185-167-177 0 0,-304 324 118 0 0,19-19-227 0 0,-29 28 119 0 0,-1 0 0 0 0,1 0 0 0 0,-1-1 0 0 0,0 1-1 0 0,0-1 1 0 0,0 1 0 0 0,0-1 0 0 0,1-5 0 0 0,-2 3-2271 0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5:01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85 3679 0 0,'1'-2'284'0'0,"8"-6"-748"0"0,11-12 2622 0 0,-19 18-1576 0 0,1 0 1 0 0,-1 0 0 0 0,1 0-1 0 0,-1-1 1 0 0,0 1 0 0 0,1 0-1 0 0,-1-1 1 0 0,0 1 0 0 0,-1-1-1 0 0,1 1 1 0 0,0-1 0 0 0,-1 1-1 0 0,0-1 1 0 0,1-3 0 0 0,-1 5-190 0 0,-3-2 112 0 0,3 2-490 0 0,0 1 0 0 0,0 0 0 0 0,0-1 0 0 0,0 1 0 0 0,0 0-1 0 0,0-1 1 0 0,0 1 0 0 0,0 0 0 0 0,-1-1 0 0 0,1 1 0 0 0,0 0 0 0 0,0 0 0 0 0,0-1 0 0 0,-1 1 0 0 0,1 0 0 0 0,0 0-1 0 0,0-1 1 0 0,-1 1 0 0 0,1 0 0 0 0,0 0 0 0 0,0 0 0 0 0,-1-1 0 0 0,-4 0 70 0 0,1 0 0 0 0,-1 0 0 0 0,1 0 0 0 0,-1 1 0 0 0,0 0 0 0 0,1 0 0 0 0,-1 0 0 0 0,0 0 0 0 0,0 1 0 0 0,1-1 0 0 0,-1 1 0 0 0,1 1 0 0 0,-1-1 0 0 0,1 1 0 0 0,-6 2 0 0 0,-10 5 55 0 0,1 1-1 0 0,-17 12 0 0 0,33-20-132 0 0,-32 21 260 0 0,1 2 1 0 0,1 1-1 0 0,1 1 0 0 0,-30 35 0 0 0,54-54-129 0 0,1 1-1 0 0,0 1 1 0 0,-6 9-1 0 0,11-17-104 0 0,1 1-1 0 0,-1 0 1 0 0,1-1-1 0 0,0 1 1 0 0,0 0-1 0 0,0-1 1 0 0,0 1-1 0 0,0 0 1 0 0,1 0-1 0 0,0 0 1 0 0,-1 0-1 0 0,1-1 0 0 0,0 1 1 0 0,0 0-1 0 0,0 0 1 0 0,1 0-1 0 0,0 3 1 0 0,-1-4-19 0 0,1-1 0 0 0,0 0 0 0 0,-1 0 1 0 0,1 0-1 0 0,0 0 0 0 0,0 0 0 0 0,0 0 0 0 0,0 0 1 0 0,0 0-1 0 0,0-1 0 0 0,0 1 0 0 0,0 0 0 0 0,0 0 1 0 0,0-1-1 0 0,0 1 0 0 0,1-1 0 0 0,-1 1 0 0 0,0-1 1 0 0,0 0-1 0 0,1 1 0 0 0,-1-1 0 0 0,0 0 0 0 0,0 0 1 0 0,3 0-1 0 0,3 1-6 0 0,0-1 0 0 0,0-1 0 0 0,8 0 0 0 0,-13 0-10 0 0,10-1-49 0 0,1-1 0 0 0,-1 0 0 0 0,0-1 0 0 0,0 0 1 0 0,0-1-1 0 0,-1 0 0 0 0,19-11 0 0 0,-22 10-24 0 0,1 0 0 0 0,-1 0 0 0 0,0-1 0 0 0,0 0 0 0 0,0 0 0 0 0,-1-1 0 0 0,0 0 0 0 0,-1 0 0 0 0,9-15 0 0 0,-13 19 48 0 0,0 0 1 0 0,0 0 0 0 0,-1 0-1 0 0,0 0 1 0 0,2-7-1 0 0,-1 3 2 0 0,-2 7 80 0 0,0 0-28 0 0,0 1 0 0 0,0-1 0 0 0,0 1 0 0 0,-1-1 0 0 0,1 1 0 0 0,0-1 0 0 0,-1 1 0 0 0,1-1 0 0 0,0 1 0 0 0,-1 0 0 0 0,1-1 0 0 0,-1 1 0 0 0,1 0 0 0 0,-1-1 0 0 0,1 1 0 0 0,-1 0 0 0 0,1-1 0 0 0,-1 1 0 0 0,1 0 0 0 0,-1 0 0 0 0,1 0 0 0 0,-1-1 0 0 0,0 1 0 0 0,-6 3-13 0 0,2 2-31 0 0,4-4-80 0 0,1 0-15 0 0,0 1 1 0 0,1-1 0 0 0,-1 1 0 0 0,0-1 0 0 0,1 1 0 0 0,-1-1 0 0 0,1 0-1 0 0,0 1 1 0 0,-1-1 0 0 0,1 0 0 0 0,0 1 0 0 0,0-1 0 0 0,0 0 0 0 0,0 0 0 0 0,0 0-1 0 0,0 0 1 0 0,0 0 0 0 0,0 0 0 0 0,3 2 0 0 0,6 4-1784 0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5:02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0 543 1839 0 0,'1'1'134'0'0,"19"20"394"0"0,-4 0 15850 0 0,-19-39-15807 0 0,1 0-1 0 0,0 0 0 0 0,1-1 1 0 0,1 1-1 0 0,1 0 0 0 0,1 0 0 0 0,6-31 1 0 0,-2 31-493 0 0,0 0 0 0 0,1 0 0 0 0,1 1 0 0 0,1 0 0 0 0,1 0 0 0 0,0 1 0 0 0,1 0 0 0 0,1 1 0 0 0,0 0 0 0 0,25-22 0 0 0,-2 5-128 0 0,2 2-1 0 0,1 2 0 0 0,48-28 1 0 0,-17 18-10 0 0,-60 34-502 0 0,0 1 0 0 0,0-1 0 0 0,1 1 0 0 0,-1 1 0 0 0,0 0 0 0 0,11-1 1 0 0,-9 3-1097 0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5:02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0 1839 0 0,'0'0'575'0'0,"2"11"8038"0"0,-1-7-8122 0 0,-1 0-1 0 0,0 1 0 0 0,0-1 1 0 0,0 0-1 0 0,-1 0 1 0 0,1 0-1 0 0,-1 0 0 0 0,0 0 1 0 0,0 0-1 0 0,-1 0 0 0 0,1 0 1 0 0,-1 0-1 0 0,0 0 1 0 0,0 0-1 0 0,-3 3 0 0 0,-5 7-298 0 0,0-1-1 0 0,-19 19 0 0 0,3-5 167 0 0,-6 10-272 0 0,11-13 56 0 0,-30 41 0 0 0,36-41 61 0 0,1 0 0 0 0,-21 48 0 0 0,29-57-105 0 0,2 0 0 0 0,-1 0 1 0 0,2 1-1 0 0,0 0 0 0 0,1-1 0 0 0,0 26 0 0 0,2-29-31 0 0,0-1 0 0 0,1 0 0 0 0,0 1 0 0 0,1-1 0 0 0,1 0 0 0 0,0 0 0 0 0,6 14 0 0 0,-8-21-173 0 0,1 0 0 0 0,0 0 0 0 0,0-1 0 0 0,0 1 0 0 0,0-1 0 0 0,1 0 0 0 0,-1 1 0 0 0,1-1 1 0 0,0 0-1 0 0,0-1 0 0 0,0 1 0 0 0,0 0 0 0 0,1-1 0 0 0,-1 0 0 0 0,1 0 0 0 0,0 0 0 0 0,-1 0 0 0 0,1 0 0 0 0,0-1 0 0 0,0 0 0 0 0,0 1 0 0 0,0-2 0 0 0,7 2 1 0 0,-1-2-4718 0 0,1-1-1484 0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5:03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13159 0 0,'0'0'1187'0'0,"-2"2"-974"0"0,-1 1-122 0 0,1 0 0 0 0,-1 0 0 0 0,1 0-1 0 0,0 1 1 0 0,0 0 0 0 0,0-1 0 0 0,1 1-1 0 0,-1 0 1 0 0,1 0 0 0 0,0 0 0 0 0,0 0-1 0 0,0 0 1 0 0,0 0 0 0 0,1 0 0 0 0,0 0-1 0 0,0 0 1 0 0,0 0 0 0 0,0 0 0 0 0,0 0 0 0 0,1 0-1 0 0,0 0 1 0 0,0 0 0 0 0,1 4 0 0 0,5 11 440 0 0,0-1 0 0 0,0 0 1 0 0,17 26-1 0 0,-23-42-529 0 0,20 31 198 0 0,1 0 0 0 0,2-1 0 0 0,2-2 0 0 0,33 33 0 0 0,-56-60-523 0 0,0 0 0 0 0,0-1 1 0 0,0 1-1 0 0,0-1 1 0 0,0 0-1 0 0,1 0 1 0 0,-1 0-1 0 0,1 0 1 0 0,-1 0-1 0 0,1-1 0 0 0,5 2 1 0 0,2-2-5593 0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5:03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1 2303 0 0,'19'0'18849'0'0,"-21"4"-21742"0"0,0 3 3033 0 0,0 0 0 0 0,-1-1-1 0 0,1 0 1 0 0,-2 1 0 0 0,1-1 0 0 0,-1 0-1 0 0,-5 6 1 0 0,-35 39 184 0 0,35-40-226 0 0,-106 104 305 0 0,91-93-378 0 0,-2-2 1 0 0,-55 34 0 0 0,41-31 18 0 0,-1-2 0 0 0,-2-2-1 0 0,0-2 1 0 0,-69 18 0 0 0,91-28 20 0 0,20-6-48 0 0,0-3-273 0 0,0-3 217 0 0,1 3 24 0 0,-1 0 0 0 0,1-1 1 0 0,0 1-1 0 0,0-1 0 0 0,0 1 1 0 0,0 0-1 0 0,0-1 1 0 0,1 1-1 0 0,-1-1 0 0 0,1 1 1 0 0,-1 0-1 0 0,1-1 0 0 0,0 1 1 0 0,0 0-1 0 0,0 0 0 0 0,0 0 1 0 0,2-3-1 0 0,0 2 16 0 0,-1 0 0 0 0,5-19 0 0 0,-5 14 16 0 0,-2 7 60 0 0,0 2-12 0 0,-30 129 179 0 0,24-102-118 0 0,-1 11 208 0 0,-2 42-1 0 0,9-69-248 0 0,-1 0 0 0 0,2-1 0 0 0,0 1 0 0 0,0 0 0 0 0,1-1 0 0 0,1 1-1 0 0,0-1 1 0 0,5 13 0 0 0,-7-20-59 0 0,5 12 82 0 0,-1-10-132 0 0,-4-4-108 0 0,0-1 0 0 0,0 1 0 0 0,-1 0 0 0 0,1 0-1 0 0,0 0 1 0 0,-1 0 0 0 0,1 0 0 0 0,-1 0 0 0 0,1 0 0 0 0,-1 0 0 0 0,0 0 0 0 0,0 0 0 0 0,0 0 0 0 0,-1 3 0 0 0,1 0-1486 0 0,-1-1-1 0 0,0 1 1 0 0,0 0 0 0 0,-3 5 0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8:18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 8287 0 0,'0'0'6942'0'0,"-2"2"-6140"0"0,-27 47 692 0 0,-4 6-540 0 0,15-30-588 0 0,-1 2 25 0 0,-41 45 0 0 0,29-36-219 0 0,23-27-146 0 0,8-9-29 0 0,0 0 1 0 0,0 0 0 0 0,0 0-1 0 0,0 0 1 0 0,0 0 0 0 0,0 0-1 0 0,0 0 1 0 0,0 0 0 0 0,0 0-1 0 0,0 0 1 0 0,0 0 0 0 0,0 0-1 0 0,0 0 1 0 0,1 0 0 0 0,-1 0-1 0 0,0 0 1 0 0,0 0 0 0 0,0 0-1 0 0,0 0 1 0 0,0 0 0 0 0,0 0-1 0 0,0 0 1 0 0,0 0 0 0 0,0 0-1 0 0,0 0 1 0 0,0 0 0 0 0,0 0-1 0 0,0 0 1 0 0,0 0 0 0 0,0 0-1 0 0,0 1 1 0 0,0-1 0 0 0,0 0-1 0 0,0 0 1 0 0,0 0 0 0 0,0 0-1 0 0,0 0 1 0 0,0 0 0 0 0,1 0-1 0 0,-1 0 1 0 0,0 0 0 0 0,0 0-1 0 0,0 0 1 0 0,0 0 0 0 0,-1 0-1 0 0,1 1 1 0 0,0-1 0 0 0,0 0-1 0 0,0 0 1 0 0,0 0 0 0 0,0 0-1 0 0,0 0 1 0 0,0 0-1 0 0,0 0 1 0 0,0 0 0 0 0,0 0-1 0 0,0 0 1 0 0,0 0 0 0 0,0 0 0 0 0,17 5-222 0 0,4-4-22 0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5:04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 7367 0 0,'-2'0'45'0'0,"0"0"-1"0"0,0 1 1 0 0,0 0-1 0 0,-1-1 1 0 0,1 1-1 0 0,0 0 0 0 0,0 0 1 0 0,0 0-1 0 0,0 0 1 0 0,0 0-1 0 0,1 1 1 0 0,-1-1-1 0 0,0 1 1 0 0,1-1-1 0 0,-1 1 0 0 0,0-1 1 0 0,-1 4-1 0 0,-3 3 358 0 0,1 1-1 0 0,1-1 1 0 0,0 1-1 0 0,0 0 1 0 0,0 0-1 0 0,1 0 1 0 0,0 0-1 0 0,1 0 1 0 0,0 1-1 0 0,1-1 1 0 0,0 1-1 0 0,0 0 1 0 0,1-1-1 0 0,0 1 1 0 0,3 13-1 0 0,-1-4-116 0 0,2-1-1 0 0,0 0 1 0 0,1-1-1 0 0,1 1 1 0 0,1-1-1 0 0,0 0 1 0 0,12 20-1 0 0,2-4-90 0 0,2 0 1 0 0,26 30-1 0 0,59 54 658 0 0,-7-6 480 0 0,-79-85-731 0 0,-1 1 0 0 0,21 36-1 0 0,-34-50-357 0 0,-1 1-1 0 0,-1-1 1 0 0,0 1-1 0 0,-1 0 1 0 0,0 1-1 0 0,-1-1 1 0 0,3 24-1 0 0,-7-28-167 0 0,0-1-1 0 0,0 1 0 0 0,-1-1 1 0 0,0 0-1 0 0,0 1 1 0 0,-1-1-1 0 0,-1 0 0 0 0,0 0 1 0 0,0 0-1 0 0,0 0 0 0 0,-10 16 1 0 0,-4 3 23 0 0,-1-1 1 0 0,-25 28 0 0 0,26-33-64 0 0,-256 275-198 0 0,204-227-54 0 0,-186 187-1932 0 0,253-254 1643 0 0,-1 0 0 0 0,0 0 0 0 0,1 0 0 0 0,-1 0 0 0 0,1 1 0 0 0,0-1 0 0 0,-3 8 0 0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5:32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38 207 5063 0 0,'0'0'390'0'0,"-2"0"-252"0"0,0-1 152 0 0,-1 0 0 0 0,1 0 0 0 0,0 1 0 0 0,0-1 0 0 0,-1 1-1 0 0,1 0 1 0 0,0 0 0 0 0,0-1 0 0 0,-1 2 0 0 0,-10 0 7794 0 0,25 4-7477 0 0,-5-2-477 0 0,4 0 36 0 0,0 0-1 0 0,1 0 1 0 0,-1-1 0 0 0,1-1-1 0 0,21 0 1 0 0,58-7 207 0 0,-89 6-364 0 0,66-9 218 0 0,76-19 0 0 0,65-29 143 0 0,-64 17 62 0 0,240-42 784 0 0,-379 81-1216 0 0,16 0 0 0 0,-10 1 0 0 0,-3 1-21 0 0,-8 0-86 0 0,13 4-454 0 0,-2-4 154 0 0,-6 0 815 0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5:3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6 8751 0 0,'0'0'674'0'0,"-5"-5"3750"0"0,4 5-4358 0 0,0 1 1 0 0,1-1-1 0 0,-1 0 1 0 0,0 1 0 0 0,0-1-1 0 0,1 1 1 0 0,-1-1-1 0 0,0 1 1 0 0,1-1 0 0 0,-1 1-1 0 0,1-1 1 0 0,-1 1-1 0 0,1 0 1 0 0,-1-1-1 0 0,1 1 1 0 0,-2 1 0 0 0,-6 14 285 0 0,3 0-111 0 0,0-1 1 0 0,2 1 0 0 0,-1 0 0 0 0,-1 30-1 0 0,3-21 371 0 0,-8 32 0 0 0,1-26-61 0 0,-1-1 1 0 0,-2 0 0 0 0,-28 53 0 0 0,-60 78 591 0 0,35-60-707 0 0,59-93-399 0 0,1 1 0 0 0,1 0 0 0 0,0 0 0 0 0,0 0 0 0 0,0 1 0 0 0,1 0 0 0 0,-2 12 0 0 0,5-20 43 0 0,2 0 0 0 0,0-1-108 0 0,0 0 0 0 0,0 0-1 0 0,0-1 1 0 0,0 1 0 0 0,0 0 0 0 0,0-1-1 0 0,1 1 1 0 0,-1-1 0 0 0,0 0 0 0 0,0 1-1 0 0,1-1 1 0 0,-1 0 0 0 0,4-1-1 0 0,19-7-5713 0 0,-5-2-1088 0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5:33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532 127 10047 0 0,'0'0'463'0'0,"-2"1"-14"0"0,-21 9-311 0 0,10-4 708 0 0,4-5 4512 0 0,19-12-4820 0 0,8-6-414 0 0,1 2 0 0 0,0 0 0 0 0,2 1-1 0 0,-1 1 1 0 0,1 1 0 0 0,45-18 0 0 0,-56 26-25 0 0,-1 1-1 0 0,1 0 1 0 0,17-3 0 0 0,-24 5-83 0 0,0 1-1 0 0,1-1 1 0 0,-1 1-1 0 0,0 0 1 0 0,1 0 0 0 0,-1 1-1 0 0,1-1 1 0 0,-1 1-1 0 0,0-1 1 0 0,0 1 0 0 0,1 0-1 0 0,-1 0 1 0 0,0 1 0 0 0,5 2-1 0 0,-6-2-9 0 0,0-1 0 0 0,-1 1 0 0 0,1-1-1 0 0,-1 1 1 0 0,0 0 0 0 0,0-1 0 0 0,1 1 0 0 0,-1 0 0 0 0,0 0-1 0 0,-1 0 1 0 0,1 0 0 0 0,0 0 0 0 0,0 0 0 0 0,-1 0-1 0 0,1 0 1 0 0,-1 0 0 0 0,0 0 0 0 0,0 0 0 0 0,0 0-1 0 0,0 1 1 0 0,0-1 0 0 0,0 0 0 0 0,0 0 0 0 0,-1 0-1 0 0,0 3 1 0 0,-2 6 11 0 0,0 0 1 0 0,-1 0-1 0 0,-6 14 0 0 0,8-22-13 0 0,-6 13 3 0 0,-1 0 0 0 0,-1 0 0 0 0,0-1 0 0 0,-23 26 0 0 0,-56 48 8 0 0,35-38-191 0 0,25-25-50 0 0,0-1 1 0 0,-2-2 0 0 0,-1-1-1 0 0,-45 23 1 0 0,-179 92-1714 0 0,222-116 2051 0 0,-48 39 2168 0 0,85-58-1666 0 0,2 0-663 0 0,0 0 1 0 0,0 0 0 0 0,0 0 0 0 0,1-1-1 0 0,-1 0 1 0 0,0 0 0 0 0,1 0 0 0 0,10-1-1 0 0,49-4 128 0 0,-54 3 123 0 0,357-67 2274 0 0,-175 29-1439 0 0,-131 23-655 0 0,-60 16-426 0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5:34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1 13247 0 0,'0'0'1195'0'0,"-2"1"-982"0"0,-21 6 43 0 0,0 1 0 0 0,0 1 0 0 0,1 2 0 0 0,0 0 0 0 0,1 1-1 0 0,1 1 1 0 0,-1 1 0 0 0,-17 17 0 0 0,-8 8 15 0 0,2 2 1 0 0,2 2-1 0 0,-41 54 0 0 0,9 14-221 0 0,66-95-2 0 0,0 0 1 0 0,2 0-1 0 0,-1 0 0 0 0,2 1 0 0 0,-6 28 0 0 0,8-27 233 0 0,1 0 1 0 0,0-1 0 0 0,2 1-1 0 0,0 0 1 0 0,1 0-1 0 0,1 0 1 0 0,0-1-1 0 0,2 1 1 0 0,0-1 0 0 0,7 19-1 0 0,-8-29-192 0 0,1 0-1 0 0,0 0 1 0 0,0-1 0 0 0,0 1-1 0 0,1-1 1 0 0,0 0 0 0 0,1 0-1 0 0,8 7 1 0 0,-5-6 22 0 0,-1 0 0 0 0,1-1-1 0 0,0-1 1 0 0,0 1 0 0 0,19 7 0 0 0,-13-8-41 0 0,-12-4-76 0 0,0 0 0 0 0,0 0 0 0 0,0 0 0 0 0,0 0 0 0 0,0 0-1 0 0,1-1 1 0 0,-1 0 0 0 0,0 1 0 0 0,0-1 0 0 0,1 0-1 0 0,-1-1 1 0 0,0 1 0 0 0,5-2 0 0 0,1 0-136 0 0,-7 2-173 0 0,0 0-1 0 0,0-1 0 0 0,1 0 0 0 0,-1 1 0 0 0,0-1 0 0 0,0 0 0 0 0,0 0 0 0 0,3-2 0 0 0,5-5-4433 0 0,-9 8 4266 0 0,8-9-5859 0 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5:34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28 13791 0 0,'6'-15'630'0'0,"-5"12"-13"0"0,1 1-393 0 0,5-5 3140 0 0,-7 10-2787 0 0,-11 38 160 0 0,-1-1-1 0 0,-22 51 1 0 0,20-55-544 0 0,-12 26 0 0 0,-13 37 89 0 0,34-85-433 0 0,1 1 0 0 0,1 0-1 0 0,1 0 1 0 0,0 0 0 0 0,0 16 0 0 0,5-30-396 0 0,10 2-925 0 0,0-3-396 0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5:34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10591 0 0,'0'0'2288'0'0,"0"2"-1001"0"0,-1 6-858 0 0,2-1 0 0 0,-1 0-1 0 0,1 1 1 0 0,0-1 0 0 0,0 0 0 0 0,1 0-1 0 0,0 1 1 0 0,5 8 0 0 0,0 9 1 0 0,115 340 1138 0 0,-111-339-1439 0 0,-1 0 0 0 0,-1 0 0 0 0,6 36-1 0 0,-13-51-59 0 0,-1 1 0 0 0,0-1-1 0 0,0 1 1 0 0,-2-1 0 0 0,1 1-1 0 0,-1-1 1 0 0,-1 1 0 0 0,0-1-1 0 0,0 0 1 0 0,-8 19 0 0 0,-2-2 75 0 0,-2-1 0 0 0,0-1 1 0 0,-2 0-1 0 0,-35 43 0 0 0,-91 86-26 0 0,69-79-317 0 0,57-60-3271 0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5:35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46 12095 0 0,'8'-7'202'0'0,"1"0"-1"0"0,0 1 0 0 0,1 1 1 0 0,0-1-1 0 0,0 1 0 0 0,14-4 2001 0 0,-23 11-1500 0 0,-1 4-560 0 0,0-1-1 0 0,-1 0 1 0 0,1 0-1 0 0,-1 0 0 0 0,0 0 1 0 0,-1 0-1 0 0,1 0 1 0 0,-1 0-1 0 0,0 0 1 0 0,0-1-1 0 0,0 1 0 0 0,-1-1 1 0 0,-4 8-1 0 0,-7 7 283 0 0,-28 29-1 0 0,29-34-176 0 0,-105 107 531 0 0,48-47-721 0 0,-37 42-53 0 0,89-94-2 0 0,1 1 1 0 0,1 1-1 0 0,-21 41 1 0 0,26-40 34 0 0,1 0 0 0 0,1 0 0 0 0,-8 38 0 0 0,14-45 87 0 0,0 0 0 0 0,1 1 0 0 0,0-1 1 0 0,2 0-1 0 0,3 35 0 0 0,-1-45-47 0 0,-1 0 0 0 0,2 1 0 0 0,-1-1 0 0 0,1 0 0 0 0,0-1 0 0 0,0 1 0 0 0,1-1 0 0 0,0 1-1 0 0,1-1 1 0 0,0 0 0 0 0,0-1 0 0 0,0 1 0 0 0,1-1 0 0 0,-1 0 0 0 0,10 7 0 0 0,-9-9 9 0 0,0 1 0 0 0,0-1 1 0 0,0-1-1 0 0,1 1 0 0 0,-1-1 1 0 0,1 0-1 0 0,0-1 0 0 0,0 1 0 0 0,0-1 1 0 0,0-1-1 0 0,1 1 0 0 0,-1-1 1 0 0,0-1-1 0 0,1 1 0 0 0,-1-1 1 0 0,0-1-1 0 0,12-1 0 0 0,5-4 151 0 0,-19 4-221 0 0,14-7-393 0 0,-15 5 81 0 0,-3 0 31 0 0,14-19-3230 0 0,-11 11-3749 0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5:35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43 12815 0 0,'0'0'1280'0'0,"-2"2"-1172"0"0,-5 2-12 0 0,-1 5 728 0 0,6-7-640 0 0,1-1 420 0 0,0 1-2 0 0,-3 5-851 0 0,-2 3 4281 0 0,7-9-3967 0 0,-1-1 0 0 0,0 0 1 0 0,0 1-1 0 0,1-1 0 0 0,-1 0 0 0 0,0 0 0 0 0,1 1 0 0 0,-1-1 0 0 0,0 0 0 0 0,1 0 0 0 0,-1 0 0 0 0,1 1 0 0 0,-1-1 0 0 0,0 0 0 0 0,1 0 0 0 0,-1 0 0 0 0,1 0 0 0 0,-1 0 0 0 0,0 0 0 0 0,1 0 0 0 0,-1 0 1 0 0,1 0-1 0 0,-1 0 0 0 0,0 0 0 0 0,1 0 0 0 0,-1 0 0 0 0,1 0 0 0 0,-1 0 0 0 0,0-1 0 0 0,1 1 0 0 0,-1 0 0 0 0,1 0 0 0 0,19-5 245 0 0,-1 0 1 0 0,0-1-1 0 0,32-16 0 0 0,17-4 45 0 0,-54 21-453 0 0,1 1 0 0 0,-1 1 1 0 0,22-2-1 0 0,1 3-3952 0 0,-23 2-951 0 0,2 0-1317 0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5:36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289 178 10135 0 0,'0'0'5706'0'0,"0"-3"-4181"0"0,1-1-1230 0 0,0 0-1 0 0,0 0 1 0 0,1 0 0 0 0,-1 0-1 0 0,1 0 1 0 0,0 1 0 0 0,0-1 0 0 0,0 0-1 0 0,1 1 1 0 0,-1 0 0 0 0,1-1-1 0 0,0 1 1 0 0,0 0 0 0 0,4-3 0 0 0,7-6 130 0 0,31-18 1 0 0,-38 26-254 0 0,23-13 135 0 0,49-20 0 0 0,-70 33-260 0 0,-3 2 14 0 0,1-1-1 0 0,0 1 0 0 0,-1 0 1 0 0,1 0-1 0 0,0 1 1 0 0,0 0-1 0 0,1 0 1 0 0,11 1-1 0 0,-9 3 48 0 0,0 4-17 0 0,-9-5-89 0 0,0-1 1 0 0,0 1-1 0 0,0 0 1 0 0,0 0-1 0 0,0 0 1 0 0,0 1-1 0 0,-1-1 1 0 0,1 0 0 0 0,-1 0-1 0 0,0 0 1 0 0,1 0-1 0 0,-1 1 1 0 0,0-1-1 0 0,0 0 1 0 0,-1 0-1 0 0,1 0 1 0 0,0 1-1 0 0,-1-1 1 0 0,1 0-1 0 0,-1 0 1 0 0,0 0-1 0 0,0 0 1 0 0,-1 3-1 0 0,-3 5 4 0 0,-1 0-1 0 0,0 0 0 0 0,-7 10 0 0 0,11-18-5 0 0,-13 19 0 0 0,-2-2 0 0 0,-31 30 0 0 0,-45 30 0 0 0,32-29 0 0 0,-228 187-1240 0 0,263-213 1107 0 0,13-15 79 0 0,4 0 52 0 0,9-9 3 0 0,0 0 0 0 0,0 0 0 0 0,0 0 0 0 0,0 0 0 0 0,0 0-1 0 0,0 0 1 0 0,0 0 0 0 0,0 0 0 0 0,0 0 0 0 0,0 0 0 0 0,0 0 0 0 0,0 1 0 0 0,0-1 0 0 0,0 0 0 0 0,0 0 0 0 0,-1 0 0 0 0,1 0 0 0 0,0 0 0 0 0,0 0 0 0 0,0 0 0 0 0,0 0 0 0 0,0 0-1 0 0,0 0 1 0 0,0 0 0 0 0,0 0 0 0 0,0 0 0 0 0,0 0 0 0 0,0 1 0 0 0,0-1 0 0 0,0 0 0 0 0,0 0 0 0 0,0 0 0 0 0,0 0 0 0 0,0 0 0 0 0,0 0 0 0 0,0 0 0 0 0,0 0 0 0 0,0 0 0 0 0,1 0-1 0 0,-1 0 1 0 0,0 0 0 0 0,0 0 0 0 0,0 1 0 0 0,0-1 0 0 0,0 0 0 0 0,0 0 0 0 0,0 0 0 0 0,0 0 0 0 0,0 0 0 0 0,0 0 0 0 0,0 0 0 0 0,0 0 0 0 0,0 0 0 0 0,0 0 0 0 0,0 0 0 0 0,0 0-1 0 0,0 0 1 0 0,1 0 0 0 0,-1 0 0 0 0,0 0 0 0 0,0 0 0 0 0,0 0 0 0 0,0 0 0 0 0,0 0 0 0 0,0 0 0 0 0,0 0 0 0 0,0 0 0 0 0,6 2 45 0 0,-1 0 1 0 0,0 0-1 0 0,1 0 1 0 0,0-1 0 0 0,-1 0-1 0 0,1 0 1 0 0,0-1-1 0 0,-1 1 1 0 0,10-2-1 0 0,9-1 132 0 0,24-6-1 0 0,3 0 64 0 0,-19 3 44 0 0,51-14 1 0 0,-17 2-17 0 0,-28 8 27 0 0,-6 1-1194 0 0,-8 3-5212 0 0,-15 4-658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8:19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34 2303 0 0,'11'-4'100'0'0,"1"0"40"0"0,0-1-1 0 0,0-1 0 0 0,15-9 11365 0 0,-30 17-9966 0 0,-146 81 1604 0 0,-70 59-3094 0 0,187-121 120 0 0,14-8-161 0 0,0 1 0 0 0,-19 21 0 0 0,34-31 36 0 0,3-4-43 0 0,-1 0 1 0 0,1 1-1 0 0,0-1 0 0 0,0 0 1 0 0,0 1-1 0 0,0-1 1 0 0,0 0-1 0 0,-1 1 1 0 0,1-1-1 0 0,0 0 1 0 0,0 1-1 0 0,0-1 1 0 0,0 0-1 0 0,0 1 1 0 0,0-1-1 0 0,0 0 1 0 0,0 1-1 0 0,0-1 1 0 0,0 0-1 0 0,1 1 1 0 0,-1 0-1 0 0,1 0 0 0 0,1-1 0 0 0,-1 1 0 0 0,1 0 0 0 0,-1 0 0 0 0,1-1 0 0 0,-1 1 0 0 0,1-1 0 0 0,-1 1 0 0 0,1-1 0 0 0,0 0 0 0 0,-1 1 0 0 0,1-1 0 0 0,0 0 0 0 0,-1 0 0 0 0,4-1 0 0 0,28-1 0 0 0,-17 0-3 0 0,85-7-100 0 0,-89 9 88 0 0,0 1 0 0 0,-1 0 0 0 0,1 0 0 0 0,0 1 0 0 0,-1 1 0 0 0,19 6 1 0 0,-17-4-36 0 0,0 0 1 0 0,0 1-1 0 0,0 1 1 0 0,-1 0-1 0 0,0 1 1 0 0,17 14-1 0 0,-26-19 22 0 0,1 1-1 0 0,-1-1 0 0 0,1 1 1 0 0,-1 0-1 0 0,0 0 0 0 0,-1 0 1 0 0,1 1-1 0 0,-1-1 1 0 0,1 1-1 0 0,-1-1 0 0 0,-1 1 1 0 0,1 0-1 0 0,-1 0 0 0 0,1 0 1 0 0,-2 0-1 0 0,1 0 1 0 0,0 0-1 0 0,-1 0 0 0 0,0 0 1 0 0,0 0-1 0 0,-2 9 1 0 0,2-12 27 0 0,-1 1 1 0 0,1-1-1 0 0,-1 0 1 0 0,0 1-1 0 0,0-1 0 0 0,0 0 1 0 0,0 0-1 0 0,0 0 1 0 0,0 0-1 0 0,-1 0 1 0 0,1 0-1 0 0,-1 0 1 0 0,1 0-1 0 0,-1 0 1 0 0,0-1-1 0 0,-2 3 1 0 0,0-2 8 0 0,1 0-1 0 0,-1 0 1 0 0,0 0 0 0 0,0 0-1 0 0,0-1 1 0 0,0 1 0 0 0,0-1-1 0 0,-7 1 1 0 0,-4 0 142 0 0,0-1 0 0 0,-1-1 0 0 0,1 0 0 0 0,-18-3 0 0 0,1-3 232 0 0,1 0-1 0 0,-54-19 1 0 0,18 4-1336 0 0,53 17-3693 0 0,1 2-1577 0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5:36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1375 0 0,'2'2'9211'0'0,"28"31"-4226"0"0,20 15-2224 0 0,21 22-1256 0 0,-47-43-957 0 0,9 8 413 0 0,51 73 1 0 0,-75-94-884 0 0,-1 0 1 0 0,0 0 0 0 0,-2 1 0 0 0,1 0-1 0 0,-2 0 1 0 0,0 0 0 0 0,-1 1 0 0 0,0 0-1 0 0,1 25 1 0 0,-3-12-36 0 0,-2 0-1 0 0,-1 0 1 0 0,-1 0-1 0 0,-1 1 1 0 0,-2-2-1 0 0,-1 1 1 0 0,-20 54-1 0 0,9-37 10 0 0,-2-1-1 0 0,-35 60 1 0 0,42-86-58 0 0,-1 0-1 0 0,0-1 1 0 0,-2 0 0 0 0,0-1 0 0 0,-1-1 0 0 0,0 0 0 0 0,-27 19-1 0 0,13-16-1091 0 0,-46 22-1 0 0,74-40 515 0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5:37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889 40 8287 0 0,'95'-40'10375'0'0,"-97"41"-10246"0"0,-1 0 1 0 0,1 0-1 0 0,0 0 1 0 0,0 0 0 0 0,0 1-1 0 0,0-1 1 0 0,-4 3-1 0 0,0 1 23 0 0,-150 90 805 0 0,-78 53-879 0 0,137-84-76 0 0,-10 12-2 0 0,-108 101 0 0 0,191-157 1 0 0,1 2 1 0 0,-23 29-1 0 0,39-44 4 0 0,1 1 0 0 0,1 0 0 0 0,-1 0 0 0 0,2 0 0 0 0,-1 1 0 0 0,1 0 0 0 0,0 0 0 0 0,1 0 0 0 0,0 0 0 0 0,0 1 0 0 0,-1 12 0 0 0,3-19 11 0 0,1 1 0 0 0,0-1 0 0 0,0 0 0 0 0,0 0-1 0 0,1 0 1 0 0,-1 1 0 0 0,1-1 0 0 0,0 0 0 0 0,0 0 0 0 0,0 0-1 0 0,0 0 1 0 0,0 0 0 0 0,0 0 0 0 0,1 0 0 0 0,3 4 0 0 0,-3-4 12 0 0,1 0 0 0 0,0-1 1 0 0,0 1-1 0 0,0-1 1 0 0,0 0-1 0 0,0 0 1 0 0,0 0-1 0 0,1 0 1 0 0,-1 0-1 0 0,0-1 1 0 0,1 1-1 0 0,0-1 1 0 0,4 1-1 0 0,12 2 147 0 0,1-1 0 0 0,-1-1 0 0 0,1 0 0 0 0,28-3 1 0 0,83-12 335 0 0,-123 12-498 0 0,23-3-81 0 0,1-2-1 0 0,47-15 0 0 0,-65 16-1289 0 0,28-15 0 0 0,-32 13-984 0 0,-1-1-4246 0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5:37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59 3679 0 0,'66'-59'15912'0'0,"-68"60"-15660"0"0,-31 18 62 0 0,-30 22 1 0 0,23-14-105 0 0,22-14-193 0 0,1 0 1 0 0,0 2-1 0 0,1-1 1 0 0,1 2-1 0 0,1 0 1 0 0,0 1-1 0 0,1 1 1 0 0,-13 21-1 0 0,24-36-15 0 0,0 1 0 0 0,0-1 0 0 0,1 0 0 0 0,0 1 0 0 0,-1-1 0 0 0,1 1 0 0 0,0-1 0 0 0,1 1 0 0 0,-1 0 0 0 0,1-1 0 0 0,-1 6 0 0 0,2-7 7 0 0,-1 1 1 0 0,0-1 0 0 0,1 0 0 0 0,-1 0 0 0 0,1-1 0 0 0,0 1 0 0 0,-1 0-1 0 0,1 0 1 0 0,0 0 0 0 0,0 0 0 0 0,0-1 0 0 0,0 1 0 0 0,1 0-1 0 0,-1-1 1 0 0,0 1 0 0 0,1-1 0 0 0,-1 1 0 0 0,1-1 0 0 0,-1 0-1 0 0,1 0 1 0 0,3 2 0 0 0,4 2 32 0 0,-1-2-1 0 0,1 1 1 0 0,0-1-1 0 0,1-1 1 0 0,-1 1 0 0 0,0-2-1 0 0,0 1 1 0 0,1-1-1 0 0,-1-1 1 0 0,1 1-1 0 0,-1-2 1 0 0,1 1-1 0 0,-1-1 1 0 0,1-1 0 0 0,-1 0-1 0 0,0 0 1 0 0,13-5-1 0 0,-9 2 17 0 0,0 0 0 0 0,-1-1-1 0 0,1-1 1 0 0,-1 0 0 0 0,-1 0-1 0 0,1-1 1 0 0,-1-1 0 0 0,-1 0-1 0 0,1 0 1 0 0,-2-1-1 0 0,12-14 1 0 0,-17 19-113 0 0,0-1 0 0 0,-1 0 0 0 0,0 1 0 0 0,0-1 0 0 0,-1 0 0 0 0,1 0 0 0 0,-1-1-1 0 0,-1 1 1 0 0,1 0 0 0 0,-1-1 0 0 0,0 1 0 0 0,0-1 0 0 0,-1 1 0 0 0,0-9 0 0 0,-1 10 9 0 0,1 1 0 0 0,-1 0 1 0 0,0-1-1 0 0,0 1 0 0 0,0 0 0 0 0,-1 0 1 0 0,1 0-1 0 0,-1 0 0 0 0,0 0 0 0 0,0 0 1 0 0,0 0-1 0 0,-1 1 0 0 0,1-1 0 0 0,-1 1 1 0 0,0 0-1 0 0,0 0 0 0 0,0 0 0 0 0,-1 0 1 0 0,1 0-1 0 0,-1 1 0 0 0,1-1 0 0 0,-6-1 1 0 0,7 2-155 0 0,-1 1 1 0 0,1 0 0 0 0,-1 0 0 0 0,1 0 0 0 0,-1 0 0 0 0,1 1 0 0 0,-1-1-1 0 0,0 1 1 0 0,1-1 0 0 0,-1 1 0 0 0,0 0 0 0 0,1 0 0 0 0,-1 0 0 0 0,0 1 0 0 0,0-1-1 0 0,1 1 1 0 0,-1-1 0 0 0,1 1 0 0 0,-4 1 0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5:38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72 5527 0 0,'0'0'8154'0'0,"0"2"-7122"0"0,-3 19-554 0 0,1-1 0 0 0,0 1 0 0 0,2 0 0 0 0,1-1 0 0 0,0 1 0 0 0,1 0 0 0 0,2-1 0 0 0,6 23 0 0 0,-1-16-229 0 0,1-1-1 0 0,15 26 1 0 0,-18-40-93 0 0,-1-1-1 0 0,2 0 1 0 0,-1 0 0 0 0,2-1 0 0 0,-1 0-1 0 0,16 13 1 0 0,1-7 730 0 0,-23-15-654 0 0,0 0 6 0 0,3-1-164 0 0,-1 0 0 0 0,0 1 0 0 0,0-1 0 0 0,0-1 0 0 0,0 1 0 0 0,0 0 0 0 0,0-1 0 0 0,0 0 0 0 0,0 0-1 0 0,0 0 1 0 0,0-1 0 0 0,-1 1 0 0 0,1-1 0 0 0,0 0 0 0 0,-1 0 0 0 0,1 0 0 0 0,-1 0 0 0 0,0-1 0 0 0,5-3 0 0 0,6-12 137 0 0,0-1 1 0 0,-1 0 0 0 0,15-30-1 0 0,12-18 47 0 0,-22 43-191 0 0,1 0 1 0 0,0 1-1 0 0,31-26 0 0 0,74-54-53 0 0,-58 51-16 0 0,-49 40-229 0 0,-16 12 126 0 0,10-5-376 0 0,-4 3 282 0 0,-5 1-125 0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5:39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13 13447 0 0,'2'-2'614'0'0,"14"-9"1764"0"0,-17 13-2293 0 0,1 0 1 0 0,-1 0-1 0 0,0-1 0 0 0,0 1 0 0 0,0 0 0 0 0,0-1 0 0 0,0 1 1 0 0,0 0-1 0 0,0-1 0 0 0,-2 2 0 0 0,0 1 26 0 0,-22 25 504 0 0,-49 41-1 0 0,-12 15-135 0 0,52-47-364 0 0,7-9 55 0 0,-42 61-1 0 0,45-53 114 0 0,1 1 1 0 0,2 1 0 0 0,-27 74-1 0 0,42-93-138 0 0,1 0-1 0 0,1 0 1 0 0,0 0-1 0 0,0 35 1 0 0,4-39-97 0 0,1 0 0 0 0,0-1 0 0 0,1 1 0 0 0,1-1 0 0 0,0 0 0 0 0,9 26 0 0 0,-10-37-48 0 0,-1-1 0 0 0,1 1 0 0 0,0-1 0 0 0,-1 0 0 0 0,2 1 0 0 0,-1-1 0 0 0,0 0 0 0 0,1 0 0 0 0,-1-1 0 0 0,1 1 0 0 0,0 0 0 0 0,0-1 0 0 0,0 0 0 0 0,0 0 0 0 0,0 0 0 0 0,6 3 0 0 0,-4-3 13 0 0,1 0 0 0 0,-1-1 0 0 0,0 0 0 0 0,1 1 0 0 0,0-2 0 0 0,-1 1 1 0 0,1-1-1 0 0,-1 0 0 0 0,1 0 0 0 0,7-1 0 0 0,-1-1-614 0 0,-1-1 0 0 0,1 0 0 0 0,-1 0 0 0 0,1-1 0 0 0,-1-1 0 0 0,0 0 0 0 0,-1 0-1 0 0,1-1 1 0 0,18-14 0 0 0,-10 3-1095 0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5:39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10911 0 0,'0'0'5423'0'0,"1"2"-4806"0"0,13 26 13 0 0,1-1 0 0 0,1-1 0 0 0,1 0 0 0 0,1-1 0 0 0,1-1 0 0 0,2 0 0 0 0,30 27 0 0 0,94 71-162 0 0,-119-100-456 0 0,-23-20-241 0 0,0 1 0 0 0,0-1 0 0 0,0 0-1 0 0,1 0 1 0 0,-1 0 0 0 0,7 2 0 0 0,-8-3-250 0 0,0 0 1 0 0,0-1-1 0 0,1 0 0 0 0,-1 1 1 0 0,0-1-1 0 0,1 0 1 0 0,3-1-1 0 0,2 0-5824 0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5:39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1 7367 0 0,'-1'2'5688'0'0,"-3"8"-5145"0"0,-1-1-1 0 0,-1 1 1 0 0,1-1-1 0 0,-2 0 1 0 0,1 0-1 0 0,-1-1 1 0 0,-12 12-1 0 0,-6 7-140 0 0,-20 23 208 0 0,-3-3 1 0 0,-1-2 0 0 0,-91 63-1 0 0,77-67-275 0 0,-89 43 0 0 0,71-41-231 0 0,53-29-82 0 0,26-13-62 0 0,5-2-1040 0 0,12-4 411 0 0,10-4-10 0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5:40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5527 0 0,'0'0'14376'0'0,"3"1"-14018"0"0,5 3-260 0 0,0-1 1 0 0,1 1 0 0 0,-1 0-1 0 0,-1 1 1 0 0,1 0 0 0 0,-1 0 0 0 0,0 1-1 0 0,0-1 1 0 0,0 2 0 0 0,-1-1-1 0 0,0 1 1 0 0,0 0 0 0 0,-1 0 0 0 0,0 0-1 0 0,0 1 1 0 0,-1 0 0 0 0,1 0 0 0 0,-2 0-1 0 0,1 1 1 0 0,-1-1 0 0 0,-1 1-1 0 0,3 14 1 0 0,-3-12-86 0 0,-1 0 0 0 0,0 0 0 0 0,-1 0 0 0 0,0 0 0 0 0,0 0 1 0 0,-2 0-1 0 0,1 0 0 0 0,-1 0 0 0 0,-1 0 0 0 0,0 0 0 0 0,0 0 0 0 0,-1-1 0 0 0,-1 0 0 0 0,-6 12 0 0 0,7-16-63 0 0,-1 1-1 0 0,0-1 0 0 0,0 0 1 0 0,0-1-1 0 0,-1 1 1 0 0,1-1-1 0 0,-1 0 0 0 0,-1-1 1 0 0,1 1-1 0 0,-1-1 1 0 0,0 0-1 0 0,-9 3 1 0 0,5-1-289 0 0,-11 3-1105 0 0,6-4-3978 0 0,2-2-980 0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5:40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8287 0 0,'0'0'639'0'0,"-2"1"-234"0"0,0 1-118 0 0,0-1 1 0 0,0 1-1 0 0,0 0 0 0 0,0-1 0 0 0,0 1 0 0 0,1 0 0 0 0,-1 0 0 0 0,0 0 0 0 0,1 0 1 0 0,-1 1-1 0 0,1-1 0 0 0,0 0 0 0 0,0 0 0 0 0,0 1 0 0 0,0-1 0 0 0,0 1 0 0 0,0 4 0 0 0,0-3-70 0 0,1 0-1 0 0,0 1 0 0 0,0-1 1 0 0,1 0-1 0 0,-1 0 0 0 0,1 1 1 0 0,0-1-1 0 0,0 0 0 0 0,0 0 0 0 0,3 4 1 0 0,1 4 97 0 0,1-1 0 0 0,0 0 0 0 0,1-1 0 0 0,0 1 1 0 0,1-1-1 0 0,14 14 0 0 0,-5-7 283 0 0,2 0 1 0 0,34 24-1 0 0,-45-36-747 0 0,0 0-1 0 0,1 0 1 0 0,-1-1 0 0 0,1 0 0 0 0,0 0-1 0 0,0-1 1 0 0,1-1 0 0 0,-1 1-1 0 0,1-1 1 0 0,9 0 0 0 0,-3-2-964 0 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5:4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1 10135 0 0,'0'0'5126'0'0,"2"2"-4628"0"0,7 7 1598 0 0,-8-7-1582 0 0,1 2-360 0 0,1 0 1 0 0,-2 0-1 0 0,1 0 1 0 0,0 1-1 0 0,-1-1 1 0 0,0 0-1 0 0,0 1 1 0 0,0-1-1 0 0,0 1 1 0 0,-1 0-1 0 0,0 6 1 0 0,0-3-8 0 0,-1 0 0 0 0,0 1 0 0 0,-1-1 0 0 0,0 0 0 0 0,-5 14 0 0 0,-4 3 67 0 0,-1-1 1 0 0,-28 43 0 0 0,-52 53 53 0 0,65-87-246 0 0,-65 72 94 0 0,-13 15-15 0 0,88-97-80 0 0,1 0 0 0 0,0 1 0 0 0,-18 41 0 0 0,29-55-7 0 0,2 0-1 0 0,-1 0 1 0 0,1 0-1 0 0,1 1 1 0 0,0-1-1 0 0,1 1 0 0 0,-1 14 1 0 0,2-8-186 0 0,1 1 1 0 0,1-1-1 0 0,6 26 1 0 0,-7-40-1274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8:19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2 13327 0 0,'0'0'612'0'0,"1"-2"-14"0"0,-52 83 987 0 0,-92 152-389 0 0,-11 18-795 0 0,96-134-262 0 0,26-51 122 0 0,21-40-54 0 0,1 1-1 0 0,-12 47 1 0 0,16-48-165 0 0,-2-1 0 0 0,0-1 0 0 0,-18 38 0 0 0,20-52-208 0 0,0-1 0 0 0,-1 0 0 0 0,0-1 1 0 0,0 0-1 0 0,-13 12 0 0 0,1-4-1515 0 0,-27 18 0 0 0,44-33 802 0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5:41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5983 0 0,'0'0'542'0'0,"0"2"-446"0"0,2 11 1138 0 0,1 1 1 0 0,0-1 0 0 0,1-1-1 0 0,6 16 1 0 0,-2-9 70 0 0,24 37 1 0 0,72 81 418 0 0,-103-136-1694 0 0,27 32 504 0 0,228 291 3516 0 0,-243-305-3846 0 0,-2-1 0 0 0,1 1 0 0 0,-2 1 0 0 0,-1 0 0 0 0,0 1 0 0 0,6 23 0 0 0,-12-31-136 0 0,0 0 1 0 0,-1 0-1 0 0,-1 0 0 0 0,0 0 1 0 0,0 0-1 0 0,-2 1 0 0 0,1-1 1 0 0,-2 0-1 0 0,0 0 0 0 0,0 0 1 0 0,-7 19-1 0 0,-2-3 5 0 0,-1 0 0 0 0,-23 39-1 0 0,-39 50 204 0 0,33-54-218 0 0,23-38-461 0 0,-25 27 0 0 0,6-7-247 0 0,29-33-1712 0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5:45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6447 0 0,'0'0'586'0'0,"2"-2"-486"0"0,14-10-68 0 0,-6 4 2245 0 0,0 2 0 0 0,0-1-1 0 0,12-5 1 0 0,3 3-1384 0 0,138-29 42 0 0,-135 34-756 0 0,0 1 0 0 0,0 1-1 0 0,54 3 1 0 0,-77-1-338 0 0,0 1 0 0 0,0 0-1 0 0,0 0 1 0 0,0 0 0 0 0,0 0 0 0 0,0 1-1 0 0,0 0 1 0 0,5 2 0 0 0,1 2-1312 0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5:4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6447 0 0,'0'0'1002'0'0,"3"0"739"0"0,19 0 2238 0 0,25 0-128 0 0,23-4-2737 0 0,39-4 34 0 0,16-3 37 0 0,-108 9-1143 0 0,20-2 183 0 0,0-2-1 0 0,-1-1 1 0 0,70-24-1 0 0,-38 9-3146 0 0,-54 17-3804 0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5:59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15 3223 0 0,'0'0'14632'0'0,"1"-2"-14237"0"0,5-4-158 0 0,-4 5 90 0 0,-2 0-287 0 0,0 1 0 0 0,1-1 0 0 0,-1 1 0 0 0,0 0 0 0 0,1-1 0 0 0,-1 1 0 0 0,0 0 0 0 0,1 0 0 0 0,-1-1 1 0 0,1 1-1 0 0,-1 0 0 0 0,0 0 0 0 0,1 0 0 0 0,-1-1 0 0 0,1 1 0 0 0,-1 0 0 0 0,1 0 0 0 0,-1 0 0 0 0,1 0 0 0 0,0 0 0 0 0,-2 2 124 0 0,-1 1-1 0 0,1-1 0 0 0,0 0 1 0 0,-1 1-1 0 0,1-1 0 0 0,-1 0 1 0 0,0 0-1 0 0,1 0 0 0 0,-1 0 1 0 0,0-1-1 0 0,0 1 0 0 0,0 0 1 0 0,-1-1-1 0 0,1 1 0 0 0,0-1 1 0 0,-5 2-1 0 0,-45 21-407 0 0,51-24 287 0 0,-59 22-43 0 0,-111 24 0 0 0,108-35-138 0 0,-25 7-1964 0 0,86-18 1718 0 0,2 3-1069 0 0,-2 28 1682 0 0,0 1 171 0 0,0-19-309 0 0,-2 7 21 0 0,2-17-86 0 0,0-1 5 0 0,1 0 125 0 0,-1 1-75 0 0,0-1 0 0 0,0 1 0 0 0,0-1 0 0 0,0 1 0 0 0,-2 4 0 0 0,4-7-95 0 0,-2 2 604 0 0,5-3-534 0 0,54-13-46 0 0,-52 13-10 0 0,21-3 0 0 0,-15 3-10 0 0,0 1-1 0 0,0 0 1 0 0,0 1-1 0 0,0 0 1 0 0,0 1-1 0 0,0 0 1 0 0,18 6-1 0 0,-3 2-15 0 0,47 24 0 0 0,6 2 62 0 0,-70-32-18 0 0,18 7 76 0 0,-27-10-90 0 0,1-1 0 0 0,-1 1-1 0 0,1-1 1 0 0,0 1 0 0 0,-1-1-1 0 0,0 1 1 0 0,1-1 0 0 0,-1 1-1 0 0,1-1 1 0 0,-1 1 0 0 0,0-1-1 0 0,1 1 1 0 0,-1 0 0 0 0,0-1 0 0 0,1 1-1 0 0,-1 0 1 0 0,0-1 0 0 0,0 1-1 0 0,0 0 1 0 0,0-1 0 0 0,0 1-1 0 0,0 0 1 0 0,0 0 0 0 0,0-1-1 0 0,0 1 1 0 0,0 0 0 0 0,0-1-1 0 0,0 1 1 0 0,0 0 0 0 0,0-1 0 0 0,-1 2-1 0 0,-9 18 30 0 0,7-15 4 0 0,-1-1 0 0 0,0 1 0 0 0,-1-1-1 0 0,1 0 1 0 0,-1 0 0 0 0,-8 5 0 0 0,-34 18 139 0 0,28-17-93 0 0,-33 18 39 0 0,-2-2 0 0 0,-1-3 0 0 0,-104 30 0 0 0,156-51-115 0 0,-2-1-21 0 0,-9-4 171 0 0,12 2 61 0 0,1 0-164 0 0,-3-5-56 0 0,4 4-63 0 0,1 4-780 0 0,6 8-549 0 0,3 1-3334 0 0,4-1-1676 0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5:59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342 243 8287 0 0,'0'0'639'0'0,"-1"1"-243"0"0,-16 19 8073 0 0,20-19-8191 0 0,-1-1-211 0 0,0 1 0 0 0,0-1 1 0 0,1 0-1 0 0,-1 1 0 0 0,0-1 1 0 0,0 0-1 0 0,1-1 0 0 0,-1 1 1 0 0,0 0-1 0 0,0-1 0 0 0,1 1 1 0 0,-1-1-1 0 0,0 0 0 0 0,0 1 1 0 0,3-3-1 0 0,-1 1 43 0 0,0-1-1 0 0,-1 0 1 0 0,1 0 0 0 0,-1 0-1 0 0,0-1 1 0 0,0 1 0 0 0,4-6-1 0 0,-1 2-13 0 0,-1-1-1 0 0,-1 0 1 0 0,1 0 0 0 0,-1 0-1 0 0,-1-1 1 0 0,0 1 0 0 0,0-1-1 0 0,0 0 1 0 0,-1 0 0 0 0,1-12-1 0 0,-2 19-90 0 0,-1 0 0 0 0,1 0-1 0 0,-1 0 1 0 0,0 0 0 0 0,1 0-1 0 0,-1 0 1 0 0,0 0 0 0 0,0 0-1 0 0,-1 0 1 0 0,0-3 0 0 0,0 0 3 0 0,1 3-10 0 0,0-1 0 0 0,0 1-1 0 0,0-1 1 0 0,0 1 0 0 0,-1-1 0 0 0,1 1-1 0 0,-1-1 1 0 0,0 1 0 0 0,0 0 0 0 0,-1-4-1 0 0,0 3-5 0 0,1 1 1 0 0,-1-1-1 0 0,1 0 0 0 0,0 0 0 0 0,0 1 0 0 0,-1-6 0 0 0,1 5-3 0 0,1 1 0 0 0,-1 0-1 0 0,0 0 1 0 0,0 0 0 0 0,0 0-1 0 0,0 0 1 0 0,0 1 0 0 0,0-1 0 0 0,0 0-1 0 0,-1 0 1 0 0,1 1 0 0 0,-1-1-1 0 0,1 1 1 0 0,-1-1 0 0 0,0 1-1 0 0,-2-2 1 0 0,-10-3-70 0 0,7 5 47 0 0,0 0 1 0 0,0 0 0 0 0,0 1-1 0 0,-1 0 1 0 0,1 0 0 0 0,-12 2-1 0 0,-44 13-161 0 0,19-4 81 0 0,28-8 75 0 0,1 2 0 0 0,0-1 0 0 0,0 2 0 0 0,1 0 0 0 0,-28 16 0 0 0,33-17 31 0 0,1 1 1 0 0,-1 0-1 0 0,1 1 1 0 0,1 0-1 0 0,-1 0 1 0 0,1 1-1 0 0,1 0 1 0 0,-1 0-1 0 0,1 0 0 0 0,-5 10 1 0 0,0 4-6 0 0,11-15 14 0 0,0-1 0 0 0,0-3 23 0 0,0 1-1 0 0,0-1 0 0 0,0 1 1 0 0,0-1-1 0 0,0 0 1 0 0,1 1-1 0 0,-1-1 0 0 0,1 1 1 0 0,0-1-1 0 0,0 0 0 0 0,0 0 1 0 0,1 1-1 0 0,-1-1 1 0 0,1 0-1 0 0,0 0 0 0 0,0 0 1 0 0,0-1-1 0 0,0 1 0 0 0,0 0 1 0 0,0-1-1 0 0,1 1 1 0 0,-1-1-1 0 0,1 0 0 0 0,0 0 1 0 0,0 0-1 0 0,0 0 1 0 0,0 0-1 0 0,0-1 0 0 0,0 1 1 0 0,0-1-1 0 0,0 0 0 0 0,6 1 1 0 0,1 1 57 0 0,0-1 0 0 0,-1-1 1 0 0,1 0-1 0 0,0-1 0 0 0,0 1 0 0 0,-1-2 1 0 0,1 0-1 0 0,0 0 0 0 0,-1 0 0 0 0,16-5 1 0 0,-12 2 26 0 0,-1 0 0 0 0,0-1 1 0 0,0-1-1 0 0,0 0 0 0 0,-1 0 1 0 0,1-1-1 0 0,10-9 0 0 0,-13 9-68 0 0,-5 4-2 0 0,1 0 0 0 0,-1-1 1 0 0,0 1-1 0 0,5-7 0 0 0,-4-2 15 0 0,-3 0 0 0 0,-5 0-42 0 0,-1 1-11 0 0,-3 5-12 0 0,-5 4-49 0 0,9 2 40 0 0,0 1 0 0 0,1-1 0 0 0,-1 1 0 0 0,1 0-1 0 0,-1 0 1 0 0,0 0 0 0 0,1 1 0 0 0,0-1 0 0 0,-1 0 0 0 0,1 1 0 0 0,0 0 0 0 0,-4 3 0 0 0,-22 26-72 0 0,20-21 77 0 0,2 0 0 0 0,0 1-1 0 0,0-1 1 0 0,-7 19 0 0 0,-13 48 54 0 0,11-28 165 0 0,-42 119 361 0 0,56-165-555 0 0,0 0-1 0 0,-1 0 1 0 0,1-1-1 0 0,-1 1 0 0 0,-3 4 1 0 0,-16 28 92 0 0,11-17-35 0 0,-7 14-115 0 0,2 4-692 0 0,14-34 321 0 0,-2 10-4434 0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6:00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13 171 14023 0 0,'0'0'639'0'0,"-2"0"-10"0"0,-9 0 4133 0 0,33 0-3800 0 0,-3 0-458 0 0,27-2 0 0 0,275-62 1356 0 0,-195 35-1425 0 0,141-24 138 0 0,-191 42-343 0 0,120-1 0 0 0,-185 12-321 0 0,1 1 1 0 0,-1 0-1 0 0,18 4 0 0 0,-26-5-282 0 0,-4 3-1764 0 0,-5 10 612 0 0,-4 2-61 0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6:00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91 195 8287 0 0,'0'0'4954'0'0,"2"-1"-3610"0"0,123-68 2582 0 0,119-37-1838 0 0,-227 100-1733 0 0,27-6 0 0 0,-41 12-57 0 0,-1 1-178 0 0,6 8-96 0 0,-7-7-24 0 0,-1 0 0 0 0,1-1 0 0 0,0 1 0 0 0,-1 0 0 0 0,1 0 0 0 0,-1 0 0 0 0,1 0 0 0 0,-1-1 0 0 0,0 1 0 0 0,0 0 0 0 0,0 0 0 0 0,0 0 0 0 0,0 0 0 0 0,0 0 0 0 0,-1 0 0 0 0,1 0 0 0 0,-1 0 0 0 0,1-1 0 0 0,-1 1 0 0 0,1 0 0 0 0,-1 0 0 0 0,0 0 0 0 0,0-1 0 0 0,0 1 0 0 0,-2 2 0 0 0,-3 3 0 0 0,1 0 0 0 0,-2 0 0 0 0,1 0 0 0 0,-8 6 0 0 0,-17 13 0 0 0,-1-1 0 0 0,-1-1 0 0 0,-39 20 0 0 0,-129 83 0 0 0,189-118-26 0 0,1 0-1 0 0,1 1 1 0 0,-11 12-1 0 0,10-9-32 0 0,-23 18 0 0 0,16-13-173 0 0,16-16 152 0 0,2-1 77 0 0,-1-1-1 0 0,1 1 1 0 0,-1-1-1 0 0,1 1 1 0 0,0-1-1 0 0,-1 1 1 0 0,1 0-1 0 0,0-1 1 0 0,-1 1 0 0 0,1-1-1 0 0,0 1 1 0 0,0 0-1 0 0,0-1 1 0 0,0 1-1 0 0,0 0 1 0 0,-1-1-1 0 0,1 1 1 0 0,0 0-1 0 0,1 0 1 0 0,6 0 125 0 0,1-1 0 0 0,-1 0 0 0 0,0 0 0 0 0,1-1 0 0 0,-1 0 0 0 0,1 0 0 0 0,-1-1 0 0 0,0 0 0 0 0,11-5 0 0 0,21-4 432 0 0,26-7 284 0 0,-47 13-614 0 0,-1 0 1 0 0,1 0 0 0 0,0 2-1 0 0,0 0 1 0 0,30 0 0 0 0,-40 3-191 0 0,4 0 25 0 0,-1 1 0 0 0,0 1 0 0 0,0 0 1 0 0,-1 0-1 0 0,19 6 0 0 0,-18-4-380 0 0,-1-1-1 0 0,1 0 1 0 0,1-1 0 0 0,-1-1-1 0 0,0 0 1 0 0,1 0 0 0 0,-1-1-1 0 0,0 0 1 0 0,1-1 0 0 0,16-3-1 0 0,-16 1-1173 0 0,-10 2-59 0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6:01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52 104 5063 0 0,'-2'-1'390'0'0,"-43"-5"12155"0"0,120-15-11841 0 0,67-21-81 0 0,-111 32 36 0 0,0 2 1 0 0,49-6-1 0 0,-76 13-505 0 0,0 1 0 0 0,0 0 0 0 0,0 0 0 0 0,0 0 0 0 0,-1 0 1 0 0,1 1-1 0 0,0-1 0 0 0,0 1 0 0 0,0 0 0 0 0,4 2 0 0 0,-6-2 38 0 0,0 2-23 0 0,-1 0-156 0 0,0-1 0 0 0,1 1-1 0 0,-1 0 1 0 0,0 0 0 0 0,0 0 0 0 0,0 0 0 0 0,-1 0-1 0 0,1 0 1 0 0,-1 0 0 0 0,1 0 0 0 0,-1 1 0 0 0,0-1-1 0 0,-1 0 1 0 0,1 0 0 0 0,0 0 0 0 0,-1 0-1 0 0,0 0 1 0 0,1 0 0 0 0,-1 0 0 0 0,0 0 0 0 0,-1 0-1 0 0,1 0 1 0 0,-1 0 0 0 0,1-1 0 0 0,-1 1-1 0 0,0 0 1 0 0,0-1 0 0 0,-2 3 0 0 0,-9 8 16 0 0,-1-1 1 0 0,0 0 0 0 0,0-1-1 0 0,-27 15 1 0 0,-1 1 3 0 0,-20 13-261 0 0,-25 18-232 0 0,56-36 314 0 0,22-16 93 0 0,0 0-1 0 0,0 0 1 0 0,1 1 0 0 0,0 0-1 0 0,1 1 1 0 0,-12 13-1 0 0,11-10 54 0 0,2 3 0 0 0,3 1 0 0 0,4-15 2 0 0,-1 1-1 0 0,0 0 1 0 0,0 0 0 0 0,1 0-1 0 0,-1 0 1 0 0,0 0-1 0 0,1 0 1 0 0,-1 0 0 0 0,1-1-1 0 0,-1 1 1 0 0,1 0 0 0 0,-1 0-1 0 0,2 1 1 0 0,1-1 21 0 0,-1 1 0 0 0,1 0 0 0 0,-1-1 0 0 0,1 0 0 0 0,-1 1 0 0 0,1-1 0 0 0,0 0 0 0 0,0 0 0 0 0,0-1 0 0 0,-1 1 0 0 0,1-1 0 0 0,0 1 1 0 0,0-1-1 0 0,6 0 0 0 0,5-1 159 0 0,26-4 1 0 0,-20 1-37 0 0,83-12 383 0 0,25-3 94 0 0,-115 17-534 0 0,-5 1-54 0 0,0 1-1 0 0,0-1 1 0 0,-1 1-1 0 0,1 1 1 0 0,13 2-1 0 0,53 7-898 0 0,-71-10 634 0 0,-1 1 0 0 0,1-1-1 0 0,0 0 1 0 0,0 0 0 0 0,-1-1 0 0 0,1 1 0 0 0,2-1-1 0 0,7-2-3083 0 0,3-2-3730 0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6:02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30 6911 0 0,'36'-24'17111'0'0,"-37"23"-16715"0"0,-2 0-379 0 0,0 0 0 0 0,0 1 1 0 0,0-1-1 0 0,0 0 0 0 0,0 1 1 0 0,0-1-1 0 0,0 1 0 0 0,0 0 1 0 0,0 0-1 0 0,0 0 0 0 0,0 1 1 0 0,0-1-1 0 0,0 1 0 0 0,0 0 1 0 0,0-1-1 0 0,0 1 0 0 0,0 0 1 0 0,1 1-1 0 0,-4 1 0 0 0,-9 4 48 0 0,1 1 0 0 0,-16 11 0 0 0,3-1-176 0 0,0-3 0 0 0,-1 0 0 0 0,0-1 0 0 0,-1-2 0 0 0,-58 16-1 0 0,79-26-69 0 0,0 0 0 0 0,1-1 0 0 0,-1 0 0 0 0,0-1 0 0 0,0 0 0 0 0,-14-1 0 0 0,18 1 27 0 0,-1-1 1 0 0,1 0 0 0 0,0 0-1 0 0,0 0 1 0 0,-1-1 0 0 0,1 1-1 0 0,0-1 1 0 0,0 0 0 0 0,0 0-1 0 0,1-1 1 0 0,-1 1 0 0 0,-6-6-1 0 0,9 6 93 0 0,-1 1 0 0 0,1-1 0 0 0,0 1 0 0 0,0-1-1 0 0,0 1 1 0 0,0-1 0 0 0,0 0 0 0 0,1 1 0 0 0,-1-1 0 0 0,0 0 0 0 0,1 0-1 0 0,-1 0 1 0 0,0-3 0 0 0,0-4-59 0 0,2-1 115 0 0,0 7 1014 0 0,-1 4-1002 0 0,0-1 0 0 0,0 0 1 0 0,1 0-1 0 0,-1 0 0 0 0,0 0 0 0 0,0 0 0 0 0,0 1 0 0 0,1-1 1 0 0,-1 0-1 0 0,0 0 0 0 0,0 0 0 0 0,0 1 0 0 0,0-1 0 0 0,1 0 0 0 0,-1 0 1 0 0,0 1-1 0 0,0-1 0 0 0,0 0 0 0 0,0 0 0 0 0,0 1 0 0 0,0-1 0 0 0,0 0 1 0 0,0 0-1 0 0,0 1 0 0 0,0 0 0 0 0,0-1 0 0 0,0 0-1 0 0,0 0 0 0 0,0 1 1 0 0,0-1-1 0 0,0 0 1 0 0,0 1-1 0 0,1-1 0 0 0,-1 0 1 0 0,0 1-1 0 0,0-1 1 0 0,0 0-1 0 0,0 0 1 0 0,0 1-1 0 0,1-1 0 0 0,-1 0 1 0 0,0 0-1 0 0,0 1 1 0 0,0-1-1 0 0,1 0 0 0 0,-1 0 1 0 0,0 0-1 0 0,0 1 1 0 0,1-1-1 0 0,-1 3 94 0 0,-1 6-55 0 0,1 1 0 0 0,-2-1 0 0 0,1 0 0 0 0,-1 0 0 0 0,-1 0 0 0 0,1 0 1 0 0,-2 0-1 0 0,1 0 0 0 0,-1-1 0 0 0,-1 1 0 0 0,1-1 0 0 0,-1 0 0 0 0,-11 12 0 0 0,-38 48 83 0 0,54-68-128 0 0,0 0 1 0 0,0 0 0 0 0,0 0-1 0 0,0 0 1 0 0,0 0-1 0 0,0 0 1 0 0,0 0 0 0 0,0 0-1 0 0,0 0 1 0 0,0 0 0 0 0,0 0-1 0 0,1 0 1 0 0,-1 0-1 0 0,0 0 1 0 0,0 0 0 0 0,0 0-1 0 0,0 0 1 0 0,0 0-1 0 0,0 0 1 0 0,0 0 0 0 0,0 0-1 0 0,0 1 1 0 0,0-1-1 0 0,0 0 1 0 0,0 0 0 0 0,0 0-1 0 0,1 0 1 0 0,-1 0 0 0 0,0 0-1 0 0,0 0 1 0 0,0 0-1 0 0,0 0 1 0 0,0 0 0 0 0,0 0-1 0 0,0 0 1 0 0,0 0-1 0 0,0 0 1 0 0,0 0 0 0 0,0 1-1 0 0,0-1 1 0 0,0 0-1 0 0,0 0 1 0 0,0 0 0 0 0,0 0-1 0 0,0 0 1 0 0,0 0-1 0 0,0 0 1 0 0,0 0 0 0 0,0 0-1 0 0,0 0 1 0 0,0 0 0 0 0,0 0-1 0 0,0 1 1 0 0,0-1-1 0 0,0 0 1 0 0,0 0 0 0 0,0 0-1 0 0,0 0 1 0 0,0 0-1 0 0,0 0 1 0 0,0 0 0 0 0,0 0-1 0 0,0 0 1 0 0,-1 0-1 0 0,1 0 1 0 0,0 0 0 0 0,0 0-1 0 0,0 0 1 0 0,0 0-1 0 0,7 3-6 0 0,0-1 0 0 0,0 0-1 0 0,1-1 1 0 0,-1 0 0 0 0,0 0-1 0 0,0-1 1 0 0,12 0 0 0 0,56-8-105 0 0,-17 0 67 0 0,-34 6 164 0 0,0 2-1 0 0,-1 1 0 0 0,1 0 0 0 0,0 2 1 0 0,-1 1-1 0 0,1 1 0 0 0,-1 1 1 0 0,-1 0-1 0 0,1 2 0 0 0,-1 1 1 0 0,21 11-1 0 0,-39-17-31 0 0,-1-1 1 0 0,0 0-1 0 0,0 1 0 0 0,4 5 0 0 0,-3-5-25 0 0,-2-1 33 0 0,-1 1-4 0 0,0 0-87 0 0,1 0 1 0 0,-1 0-1 0 0,0 0 1 0 0,0 0-1 0 0,0 0 0 0 0,0 1 1 0 0,-1-1-1 0 0,0 0 0 0 0,1 0 1 0 0,-1 1-1 0 0,0-1 1 0 0,0 0-1 0 0,-1 1 0 0 0,0 3 1 0 0,0-2 7 0 0,-1-1 1 0 0,0 1-1 0 0,0 0 1 0 0,0-1 0 0 0,0 1-1 0 0,-1-1 1 0 0,0 0 0 0 0,-5 6-1 0 0,-3 3 19 0 0,-2-1 1 0 0,0-1-1 0 0,0 0 0 0 0,-23 14 0 0 0,23-18-3 0 0,0 0 0 0 0,-1-1 0 0 0,0 0-1 0 0,0-1 1 0 0,0-1 0 0 0,-1 0 0 0 0,-23 3 0 0 0,13-5 127 0 0,1-1 1 0 0,-1 0 0 0 0,0-2-1 0 0,-47-8 1 0 0,47 6-94 0 0,14 1-52 0 0,11 2-17 0 0,-1 0-1 0 0,1-1 0 0 0,-1 1 1 0 0,1 0-1 0 0,-1 0 1 0 0,1 0-1 0 0,-1-1 0 0 0,1 1 1 0 0,-1 0-1 0 0,1-1 1 0 0,-1 1-1 0 0,1-1 0 0 0,0 1 1 0 0,-1 0-1 0 0,1-1 1 0 0,-1 0-1 0 0,1 0-50 0 0,-1 0 0 0 0,1 0 0 0 0,0-1-1 0 0,0 1 1 0 0,0 0 0 0 0,0 0 0 0 0,0 0 0 0 0,0 0-1 0 0,0-1 1 0 0,0 1 0 0 0,0 0 0 0 0,0 0 0 0 0,1 0-1 0 0,-1 0 1 0 0,0 0 0 0 0,2-2 0 0 0,10-18-2501 0 0,1 3-5464 0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6:02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85 6911 0 0,'0'0'528'0'0,"-2"1"-341"0"0,-8 3-558 0 0,3-2 1804 0 0,-1 1-1 0 0,1 0 0 0 0,-11 6 7175 0 0,75-11-7358 0 0,86-13 1 0 0,54-23-279 0 0,59-8 182 0 0,-228 43-923 0 0,39 0 0 0 0,-56 4-312 0 0,0-1 0 0 0,0 2 0 0 0,-1-1 0 0 0,1 2-1 0 0,0-1 1 0 0,15 7 0 0 0,-24-8-265 0 0,10 3-494 0 0,-10-3 222 0 0,10 1-2530 0 0,-10-2 1333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8:20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615 190 1375 0 0,'-2'0'519'0'0,"0"0"-690"0"0,-13-1 7512 0 0,5-2-2577 0 0,6-2-4383 0 0,0-4-90 0 0,1 0 1 0 0,1 0 0 0 0,-1 0 0 0 0,2 0 0 0 0,-1 0-1 0 0,0-17 1 0 0,2 17-134 0 0,1 3 4 0 0,-1 0 0 0 0,0 0 0 0 0,-1 0 1 0 0,1 1-1 0 0,-1-1 0 0 0,0 0 0 0 0,0 0 1 0 0,-1 0-1 0 0,-4-9 0 0 0,6 14-156 0 0,0 0 0 0 0,0 1-1 0 0,-1-1 1 0 0,1 0-1 0 0,-1 0 1 0 0,1 0 0 0 0,-1 1-1 0 0,1-1 1 0 0,-1 0 0 0 0,1 1-1 0 0,-1-1 1 0 0,1 0 0 0 0,-1 1-1 0 0,0-1 1 0 0,1 1 0 0 0,-1-1-1 0 0,0 1 1 0 0,-1-1 0 0 0,-1 0-2 0 0,-12-8-5 0 0,9 9-5 0 0,2 0-4 0 0,-1 0-17 0 0,0 1 0 0 0,0-1 0 0 0,-1 1-1 0 0,1 0 1 0 0,0 0 0 0 0,0 0 0 0 0,-7 4 0 0 0,-35 16-78 0 0,36-15 76 0 0,-39 21 10 0 0,1 2-1 0 0,2 2 1 0 0,1 2-1 0 0,2 3 0 0 0,-50 50 1 0 0,81-73 46 0 0,1 0 0 0 0,-16 22 0 0 0,25-30-19 0 0,0 0 1 0 0,0 0-1 0 0,0 0 0 0 0,1 0 1 0 0,-1 1-1 0 0,1-1 0 0 0,1 1 1 0 0,-1-1-1 0 0,1 1 1 0 0,0 0-1 0 0,-1 8 0 0 0,2-12-6 0 0,0-1-1 0 0,0 0 0 0 0,1 0 1 0 0,-1 0-1 0 0,0 0 0 0 0,0 0 1 0 0,0 0-1 0 0,1 0 0 0 0,-1 0 1 0 0,1 0-1 0 0,0 2 0 0 0,0-2 8 0 0,0 1 0 0 0,1-1 0 0 0,-1 1 0 0 0,1-1 0 0 0,0 0 1 0 0,-1 0-1 0 0,1 0 0 0 0,0 0 0 0 0,0 0 0 0 0,0 0 0 0 0,0 0 0 0 0,0 0 0 0 0,0-1 0 0 0,0 1 0 0 0,0-1 0 0 0,0 1 0 0 0,0-1 0 0 0,0 0 0 0 0,0 0 0 0 0,0 0 0 0 0,0 0 0 0 0,3-1 0 0 0,5 0 52 0 0,-1 0-1 0 0,1-1 0 0 0,14-5 1 0 0,33-13 93 0 0,-1-2 1 0 0,-2-2 0 0 0,0-3 0 0 0,92-61 0 0 0,-134 80-171 0 0,-9 6-60 0 0,-6 4-224 0 0,-35 35 188 0 0,14-15 77 0 0,2 0-1 0 0,1 1 1 0 0,-31 45 0 0 0,51-68 22 0 0,1 0 0 0 0,0 0 0 0 0,0 0 0 0 0,0 0 0 0 0,0 0 0 0 0,0 0 0 0 0,0 0 0 0 0,0 0 0 0 0,0 0 0 0 0,0 1 0 0 0,0-1 0 0 0,0 0 0 0 0,0 0 0 0 0,0 0 0 0 0,0 0 0 0 0,0 0 0 0 0,0 0 0 0 0,0 0 0 0 0,0 0 0 0 0,0 0 0 0 0,0 1 0 0 0,0-1 0 0 0,0 0 0 0 0,0 0 0 0 0,0 0 0 0 0,0 0 0 0 0,0 0 0 0 0,0 0 0 0 0,0 0 0 0 0,0 0 0 0 0,0 0 0 0 0,0 0 0 0 0,0 0 0 0 0,0 1 0 0 0,0-1 0 0 0,0 0 0 0 0,0 0 0 0 0,0 0 0 0 0,1 0 0 0 0,-1 0 0 0 0,0 0 0 0 0,0 0 0 0 0,0 0 0 0 0,0 0 0 0 0,0 0 0 0 0,0 0 0 0 0,0 0 0 0 0,0 0 0 0 0,0 0 0 0 0,0 0 0 0 0,0 0 0 0 0,1 0 0 0 0,-1 0 0 0 0,0 0 0 0 0,0 0 0 0 0,13 9-942 0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6:03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0 9215 0 0,'0'0'707'0'0,"-1"2"-464"0"0,-6 8 504 0 0,1 0 0 0 0,0 0 0 0 0,0 0 0 0 0,1 1 0 0 0,0 0 0 0 0,1 0 0 0 0,0 0 0 0 0,1 0 1 0 0,1 1-1 0 0,-1-1 0 0 0,0 22 0 0 0,6 54 1721 0 0,-1-59-1698 0 0,-2 47 0 0 0,-1-60-730 0 0,-1 0-1 0 0,0-1 1 0 0,-1 0 0 0 0,0 1 0 0 0,-1-1 0 0 0,-1-1 0 0 0,0 1-1 0 0,-1-1 1 0 0,-1 0 0 0 0,0 0 0 0 0,-1 0 0 0 0,0-1 0 0 0,0 0-1 0 0,-14 14 1 0 0,-41 40-608 0 0,61-64 231 0 0,5-2-1784 0 0,10-1 146 0 0,5-4-4872 0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6:05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53 6447 0 0,'0'0'499'0'0,"1"-2"-328"0"0,25-40 4478 0 0,-24 40-3824 0 0,3-4 3937 0 0,-38 90-4555 0 0,24-58-106 0 0,-1-1 0 0 0,-19 36 0 0 0,-69 125 13 0 0,82-155-97 0 0,15-29 542 0 0,4-2-501 0 0,-1-1 0 0 0,0 0 0 0 0,0 0 1 0 0,1 1-1 0 0,-1-1 0 0 0,0-1 0 0 0,0 1 1 0 0,0 0-1 0 0,3-3 0 0 0,7-4 78 0 0,27-11 161 0 0,63-30-2 0 0,-92 44-251 0 0,1 2 0 0 0,-1 0 0 0 0,1 0 0 0 0,-1 0 0 0 0,1 2 0 0 0,0-1 0 0 0,21 1 0 0 0,-17 3 23 0 0,0 2-54 0 0,-14-4-16 0 0,0 0-1 0 0,1 1 1 0 0,-1-1 0 0 0,0 1-1 0 0,0-1 1 0 0,0 1-1 0 0,0 0 1 0 0,0-1 0 0 0,-1 1-1 0 0,3 1 1 0 0,-2 1-137 0 0,-1 0 1 0 0,1-1-1 0 0,-1 1 1 0 0,0 0-1 0 0,1-1 1 0 0,-1 1-1 0 0,0 0 1 0 0,-1 0 0 0 0,1-1-1 0 0,0 1 1 0 0,-1 0-1 0 0,-1 4 1 0 0,1-5-1000 0 0,4 9-2712 0 0,-2-9 2355 0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6:06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32 4607 0 0,'0'0'354'0'0,"2"-1"-233"0"0,4-5-585 0 0,16-12 9812 0 0,-16 12-4633 0 0,-91 181-4514 0 0,40-84 8 0 0,-21 49 139 0 0,5 9-100 0 0,-12 31-34 0 0,66-164-169 0 0,2 1 1 0 0,0 0 0 0 0,-4 32-1 0 0,6-36 14 0 0,3-10 134 0 0,2-3-139 0 0,2 1-208 0 0,-1-1 1 0 0,1 0-1 0 0,-1 0 1 0 0,0 0-1 0 0,1-1 1 0 0,-1 1 0 0 0,1-1-1 0 0,-1 0 1 0 0,0 0-1 0 0,1 0 1 0 0,-1 0 0 0 0,0 0-1 0 0,0-1 1 0 0,0 1-1 0 0,3-3 1 0 0,6-7-758 0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6:08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1 6447 0 0,'0'0'4908'0'0,"0"2"-4612"0"0,-1 3-75 0 0,-1 0 0 0 0,1-1 0 0 0,-1 1 0 0 0,0-1 0 0 0,0 1 0 0 0,0-1 0 0 0,-4 5 0 0 0,-24 33 842 0 0,26-36-834 0 0,-15 17 1 0 0,0-1 0 0 0,-1-2 0 0 0,-28 24 0 0 0,-74 48-309 0 0,88-67 174 0 0,16-10 70 0 0,1 0-1 0 0,1 1 1 0 0,0 0-1 0 0,1 1 1 0 0,1 1-1 0 0,0 1 1 0 0,2 0-1 0 0,0 0 1 0 0,1 1-1 0 0,1 1 0 0 0,1 0 1 0 0,0 0-1 0 0,-5 24 1 0 0,13-41-123 0 0,1 1 1 0 0,-1-1-1 0 0,0 1 1 0 0,1-1-1 0 0,0 1 1 0 0,0 0-1 0 0,1-1 1 0 0,-1 1-1 0 0,1-1 1 0 0,0 1 0 0 0,0-1-1 0 0,0 0 1 0 0,1 1-1 0 0,0-1 1 0 0,-1 0-1 0 0,1 0 1 0 0,1 0-1 0 0,-1 0 1 0 0,1 0-1 0 0,2 3 1 0 0,0-2 8 0 0,0 0 0 0 0,1 0 0 0 0,-1 0 0 0 0,1-1 0 0 0,0 0 0 0 0,0 0 0 0 0,0 0 0 0 0,1-1 0 0 0,-1 0 0 0 0,1 0 0 0 0,0-1 0 0 0,7 2 0 0 0,163 34 1160 0 0,-175-38-1137 0 0,12 3 32 0 0,-11-2-234 0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6:08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71 13303 0 0,'5'-15'606'0'0,"-4"12"-10"0"0,1 1-382 0 0,49-47 2641 0 0,-49 47-1683 0 0,-3 6-486 0 0,-10 11-308 0 0,-18 23-345 0 0,17-26 22 0 0,4-4-12 0 0,1 0 1 0 0,0 1-1 0 0,0-1 1 0 0,-5 12-1 0 0,0-1 16 0 0,12-15-64 0 0,0-1-2 0 0,-1-1-58 0 0,19-2-12489 0 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6:09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67 8287 0 0,'2'-2'639'0'0,"0"0"-488"0"0,1-3 130 0 0,10-7 6395 0 0,-28 14-5749 0 0,6 2-778 0 0,-1 0 0 0 0,1 0 0 0 0,-1 1 0 0 0,1 1 0 0 0,-13 9 0 0 0,7-4-38 0 0,-13 10 12 0 0,2 1 0 0 0,0 2 1 0 0,-31 37-1 0 0,27-29-79 0 0,23-25-33 0 0,1 0 0 0 0,0 1-1 0 0,0-1 1 0 0,1 1 0 0 0,0 0-1 0 0,-8 17 1 0 0,13-23 148 0 0,0 0-139 0 0,0 0 1 0 0,0 0 0 0 0,1 0 0 0 0,-1 0 0 0 0,1 0 0 0 0,0 0-1 0 0,-1 0 1 0 0,1 0 0 0 0,0 0 0 0 0,0-1 0 0 0,0 1-1 0 0,0 0 1 0 0,0-1 0 0 0,1 1 0 0 0,-1-1 0 0 0,1 1 0 0 0,-1-1-1 0 0,1 0 1 0 0,-1 1 0 0 0,4 1 0 0 0,-1-1 36 0 0,0 1 0 0 0,0-1 0 0 0,1 0 1 0 0,-1-1-1 0 0,0 1 0 0 0,1-1 0 0 0,8 2 0 0 0,4-2 132 0 0,-1 0 0 0 0,1-1 0 0 0,-1-1 0 0 0,0 0 0 0 0,23-5 0 0 0,-15 0 50 0 0,0 0 0 0 0,44-19 0 0 0,-58 20-225 0 0,1 0 0 0 0,-1-1 0 0 0,0 0 0 0 0,-1-1 0 0 0,0 0 0 0 0,0 0 0 0 0,0-1 0 0 0,-1 0 0 0 0,0-1 0 0 0,10-12 0 0 0,-15 17-47 0 0,-1 0 0 0 0,1-1 0 0 0,-1 1 0 0 0,1-1 1 0 0,-1 1-1 0 0,-1-1 0 0 0,1 0 0 0 0,-1 0 0 0 0,0 1 1 0 0,0-1-1 0 0,0 0 0 0 0,0 0 0 0 0,-1 0 0 0 0,0 0 1 0 0,0 0-1 0 0,0 0 0 0 0,-1 0 0 0 0,0 0 0 0 0,0 0 1 0 0,0 0-1 0 0,0 0 0 0 0,-1 1 0 0 0,0-1 0 0 0,0 0 0 0 0,0 1 1 0 0,-4-7-1 0 0,-1 3-181 0 0,0 0 1 0 0,0 1-1 0 0,-1 0 0 0 0,0 0 1 0 0,0 0-1 0 0,0 1 0 0 0,-18-10 1 0 0,-6-5-293 0 0,23 16 358 0 0,1-1 0 0 0,-1 2 0 0 0,1-1 0 0 0,-14-4 0 0 0,20 9 42 0 0,2 0 74 0 0,-1 0 1 0 0,1-1-1 0 0,-1 1 1 0 0,0 0-1 0 0,1 0 1 0 0,-1 0-1 0 0,1 0 1 0 0,-1 0-1 0 0,1 0 1 0 0,-1 0-1 0 0,1 1 1 0 0,-1-1-1 0 0,1 0 1 0 0,-1 0-1 0 0,1 0 1 0 0,-1 0-1 0 0,1 1 1 0 0,-1-1-1 0 0,1 0 1 0 0,-2 1-1 0 0,15 24-902 0 0,-1-8-3173 0 0,-2-4-1048 0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6:09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520 101 12695 0 0,'12'-12'334'0'0,"-6"5"-33"0"0,0 0 0 0 0,0 0 0 0 0,5-8 0 0 0,-10 14-171 0 0,-1 0 0 0 0,1 0 0 0 0,0 0 0 0 0,-1 0 1 0 0,1 1-1 0 0,-1-1 0 0 0,1 0 0 0 0,-1 0 1 0 0,1 0-1 0 0,-1 0 0 0 0,0 0 0 0 0,1 0 0 0 0,-1-1 1 0 0,0 1-1 0 0,0 0 0 0 0,0 0 0 0 0,0 0 1 0 0,0 0-1 0 0,0 0 0 0 0,0 0 0 0 0,0 0 0 0 0,0 0 1 0 0,0 0-1 0 0,-1 0 0 0 0,1 0 0 0 0,0 0 1 0 0,-1 0-1 0 0,1 0 0 0 0,-1 0 0 0 0,1 0 0 0 0,-1 0 1 0 0,1 0-1 0 0,-1 0 0 0 0,0 0 0 0 0,0 0 0 0 0,1 1 1 0 0,-1-1-1 0 0,0 0 0 0 0,0 1 0 0 0,-1-2 1 0 0,-2 0-70 0 0,1 0 0 0 0,-1 1 0 0 0,1-1 1 0 0,-1 1-1 0 0,0 0 0 0 0,0 0 1 0 0,1 0-1 0 0,-1 0 0 0 0,0 1 1 0 0,-6 0-1 0 0,-7 0-19 0 0,0 2 1 0 0,0 0 0 0 0,0 1-1 0 0,0 1 1 0 0,1 1 0 0 0,-28 10-1 0 0,-91 52 201 0 0,105-51-231 0 0,-1 0-10 0 0,13-7-6 0 0,1 0 1 0 0,-1 1 0 0 0,-24 21-1 0 0,41-28-44 0 0,6 7 24 0 0,-2-6 19 0 0,0-1 1 0 0,0 0-1 0 0,0 0 0 0 0,1 0 0 0 0,-1-1 1 0 0,1 1-1 0 0,-1-1 0 0 0,1 0 0 0 0,0 0 1 0 0,0 0-1 0 0,7 2 0 0 0,8 2-25 0 0,25 4 0 0 0,-21-5 23 0 0,105 30-25 0 0,-109-29 26 0 0,0 1-1 0 0,-1 2 1 0 0,0-1 0 0 0,27 19-1 0 0,-39-23 7 0 0,0 1 0 0 0,-1 0 0 0 0,1 0 0 0 0,-1 1 0 0 0,0 0 0 0 0,0 0 0 0 0,-1 0 0 0 0,1 0 0 0 0,-1 0 0 0 0,-1 1 0 0 0,1 0 0 0 0,2 10 0 0 0,-5-15 4 0 0,0-1-1 0 0,0 1 1 0 0,0 0-1 0 0,-1 0 1 0 0,1 0-1 0 0,-1 0 1 0 0,1 0-1 0 0,-1 0 1 0 0,0 1-1 0 0,0-1 1 0 0,0 0-1 0 0,0 0 1 0 0,0 0-1 0 0,0 0 1 0 0,-2 4-1 0 0,1-1 21 0 0,0-1 4 0 0,-1 1 0 0 0,0-1-1 0 0,0 0 1 0 0,0 0 0 0 0,0 0 0 0 0,-1 0-1 0 0,1 0 1 0 0,-1 0 0 0 0,0 0 0 0 0,0-1-1 0 0,0 0 1 0 0,-1 1 0 0 0,-3 1 0 0 0,6-3-17 0 0,-17 13 22 0 0,0 0 0 0 0,-1-1 0 0 0,-1-1 0 0 0,0 0-1 0 0,0-2 1 0 0,-1 0 0 0 0,-43 14 0 0 0,49-20-111 0 0,-1-1-1 0 0,0 0 1 0 0,1-1-1 0 0,-1-1 1 0 0,0 0 0 0 0,0-2-1 0 0,0 1 1 0 0,-1-2 0 0 0,1 0-1 0 0,0-1 1 0 0,1-1 0 0 0,-23-6-1 0 0,34 8 64 0 0,1 0-1 0 0,0-1 0 0 0,0 1 0 0 0,-1-1 1 0 0,1 1-1 0 0,0-1 0 0 0,1 0 1 0 0,-1 0-1 0 0,0-1 0 0 0,0 1 1 0 0,1 0-1 0 0,0-1 0 0 0,-1 1 1 0 0,1-1-1 0 0,0 0 0 0 0,0 0 0 0 0,-2-5 1 0 0,2 4 9 0 0,1-1 1 0 0,0 1-1 0 0,0 0 1 0 0,0 0 0 0 0,1 0-1 0 0,-1-1 1 0 0,1 1-1 0 0,0 0 1 0 0,0-1-1 0 0,1 1 1 0 0,-1 0 0 0 0,1 0-1 0 0,0-1 1 0 0,1-3-1 0 0,1 0 7 0 0,1 0-1 0 0,-1 1 1 0 0,1 0 0 0 0,0 0-1 0 0,1 0 1 0 0,0 0 0 0 0,0 1-1 0 0,0-1 1 0 0,1 1 0 0 0,0 1-1 0 0,11-10 1 0 0,3 0 89 0 0,1 2 1 0 0,35-19-1 0 0,96-40 533 0 0,-20 10 321 0 0,-127 60-936 0 0,14-11 58 0 0,-17 12-81 0 0,0 0 0 0 0,-1-1 0 0 0,1 0 0 0 0,0 1-1 0 0,-1-1 1 0 0,1 0 0 0 0,-1 1 0 0 0,1-1 0 0 0,-1 0 0 0 0,0 0-1 0 0,0 0 1 0 0,0 0 0 0 0,0-1 0 0 0,0 1 0 0 0,0 0 0 0 0,-1 0-1 0 0,1-1 1 0 0,-1 1 0 0 0,1 0 0 0 0,-1-3 0 0 0,0 2 1 0 0,-2-20-753 0 0,0-5-842 0 0,2 27 1067 0 0,1-1 0 0 0,-1 0-1 0 0,0 1 1 0 0,1-1 0 0 0,-1 0 0 0 0,1 1-1 0 0,0-1 1 0 0,0 1 0 0 0,0-2 0 0 0,5-6-4664 0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6:10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83 7831 0 0,'-2'1'603'0'0,"-49"17"5917"0"0,54-18-6059 0 0,110-39 1667 0 0,4-1-873 0 0,-94 34-997 0 0,-11 2-44 0 0,0 0 0 0 0,0 1 0 0 0,0 1 0 0 0,19-2 0 0 0,-30 4-211 0 0,-1 0 0 0 0,0 0 1 0 0,1 0-1 0 0,-1 0 0 0 0,0 0 0 0 0,1 0 0 0 0,-1 1 1 0 0,0-1-1 0 0,1 0 0 0 0,-1 0 0 0 0,0 0 1 0 0,0 0-1 0 0,1 0 0 0 0,-1 1 0 0 0,0-1 1 0 0,1 0-1 0 0,-1 0 0 0 0,0 1 0 0 0,0-1 0 0 0,0 0 1 0 0,1 0-1 0 0,-1 1 0 0 0,0-1 0 0 0,0 0 1 0 0,0 0-1 0 0,1 1 0 0 0,-1-1 0 0 0,0 0 0 0 0,0 1 1 0 0,0-1-1 0 0,0 1 0 0 0,0 14 134 0 0,-9 13 32 0 0,2-17-162 0 0,-1-1-1 0 0,0 0 1 0 0,0-1-1 0 0,-1 0 1 0 0,0-1 0 0 0,-1 1-1 0 0,-19 11 1 0 0,-8 8 4 0 0,-42 30-13 0 0,-12 9-64 0 0,33-18-184 0 0,24-22-108 0 0,1 1 1 0 0,-46 53 0 0 0,75-76 314 0 0,-14 23-185 0 0,15-23 180 0 0,3-5 61 0 0,0 1 1 0 0,0 0-1 0 0,-1 0 1 0 0,1-1-1 0 0,0 1 1 0 0,0 0-1 0 0,0 0 1 0 0,0 0-1 0 0,0-1 1 0 0,0 1-1 0 0,0 0 1 0 0,0 0-1 0 0,0 0 1 0 0,0-1-1 0 0,1 1 1 0 0,-1 0-1 0 0,0 0 1 0 0,0 0-1 0 0,1-1 1 0 0,-1 1-1 0 0,1 0 1 0 0,-1-1 0 0 0,0 1-1 0 0,1 0 1 0 0,-1-1-1 0 0,1 1 1 0 0,1 0-1 0 0,15 13 406 0 0,-12-11-279 0 0,1-1 0 0 0,0 0 1 0 0,0-1-1 0 0,-1 1 0 0 0,1-1 0 0 0,0 0 0 0 0,0 0 0 0 0,0-1 0 0 0,10 0 1 0 0,7-2 340 0 0,25-4 0 0 0,-43 5-437 0 0,120-24 969 0 0,-39 7-510 0 0,-32 4-227 0 0,-51 13-312 0 0,0 0 0 0 0,0 1 0 0 0,0-1 0 0 0,0 1 0 0 0,0 0 0 0 0,0 0 0 0 0,0 0 0 0 0,0 0 0 0 0,0 0 0 0 0,0 0 0 0 0,0 1 0 0 0,0 0 0 0 0,0-1 0 0 0,5 3 0 0 0,2 1-417 0 0,-1-1-34 0 0,-1-1 0 0 0,1 0-1 0 0,-1-1 1 0 0,1 0 0 0 0,10 0 0 0 0,10-3-5695 0 0,-15-1 232 0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6:10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8751 0 0,'0'0'3584'0'0,"2"2"-2120"0"0,14 20-392 0 0,1-1 1 0 0,1-1-1 0 0,1 0 0 0 0,33 26 0 0 0,14 14-11 0 0,60 58 326 0 0,-61-60-688 0 0,76 88 1 0 0,-134-137-683 0 0,0 0-1 0 0,-1 0 1 0 0,0 1 0 0 0,0-1-1 0 0,-1 2 1 0 0,0-1 0 0 0,-1 0-1 0 0,5 19 1 0 0,-7-20-13 0 0,-1 0 0 0 0,0 0 1 0 0,0 0-1 0 0,-1 1 0 0 0,0-1 0 0 0,0 0 0 0 0,-1 0 0 0 0,-1 0 1 0 0,1 1-1 0 0,-1-1 0 0 0,-4 8 0 0 0,-1 1 1 0 0,0-1-1 0 0,-1 0 0 0 0,-1-1 1 0 0,-1 0-1 0 0,0-1 1 0 0,-1 1-1 0 0,0-2 1 0 0,-2 0-1 0 0,-25 23 1 0 0,-7 0 28 0 0,-90 55 0 0 0,103-72-27 0 0,20-12-4 0 0,-1 1 0 0 0,1 0 0 0 0,1 0 0 0 0,0 1-1 0 0,-14 17 1 0 0,10-7 9 0 0,14-17-107 0 0,0-1-336 0 0,-1 7-21 0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6:12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34 3223 0 0,'-3'1'240'0'0,"-21"7"431"0"0,20-6 600 0 0,-1 0-1 0 0,1 0 1 0 0,0 1 0 0 0,0-1 0 0 0,0 1 0 0 0,-7 6 4576 0 0,15-8-5566 0 0,7 0-148 0 0,0 0 0 0 0,0-1-1 0 0,0 0 1 0 0,0-1 0 0 0,0 0-1 0 0,12-3 1 0 0,70-20 403 0 0,-32 7-257 0 0,-40 11-222 0 0,-6 2 7 0 0,0 0 0 0 0,0 1 0 0 0,1 1-1 0 0,26-1 1 0 0,-22 5-109 0 0,-16 1-60 0 0,1-3-50 0 0,-4 0 149 0 0,-1 0 0 0 0,0 1 0 0 0,0-1 0 0 0,1 0 0 0 0,-1 0 0 0 0,0 0 0 0 0,0 0 0 0 0,1 0 1 0 0,-1 0-1 0 0,0 0 0 0 0,0 1 0 0 0,1-1 0 0 0,-1 0 0 0 0,0 0 0 0 0,0 0 0 0 0,0 1 0 0 0,1-1 0 0 0,-1 0 0 0 0,0 0 0 0 0,0 1 0 0 0,0-1 1 0 0,0 0-1 0 0,0 0 0 0 0,0 0 0 0 0,1 1 0 0 0,-1-1 0 0 0,0 1 0 0 0,0-1-65 0 0,0 0-1 0 0,0 1 1 0 0,0-1 0 0 0,0 0 0 0 0,0 0-1 0 0,0 1 1 0 0,1-1 0 0 0,-1 0 0 0 0,0 0-1 0 0,0 1 1 0 0,0-1 0 0 0,0 0 0 0 0,1 0-1 0 0,-1 1 1 0 0,0-1 0 0 0,0 0 0 0 0,1 0-1 0 0,-1 0 1 0 0,0 0 0 0 0,0 1 0 0 0,1-1-1 0 0,-1 0 1 0 0,0 0 0 0 0,0 0-1 0 0,1 0 1 0 0,0 3-1813 0 0,2 9-3940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0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 11255 0 0,'0'0'1939'0'0,"0"2"-1146"0"0,-1 5-396 0 0,-1-1 0 0 0,0 1-1 0 0,0 0 1 0 0,0-1-1 0 0,-1 1 1 0 0,-4 7 0 0 0,-26 38 783 0 0,4-5-525 0 0,18-27-539 0 0,0 0-1 0 0,2 1 0 0 0,0 0 1 0 0,2 1-1 0 0,-10 40 0 0 0,17-52-180 0 0,0-10 21 0 0,0 1 0 0 0,0-1 1 0 0,1 1-1 0 0,-1-1 0 0 0,0 0 0 0 0,0 1 1 0 0,1-1-1 0 0,-1 1 0 0 0,0-1 0 0 0,1 0 1 0 0,-1 1-1 0 0,0-1 0 0 0,1 0 1 0 0,-1 1-1 0 0,0-1 0 0 0,1 0 0 0 0,-1 0 1 0 0,1 1-1 0 0,-1-1 0 0 0,1 0 0 0 0,-1 0 1 0 0,0 0-1 0 0,1 0 0 0 0,0 1 0 0 0,0-1-113 0 0,12 2-1123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8:20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22 394 7831 0 0,'0'0'706'0'0,"-2"-1"-578"0"0,1 0 249 0 0,-1 0 1 0 0,1 0-1 0 0,0 0 1 0 0,-1-1-1 0 0,1 1 0 0 0,0 0 1 0 0,0 0-1 0 0,0-1 1 0 0,0 1-1 0 0,0-1 1 0 0,0 1-1 0 0,0-1 1 0 0,0 1-1 0 0,1-1 1 0 0,-1 1-1 0 0,1-1 1 0 0,-1 0-1 0 0,1 1 0 0 0,-1-1 1 0 0,1 0-1 0 0,0 1 1 0 0,0-3-1 0 0,0-1-66 0 0,-1-2 19 0 0,1 0 0 0 0,0 0 1 0 0,1 0-1 0 0,0 0 1 0 0,0 0-1 0 0,0 0 1 0 0,1 1-1 0 0,0-1 1 0 0,0 0-1 0 0,1 1 0 0 0,5-10 1 0 0,-2 7-172 0 0,0 0 0 0 0,0 0-1 0 0,1 1 1 0 0,0 0 0 0 0,0 0 0 0 0,16-12 0 0 0,5 1-289 0 0,1 0 0 0 0,1 2 1 0 0,51-21-1 0 0,18-14-1927 0 0,-50 24-858 0 0,-15 10-3513 0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6:12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54 8751 0 0,'2'-2'674'0'0,"14"-15"-423"0"0,-6 8 1813 0 0,0 0-1 0 0,13-8 1615 0 0,-22 20-3594 0 0,0 0-60 0 0,-1 1 1 0 0,0 0-1 0 0,1 0 1 0 0,-1 0 0 0 0,0 0-1 0 0,-1 0 1 0 0,1-1 0 0 0,-1 1-1 0 0,0 0 1 0 0,0 0 0 0 0,0 0-1 0 0,0-1 1 0 0,-1 1-1 0 0,-3 6 1 0 0,-3 4 127 0 0,-2 0 0 0 0,-13 17 1 0 0,-1 1 145 0 0,-42 56 766 0 0,-3 5 134 0 0,67-91-1126 0 0,2-1-12 0 0,-4 7-37 0 0,3-7 36 0 0,10-1 12 0 0,-1-1 0 0 0,0-1 0 0 0,1 0 0 0 0,-1 0 0 0 0,9-4 0 0 0,23-5 121 0 0,302-40 517 0 0,-322 48-699 0 0,-5 1-63 0 0,1 0-1 0 0,24 2 1 0 0,-38 0-451 0 0,4 1 1003 0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6:13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 9671 0 0,'0'0'1150'0'0,"-1"2"-372"0"0,-21 36 1996 0 0,-28 72-1 0 0,8-12-1385 0 0,24-62-976 0 0,-84 157 705 0 0,-91 146-637 0 0,188-330-466 0 0,1 0 0 0 0,-6 19 1 0 0,3-8 33 0 0,-11 24 1 0 0,6-21-591 0 0,11-21-636 0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6:13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16 5983 0 0,'1'-1'274'0'0,"16"-12"415"0"0,-17 13-665 0 0,0-1 0 0 0,0 1 0 0 0,0 0 0 0 0,0 0 0 0 0,0 0 0 0 0,0 0 0 0 0,0 0 0 0 0,0 0 0 0 0,0 0 0 0 0,0 0 0 0 0,0 0 1 0 0,0 0-1 0 0,0 0 0 0 0,0 0 0 0 0,0 0 0 0 0,1 0 0 0 0,-1 0 0 0 0,0 0 0 0 0,0 0 0 0 0,0 0 0 0 0,0 0 0 0 0,0 0 0 0 0,0 0 0 0 0,0 0 0 0 0,0 0 0 0 0,0 0 0 0 0,0 0 0 0 0,0 0 0 0 0,0 0 0 0 0,0 0 0 0 0,1 0 0 0 0,-1 0 0 0 0,0 0 0 0 0,0 0 0 0 0,0 0 0 0 0,0 0 0 0 0,0 0 1 0 0,0 0-1 0 0,0 0 0 0 0,0 0 0 0 0,0 0 0 0 0,0 0 0 0 0,0 0 0 0 0,0 0 0 0 0,0 0 0 0 0,0 0 0 0 0,0 0 0 0 0,1 0 0 0 0,-1 0 0 0 0,0 0 0 0 0,0 0 0 0 0,0 0 0 0 0,0 0 0 0 0,0 1 0 0 0,0-1 0 0 0,0 0 0 0 0,0 0 0 0 0,0 0 0 0 0,0 0 0 0 0,0 0 0 0 0,0 0 0 0 0,0 0 1 0 0,0 0-1 0 0,0 0 0 0 0,0 0 0 0 0,0 0 0 0 0,0 0 0 0 0,1 4 443 0 0,0 0 0 0 0,1 0 1 0 0,-2 0-1 0 0,1-1 1 0 0,0 1-1 0 0,-1 0 0 0 0,0 0 1 0 0,0 0-1 0 0,0 0 0 0 0,0 0 1 0 0,0 0-1 0 0,-1 0 1 0 0,0 0-1 0 0,-1 5 0 0 0,-4 9-7 0 0,-14 31 0 0 0,12-31-205 0 0,-65 138 338 0 0,61-135-567 0 0,-2 0 0 0 0,0-1-1 0 0,-26 28 1 0 0,-57 49 19 0 0,94-94-41 0 0,-97 83 58 0 0,-23 22 12 0 0,81-64 618 0 0,-73 95 0 0 0,108-128-575 0 0,1 0-1 0 0,0 0 0 0 0,1 0 1 0 0,0 1-1 0 0,0 0 1 0 0,1 0-1 0 0,1 0 1 0 0,0 0-1 0 0,1 1 0 0 0,0-1 1 0 0,0 21-1 0 0,2-25-65 0 0,1 1-1 0 0,0-1 1 0 0,0 1-1 0 0,0-1 1 0 0,1 0-1 0 0,0 1 1 0 0,1-1-1 0 0,0 0 0 0 0,0-1 1 0 0,1 1-1 0 0,0 0 1 0 0,0-1-1 0 0,1 0 1 0 0,-1 0-1 0 0,2 0 1 0 0,-1-1-1 0 0,1 1 1 0 0,6 4-1 0 0,-4-4 86 0 0,1-1-1 0 0,0 0 0 0 0,0 0 1 0 0,0-1-1 0 0,1-1 0 0 0,-1 1 1 0 0,18 4-1 0 0,-11-5 138 0 0,0-1 1 0 0,0 0 0 0 0,0-1-1 0 0,25 0 1 0 0,-29-2-190 0 0,0 3-38 0 0,2-1-355 0 0,2 0-8432 0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6:14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55 5063 0 0,'-2'1'390'0'0,"-41"20"866"0"0,40-19-449 0 0,-1 0 1 0 0,1 1-1 0 0,0-1 1 0 0,0 1-1 0 0,0 0 1 0 0,0 0-1 0 0,0 0 0 0 0,1 0 1 0 0,-5 7 2113 0 0,7-10-2890 0 0,0 0 0 0 0,0 0 0 0 0,0 0 0 0 0,1 1 0 0 0,-1-1 1 0 0,0 0-1 0 0,0 0 0 0 0,0 0 0 0 0,1 0 0 0 0,-1 1 1 0 0,0-1-1 0 0,0 0 0 0 0,0 0 0 0 0,0 0 0 0 0,0 1 0 0 0,0-1 1 0 0,1 0-1 0 0,-1 0 0 0 0,0 0 0 0 0,0 1 0 0 0,0-1 0 0 0,0 0 1 0 0,0 0-1 0 0,0 1 0 0 0,0-1 0 0 0,0 0 0 0 0,0 1 0 0 0,0-1-4 0 0,0 0 0 0 0,0 1 0 0 0,0-1-1 0 0,0 0 1 0 0,0 1 0 0 0,0-1-1 0 0,0 0 1 0 0,0 1 0 0 0,0-1-1 0 0,1 0 1 0 0,-1 0 0 0 0,0 1-1 0 0,0-1 1 0 0,0 0 0 0 0,0 1-1 0 0,1-1 1 0 0,-1 0 0 0 0,0 0-1 0 0,0 1 1 0 0,1-1 0 0 0,-1 0-1 0 0,0 0 1 0 0,0 0 0 0 0,1 1-1 0 0,-1-1 1 0 0,0 0 0 0 0,0 0-1 0 0,1 0 1 0 0,-1 0 0 0 0,0 0 0 0 0,1 0-1 0 0,4 2 140 0 0,-1-1 1 0 0,1 0-1 0 0,-1-1 0 0 0,1 1 0 0 0,-1-1 0 0 0,1 0 0 0 0,-1 0 0 0 0,1-1 1 0 0,6 0-1 0 0,45-13 739 0 0,-36 8-742 0 0,210-64 834 0 0,-146 42-905 0 0,-77 26-115 0 0,0 0-1 0 0,0 0 1 0 0,12-1 0 0 0,-16 3-545 0 0,1 0 1 0 0,-1 0-1 0 0,1 1 0 0 0,-1-1 1 0 0,5 2-1 0 0,-5-2-1312 0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6:15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0 5527 0 0,'0'0'4211'0'0,"-1"3"-2195"0"0,-23 62 2576 0 0,-5 18-2779 0 0,14-37-1362 0 0,-1-1 0 0 0,-2-1 0 0 0,-30 50 0 0 0,-40 61-121 0 0,84-147-1230 0 0,0 1 1 0 0,-4 14 0 0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6:15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1003 46 13703 0 0,'45'-32'1464'0'0,"-28"21"-988"0"0,-12 9 2568 0 0,-5 3-2955 0 0,0 1 0 0 0,1-1 0 0 0,-1 0 0 0 0,0 1 0 0 0,0-1 0 0 0,0 0 0 0 0,0 1 0 0 0,0-1 0 0 0,-1 3 0 0 0,1-4-27 0 0,-1 6 34 0 0,0 0-1 0 0,-1 0 1 0 0,0 0-1 0 0,0 0 1 0 0,0-1 0 0 0,-1 1-1 0 0,0-1 1 0 0,-5 8-1 0 0,-4 4 46 0 0,-16 17 0 0 0,-132 145 173 0 0,75-80-251 0 0,-126 157 0 0 0,-47 56 11 0 0,185-241-38 0 0,42-42 5 0 0,-42 50 0 0 0,57-59-33 0 0,-12 15 57 0 0,-37 60 0 0 0,59-84-118 0 0,7-10 29 0 0,-1-1 0 0 0,0 1 0 0 0,0-1 0 0 0,0 1 1 0 0,0-1-1 0 0,0 1 0 0 0,1-1 0 0 0,-1 1 0 0 0,0-1 0 0 0,0 0 0 0 0,1 1 0 0 0,-1-1 1 0 0,0 1-1 0 0,1-1 0 0 0,-1 0 0 0 0,0 1 0 0 0,1-1 0 0 0,-1 0 0 0 0,1 1 1 0 0,-1-1-1 0 0,1 0 0 0 0,-1 1 0 0 0,1-1 0 0 0,0 0 0 0 0,-1 1-34 0 0,2-1-322 0 0,0 1 0 0 0,0 0 0 0 0,-1 0 1 0 0,1-1-1 0 0,0 1 0 0 0,0-1 0 0 0,0 0 0 0 0,0 0 0 0 0,0 1 0 0 0,0-1 0 0 0,0 0 0 0 0,-1 0 0 0 0,1-1 0 0 0,0 1 1 0 0,2-1-1 0 0,17-4-5978 0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6:16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42 10799 0 0,'0'0'979'0'0,"-2"1"-808"0"0,-13 5 1090 0 0,0 0 1 0 0,-17 4 0 0 0,15-6 83 0 0,6-1 2357 0 0,13-4-3500 0 0,9-5-96 0 0,-1 0 0 0 0,1 1 0 0 0,1 0 0 0 0,11-4-1 0 0,53-11-130 0 0,-50 13 49 0 0,-9 3 63 0 0,0 1 0 0 0,0 0-1 0 0,25 0 1 0 0,-41 3-76 0 0,0 0 0 0 0,0 0 0 0 0,0 1 0 0 0,0-1 0 0 0,0 0 0 0 0,0 0 0 0 0,0 0 0 0 0,0 1 0 0 0,0-1 0 0 0,0 0 0 0 0,0 1 0 0 0,-1-1 0 0 0,1 1 0 0 0,0-1 0 0 0,0 1 0 0 0,0-1 0 0 0,0 1 0 0 0,-1 0 0 0 0,1-1 0 0 0,0 1 0 0 0,0 0 0 0 0,0 1 0 0 0,0 0 28 0 0,0 0-1 0 0,0-1 0 0 0,-1 1 0 0 0,1 0 1 0 0,-1 0-1 0 0,1 0 0 0 0,-1 0 0 0 0,0 0 1 0 0,0-1-1 0 0,0 1 0 0 0,0 3 0 0 0,0 1 42 0 0,-1-1 0 0 0,0 1-1 0 0,0 0 1 0 0,-1-1-1 0 0,0 1 1 0 0,0-1 0 0 0,-3 7-1 0 0,-7 5-77 0 0,0 0-1 0 0,-1-1 1 0 0,-31 30 0 0 0,38-40 2 0 0,-12 10-23 0 0,-1 0 1 0 0,0-2-1 0 0,-1 0 1 0 0,0-1-1 0 0,-1-1 1 0 0,-1-1-1 0 0,0-1 1 0 0,0-1-1 0 0,-30 8 0 0 0,48-16-78 0 0,-5 0 1 0 0,7 0 0 0 0,4-3-664 0 0,8-2 689 0 0,1 0 0 0 0,-1 0 1 0 0,1 1-1 0 0,0 0 0 0 0,0 1 0 0 0,11-1 0 0 0,-7 1 71 0 0,3 1 0 0 0,-11 1 0 0 0,14 6 0 0 0,-1-3 2 0 0,-15-2-4 0 0,3 3 66 0 0,-3-2-22 0 0,0-1-1 0 0,0 1 1 0 0,0 0 0 0 0,0 1-1 0 0,-1-1 1 0 0,1 1-1 0 0,-1 0 1 0 0,1 0 0 0 0,-1 0-1 0 0,0 0 1 0 0,0 1-1 0 0,-1 0 1 0 0,1 0 0 0 0,5 8-1 0 0,-7-9-15 0 0,-1 0 0 0 0,0 0 1 0 0,1 0-1 0 0,-1 0 0 0 0,0 0 0 0 0,-1 0 0 0 0,1 0 0 0 0,-1 1 0 0 0,1-1 1 0 0,-1 0-1 0 0,0 0 0 0 0,0 0 0 0 0,0 1 0 0 0,-1 3 0 0 0,0-2 4 0 0,-1 0-1 0 0,1-1 1 0 0,-1 1-1 0 0,0 0 1 0 0,0 0-1 0 0,-1-1 1 0 0,1 1-1 0 0,-4 4 1 0 0,-5 4 25 0 0,0 0 0 0 0,-1-1 0 0 0,-1-1 0 0 0,-17 14 0 0 0,11-12 28 0 0,1-1 0 0 0,-2 0-1 0 0,1-2 1 0 0,-1 0 0 0 0,-1-2-1 0 0,-38 11 1 0 0,55-18-30 0 0,-5 1-57 0 0,7-2-65 0 0,10-12-1011 0 0,-4 7 227 0 0,0 1 0 0 0,1 0 0 0 0,0 0 0 0 0,-1 0 0 0 0,8-4 0 0 0,-3 2-1950 0 0,9-6-3536 0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6:16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2 5983 0 0,'15'-2'14684'0'0,"-16"6"-14632"0"0,0 0 0 0 0,0-1-1 0 0,0 1 1 0 0,-1-1 0 0 0,1 1-1 0 0,-1-1 1 0 0,0 0 0 0 0,0 0 0 0 0,-4 5-1 0 0,1 0-22 0 0,-39 52 83 0 0,31-43-89 0 0,0 1-1 0 0,1 0 1 0 0,-11 21-1 0 0,21-34-30 0 0,-2 1 18 0 0,1 0 1 0 0,0 1-1 0 0,1-1 0 0 0,0 1 1 0 0,0 0-1 0 0,-1 8 0 0 0,5 0-10 0 0,-1-12 5 0 0,1 0 0 0 0,-1 0 0 0 0,1 0 0 0 0,0 0 0 0 0,-1-1 0 0 0,1 1 0 0 0,1-1 0 0 0,-1 1-1 0 0,0-1 1 0 0,1 0 0 0 0,-1 0 0 0 0,6 4 0 0 0,-3-3 8 0 0,0 0 1 0 0,1-1-1 0 0,-1 1 0 0 0,1-1 0 0 0,-1-1 1 0 0,11 3-1 0 0,-6-2 14 0 0,0-1 1 0 0,0 0 0 0 0,0-1-1 0 0,0 0 1 0 0,0-1 0 0 0,-1 0-1 0 0,1-1 1 0 0,14-3 0 0 0,-16 2-4 0 0,0 0 0 0 0,0 0 0 0 0,0-1 0 0 0,-1 0 0 0 0,1-1 0 0 0,-1 1 0 0 0,0-1 0 0 0,0-1 1 0 0,-1 0-1 0 0,0 1 0 0 0,0-2 0 0 0,0 1 0 0 0,-1-1 0 0 0,1 0 0 0 0,4-9 0 0 0,-5 6 35 0 0,0 1 0 0 0,-1-1 0 0 0,0 0-1 0 0,-1-1 1 0 0,0 1 0 0 0,-1 0 0 0 0,0-1-1 0 0,0 1 1 0 0,-1-1 0 0 0,0 0-1 0 0,-2-20 1 0 0,0 19 28 0 0,1 8-69 0 0,0 0 0 0 0,0 1-1 0 0,0-1 1 0 0,-1 0 0 0 0,1 1 0 0 0,-1-1 0 0 0,0 1-1 0 0,0-1 1 0 0,0 1 0 0 0,-1-1 0 0 0,1 1 0 0 0,-1 0-1 0 0,-1-3 1 0 0,2 4-21 0 0,0 1 0 0 0,0 0 0 0 0,0 0 0 0 0,0 0 0 0 0,0 0 0 0 0,0 0 0 0 0,0 0 0 0 0,0 0 0 0 0,0 0 0 0 0,0 0 0 0 0,0 0 0 0 0,0 0 0 0 0,-1 1-1 0 0,1-1 1 0 0,0 1 0 0 0,-1-1 0 0 0,1 1 0 0 0,0-1 0 0 0,-1 1 0 0 0,-1 0 0 0 0,-3-1-26 0 0,2 0-100 0 0,0 1 0 0 0,0 0 0 0 0,-1 0 0 0 0,1 0 0 0 0,0 0 0 0 0,-1 1 0 0 0,1-1 0 0 0,0 1 0 0 0,-7 2 0 0 0,9-2-354 0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6:17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96 10591 0 0,'-45'-82'1152'0'0,"30"68"4304"0"0,50 82-4468 0 0,76 112 0 0 0,-41-80-786 0 0,61 79 47 0 0,-96-139-74 0 0,80 101 1142 0 0,-97-116-774 0 0,-1 0 0 0 0,-1 1 0 0 0,23 55 0 0 0,-34-66-383 0 0,0 0 0 0 0,-1 1 0 0 0,0 0 1 0 0,-1 0-1 0 0,-1 0 0 0 0,-1 1 0 0 0,0-1 1 0 0,-2 0-1 0 0,1 0 0 0 0,-6 31 0 0 0,1-26-109 0 0,-1 0 0 0 0,0 0-1 0 0,-2-1 1 0 0,0 0 0 0 0,-1 0-1 0 0,-1-1 1 0 0,-20 29 0 0 0,-12 7 52 0 0,-2-2 0 0 0,-58 52 0 0 0,75-81-103 0 0,17-15 0 0 0,3-1-41 0 0,7-8 8 0 0,0 1 0 0 0,1 0 0 0 0,-1-1 0 0 0,1 1 0 0 0,-1-1 0 0 0,0 1 0 0 0,1-1 0 0 0,-1 1 0 0 0,1-1-1 0 0,-1 1 1 0 0,1-1 0 0 0,-1 1 0 0 0,1-1 0 0 0,-1 0 0 0 0,1 1 0 0 0,0-1 0 0 0,-1 0 0 0 0,1 0 0 0 0,0 1 0 0 0,-1-1 0 0 0,2 0 0 0 0,20 3-750 0 0,-20-3 235 0 0,6-1 107 0 0,-3 1-1160 0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6:18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65 110 10799 0 0,'0'0'979'0'0,"-2"-1"-808"0"0,-2 0 27 0 0,-1 1 1 0 0,1-1 0 0 0,0 1 0 0 0,-1 0-1 0 0,1 0 1 0 0,0 1 0 0 0,-8 0-1 0 0,0 2 1615 0 0,4-1-429 0 0,13 1 1384 0 0,19-1-1192 0 0,27-10-1177 0 0,0-1 1 0 0,93-31-1 0 0,-30 7-77 0 0,-90 27-513 0 0,56-13-2675 0 0,-69 18 2056 0 0,0 0 0 0 0,0 0-1 0 0,0 1 1 0 0,0 0 0 0 0,16 3 0 0 0,-12 0-5528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8:20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73 7831 0 0,'0'0'603'0'0,"2"-2"-396"0"0,2-6 46 0 0,10-15 6554 0 0,-15 21-6749 0 0,-1-1-74 0 0,0 0 0 0 0,0 1 1 0 0,0-1-1 0 0,0 1 0 0 0,0-1 0 0 0,0 1 0 0 0,0 0 0 0 0,-1 0 0 0 0,1 0 0 0 0,-1 0 0 0 0,0 1 0 0 0,0-1 0 0 0,1 1 1 0 0,-1 0-1 0 0,0-1 0 0 0,0 1 0 0 0,0 0 0 0 0,0 1 0 0 0,-1-1 0 0 0,1 1 0 0 0,0-1 0 0 0,0 1 0 0 0,0 0 1 0 0,0 0-1 0 0,0 0 0 0 0,-1 0 0 0 0,-4 2 0 0 0,-9 2 63 0 0,0 0 1 0 0,0 1 0 0 0,1 1-1 0 0,0 0 1 0 0,-27 16-1 0 0,11-3 293 0 0,-49 38 0 0 0,45-27-64 0 0,-41 29 416 0 0,2-3-17 0 0,24-18-80 0 0,49-36-210 0 0,14 7-152 0 0,-8-7-206 0 0,0 0-1 0 0,0-1 1 0 0,0 0-1 0 0,0 0 1 0 0,0 0-1 0 0,1 0 1 0 0,-1-1 0 0 0,0 1-1 0 0,1-1 1 0 0,-1 0-1 0 0,8-2 1 0 0,4 0 81 0 0,28-7 1 0 0,-29 4-66 0 0,0 0-1 0 0,0-1 0 0 0,26-13 1 0 0,45-36-158 0 0,-67 42 16 0 0,-17 12 7 0 0,-3 4-4 0 0,-1 3 61 0 0,-1-1-1 0 0,0 0 1 0 0,0 1 0 0 0,0-1-1 0 0,0 0 1 0 0,-6 6-1 0 0,-29 29-93 0 0,17-19 106 0 0,-201 235-153 0 0,146-155 40 0 0,28-36 32 0 0,-39 67-498 0 0,87-130 175 0 0,0-2 353 0 0,1 1 0 0 0,0-1 0 0 0,0 0 1 0 0,0 1-1 0 0,0-1 0 0 0,0 0 0 0 0,-1 0 0 0 0,1 0 1 0 0,0 0-1 0 0,0 0 0 0 0,0 0 0 0 0,0 0 0 0 0,2 0 0 0 0,-2 0-40 0 0,21-4-477 0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6:18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13 116 11519 0 0,'0'0'528'0'0,"-2"-1"-16"0"0,-8 0 3888 0 0,20 0-3820 0 0,1 0-1 0 0,-1-1 1 0 0,0 0-1 0 0,15-5 1 0 0,-12 3-214 0 0,141-46 1834 0 0,-111 38-1877 0 0,0 1 1 0 0,1 3-1 0 0,0 1 0 0 0,64-1 0 0 0,-31 8-2899 0 0,-55 1 1192 0 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6:52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13 1375 0 0,'0'0'13856'0'0,"0"3"-13438"0"0,0-3-363 0 0,0 0 1 0 0,-1 1 0 0 0,1-1 0 0 0,0 0 0 0 0,0 0 0 0 0,0 1 0 0 0,0-1 0 0 0,0 0 0 0 0,0 1-1 0 0,0-1 1 0 0,0 0 0 0 0,0 0 0 0 0,0 1 0 0 0,0-1 0 0 0,0 0 0 0 0,0 1 0 0 0,0-1-1 0 0,0 0 1 0 0,0 0 0 0 0,0 1 0 0 0,0-1 0 0 0,0 0 0 0 0,0 1 0 0 0,0-1 0 0 0,1 0 0 0 0,-1 1-1 0 0,7-4 2727 0 0,8-4-2770 0 0,14-1 203 0 0,-15 5-150 0 0,-2 1-1 0 0,-10 2 160 0 0,-1 0-78 0 0,-1 1-110 0 0,1-1 0 0 0,-1 1 0 0 0,1 0 0 0 0,-1-1-1 0 0,0 1 1 0 0,1 0 0 0 0,-1 0 0 0 0,0-1 0 0 0,0 1 0 0 0,1 0 0 0 0,-1-1 0 0 0,0 1 0 0 0,0 0-1 0 0,0 0 1 0 0,0 1 0 0 0,-5 11 199 0 0,0 1-203 0 0,-4-4 11 0 0,-14 10-33 0 0,13-12-10 0 0,-1-6 0 0 0,10-1 2 0 0,0-1 0 0 0,0 0 0 0 0,0 0 0 0 0,0 0 0 0 0,1 0 0 0 0,-1 0-1 0 0,0 0 1 0 0,0 0 0 0 0,0-1 0 0 0,1 1 0 0 0,-1 0 0 0 0,0 0 0 0 0,0-1 0 0 0,1 1 0 0 0,-1 0 0 0 0,0-1-1 0 0,0 1 1 0 0,1 0 0 0 0,-1-1 0 0 0,0 1 0 0 0,1-1 0 0 0,-1 0 0 0 0,1 1 0 0 0,-1-1 0 0 0,1 1 0 0 0,-1-1-1 0 0,1 0 1 0 0,-1 1 0 0 0,1-1 0 0 0,-1 0 0 0 0,1 0 0 0 0,0 1 0 0 0,0-1 0 0 0,-1 0 0 0 0,1 0 0 0 0,0 0-1 0 0,0 1 1 0 0,0-1 0 0 0,0 0 0 0 0,0 0 0 0 0,0 0 0 0 0,0 1 0 0 0,0-1 0 0 0,0-1 0 0 0,1-1-36 0 0,0-1 1 0 0,0 1 0 0 0,0 0 0 0 0,0 0 0 0 0,0-1 0 0 0,1 1 0 0 0,-1 0 0 0 0,1 0 0 0 0,0 1 0 0 0,0-1 0 0 0,0 0 0 0 0,1 1 0 0 0,-1-1 0 0 0,4-2 0 0 0,1-1 9 0 0,-5 5-30 0 0,0 0 1 0 0,6-1 54 0 0,-6 1 715 0 0,-2 4-636 0 0,-1 16-62 0 0,-1-15-16 0 0,1-2 5 0 0,0 0 20 0 0,1-2-35 0 0,0 0 0 0 0,0 0 1 0 0,1 0-1 0 0,-1 0 1 0 0,0 0-1 0 0,0 1 0 0 0,0-1 1 0 0,1 0-1 0 0,-1 0 1 0 0,0 0-1 0 0,0 0 1 0 0,0 0-1 0 0,1 0 0 0 0,-1 0 1 0 0,0 0-1 0 0,0 0 1 0 0,0 1-1 0 0,0-1 1 0 0,1 0-1 0 0,-1 0 0 0 0,0 0 1 0 0,0 0-1 0 0,0 0 1 0 0,0 1-1 0 0,0-1 1 0 0,0 0-1 0 0,1 0 0 0 0,-1 0 1 0 0,0 1-1 0 0,0-1-18 0 0,0 1 0 0 0,0-1 0 0 0,1 0-1 0 0,-1 1 1 0 0,0-1 0 0 0,0 1-1 0 0,1-1 1 0 0,-1 0 0 0 0,0 1 0 0 0,1-1-1 0 0,-1 0 1 0 0,1 0 0 0 0,-1 1-1 0 0,0-1 1 0 0,1 0 0 0 0,-1 0 0 0 0,1 0-1 0 0,-1 1 1 0 0,0-1 0 0 0,1 0-1 0 0,0 0 1 0 0,9 2-1674 0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6:53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60 221 6911 0 0,'-2'0'528'0'0,"-6"0"-217"0"0,-21-1-191 0 0,9-4 11901 0 0,22 4-11874 0 0,10-3 32 0 0,-1 0 1 0 0,1 1 0 0 0,0 0-1 0 0,-1 1 1 0 0,1 1-1 0 0,17-1 1 0 0,-2-1 36 0 0,13 0 58 0 0,-2-1-51 0 0,62-12 0 0 0,-23-2-59 0 0,-12 3 4 0 0,65-24 0 0 0,96-45-44 0 0,-217 81-124 0 0,0 0 0 0 0,0 1 0 0 0,0 0 0 0 0,14-1 0 0 0,-9 4 0 0 0,-13 0-1 0 0,0-1 0 0 0,-1 0 1 0 0,1 1-1 0 0,0-1 0 0 0,0 1 0 0 0,-1-1 0 0 0,1 1 0 0 0,-1-1 1 0 0,1 1-1 0 0,0-1 0 0 0,-1 1 0 0 0,1 0 0 0 0,-1-1 0 0 0,1 1 1 0 0,-1 0-1 0 0,1 2-21 0 0,0 0 1 0 0,0 0-1 0 0,0 0 1 0 0,-1 0-1 0 0,1 0 1 0 0,-1 1-1 0 0,0-1 1 0 0,0 0-1 0 0,0 0 1 0 0,-1 0-1 0 0,1 0 1 0 0,-1 0-1 0 0,1 0 1 0 0,-1 0-1 0 0,0 0 1 0 0,0 0-1 0 0,-3 4 1 0 0,-2 6-41 0 0,-1 0 0 0 0,-11 16 0 0 0,-27 32 23 0 0,-64 68 0 0 0,62-81-21 0 0,-98 76-1 0 0,88-79 54 0 0,29-24 7 0 0,16-13 0 0 0,1 0 0 0 0,0 2 0 0 0,0-1 0 0 0,-9 13 0 0 0,12-13-10 0 0,6-8-49 0 0,17 2-240 0 0,-9-3 22 0 0,-1 0-1 0 0,1-1 1 0 0,-1 1-1 0 0,1-2 1 0 0,-1 1-1 0 0,1 0 1 0 0,-1-1-1 0 0,0 0 1 0 0,8-4-1 0 0,-5 2-799 0 0,15-5-5479 0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6:54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306 215 1839 0 0,'0'0'83'0'0,"-2"1"-6"0"0,-9 2-12 0 0,-22 7 550 0 0,10 3 9627 0 0,15-9-9504 0 0,-7 5 3682 0 0,18-11-4118 0 0,27-13 315 0 0,31-21 0 0 0,2-2-305 0 0,33-21 122 0 0,6-3 148 0 0,-83 51-445 0 0,-6 4 95 0 0,25-10 0 0 0,-33 15-157 0 0,0 0-1 0 0,0 1 1 0 0,0 0-1 0 0,0 0 1 0 0,1 1-1 0 0,-1-1 1 0 0,0 1 0 0 0,10 1-1 0 0,-14-1-60 0 0,1 1-1 0 0,-1-1 0 0 0,0 1 1 0 0,1-1-1 0 0,-1 1 0 0 0,0-1 1 0 0,0 1-1 0 0,0 0 1 0 0,1 0-1 0 0,-1 0 0 0 0,0-1 1 0 0,0 1-1 0 0,0 0 0 0 0,0 0 1 0 0,0 1-1 0 0,-1-1 1 0 0,1 0-1 0 0,0 0 0 0 0,0 0 1 0 0,-1 0-1 0 0,1 1 0 0 0,0 1 1 0 0,0 0-7 0 0,1 1 0 0 0,-1-1 0 0 0,-1 1-1 0 0,1-1 1 0 0,0 1 0 0 0,-1 5 0 0 0,0-3-2 0 0,-1 0-1 0 0,1-1 0 0 0,-1 0 1 0 0,-1 1-1 0 0,1-1 0 0 0,-1 0 1 0 0,0 1-1 0 0,0-1 1 0 0,-1 0-1 0 0,1-1 0 0 0,-1 1 1 0 0,-5 6-1 0 0,-6 6 26 0 0,-29 28 0 0 0,22-24-23 0 0,-25 25-155 0 0,-72 55 0 0 0,-91 44-237 0 0,141-100 290 0 0,-62 45-89 0 0,122-85 184 0 0,5-3-2 0 0,0 0 1 0 0,0 0 0 0 0,1 0 0 0 0,-1 0 0 0 0,1 0 0 0 0,-1 1 0 0 0,1-1-1 0 0,0 1 1 0 0,-2 3 0 0 0,-4 4-47 0 0,4-1 20 0 0,3-7-46 0 0,15 3-100 0 0,-1-2 248 0 0,-1-1 0 0 0,1-1 1 0 0,0 0-1 0 0,0-1 0 0 0,0 0 0 0 0,21-4 0 0 0,-16 3 31 0 0,171-25 931 0 0,51-3 863 0 0,-228 28-1809 0 0,-1 1-7 0 0,1 0 0 0 0,-1 1 0 0 0,15 2 0 0 0,-14-1-61 0 0,-9-2-6 0 0,-4 2-483 0 0,1 1 332 0 0,-4 9-2417 0 0,-2 0 1167 0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6:54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 13703 0 0,'0'0'1246'0'0,"-1"1"-1028"0"0,-5 4-100 0 0,4-4 362 0 0,1 0-81 0 0,-1 1 0 0 0,1-1 0 0 0,0 1 0 0 0,0-1 0 0 0,0 1 0 0 0,0-1 0 0 0,0 1 0 0 0,0 0 0 0 0,0-1 0 0 0,0 1 1 0 0,1 0-1 0 0,-1 0 0 0 0,1-1 0 0 0,-1 4 0 0 0,-1 5-671 0 0,2-7 518 0 0,0-1-190 0 0,0-2-56 0 0,-1 8 41 0 0,0-1-1 0 0,0 0 1 0 0,0 0 0 0 0,-1 0 0 0 0,0 0 0 0 0,0 0 0 0 0,-1 0 0 0 0,0 0 0 0 0,-4 7 0 0 0,-16 27 200 0 0,13-22-107 0 0,-1 0 0 0 0,-1-1 0 0 0,-16 20 0 0 0,-39 34 125 0 0,58-61-234 0 0,0-1 23 0 0,1-1-25 0 0,7-7 35 0 0,10-3-11 0 0,1 0-1 0 0,-1-1 0 0 0,1-1 0 0 0,-1 0 1 0 0,0 0-1 0 0,0 0 0 0 0,0-1 0 0 0,9-6 1 0 0,5-1 30 0 0,40-21 29 0 0,-36 17 31 0 0,39-15 1 0 0,-60 28-91 0 0,-1 0 0 0 0,1 1-1 0 0,0 0 1 0 0,0 0 0 0 0,0 0-1 0 0,0 0 1 0 0,0 1 0 0 0,0 0-1 0 0,9 1 1 0 0,1 2 103 0 0,-1 1 0 0 0,0 0 0 0 0,18 8 0 0 0,-29-10-108 0 0,8 6-31 0 0,-3-1-24 0 0,-7-5-51 0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6:55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95 13591 0 0,'19'-14'629'0'0,"-1"0"0"0"0,-1-2 0 0 0,23-26 0 0 0,-30 33 2253 0 0,-10 9-2793 0 0,0 0-1 0 0,0 0 0 0 0,0 1 1 0 0,0-1-1 0 0,0 0 0 0 0,0 0 1 0 0,1 0-1 0 0,-1 0 0 0 0,0 0 0 0 0,0 0 1 0 0,0 1-1 0 0,0-1 0 0 0,0 0 1 0 0,0 0-1 0 0,0 0 0 0 0,0 0 1 0 0,0 1-1 0 0,0-1 0 0 0,0 0 0 0 0,0 0 1 0 0,0 0-1 0 0,0 0 0 0 0,0 1 1 0 0,0-1-1 0 0,0 0 0 0 0,0 0 1 0 0,0 0-1 0 0,0 0 0 0 0,0 1 1 0 0,0-1-1 0 0,0 0 0 0 0,0 0 0 0 0,0 0 1 0 0,0 0-1 0 0,0 1 0 0 0,-8 23 1267 0 0,-33 61-962 0 0,3-5-214 0 0,-40 72-5 0 0,31-65-116 0 0,-33 85-26 0 0,64-132-21 0 0,3 1-1 0 0,-13 58 1 0 0,12-9 10 0 0,-12 54 33 0 0,23-135-29 0 0,3-7-100 0 0,1-5-21 0 0,11-22-160 0 0,-3 5-1829 0 0,11-29 0 0 0,-14 22 550 0 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8:44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25 180 7111 0 0,'3'0'324'0'0,"25"-2"108"0"0,-2 2-182 0 0,-23 0 280 0 0,-1 1-303 0 0,7 2-198 0 0,-6-2-130 0 0,-5 1-827 0 0,-5 1 1080 0 0,-1 0 0 0 0,1 0 0 0 0,-1-1 1 0 0,1 1-1 0 0,-15 1 0 0 0,-16 5 3948 0 0,43-6-3774 0 0,3 4-37 0 0,0-4-164 0 0,-1 0-1 0 0,1 0 1 0 0,-1-1 0 0 0,1-1 0 0 0,0 1-1 0 0,0-1 1 0 0,0 0 0 0 0,9-1 0 0 0,70-6 671 0 0,-61 4-576 0 0,271-29 852 0 0,225-16 318 0 0,-259 53-871 0 0,-87 2-107 0 0,-124-8-317 0 0,73-10-1 0 0,-55-1 227 0 0,72-20 0 0 0,-99 18-55 0 0,0-1 1 0 0,72-36 0 0 0,-42 14 861 0 0,-71 35-890 0 0,-14 12-205 0 0,-11 9-205 0 0,-32 28-962 0 0,6-3-3071 0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8:45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15 168 5063 0 0,'0'0'390'0'0,"-3"-1"-252"0"0,-9 0 6412 0 0,13-2-5905 0 0,-1 2-587 0 0,0 1 0 0 0,-1-1 0 0 0,1 1 0 0 0,0-1-1 0 0,1 1 1 0 0,-1-1 0 0 0,0 1 0 0 0,0-1 0 0 0,0 1-1 0 0,0-1 1 0 0,0 0 0 0 0,0 1 0 0 0,1 0 0 0 0,-1-1 0 0 0,0 1-1 0 0,0-1 1 0 0,1 1 0 0 0,-1-1 0 0 0,0 1 0 0 0,1-1 0 0 0,6-3 173 0 0,-1 1 0 0 0,1-1 0 0 0,-1 1 0 0 0,1 1 1 0 0,0 0-1 0 0,0 0 0 0 0,0 0 0 0 0,0 1 1 0 0,0-1-1 0 0,1 2 0 0 0,11-1 0 0 0,50 1 578 0 0,285 7 902 0 0,-259-3-1464 0 0,0-5-1 0 0,-1-5 0 0 0,124-21 1 0 0,389-60 2142 0 0,-423 72-1471 0 0,-157 14-817 0 0,0 2 0 0 0,0 1 0 0 0,-1 1 0 0 0,47 11-1 0 0,-64-12-92 0 0,-5-1-10 0 0,0 0 0 0 0,0 0 0 0 0,-1 1 0 0 0,1-1 0 0 0,0 1 0 0 0,4 3 0 0 0,0 0-753 0 0,-8-4 748 0 0,1-1-1 0 0,-1 0 0 0 0,0 0 0 0 0,0 0 0 0 0,0 0 0 0 0,-1 0 1 0 0,1 1-1 0 0,0-1 0 0 0,0 0 0 0 0,0 0 0 0 0,0 0 0 0 0,0 0 1 0 0,0 0-1 0 0,0 0 0 0 0,0 0 0 0 0,0 1 0 0 0,0-1 0 0 0,0 0 1 0 0,0 0-1 0 0,0 0 0 0 0,0 0 0 0 0,0 0 0 0 0,-1 0 0 0 0,1 0 1 0 0,0 0-1 0 0,0 0 0 0 0,0 1 0 0 0,0-1 0 0 0,0 0 0 0 0,0 0 1 0 0,0 0-1 0 0,-1 0 0 0 0,1 0 0 0 0,0 0 0 0 0,0 0 1 0 0,0 0-1 0 0,0 0 0 0 0,0 0 0 0 0,-24 3-114 0 0,8-1-464 0 0,13-2 307 0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8:51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1283 107 7423 0 0,'14'-20'745'0'0,"1"0"-1"0"0,0 1 0 0 0,25-22 0 0 0,-33 35 1823 0 0,-8 21-2399 0 0,-2-6-161 0 0,0 0 1 0 0,0-1-1 0 0,0 1 0 0 0,-1 0 0 0 0,-10 14 0 0 0,-32 39 98 0 0,36-49-74 0 0,-209 239 162 0 0,-16-12 110 0 0,-26 26-122 0 0,-242 237-117 0 0,496-496-81 0 0,-1 0 0 0 0,1 1 0 0 0,1 0 1 0 0,-1 0-1 0 0,1 0 0 0 0,1 1 0 0 0,-1 0 0 0 0,2 0 0 0 0,-8 18 0 0 0,12-25-858 0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8:52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1401 85 8087 0 0,'2'-1'367'0'0,"0"-2"-294"0"0,0 0 0 0 0,0 0-1 0 0,0 0 1 0 0,0-1 0 0 0,0 1 0 0 0,1-5 0 0 0,6-12 16 0 0,15-15 2587 0 0,-23 34-1375 0 0,-15 19-1086 0 0,-128 177 329 0 0,-16 21-435 0 0,-18-15-47 0 0,-15-12-16 0 0,98-98-25 0 0,-271 264 167 0 0,160-151-112 0 0,187-186-31 0 0,1 1 0 0 0,-16 23 0 0 0,25-32 6 0 0,1 0 0 0 0,0 1 0 0 0,1 0 0 0 0,0 0 0 0 0,0 1 0 0 0,-3 13 0 0 0,6 10 187 0 0,2-32-216 0 0,0-1 660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8:21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520 104 16439 0 0,'0'0'1491'0'0,"2"0"-1227"0"0,27 6-78 0 0,27 9 535 0 0,-42-14-700 0 0,-8-2 22 0 0,0 0 0 0 0,0 0-1 0 0,0-1 1 0 0,0 0 0 0 0,0 0 0 0 0,0-1 0 0 0,0 1 0 0 0,-1-1 0 0 0,1-1 0 0 0,-1 1-1 0 0,0-1 1 0 0,7-6 0 0 0,-9 6 17 0 0,2-6-48 0 0,-2-3-77 0 0,-3 11-6 0 0,0 0 1 0 0,0 0-1 0 0,0 0 1 0 0,-1 0 0 0 0,1 0-1 0 0,-1 0 1 0 0,1 0-1 0 0,-1 0 1 0 0,0 0-1 0 0,0 0 1 0 0,0 1-1 0 0,0-1 1 0 0,0 0-1 0 0,0 0 1 0 0,0 1 0 0 0,0-1-1 0 0,-3-1 1 0 0,1 0-77 0 0,0 1 1 0 0,0 0 0 0 0,0 0 0 0 0,0 0-1 0 0,0 0 1 0 0,-1 1 0 0 0,1-1-1 0 0,-8-1 1 0 0,3 1-39 0 0,0 0-1 0 0,0 1 1 0 0,0 0 0 0 0,0 1-1 0 0,0-1 1 0 0,0 2-1 0 0,-1-1 1 0 0,-9 3 0 0 0,-16 5-39 0 0,-1 3 1 0 0,1 0 0 0 0,-48 25 0 0 0,-89 62 482 0 0,134-74-119 0 0,-36 31 1 0 0,56-41-74 0 0,0 2 0 0 0,1 0 0 0 0,1 0 0 0 0,-12 20 0 0 0,24-33-32 0 0,1 1 1 0 0,-1 0-1 0 0,1 0 0 0 0,0 0 0 0 0,1 0 0 0 0,-1 0 1 0 0,1 1-1 0 0,-1-1 0 0 0,1 0 0 0 0,1 1 0 0 0,-1-1 1 0 0,1 1-1 0 0,-1 4 0 0 0,2-6 11 0 0,-1 0-1 0 0,0 0 1 0 0,1 0 0 0 0,0 0-1 0 0,0 0 1 0 0,0 0 0 0 0,0-1-1 0 0,0 1 1 0 0,1 0 0 0 0,-1-1-1 0 0,1 1 1 0 0,-1-1 0 0 0,1 0-1 0 0,0 1 1 0 0,0-1 0 0 0,0 0 0 0 0,0 0-1 0 0,1 0 1 0 0,-1 0 0 0 0,5 2-1 0 0,4 3 154 0 0,1-2-1 0 0,0 1 1 0 0,0-1-1 0 0,19 4 1 0 0,53 9 330 0 0,-47-11-343 0 0,229 48 290 0 0,-256-54-551 0 0,-1 0 0 0 0,1 0-1 0 0,0-1 1 0 0,0 0 0 0 0,16-3-1 0 0,-9 0-116 0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8:56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10 297 5527 0 0,'0'0'423'0'0,"-1"0"-278"0"0,-2-3-37 0 0,2 3 367 0 0,-1-2 388 0 0,2 2-790 0 0,0 0 0 0 0,0 0 0 0 0,-1 0 0 0 0,1 0 0 0 0,0 0 0 0 0,0 0 0 0 0,0 0 0 0 0,0 0 0 0 0,0 0 0 0 0,0 0 0 0 0,0 0 0 0 0,-1 0 0 0 0,1 0 0 0 0,0 0 0 0 0,0 0 0 0 0,0-1 0 0 0,0 1 0 0 0,0 0 0 0 0,0 0 0 0 0,0 0 0 0 0,0 0 0 0 0,0 0 0 0 0,-1 0 0 0 0,1 0 0 0 0,0 0 0 0 0,0 0 0 0 0,0-1 0 0 0,0 1 0 0 0,0 0 0 0 0,0 0 0 0 0,0 0 0 0 0,0 0 0 0 0,0 0 0 0 0,0 0 0 0 0,0-1 0 0 0,0 1 0 0 0,0 0 0 0 0,0 0 0 0 0,0 0 0 0 0,0 0 0 0 0,0 0 0 0 0,2-4 68 0 0,0 0 0 0 0,0 0 0 0 0,1 0-1 0 0,-1 1 1 0 0,1 0 0 0 0,0-1 0 0 0,0 1-1 0 0,0 0 1 0 0,0 0 0 0 0,0 0 0 0 0,1 1-1 0 0,-1-1 1 0 0,1 1 0 0 0,0 0 0 0 0,0 0-1 0 0,0 0 1 0 0,6-1 0 0 0,7-3 187 0 0,1 2 0 0 0,34-5 1 0 0,-34 6-168 0 0,327-36 1955 0 0,3 18-1025 0 0,-249 16-922 0 0,322-25 702 0 0,-180 12-367 0 0,94-12 3 0 0,-15 2-269 0 0,-158 13-130 0 0,48-3 126 0 0,-148 16-101 0 0,87 7 0 0 0,-123 0-157 0 0,-24-5-104 0 0,-3 1-647 0 0,0 0 756 0 0,1-1 0 0 0,0 1-1 0 0,-1-1 1 0 0,1 1 0 0 0,-1-1-1 0 0,1 1 1 0 0,-1-1 0 0 0,1 0-1 0 0,-1 1 1 0 0,0-1 0 0 0,1 0-1 0 0,-1 0 1 0 0,1 1-1 0 0,-1-1 1 0 0,0 0 0 0 0,1 0-1 0 0,-1 0 1 0 0,0 1 0 0 0,-14 2-55 0 0,10-3 50 0 0,1 0 0 0 0,0 0 0 0 0,-1 0 0 0 0,1 0 0 0 0,-1-1 0 0 0,1 0 0 0 0,0 0 0 0 0,0 0 0 0 0,-1 0 0 0 0,1-1 0 0 0,0 1 0 0 0,0-1 0 0 0,-7-5 0 0 0,0-2-4 0 0,10 8-70 0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8:57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0 175 4607 0 0,'0'0'1787'0'0,"0"-2"-302"0"0,0 1-1296 0 0,0-1 0 0 0,1 0 0 0 0,-1 1-1 0 0,0-1 1 0 0,1 1 0 0 0,-1-1 0 0 0,1 1-1 0 0,0-1 1 0 0,-1 1 0 0 0,1-1-1 0 0,0 1 1 0 0,0 0 0 0 0,0-1 0 0 0,0 1-1 0 0,0 0 1 0 0,0 0 0 0 0,0 0 0 0 0,0 0-1 0 0,1 0 1 0 0,-1 0 0 0 0,0 0 0 0 0,1 0-1 0 0,-1 0 1 0 0,1 0 0 0 0,-1 1-1 0 0,2-2 1 0 0,6-1-64 0 0,0 1 0 0 0,0-1 0 0 0,14-1-1 0 0,-12 2 225 0 0,60-7 799 0 0,128-2 0 0 0,1 2-249 0 0,207-30 225 0 0,-73 8-503 0 0,-326 30-607 0 0,218-19 370 0 0,-1 16-84 0 0,-157 7-237 0 0,331 19 68 0 0,-385-20-208 0 0,0 0 1 0 0,0 0-1 0 0,-1 1 0 0 0,19 7 0 0 0,-30-9-115 0 0,-3-2-560 0 0,0-4 563 0 0,1 4-660 0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7:35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560 201 5063 0 0,'-1'1'232'0'0,"-5"1"-134"0"0,1 1-1 0 0,-1-1 1 0 0,0 0-1 0 0,0-1 0 0 0,0 1 1 0 0,-8 0-1 0 0,-9 3 11292 0 0,41-20-10762 0 0,1 0 1 0 0,0 2-1 0 0,1 0 1 0 0,35-17-1 0 0,5 5-483 0 0,36-14-66 0 0,-66 29-74 0 0,9-5-20 0 0,1 2 1 0 0,1 1-1 0 0,53-7 0 0 0,-84 18 16 0 0,-1 1 0 0 0,1 0 0 0 0,13 2 0 0 0,-19 0 43 0 0,-4-2-43 0 0,1 1 0 0 0,0-1 1 0 0,0 1-1 0 0,0 0 0 0 0,-1-1 1 0 0,1 1-1 0 0,0 0 1 0 0,0 0-1 0 0,-1 0 0 0 0,1 0 1 0 0,-1 0-1 0 0,1-1 0 0 0,-1 1 1 0 0,1 0-1 0 0,-1 0 1 0 0,0 0-1 0 0,0 0 0 0 0,1 0 1 0 0,-1 0-1 0 0,0 0 1 0 0,0 0-1 0 0,0 0 0 0 0,0 1 1 0 0,0-1-1 0 0,0 0 0 0 0,0 0 1 0 0,0 0-1 0 0,0 0 1 0 0,-1 1-1 0 0,0 2-1 0 0,-3 11 3 0 0,-1 0-1 0 0,0 0 1 0 0,0 0-1 0 0,-2-1 1 0 0,0 0 0 0 0,0 0-1 0 0,-1-1 1 0 0,-1 0-1 0 0,0 0 1 0 0,-20 20 0 0 0,0-4-2 0 0,0-2 0 0 0,-2-2 1 0 0,-36 24-1 0 0,-48 25-125 0 0,-17 12-46 0 0,52-34 120 0 0,-1-3 1 0 0,-2-4-1 0 0,-152 58 0 0 0,130-63 38 0 0,109-41-33 0 0,1 0 0 0 0,-1 1 1 0 0,1-1-1 0 0,0 1 0 0 0,8 0 0 0 0,3 0-10 0 0,171-13 176 0 0,77 16 1472 0 0,-201 0-1244 0 0,58 6 248 0 0,-90-6-569 0 0,-22-3-15 0 0,0 1-1 0 0,0 0 1 0 0,0 0 0 0 0,0 1-1 0 0,0 0 1 0 0,-1 0-1 0 0,1 1 1 0 0,-1 0 0 0 0,1 1-1 0 0,7 4 1 0 0,-16-7-7 0 0,1-1 0 0 0,-1 1 0 0 0,0 0 0 0 0,0 0 0 0 0,1-1 0 0 0,-1 1 0 0 0,0 0 0 0 0,0 0 0 0 0,0-1 0 0 0,0 1 0 0 0,0 0 0 0 0,0 0 1 0 0,0-1-1 0 0,0 1 0 0 0,0 0 0 0 0,0 0 0 0 0,0-1 0 0 0,0 1 0 0 0,0 0 0 0 0,-1 0 0 0 0,1-1 0 0 0,0 1 0 0 0,-1 0 0 0 0,1-1 0 0 0,0 1 0 0 0,-2 1 0 0 0,0 7-3976 0 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7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9671 0 0,'0'0'16192'0'0,"1"2"-16139"0"0,-1-2-52 0 0,1 1 0 0 0,0 0 0 0 0,-1-1 0 0 0,1 1 0 0 0,-1 0-1 0 0,1-1 1 0 0,-1 1 0 0 0,1 0 0 0 0,-1 0 0 0 0,1 0 0 0 0,-1-1-1 0 0,0 1 1 0 0,0 0 0 0 0,1 0 0 0 0,-1 1 0 0 0,0-1-1 0 0,1-1-1 0 0,-1 1 1 0 0,0 0 0 0 0,1 0 0 0 0,-1-1 0 0 0,0 1 0 0 0,1 0 0 0 0,-1-1 0 0 0,1 1-1 0 0,-1-1 1 0 0,1 1 0 0 0,-1-1 0 0 0,1 1 0 0 0,0-1 0 0 0,-1 1 0 0 0,1-1-1 0 0,0 1 1 0 0,0-1 0 0 0,0 1-150 0 0,0 0 0 0 0,0-1 1 0 0,0 1-1 0 0,0-1 0 0 0,0 0 0 0 0,0 1 0 0 0,0-1 0 0 0,0 0 1 0 0,0 1-1 0 0,1-1 0 0 0,-1 0 0 0 0,2 0 0 0 0,-1 0-918 0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7:54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34 9095 0 0,'0'0'3464'0'0,"-1"2"-3302"0"0,-13 10 270 0 0,-20 14 0 0 0,6-5-144 0 0,3-3 5 0 0,17-13-79 0 0,1 0-1 0 0,-14 12 1 0 0,13-9-77 0 0,-94 102 1214 0 0,93-100-1268 0 0,1 1-1 0 0,0 0 1 0 0,1 0-1 0 0,0 1 1 0 0,0 0-1 0 0,1 0 1 0 0,1 0-1 0 0,-5 17 1 0 0,9-27-54 0 0,1-1 0 0 0,0 1-1 0 0,0 0 1 0 0,-1-1 0 0 0,1 1 0 0 0,0-1 0 0 0,1 1 0 0 0,-1-1 0 0 0,0 1-1 0 0,0-1 1 0 0,1 1 0 0 0,-1-1 0 0 0,1 1 0 0 0,-1-1 0 0 0,1 0-1 0 0,-1 1 1 0 0,1-1 0 0 0,0 0 0 0 0,0 1 0 0 0,0-1 0 0 0,0 0-1 0 0,0 0 1 0 0,0 0 0 0 0,0 0 0 0 0,0 0 0 0 0,0 0 0 0 0,1 0 0 0 0,-1 0-1 0 0,0 0 1 0 0,0 0 0 0 0,1-1 0 0 0,-1 1 0 0 0,1-1 0 0 0,1 2-1 0 0,6 0 140 0 0,0 1 0 0 0,0-1-1 0 0,0-1 1 0 0,14 1 0 0 0,-19-1-127 0 0,14 0 111 0 0,0-1 0 0 0,0-1 0 0 0,0 0 0 0 0,0-1-1 0 0,0-1 1 0 0,-1-1 0 0 0,1 0 0 0 0,25-11 0 0 0,-12 4-18 0 0,114-48 303 0 0,-131 52-417 0 0,0 0-1 0 0,-1-1 0 0 0,-1-1 1 0 0,1 0-1 0 0,-1-1 0 0 0,-1 0 1 0 0,0 0-1 0 0,10-13 0 0 0,-18 19-25 0 0,0 0 1 0 0,0 0-1 0 0,-1 0 0 0 0,0 0 0 0 0,0 0 0 0 0,0-1 0 0 0,0 1 0 0 0,-1-1 1 0 0,1 1-1 0 0,-1-1 0 0 0,0 1 0 0 0,-1-1 0 0 0,1 0 0 0 0,-1 0 1 0 0,0 1-1 0 0,0-1 0 0 0,0 0 0 0 0,-1 1 0 0 0,1-1 0 0 0,-1 0 1 0 0,-1 1-1 0 0,-1-7 0 0 0,0 5-40 0 0,0 0 0 0 0,0 0 0 0 0,0 0 0 0 0,-1 1-1 0 0,0-1 1 0 0,0 1 0 0 0,-1 0 0 0 0,1 0 0 0 0,-1 0 0 0 0,0 1 0 0 0,-1 0 0 0 0,1 0 0 0 0,-1 0-1 0 0,1 0 1 0 0,-8-2 0 0 0,-12-5-45 0 0,0 2-1 0 0,-1 1 1 0 0,0 1-1 0 0,0 2 0 0 0,0 0 1 0 0,-1 2-1 0 0,1 0 1 0 0,-52 3-1 0 0,74 0 85 0 0,1 1 0 0 0,-1-1 0 0 0,0 1 0 0 0,1-1 0 0 0,-1 1 0 0 0,1 0 0 0 0,-1 1-1 0 0,1-1 1 0 0,-1 0 0 0 0,1 1 0 0 0,0 0 0 0 0,0 0 0 0 0,-4 2 0 0 0,5-2-5 0 0,0 0 0 0 0,1 0 0 0 0,-1 0 0 0 0,0 0 0 0 0,1 0 0 0 0,-1 1 0 0 0,1-1 0 0 0,0 0 0 0 0,0 1 0 0 0,0-1 0 0 0,0 1 0 0 0,0-1 0 0 0,1 1 0 0 0,-1-1 0 0 0,1 1 0 0 0,-1 0 0 0 0,1-1 0 0 0,0 1 1 0 0,1 3-1 0 0,-1 1-340 0 0,1 0 0 0 0,0-1 0 0 0,0 1 1 0 0,4 7-1 0 0,2 2-5863 0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7:55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11487 0 0,'0'0'1040'0'0,"2"2"-853"0"0,6 6 108 0 0,0-1-1 0 0,0 1 1 0 0,13 7 0 0 0,-8-6 130 0 0,15 15 0 0 0,-11-7-113 0 0,-1 1 0 0 0,0 0-1 0 0,13 22 1 0 0,-24-33-244 0 0,-1 0 1 0 0,0 0-1 0 0,-1 1 0 0 0,1 0 1 0 0,-1 0-1 0 0,-1 0 1 0 0,0 0-1 0 0,0 0 1 0 0,0 0-1 0 0,-1 0 0 0 0,0 1 1 0 0,-1 10-1 0 0,-1-12-12 0 0,0 1 0 0 0,-1-1 0 0 0,0 0 0 0 0,0 0-1 0 0,0-1 1 0 0,-1 1 0 0 0,0 0 0 0 0,-1-1 0 0 0,1 0-1 0 0,-1 1 1 0 0,-5 4 0 0 0,0 1 59 0 0,-1 0 0 0 0,0-1 0 0 0,-1-1-1 0 0,-15 12 1 0 0,10-11-27 0 0,-27 16-1 0 0,31-24-432 0 0,8-7-20 0 0,5-6-470 0 0,3 0-63 0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7:5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5983 0 0,'0'0'6627'0'0,"-8"7"-4778"0"0,6-2-1655 0 0,1-1 0 0 0,-1 1 1 0 0,1 0-1 0 0,0 0 0 0 0,0 0 0 0 0,1-1 0 0 0,-1 1 0 0 0,1 0 0 0 0,0 0 0 0 0,0 0 0 0 0,1 0 0 0 0,0 0 0 0 0,-1 0 0 0 0,3 4 0 0 0,3 12 427 0 0,17 39 0 0 0,-7-22 17 0 0,-7-16-516 0 0,1-1-1 0 0,25 40 1 0 0,-34-59-198 0 0,1 0 0 0 0,0 0 0 0 0,-1 0 0 0 0,1 0 0 0 0,0 0 0 0 0,0 0 1 0 0,0-1-1 0 0,0 1 0 0 0,1-1 0 0 0,-1 0 0 0 0,0 1 0 0 0,1-1 0 0 0,-1 0 0 0 0,1 0 0 0 0,-1-1 0 0 0,1 1 0 0 0,-1 0 0 0 0,1-1 0 0 0,-1 0 0 0 0,1 0 0 0 0,0 1 0 0 0,-1-1 0 0 0,1-1 0 0 0,-1 1 0 0 0,1 0 0 0 0,0-1 0 0 0,-1 1 0 0 0,1-1 0 0 0,-1 0 0 0 0,1 0 1 0 0,3-2-1 0 0,11-5-1158 0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7:56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0 8751 0 0,'0'0'3584'0'0,"-1"2"-2120"0"0,-43 64 1738 0 0,-6 9-1868 0 0,-126 279 1204 0 0,108-212-2341 0 0,7-11-84 0 0,-93 176 367 0 0,126-259 110 0 0,2 1-1 0 0,-37 102 0 0 0,62-148-573 0 0,0 1 0 0 0,0-1 0 0 0,0 1-1 0 0,0-1 1 0 0,1 1 0 0 0,-1-1 0 0 0,1 1-1 0 0,0 0 1 0 0,0-1 0 0 0,0 1 0 0 0,1-1 0 0 0,0 6-1 0 0,0-9-60 0 0,-1 0 0 0 0,1 1-1 0 0,-1-1 1 0 0,1 1 0 0 0,-1-1-1 0 0,1 0 1 0 0,-1 1 0 0 0,1-1-1 0 0,0 0 1 0 0,-1 0 0 0 0,1 1-1 0 0,0-1 1 0 0,-1 0 0 0 0,1 0-1 0 0,0 0 1 0 0,-1 0 0 0 0,1 0-1 0 0,0 0 1 0 0,-1 0 0 0 0,1 0-1 0 0,0 0 1 0 0,-1 0-1 0 0,1 0 1 0 0,-1-1 0 0 0,2 1-1 0 0,16-6-849 0 0,-2-1-501 0 0,1-1-299 0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7:56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15 118 4143 0 0,'0'0'319'0'0,"-4"1"1549"0"0,4-1-1428 0 0,-1 0-1 0 0,1 0 1 0 0,-1 0 0 0 0,1 0 0 0 0,-1 0-1 0 0,1 0 1 0 0,-1 0 0 0 0,1 0-1 0 0,-1 0 1 0 0,-3-1 3077 0 0,3 1-3077 0 0,1-1-346 0 0,0 1-1 0 0,0-1 1 0 0,0 1 0 0 0,0 0 0 0 0,0-1-1 0 0,0 1 1 0 0,0-1 0 0 0,0 1-1 0 0,0 0 1 0 0,0-1 0 0 0,1 1-1 0 0,-1 0 1 0 0,0-1 0 0 0,0 1-1 0 0,0 0 1 0 0,0-1 0 0 0,1 1 0 0 0,-1 0-1 0 0,0-1 1 0 0,0 1 0 0 0,1-1-1 0 0,15-16-157 0 0,-6 10 286 0 0,0 0 0 0 0,1 1 0 0 0,-1 0 0 0 0,1 0 0 0 0,16-5 1 0 0,59-16 453 0 0,-61 21-251 0 0,0 0 0 0 0,26-2 0 0 0,-39 7-612 0 0,0 0 0 0 0,15 2 0 0 0,-18 0-1101 0 0,1 1 1 0 0,-1 0-1 0 0,13 4 1 0 0,-7-1-4848 0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7:5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12439 0 0,'0'0'7124'0'0,"2"-1"-6284"0"0,6-4-615 0 0,1 1-1 0 0,0 0 0 0 0,0 1 1 0 0,1-1-1 0 0,-1 2 0 0 0,1-1 1 0 0,12 0-1 0 0,7 0 513 0 0,35 1-1 0 0,-29 2-1543 0 0,-1-2 0 0 0,0-2-1 0 0,37-8 1 0 0,-56 8-660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8:21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4607 0 0,'0'0'354'0'0,"2"2"-233"0"0,18 20 5470 0 0,36 30 0 0 0,-19-23-4274 0 0,-30-24-1090 0 0,0 0 1 0 0,-1 1-1 0 0,1 0 1 0 0,-1 0-1 0 0,0 0 1 0 0,-1 1-1 0 0,1 0 1 0 0,-1 0-1 0 0,-1 0 1 0 0,1 1 0 0 0,3 10-1 0 0,-5-12-144 0 0,-1 0-1 0 0,-1 0 1 0 0,1 0 0 0 0,-1 0-1 0 0,0 0 1 0 0,-1 0 0 0 0,1 0-1 0 0,-1 0 1 0 0,0 0 0 0 0,-1 0-1 0 0,0 0 1 0 0,1 0 0 0 0,-2 0-1 0 0,1 0 1 0 0,-1 0 0 0 0,0 0-1 0 0,-3 6 1 0 0,2-5 53 0 0,-1-1 0 0 0,0 1 0 0 0,0-1 0 0 0,-1 0 0 0 0,0 0 0 0 0,0-1 0 0 0,-9 9 0 0 0,-5 1 165 0 0,-25 16 0 0 0,6-5-231 0 0,19-16-1988 0 0,16-10 872 0 0,-7-10-4555 0 0,1-5 3814 0 0,7 12-5 0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7:57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7 3223 0 0,'6'-7'7075'0'0,"-7"18"-4460"0"0,1-1 0 0 0,-4 14 0 0 0,-7 20 31 0 0,-23 41-2793 0 0,22-58 1243 0 0,-11 27-714 0 0,5-14-267 0 0,1 1-1 0 0,3 0 0 0 0,-12 50 1 0 0,26-89-127 0 0,-1-1 0 0 0,1 0 0 0 0,0 1 0 0 0,0-1 0 0 0,0 1 0 0 0,0-1 0 0 0,0 1-1 0 0,0-1 1 0 0,0 1 0 0 0,0-1 0 0 0,0 0 0 0 0,1 1 0 0 0,-1-1 0 0 0,1 1 0 0 0,-1-1 0 0 0,1 0 0 0 0,-1 1 0 0 0,1-1 0 0 0,0 0 0 0 0,0 0 0 0 0,1 2 0 0 0,-1-2-109 0 0,1 0-1 0 0,-1 0 1 0 0,0 0 0 0 0,1-1 0 0 0,-1 1 0 0 0,1 0-1 0 0,-1-1 1 0 0,1 1 0 0 0,0-1 0 0 0,-1 0 0 0 0,1 0-1 0 0,-1 1 1 0 0,1-1 0 0 0,0 0 0 0 0,-1 0-1 0 0,1-1 1 0 0,0 1 0 0 0,-1 0 0 0 0,3-1 0 0 0,11-2-1177 0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7:57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 11519 0 0,'-5'1'179'0'0,"0"0"1"0"0,0 0-1 0 0,0 0 0 0 0,1 1 0 0 0,-1 0 0 0 0,0 0 0 0 0,1 0 0 0 0,-1 0 0 0 0,1 1 1 0 0,-1 0-1 0 0,1 0 0 0 0,0 0 0 0 0,0 0 0 0 0,1 1 0 0 0,-1-1 0 0 0,1 1 1 0 0,-5 6-1 0 0,5-5-7 0 0,-1 0 0 0 0,1 1 0 0 0,0-1 0 0 0,1 0 0 0 0,0 1-1 0 0,0 0 1 0 0,0 0 0 0 0,0 0 0 0 0,1-1 0 0 0,0 1 0 0 0,0 1 0 0 0,1-1 0 0 0,-1 0 0 0 0,2 8 0 0 0,1 0-102 0 0,0 0 0 0 0,2 0 0 0 0,0-1 0 0 0,0 1 0 0 0,1-1 0 0 0,7 14 0 0 0,47 75 421 0 0,-34-61-202 0 0,136 209 1944 0 0,-152-234-2048 0 0,0-1-1 0 0,-1 1 1 0 0,-1 1 0 0 0,-1-1 0 0 0,0 1 0 0 0,-1 0-1 0 0,3 21 1 0 0,-7-27-157 0 0,1 0-1 0 0,-2 1 0 0 0,0-1 1 0 0,0 1-1 0 0,-1-1 1 0 0,0 0-1 0 0,-1 0 0 0 0,-1 1 1 0 0,0-1-1 0 0,0 0 1 0 0,-1-1-1 0 0,-6 13 0 0 0,3-9 7 0 0,-2 0-1 0 0,0-1 1 0 0,-1 0-1 0 0,-19 21 0 0 0,-51 40 59 0 0,80-73-92 0 0,-94 75-191 0 0,79-66-186 0 0,-24 13-1 0 0,11-6-407 0 0,19-12 312 0 0,7-4-36 0 0,50-16-5140 0 0,-28 8 4667 0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7:57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45 5063 0 0,'-8'7'13272'0'0,"23"-5"-10629"0"0,21-2-2660 0 0,227-25 2196 0 0,-245 23-2113 0 0,50-9-160 0 0,-39 5-1485 0 0,37-2-1 0 0,-47 7-30 0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7:58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14599 0 0,'0'0'5127'0'0,"3"0"-4356"0"0,430-31 3267 0 0,-304 30-9003 0 0,-116 1 3122 0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7:58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54 11375 0 0,'0'0'522'0'0,"-1"0"-13"0"0,-4 0-435 0 0,1 0-1 0 0,-1 1 1 0 0,0-1-1 0 0,1 1 1 0 0,0 1-1 0 0,-1-1 1 0 0,1 0 0 0 0,0 1-1 0 0,-1 0 1 0 0,1 0-1 0 0,0 0 1 0 0,1 1 0 0 0,-1-1-1 0 0,0 1 1 0 0,-5 5-1 0 0,0-1 230 0 0,0 0 0 0 0,-17 10-1 0 0,-2 1 278 0 0,10-6-182 0 0,-25 11 0 0 0,-10 6 118 0 0,23-10-183 0 0,-40 27 374 0 0,61-39-521 0 0,0 1-1 0 0,0 0 1 0 0,0 0 0 0 0,-12 16-1 0 0,19-21-132 0 0,0 0 1 0 0,0 0-1 0 0,0 0 0 0 0,0 0 0 0 0,1 1 0 0 0,0-1 1 0 0,-1 0-1 0 0,1 1 0 0 0,0-1 0 0 0,1 1 1 0 0,-1-1-1 0 0,1 1 0 0 0,-1-1 0 0 0,1 1 0 0 0,0 0 1 0 0,0-1-1 0 0,1 1 0 0 0,-1-1 0 0 0,1 1 0 0 0,0-1 1 0 0,-1 1-1 0 0,2-1 0 0 0,1 6 0 0 0,0-4 19 0 0,0 0 1 0 0,0-1-1 0 0,0 1 0 0 0,0-1 0 0 0,1 0 0 0 0,0 0 1 0 0,0 0-1 0 0,0 0 0 0 0,0-1 0 0 0,1 1 0 0 0,-1-1 1 0 0,1 0-1 0 0,0 0 0 0 0,9 3 0 0 0,1-1 42 0 0,0 0-1 0 0,1-1 0 0 0,-1-1 1 0 0,1-1-1 0 0,0 0 0 0 0,0-1 0 0 0,-1 0 1 0 0,1-1-1 0 0,0-1 0 0 0,0-1 1 0 0,18-4-1 0 0,2-2 77 0 0,-1-2 0 0 0,0-1 0 0 0,59-28 0 0 0,-81 32-166 0 0,1-1-1 0 0,-2 0 1 0 0,1 0 0 0 0,-1-2-1 0 0,0 1 1 0 0,0-1 0 0 0,-2-1-1 0 0,11-12 1 0 0,-15 16-68 0 0,-1 1 0 0 0,0-1 1 0 0,-1-1-1 0 0,1 1 0 0 0,-1-1 0 0 0,-1 1 0 0 0,1-1 1 0 0,-1 0-1 0 0,-1-1 0 0 0,1 1 0 0 0,-1 0 0 0 0,-1-1 1 0 0,0 1-1 0 0,0-1 0 0 0,-1-13 0 0 0,0 17-63 0 0,-1 0 0 0 0,0 0 0 0 0,0 1 0 0 0,-1-1 0 0 0,0 1 0 0 0,1-1 1 0 0,-1 1-1 0 0,-1-1 0 0 0,1 1 0 0 0,-1 0 0 0 0,1 0 0 0 0,-1 0 0 0 0,0 1 0 0 0,-1-1 0 0 0,1 1 0 0 0,-1-1 0 0 0,1 1 0 0 0,-8-5 0 0 0,-4 0-259 0 0,1 0-1 0 0,-1 0 1 0 0,0 1 0 0 0,-18-5-1 0 0,14 7 65 0 0,0 0 0 0 0,-33-3 0 0 0,6 1-2 0 0,-57-20-336 0 0,123 31-361 0 0,0 1-2641 0 0,3 2-1513 0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7:59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45 3679 0 0,'0'0'4620'0'0,"5"-9"2464"0"0,-4 8-6794 0 0,-1 0 1 0 0,1-1-1 0 0,0 1 0 0 0,-1 0 0 0 0,1-1 0 0 0,0 1 0 0 0,0 0 0 0 0,-1 0 0 0 0,1-1 1 0 0,0 1-1 0 0,0 0 0 0 0,1 0 0 0 0,-1 0 0 0 0,3-2 3239 0 0,-6 3-3452 0 0,-5 0-54 0 0,5 0 771 0 0,4-1-738 0 0,4-3-45 0 0,0-1 0 0 0,4-1 42 0 0,-46 41 86 0 0,31-28-107 0 0,5-6-76 0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7:59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0 11975 0 0,'0'0'2463'0'0,"0"2"-1151"0"0,-2 2-942 0 0,0 0 0 0 0,0 0 0 0 0,0 0 0 0 0,0 0 0 0 0,-1 0 0 0 0,1 0 0 0 0,-1-1 0 0 0,0 1 0 0 0,-4 2 0 0 0,-7 11 34 0 0,-71 111 2086 0 0,79-120-2409 0 0,-9 19 265 0 0,-22 54 0 0 0,34-75-325 0 0,-1 2 0 0 0,0 0 1 0 0,-1 0 0 0 0,0-1-1 0 0,-1 0 1 0 0,1 0-1 0 0,-11 10 1 0 0,-14 17 24 0 0,10-5-203 0 0,1 2-1 0 0,2 0 1 0 0,-24 63 0 0 0,40-93-666 0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8:00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5527 0 0,'0'0'13062'0'0,"-2"1"-11816"0"0,-43 39-56 0 0,-50 58 0 0 0,68-69-1107 0 0,1 1 1 0 0,1 1-1 0 0,2 1 0 0 0,-34 62 0 0 0,55-89-45 0 0,-1 0 0 0 0,1 0 0 0 0,0 0 0 0 0,0 0 0 0 0,1 1 0 0 0,-1-1 0 0 0,1 1 1 0 0,0-1-1 0 0,1 1 0 0 0,-1-1 0 0 0,1 1 0 0 0,1 0 0 0 0,-1-1 0 0 0,2 9 0 0 0,-1-12-4 0 0,0-1 0 0 0,0 1 0 0 0,0-1 0 0 0,0 1 0 0 0,0-1 0 0 0,0 0 1 0 0,1 1-1 0 0,-1-1 0 0 0,0 0 0 0 0,1 0 0 0 0,-1 0 0 0 0,1 0 0 0 0,-1 0 0 0 0,1 0 1 0 0,-1-1-1 0 0,1 1 0 0 0,2 0 0 0 0,29 7 421 0 0,-21-7-348 0 0,0 0 1 0 0,-1-1-1 0 0,1-1 0 0 0,0 0 0 0 0,0 0 1 0 0,-1-2-1 0 0,1 1 0 0 0,20-9 0 0 0,6-4 166 0 0,44-25-1 0 0,-45 21-129 0 0,-25 13-124 0 0,0-1 0 0 0,0-1 0 0 0,-1 0 0 0 0,0-1 0 0 0,-1 0 0 0 0,0 0 0 0 0,0-1 0 0 0,-1 0 0 0 0,0-1 0 0 0,10-16 0 0 0,-13 18-45 0 0,-1 0 0 0 0,0 0 0 0 0,-1 0 0 0 0,0-1 0 0 0,-1 1 0 0 0,0-1 0 0 0,0 0 0 0 0,-1 0-1 0 0,0 0 1 0 0,-1 0 0 0 0,0-1 0 0 0,-1 1 0 0 0,0 0 0 0 0,-2-17 0 0 0,1 25-7 0 0,1-1-1 0 0,-1 1 1 0 0,1-1 0 0 0,-1 1 0 0 0,0 0 0 0 0,1-1-1 0 0,-1 1 1 0 0,-1 0 0 0 0,1 0 0 0 0,0-1 0 0 0,0 1-1 0 0,-1 0 1 0 0,1 0 0 0 0,-1 1 0 0 0,0-1-1 0 0,0 0 1 0 0,1 0 0 0 0,-1 1 0 0 0,0-1 0 0 0,0 1-1 0 0,-1 0 1 0 0,1 0 0 0 0,0-1 0 0 0,0 1 0 0 0,0 1-1 0 0,-1-1 1 0 0,1 0 0 0 0,-1 0 0 0 0,1 1 0 0 0,-5-1-1 0 0,-5 1-86 0 0,1 0-1 0 0,-1 1 0 0 0,1 0 0 0 0,0 1 0 0 0,-16 4 0 0 0,18-4 61 0 0,-17 4-1238 0 0,-41 16 0 0 0,46-11-1816 0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8:03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0 3679 0 0,'0'0'8362'0'0,"0"2"-7930"0"0,-3 4-44 0 0,0 0 0 0 0,0 0 0 0 0,-7 10 0 0 0,-10 17 570 0 0,-50 165 533 0 0,16-39-1272 0 0,54-158-219 0 0,-70 168 46 0 0,54-137-2 0 0,-1-1 0 0 0,-1-1-1 0 0,-26 33 1 0 0,37-53-13 0 0,4-5-6 0 0,-1 0 0 0 0,0-1 0 0 0,-9 9 0 0 0,12-12 87 0 0,1-3-383 0 0,3-7-998 0 0,2-5-4349 0 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8:03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145 472 12031 0 0,'0'0'274'0'0,"-2"0"39"0"0,-2 1-240 0 0,-1 0 1 0 0,1 1-1 0 0,0-1 0 0 0,0 1 1 0 0,1 0-1 0 0,-1 1 0 0 0,0-1 1 0 0,1 0-1 0 0,-7 6 0 0 0,-7 5-25 0 0,9-8 139 0 0,4-3 51 0 0,0 1 0 0 0,0 0 1 0 0,0-1-1 0 0,-1 0 0 0 0,1 0 0 0 0,-1 0 0 0 0,1-1 1 0 0,-1 1-1 0 0,0-1 0 0 0,0 0 0 0 0,-6 0 1 0 0,10-1 2 0 0,-8-13 456 0 0,8 10-633 0 0,1 0-1 0 0,-1-1 1 0 0,1 1-1 0 0,0 0 1 0 0,0-1-1 0 0,0 1 1 0 0,0 0-1 0 0,1-1 1 0 0,-1 1-1 0 0,1 0 1 0 0,1-5-1 0 0,15-35 296 0 0,-16 41-328 0 0,10-23 42 0 0,2 2-1 0 0,1-1 1 0 0,0 2 0 0 0,2 0-1 0 0,1 0 1 0 0,0 2 0 0 0,2 0-1 0 0,0 1 1 0 0,1 1-1 0 0,1 1 1 0 0,0 0 0 0 0,1 2-1 0 0,1 1 1 0 0,30-15 0 0 0,158-52 699 0 0,-169 68-551 0 0,0 3-1 0 0,1 1 0 0 0,52-4 0 0 0,-72 12-180 0 0,41 3 1 0 0,-54-1-40 0 0,0 0 0 0 0,0 1 0 0 0,1 0 1 0 0,-1 1-1 0 0,-1 0 0 0 0,13 6 0 0 0,-20-8-1 0 0,-1 0 0 0 0,1 0 0 0 0,-1 0 0 0 0,0 0 0 0 0,1 0 0 0 0,-1 0 0 0 0,0 0 0 0 0,1 1 0 0 0,-1-1 0 0 0,0 0 0 0 0,0 1 0 0 0,1 1 0 0 0,1 8 0 0 0,-3-8-2 0 0,0 1 0 0 0,0 0 0 0 0,-1 0 0 0 0,0 0-1 0 0,0-1 1 0 0,0 1 0 0 0,0 0 0 0 0,0-1 0 0 0,-1 1 0 0 0,0-1 0 0 0,1 0-1 0 0,-5 6 1 0 0,-4 5-38 0 0,-18 19-1 0 0,19-23 25 0 0,-28 32-9 0 0,-3-2 0 0 0,-71 58 0 0 0,-83 42 25 0 0,161-117-7 0 0,-72 45 131 0 0,91-60-205 0 0,0-1 1 0 0,-1-1-1 0 0,1 0 0 0 0,-1-2 1 0 0,-1 1-1 0 0,-14 1 0 0 0,21-4 158 0 0,2 0-900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8:22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18 10103 0 0,'7'-15'464'0'0,"-5"12"1662"0"0,-4 7-1300 0 0,-49 116 2329 0 0,22-48-1788 0 0,-71 125-1 0 0,74-155-1269 0 0,-129 226 230 0 0,152-259-343 0 0,2-7-108 0 0,15 0-8488 0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8:04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11111 0 0,'0'0'2282'0'0,"1"2"-1698"0"0,4 14-51 0 0,2 0 1 0 0,0 0-1 0 0,1-1 1 0 0,1 0-1 0 0,0-1 1 0 0,17 21-1 0 0,-15-22-207 0 0,0-1 0 0 0,1 0 1 0 0,0-1-1 0 0,17 12 0 0 0,59 34 951 0 0,-54-36-719 0 0,40 31-1 0 0,-58-39-406 0 0,-7-7-116 0 0,-2 0 0 0 0,1 0 0 0 0,-1 1 0 0 0,0 0 0 0 0,0 0-1 0 0,-1 1 1 0 0,0 0 0 0 0,6 10 0 0 0,-11-16-54 0 0,0 0 0 0 0,-1 0 0 0 0,1 0 0 0 0,-1 0 0 0 0,0 0-1 0 0,1 0 1 0 0,-1 0 0 0 0,0 0 0 0 0,0 0 0 0 0,-1 0 0 0 0,1 1 0 0 0,0-1 0 0 0,-1 0 0 0 0,1 0-1 0 0,-1 0 1 0 0,1 0 0 0 0,-1-1 0 0 0,0 1 0 0 0,0 0 0 0 0,-1 2 0 0 0,-13 14-2177 0 0,13-16 1326 0 0,0-1 0 0 0,0 1 0 0 0,0-1 0 0 0,-1 0 0 0 0,1 1-1 0 0,-4 0 1 0 0,-5 1-4978 0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8:04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0 4607 0 0,'-1'2'10335'0'0,"-13"13"-9137"0"0,-18 16 1 0 0,0 0-571 0 0,-55 59 752 0 0,-169 136 0 0 0,250-221-1301 0 0,-1 0-1 0 0,0-1 0 0 0,-1 0 1 0 0,-9 4-1 0 0,16-7 218 0 0,9-11-797 0 0,4-2-155 0 0,4-5-43 0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8:05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12 5983 0 0,'1'-1'464'0'0,"8"-4"-1170"0"0,6 0 6775 0 0,-19 13-4530 0 0,-12 17 180 0 0,0-2 0 0 0,-38 42 0 0 0,-48 36-953 0 0,57-59-610 0 0,-52 62-1 0 0,33-18 229 0 0,53-70-249 0 0,1 0 0 0 0,1 0 0 0 0,-12 29 0 0 0,19-39-85 0 0,0-1 0 0 0,1 1 0 0 0,-1-1 0 0 0,1 1 1 0 0,0 0-1 0 0,0-1 0 0 0,1 1 0 0 0,0 0 0 0 0,0 0 0 0 0,0 0 0 0 0,0-1 0 0 0,1 1 0 0 0,0 0 0 0 0,0-1 0 0 0,1 1 0 0 0,0-1 0 0 0,0 1 0 0 0,0-1 1 0 0,0 0-1 0 0,1 1 0 0 0,0-1 0 0 0,0-1 0 0 0,1 1 0 0 0,-1 0 0 0 0,1-1 0 0 0,0 0 0 0 0,0 0 0 0 0,5 4 0 0 0,-2-1-191 0 0,1-1 1 0 0,0 0-1 0 0,0 0 0 0 0,1-1 1 0 0,-1 0-1 0 0,1 0 0 0 0,0-1 0 0 0,0 0 1 0 0,1-1-1 0 0,-1 0 0 0 0,1-1 1 0 0,15 3-1 0 0,-15-6-4649 0 0,-8 0 3349 0 0,9-4-4555 0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8:0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58 5983 0 0,'0'0'6564'0'0,"-1"2"-5916"0"0,-25 28 1661 0 0,16-20-1982 0 0,1 0 1 0 0,1 1 0 0 0,0 0 0 0 0,0 0 0 0 0,-8 17 0 0 0,8-10 47 0 0,-3 8 501 0 0,-11 32-1 0 0,20-50-741 0 0,0-1 1 0 0,0 0-1 0 0,1 1 0 0 0,0-1 1 0 0,1 1-1 0 0,-1-1 0 0 0,1 1 1 0 0,1 0-1 0 0,1 11 1 0 0,0-14-47 0 0,0 0 0 0 0,0 0 0 0 0,0 0 0 0 0,4 6 0 0 0,-1-3 57 0 0,-4-6-121 0 0,0-1 1 0 0,1 0-1 0 0,-1 0 1 0 0,0 0 0 0 0,1 0-1 0 0,-1 0 1 0 0,1 0-1 0 0,-1 0 1 0 0,1 0-1 0 0,0 0 1 0 0,-1-1-1 0 0,1 1 1 0 0,0-1-1 0 0,-1 1 1 0 0,1-1 0 0 0,0 0-1 0 0,0 0 1 0 0,2 0-1 0 0,3 1 54 0 0,2 0-15 0 0,0 0-1 0 0,1-1 1 0 0,-1 0 0 0 0,0-1-1 0 0,0 0 1 0 0,1 0 0 0 0,-1-1-1 0 0,0 0 1 0 0,9-4 0 0 0,-4 1 1 0 0,0-1 0 0 0,0 0 0 0 0,-1-1 1 0 0,24-16-1 0 0,-31 19-57 0 0,-1-1 0 0 0,1 0 1 0 0,-1 0-1 0 0,0-1 0 0 0,0 1 1 0 0,0-1-1 0 0,-1 0 0 0 0,0 0 0 0 0,0-1 1 0 0,-1 0-1 0 0,0 1 0 0 0,0-1 1 0 0,0 0-1 0 0,2-10 0 0 0,-3 7-67 0 0,-1 0 0 0 0,1-1 0 0 0,-2 0 0 0 0,1 1 0 0 0,-1-1-1 0 0,-1 1 1 0 0,0-1 0 0 0,-1 0 0 0 0,-3-13 0 0 0,2 16-76 0 0,0 0-1 0 0,0 0 1 0 0,-1 0 0 0 0,0 1 0 0 0,0 0-1 0 0,-1-1 1 0 0,0 2 0 0 0,0-1 0 0 0,-1 0-1 0 0,0 1 1 0 0,0 0 0 0 0,0 1 0 0 0,-1-1-1 0 0,1 1 1 0 0,-1 1 0 0 0,-1-1 0 0 0,1 1-1 0 0,-1 0 1 0 0,1 1 0 0 0,-1 0-1 0 0,0 0 1 0 0,-1 0 0 0 0,1 1 0 0 0,0 1-1 0 0,-15-2 1 0 0,21 3-166 0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8:06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12151 0 0,'0'0'1098'0'0,"1"1"-905"0"0,6 16 84 0 0,1-2 1 0 0,1 1 0 0 0,1-2-1 0 0,0 1 1 0 0,1-1-1 0 0,14 14 1 0 0,109 90 1872 0 0,34 34 388 0 0,-156-139-2361 0 0,-1-1 0 0 0,0 2 0 0 0,-1-1 0 0 0,0 1 0 0 0,10 20 0 0 0,-18-29-131 0 0,1 1-1 0 0,-1-1 0 0 0,0 0 0 0 0,0 1 0 0 0,-1-1 1 0 0,0 1-1 0 0,0-1 0 0 0,0 1 0 0 0,-1 0 0 0 0,1-1 0 0 0,-1 1 1 0 0,-1 0-1 0 0,1-1 0 0 0,-1 1 0 0 0,0-1 0 0 0,0 1 1 0 0,-1 0-1 0 0,1-1 0 0 0,-5 8 0 0 0,-1-1 9 0 0,0 0 0 0 0,0-1-1 0 0,-2 1 1 0 0,1-2 0 0 0,-1 0 0 0 0,-20 18-1 0 0,-72 47-27 0 0,25-20-432 0 0,58-41 146 0 0,9-5-220 0 0,-1-2 0 0 0,0 1 0 0 0,-15 7 0 0 0,24-14-154 0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8:06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8751 0 0,'0'0'8004'0'0,"2"0"-7297"0"0,177-38 2964 0 0,-129 25-3340 0 0,1 2 1 0 0,81-7-1 0 0,-127 18-654 0 0,-1 0 0 0 0,1 0-1 0 0,0 0 1 0 0,0 1 0 0 0,0 0 0 0 0,4 1 0 0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8:06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54 8751 0 0,'-30'2'7690'0'0,"34"-5"-4345"0"0,9-2-2686 0 0,-10 4-161 0 0,15-5 83 0 0,0 0 0 0 0,1 1 0 0 0,0 2 0 0 0,23-3-1 0 0,-9 1-192 0 0,30-3 89 0 0,1 3 0 0 0,79 2 0 0 0,-67 12-467 0 0,-33-3-2004 0 0,-27-5 887 0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8:09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28 11687 0 0,'0'0'7984'0'0,"1"-1"-7917"0"0,11-14-54 0 0,-6 8-29 0 0,-2 2-48 0 0,-9 11 48 0 0,-48 62 260 0 0,52-67 762 0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8:10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29 2759 0 0,'2'0'207'0'0,"9"-2"173"0"0,-1-1 0 0 0,12-4 0 0 0,23-6 7347 0 0,-24 10 3247 0 0,-32 7-10627 0 0,-30 12-287 0 0,-38 14 13 0 0,26-13-388 0 0,-1-3 1 0 0,-77 10-1 0 0,114-22 131 0 0,1-1-1 0 0,-18-2 1 0 0,26 1 37 0 0,1-1-1 0 0,0 0 1 0 0,0-1 0 0 0,-1 1 0 0 0,1-2-1 0 0,-12-4 1 0 0,18 6-77 0 0,1-1-684 0 0,-1 1 841 0 0,1 0 0 0 0,0 0 0 0 0,0 0-1 0 0,0 0 1 0 0,0 0 0 0 0,0 0 0 0 0,0 0 0 0 0,0 0 0 0 0,1 0-1 0 0,-1-1 1 0 0,0 1 0 0 0,1 0 0 0 0,-1 1 0 0 0,0-1-1 0 0,1 0 1 0 0,-1 0 0 0 0,2-2 0 0 0,-1 2 344 0 0,-12 21 67 0 0,3-4-205 0 0,0 0 0 0 0,-2 0-1 0 0,0-1 1 0 0,0 0 0 0 0,-2 0-1 0 0,0-2 1 0 0,0 1 0 0 0,-1-1-1 0 0,-27 19 1 0 0,39-30-112 0 0,12-4-97 0 0,35-5 98 0 0,1 3 0 0 0,0 1-1 0 0,-1 3 1 0 0,60 7 0 0 0,-62-3 192 0 0,-1 3 1 0 0,82 23-1 0 0,-117-28-220 0 0,-5-1 0 0 0,-1-1 0 0 0,1 1 0 0 0,-1 0 0 0 0,1 0 0 0 0,-1 0 0 0 0,0 0 0 0 0,1 1 0 0 0,-1-1 0 0 0,0 1 0 0 0,3 1 0 0 0,2 5 0 0 0,-6-6 4 0 0,-1 0 0 0 0,1 0 0 0 0,-1 0 0 0 0,0 0 0 0 0,0 1 0 0 0,0-1 0 0 0,0 0 0 0 0,0 0-1 0 0,0 0 1 0 0,0 0 0 0 0,0 0 0 0 0,-1 0 0 0 0,1 0 0 0 0,-1 0 0 0 0,0 0 0 0 0,0 0 0 0 0,0 0 0 0 0,0 0 0 0 0,0 0 0 0 0,0 0 0 0 0,-2 2-1 0 0,-4 5 73 0 0,-1 0 0 0 0,-14 13 0 0 0,20-20-64 0 0,-21 18 59 0 0,0-1 1 0 0,-2-1-1 0 0,0-1 1 0 0,-1-1-1 0 0,-49 22 1 0 0,42-24-16 0 0,0-2 0 0 0,-1-2 1 0 0,0-1-1 0 0,-60 8 0 0 0,67-15-33 0 0,26-2-22 0 0,0 1-1 0 0,0-1 1 0 0,0 0 0 0 0,1 0 0 0 0,-1 0-1 0 0,0 0 1 0 0,0 0 0 0 0,0-1 0 0 0,0 1 0 0 0,0 0-1 0 0,0 0 1 0 0,0-1 0 0 0,0 1 0 0 0,0 0-1 0 0,0-1 1 0 0,1 1 0 0 0,-1-1 0 0 0,0 1 0 0 0,0-1-1 0 0,1 1 1 0 0,-1-1 0 0 0,0 0 0 0 0,0 1-1 0 0,1-1 1 0 0,-1 0 0 0 0,1 1 0 0 0,-1-1 0 0 0,1 0-1 0 0,-1 0 1 0 0,1 0 0 0 0,-1 0 0 0 0,1 1-1 0 0,0-1 1 0 0,-1 0 0 0 0,1 0 0 0 0,0 0 0 0 0,0 0-1 0 0,0 0 1 0 0,0 0 0 0 0,0 0 0 0 0,0 0-1 0 0,0 0 1 0 0,0 0 0 0 0,0 0 0 0 0,0 0 0 0 0,0 0-1 0 0,1-1 1 0 0,1-1-91 0 0,-1-1 0 0 0,1 1 1 0 0,0 0-1 0 0,0-1 0 0 0,0 1 0 0 0,1 0 0 0 0,-1 0 0 0 0,1 0 1 0 0,-1 1-1 0 0,1-1 0 0 0,5-3 0 0 0,10-5-5817 0 0,-5 5-668 0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8:11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0 13215 0 0,'0'0'8535'0'0,"-2"1"-8318"0"0,-3 2-134 0 0,-85 38 178 0 0,48-22-259 0 0,-13 5-166 0 0,-20-3-598 0 0,-152 22 1 0 0,109-25 458 0 0,108-16 268 0 0,8-1 12 0 0,0 0 1 0 0,0-1 0 0 0,-1 1 0 0 0,1-1 0 0 0,0 0-1 0 0,0 0 1 0 0,-1 0 0 0 0,1 0 0 0 0,0 0 0 0 0,0 0 0 0 0,-1-1-1 0 0,-1 0 1 0 0,2 0-71 0 0,3-1-1711 0 0,-1 2 1748 0 0,0 0 1 0 0,0-1-1 0 0,1 1 1 0 0,-1 0-1 0 0,0 0 1 0 0,0 0-1 0 0,0-1 1 0 0,1 1-1 0 0,-1 0 0 0 0,0 0 1 0 0,0 0-1 0 0,1 0 1 0 0,-1 0-1 0 0,0-1 1 0 0,1 1-1 0 0,-1 0 1 0 0,0 0-1 0 0,0 0 1 0 0,1 0-1 0 0,0 4 162 0 0,0 0-1 0 0,-1-1 0 0 0,1 1 0 0 0,-1 0 1 0 0,0 0-1 0 0,0 0 0 0 0,0 0 0 0 0,-1 0 1 0 0,1 0-1 0 0,-1 0 0 0 0,0-1 1 0 0,-2 7-1 0 0,-3 6 275 0 0,-13 25-1 0 0,2-7 181 0 0,17-32-289 0 0,0-1-266 0 0,0 0 1 0 0,0 0-1 0 0,0 0 1 0 0,0 1-1 0 0,0-1 1 0 0,1 0-1 0 0,-1 0 1 0 0,0 0-1 0 0,1 0 1 0 0,-1 0-1 0 0,1 0 0 0 0,0 0 1 0 0,-1 0-1 0 0,1 0 1 0 0,0 0-1 0 0,-1-1 1 0 0,1 1-1 0 0,1 1 1 0 0,1 0 16 0 0,-1 0 1 0 0,0-1-1 0 0,1 0 1 0 0,-1 1-1 0 0,1-1 1 0 0,-1 0 0 0 0,5 1-1 0 0,3 0 62 0 0,1 0 1 0 0,20 1-1 0 0,-30-3-84 0 0,33 0-317 0 0,53-5 1 0 0,-31 0 72 0 0,-32 3 151 0 0,87-2-82 0 0,-97 5 242 0 0,0 0-1 0 0,-1 1 1 0 0,1 0-1 0 0,-1 1 0 0 0,0 0 1 0 0,13 5-1 0 0,-14-3 72 0 0,-1 0 0 0 0,1 1 0 0 0,-1 0 0 0 0,16 13 0 0 0,-23-16-95 0 0,0 0 1 0 0,0 0 0 0 0,-1 1-1 0 0,0 0 1 0 0,0-1-1 0 0,0 1 1 0 0,0 1 0 0 0,0-1-1 0 0,-1 0 1 0 0,0 0 0 0 0,0 1-1 0 0,0 0 1 0 0,-1-1 0 0 0,3 9-1 0 0,-4-9 10 0 0,0 1-1 0 0,0-1 0 0 0,0 0 1 0 0,0 0-1 0 0,-1 1 1 0 0,0-1-1 0 0,0 0 0 0 0,0 0 1 0 0,0 0-1 0 0,0 0 1 0 0,-1 0-1 0 0,0 0 0 0 0,0-1 1 0 0,0 1-1 0 0,0-1 1 0 0,-1 1-1 0 0,1-1 0 0 0,-1 0 1 0 0,-5 6-1 0 0,-2 0 65 0 0,-1 1 0 0 0,0-1 0 0 0,0-1-1 0 0,-20 12 1 0 0,2-5-80 0 0,0-1 0 0 0,0-1 0 0 0,-1-1 0 0 0,-1-2 0 0 0,0-1 1 0 0,0-2-1 0 0,-1-1 0 0 0,0-1 0 0 0,-50 1 0 0 0,58-7-126 0 0,-1-1 1 0 0,-28-6-1 0 0,51 8-29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8:22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112 528 7423 0 0,'-1'0'12'0'0,"-24"17"575"0"0,-46 24 0 0 0,70-41-489 0 0,1 0 1 0 0,-1 0 0 0 0,1 1-1 0 0,0-1 1 0 0,-1 0-1 0 0,1 0 1 0 0,-1 0 0 0 0,1 1-1 0 0,0-1 1 0 0,-1 0 0 0 0,1 0-1 0 0,-1 0 1 0 0,1 0-1 0 0,-1 0 1 0 0,1 0 0 0 0,0 0-1 0 0,-1 0 1 0 0,1 0 0 0 0,-1 0-1 0 0,1 0 1 0 0,-1 0-1 0 0,1 0 1 0 0,-1 0 0 0 0,1 0-1 0 0,0-1 1 0 0,-1 1 0 0 0,1 0-1 0 0,-1 0 1 0 0,1 0 0 0 0,0-1-1 0 0,-1 1 1 0 0,1-1-33 0 0,-1 0 1 0 0,1 0-1 0 0,0 0 1 0 0,0 1-1 0 0,0-1 0 0 0,0 0 1 0 0,0 0-1 0 0,0 0 1 0 0,0 0-1 0 0,0 1 1 0 0,1-1-1 0 0,-1 0 1 0 0,0 0-1 0 0,0 0 0 0 0,1 0 1 0 0,1-5 178 0 0,1 0 0 0 0,0 1-1 0 0,6-10 1 0 0,7-4 316 0 0,1 0-1 0 0,33-27 0 0 0,-28 27-365 0 0,35-40 0 0 0,108-154 106 0 0,-153 197-190 0 0,2 1 0 0 0,0 0 0 0 0,1 1 0 0 0,0 1 0 0 0,1 0 0 0 0,0 1 0 0 0,1 0 0 0 0,1 2 0 0 0,20-10 0 0 0,-28 15-22 0 0,1 1 0 0 0,-1 1-1 0 0,1-1 1 0 0,1 2 0 0 0,-1-1-1 0 0,0 2 1 0 0,0-1 0 0 0,1 2 0 0 0,-1-1-1 0 0,1 2 1 0 0,-1-1 0 0 0,0 2-1 0 0,1-1 1 0 0,-1 1 0 0 0,0 1-1 0 0,0 0 1 0 0,18 8 0 0 0,-13-3-1 0 0,0 0 1 0 0,0 1-1 0 0,-1 1 0 0 0,0 0 0 0 0,-1 1 1 0 0,19 19-1 0 0,-26-23-79 0 0,-1 0 1 0 0,0 0-1 0 0,0 0 0 0 0,-1 1 0 0 0,0 0 1 0 0,-1 0-1 0 0,1 0 0 0 0,-2 0 1 0 0,1 1-1 0 0,-1 0 0 0 0,0 0 0 0 0,-1-1 1 0 0,0 1-1 0 0,1 14 0 0 0,-2-20 3 0 0,-1 0-1 0 0,0 0 1 0 0,0 0-1 0 0,0 0 1 0 0,0 1-1 0 0,0-1 0 0 0,-1 0 1 0 0,1 0-1 0 0,-1 0 1 0 0,0 0-1 0 0,-2 6 1 0 0,-1 0 1 0 0,1 0 19 0 0,-1-1 0 0 0,1 1 1 0 0,-2-1-1 0 0,1 0 0 0 0,-1-1 1 0 0,-1 1-1 0 0,1-1 0 0 0,-9 8 0 0 0,-8 8 170 0 0,-26 18 1 0 0,7-7-179 0 0,-2-2 1 0 0,-84 48 0 0 0,105-69-25 0 0,0 0 1 0 0,-1-2-1 0 0,-1 0 1 0 0,0-1-1 0 0,0-2 1 0 0,0 0-1 0 0,0-2 1 0 0,-32 2-1 0 0,43-5 9 0 0,1-1 0 0 0,0-1 1 0 0,-1 0-1 0 0,1-1 0 0 0,0 0 0 0 0,-20-7 0 0 0,31 9-13 0 0,0 0-1 0 0,1 0 0 0 0,-1 0 1 0 0,0-1-1 0 0,1 1 0 0 0,-1 0 1 0 0,0-1-1 0 0,1 1 1 0 0,-1-1-1 0 0,0 1 0 0 0,1-1 1 0 0,-1 1-1 0 0,1-1 0 0 0,-2 0 1 0 0,2-1-133 0 0,0 1 0 0 0,0-1 0 0 0,0 1 0 0 0,0-1 0 0 0,0 1 1 0 0,0-1-1 0 0,1 1 0 0 0,-1 0 0 0 0,0-1 0 0 0,1 1 0 0 0,-1-1 0 0 0,1 1 0 0 0,0 0 0 0 0,-1-1 1 0 0,1 1-1 0 0,0 0 0 0 0,1-2 0 0 0,6-6-6418 0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8:25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2759 0 0,'0'0'10432'0'0,"10"-1"-6956"0"0,-9 3-3397 0 0,0-1 0 0 0,0 0 0 0 0,0 0 0 0 0,0 1 1 0 0,-1-1-1 0 0,1 1 0 0 0,-1-1 0 0 0,1 0 0 0 0,-1 1 0 0 0,1-1 0 0 0,-1 1 0 0 0,0-1 0 0 0,0 1 0 0 0,0 0 0 0 0,0-1 0 0 0,0 1 0 0 0,0-1 0 0 0,0 1 0 0 0,0-1 0 0 0,-1 1 0 0 0,1-1 0 0 0,0 1 0 0 0,-2 1 1 0 0,2-2 1 0 0,-10 17 352 0 0,3-9-358 0 0,4-5-47 0 0,-20 17-35 0 0,19-18 350 0 0,5-7-105 0 0,9-14 31 0 0,2-6-24 0 0,-11 22-173 0 0,-1 1 7 0 0,2-3-7 0 0,-1 2 237 0 0,-2 11-134 0 0,0-4-112 0 0,0 1 1 0 0,-1-1 0 0 0,1 0 0 0 0,-1-1-1 0 0,0 1 1 0 0,-4 6 0 0 0,-1 4-13 0 0,7-13-104 0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8:25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7 8287 0 0,'0'0'756'0'0,"-2"-1"-622"0"0,-13-5 9027 0 0,11 12-6480 0 0,-4 12-3624 0 0,4-8 1790 0 0,-16 25-69 0 0,-2-1 0 0 0,-43 53 0 0 0,25-35-535 0 0,-3 2-117 0 0,-58 57-1 0 0,102-111-125 0 0,-1 0 0 0 0,0 0 0 0 0,0 0 0 0 0,0 0 0 0 0,0 0 0 0 0,0 0 0 0 0,0 0 0 0 0,0 0 0 0 0,0 0 0 0 0,0 0 0 0 0,0 0 0 0 0,0 0 0 0 0,0 0 0 0 0,0 0 0 0 0,0 0 0 0 0,0 0 0 0 0,0 0 0 0 0,0 0 0 0 0,0 1 0 0 0,0-1 0 0 0,0 0 0 0 0,0 0 0 0 0,0 0 0 0 0,1 0 0 0 0,-1 0 0 0 0,0 0 0 0 0,0 0 0 0 0,0 0 0 0 0,0 0 0 0 0,0 0 0 0 0,0 0 0 0 0,0 0 0 0 0,0 0 0 0 0,0 0 0 0 0,0 0 0 0 0,0 0 0 0 0,0 0 0 0 0,0 0 0 0 0,0 0 0 0 0,0 1 0 0 0,0-1 0 0 0,0 0 0 0 0,0 0 0 0 0,0 0 0 0 0,0 0 0 0 0,0 0 0 0 0,0 0 0 0 0,-1 0 0 0 0,1 0 0 0 0,0 0 0 0 0,0 0 0 0 0,0 0 0 0 0,0 0 0 0 0,0 0 0 0 0,0 0 0 0 0,9-2 0 0 0,10-6 0 0 0,22-11 73 0 0,1 1 0 0 0,0 2 0 0 0,61-14 0 0 0,-75 24 63 0 0,0 1 0 0 0,51-1 0 0 0,-67 7-124 0 0,-10-1-24 0 0,-1-1-1 0 0,1 1 1 0 0,0 1 0 0 0,-1-1-1 0 0,1 0 1 0 0,-1 0 0 0 0,1 1-1 0 0,-1-1 1 0 0,1 0 0 0 0,-1 1-1 0 0,1 0 1 0 0,-1-1 0 0 0,1 1-1 0 0,-1 0 1 0 0,2 1 0 0 0,0 0-47 0 0,-1-1-37 0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8:26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27 5983 0 0,'0'0'464'0'0,"1"-1"-305"0"0,7-25 12866 0 0,-8 29-12958 0 0,-9 22 15 0 0,0 0 0 0 0,-2-1 0 0 0,-20 35 0 0 0,-49 67 425 0 0,77-122-481 0 0,-75 109 514 0 0,6-11-70 0 0,-60 116 0 0 0,82-102-244 0 0,38-85-325 0 0,11-29-233 0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8:27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747 37 13647 0 0,'5'-5'312'0'0,"3"-1"391"0"0,0-1 0 0 0,0 1 0 0 0,19-7 5264 0 0,-27 13-5858 0 0,-9 13 808 0 0,4-6-1038 0 0,0-1 0 0 0,-11 10 0 0 0,-4-3 148 0 0,-1-1 1 0 0,0-1-1 0 0,0-1 1 0 0,-2 0 0 0 0,-30 8-1 0 0,17-7-22 0 0,-1-1 1 0 0,-66 8-1 0 0,88-16-80 0 0,0-1 0 0 0,0 0-1 0 0,0-2 1 0 0,0 0 0 0 0,0 0 0 0 0,0-1 0 0 0,0-1 0 0 0,1-1-1 0 0,-27-9 1 0 0,37 11-29 0 0,0 0 0 0 0,1 0 0 0 0,-1 0-1 0 0,1 0 1 0 0,-1 0 0 0 0,1-1 0 0 0,0 0 0 0 0,0 1-1 0 0,0-1 1 0 0,0 0 0 0 0,0-1 0 0 0,1 1 0 0 0,-3-5 0 0 0,4 7-154 0 0,2-2-80 0 0,-1 2 301 0 0,1-1 0 0 0,-1 1 1 0 0,0 0-1 0 0,1-1 0 0 0,-1 1 0 0 0,0 0 1 0 0,1-1-1 0 0,0 1 0 0 0,-1 0 0 0 0,2-2 1 0 0,-1 3 43 0 0,0-1 1 0 0,0 0 0 0 0,0 0-1 0 0,0 0 1 0 0,0 1 0 0 0,1-1-1 0 0,-1 0 1 0 0,0 1 0 0 0,0 0-1 0 0,0-1 1 0 0,1 1 0 0 0,-1-1-1 0 0,0 1 1 0 0,1 0 0 0 0,-1 0-1 0 0,0 0 1 0 0,1 0 0 0 0,-1 0-1 0 0,0 0 1 0 0,1 0 0 0 0,-1 0-1 0 0,0 1 1 0 0,0-1 0 0 0,1 0-1 0 0,-1 1 1 0 0,0-1 0 0 0,0 1-1 0 0,1-1 1 0 0,-1 1 0 0 0,0 0-1 0 0,0 0 1 0 0,0-1 0 0 0,0 1-1 0 0,0 0 1 0 0,0 0 0 0 0,0 0-1 0 0,0 0 1 0 0,0 0 0 0 0,-1 0-1 0 0,1 0 1 0 0,1 3 0 0 0,0-1 33 0 0,0 1 1 0 0,-1-1 0 0 0,1 1 0 0 0,-1 0-1 0 0,0 0 1 0 0,0-1 0 0 0,0 1 0 0 0,0 0-1 0 0,-1 0 1 0 0,1 0 0 0 0,-1 0 0 0 0,0 0-1 0 0,-1 4 1 0 0,-2 5 54 0 0,0 0-1 0 0,-1-1 1 0 0,0 0-1 0 0,-1 0 1 0 0,-1 0-1 0 0,0-1 1 0 0,-14 20-1 0 0,1-6 69 0 0,-1-1-1 0 0,-24 24 1 0 0,33-38-56 0 0,-21 14 1 0 0,9-6-37 0 0,20-17-71 0 0,2 0-1 0 0,1 0 1 0 0,-1-1 0 0 0,0 1-1 0 0,0 0 1 0 0,0 0 0 0 0,1-1-1 0 0,-1 1 1 0 0,0 0 0 0 0,1 0-1 0 0,-1 0 1 0 0,1 0 0 0 0,-1 0-1 0 0,1 0 1 0 0,-1 2 0 0 0,1-3 0 0 0,0 0 0 0 0,0 0 0 0 0,0 1 0 0 0,-1-1 0 0 0,1 0 0 0 0,0 1 0 0 0,0-1 0 0 0,0 0 0 0 0,0 1 0 0 0,0-1 0 0 0,0 0 0 0 0,0 1 0 0 0,0-1 0 0 0,0 0 0 0 0,0 1 0 0 0,0-1 0 0 0,0 0 0 0 0,0 1 0 0 0,0-1 0 0 0,0 0 0 0 0,0 1 0 0 0,0-1 0 0 0,0 0 0 0 0,0 1 0 0 0,1-1 0 0 0,-1 0 0 0 0,0 1 0 0 0,0-1 0 0 0,0 0 0 0 0,1 0 0 0 0,-1 1 0 0 0,0-1 0 0 0,0 0 0 0 0,1 0 0 0 0,-1 1 0 0 0,0-1 0 0 0,0 0 0 0 0,1 0 0 0 0,-1 0 0 0 0,0 0 0 0 0,1 1 0 0 0,-1-1 0 0 0,0 0 0 0 0,1 0 0 0 0,-1 0 0 0 0,0 0 0 0 0,1 0 0 0 0,-1 0 1 0 0,0 0-1 0 0,1 0 0 0 0,-1 0 0 0 0,0 0-1 0 0,6 1 0 0 0,-1 0 0 0 0,0 0 0 0 0,0 0 0 0 0,1-1 0 0 0,-1 0 0 0 0,1 0 0 0 0,8-1 0 0 0,8 0 0 0 0,95-5-84 0 0,1 0-37 0 0,-68 6 86 0 0,0 3 1 0 0,1 3-1 0 0,90 21 0 0 0,-135-26 29 0 0,16 9-51 0 0,-15-7 56 0 0,-6-3 1 0 0,0 1 0 0 0,0-1 0 0 0,1 0 0 0 0,-1 1 0 0 0,0 0 0 0 0,0-1 0 0 0,0 1 0 0 0,0 0 0 0 0,1-1 0 0 0,-1 1 0 0 0,0 0 0 0 0,-1 0 0 0 0,1 0 0 0 0,1 1 0 0 0,0 1 0 0 0,0-1 19 0 0,0 0-1 0 0,0 0 1 0 0,-1 0-1 0 0,1 0 1 0 0,-1 0-1 0 0,1 0 1 0 0,-1 1-1 0 0,0-1 1 0 0,0 0-1 0 0,0 1 0 0 0,0-1 1 0 0,0 1-1 0 0,-1-1 1 0 0,1 1-1 0 0,-1 0 1 0 0,0-1-1 0 0,1 5 1 0 0,-2-3 30 0 0,1 0 0 0 0,-1 1 0 0 0,0-1 0 0 0,0 0 0 0 0,0 0 0 0 0,-1 1 0 0 0,-2 3 0 0 0,0-1 29 0 0,0 0-1 0 0,-1 0 0 0 0,1 0 0 0 0,-1-1 0 0 0,-1 0 0 0 0,1 0 0 0 0,-1-1 0 0 0,0 1 0 0 0,-1-1 1 0 0,1-1-1 0 0,-1 1 0 0 0,-8 3 0 0 0,-11 6 154 0 0,-51 18 1 0 0,70-29-215 0 0,-163 46 730 0 0,94-30-550 0 0,46-12-177 0 0,-1-2 0 0 0,-61 2 0 0 0,65-6-16 0 0,17 0-15 0 0,-1 0 1 0 0,1 1-1 0 0,0 0 0 0 0,-1 0 1 0 0,1 1-1 0 0,0 1 0 0 0,1 0 1 0 0,-13 6-1 0 0,14-5 11 0 0,1 0-17 0 0,5-4-69 0 0,22 7-5517 0 0,-7-7-1475 0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8:35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0 7343 0 0,'0'0'660'0'0,"0"2"-541"0"0,-1 2-38 0 0,0-1-1 0 0,-1 1 1 0 0,1 0 0 0 0,-1 0-1 0 0,0-1 1 0 0,0 1 0 0 0,0-1-1 0 0,-4 6 1 0 0,-3 4 497 0 0,-34 70 2796 0 0,-46 125 1 0 0,32-68-2204 0 0,11-37-791 0 0,-41 102 571 0 0,85-199-944 0 0,-2 3 37 0 0,1 1 0 0 0,-1-1-1 0 0,-11 17 1 0 0,14-25-8 0 0,-6-10-4036 0 0,2-2-1536 0 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8:36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206 376 4143 0 0,'-2'1'319'0'0,"-14"6"246"0"0,0 0 1 0 0,0-1-1 0 0,-25 5 1 0 0,10-2 1709 0 0,25-8-1553 0 0,0 0 0 0 0,-1 0-1 0 0,1-1 1 0 0,-7 1-1 0 0,11-1-209 0 0,-7-2 271 0 0,7 2-704 0 0,1-1 0 0 0,-1 1 0 0 0,0-1 0 0 0,1 1 0 0 0,-1-1 0 0 0,0 1 0 0 0,1-1 0 0 0,-1 0 0 0 0,1 0 0 0 0,-1 0 0 0 0,1 0 0 0 0,-1 0 0 0 0,1 0 0 0 0,0 0 0 0 0,0 0 0 0 0,-1-1 0 0 0,1 1 0 0 0,0 0 0 0 0,0-1 0 0 0,0 1 0 0 0,0-1 0 0 0,0-1 0 0 0,0 1-38 0 0,1 0-1 0 0,-1 0 0 0 0,1-1 1 0 0,0 1-1 0 0,0 0 1 0 0,0 0-1 0 0,0 0 1 0 0,0-1-1 0 0,0 1 1 0 0,1 0-1 0 0,-1 0 1 0 0,1 0-1 0 0,-1 0 0 0 0,1 0 1 0 0,0 0-1 0 0,0 0 1 0 0,2-3-1 0 0,6-10 91 0 0,2 0 0 0 0,0 1-1 0 0,0 0 1 0 0,18-15 0 0 0,-2 1-10 0 0,103-102 69 0 0,-115 117-158 0 0,2 0-1 0 0,0 1 1 0 0,0 0 0 0 0,1 2-1 0 0,0 0 1 0 0,36-14 0 0 0,-45 21 73 0 0,0 0-1 0 0,1 1 1 0 0,0 0 0 0 0,-1 0 0 0 0,1 1 0 0 0,0 0-1 0 0,0 1 1 0 0,0 0 0 0 0,0 1 0 0 0,-1-1 0 0 0,1 2-1 0 0,0 0 1 0 0,0 0 0 0 0,-1 1 0 0 0,1 0-1 0 0,10 5 1 0 0,-5 0-5 0 0,0 0-1 0 0,23 18 1 0 0,-23-13-59 0 0,0 1 1 0 0,-2 0-1 0 0,13 18 0 0 0,-25-31-12 0 0,0 1 1 0 0,-1-1-1 0 0,1 0 0 0 0,-1 1 0 0 0,1-1 1 0 0,-1 1-1 0 0,0-1 0 0 0,1 0 0 0 0,-1 1 1 0 0,0-1-1 0 0,0 1 0 0 0,0-1 0 0 0,0 1 1 0 0,0-1-1 0 0,-1 0 0 0 0,1 1 0 0 0,0-1 1 0 0,-1 1-1 0 0,1-1 0 0 0,-1 0 0 0 0,1 1 1 0 0,-1-1-1 0 0,0 0 0 0 0,1 0 0 0 0,-2 2 1 0 0,-4 6 61 0 0,1-1 0 0 0,-11 11 0 0 0,12-15-21 0 0,-18 20 11 0 0,-50 40 0 0 0,18-17-83 0 0,14-13 2 0 0,0-2 0 0 0,-2-2 0 0 0,-1-2 0 0 0,-47 23 0 0 0,85-48-74 0 0,0-1 0 0 0,1 0 0 0 0,-1 0 0 0 0,0-1 0 0 0,-1 1 0 0 0,1-1 0 0 0,0 0 1 0 0,0-1-1 0 0,0 1 0 0 0,-1-1 0 0 0,1 0 0 0 0,0 0 0 0 0,-1-1 0 0 0,-7-1 0 0 0,11 1-314 0 0,2-3-675 0 0,2-15-267 0 0,6 7-3681 0 0,-1 4-264 0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8:36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4143 0 0,'0'0'8879'0'0,"0"2"-8082"0"0,0 19 366 0 0,-1-11-752 0 0,1 0 1 0 0,0-1 0 0 0,1 1 0 0 0,0 0-1 0 0,0 0 1 0 0,1 0 0 0 0,0-1 0 0 0,7 19-1 0 0,-5-20-262 0 0,0 0-1 0 0,1 0 1 0 0,0 0 0 0 0,0-1-1 0 0,1 1 1 0 0,-1-1 0 0 0,2 0-1 0 0,7 7 1 0 0,-9-11-144 0 0,-1 0 1 0 0,1 0-1 0 0,0 0 0 0 0,-1 0 1 0 0,1-1-1 0 0,0 0 1 0 0,0 0-1 0 0,1 0 0 0 0,-1-1 1 0 0,0 0-1 0 0,1 0 1 0 0,-1 0-1 0 0,0 0 0 0 0,1-1 1 0 0,7 0-1 0 0,-3-1-581 0 0,0 0 1 0 0,1 0-1 0 0,-1-1 0 0 0,10-3 1 0 0,5-7-987 0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8:37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3 3223 0 0,'9'-2'288'0'0,"-9"2"211"0"0,1 0 0 0 0,0 0-1 0 0,-1 0 1 0 0,1 0 0 0 0,0 0-1 0 0,-1 0 1 0 0,1 0 0 0 0,0 0-1 0 0,-1 0 1 0 0,1 0 0 0 0,0 0-1 0 0,-1 0 1 0 0,1 0 0 0 0,0 0-1 0 0,4 3 3990 0 0,-4-2-3989 0 0,-1 0-313 0 0,1 0 1 0 0,-1 0 0 0 0,1 0 0 0 0,-1 0-1 0 0,1 0 1 0 0,-1 0 0 0 0,0 0 0 0 0,1 0-1 0 0,-1 0 1 0 0,0 0 0 0 0,0 0 0 0 0,0 0-1 0 0,0 3 1 0 0,0-2-239 0 0,0 1-1 0 0,-1 0 1 0 0,1 0-1 0 0,-1 0 1 0 0,0-1 0 0 0,0 1-1 0 0,0 0 1 0 0,0 0-1 0 0,0-1 1 0 0,-1 1 0 0 0,-1 2-1 0 0,-8 8 237 0 0,-2-1-1 0 0,1-1 0 0 0,-1 1 0 0 0,-1-2 1 0 0,-18 11-1 0 0,-79 38-203 0 0,78-43-211 0 0,0-2-1 0 0,-1-2 1 0 0,0-1 0 0 0,-1-1-1 0 0,0-2 1 0 0,-55 5-1 0 0,75-12 138 0 0,1-1 1 0 0,-16-2-1 0 0,24 0 49 0 0,4 2 491 0 0,1 1-392 0 0,-2 2-41 0 0,-1 3-16 0 0,-7 10 81 0 0,11-15 148 0 0,1 0-66 0 0,7 2 0 0 0,-7-2 11 0 0,10 6 514 0 0,-9-5-627 0 0,1 0 0 0 0,-1 0 0 0 0,0 0 0 0 0,0 0 0 0 0,0 0 0 0 0,0 0 0 0 0,0 1 0 0 0,0-1 0 0 0,0 1 0 0 0,-1 0 0 0 0,1-1 0 0 0,-1 1 0 0 0,0 0 0 0 0,0 0 0 0 0,0 0 0 0 0,0 0 0 0 0,-1 0 0 0 0,1 0 0 0 0,-1 0 0 0 0,0 0 0 0 0,0 0 0 0 0,0 0 0 0 0,0 0 0 0 0,0 0 0 0 0,0 0 0 0 0,-1 0 0 0 0,-1 5 0 0 0,-8 23 211 0 0,0-1 0 0 0,-2 0 1 0 0,-2-1-1 0 0,-19 33 0 0 0,0-1-57 0 0,20-35-188 0 0,3-8 47 0 0,-9 23-1 0 0,19-39-14 0 0,1-2-43 0 0,1 1-1 0 0,-1-1 1 0 0,1 0 0 0 0,0 0 0 0 0,-1 0 0 0 0,1 0 0 0 0,-1 0-1 0 0,1 0 1 0 0,0 0 0 0 0,-1 0 0 0 0,1-1 0 0 0,-1 1 0 0 0,1-1-1 0 0,-1 1 1 0 0,3-2 0 0 0,34-19-945 0 0,-14 5-208 0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8:37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1 1839 0 0,'-1'2'540'0'0,"-17"29"7146"0"0,-3-1-3760 0 0,8-16-3248 0 0,1 0 0 0 0,-2 0 0 0 0,-28 21 0 0 0,25-20-65 0 0,-26 27-1 0 0,21-18-213 0 0,8-9-182 0 0,0 2 0 0 0,2 0 0 0 0,0 0 0 0 0,1 1 0 0 0,1 1 0 0 0,0-1 0 0 0,-8 25 0 0 0,15-34-95 0 0,0-1-1 0 0,1 1 0 0 0,0-1 1 0 0,0 1-1 0 0,0 17 0 0 0,2-25-115 0 0,-1 1-1 0 0,1-1 0 0 0,0 0 0 0 0,0 1 1 0 0,0-1-1 0 0,0 0 0 0 0,1 1 1 0 0,-1-1-1 0 0,0 0 0 0 0,0 1 1 0 0,1-1-1 0 0,-1 0 0 0 0,1 0 1 0 0,-1 1-1 0 0,1-1 0 0 0,0 0 1 0 0,0 0-1 0 0,-1 0 0 0 0,1 0 1 0 0,2 2-1 0 0,-1 0-15 0 0,-1-2-30 0 0,0 0 1 0 0,1 0 0 0 0,-1 0 0 0 0,0 1 0 0 0,0-1-1 0 0,1 0 1 0 0,-1-1 0 0 0,1 1 0 0 0,-1 0 0 0 0,1 0 0 0 0,-1-1-1 0 0,1 1 1 0 0,-1 0 0 0 0,1-1 0 0 0,0 0 0 0 0,-1 1 0 0 0,1-1-1 0 0,0 0 1 0 0,2 0 0 0 0,1 0-363 0 0,1 0 0 0 0,-1-1-1 0 0,0 1 1 0 0,8-3 0 0 0,5-2-770 0 0,0-2-11 0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8:37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21 11055 0 0,'-2'0'4906'0'0,"-10"6"-4616"0"0,1 1 0 0 0,-1 0 0 0 0,1 1 1 0 0,1 0-1 0 0,-1 0 0 0 0,1 1 0 0 0,1 1 1 0 0,0-1-1 0 0,-13 18 0 0 0,7-1-290 0 0,0 0 0 0 0,2 1 0 0 0,-15 41 0 0 0,25-61 91 0 0,1 1 0 0 0,0 0 0 0 0,0 0 0 0 0,1 0-1 0 0,0 0 1 0 0,1 16 0 0 0,1-22-14 0 0,0 0-1 0 0,0 0 1 0 0,0-1-1 0 0,1 1 1 0 0,-1-1-1 0 0,1 1 1 0 0,-1-1-1 0 0,1 0 1 0 0,0 1 0 0 0,-1-1-1 0 0,1 0 1 0 0,0 0-1 0 0,0 0 1 0 0,2 1-1 0 0,1-1 27 0 0,1 1-1 0 0,0-1 1 0 0,0 1 0 0 0,-1-2-1 0 0,1 1 1 0 0,0-1-1 0 0,0 0 1 0 0,0 0 0 0 0,0 0-1 0 0,9-2 1 0 0,0-1 48 0 0,-1-1 1 0 0,28-10-1 0 0,-28 8-101 0 0,0 0 1 0 0,0-2-1 0 0,0 1 1 0 0,18-14-1 0 0,-28 18-50 0 0,0-1-1 0 0,0 1 1 0 0,-1 0-1 0 0,1-1 0 0 0,-1 0 1 0 0,1 0-1 0 0,-1 0 0 0 0,0 0 1 0 0,-1 0-1 0 0,1-1 1 0 0,-1 1-1 0 0,0-1 0 0 0,0 0 1 0 0,0 0-1 0 0,-1 0 0 0 0,0 1 1 0 0,1-9-1 0 0,-1 6-67 0 0,0 0-1 0 0,-1 1 1 0 0,0-1 0 0 0,-1 0-1 0 0,1 1 1 0 0,-1-1 0 0 0,-1 0-1 0 0,1 1 1 0 0,-1-1 0 0 0,0 1 0 0 0,-1 0-1 0 0,1 0 1 0 0,-1 0 0 0 0,-1 0-1 0 0,-5-9 1 0 0,3 7-316 0 0,0-1 0 0 0,0 1-1 0 0,-1 1 1 0 0,0-1 0 0 0,-1 1 0 0 0,1 0 0 0 0,-1 0 0 0 0,-1 1 0 0 0,1 1 0 0 0,-13-7 0 0 0,10 6-365 0 0,-6-2-17 0 0,5 6-4814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8:23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38 6447 0 0,'0'0'4194'0'0,"0"-2"-2994"0"0,-2-33 6396 0 0,2 38-7486 0 0,0 5-84 0 0,-1 1 0 0 0,0-1-1 0 0,-1 1 1 0 0,0-1 0 0 0,-1 0-1 0 0,1 0 1 0 0,-5 9 0 0 0,-32 58 391 0 0,22-44-170 0 0,5-7-57 0 0,-4 6 108 0 0,-26 39 1 0 0,29-53-230 0 0,0 0 0 0 0,-1-1 0 0 0,0 0 0 0 0,-27 20 0 0 0,31-28-160 0 0,8-5-440 0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8:3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10591 0 0,'0'0'488'0'0,"-2"0"-12"0"0,2 0-479 0 0,-6 0 392 0 0,1 0 0 0 0,-1 1 0 0 0,1-1 0 0 0,0 1 0 0 0,-8 2 0 0 0,12-3-237 0 0,0 0-1 0 0,0 1 1 0 0,0-1-1 0 0,0 1 1 0 0,-1 0-1 0 0,1-1 1 0 0,0 1-1 0 0,0 0 0 0 0,0 0 1 0 0,0-1-1 0 0,1 1 1 0 0,-1 0-1 0 0,0 0 1 0 0,0 0-1 0 0,0 0 1 0 0,1 0-1 0 0,-1 0 1 0 0,0 0-1 0 0,1 0 0 0 0,-1 1 1 0 0,1-1-1 0 0,0 0 1 0 0,-1 0-1 0 0,1 0 1 0 0,0 1-1 0 0,-1-1 1 0 0,1 0-1 0 0,0 0 0 0 0,0 2 1 0 0,1 1-79 0 0,-1 0 1 0 0,1 0-1 0 0,0 0 1 0 0,0 0 0 0 0,0 0-1 0 0,1 0 1 0 0,-1-1-1 0 0,1 1 1 0 0,0 0-1 0 0,0-1 1 0 0,0 0-1 0 0,0 1 1 0 0,3 2-1 0 0,3 3 117 0 0,1 0 1 0 0,17 15-1 0 0,26 17 255 0 0,126 112 959 0 0,-160-135-1228 0 0,-4-4-17 0 0,0 0-1 0 0,0 1 1 0 0,15 22 0 0 0,-26-32-101 0 0,0 0-1 0 0,0 0 1 0 0,-1 0 0 0 0,0 1 0 0 0,0-1 0 0 0,0 0-1 0 0,0 1 1 0 0,-1-1 0 0 0,0 1 0 0 0,0 0 0 0 0,-1-1-1 0 0,1 1 1 0 0,-1 0 0 0 0,0-1 0 0 0,-1 1 0 0 0,-1 9-1 0 0,0-9 8 0 0,0 0 0 0 0,-1 0-1 0 0,1-1 1 0 0,-1 1 0 0 0,0 0-1 0 0,-1-1 1 0 0,1 0-1 0 0,-1 0 1 0 0,0 0 0 0 0,-8 7-1 0 0,-3 2 62 0 0,-32 23-1 0 0,22-21-126 0 0,-27 14 0 0 0,28-17-184 0 0,-34 23 1 0 0,48-26-121 0 0,10-10 285 0 0,0 0 1 0 0,0 0 0 0 0,0 0-1 0 0,0 0 1 0 0,0 0-1 0 0,0 0 1 0 0,0 0-1 0 0,0 0 1 0 0,0 1 0 0 0,0-1-1 0 0,0 0 1 0 0,0 0-1 0 0,0 0 1 0 0,-1 0-1 0 0,1 0 1 0 0,0 0 0 0 0,0 0-1 0 0,0 1 1 0 0,1-1-1 0 0,-1 0 1 0 0,0 0 0 0 0,0 0-1 0 0,0 0 1 0 0,0 0-1 0 0,0 0 1 0 0,0 0-1 0 0,0 0 1 0 0,0 1 0 0 0,0-1-1 0 0,0 0 1 0 0,0 0-1 0 0,0 0 1 0 0,0 0-1 0 0,0 0 1 0 0,0 0 0 0 0,0 0-1 0 0,0 0 1 0 0,1 0-1 0 0,-1 0 1 0 0,0 1-1 0 0,0-1 1 0 0,0 0 0 0 0,0 0-1 0 0,0 0 1 0 0,0 0-1 0 0,1 0 1 0 0,20-1-1612 0 0,-16 1 1607 0 0,35-6-3103 0 0,-18 1-3601 0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8:38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31 7831 0 0,'0'0'356'0'0,"-1"0"-6"0"0,-5-2 1475 0 0,61 0 7496 0 0,122-14-8791 0 0,-162 14-572 0 0,102-7-2515 0 0,-100 9-3850 0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8:3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15807 0 0,'0'0'3211'0'0,"2"-1"-2396"0"0,6-2-476 0 0,0 1 0 0 0,0 0 0 0 0,0 0 0 0 0,15-1 0 0 0,1 0-5 0 0,74-14 253 0 0,75-15-3075 0 0,-143 25 1230 0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8:43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0 138 10135 0 0,'0'0'1248'0'0,"2"0"-189"0"0,47-11 3106 0 0,26-14-2765 0 0,-33 11-1037 0 0,219-63-831 0 0,-235 71-368 0 0,-3 1-47 0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8:43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11975 0 0,'0'0'3775'0'0,"2"1"-2406"0"0,6 1-959 0 0,0 0-1 0 0,0-1 1 0 0,1 0-1 0 0,-1 0 1 0 0,1-1-1 0 0,-1 0 1 0 0,1 0-1 0 0,12-3 0 0 0,71-18 479 0 0,-50 10-466 0 0,1 2-276 0 0,38-10-1489 0 0,-52 10-319 0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8:39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1 3223 0 0,'-1'2'5960'0'0,"0"-1"-5754"0"0,-42 84 8374 0 0,-68 111-6942 0 0,76-136-1258 0 0,-49 114-1 0 0,68-136-309 0 0,8-16-7 0 0,-17 30 0 0 0,24-50-186 0 0,2-4-719 0 0,7-8-289 0 0,2-5-48 0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8:40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56 485 6911 0 0,'-8'2'715'0'0,"-7"0"-356"0"0,13-2 162 0 0,0 0 0 0 0,0 0-1 0 0,0-1 1 0 0,0 1-1 0 0,0 0 1 0 0,0-1 0 0 0,0 1-1 0 0,-2-2 1 0 0,3 1-303 0 0,0 1-1 0 0,0-1 1 0 0,1 1 0 0 0,-1-1 0 0 0,0 1 0 0 0,0-1-1 0 0,1 1 1 0 0,-1-1 0 0 0,1 0 0 0 0,-1 1 0 0 0,1-1-1 0 0,-1 0 1 0 0,1 1 0 0 0,-1-1 0 0 0,1 0 0 0 0,-1 0-1 0 0,1 0 1 0 0,0 1 0 0 0,-1-2 0 0 0,1 0-241 0 0,0 1 0 0 0,0-1 1 0 0,0 1-1 0 0,0-1 1 0 0,0 1-1 0 0,0 0 0 0 0,0-1 1 0 0,1 1-1 0 0,0-3 1 0 0,3-7 240 0 0,0 0 0 0 0,1 1 1 0 0,1 0-1 0 0,0-1 1 0 0,0 2-1 0 0,1-1 1 0 0,9-9-1 0 0,61-58 357 0 0,55-24-502 0 0,-82 65-62 0 0,-11 9-11 0 0,81-45 0 0 0,-103 64 0 0 0,1 0 0 0 0,1 1 0 0 0,-1 0 0 0 0,1 2 0 0 0,0 0 0 0 0,0 1 0 0 0,30-1 0 0 0,-43 4 25 0 0,-1 1 0 0 0,1 1-1 0 0,-1-1 1 0 0,0 1 0 0 0,1 0 0 0 0,-1 0-1 0 0,0 0 1 0 0,0 1 0 0 0,1 0 0 0 0,-1 0-1 0 0,0 0 1 0 0,-1 0 0 0 0,1 1 0 0 0,0 0-1 0 0,4 4 1 0 0,-6-4-4 0 0,0 0 0 0 0,0 0-1 0 0,0 0 1 0 0,-1 0 0 0 0,1 1 0 0 0,-1-1 0 0 0,0 1-1 0 0,0 0 1 0 0,0-1 0 0 0,-1 1 0 0 0,1 0-1 0 0,-1 0 1 0 0,0 0 0 0 0,0 0 0 0 0,-1 0-1 0 0,1 0 1 0 0,-1 0 0 0 0,0 1 0 0 0,0-1-1 0 0,0 6 1 0 0,-2 1 20 0 0,0 0 0 0 0,-1-1 0 0 0,0 1 0 0 0,-7 18 1 0 0,-24 41 34 0 0,32-67-70 0 0,-11 20 16 0 0,-1-1-1 0 0,0 0 1 0 0,-2-2 0 0 0,-1 1-1 0 0,0-2 1 0 0,-2-1-1 0 0,0 0 1 0 0,-1-1 0 0 0,-28 18-1 0 0,16-13 77 0 0,-65 31-1 0 0,75-44-474 0 0,0 0-1 0 0,-1-1 1 0 0,0-2 0 0 0,-31 6-1 0 0,38-10-458 0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8:40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11575 0 0,'0'0'1047'0'0,"1"1"-859"0"0,4-1 82 0 0,-1 1 0 0 0,0 0 0 0 0,1 0 0 0 0,-1 0 0 0 0,0 0 1 0 0,0 1-1 0 0,0 0 0 0 0,0-1 0 0 0,-1 2 0 0 0,1-1 0 0 0,0 0 0 0 0,-1 1 0 0 0,7 5 0 0 0,2 7 543 0 0,0 0 0 0 0,0 0-1 0 0,17 33 1 0 0,-20-32-777 0 0,1 0 1 0 0,0 0 0 0 0,23 25 0 0 0,-31-40-537 0 0,0 1 1 0 0,-1-1-1 0 0,1 0 1 0 0,0 1 0 0 0,0-1-1 0 0,0 0 1 0 0,0 0-1 0 0,4 1 1 0 0,-4-1-1022 0 0,9 3-4493 0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8:41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5 1839 0 0,'0'0'83'0'0,"1"-1"-6"0"0,0 0-46 0 0,2-1-81 0 0,22 5 12924 0 0,-24-1-12432 0 0,0-1-90 0 0,-1 1 0 0 0,1 0 0 0 0,-1-1 0 0 0,0 1 0 0 0,0 0 0 0 0,1 0 0 0 0,-1-1 0 0 0,0 1 0 0 0,-1 2 1 0 0,1 2-235 0 0,-1 0 0 0 0,0-1 1 0 0,0 1-1 0 0,-5 10 1 0 0,0-4-145 0 0,0-1 0 0 0,-1 1 0 0 0,0-1 0 0 0,-1-1 0 0 0,-1 0 0 0 0,0 0 0 0 0,0 0 1 0 0,0-1-1 0 0,-1 0 0 0 0,-1-1 0 0 0,0-1 0 0 0,0 1 0 0 0,-16 7 0 0 0,-6 1-218 0 0,-1-2 0 0 0,0-1 0 0 0,-56 13 0 0 0,61-19-95 0 0,-1-1 0 0 0,-32 2 0 0 0,-71-5 1600 0 0,135-3-1093 0 0,1 1-121 0 0,0 0 0 0 0,0-1-1 0 0,0 1 1 0 0,0 0 0 0 0,0 0 0 0 0,0 0 0 0 0,0 1 0 0 0,-1-1-1 0 0,1 1 1 0 0,-1 0 0 0 0,1 0 0 0 0,-1-1 0 0 0,1 1 0 0 0,-1 1-1 0 0,0-1 1 0 0,3 4 0 0 0,-3-2-10 0 0,1 0 0 0 0,-1 0 0 0 0,0 1 0 0 0,0 0 0 0 0,0-1 0 0 0,-1 1 0 0 0,1 0 0 0 0,-1 0 0 0 0,0 6 0 0 0,1 8 56 0 0,-2-1 0 0 0,-1 1 0 0 0,0-1 0 0 0,-6 26 0 0 0,3-19 44 0 0,-33 166 1884 0 0,35-181-1941 0 0,0 7-27 0 0,2-15-146 0 0,2-3-1387 0 0,8-4 331 0 0,2-2-270 0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8:41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 8751 0 0,'0'0'4234'0'0,"-1"1"-3146"0"0,-16 11-275 0 0,0 1 0 0 0,1 1 0 0 0,-23 24 0 0 0,0 1-223 0 0,11-12-228 0 0,1 1 0 0 0,1 2-1 0 0,-35 53 1 0 0,52-70-314 0 0,-11 18 452 0 0,-25 48 0 0 0,40-70-419 0 0,1 1 0 0 0,0-1-1 0 0,1 0 1 0 0,0 1 0 0 0,1 0-1 0 0,0 0 1 0 0,1 0 0 0 0,0 0 0 0 0,0 0-1 0 0,1 14 1 0 0,2-15 10 0 0,0-1 1 0 0,0 1 0 0 0,1-1-1 0 0,0 0 1 0 0,0 0-1 0 0,1 0 1 0 0,0 0-1 0 0,0 0 1 0 0,1-1 0 0 0,11 14-1 0 0,-6-10 41 0 0,1 1 0 0 0,0-1 0 0 0,0-1 0 0 0,1 0 0 0 0,18 11-1 0 0,-24-17-101 0 0,1 0-1 0 0,0-1 1 0 0,0 0-1 0 0,1 0 0 0 0,-1 0 1 0 0,1-1-1 0 0,-1 0 1 0 0,15 2-1 0 0,-16-4-382 0 0,0 0 0 0 0,0 0 0 0 0,0 0 0 0 0,-1-1 0 0 0,1 0 0 0 0,0 0 0 0 0,-1 0 0 0 0,1-1 0 0 0,-1 0 0 0 0,1 0 0 0 0,-1 0 0 0 0,9-6 1 0 0,2-2-6582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8:23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8287 0 0,'0'0'2152'0'0,"-9"11"-664"0"0,2 3 48 0 0,2 0-6776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8:42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74 4607 0 0,'0'-2'208'0'0,"4"-40"386"0"0,1 12 13112 0 0,-5 32-13360 0 0,-1 7-119 0 0,-1 0 1 0 0,0 0 0 0 0,0-1 0 0 0,-1 1 0 0 0,0 0 0 0 0,-5 8-1 0 0,-1 6 141 0 0,-7 15-23 0 0,9-21-293 0 0,0-1-1 0 0,1 1 1 0 0,1 0-1 0 0,1 0 1 0 0,0 1-1 0 0,1-1 1 0 0,-1 32 0 0 0,6-38-648 0 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8:42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5983 0 0,'0'0'464'0'0,"-1"1"11"0"0,0 1 11 0 0,0-1 0 0 0,0 0 1 0 0,0 1-1 0 0,0-1 0 0 0,0 1 0 0 0,0-1 0 0 0,0 1 1 0 0,0-1-1 0 0,1 1 0 0 0,-1 0 0 0 0,1-1 0 0 0,-1 1 1 0 0,1 0-1 0 0,0-1 0 0 0,-1 3 0 0 0,1 0-196 0 0,1-1 0 0 0,-1 1-1 0 0,0-1 1 0 0,1 1 0 0 0,0-1 0 0 0,0 1-1 0 0,2 3 1 0 0,1 2-140 0 0,0 1-1 0 0,1-1 0 0 0,1-1 1 0 0,9 13-1 0 0,2 0 239 0 0,1-2 0 0 0,31 28 0 0 0,47 28 424 0 0,8 7-75 0 0,-87-68-614 0 0,-2 0 0 0 0,0 1-1 0 0,0 1 1 0 0,-2 0 0 0 0,17 26-1 0 0,-27-37-101 0 0,0 1-1 0 0,0-1 1 0 0,-1 1-1 0 0,0-1 0 0 0,0 1 1 0 0,-1 0-1 0 0,1 0 1 0 0,-1 0-1 0 0,-1 0 1 0 0,1 8-1 0 0,-1-9-1 0 0,-1 0-1 0 0,0-1 1 0 0,0 1-1 0 0,0 0 1 0 0,0 0 0 0 0,-1-1-1 0 0,0 1 1 0 0,0-1-1 0 0,0 1 1 0 0,0-1 0 0 0,-1 0-1 0 0,0 0 1 0 0,1 0 0 0 0,-7 5-1 0 0,1 0 19 0 0,0-1 0 0 0,-1-1 0 0 0,-1 1-1 0 0,1-1 1 0 0,-22 10 0 0 0,-56 22 0 0 0,35-17-74 0 0,4-3-961 0 0,47-18 51 0 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8:51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9 2759 0 0,'0'0'1744'0'0,"8"-5"4334"0"0,3 2-498 0 0,-11 3-5528 0 0,-11 18 5042 0 0,5-8-6259 0 0,5-7 1177 0 0,-9 10-7 0 0,-3 1 49 0 0,8-9-57 0 0,3-4-61 0 0,5-3 42 0 0,0 0 1 0 0,0 0-1 0 0,0 1 1 0 0,1-1-1 0 0,4-1 1 0 0,-6 3 7 0 0,1-2-34 0 0,4-2 36 0 0,-1-1 26 0 0,-5 4 143 0 0,-1 3-98 0 0,-3 4-69 0 0,3-5-94 0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8:52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83 10303 0 0,'0'0'6374'0'0,"1"-2"-5724"0"0,7-5-436 0 0,1 0 0 0 0,-1 0 0 0 0,1 1 0 0 0,0 0-1 0 0,1 0 1 0 0,0 1 0 0 0,0 0 0 0 0,0 1 0 0 0,0 0-1 0 0,18-4 1 0 0,-5 2-38 0 0,15-3 108 0 0,-35 9-263 0 0,0 0-1 0 0,-1 0 1 0 0,1 0 0 0 0,0 0-1 0 0,0 0 1 0 0,-1 1-1 0 0,1-1 1 0 0,0 1-1 0 0,-1 0 1 0 0,1 0-1 0 0,5 2 1 0 0,1 4 22 0 0,-8-5-42 0 0,1 0 1 0 0,-1 0-1 0 0,1 1 1 0 0,-1-1-1 0 0,0 0 1 0 0,0 1-1 0 0,0-1 1 0 0,0 1-1 0 0,0-1 1 0 0,0 1-1 0 0,-1 0 1 0 0,1-1-1 0 0,-1 1 1 0 0,0 0-1 0 0,0-1 1 0 0,0 1-1 0 0,0 0 1 0 0,0-1-1 0 0,0 1 1 0 0,-1 0-1 0 0,1-1 1 0 0,-1 1-1 0 0,0-1 1 0 0,0 1-1 0 0,0-1 1 0 0,0 1-1 0 0,0-1 1 0 0,-1 0-1 0 0,-2 4 1 0 0,-1 1 2 0 0,0 0-1 0 0,0 0 1 0 0,-1-1 0 0 0,0 0-1 0 0,0 0 1 0 0,-1 0 0 0 0,-13 9-1 0 0,-29 15-293 0 0,-1-3 0 0 0,-1-1 0 0 0,-62 21 0 0 0,101-44 209 0 0,2-1-54 0 0,16-1 63 0 0,47-3 76 0 0,-40 0 6 0 0,1 1 1 0 0,-1 1-1 0 0,0 0 0 0 0,1 1 0 0 0,-1 0 1 0 0,0 1-1 0 0,0 1 0 0 0,14 4 0 0 0,-22-6 11 0 0,7 4 64 0 0,0-1-1 0 0,0 2 1 0 0,-1 0-1 0 0,0 0 1 0 0,14 10-1 0 0,-24-15-63 0 0,0 0 1 0 0,0 0-1 0 0,0 0 0 0 0,0 0 1 0 0,-1 0-1 0 0,1 0 0 0 0,0 1 0 0 0,0-1 1 0 0,-1 0-1 0 0,1 0 0 0 0,0 1 0 0 0,-1-1 1 0 0,0 1-1 0 0,1-1 0 0 0,-1 0 0 0 0,0 1 1 0 0,0-1-1 0 0,1 1 0 0 0,-1-1 0 0 0,0 1 1 0 0,0-1-1 0 0,-1 1 0 0 0,1-1 1 0 0,0 0-1 0 0,0 1 0 0 0,-1-1 0 0 0,1 1 1 0 0,-1-1-1 0 0,1 0 0 0 0,-1 1 0 0 0,0-1 1 0 0,1 0-1 0 0,-3 2 0 0 0,0 3 32 0 0,-1-1 1 0 0,1-1-1 0 0,-1 1 0 0 0,-1-1 1 0 0,1 1-1 0 0,-9 5 0 0 0,-11 6-15 0 0,-1-2-1 0 0,-1 0 0 0 0,-27 9 1 0 0,40-17-28 0 0,-112 42-9 0 0,103-40-4 0 0,-1-2 0 0 0,0-1 0 0 0,-38 4 1 0 0,60-9-34 0 0,1 0 1 0 0,-1 0 0 0 0,1 1-1 0 0,-1-1 1 0 0,1 0 0 0 0,0 0-1 0 0,-1 0 1 0 0,1 0-1 0 0,-1 0 1 0 0,1 0 0 0 0,-1 0-1 0 0,1-1 1 0 0,0 1 0 0 0,-1 0-1 0 0,1 0 1 0 0,-1 0 0 0 0,1 0-1 0 0,-1-1 1 0 0,1 1 0 0 0,0 0-1 0 0,-1 0 1 0 0,1 0 0 0 0,0-1-1 0 0,-1 1 1 0 0,1 0 0 0 0,0-1-1 0 0,-1 1 1 0 0,1 0 0 0 0,0-1-1 0 0,-1 0 1 0 0,1 0-48 0 0,0 0 0 0 0,0 1 0 0 0,0-1 0 0 0,0 0-1 0 0,0 0 1 0 0,1 0 0 0 0,-1 0 0 0 0,0 0 0 0 0,0 1 0 0 0,1-1 0 0 0,-1 0-1 0 0,0 0 1 0 0,1 0 0 0 0,0 0 0 0 0,2-4-1439 0 0,0 0-1 0 0,1 0 1 0 0,7-7 0 0 0,5-2-3884 0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8:52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742 30 14279 0 0,'8'-5'677'0'0,"15"-12"273"0"0,-14 10 3357 0 0,-17 16-4093 0 0,-1 1 0 0 0,0-2 0 0 0,0 1 1 0 0,-1-1-1 0 0,-1-1 0 0 0,-11 7 0 0 0,-72 34-1 0 0,26-14-195 0 0,-110 52-270 0 0,170-83 134 0 0,-1 0 0 0 0,1 0 0 0 0,-15 2 0 0 0,19-4-9 0 0,1-1-1 0 0,0 0 1 0 0,-1 0-1 0 0,1 0 0 0 0,-1 0 1 0 0,1 0-1 0 0,-1-1 1 0 0,1 0-1 0 0,0 1 0 0 0,-1-1 1 0 0,1 0-1 0 0,-4-2 1 0 0,6-16-1051 0 0,2-9-134 0 0,-1 26 848 0 0,2-14-1284 0 0,-8 18 1758 0 0,-1-1-1 0 0,1 1 1 0 0,-1 1 0 0 0,1-1-1 0 0,0 1 1 0 0,-10 6-1 0 0,-34 28 591 0 0,13-10 137 0 0,19-14-364 0 0,0 1 0 0 0,2 0 0 0 0,0 1-1 0 0,-26 31 1 0 0,25-15-117 0 0,17-30-244 0 0,-1-1 0 0 0,1 1 0 0 0,0-1-1 0 0,0 1 1 0 0,0-1 0 0 0,0 1 0 0 0,0 0 0 0 0,0-1 0 0 0,0 1-1 0 0,0-1 1 0 0,0 1 0 0 0,0-1 0 0 0,0 1 0 0 0,0-1-1 0 0,0 1 1 0 0,1-1 0 0 0,-1 1 0 0 0,0-1 0 0 0,0 1-1 0 0,1-1 1 0 0,-1 1 0 0 0,0-1 0 0 0,0 1 0 0 0,1-1-1 0 0,-1 0 1 0 0,1 1 0 0 0,-1-1 0 0 0,0 1 0 0 0,1-1 0 0 0,-1 0-1 0 0,1 1 1 0 0,-1-1 0 0 0,1 0 0 0 0,-1 0 0 0 0,1 1-1 0 0,-1-1 1 0 0,1 0 0 0 0,-1 0 0 0 0,1 0 0 0 0,0 1-29 0 0,7 2 31 0 0,0 0 1 0 0,0 0-1 0 0,0-1 0 0 0,0 0 0 0 0,1 0 0 0 0,-1-1 0 0 0,0 0 0 0 0,1-1 1 0 0,-1 1-1 0 0,10-2 0 0 0,12-2 86 0 0,45-11 1 0 0,-13 1-50 0 0,-49 11-46 0 0,-1 1 0 0 0,1 0 0 0 0,0 1 0 0 0,0 0-1 0 0,16 2 1 0 0,-22 0-1 0 0,0-1 1 0 0,0 1-1 0 0,0 1 0 0 0,0-1 1 0 0,-1 1-1 0 0,1 0 0 0 0,-1 1 0 0 0,0 0 1 0 0,0 0-1 0 0,11 8 0 0 0,-12-7 53 0 0,1 0 0 0 0,-1 0 0 0 0,0 1 0 0 0,0-1 0 0 0,-1 1 0 0 0,1 0 0 0 0,-1 0 0 0 0,-1 1 0 0 0,1-1 0 0 0,-1 1 0 0 0,0 0-1 0 0,-1 0 1 0 0,0 0 0 0 0,0 0 0 0 0,0 0 0 0 0,1 14 0 0 0,-3-19-5 0 0,0 0 0 0 0,-1 0 0 0 0,1 0 1 0 0,0 0-1 0 0,-1-1 0 0 0,1 1 0 0 0,-1 0 0 0 0,0-1 0 0 0,0 1 0 0 0,1 0 0 0 0,-1-1 0 0 0,0 1 0 0 0,0-1 0 0 0,0 1 1 0 0,-1-1-1 0 0,1 1 0 0 0,-3 1 0 0 0,-1 1 90 0 0,-1 0 0 0 0,1 0 0 0 0,-10 4 0 0 0,7-4-37 0 0,-27 13 57 0 0,-1-1 0 0 0,0-3 0 0 0,-67 17 0 0 0,58-18-113 0 0,26-7-72 0 0,-36 10-1801 0 0,-56 24 1 0 0,100-33-5099 0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8:53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 3223 0 0,'0'0'17552'0'0,"-1"0"-17498"0"0,-5 0 1159 0 0,0 10-1091 0 0,-10 14-5 0 0,-10 9 52 0 0,25-32 84 0 0,12-19-178 0 0,-4 1-7 0 0,-7 16 809 0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8:54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33 5983 0 0,'0'0'464'0'0,"-1"0"-305"0"0,-12 4-224 0 0,2 0 1970 0 0,0-1-1 0 0,1 1 0 0 0,-1 1 0 0 0,-18 11 2873 0 0,41-18-4427 0 0,3-2-142 0 0,23-10 0 0 0,2 0 10 0 0,-31 11-172 0 0,98-24 574 0 0,-97 25-511 0 0,1 1 1 0 0,-1 0-1 0 0,1 1 0 0 0,0 0 0 0 0,-1 0 0 0 0,1 1 0 0 0,0 0 0 0 0,11 4 0 0 0,4 6 175 0 0,-18-3-211 0 0,-7-6-57 0 0,-1 0 0 0 0,1 0-1 0 0,0 0 1 0 0,-1 0 0 0 0,1 1-1 0 0,-1-1 1 0 0,0 0 0 0 0,0 1-1 0 0,0-1 1 0 0,0 0 0 0 0,0 0-1 0 0,0 1 1 0 0,-1-1 0 0 0,1 0-1 0 0,-1 0 1 0 0,1 1 0 0 0,-1-1-1 0 0,0 0 1 0 0,0 0 0 0 0,0 0-1 0 0,0 0 1 0 0,0 0-1 0 0,-3 3 1 0 0,-1 1 23 0 0,0 1 0 0 0,-1-1 1 0 0,1 0-1 0 0,-1 0 0 0 0,-9 6 0 0 0,-11 6-9 0 0,-1 0 1 0 0,-1-2-1 0 0,-57 25 0 0 0,31-20-334 0 0,-76 17-1 0 0,127-37 274 0 0,-5 1-38 0 0,1 0 1 0 0,0 1 0 0 0,-1-1-1 0 0,-9 7 1 0 0,15-8-57 0 0,32 4-1283 0 0,-9-1 1378 0 0,11-1 43 0 0,-11-1-32 0 0,0 1 0 0 0,1 1-1 0 0,40 12 1 0 0,-36-9 19 0 0,-18-5 0 0 0,0 0 0 0 0,-1 0 0 0 0,1 1 0 0 0,14 7 0 0 0,-17-8 4 0 0,-3-1 5 0 0,-1-1 0 0 0,1 1 0 0 0,0 0 1 0 0,-1 0-1 0 0,1 0 0 0 0,-1 0 0 0 0,4 3 1 0 0,-4-3 5 0 0,0 0 0 0 0,0 1 1 0 0,0-1-1 0 0,0 1 0 0 0,0 0 1 0 0,-1-1-1 0 0,1 1 1 0 0,0 0-1 0 0,-1-1 0 0 0,1 1 1 0 0,-1 0-1 0 0,0 0 0 0 0,0-1 1 0 0,1 1-1 0 0,-1 0 1 0 0,0 0-1 0 0,0 0 0 0 0,-1-1 1 0 0,1 1-1 0 0,0 0 0 0 0,-1 0 1 0 0,1-1-1 0 0,-1 1 1 0 0,1 0-1 0 0,-1-1 0 0 0,0 1 1 0 0,0 0-1 0 0,1-1 0 0 0,-1 1 1 0 0,0-1-1 0 0,-3 3 1 0 0,1 0 23 0 0,0 0 0 0 0,-1 0 0 0 0,0 0 0 0 0,0-1 1 0 0,0 0-1 0 0,0 0 0 0 0,0 0 0 0 0,-5 3 0 0 0,-41 17 164 0 0,17-9-136 0 0,-48 21 94 0 0,50-23-153 0 0,-36 18-1 0 0,60-25 121 0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8:55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53 13303 0 0,'0'0'606'0'0,"3"-2"-10"0"0,10-5-543 0 0,1-1 774 0 0,-1 0-1 0 0,2 1 1 0 0,-1 1 0 0 0,27-8 1923 0 0,-52 33-2350 0 0,6-15-359 0 0,0 0 0 0 0,0-1 0 0 0,0 0-1 0 0,-1 0 1 0 0,1 0 0 0 0,-11 3 0 0 0,-39 9 64 0 0,39-11-96 0 0,-105 31-13 0 0,55-15-270 0 0,-113 20 0 0 0,178-40 219 0 0,0 0 0 0 0,0 1 1 0 0,0-1-1 0 0,0 0 0 0 0,0 0 0 0 0,0 0 0 0 0,0 0 0 0 0,0 0 1 0 0,-1 0-1 0 0,1 0 0 0 0,0-1 0 0 0,0 1 0 0 0,0 0 0 0 0,0-1 1 0 0,0 1-1 0 0,0 0 0 0 0,0-1 0 0 0,0 1 0 0 0,1-1 0 0 0,-1 0 0 0 0,0 1 1 0 0,0-1-1 0 0,0 0 0 0 0,0 1 0 0 0,1-1 0 0 0,-1 0 0 0 0,0 0 1 0 0,0-1-1 0 0,1 1 2 0 0,-1 0-1 0 0,1 0 1 0 0,0 0 0 0 0,0 0 0 0 0,0 0 0 0 0,0-1-1 0 0,0 1 1 0 0,0 0 0 0 0,1 0 0 0 0,-1 0 0 0 0,0 0-1 0 0,0 0 1 0 0,1 0 0 0 0,-1 0 0 0 0,1 0 0 0 0,-1 0-1 0 0,1 0 1 0 0,-1 0 0 0 0,1 0 0 0 0,0 0 0 0 0,-1 1-1 0 0,1-1 1 0 0,0 0 0 0 0,0 0 0 0 0,-1 1 0 0 0,1-1-1 0 0,2-1 1 0 0,19-13-381 0 0,-21 14 1147 0 0,-14 21-374 0 0,-14 12 43 0 0,-37 36 0 0 0,-4 4-209 0 0,51-52-108 0 0,15-17-17 0 0,0 1-24 0 0,1-2 40 0 0,12-1 115 0 0,2-1-131 0 0,0-1 0 0 0,0-1 0 0 0,0 0 0 0 0,0 0 0 0 0,0-1 0 0 0,13-6 1 0 0,15-2-33 0 0,-27 8-16 0 0,0 0 0 0 0,0 1 0 0 0,0 0 0 0 0,1 2 0 0 0,-1-1 0 0 0,15 3 0 0 0,-22-1 0 0 0,1 0 0 0 0,0 1 0 0 0,-1 0 0 0 0,1 1 0 0 0,-1-1 0 0 0,1 1 0 0 0,-1 1 0 0 0,0 0 0 0 0,0 0 0 0 0,-1 0 0 0 0,1 0 0 0 0,7 9 0 0 0,14 10 0 0 0,-13-8 483 0 0,0 1-1 0 0,13 18 1 0 0,-25-31-412 0 0,-2-1-54 0 0,1 0-1 0 0,-1 0 1 0 0,0 0 0 0 0,1 0-1 0 0,-1 1 1 0 0,0-1 0 0 0,0 0 0 0 0,0 1-1 0 0,-1-1 1 0 0,1 0 0 0 0,-1 1-1 0 0,1-1 1 0 0,-1 1 0 0 0,0-1 0 0 0,0 1-1 0 0,0-1 1 0 0,0 1 0 0 0,0-1-1 0 0,-1 4 1 0 0,0-1 22 0 0,-1-1 0 0 0,1 0 0 0 0,-1 1 0 0 0,0-1 0 0 0,-1 0 0 0 0,1 0 0 0 0,-1 0 0 0 0,1-1 0 0 0,-7 7 0 0 0,2-3-1 0 0,-1 0 0 0 0,1-1 0 0 0,-1 0 0 0 0,-1 0 0 0 0,1-1 1 0 0,-1 0-1 0 0,0 0 0 0 0,-14 4 0 0 0,-9 2 178 0 0,-39 8-1 0 0,31-10-160 0 0,-79 15-2720 0 0,35-9-1850 0 0,73-12-2353 0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8:56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29 11631 0 0,'7'-5'10280'0'0,"-6"9"-10120"0"0,-1-2-121 0 0,0-1 0 0 0,0 1 0 0 0,0 0 1 0 0,0-1-1 0 0,0 1 0 0 0,0-1 0 0 0,0 1 0 0 0,0-1 0 0 0,-1 1 0 0 0,1-1 0 0 0,-1 1 0 0 0,1-1 0 0 0,-2 2 0 0 0,1 0 53 0 0,-4 3-12 0 0,1 0-31 0 0,3-5-98 0 0,-2-10-101 0 0,3 5 137 0 0,1 0-1 0 0,0 0 1 0 0,0 1-1 0 0,1-1 0 0 0,-1 0 1 0 0,1 0-1 0 0,0 1 1 0 0,0-1-1 0 0,0 1 0 0 0,0 0 1 0 0,0 0-1 0 0,1-1 1 0 0,0 1-1 0 0,3-3 0 0 0,-4 5 593 0 0,-3 2-515 0 0,-30 45 72 0 0,27-37-136 0 0,2 1 0 0 0,0-1-2 0 0,1-4-21 0 0,-4 7-35 0 0,4-11-62 0 0,8-10-3917 0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8:57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56 9703 0 0,'-10'3'261'0'0,"-1"1"-1"0"0,0 0 1 0 0,-14 9-1 0 0,-9 4-126 0 0,18-11-356 0 0,-7 2 7944 0 0,43-17-6518 0 0,27-12-861 0 0,2 2-1 0 0,0 3 0 0 0,1 1 1 0 0,96-14-1 0 0,-141 28-284 0 0,0 1-1 0 0,0 0 1 0 0,-1 0-1 0 0,1 0 0 0 0,0 0 1 0 0,-1 1-1 0 0,1 0 1 0 0,0 0-1 0 0,-1 0 1 0 0,9 4-1 0 0,-12-5-47 0 0,0 1-1 0 0,-1-1 1 0 0,1 1-1 0 0,0 0 1 0 0,-1-1-1 0 0,1 1 1 0 0,-1 0-1 0 0,1-1 1 0 0,-1 1-1 0 0,1 0 1 0 0,-1 0-1 0 0,0 0 1 0 0,1-1-1 0 0,-1 1 1 0 0,0 0-1 0 0,0 0 1 0 0,0 0-1 0 0,1 0 1 0 0,-1 1-1 0 0,0 15-4 0 0,-2-11 4 0 0,1 0 0 0 0,-1 0 1 0 0,-1-1-1 0 0,1 1 0 0 0,-1-1 0 0 0,0 1 0 0 0,0-1 1 0 0,0 0-1 0 0,-1 0 0 0 0,0 0 0 0 0,0-1 1 0 0,-8 8-1 0 0,-4 2 14 0 0,-1 0 0 0 0,-23 13 0 0 0,17-12-23 0 0,-2-2 0 0 0,-33 14 0 0 0,-55 14 0 0 0,96-35 0 0 0,-16 4-1 0 0,-55 9 1 0 0,43-10-18 0 0,44-9-68 0 0,12-4-46 0 0,9-4 116 0 0,0 2-1 0 0,1 0 1 0 0,-1 1 0 0 0,2 1 0 0 0,26-2-1 0 0,-32 5 7 0 0,1 0 0 0 0,0 2 0 0 0,-1 0 0 0 0,1 0 0 0 0,0 2 0 0 0,-1 0-1 0 0,22 8 1 0 0,-21-7 10 0 0,-10-2 0 0 0,0 0 0 0 0,0 0 0 0 0,11 6 0 0 0,-3-2 0 0 0,-11-4 0 0 0,5 6 0 0 0,-7-7 5 0 0,7 12 60 0 0,-6-6 25 0 0,0-1 3 0 0,-2-2-93 0 0,1 10 14 0 0,-2-13-8 0 0,1 2 22 0 0,-1 1-1 0 0,0-1 1 0 0,1 1 0 0 0,-1-1-1 0 0,0 1 1 0 0,-1-1 0 0 0,1 1-1 0 0,-1-1 1 0 0,-1 4-1 0 0,1-2-7 0 0,0-1-1 0 0,-1 0 0 0 0,0 0 0 0 0,0 0 0 0 0,0 0 0 0 0,0 0 0 0 0,0-1 0 0 0,-1 1 0 0 0,0-1 0 0 0,0 1 0 0 0,0-1 0 0 0,0 0 0 0 0,0 0 0 0 0,-1 0 0 0 0,0 0 0 0 0,1-1 0 0 0,-8 4 1 0 0,-2 1 17 0 0,-1-1 0 0 0,1-1 0 0 0,-1 0-1 0 0,-15 3 1 0 0,3-2 53 0 0,0-1-1 0 0,0-1 0 0 0,-44 1 1 0 0,28-2 710 0 0,7 0-2489 0 0,-1-2-7402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8:24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13 11055 0 0,'0'0'852'0'0,"0"-2"-560"0"0,0-8 8258 0 0,-14 12-8274 0 0,-78 24-253 0 0,26-6-24 0 0,-114 33-145 0 0,99-22-406 0 0,79-31 539 0 0,1 1 0 0 0,0 0 1 0 0,0 0-1 0 0,0-1 0 0 0,0 1 1 0 0,0 0-1 0 0,0 0 1 0 0,0 0-1 0 0,0 0 0 0 0,0 0 1 0 0,1 0-1 0 0,-1 0 0 0 0,0 0 1 0 0,1 1-1 0 0,-1-1 1 0 0,0 0-1 0 0,1 0 0 0 0,0 0 1 0 0,-1 1-1 0 0,1-1 0 0 0,0 0 1 0 0,-1 1-1 0 0,1-1 1 0 0,0 0-1 0 0,0 1 0 0 0,0-1 1 0 0,0 0-1 0 0,1 1 1 0 0,-1-1-1 0 0,0 0 0 0 0,0 1 1 0 0,1-1-1 0 0,0 1 0 0 0,1 6-16 0 0,0-1 0 0 0,1 0-1 0 0,0-1 1 0 0,5 9 0 0 0,-2-5-86 0 0,0-2 1 0 0,1 1-1 0 0,0-1 1 0 0,0 0-1 0 0,1 0 1 0 0,-1-1-1 0 0,2 0 1 0 0,-1 0-1 0 0,1-1 1 0 0,13 7-1 0 0,11 3-693 0 0,59 22-1 0 0,-3-2 182 0 0,-56-18 533 0 0,-19-8 78 0 0,-9-7 10 0 0,0 1 6 0 0,8 18 45 0 0,-11-20 25 0 0,-1 0 0 0 0,0 1 0 0 0,0-1 0 0 0,0 0 0 0 0,0 1 0 0 0,0-1 0 0 0,-1 1 1 0 0,1-1-1 0 0,-1 1 0 0 0,1 0 0 0 0,-1-1 0 0 0,0 1 0 0 0,0-1 0 0 0,0 1 0 0 0,-1 0 0 0 0,1-1 0 0 0,0 1 0 0 0,-1-1 0 0 0,0 1 0 0 0,0-1 1 0 0,1 1-1 0 0,-1-1 0 0 0,-1 0 0 0 0,1 1 0 0 0,0-1 0 0 0,-1 0 0 0 0,1 0 0 0 0,-1 0 0 0 0,1 0 0 0 0,-1 0 0 0 0,0 0 0 0 0,-4 3 1 0 0,1-1 81 0 0,-1 0 0 0 0,0 0 0 0 0,-1 0 0 0 0,1 0 0 0 0,-1-1 0 0 0,0 0 0 0 0,0 0 0 0 0,0-1 0 0 0,0 0 0 0 0,-12 2 0 0 0,-22-2 240 0 0,1-1-1 0 0,-1-1 1 0 0,-56-10-1 0 0,60 7-253 0 0,32 2-393 0 0,-54-7 1229 0 0,31 0-2037 0 0,2-6-4498 0 0,16 6-1302 0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8:57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11 2303 0 0,'9'-11'15818'0'0,"-11"11"-15021"0"0,-4 1-504 0 0,0-1-1 0 0,1 1 1 0 0,-1 0 0 0 0,0 1 0 0 0,1-1-1 0 0,-10 5 1 0 0,-35 19 276 0 0,34-16-435 0 0,-7 2-91 0 0,1 2-1 0 0,0 1 1 0 0,-28 23 0 0 0,43-31-40 0 0,-1 2 1 0 0,1-1 0 0 0,0 1-1 0 0,1 0 1 0 0,0 0 0 0 0,0 0-1 0 0,1 1 1 0 0,0 0 0 0 0,0 0-1 0 0,1 1 1 0 0,-5 15 0 0 0,8-20 26 0 0,-1 1 1 0 0,1 0 0 0 0,0-1 0 0 0,1 1 0 0 0,-1 0-1 0 0,1 0 1 0 0,0 0 0 0 0,1 0 0 0 0,-1-1 0 0 0,1 1 0 0 0,0 0-1 0 0,1-1 1 0 0,-1 1 0 0 0,1 0 0 0 0,0-1 0 0 0,5 9-1 0 0,-6-13-12 0 0,0 1 0 0 0,1-1 0 0 0,-1 0 0 0 0,0 0 0 0 0,1 0-1 0 0,-1 0 1 0 0,1 0 0 0 0,-1 0 0 0 0,1 0 0 0 0,-1 0 0 0 0,1 0-1 0 0,-1-1 1 0 0,1 1 0 0 0,0-1 0 0 0,2 1 0 0 0,29 4 313 0 0,-28-5-260 0 0,12 1 123 0 0,-1 0-1 0 0,0-2 0 0 0,0 0 0 0 0,28-6 0 0 0,-14 0 124 0 0,45-16-1 0 0,-61 17-261 0 0,0 1-1 0 0,0-2 0 0 0,-1 1 1 0 0,21-15-1 0 0,-29 17-45 0 0,0-1-1 0 0,0 1 1 0 0,0-1-1 0 0,0 0 0 0 0,-1 0 1 0 0,0 0-1 0 0,0-1 0 0 0,0 0 1 0 0,-1 0-1 0 0,0 0 1 0 0,0 0-1 0 0,3-11 0 0 0,-2 7-23 0 0,-1-1 0 0 0,0 0 0 0 0,-1 0 0 0 0,0-1 0 0 0,-1 1 0 0 0,0 0 0 0 0,-1-1 0 0 0,0 1 0 0 0,-3-19 0 0 0,2 27-64 0 0,0 1 1 0 0,0 0 0 0 0,1-1 0 0 0,-2 1-1 0 0,1 0 1 0 0,0-1 0 0 0,0 1-1 0 0,-1 0 1 0 0,1 0 0 0 0,-1 0-1 0 0,0 0 1 0 0,1 0 0 0 0,-1 1-1 0 0,0-1 1 0 0,0 0 0 0 0,0 1-1 0 0,-1-1 1 0 0,1 1 0 0 0,0 0-1 0 0,0 0 1 0 0,-1 0 0 0 0,1 0-1 0 0,-1 0 1 0 0,1 1 0 0 0,-1-1-1 0 0,1 0 1 0 0,-5 1 0 0 0,1-1-186 0 0,0 1 0 0 0,0 0 1 0 0,0 0-1 0 0,0 1 0 0 0,0 0 1 0 0,1 0-1 0 0,-1 0 1 0 0,0 1-1 0 0,0-1 0 0 0,-9 6 1 0 0,-7 5-932 0 0,8-3-3821 0 0,3-2-847 0 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7:48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6767 0 0,'0'0'1426'0'0,"-8"7"-410"0"0,4-3-991 0 0,3-2 28 0 0,1-1 1 0 0,-1 5-33 0 0,1-4-1 0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7:49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44 2303 0 0,'1'-2'167'0'0,"1"-2"750"0"0,1 0 0 0 0,-1 0 0 0 0,1 0 0 0 0,0 1 0 0 0,1-1 1 0 0,6-5-1 0 0,0 0 4632 0 0,-11 22-5271 0 0,0 0 0 0 0,-1 0 0 0 0,0 0 0 0 0,-5 17 0 0 0,-21 49 163 0 0,11-34-289 0 0,12-30-122 0 0,-68 185 144 0 0,47-138-158 0 0,-39 67 0 0 0,50-104 7 0 0,-1-1 1 0 0,-2 0-1 0 0,0-1 1 0 0,-39 37-1 0 0,52-57-17 0 0,-8 12 52 0 0,12-13-15 0 0,10-11-703 0 0,-7 6-17 0 0,12-12-4901 0 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7:49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29 669 3679 0 0,'-2'0'284'0'0,"-13"4"-325"0"0,5-3 6974 0 0,9-19-6423 0 0,2 7-392 0 0,1 1 0 0 0,1 0 0 0 0,0 0 0 0 0,8-18 1 0 0,-1 3 58 0 0,15-28 258 0 0,-3 8-173 0 0,-11 19-96 0 0,0 0-1 0 0,2 1 1 0 0,2 0 0 0 0,0 2-1 0 0,1-1 1 0 0,1 2-1 0 0,1 0 1 0 0,1 1 0 0 0,1 1-1 0 0,1 1 1 0 0,1 0 0 0 0,31-20-1 0 0,1 8 399 0 0,1 3 0 0 0,1 2 0 0 0,72-24 0 0 0,-115 46-454 0 0,-1 0 0 0 0,1 1 0 0 0,0 1 0 0 0,0 0 0 0 0,26 0 0 0 0,-34 2-104 0 0,-1 0 1 0 0,0 0 0 0 0,0 1 0 0 0,1 0-1 0 0,-1-1 1 0 0,0 1 0 0 0,0 1 0 0 0,1-1-1 0 0,-1 1 1 0 0,0-1 0 0 0,-1 1 0 0 0,1 0-1 0 0,0 1 1 0 0,0-1 0 0 0,-1 1 0 0 0,0-1-1 0 0,1 1 1 0 0,-1 0 0 0 0,0 1 0 0 0,0-1-1 0 0,2 4 1 0 0,-3-3-7 0 0,0 0 0 0 0,-1 0 0 0 0,0 0 0 0 0,1 0 0 0 0,-2 0 0 0 0,1 1 0 0 0,0-1 0 0 0,-1 0 0 0 0,0 1 0 0 0,0-1 0 0 0,0 0 0 0 0,0 0 0 0 0,-1 1 0 0 0,1-1-1 0 0,-1 0 1 0 0,0 0 0 0 0,-1 0 0 0 0,-1 5 0 0 0,-4 8 4 0 0,-1 0 0 0 0,-17 28 0 0 0,3-9 37 0 0,-3-2 0 0 0,0 0 0 0 0,-3-2 1 0 0,-37 36-1 0 0,18-26 7 0 0,-2-2-1 0 0,-62 39 1 0 0,63-48 26 0 0,-76 38-1 0 0,111-63-51 0 0,-49 19 13 0 0,55-23-38 0 0,0 0 1 0 0,0 0 0 0 0,-1-1-1 0 0,1 0 1 0 0,0-1-1 0 0,-15 0 1 0 0,21 0-7 0 0,0 1 0 0 0,1-1 0 0 0,-1 0 0 0 0,0-1 1 0 0,1 1-1 0 0,-1 0 0 0 0,0 0 0 0 0,1 0 0 0 0,-1 0 0 0 0,0 0 1 0 0,1-1-1 0 0,-1 1 0 0 0,0 0 0 0 0,1-1 0 0 0,-1 1 0 0 0,0 0 0 0 0,1-1 1 0 0,-1 1-1 0 0,1-1 0 0 0,-1 1 0 0 0,1-1 0 0 0,-1 1 0 0 0,1-1 1 0 0,-1 1-1 0 0,1-1 0 0 0,0 1 0 0 0,-1-1 0 0 0,1 0 0 0 0,0 1 0 0 0,-1-1 1 0 0,1 0-1 0 0,0 0 0 0 0,0-1-154 0 0,0 0 0 0 0,0 1-1 0 0,0-1 1 0 0,1 1 0 0 0,-1-1 0 0 0,1 1 0 0 0,-1-1 0 0 0,1 1 0 0 0,-1-1-1 0 0,1 1 1 0 0,0 0 0 0 0,0-1 0 0 0,2-1 0 0 0,5-8-5648 0 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7:50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1 10999 0 0,'0'0'994'0'0,"-2"0"-816"0"0,-5 2-2 0 0,0 0 0 0 0,0 0-1 0 0,1 0 1 0 0,-1 1-1 0 0,0 0 1 0 0,1 0 0 0 0,0 1-1 0 0,0 0 1 0 0,0 0-1 0 0,-6 6 1 0 0,-8 9 585 0 0,-25 29 0 0 0,7-7-251 0 0,-28 30 15 0 0,-15 14-218 0 0,72-77-206 0 0,0 1-1 0 0,1 0 1 0 0,0 1-1 0 0,1-1 1 0 0,0 2-1 0 0,1-1 1 0 0,0 1-1 0 0,0 0 1 0 0,1 0-1 0 0,0 0 1 0 0,1 1-1 0 0,1 0 1 0 0,0-1 0 0 0,0 1-1 0 0,1 0 1 0 0,1 1-1 0 0,0-1 1 0 0,0 0-1 0 0,1 0 1 0 0,1 1-1 0 0,0-1 1 0 0,4 14-1 0 0,-5-24-117 0 0,4 14 144 0 0,0-1-1 0 0,1 1 1 0 0,9 21-1 0 0,-11-33-153 0 0,-1 1 0 0 0,1-1 0 0 0,-1 0 0 0 0,1 0 0 0 0,0 0 0 0 0,1-1-1 0 0,3 5 1 0 0,-4-7-82 0 0,-1 1 0 0 0,0-1 0 0 0,0 1-1 0 0,1-1 1 0 0,-1 0 0 0 0,0 0 0 0 0,1 0-1 0 0,-1 0 1 0 0,1 0 0 0 0,0 0 0 0 0,-1-1-1 0 0,1 1 1 0 0,-1-1 0 0 0,5 0 0 0 0,7-1-893 0 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7:50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15175 0 0,'-2'1'340'0'0,"-15"3"490"0"0,15-4-812 0 0,0 0-1 0 0,1 0 1 0 0,-1 0 0 0 0,1 0-1 0 0,-1 0 1 0 0,1 1 0 0 0,-1-1 0 0 0,1 1-1 0 0,0-1 1 0 0,-1 1 0 0 0,1-1 0 0 0,-1 1-1 0 0,1 0 1 0 0,0 0 0 0 0,0-1-1 0 0,-1 1 1 0 0,1 0 0 0 0,0 0 0 0 0,0 0-1 0 0,0 1 1 0 0,0-1 0 0 0,0 0 0 0 0,0 0-1 0 0,0 0 1 0 0,1 1 0 0 0,-1-1-1 0 0,0 0 1 0 0,1 1 0 0 0,-2 2 0 0 0,1 2 118 0 0,1 0 1 0 0,-1 1-1 0 0,1-1 1 0 0,0 1 0 0 0,0-1-1 0 0,1 0 1 0 0,0 1-1 0 0,0-1 1 0 0,0 0 0 0 0,1 0-1 0 0,0 0 1 0 0,0 0-1 0 0,4 6 1 0 0,5 10 498 0 0,26 39 0 0 0,-36-60-623 0 0,29 40 539 0 0,2-2 0 0 0,64 60 0 0 0,-62-66-252 0 0,-6-5 63 0 0,61 46-1 0 0,-76-65-330 0 0,1 0 0 0 0,0-1 0 0 0,0-1 0 0 0,0 0 0 0 0,1-1 0 0 0,0 0 0 0 0,26 5 0 0 0,-35-9-56 0 0,0-2 0 0 0,0 1 1 0 0,0 0-1 0 0,0-1 0 0 0,1-1 0 0 0,-1 1 1 0 0,0-1-1 0 0,7-1 0 0 0,-11 2-181 0 0,0-1 0 0 0,0 0 0 0 0,0 0 0 0 0,0 0-1 0 0,1 0 1 0 0,-1 0 0 0 0,0 0 0 0 0,-1 0 0 0 0,1-1-1 0 0,0 1 1 0 0,0-1 0 0 0,-1 1 0 0 0,1-1 0 0 0,0 0-1 0 0,-1 1 1 0 0,0-1 0 0 0,1 0 0 0 0,-1 0 0 0 0,0 0 0 0 0,0 0-1 0 0,0 0 1 0 0,0-1 0 0 0,-1 1 0 0 0,2-3 0 0 0,0-7-1612 0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7:50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775 1 12551 0 0,'0'0'1135'0'0,"-8"0"-910"0"0,4 1-102 0 0,0 1-1 0 0,1-1 0 0 0,-1 1 1 0 0,1-1-1 0 0,-1 1 1 0 0,1 0-1 0 0,0 0 0 0 0,0 1 1 0 0,0-1-1 0 0,0 1 0 0 0,-5 4 1 0 0,-2 6 551 0 0,-14 18 0 0 0,20-24-505 0 0,-186 240 3005 0 0,153-205-3010 0 0,-1-3 0 0 0,-3-1 0 0 0,0-2 0 0 0,-3-1 0 0 0,-62 37 0 0 0,53-39 38 0 0,-57 26-1 0 0,106-58-188 0 0,-12 9 27 0 0,16-10-40 0 0,-1 0 0 0 0,1 0 0 0 0,0 0 0 0 0,0 0 0 0 0,0 0 0 0 0,0 0 0 0 0,0 0 0 0 0,-1 0 0 0 0,1 0 0 0 0,0 0 0 0 0,0 0 0 0 0,0 0 0 0 0,0 0 0 0 0,0 1 0 0 0,-1-1 0 0 0,1 0 0 0 0,0 0 0 0 0,0 0 0 0 0,0 0 0 0 0,0 0 0 0 0,0 0 0 0 0,0 0 0 0 0,0 1 0 0 0,-1-1 0 0 0,1 0 0 0 0,0 0 0 0 0,0 0 0 0 0,0 0 0 0 0,0 0 0 0 0,0 1 0 0 0,0-1 0 0 0,0 0 0 0 0,0 0 0 0 0,0 0 0 0 0,0 0 0 0 0,0 1 0 0 0,0-1 0 0 0,0 0 0 0 0,0 0 0 0 0,0 0 0 0 0,0 0 0 0 0,0 1 0 0 0,0-1 0 0 0,0 0 0 0 0,0 0 0 0 0,0 0 0 0 0,0 0 0 0 0,1 0 0 0 0,-1 1 0 0 0,0-1 0 0 0,0 0 0 0 0,0 0 0 0 0,0 0 0 0 0,0 0 0 0 0,0 0 0 0 0,0 0 0 0 0,1 0 0 0 0,-1 1 0 0 0,7 1 0 0 0,-7-2 0 0 0,8 1-51 0 0,-1 0 0 0 0,0 0-1 0 0,0-1 1 0 0,0 0 0 0 0,1 0-1 0 0,-1 0 1 0 0,8-2 0 0 0,50-14-5879 0 0,-64 16 5765 0 0,39-12-6290 0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7:51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12351 0 0,'0'0'1414'0'0,"3"0"-885"0"0,191-58 5090 0 0,-109 32-5309 0 0,-11 7-510 0 0,-64 18-311 0 0,1-1 1 0 0,0 1-1 0 0,-1 1 0 0 0,1 0 1 0 0,10 1-1 0 0,-9 1-1353 0 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7:51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6447 0 0,'0'0'499'0'0,"-2"0"-328"0"0,-16 5 118 0 0,0 3 12087 0 0,21-8-11929 0 0,24 3 256 0 0,1-2 1 0 0,0-1-1 0 0,28-3 1 0 0,-9 0-372 0 0,57-6-3228 0 0,-91 7 1408 0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9:04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395 206 9095 0 0,'0'0'683'0'0,"0"1"-466"0"0,-2 1-173 0 0,1 1-86 0 0,0 14 746 0 0,1-14-306 0 0,0 0 1 0 0,1 0 0 0 0,-1 0 0 0 0,0 0 0 0 0,1 0-1 0 0,0 0 1 0 0,0 0 0 0 0,0 0 0 0 0,0 0-1 0 0,0-1 1 0 0,2 4 0 0 0,-2-5 208 0 0,1 0-319 0 0,0-1-210 0 0,0 1 0 0 0,0-1 1 0 0,0 1-1 0 0,0-1 0 0 0,1 0 1 0 0,-1 0-1 0 0,3 0 0 0 0,4-5 89 0 0,-5 4-139 0 0,1-1 0 0 0,-1 0 0 0 0,0 0 1 0 0,-1 0-1 0 0,1-1 0 0 0,0 0 0 0 0,-1 1 1 0 0,1-1-1 0 0,-1 0 0 0 0,0-1 1 0 0,0 1-1 0 0,0 0 0 0 0,-1-1 0 0 0,1 0 1 0 0,-1 0-1 0 0,0 0 0 0 0,0 0 0 0 0,0 0 1 0 0,0 0-1 0 0,1-8 0 0 0,-1 5-27 0 0,-1 1 0 0 0,0-1 0 0 0,0 0 0 0 0,-1 1 0 0 0,0-1 1 0 0,0 0-1 0 0,-1-6 0 0 0,0-26-103 0 0,1 30 3 0 0,-1-1 1 0 0,1 1-1 0 0,-2-1 0 0 0,1 1 1 0 0,-6-19-1 0 0,3 20 88 0 0,4 8 10 0 0,0-1-1 0 0,0 1 1 0 0,0-1-1 0 0,-1 0 1 0 0,1 1-1 0 0,0-1 1 0 0,-1 1-1 0 0,1-1 1 0 0,0 1-1 0 0,-1-1 0 0 0,1 1 1 0 0,-1 0-1 0 0,1-1 1 0 0,-1 1-1 0 0,1-1 1 0 0,-1 1-1 0 0,1 0 1 0 0,-1-1-1 0 0,1 1 1 0 0,-1 0-1 0 0,1 0 1 0 0,-1 0-1 0 0,0-1 1 0 0,1 1-1 0 0,-1 0 1 0 0,1 0-1 0 0,-1 0 1 0 0,0 0-1 0 0,1 0 0 0 0,-1 0 1 0 0,0 0-1 0 0,1 0 1 0 0,-1 0-1 0 0,1 0 1 0 0,-2 1-1 0 0,-14 8-41 0 0,15-8 48 0 0,-80 67-189 0 0,0-9 134 0 0,-62 49-39 0 0,128-95 131 0 0,1 0 0 0 0,0 1-1 0 0,1 0 1 0 0,1 2 0 0 0,-16 23-1 0 0,20-27-8 0 0,1 1 0 0 0,1-1-1 0 0,0 1 1 0 0,1 0 0 0 0,1 0-1 0 0,0 1 1 0 0,0 0 0 0 0,-1 18-1 0 0,4-27 1 0 0,1-1-1 0 0,0 0 1 0 0,1 0-1 0 0,-1 0 1 0 0,1 0-1 0 0,0 0 1 0 0,0 0 0 0 0,0 0-1 0 0,0 0 1 0 0,1 0-1 0 0,0 0 1 0 0,0-1-1 0 0,0 1 1 0 0,4 6-1 0 0,-4-9 11 0 0,-1 0 1 0 0,0 1-1 0 0,1-1 0 0 0,0 0 0 0 0,-1 0 1 0 0,1 0-1 0 0,-1 0 0 0 0,1 0 0 0 0,0-1 1 0 0,0 1-1 0 0,0 0 0 0 0,-1-1 0 0 0,1 0 1 0 0,0 1-1 0 0,3-1 0 0 0,0 1 65 0 0,0-1 0 0 0,0 0 0 0 0,0-1 0 0 0,8 0 0 0 0,-2-2-13 0 0,0 0-1 0 0,-1-1 1 0 0,1 0 0 0 0,-1-1-1 0 0,1 0 1 0 0,-1 0-1 0 0,10-8 1 0 0,62-53-22 0 0,-70 55-52 0 0,20-18 8 0 0,-1-1 1 0 0,-2-1-1 0 0,33-47 0 0 0,-58 72-36 0 0,0 2 2 0 0,0-1 0 0 0,-1 1 0 0 0,0-1-1 0 0,0 0 1 0 0,-1 0 0 0 0,1 0 0 0 0,-1-1 0 0 0,0 1-1 0 0,-1 0 1 0 0,1-1 0 0 0,-1 0 0 0 0,0 1-1 0 0,0-9 1 0 0,-1 6-27 0 0,0 7-50 0 0,1-4-403 0 0,1 2-761 0 0,-1 8 1259 0 0,-1 0 0 0 0,1-1-1 0 0,-1 1 1 0 0,1 0 0 0 0,-1-1 0 0 0,-1 1 0 0 0,1 0-1 0 0,-1-1 1 0 0,0 1 0 0 0,0-1 0 0 0,0 1 0 0 0,0-1-1 0 0,-1 1 1 0 0,0-1 0 0 0,-3 7 0 0 0,-5 6 95 0 0,0 0 0 0 0,-17 20 0 0 0,13-19-55 0 0,-26 25-1 0 0,-21 22 66 0 0,62-65-115 0 0,0 1 1 0 0,-1-1-1 0 0,1 1 0 0 0,-1-1 1 0 0,1 0-1 0 0,0 1 0 0 0,-1-1 1 0 0,1 0-1 0 0,0 1 0 0 0,-1-1 1 0 0,1 0-1 0 0,0 0 0 0 0,-1 0 1 0 0,1 1-1 0 0,1-1 0 0 0,5 0-20 0 0,0 0 0 0 0,0 0 0 0 0,0 0 0 0 0,0-1 0 0 0,0 0 0 0 0,11-3 0 0 0,43-17-409 0 0,-37 12 122 0 0,-12 4-724 0 0,-1 0-47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8:26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798 56 8319 0 0,'3'-2'382'0'0,"16"-10"63"0"0,1-1 947 0 0,30-15 4597 0 0,-64 33-5347 0 0,-17 7-222 0 0,0 1 1 0 0,-29 18 0 0 0,-277 147-2060 0 0,230-123 510 0 0,-3 9-215 0 0,103-57 1172 0 0,7-6 161 0 0,0-1-1 0 0,0 1 0 0 0,0-1 1 0 0,0 1-1 0 0,0-1 0 0 0,0 1 0 0 0,0-1 1 0 0,0 1-1 0 0,0-1 0 0 0,1 1 1 0 0,-1-1-1 0 0,0 0 0 0 0,0 1 1 0 0,0-1-1 0 0,1 1 0 0 0,-1-1 1 0 0,0 0-1 0 0,1 1 0 0 0,-1-1 1 0 0,0 0-1 0 0,1 1 0 0 0,-1-1 0 0 0,0 0 1 0 0,1 1-1 0 0,-1-1 0 0 0,1 0 1 0 0,12 6-186 0 0,-13-6 201 0 0,20 6-37 0 0,0-1 0 0 0,0-1 0 0 0,1-2-1 0 0,-1 1 1 0 0,36-2 0 0 0,16 2 0 0 0,72 4 33 0 0,-139-6 0 0 0,0-1 0 0 0,0 1 0 0 0,0 0-1 0 0,0 0 1 0 0,0 0 0 0 0,0 1 0 0 0,0 0-1 0 0,0 0 1 0 0,0 0 0 0 0,-1 1 0 0 0,1-1-1 0 0,-1 1 1 0 0,0 0 0 0 0,7 6 0 0 0,-7-4 1 0 0,0-1 1 0 0,0 1-1 0 0,-1 0 1 0 0,1 1-1 0 0,-1-1 1 0 0,0 0-1 0 0,-1 1 1 0 0,1 0-1 0 0,-1 0 1 0 0,0-1-1 0 0,1 9 1 0 0,-3-10 40 0 0,0 0 0 0 0,0-1 1 0 0,0 1-1 0 0,-1 0 0 0 0,1 0 0 0 0,-1-1 0 0 0,0 1 1 0 0,0 0-1 0 0,-1-1 0 0 0,1 1 0 0 0,-1-1 0 0 0,0 0 1 0 0,1 1-1 0 0,-1-1 0 0 0,-1 0 0 0 0,-3 4 0 0 0,2-2 61 0 0,-1-1 0 0 0,0 0-1 0 0,-1 0 1 0 0,1-1 0 0 0,-1 0 0 0 0,-7 4-1 0 0,-8 5 151 0 0,-4 1-157 0 0,0 0 0 0 0,-1-2 0 0 0,0 0 0 0 0,0-2-1 0 0,-1-1 1 0 0,0-1 0 0 0,-54 6 0 0 0,55-10-208 0 0,-1 1-40 0 0,1-2 0 0 0,-50-1 0 0 0,57-2 125 0 0,4 0-57 0 0,-1 0-1 0 0,0-1 1 0 0,-25-7 0 0 0,36 7 69 0 0,1 0 0 0 0,-1 0-1 0 0,0 0 1 0 0,0-1 0 0 0,1 1 0 0 0,0-1 0 0 0,-1 0 0 0 0,1 0-1 0 0,0-1 1 0 0,0 0 0 0 0,1 1 0 0 0,-1-1 0 0 0,1 0 0 0 0,0 0-1 0 0,-3-6 1 0 0,3 6 3 0 0,1-1-1 0 0,-1 0 1 0 0,1 0-1 0 0,0 0 1 0 0,1 0-1 0 0,-1 0 1 0 0,1 0-1 0 0,0 0 1 0 0,0-1-1 0 0,1 1 1 0 0,-1 0-1 0 0,2-11 1 0 0,-1 14-232 0 0,2 0-63 0 0,7-7-876 0 0,3 1-3457 0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9:05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7831 0 0,'0'0'603'0'0,"-1"0"-396"0"0,0 0-44 0 0,0 0-1 0 0,-1 1 1 0 0,1-1 0 0 0,0 0 0 0 0,0 1 0 0 0,0-1 0 0 0,0 1-1 0 0,0-1 1 0 0,0 1 0 0 0,0-1 0 0 0,0 1 0 0 0,0-1 0 0 0,0 1 0 0 0,0 0-1 0 0,0 0 1 0 0,0 0 0 0 0,0-1 0 0 0,1 1 0 0 0,-1 0 0 0 0,0 0-1 0 0,1 0 1 0 0,-1 0 0 0 0,1 0 0 0 0,-1 0 0 0 0,1 0 0 0 0,-1 1-1 0 0,1-1 1 0 0,0 0 0 0 0,-1 0 0 0 0,1 0 0 0 0,0 0 0 0 0,0 0 0 0 0,0 2-1 0 0,0 0 377 0 0,0 0 0 0 0,1 0 0 0 0,-1 0 0 0 0,1 0 0 0 0,0 0-1 0 0,2 5 1 0 0,5 9-1209 0 0,-7-17 678 0 0,9 19 536 0 0,2-1 0 0 0,19 24 0 0 0,139 177 970 0 0,-149-189-1460 0 0,-7-11-24 0 0,0 1 0 0 0,19 41-1 0 0,-30-54-19 0 0,0 0-1 0 0,0 1 1 0 0,0 0 0 0 0,-1 0-1 0 0,-1 0 1 0 0,1 0-1 0 0,-1 0 1 0 0,0 0-1 0 0,-1 0 1 0 0,0 0-1 0 0,-1 0 1 0 0,-1 12 0 0 0,-3-3 27 0 0,0 0 0 0 0,-1 0 1 0 0,-1-1-1 0 0,-1 0 0 0 0,-15 25 1 0 0,3-11 58 0 0,-40 46 0 0 0,30-44-13 0 0,-68 55 1 0 0,87-78-81 0 0,2 1 21 0 0,6-7-44 0 0,0 0 0 0 0,0-1 1 0 0,1 1-1 0 0,-2 0 1 0 0,1-1-1 0 0,-5 3 1 0 0,6-3-578 0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9:07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 9615 0 0,'0'0'4744'0'0,"0"2"-4208"0"0,-6 12-231 0 0,2-1-1 0 0,0 1 1 0 0,0 1-1 0 0,-1 14 1 0 0,-3 63-88 0 0,4-27-161 0 0,-11 40 34 0 0,-4-1-1 0 0,-59 184 0 0 0,75-278-89 0 0,-32 115 0 0 0,32-110 0 0 0,-2-2 12 0 0,-1-5 47 0 0,2-6 6 0 0,-11 2 1 0 0,10-6-71 0 0,3 1 8 0 0,-9-3-3 0 0,9 2 2 0 0,0 0 0 0 0,0 0 0 0 0,1 0-1 0 0,-1 0 1 0 0,1 0 0 0 0,-1-1 0 0 0,1 1-1 0 0,0 0 1 0 0,-1-1 0 0 0,1 1 0 0 0,1-1 0 0 0,-1 1-1 0 0,0-1 1 0 0,1 0 0 0 0,-1 1 0 0 0,1-1-1 0 0,0-4 1 0 0,-1-1 5 0 0,1 0-1 0 0,0 0 0 0 0,1 0 1 0 0,2-13-1 0 0,0 8-1 0 0,1 0 0 0 0,0 0 0 0 0,1 0 0 0 0,0 1 0 0 0,1-1 0 0 0,0 1 0 0 0,1 0 0 0 0,1 1 0 0 0,0 0-1 0 0,0 0 1 0 0,1 1 0 0 0,17-16 0 0 0,-20 20-8 0 0,1 0-1 0 0,0 0 1 0 0,0 1-1 0 0,1 0 0 0 0,-1 1 1 0 0,1 0-1 0 0,0 0 1 0 0,13-4-1 0 0,-17 6 3 0 0,0 1-1 0 0,0 0 0 0 0,1 1 1 0 0,-1-1-1 0 0,0 1 1 0 0,1 0-1 0 0,-1 0 0 0 0,0 0 1 0 0,1 0-1 0 0,-1 1 1 0 0,0 0-1 0 0,1 0 0 0 0,-1 0 1 0 0,0 0-1 0 0,0 1 1 0 0,0-1-1 0 0,0 1 0 0 0,0 0 1 0 0,4 3-1 0 0,3 3 30 0 0,-1 0 1 0 0,-1 1-1 0 0,1 1 0 0 0,-1-1 0 0 0,-1 1 0 0 0,9 13 0 0 0,39 71 269 0 0,-41-68-255 0 0,-12-21-2 0 0,-1-1 0 0 0,0 0 0 0 0,0 1 0 0 0,0 0 0 0 0,-1-1 0 0 0,0 1 0 0 0,0 0 0 0 0,0 0 0 0 0,0 0 0 0 0,-1 0 0 0 0,0 0-1 0 0,0 0 1 0 0,0-1 0 0 0,0 1 0 0 0,-1 0 0 0 0,0 0 0 0 0,-1 5 0 0 0,-1-2 8 0 0,0-1 0 0 0,0 0 0 0 0,-1 0 1 0 0,0-1-1 0 0,0 1 0 0 0,0-1 0 0 0,-1 0 0 0 0,0 0 0 0 0,-1 0 0 0 0,-7 6 0 0 0,-8 7-8 0 0,-1-2 0 0 0,0 0 0 0 0,-2-1 0 0 0,0-2 0 0 0,0 0 0 0 0,-2-2 0 0 0,-36 13 0 0 0,54-22-28 0 0,1-1-1 0 0,-1-1 0 0 0,0 0 1 0 0,0 0-1 0 0,-12 0 0 0 0,15-1-5 0 0,1 0 1 0 0,-1-1-1 0 0,0 1 0 0 0,1-1 0 0 0,-1 0 0 0 0,1-1 0 0 0,-1 1 1 0 0,1-1-1 0 0,0 0 0 0 0,-8-4 0 0 0,10 5-10 0 0,1-1 0 0 0,0 1 1 0 0,-1-1-1 0 0,1 1 0 0 0,0-1 0 0 0,0 1 0 0 0,0-1 0 0 0,0 0 0 0 0,0 1 0 0 0,1-1 0 0 0,-1 0 1 0 0,0 0-1 0 0,1 0 0 0 0,0 1 0 0 0,-1-1 0 0 0,1 0 0 0 0,0 0 0 0 0,0 0 0 0 0,0 0 1 0 0,0 0-1 0 0,0 0 0 0 0,0 0 0 0 0,0 1 0 0 0,1-1 0 0 0,-1 0 0 0 0,1-2 0 0 0,2-5-94 0 0,0 0 0 0 0,0 0 0 0 0,8-15 0 0 0,-5 13-355 0 0,1 1 1 0 0,0 0-1 0 0,10-11 0 0 0,6-6-1335 0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9:07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7367 0 0,'0'0'568'0'0,"-1"2"-224"0"0,0 1-170 0 0,0 1-1 0 0,0-1 0 0 0,0 0 0 0 0,0 0 0 0 0,1 1 0 0 0,-1-1 0 0 0,1 0 1 0 0,0 1-1 0 0,0-1 0 0 0,0 0 0 0 0,0 1 0 0 0,1-1 0 0 0,-1 0 0 0 0,1 1 1 0 0,0-1-1 0 0,0 0 0 0 0,0 0 0 0 0,0 0 0 0 0,1 1 0 0 0,-1-1 0 0 0,1-1 1 0 0,0 1-1 0 0,0 0 0 0 0,3 4 0 0 0,6 5 74 0 0,0 0 0 0 0,0-1-1 0 0,24 19 1 0 0,7 0 817 0 0,87 46-1 0 0,-105-62-703 0 0,0 1 1 0 0,-1 0-1 0 0,-1 2 1 0 0,-1 0-1 0 0,-1 2 0 0 0,0 0 1 0 0,-1 1-1 0 0,-1 1 1 0 0,22 33-1 0 0,-32-40-312 0 0,0-1 0 0 0,-1 1 0 0 0,0 0 0 0 0,-1 1 0 0 0,-1-1 0 0 0,0 1 0 0 0,-1 0 1 0 0,0 0-1 0 0,-2 1 0 0 0,0-1 0 0 0,0 1 0 0 0,-1 0 0 0 0,-1-1 0 0 0,-1 1 0 0 0,0-1 0 0 0,-1 1 0 0 0,-1-1 0 0 0,-6 21 0 0 0,1-14 39 0 0,-1 0-1 0 0,-2-1 0 0 0,0 0 1 0 0,-1-1-1 0 0,0 0 0 0 0,-2 0 1 0 0,0-2-1 0 0,-22 22 0 0 0,-2-3 206 0 0,-2-1 0 0 0,-71 50-1 0 0,79-64-211 0 0,-2-1 0 0 0,0-2 0 0 0,-1-2 0 0 0,-50 19 0 0 0,31-20-373 0 0,52-16-132 0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9:14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27 3679 0 0,'0'0'284'0'0,"2"0"-186"0"0,6-3 76 0 0,8-8 2893 0 0,-16 10-2591 0 0,1 0-1 0 0,0 0 0 0 0,0 0 0 0 0,0 0 0 0 0,0 0 0 0 0,0 0 0 0 0,0 1 0 0 0,0-1 0 0 0,0 0 0 0 0,0 1 0 0 0,0-1 0 0 0,0 1 1 0 0,0-1-1 0 0,0 1 0 0 0,1-1 0 0 0,-1 1 0 0 0,2-1 0 0 0,-2 4-259 0 0,0 5-139 0 0,0-1-1 0 0,-1 1 1 0 0,1-1-1 0 0,-1 1 1 0 0,-1-1 0 0 0,0 0-1 0 0,0 1 1 0 0,0-1 0 0 0,-1 1-1 0 0,0-1 1 0 0,-1 0-1 0 0,1 0 1 0 0,-1 0 0 0 0,-4 6-1 0 0,-72 171 238 0 0,-69 101-240 0 0,95-180-10 0 0,-54 157 0 0 0,103-253-10 0 0,1 1-1 0 0,0-1 1 0 0,1 1-1 0 0,0-1 1 0 0,-1 21 0 0 0,3-30-52 0 0,0 0 0 0 0,0 0 0 0 0,-1 0 0 0 0,1 0 0 0 0,0 0 0 0 0,0 0 0 0 0,0 0 0 0 0,0 0 0 0 0,0 0 0 0 0,0 0 0 0 0,0 1 0 0 0,0-1 0 0 0,0 0 0 0 0,0 0 0 0 0,0 0 0 0 0,0 0 0 0 0,0 0 0 0 0,0 0 0 0 0,0 0 0 0 0,0 0 0 0 0,0 0 0 0 0,0 0 1 0 0,1 0-1 0 0,-1 1 0 0 0,0-1 0 0 0,0 0 0 0 0,0 0 0 0 0,0 0 0 0 0,0 0 0 0 0,0 0 0 0 0,0 0 0 0 0,0 0 0 0 0,0 0 0 0 0,0 0 0 0 0,0 0 0 0 0,0 0 0 0 0,0 0 0 0 0,0 0 0 0 0,0 0 0 0 0,1 0 0 0 0,-1 0 0 0 0,0 0 0 0 0,0 0 0 0 0,0 1 0 0 0,0-1 0 0 0,0 0 0 0 0,0 0 1 0 0,0 0-1 0 0,0 0 0 0 0,0 0 0 0 0,0 0 0 0 0,1 0 0 0 0,-1 0 0 0 0,0-1 0 0 0,0 1 0 0 0,0 0 0 0 0,0 0 0 0 0,0 0 0 0 0,0 0 0 0 0,0 0 0 0 0,0 0 0 0 0,0 0 0 0 0,0 0 0 0 0,0 0 0 0 0,1 0 0 0 0,3-1-63 0 0,0-1 1 0 0,1 1-1 0 0,-1-1 0 0 0,0 0 1 0 0,0 0-1 0 0,0-1 0 0 0,0 1 0 0 0,6-7 1 0 0,26-22-730 0 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9:16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123 497 5063 0 0,'0'0'9520'0'0,"-2"1"-9216"0"0,-32 19 182 0 0,23-14-204 0 0,0 0 0 0 0,-10 8 0 0 0,7-7 210 0 0,12-6-244 0 0,-19 11 1208 0 0,19-11-552 0 0,-2-14-485 0 0,4 10-391 0 0,0-1 0 0 0,0 1 0 0 0,0 0 0 0 0,0-1 0 0 0,1 1 0 0 0,-1 0 0 0 0,1-1 0 0 0,0 1 0 0 0,0 0 0 0 0,0 0 0 0 0,0 0 0 0 0,0 0 0 0 0,3-4 0 0 0,3-5 35 0 0,15-19 1 0 0,-20 28-66 0 0,51-64-102 0 0,4 3 0 0 0,116-103 0 0 0,-148 146 65 0 0,1 2 0 0 0,1 0-1 0 0,0 2 1 0 0,2 1 0 0 0,-1 1 0 0 0,57-20 0 0 0,-72 31 72 0 0,0 0 1 0 0,1 1 0 0 0,-1 1 0 0 0,1 0-1 0 0,-1 1 1 0 0,1 0 0 0 0,0 2 0 0 0,22 2-1 0 0,-25-2-12 0 0,0 1 0 0 0,0 1-1 0 0,0 0 1 0 0,0 0-1 0 0,-1 1 1 0 0,1 1 0 0 0,-1 0-1 0 0,0 0 1 0 0,0 1 0 0 0,15 11-1 0 0,-22-14-20 0 0,1 1 0 0 0,-1-1 0 0 0,0 0 0 0 0,0 1 0 0 0,0 0 0 0 0,0-1 0 0 0,-1 1 0 0 0,1 0 0 0 0,-1 1 0 0 0,0-1 0 0 0,0 0 0 0 0,-1 0 0 0 0,1 1 0 0 0,-1-1 0 0 0,0 1 0 0 0,0 0 0 0 0,0-1 0 0 0,-1 1 0 0 0,0 0 0 0 0,0-1 0 0 0,0 1 0 0 0,0 0 0 0 0,-1-1 0 0 0,0 1 0 0 0,0-1 0 0 0,0 1 0 0 0,0-1 0 0 0,-1 1 0 0 0,0-1 0 0 0,0 0 0 0 0,-4 8 0 0 0,1-4 0 0 0,-1 0 0 0 0,1-1 0 0 0,-2 1 0 0 0,1-1 0 0 0,-10 8 0 0 0,-42 31 0 0 0,23-20 0 0 0,-144 100-1 0 0,95-71 56 0 0,67-43-46 0 0,-99 60 46 0 0,88-58 6 0 0,-1-1 0 0 0,0-2 1 0 0,-35 9-1 0 0,59-20-18 0 0,-3 0-62 0 0,6 0-136 0 0,3-7-5831 0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9:16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0 9215 0 0,'0'0'1190'0'0,"-2"1"78"0"0,-6 2-59 0 0,0 0 1 0 0,0 0 0 0 0,0 1-1 0 0,-10 7 1 0 0,4-2-392 0 0,-20 19 0 0 0,8-4-621 0 0,-30 39 0 0 0,-28 47 480 0 0,47-60-434 0 0,37-50-242 0 0,-7 9 37 0 0,-1 0 0 0 0,2 1 0 0 0,-1 0 1 0 0,2 0-1 0 0,-1 0 0 0 0,1 1 0 0 0,1 0 0 0 0,-5 15 0 0 0,5 2 38 0 0,6-17 9 0 0,0-5-70 0 0,4 7-15 0 0,-4-8-69 0 0,1 0-1 0 0,0-1 0 0 0,0 1 1 0 0,1-1-1 0 0,0 0 0 0 0,-1 0 1 0 0,1 0-1 0 0,0-1 0 0 0,1 1 1 0 0,-1-1-1 0 0,1 0 0 0 0,0 0 1 0 0,-1 0-1 0 0,1-1 0 0 0,0 0 1 0 0,1 0-1 0 0,-1 0 0 0 0,0 0 1 0 0,1-1-1 0 0,-1 0 0 0 0,0 0 1 0 0,1 0-1 0 0,-1-1 1 0 0,8 0-1 0 0,3-2-1338 0 0,-1 0-59 0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9:17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56 3223 0 0,'0'0'14651'0'0,"-1"1"-13839"0"0,-6 7-450 0 0,1-2-1 0 0,-2 1 1 0 0,1-1-1 0 0,-9 6 1 0 0,-11 10-162 0 0,-1 2-87 0 0,-39 36 47 0 0,57-50-86 0 0,0 1-1 0 0,-9 14 1 0 0,17-22-42 0 0,-1 1 1 0 0,1-1-1 0 0,0 1 1 0 0,0 0-1 0 0,0 0 0 0 0,0 0 1 0 0,1 0-1 0 0,0 0 0 0 0,0 1 1 0 0,0-1-1 0 0,0 5 0 0 0,1-7-14 0 0,0-1 0 0 0,0 1-1 0 0,1-1 1 0 0,-1 1-1 0 0,0-1 1 0 0,1 1-1 0 0,-1-1 1 0 0,1 0 0 0 0,0 1-1 0 0,0-1 1 0 0,-1 0-1 0 0,1 0 1 0 0,0 1-1 0 0,0-1 1 0 0,0 0 0 0 0,0 0-1 0 0,0 0 1 0 0,0 0-1 0 0,3 1 1 0 0,-2 0 11 0 0,1 0 0 0 0,0-1 0 0 0,0 1-1 0 0,0-1 1 0 0,0 1 0 0 0,0-1 0 0 0,4 1 0 0 0,6-1 29 0 0,1 1-1 0 0,-1-1 1 0 0,1-1-1 0 0,-1-1 1 0 0,1 0-1 0 0,-1 0 1 0 0,0-1 0 0 0,1-1-1 0 0,-1-1 1 0 0,0 0-1 0 0,0 0 1 0 0,-1-1-1 0 0,0-1 1 0 0,1 0-1 0 0,-2 0 1 0 0,1-1 0 0 0,20-17-1 0 0,-29 20-76 0 0,1 1-1 0 0,-1-1 1 0 0,0 1-1 0 0,-1-1 1 0 0,1 0-1 0 0,-1 0 1 0 0,1 0 0 0 0,-1-1-1 0 0,0 1 1 0 0,-1 0-1 0 0,1-1 1 0 0,-1 1-1 0 0,0-1 1 0 0,0 0-1 0 0,0 1 1 0 0,-1-1 0 0 0,1 0-1 0 0,-1 1 1 0 0,0-1-1 0 0,-1 0 1 0 0,0-5-1 0 0,-3-9-224 0 0,0 0-1 0 0,-1 0 0 0 0,-12-30 0 0 0,15 44 216 0 0,0 0-60 0 0,0 0 0 0 0,-1 0-1 0 0,0 0 1 0 0,0 1 0 0 0,0-1-1 0 0,0 1 1 0 0,0 0 0 0 0,-1 0-1 0 0,0 0 1 0 0,0 1 0 0 0,-8-7-1 0 0,11 10-62 0 0,-6 1-126 0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9:17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 3679 0 0,'-1'3'10699'0'0,"-5"24"-6039"0"0,6-25-4100 0 0,1 2-164 0 0,8 15 0 0 0,1-1 1 0 0,18 26-1 0 0,-13-23-284 0 0,-2 0-1 0 0,0 1 1 0 0,-1 0-1 0 0,-2 1 1 0 0,10 27 0 0 0,-19-45-98 0 0,0-1 0 0 0,0 0 0 0 0,0 1 0 0 0,0-1 1 0 0,-1 0-1 0 0,0 1 0 0 0,0-1 0 0 0,0 1 1 0 0,0-1-1 0 0,-1 1 0 0 0,0-1 0 0 0,1 0 1 0 0,-2 1-1 0 0,0 3 0 0 0,-1-3 29 0 0,0 1 0 0 0,0-1-1 0 0,0 0 1 0 0,0 0 0 0 0,-1 0 0 0 0,0-1-1 0 0,0 1 1 0 0,0-1 0 0 0,-6 5 0 0 0,-8 4 151 0 0,0-1 0 0 0,-1-1 1 0 0,0 0-1 0 0,-31 11 0 0 0,44-20-152 0 0,-2 2-31 0 0,-1-1 0 0 0,0 0 0 0 0,0 0 0 0 0,0-1 0 0 0,0 0 0 0 0,-17 1 0 0 0,25-3-55 0 0,0 0 0 0 0,1 0 0 0 0,-1 0 0 0 0,0 0 0 0 0,0 0 0 0 0,0 0 0 0 0,1-1-1 0 0,-1 1 1 0 0,0 0 0 0 0,0-1 0 0 0,1 1 0 0 0,-1 0 0 0 0,0-1 0 0 0,1 1-1 0 0,-1-1 1 0 0,0 1 0 0 0,1-1 0 0 0,-1 1 0 0 0,1-1 0 0 0,-1 1 0 0 0,1-1-1 0 0,-1 0 1 0 0,1 1 0 0 0,-1-1 0 0 0,1 0 0 0 0,0 1 0 0 0,-1-1 0 0 0,1 0-1 0 0,0 0 1 0 0,0 1 0 0 0,-1-1 0 0 0,1 0 0 0 0,0 0 0 0 0,0 1 0 0 0,0-1 0 0 0,0 0-1 0 0,0 0 1 0 0,0-1 0 0 0,0-2-569 0 0,0 0 0 0 0,1 0 0 0 0,0 0 0 0 0,-1 0 0 0 0,3-5 0 0 0,4-7-6165 0 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9:18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208 139 14167 0 0,'0'0'1283'0'0,"1"-1"-1055"0"0,5-2-72 0 0,0-3 1036 0 0,-11 4 1177 0 0,-12 4 995 0 0,12-1-3359 0 0,1 1 0 0 0,-1 0-1 0 0,1 0 1 0 0,0 0 0 0 0,0 0 0 0 0,0 1-1 0 0,0-1 1 0 0,-4 5 0 0 0,-30 29 76 0 0,26-24-56 0 0,-3 4 12 0 0,-2 0 96 0 0,0 1-1 0 0,-18 26 1 0 0,32-38-105 0 0,0 0 0 0 0,0 0-1 0 0,1 0 1 0 0,-1 0 0 0 0,1 1-1 0 0,-2 7 1 0 0,3-10-19 0 0,1-1 0 0 0,-1 1 0 0 0,1 0-1 0 0,0-1 1 0 0,0 1 0 0 0,0-1 0 0 0,0 1 0 0 0,0-1 0 0 0,1 1-1 0 0,-1-1 1 0 0,1 1 0 0 0,-1-1 0 0 0,1 1 0 0 0,0-1-1 0 0,0 1 1 0 0,2 3 0 0 0,5 1 2 0 0,-5-5-7 0 0,1 0 0 0 0,0-1 0 0 0,-1 1 1 0 0,1-1-1 0 0,0 0 0 0 0,0 0 0 0 0,0-1 0 0 0,0 1 0 0 0,0-1 1 0 0,0 1-1 0 0,0-1 0 0 0,0-1 0 0 0,0 1 0 0 0,5-2 0 0 0,8-1 14 0 0,-1-1 0 0 0,17-6 0 0 0,-27 8-17 0 0,5-2 8 0 0,1-1 0 0 0,-1 0 1 0 0,0-1-1 0 0,-1 0 0 0 0,1-1 0 0 0,9-8 0 0 0,-14 10-4 0 0,0 0 1 0 0,-1 0-1 0 0,0 0 0 0 0,0-1 1 0 0,0 0-1 0 0,-1 0 0 0 0,1 0 1 0 0,-1 0-1 0 0,-1-1 0 0 0,1 1 1 0 0,2-9-1 0 0,-4 7-35 0 0,0-1 0 0 0,-1 0 0 0 0,0 1-1 0 0,0-1 1 0 0,-1 0 0 0 0,0 0 0 0 0,0 0 0 0 0,-1 1 0 0 0,0-1-1 0 0,-1 0 1 0 0,-2-9 0 0 0,-1 3-39 0 0,0 0 0 0 0,-2 0 0 0 0,1 0 0 0 0,-2 1 0 0 0,-10-16 0 0 0,15 26-6 0 0,1 1 1 0 0,-1 0-1 0 0,0 0 0 0 0,0 1 0 0 0,0-1 1 0 0,0 0-1 0 0,0 1 0 0 0,0 0 0 0 0,-1 0 0 0 0,1 0 1 0 0,-1 0-1 0 0,-5-2 0 0 0,8 4-177 0 0,-5 6-1565 0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9:18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12439 0 0,'0'0'8368'0'0,"2"2"-8041"0"0,6 3-207 0 0,-1 0 0 0 0,0 1 0 0 0,1 1 0 0 0,-2-1 0 0 0,1 1 0 0 0,9 14 0 0 0,-1-1 133 0 0,16 32 0 0 0,-10-12 154 0 0,24 62 0 0 0,-40-86-278 0 0,1 0 0 0 0,-2 1-1 0 0,0-1 1 0 0,-2 1 0 0 0,1 0 0 0 0,-2 0 0 0 0,0 18-1 0 0,-2-27-102 0 0,0-1 0 0 0,0 0 0 0 0,-1 1 0 0 0,0-1 0 0 0,-1 0 0 0 0,1 0 0 0 0,-1 0 0 0 0,0 0 0 0 0,-1-1 0 0 0,-8 12-1 0 0,0-1 2 0 0,-2-1 0 0 0,-25 23 0 0 0,25-27-66 0 0,0-1-1 0 0,0 0 1 0 0,-1-1 0 0 0,-19 10 0 0 0,27-17 21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0:36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18 13039 0 0,'8'-17'634'0'0,"-7"16"42"0"0,2 9-554 0 0,-2-3-122 0 0,0-1 0 0 0,-1 1 0 0 0,1-1 0 0 0,-1 1-1 0 0,0 0 1 0 0,-1-1 0 0 0,1 1 0 0 0,-1-1 0 0 0,0 1-1 0 0,0 0 1 0 0,-2 4 0 0 0,-4 8 36 0 0,-10 23 1 0 0,-35 61 424 0 0,-122 176-1 0 0,-15 12 12 0 0,144-209-407 0 0,-59 150 0 0 0,84-182-1568 0 0,11-27 580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8:26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278 165 7831 0 0,'-2'1'356'0'0,"-65"43"684"0"0,3-1 2832 0 0,39-26-3031 0 0,1 0 0 0 0,-34 32 0 0 0,29-18-569 0 0,22-23-193 0 0,5-6 194 0 0,3-9-176 0 0,-1 0 1 0 0,1 0-1 0 0,1 0 1 0 0,0 1-1 0 0,0-1 0 0 0,0 0 1 0 0,6-11-1 0 0,-1 3-56 0 0,2 1-1 0 0,11-17 0 0 0,-12 21-42 0 0,0 1 0 0 0,1-1 1 0 0,1 1-1 0 0,-1 1 0 0 0,1-1 1 0 0,1 2-1 0 0,-1-1 0 0 0,16-6 0 0 0,10-4-150 0 0,50-16 0 0 0,-46 19 96 0 0,-22 8 31 0 0,1 1 1 0 0,0 1 0 0 0,0 1-1 0 0,0 1 1 0 0,23-1-1 0 0,-38 4 27 0 0,-1 0 1 0 0,1 0-1 0 0,0 0 0 0 0,-1 0 0 0 0,1 1 0 0 0,-1 0 0 0 0,1 0 0 0 0,-1 0 0 0 0,1 0 1 0 0,-1 0-1 0 0,0 1 0 0 0,0-1 0 0 0,1 1 0 0 0,3 2 0 0 0,-5-2 1 0 0,0 0 0 0 0,-1 0 0 0 0,1 0-1 0 0,0 0 1 0 0,0 0 0 0 0,-1 1 0 0 0,1-1 0 0 0,-1 0-1 0 0,0 1 1 0 0,0-1 0 0 0,0 1 0 0 0,0-1 0 0 0,0 1-1 0 0,0 0 1 0 0,-1-1 0 0 0,1 1 0 0 0,-1 0 0 0 0,0-1-1 0 0,0 5 1 0 0,0-1 51 0 0,-1-1-1 0 0,0 1 1 0 0,0 0-1 0 0,0-1 1 0 0,0 1-1 0 0,-1 0 1 0 0,0-1-1 0 0,0 0 1 0 0,-1 1-1 0 0,0-1 1 0 0,1 0-1 0 0,-2 0 1 0 0,1-1-1 0 0,0 1 1 0 0,-6 4-1 0 0,1 0 66 0 0,-1-1 0 0 0,0 0 0 0 0,-1-1 0 0 0,0 0 0 0 0,0-1-1 0 0,-13 7 1 0 0,11-6-119 0 0,3-1-13 0 0,8-5-54 0 0,8-13-214 0 0,7-6 125 0 0,1 1 0 0 0,1 0 1 0 0,28-23-1 0 0,-35 33 124 0 0,27-25-32 0 0,1 3-1 0 0,43-26 1 0 0,-62 44 94 0 0,1 0-1 0 0,1 2 1 0 0,0 0 0 0 0,0 1 0 0 0,1 1-1 0 0,38-7 1 0 0,-45 12 52 0 0,0 1 1 0 0,15 1 0 0 0,6 0 110 0 0,-7 3 14 0 0,-25-3 60 0 0,-2 3-189 0 0,11 19 34 0 0,-11-20 80 0 0,-1 1-96 0 0,-2 10-70 0 0,-1 0 0 0 0,0 0 0 0 0,0-1 0 0 0,-1 1-1 0 0,-6 13 1 0 0,-35 59 138 0 0,30-57-156 0 0,0 0 1 0 0,-12 37-1 0 0,22-54-8 0 0,3-5 0 0 0,0 0 0 0 0,0 0 0 0 0,1 0 0 0 0,-2 10 0 0 0,2-3-41 0 0,0-11-168 0 0,1 0-325 0 0,0 5 437 0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9:18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14887 0 0,'0'0'5951'0'0,"3"0"-5511"0"0,5 2-234 0 0,0 0 1 0 0,0-1 0 0 0,0 0-1 0 0,0-1 1 0 0,0 0 0 0 0,10-1-1 0 0,51-9 329 0 0,-36 4-395 0 0,10-2-31 0 0,28-4 63 0 0,-64 11-310 0 0,0 1 0 0 0,0 0 0 0 0,0 0 0 0 0,0 0 0 0 0,0 1 0 0 0,0 0 0 0 0,10 3 0 0 0,-16-3-1311 0 0,-11 22-4375 0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9:1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4143 0 0,'2'1'14655'0'0,"2"1"-14299"0"0,0 0 1 0 0,0-1-1 0 0,1 0 1 0 0,-1 0-1 0 0,0 0 0 0 0,1 0 1 0 0,-1-1-1 0 0,1 0 1 0 0,6 0-1 0 0,44-7 1112 0 0,-39 5-1039 0 0,26-2-1 0 0,79-3-513 0 0,-89 5-925 0 0,16-5-2735 0 0,-23 3-3599 0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9:22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6991 0 0,'0'0'8899'0'0,"7"-1"-7954"0"0,-3 2 1963 0 0,-3 0-2827 0 0,-1 0 0 0 0,1-1 0 0 0,-1 1 0 0 0,1-1 1 0 0,0 1-1 0 0,-1 0 0 0 0,1 0 0 0 0,-1-1 0 0 0,0 1 0 0 0,1 0 0 0 0,-1 0 0 0 0,0-1 0 0 0,1 1 0 0 0,-1 0 0 0 0,0 0 0 0 0,0 0 0 0 0,0 0 0 0 0,1 0 0 0 0,-1-1 0 0 0,0 1 0 0 0,0 0 1 0 0,-1 0-1 0 0,1 0 0 0 0,0 0 0 0 0,0 0 0 0 0,0-1 0 0 0,0 1 0 0 0,-1 0 0 0 0,0 1 0 0 0,0 1-51 0 0,0-1-1 0 0,0 0 1 0 0,0 1 0 0 0,-1-1 0 0 0,1 0-1 0 0,-1 0 1 0 0,0 0 0 0 0,1 0-1 0 0,-1 0 1 0 0,0 0 0 0 0,0-1-1 0 0,0 1 1 0 0,-1-1 0 0 0,-2 3 0 0 0,-4-1-20 0 0,0-4-10 0 0,4-5 0 0 0,3-1 0 0 0,3 1-15 0 0,-1 6 10 0 0,0-1 0 0 0,0 1 0 0 0,1-1 0 0 0,-1 0 0 0 0,0 1-1 0 0,0-1 1 0 0,1 1 0 0 0,-1-1 0 0 0,0 1 0 0 0,0-1-1 0 0,1 1 1 0 0,-1-1 0 0 0,0 1 0 0 0,1 0 0 0 0,-1-1 0 0 0,1 1-1 0 0,-1-1 1 0 0,1 1 0 0 0,-1 0 0 0 0,1-1 0 0 0,0 1-1 0 0,11-10-33 0 0,-7 5 51 0 0,-4 4 400 0 0,-14 19-140 0 0,5-8-191 0 0,-1 0-1 0 0,-1 0 1 0 0,-16 13 0 0 0,25-22 15 0 0,7-13-6775 0 0,4-1-581 0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9:23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99 13591 0 0,'-17'5'659'0'0,"-45"10"3050"0"0,64-16-3679 0 0,-1 1 0 0 0,1-1 0 0 0,0 1 0 0 0,-1-1 0 0 0,1 0 0 0 0,-1 1 0 0 0,1-1-1 0 0,-1 0 1 0 0,2-1 0 0 0,4-3 79 0 0,35-16 67 0 0,1 1 0 0 0,1 3-1 0 0,0 1 1 0 0,59-12 0 0 0,-95 27 19 0 0,0-1 0 0 0,1 2 0 0 0,8-1 0 0 0,-15 1-100 0 0,1 0 0 0 0,0 1 1 0 0,0-1-1 0 0,-1 1 1 0 0,1-1-1 0 0,0 1 0 0 0,0 0 1 0 0,-1 0-1 0 0,1 0 1 0 0,-1 0-1 0 0,1 0 0 0 0,2 3 1 0 0,-4-3-63 0 0,-1-1 0 0 0,1 1 1 0 0,0 0-1 0 0,-1 1 0 0 0,1-1 1 0 0,-1 0-1 0 0,0 0 0 0 0,1 0 1 0 0,-1 0-1 0 0,0 0 0 0 0,0 0 1 0 0,0 0-1 0 0,0 0 0 0 0,0 1 0 0 0,0-1 1 0 0,0 0-1 0 0,0 0 0 0 0,0 0 1 0 0,0 0-1 0 0,-1 0 0 0 0,0 2 1 0 0,1-1 5 0 0,-2 5-25 0 0,-1 0-1 0 0,1 0 1 0 0,-1 0 0 0 0,-1-1 0 0 0,0 1 0 0 0,1-1 0 0 0,-2 1-1 0 0,1-1 1 0 0,-9 9 0 0 0,-7 5 30 0 0,-27 21 1 0 0,26-23 1 0 0,-166 129 31 0 0,114-92-61 0 0,58-44 49 0 0,2-2-173 0 0,1 0 0 0 0,1 1 0 0 0,-1 1 1 0 0,-11 14-1 0 0,20-22 81 0 0,-6 9-177 0 0,9-9 156 0 0,0-2 50 0 0,0-1 0 0 0,0 1 0 0 0,0-1 0 0 0,0 1 0 0 0,0-1-1 0 0,0 1 1 0 0,1-1 0 0 0,-1 1 0 0 0,0-1 0 0 0,0 0 0 0 0,0 1 0 0 0,1-1-1 0 0,-1 1 1 0 0,0-1 0 0 0,1 0 0 0 0,-1 1 0 0 0,0-1 0 0 0,1 1 0 0 0,-1-1 0 0 0,1 0-1 0 0,-1 0 1 0 0,0 1 0 0 0,1-1 0 0 0,-1 0 0 0 0,1 0 0 0 0,-1 0 0 0 0,1 1-1 0 0,-1-1 1 0 0,1 0 0 0 0,-1 0 0 0 0,1 0 0 0 0,-1 0 0 0 0,1 0 0 0 0,-1 0 0 0 0,1 0-1 0 0,0 0 1 0 0,0 0 10 0 0,19 3 166 0 0,0-1-1 0 0,0-1 0 0 0,21-1 0 0 0,24 2 157 0 0,-40 1-278 0 0,-1 1-1 0 0,27 9 1 0 0,2 0-74 0 0,-47-11-133 0 0,1-1 0 0 0,-1-1 0 0 0,0 1-1 0 0,0-1 1 0 0,12-1 0 0 0,-15 1-799 0 0,0-1-1 0 0,1 1 1 0 0,-1-1 0 0 0,0 0 0 0 0,0-1 0 0 0,0 1-1 0 0,6-3 1 0 0,3-5-5266 0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9:24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99 2759 0 0,'50'-19'-309'0'0,"22"-7"4105"0"0,0 4 4925 0 0,-28 9-6200 0 0,-32 9-1909 0 0,0 0 0 0 0,0 1-1 0 0,0 0 1 0 0,0 1 0 0 0,13-1 0 0 0,-23 3 909 0 0,-2 2-1476 0 0,0 0 0 0 0,-1 0-1 0 0,1 0 1 0 0,-1 1 0 0 0,0-1-1 0 0,1-1 1 0 0,-1 1 0 0 0,0 0-1 0 0,0 0 1 0 0,0 0 0 0 0,0 0-1 0 0,-1-1 1 0 0,1 1 0 0 0,0 0-1 0 0,-1-1 1 0 0,-3 3 0 0 0,-3 3 26 0 0,-1 0 0 0 0,-10 6 1 0 0,4-4 33 0 0,-18 13-83 0 0,0-1 0 0 0,-2-2 0 0 0,0-2 0 0 0,0-1 0 0 0,-2-2 0 0 0,0-1 0 0 0,-52 10 0 0 0,77-21-101 0 0,-1 0 1 0 0,0-1-1 0 0,-15 0 0 0 0,23-1 37 0 0,0 0 0 0 0,0-1-1 0 0,0 0 1 0 0,0 0-1 0 0,0 0 1 0 0,0 0 0 0 0,0-1-1 0 0,1 0 1 0 0,-1 0-1 0 0,-8-5 1 0 0,12 6-30 0 0,0 0-1 0 0,-1-1 1 0 0,1 1 0 0 0,0 0 0 0 0,0-1 0 0 0,0 1 0 0 0,0-1-1 0 0,1 0 1 0 0,-1 1 0 0 0,0-1 0 0 0,1 0 0 0 0,-1 1-1 0 0,1-1 1 0 0,-1 0 0 0 0,1 0 0 0 0,0 1 0 0 0,0-1 0 0 0,0 0-1 0 0,0 0 1 0 0,0 0 0 0 0,0 1 0 0 0,0-1 0 0 0,1-2-1 0 0,0-3-312 0 0,1-1 0 0 0,0 1 0 0 0,6-14 0 0 0,4-7-830 0 0,-12 27 980 0 0,-6 2-167 0 0,0 0 439 0 0,1 1 0 0 0,-1-1 0 0 0,0 1-1 0 0,1 1 1 0 0,-1-1 0 0 0,1 1 0 0 0,-1 0-1 0 0,1 0 1 0 0,0 1 0 0 0,0-1 0 0 0,-4 5 0 0 0,-9 9 100 0 0,-25 29 0 0 0,23-25 76 0 0,9-9 26 0 0,-1 1 0 0 0,2 0 0 0 0,-1 0 0 0 0,2 1 0 0 0,-13 24 1 0 0,22-37-91 0 0,-4 10 254 0 0,4 5-58 0 0,1-14-330 0 0,-1 0 0 0 0,0 0-1 0 0,0-1 1 0 0,1 1 0 0 0,-1 0 0 0 0,1-1 0 0 0,0 1 0 0 0,0 0 0 0 0,-1-1-1 0 0,1 1 1 0 0,0-1 0 0 0,0 1 0 0 0,0-1 0 0 0,0 0 0 0 0,1 1 0 0 0,2 1 0 0 0,-2-1-4 0 0,1 0 0 0 0,-1-1 0 0 0,1 1 0 0 0,0-1 0 0 0,0 0 0 0 0,-1 0 0 0 0,1 0 0 0 0,0 0 0 0 0,4 0 0 0 0,5 0-7 0 0,1 0 0 0 0,-1-1 0 0 0,24-2 0 0 0,-32 2-4 0 0,41-5-142 0 0,3 0 51 0 0,83 2-1 0 0,-116 3 197 0 0,0 2 0 0 0,-1 0-1 0 0,1 1 1 0 0,0 0 0 0 0,-1 1-1 0 0,0 1 1 0 0,0 0 0 0 0,0 1-1 0 0,25 15 1 0 0,-33-17 13 0 0,1 1 0 0 0,-1 1 0 0 0,-1-1 0 0 0,1 1-1 0 0,-1 0 1 0 0,0 0 0 0 0,0 1 0 0 0,-1 0 0 0 0,1-1 0 0 0,-2 1-1 0 0,1 1 1 0 0,5 14 0 0 0,-8-19-60 0 0,0 0-1 0 0,-1 0 0 0 0,1 0 1 0 0,0 0-1 0 0,-1 0 0 0 0,0 0 1 0 0,0 0-1 0 0,0 0 1 0 0,0 0-1 0 0,0 0 0 0 0,-1 0 1 0 0,1 1-1 0 0,-1-1 1 0 0,0 0-1 0 0,0 0 0 0 0,-2 4 1 0 0,1-2-43 0 0,-1-1 1 0 0,1 1 0 0 0,-1-1 0 0 0,0 0 0 0 0,0 0-1 0 0,-1 0 1 0 0,1 0 0 0 0,-1-1 0 0 0,-4 4-1 0 0,0-1 11 0 0,-1-1-1 0 0,0 1 0 0 0,0-2 0 0 0,-1 1 1 0 0,-13 3-1 0 0,-51 13 63 0 0,73-21-86 0 0,-40 8 7 0 0,0-2 0 0 0,-58 0 1 0 0,80-6-13 0 0,-34-5 0 0 0,-7 0 37 0 0,59 5-113 0 0,14 15-6341 0 0,-10-12 4724 0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9:27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0 1839 0 0,'0'0'13034'0'0,"1"2"-12708"0"0,0 1-216 0 0,-1 0 0 0 0,1-1-1 0 0,-1 1 1 0 0,1 0 0 0 0,-1 0-1 0 0,0 0 1 0 0,0 0 0 0 0,0 0-1 0 0,-1 0 1 0 0,1 0 0 0 0,-1 0 0 0 0,-1 4-1 0 0,-15 37 749 0 0,11-28-671 0 0,-58 150 609 0 0,-49 114-407 0 0,33-93-272 0 0,64-147-122 0 0,13-32-1483 0 0,7-21-144 0 0,4-15 183 0 0,3-1-14 0 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9:27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57 398 4143 0 0,'-1'2'319'0'0,"-39"25"4378"0"0,30-22 1797 0 0,6-14-6300 0 0,4 6-100 0 0,-1-1-1 0 0,1 0 0 0 0,-1 0 1 0 0,1 1-1 0 0,0-1 0 0 0,0 0 1 0 0,1 0-1 0 0,-1 1 0 0 0,1-1 1 0 0,0 0-1 0 0,0 1 0 0 0,0-1 1 0 0,0 1-1 0 0,1-1 0 0 0,0 1 1 0 0,3-6-1 0 0,3-4 91 0 0,1 0 0 0 0,18-19 0 0 0,-16 21-59 0 0,24-29-7 0 0,2 3 0 0 0,57-46 0 0 0,-70 64-78 0 0,2 1 0 0 0,0 2 0 0 0,1 0 1 0 0,1 2-1 0 0,38-15 0 0 0,-56 25 23 0 0,1 1 0 0 0,0 1 0 0 0,-1 0 0 0 0,1 0 1 0 0,0 1-1 0 0,0 1 0 0 0,0 0 0 0 0,0 0 0 0 0,0 1 0 0 0,0 0 0 0 0,0 1 0 0 0,0 0 1 0 0,-1 1-1 0 0,18 7 0 0 0,-10-3-9 0 0,-1 2 0 0 0,0 0 0 0 0,-1 1 0 0 0,1 1 0 0 0,-2 1 0 0 0,0 0 0 0 0,19 20 0 0 0,-32-31-49 0 0,-1 0 1 0 0,1 0-1 0 0,-1 0 1 0 0,1 1-1 0 0,-1-1 1 0 0,0 1-1 0 0,0-1 1 0 0,0 1 0 0 0,0-1-1 0 0,0 1 1 0 0,0 0-1 0 0,0-1 1 0 0,0 1-1 0 0,0 3 1 0 0,0 0 4 0 0,1 6 43 0 0,-3-8-47 0 0,1 1-1 0 0,-1-1 0 0 0,0 0 1 0 0,0 0-1 0 0,0 0 1 0 0,-1 0-1 0 0,1 0 0 0 0,-1-1 1 0 0,1 1-1 0 0,-1 0 1 0 0,0-1-1 0 0,-3 4 0 0 0,-31 28-16 0 0,30-29 16 0 0,-19 17-5 0 0,8-7 0 0 0,-31 22 0 0 0,-106 53 47 0 0,127-77-27 0 0,-1-1 0 0 0,-1-1 1 0 0,-57 14-1 0 0,61-19-5 0 0,15-4-4 0 0,-1 1 0 0 0,1-2-1 0 0,0 1 1 0 0,-1-1 0 0 0,1-1 0 0 0,-1 0 0 0 0,-19-2 0 0 0,28 2-78 0 0,10-13-2832 0 0,2 2 1371 0 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9:28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12551 0 0,'0'0'4994'0'0,"2"0"-4672"0"0,5 3-195 0 0,0 1-1 0 0,-1 0 1 0 0,1-1 0 0 0,-1 2-1 0 0,0-1 1 0 0,0 1-1 0 0,-1 0 1 0 0,1 0 0 0 0,4 7-1 0 0,9 11 269 0 0,16 26-1 0 0,6 7 229 0 0,54 51-201 0 0,-86-97-404 0 0,1 0-1 0 0,-1 0 0 0 0,2-1 1 0 0,-1-1-1 0 0,21 13 0 0 0,-27-18-36 0 0,0-1-1 0 0,0 0 0 0 0,0 0 1 0 0,0-1-1 0 0,0 1 0 0 0,0-1 1 0 0,1 0-1 0 0,-1 0 1 0 0,0 0-1 0 0,1-1 0 0 0,-1 1 1 0 0,1-1-1 0 0,-1 0 0 0 0,0 0 1 0 0,1-1-1 0 0,-1 1 0 0 0,1-1 1 0 0,-1 0-1 0 0,0 0 0 0 0,0-1 1 0 0,7-2-1 0 0,-4 0-432 0 0,-1 0-1 0 0,1 0 1 0 0,-1-1 0 0 0,0 1-1 0 0,0-2 1 0 0,0 1-1 0 0,-1 0 1 0 0,0-1 0 0 0,9-12-1 0 0,-2-3-5543 0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9:28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1 5527 0 0,'0'0'8091'0'0,"-2"1"-7110"0"0,-6 6-575 0 0,1 1-1 0 0,-1 0 1 0 0,2 0 0 0 0,-1 0-1 0 0,1 1 1 0 0,-6 11-1 0 0,-9 12 267 0 0,-4 0-415 0 0,0-1 1 0 0,-2-1-1 0 0,-1-1 0 0 0,-2-2 1 0 0,0 0-1 0 0,-60 37 0 0 0,64-46-107 0 0,-23 23-1 0 0,32-27-91 0 0,0 0-1 0 0,-1-1 1 0 0,0 0-1 0 0,-21 9 1 0 0,37-21-48 0 0,1 0-1 0 0,-1 0 1 0 0,0 0 0 0 0,0-1 0 0 0,1 1-1 0 0,-1-1 1 0 0,0 0 0 0 0,0 1 0 0 0,0-1 0 0 0,1 0-1 0 0,-1 0 1 0 0,0 0 0 0 0,0 0 0 0 0,0 0-1 0 0,0-1 1 0 0,0 1 0 0 0,1 0 0 0 0,-1-1-1 0 0,0 1 1 0 0,-2-2 0 0 0,3 1-12 0 0,0 0-1 0 0,0 0 1 0 0,0 1-1 0 0,1-1 1 0 0,-1 0 0 0 0,0 0-1 0 0,1 0 1 0 0,-1 0 0 0 0,0 0-1 0 0,1 0 1 0 0,-1 0 0 0 0,1-1-1 0 0,0 1 1 0 0,-1 0-1 0 0,1 0 1 0 0,0 0 0 0 0,0 0-1 0 0,-1 0 1 0 0,1-1 0 0 0,0 1-1 0 0,0 0 1 0 0,0 0-1 0 0,0 0 1 0 0,1 0 0 0 0,-1-1-1 0 0,0 1 1 0 0,1 0 0 0 0,-1 0-1 0 0,0 0 1 0 0,1 0 0 0 0,0-1-1 0 0,1-4-100 0 0,1 0 0 0 0,0 1 1 0 0,0-1-1 0 0,1 1 0 0 0,-1 0 0 0 0,1 0 0 0 0,0 1 0 0 0,5-6 1 0 0,4 0-891 0 0,24-19 1 0 0,-17 16 34 0 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9:28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29 9383 0 0,'10'-6'284'0'0,"-1"0"0"0"0,1 1-1 0 0,17-7 5838 0 0,-27 25-5030 0 0,-1-8-935 0 0,0 0 0 0 0,0 0 0 0 0,0 0 0 0 0,-1 0 0 0 0,0 0-1 0 0,0 0 1 0 0,0-1 0 0 0,0 1 0 0 0,-5 5 0 0 0,-29 38 790 0 0,30-41-799 0 0,-53 61 648 0 0,24-30-410 0 0,-45 67 0 0 0,77-100-345 0 0,0 1 1 0 0,-1-1-1 0 0,2 1 0 0 0,-1 0 1 0 0,1 0-1 0 0,0 0 0 0 0,-2 9 1 0 0,4-13-27 0 0,-1 1 1 0 0,1-1 0 0 0,0 1 0 0 0,0-1 0 0 0,0 1 0 0 0,0-1 0 0 0,1 1-1 0 0,-1-1 1 0 0,1 1 0 0 0,-1-1 0 0 0,1 0 0 0 0,0 1 0 0 0,0-1 0 0 0,0 0-1 0 0,0 1 1 0 0,0-1 0 0 0,0 0 0 0 0,1 0 0 0 0,-1 0 0 0 0,1 0 0 0 0,3 3-1 0 0,1 0 53 0 0,0-1 0 0 0,1 1-1 0 0,-1-1 1 0 0,1 0-1 0 0,0-1 1 0 0,0 0-1 0 0,1 0 1 0 0,-1 0 0 0 0,11 2-1 0 0,28 1-1715 0 0,-2-7-5211 0 0,-28-2 614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8:27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81 2759 0 0,'23'-22'272'0'0,"-9"5"4290"0"0,-12 8 2513 0 0,-2 4-5696 0 0,0 5-1357 0 0,0-1-1 0 0,0 0 0 0 0,0 1 0 0 0,0-1 1 0 0,0 1-1 0 0,0-1 0 0 0,-1 0 0 0 0,1 1 1 0 0,0-1-1 0 0,0 0 0 0 0,0 1 0 0 0,-1-1 1 0 0,1 1-1 0 0,0-1 0 0 0,-1 0 0 0 0,1 1 1 0 0,0-1-1 0 0,-1 1 0 0 0,1-1 1 0 0,-1 1-1 0 0,1-1 0 0 0,-1 1 0 0 0,1 0 1 0 0,-1-1-1 0 0,0 0 0 0 0,-15-6 150 0 0,13 6-164 0 0,-1 0 20 0 0,0 0-1 0 0,0 0 1 0 0,-1 0 0 0 0,1 1-1 0 0,-1-1 1 0 0,1 1 0 0 0,0 0 0 0 0,-1 0-1 0 0,1 1 1 0 0,-1-1 0 0 0,1 1-1 0 0,0 0 1 0 0,-8 3 0 0 0,-2 2 12 0 0,0 0 0 0 0,-22 14 0 0 0,8-4 27 0 0,-85 50-46 0 0,-45 22-24 0 0,150-85 4 0 0,1 1 0 0 0,0 0 0 0 0,0 1 0 0 0,0-1 0 0 0,-7 7 0 0 0,13-10-1 0 0,1 0 0 0 0,-1-1 0 0 0,0 1 0 0 0,1-1 0 0 0,-1 1-1 0 0,1 0 1 0 0,-1 0 0 0 0,1-1 0 0 0,-1 1 0 0 0,1 0 0 0 0,0 0 0 0 0,-1 1 0 0 0,1-1 3 0 0,0 1 1 0 0,-1-1-1 0 0,1 0 1 0 0,1 1 0 0 0,-1-1-1 0 0,0 0 1 0 0,0 1 0 0 0,0-1-1 0 0,1 0 1 0 0,-1 1-1 0 0,1-1 1 0 0,-1 0 0 0 0,1 1-1 0 0,-1-1 1 0 0,1 0-1 0 0,0 0 1 0 0,0 0 0 0 0,0 0-1 0 0,-1 0 1 0 0,1 0 0 0 0,0 0-1 0 0,0 0 1 0 0,0 0-1 0 0,1 0 1 0 0,-1 0 0 0 0,0 0-1 0 0,0-1 1 0 0,0 1-1 0 0,1-1 1 0 0,-1 1 0 0 0,2 0-1 0 0,2 1 45 0 0,1 0-1 0 0,0 0 0 0 0,0-1 0 0 0,0 1 1 0 0,11 0-1 0 0,2-2 172 0 0,0 0-1 0 0,0-1 1 0 0,0-1-1 0 0,0-1 1 0 0,-1-1 0 0 0,34-10-1 0 0,-15 0-144 0 0,-1-1 0 0 0,44-25-1 0 0,-75 38-72 0 0,-4 1 0 0 0,0 1 0 0 0,1-1 0 0 0,-1 1 0 0 0,0-1 0 0 0,0 0 0 0 0,0 1 0 0 0,1-1 0 0 0,-1 0 0 0 0,0 0 0 0 0,0 0 0 0 0,0 0 0 0 0,1-1 0 0 0,-79 66 412 0 0,61-46-309 0 0,14-17-132 0 0,7-1-251 0 0,0-1 1 0 0,0 1 0 0 0,0-1 0 0 0,0-1-1 0 0,0 1 1 0 0,7-4 0 0 0,13-6-4228 0 0,-2-3-1293 0 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9:29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20 13591 0 0,'-1'0'622'0'0,"-13"3"-244"0"0,1 0 1 0 0,0 1-1 0 0,0 1 1 0 0,0 0-1 0 0,0 0 1 0 0,1 1 0 0 0,0 1-1 0 0,0 0 1 0 0,1 1-1 0 0,-1 0 1 0 0,2 0-1 0 0,-1 1 1 0 0,1 1 0 0 0,-12 15-1 0 0,7-5-185 0 0,2 0 0 0 0,-14 27 0 0 0,22-37-182 0 0,0 1-1 0 0,1 0 1 0 0,0 0-1 0 0,1 0 0 0 0,0 0 1 0 0,-2 22-1 0 0,5-30 18 0 0,0-1-1 0 0,0 1 0 0 0,0-1 1 0 0,0 1-1 0 0,0-1 1 0 0,1 1-1 0 0,-1-1 0 0 0,1 1 1 0 0,-1-1-1 0 0,1 0 1 0 0,0 1-1 0 0,0-1 0 0 0,0 0 1 0 0,1 0-1 0 0,-1 0 1 0 0,0 0-1 0 0,1 0 0 0 0,-1 0 1 0 0,1 0-1 0 0,3 3 1 0 0,-2-3 33 0 0,0 0 1 0 0,0 0-1 0 0,0-1 1 0 0,0 1 0 0 0,1-1-1 0 0,-1 0 1 0 0,0 0 0 0 0,1 0-1 0 0,-1 0 1 0 0,1 0 0 0 0,-1-1-1 0 0,1 0 1 0 0,-1 1 0 0 0,6-2-1 0 0,2 0-7 0 0,-1 0 0 0 0,0-1-1 0 0,0 0 1 0 0,0 0 0 0 0,0-1 0 0 0,0-1-1 0 0,-1 0 1 0 0,1 0 0 0 0,-1-1 0 0 0,16-10-1 0 0,-19 11-41 0 0,0-1 0 0 0,0 0 1 0 0,-1 0-1 0 0,1-1 0 0 0,-1 0 0 0 0,0 0 0 0 0,-1 0 0 0 0,1 0 0 0 0,-1-1 0 0 0,0 1 0 0 0,-1-1 0 0 0,0 0 0 0 0,0 0 0 0 0,4-15 0 0 0,-5 13-59 0 0,-1 0-1 0 0,1 1 0 0 0,-2-1 1 0 0,1 0-1 0 0,-1 0 0 0 0,0 0 1 0 0,-1 0-1 0 0,0 1 0 0 0,0-1 1 0 0,-1 0-1 0 0,0 1 0 0 0,-1-1 1 0 0,0 1-1 0 0,0-1 1 0 0,-1 1-1 0 0,0 1 0 0 0,0-1 1 0 0,-1 0-1 0 0,0 1 0 0 0,0 0 1 0 0,-1 0-1 0 0,0 0 0 0 0,0 1 1 0 0,0 0-1 0 0,-12-8 1 0 0,18 14 49 0 0,-1-1-147 0 0,1 1 0 0 0,-1 0 0 0 0,0-1 0 0 0,1 1 0 0 0,-1 0 0 0 0,1-1 0 0 0,-1 1 0 0 0,1-1 0 0 0,-1 1 0 0 0,1 0 0 0 0,-1-1 0 0 0,1 0 0 0 0,-1 1 0 0 0,1-1 0 0 0,0 1 0 0 0,-1-1 0 0 0,1 1 0 0 0,0-1 0 0 0,0 0 0 0 0,-1 1 0 0 0,1-1 0 0 0,0 0 0 0 0,0 1 0 0 0,0-2 0 0 0,3-4-1202 0 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9:29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0 14399 0 0,'0'0'706'0'0,"-5"3"31"0"0,-2 0-617 0 0,1 1-60 0 0,6-3-32 0 0,0 0-1 0 0,0-1 1 0 0,-1 1 0 0 0,1 0 0 0 0,0-1-1 0 0,1 1 1 0 0,-1 0 0 0 0,0-1 0 0 0,0 1-1 0 0,0 0 1 0 0,0-1 0 0 0,0 1-1 0 0,1 0 1 0 0,-1-1 0 0 0,0 1 0 0 0,1 0-1 0 0,0 0 1 0 0,-1 0 26 0 0,3 5 81 0 0,1 1-1 0 0,0-1 1 0 0,0 0 0 0 0,0 0-1 0 0,1-1 1 0 0,0 1-1 0 0,0-1 1 0 0,7 5 0 0 0,49 35 545 0 0,-57-42-630 0 0,83 50 658 0 0,32 23 1030 0 0,-107-67-1459 0 0,-1 0 0 0 0,1 2 0 0 0,-2-1 0 0 0,1 1 0 0 0,-1 1 0 0 0,-1-1 0 0 0,9 16 0 0 0,-14-18-181 0 0,1 0 0 0 0,-1 0 0 0 0,-1 1 0 0 0,0 0 0 0 0,0-1 0 0 0,-1 1 0 0 0,0 0 0 0 0,-1 0 0 0 0,0 1-1 0 0,-1-1 1 0 0,0 0 0 0 0,0 0 0 0 0,-1 0 0 0 0,-4 19 0 0 0,1-12-99 0 0,-1-1-1 0 0,0 0 1 0 0,-1 0-1 0 0,-1 0 1 0 0,-1-1-1 0 0,0 0 1 0 0,-1 0 0 0 0,-11 14-1 0 0,4-9-183 0 0,-1-1 0 0 0,-1-1 0 0 0,-1 0 1 0 0,0-2-1 0 0,-1 0 0 0 0,-1-1 0 0 0,-30 17 0 0 0,14-13-732 0 0,0-2 0 0 0,-1-1 0 0 0,-72 18 1 0 0,95-29-3874 0 0,2 0-1542 0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9:30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22 8287 0 0,'-4'-2'83'0'0,"0"-1"0"0"0,1 1-1 0 0,-1 0 1 0 0,0 0 0 0 0,0 0-1 0 0,-1 0 1 0 0,1 1 0 0 0,0 0-1 0 0,0-1 1 0 0,-1 2 0 0 0,1-1-1 0 0,-8 0 1 0 0,6 1 460 0 0,-14 1 3901 0 0,19 0-4127 0 0,0 0-49 0 0,-2 3-148 0 0,1 0 0 0 0,0-1 1 0 0,0 1-1 0 0,0 0 0 0 0,0 0 0 0 0,1 1 1 0 0,-1-1-1 0 0,1 0 0 0 0,-1 7 0 0 0,-2 44 842 0 0,2-25-419 0 0,-8 76 278 0 0,-5-1 1 0 0,-5 0 0 0 0,-58 178-1 0 0,73-266-821 0 0,2-8-375 0 0,2-10 99 0 0,2-6-315 0 0,3-14-791 0 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9:30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118 381 10367 0 0,'-1'0'472'0'0,"-7"3"-279"0"0,-35 13 692 0 0,39-15-568 0 0,0 0-1 0 0,0 0 1 0 0,0 0 0 0 0,-1-1 0 0 0,1 1-1 0 0,0-1 1 0 0,0 0 0 0 0,-6-1-1 0 0,9 1-249 0 0,0 0 0 0 0,0 0 0 0 0,0 0 0 0 0,-1-1-1 0 0,1 1 1 0 0,0 0 0 0 0,1-1 0 0 0,-1 1 0 0 0,0-1 0 0 0,0 1 0 0 0,0-1-1 0 0,0 0 1 0 0,0 1 0 0 0,0-1 0 0 0,1 0 0 0 0,-1 1 0 0 0,0-1-1 0 0,0 0 1 0 0,1 0 0 0 0,-1 0 0 0 0,1 0 0 0 0,-1 0 0 0 0,1 1 0 0 0,-1-1-1 0 0,1 0 1 0 0,-1 0 0 0 0,1 0 0 0 0,0 0 0 0 0,0-1 0 0 0,-1 1-1 0 0,1 0 1 0 0,0 0 0 0 0,0 0 0 0 0,0 0 0 0 0,0 0 0 0 0,0 0 0 0 0,1 0-1 0 0,-1 0 1 0 0,0 0 0 0 0,1-1 0 0 0,0-3-23 0 0,1 0 1 0 0,-1 1-1 0 0,1 0 1 0 0,0-1-1 0 0,1 1 0 0 0,-1 0 1 0 0,5-5-1 0 0,13-16 266 0 0,1 2 1 0 0,35-30-1 0 0,55-34-142 0 0,-73 62-56 0 0,1 1 1 0 0,1 1-1 0 0,50-20 0 0 0,-76 38 56 0 0,-1 0 0 0 0,1 0-1 0 0,-1 2 1 0 0,1-1 0 0 0,0 2-1 0 0,0 0 1 0 0,16 0 0 0 0,-24 2-86 0 0,0 0 0 0 0,0 0 0 0 0,0 1 0 0 0,0 0 0 0 0,-1 0 0 0 0,1 1 0 0 0,0-1 0 0 0,-1 1 0 0 0,1 1 0 0 0,-1-1 0 0 0,1 1 0 0 0,-1 0 0 0 0,0 0 0 0 0,0 0 0 0 0,-1 1 0 0 0,1 0 0 0 0,-1 0 0 0 0,1 0 0 0 0,4 6-1 0 0,-4-3-55 0 0,-1-1 0 0 0,0 1 0 0 0,0 0-1 0 0,-1 0 1 0 0,1 0 0 0 0,-2 0 0 0 0,1 1-1 0 0,-1-1 1 0 0,0 1 0 0 0,0-1 0 0 0,-1 1-1 0 0,0 0 1 0 0,-1 0 0 0 0,0-1 0 0 0,0 10-1 0 0,-1-7-7 0 0,-1-1 0 0 0,0 1 0 0 0,0-1-1 0 0,-1 1 1 0 0,0-1 0 0 0,0 0 0 0 0,-1 0 0 0 0,0 0-1 0 0,-1-1 1 0 0,0 0 0 0 0,-10 14 0 0 0,3-9 1 0 0,0-1 0 0 0,0 0 0 0 0,-1 0-1 0 0,-1-1 1 0 0,0-1 0 0 0,0 0 0 0 0,-1-1 0 0 0,0-1 0 0 0,-1 0 0 0 0,0-1 0 0 0,-26 7 0 0 0,16-6-116 0 0,-1-2-1 0 0,0-1 1 0 0,0-1 0 0 0,-1-2 0 0 0,1 0 0 0 0,-44-4-1 0 0,58 1-347 0 0,0-1 0 0 0,-15-4 0 0 0,7-1-2617 0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9:30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50 2759 0 0,'0'-1'126'0'0,"-3"-14"254"0"0,0 3-2264 0 0,0-10 20484 0 0,16 43-17662 0 0,7 40 9 0 0,-15-43-731 0 0,1 1 0 0 0,0-1 0 0 0,14 24 0 0 0,-18-38-213 0 0,1 1 1 0 0,-1-1-1 0 0,1 0 1 0 0,0 0-1 0 0,1 0 1 0 0,-1-1-1 0 0,1 1 1 0 0,-1-1-1 0 0,1 0 1 0 0,0 0-1 0 0,1 0 1 0 0,-1 0-1 0 0,0-1 1 0 0,1 0-1 0 0,-1 0 1 0 0,1 0-1 0 0,8 2 0 0 0,-8-3-161 0 0,0-1-1 0 0,0 1 0 0 0,0-1 0 0 0,0 0 1 0 0,0-1-1 0 0,0 1 0 0 0,7-3 0 0 0,-8 2-6 0 0,17-2-577 0 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9:31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1 16783 0 0,'0'0'770'0'0,"-1"0"-18"0"0,-42 10-105 0 0,0 2 0 0 0,-59 25 1 0 0,-77 49 1024 0 0,-34 22-2277 0 0,147-75 424 0 0,44-22-141 0 0,-29 10 0 0 0,45-19 239 0 0,-1 0-1 0 0,1 0 0 0 0,-1-1 1 0 0,1 0-1 0 0,-1 0 0 0 0,1 0 1 0 0,-1-1-1 0 0,1 0 0 0 0,-12-2 1 0 0,11-1 53 0 0,9-4 46 0 0,1 1 108 0 0,1 1 0 0 0,0 0 0 0 0,1 1 0 0 0,-1-1 0 0 0,1 1 0 0 0,0 0 0 0 0,0 0 0 0 0,0 1 0 0 0,9-6 0 0 0,-10 7 34 0 0,0 0 1 0 0,0 1-1 0 0,0 0 0 0 0,0-1 0 0 0,0 1 1 0 0,1 1-1 0 0,-1-1 0 0 0,5 0 0 0 0,-8 2-115 0 0,1 0 0 0 0,-1-1-1 0 0,1 1 1 0 0,-1 0 0 0 0,1 0-1 0 0,-1 0 1 0 0,0 0 0 0 0,0 0-1 0 0,1 1 1 0 0,-1-1 0 0 0,0 0-1 0 0,0 1 1 0 0,0-1 0 0 0,0 0-1 0 0,0 3 1 0 0,0-3-7 0 0,2 5 53 0 0,1 1-1 0 0,-1-1 1 0 0,-1 1 0 0 0,1 0 0 0 0,-1 0-1 0 0,-1 0 1 0 0,3 13 0 0 0,0 54 403 0 0,-3-54-453 0 0,1 45 96 0 0,3 143-23 0 0,-5-207-204 0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9:32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 11575 0 0,'0'0'1047'0'0,"1"1"-859"0"0,0 3-93 0 0,-1 0 0 0 0,1 0 0 0 0,-1 0-1 0 0,0-1 1 0 0,0 1 0 0 0,0 0 0 0 0,-1 0 0 0 0,1 0 0 0 0,-1 0 0 0 0,0-1 0 0 0,0 1 0 0 0,0 0-1 0 0,0-1 1 0 0,-4 6 0 0 0,-3 7 1080 0 0,-18 26 0 0 0,-89 106 412 0 0,76-103-697 0 0,-59 91 1 0 0,93-127-884 0 0,-2 1 38 0 0,1 1 0 0 0,0 0 0 0 0,0 0 0 0 0,2 1 1 0 0,-1 0-1 0 0,-3 13 0 0 0,8-24-19 0 0,0 1 0 0 0,0-1 1 0 0,0 1-1 0 0,0 0 0 0 0,0-1 1 0 0,1 1-1 0 0,-1-1 0 0 0,0 1 0 0 0,1-1 1 0 0,-1 1-1 0 0,1-1 0 0 0,-1 1 1 0 0,1-1-1 0 0,0 0 0 0 0,0 1 0 0 0,-1-1 1 0 0,1 0-1 0 0,0 1 0 0 0,0-1 1 0 0,0 0-1 0 0,0 0 0 0 0,1 0 0 0 0,-1 0 1 0 0,0 0-1 0 0,0 0 0 0 0,1 0 1 0 0,-1-1-1 0 0,0 1 0 0 0,1 0 0 0 0,2 0 1 0 0,3 2 9 0 0,-1-1 0 0 0,0-1 0 0 0,1 1 0 0 0,-1-1 1 0 0,12 1-1 0 0,-7-2-590 0 0,0 0-1 0 0,13-2 1 0 0,-9 0-1090 0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9:32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 15231 0 0,'0'0'2254'0'0,"-1"0"-1592"0"0,-7 5-419 0 0,0 0 1 0 0,0 0-1 0 0,0 0 0 0 0,1 1 0 0 0,0 1 1 0 0,0-1-1 0 0,-11 14 0 0 0,-3 4-177 0 0,4-8-66 0 0,-66 71 0 0 0,72-73 0 0 0,1-1 0 0 0,0 1 0 0 0,1 1 0 0 0,-14 30 0 0 0,20-39 0 0 0,2-4 0 0 0,0 0 0 0 0,0 0 0 0 0,0 0 0 0 0,1 0 0 0 0,-1 0 0 0 0,1 0 0 0 0,0 0 0 0 0,-1 1 0 0 0,1-1 0 0 0,0 0 0 0 0,0 0 0 0 0,0 0 0 0 0,1 0 0 0 0,0 4 0 0 0,-1-5 31 0 0,0 1-1 0 0,0-1 0 0 0,0 1 1 0 0,0-1-1 0 0,1 0 0 0 0,-1 1 1 0 0,1-1-1 0 0,-1 0 1 0 0,1 1-1 0 0,-1-1 0 0 0,1 0 1 0 0,0 0-1 0 0,0 0 0 0 0,-1 1 1 0 0,1-1-1 0 0,0 0 1 0 0,0 0-1 0 0,0 0 0 0 0,0 0 1 0 0,0 0-1 0 0,3 1 0 0 0,-2-1 30 0 0,1 0-1 0 0,-1 0 1 0 0,1 0-1 0 0,-1-1 1 0 0,1 1-1 0 0,-1-1 1 0 0,1 0-1 0 0,0 1 1 0 0,-1-1-1 0 0,6-1 1 0 0,3 0 130 0 0,-1-1 0 0 0,1-1-1 0 0,-1 1 1 0 0,17-8 0 0 0,-7 1-95 0 0,1-1 1 0 0,-2-1-1 0 0,1 0 0 0 0,28-24 1 0 0,-40 29-146 0 0,0-1 1 0 0,-1 0-1 0 0,1 0 0 0 0,-2-1 1 0 0,1 0-1 0 0,-1 0 1 0 0,0-1-1 0 0,-1 0 0 0 0,0 1 1 0 0,-1-2-1 0 0,1 1 1 0 0,3-15-1 0 0,-7 21-21 0 0,-1-1 0 0 0,1 1 0 0 0,-1 0 0 0 0,0 0 0 0 0,0-1 0 0 0,0 1 0 0 0,0 0 0 0 0,0-1 0 0 0,-1 1 0 0 0,0 0 0 0 0,0 0-1 0 0,1-1 1 0 0,-4-4 0 0 0,2 3-51 0 0,-1 0 0 0 0,0 1-1 0 0,0-1 1 0 0,0 1-1 0 0,-1 0 1 0 0,1 0-1 0 0,-9-7 1 0 0,5 5-120 0 0,-1 0 0 0 0,0 1 0 0 0,0 0 0 0 0,0 1 0 0 0,0-1 1 0 0,-1 1-1 0 0,0 1 0 0 0,0 0 0 0 0,-12-3 0 0 0,8 3-681 0 0,2-1-33 0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9:33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7831 0 0,'-3'12'385'0'0,"1"0"0"0"0,1 1 1 0 0,0-1-1 0 0,1 1 0 0 0,0-1 0 0 0,1 0 0 0 0,0 1 0 0 0,1-1 0 0 0,0 0 0 0 0,1 0 0 0 0,1 0 0 0 0,0 0 0 0 0,0 0 0 0 0,1-1 0 0 0,12 21 0 0 0,-5-14 145 0 0,1 0 0 0 0,0-1 0 0 0,1-1 0 0 0,1 0-1 0 0,1-1 1 0 0,0-1 0 0 0,1 0 0 0 0,25 15 0 0 0,-21-16-118 0 0,46 34 1097 0 0,-61-43-1376 0 0,0 2 0 0 0,0-1 0 0 0,-1 1 0 0 0,1-1 0 0 0,-1 1 0 0 0,-1 1 0 0 0,1-1 0 0 0,3 8 0 0 0,-6-8-26 0 0,0 0 0 0 0,0-1 0 0 0,-1 1-1 0 0,0 0 1 0 0,0 0 0 0 0,0 0 0 0 0,-1 0 0 0 0,0 11 0 0 0,-1-6 53 0 0,0 0 0 0 0,-1 0 0 0 0,-6 20-1 0 0,4-18-123 0 0,-2 0-1 0 0,0-1 1 0 0,0 0-1 0 0,-1 0 1 0 0,-11 15-1 0 0,-48 51-183 0 0,64-75 130 0 0,-7 6-54 0 0,0 0-1 0 0,0-1 1 0 0,-1 1-1 0 0,-14 8 1 0 0,19-14-68 0 0,0 0-1 0 0,-1 0 1 0 0,1 0 0 0 0,-1-1 0 0 0,0 0 0 0 0,1 0 0 0 0,-1 0 0 0 0,0-1-1 0 0,0 0 1 0 0,-11 1 0 0 0,17-3 93 0 0,-1 1 0 0 0,1 0-1 0 0,-1 0 1 0 0,1 0 0 0 0,0 0-1 0 0,-1 0 1 0 0,1 0 0 0 0,0-1-1 0 0,-1 1 1 0 0,1 0 0 0 0,0 0-1 0 0,-1-1 1 0 0,1 1 0 0 0,0 0-1 0 0,-1 0 1 0 0,1-1 0 0 0,0 1-1 0 0,0 0 1 0 0,0-1 0 0 0,-1 1-1 0 0,1 0 1 0 0,0-1 0 0 0,0 1-1 0 0,0 0 1 0 0,0-1 0 0 0,-1 1-1 0 0,1-1 1 0 0,0 1 0 0 0,0 0-1 0 0,0-1 1 0 0,0 0 0 0 0,0-12-2336 0 0,3 1-4120 0 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9:33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11 14079 0 0,'0'0'1276'0'0,"-1"1"-1049"0"0,-32 18 6398 0 0,35-19-6282 0 0,19 3 62 0 0,-1-1 0 0 0,0-1 0 0 0,31-2 0 0 0,108-18-78 0 0,-91 6-2540 0 0,-53 9 48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8:27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10 6447 0 0,'10'-9'12435'0'0,"-8"22"-10857"0"0,-1-11-1561 0 0,-1-1 0 0 0,0 1 0 0 0,1 0 0 0 0,-1 0-1 0 0,0-1 1 0 0,0 1 0 0 0,0 0 0 0 0,0 0 0 0 0,-1 2 0 0 0,-3 11 119 0 0,0 1 1 0 0,-2-2 0 0 0,1 1 0 0 0,-2 0-1 0 0,-14 23 1 0 0,-51 64 333 0 0,24-36-294 0 0,-79 129 30 0 0,5-5-636 0 0,119-185 188 0 0,0 1 0 0 0,0-1 0 0 0,1 0-1 0 0,-1 1 1 0 0,1-1 0 0 0,1 1 0 0 0,-1 0-1 0 0,1-1 1 0 0,0 1 0 0 0,0 0 0 0 0,1 6 0 0 0,0-10-1785 0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9:33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20095 0 0,'0'0'3507'0'0,"2"0"-2797"0"0,45-8 663 0 0,30-4-926 0 0,50-7-625 0 0,-43 5-829 0 0,-60 10-492 0 0,-2 0-422 0 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9:37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10 10047 0 0,'0'0'1152'0'0,"2"-1"-714"0"0,41-7 9164 0 0,-44 10-9474 0 0,-1 6-10 0 0,1-6-6 0 0,7-10-166 0 0,-8 11 103 0 0,-2 4 27 0 0,0-1 0 0 0,-1 1-1 0 0,0-1 1 0 0,-8 8 0 0 0,6-6-16 0 0,5-6 444 0 0,0-1-424 0 0,1 0-86 0 0,0-1 0 0 0,0 1 0 0 0,0 0-1 0 0,0-1 1 0 0,0 1 0 0 0,0 0 0 0 0,0-1 0 0 0,0 1-1 0 0,0 0 1 0 0,0 0 0 0 0,0 0 0 0 0,0 0 0 0 0,-1 2-1 0 0,1-1-33 0 0,-1 0-97 0 0,2-2 124 0 0,0 1 0 0 0,-1-1 0 0 0,1 0 0 0 0,0 1 0 0 0,-1-1 0 0 0,1 0 0 0 0,0 1 0 0 0,0-1 0 0 0,-1 1 0 0 0,1-1 0 0 0,0 0 0 0 0,0 1 0 0 0,0-1 0 0 0,0 1 0 0 0,-1-1 0 0 0,1 1 0 0 0,0-1 0 0 0,0 0 0 0 0,0 1 0 0 0,0-1 0 0 0,0 1 0 0 0,0 0-58 0 0,0-1-1 0 0,0 0 0 0 0,0 0 0 0 0,0 1 0 0 0,0-1 0 0 0,-1 0 1 0 0,1 0-1 0 0,0 1 0 0 0,0-1 0 0 0,0 0 0 0 0,0 0 0 0 0,0 1 0 0 0,0-1 1 0 0,1 0-1 0 0,-1 1 0 0 0,0-1 0 0 0,0 0 0 0 0,0 0 0 0 0,0 1 1 0 0,0-1-1 0 0,0 0 0 0 0,0 0 0 0 0,0 0 0 0 0,1 1 0 0 0,-1-1 1 0 0,0 0-1 0 0,0 0 0 0 0,0 1 0 0 0,0-1 0 0 0,1 0 0 0 0,-1 0 1 0 0,0 0-1 0 0,0 0 0 0 0,1 1 0 0 0,-1-1 0 0 0,5-1-489 0 0,1 0 0 0 0,-1-1-1 0 0,0 0 1 0 0,0 0 0 0 0,6-3-1 0 0,14-9-1166 0 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9:38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56 16127 0 0,'15'-9'453'0'0,"1"1"0"0"0,0 0 0 0 0,1 1 0 0 0,0 1 0 0 0,0 1 0 0 0,0 0 0 0 0,22-2 2383 0 0,-47 14-2347 0 0,-1-1-287 0 0,0 0 0 0 0,-1-1 0 0 0,-20 8 0 0 0,6-2-69 0 0,-288 122-430 0 0,299-128 60 0 0,-1-1 0 0 0,-18 3 0 0 0,28-7 148 0 0,0 1 0 0 0,0-1 0 0 0,0 1 0 0 0,0-1-1 0 0,-1-1 1 0 0,1 1 0 0 0,0 0 0 0 0,0-1-1 0 0,0 0 1 0 0,0 0 0 0 0,0 0 0 0 0,-6-3 0 0 0,9 3 36 0 0,0 0 0 0 0,0 0 0 0 0,0 1 1 0 0,1-1-1 0 0,-1 0 0 0 0,0 0 1 0 0,0 0-1 0 0,1 0 0 0 0,-1 0 1 0 0,1 0-1 0 0,-1 0 0 0 0,1 0 0 0 0,-1 0 1 0 0,1 0-1 0 0,0 0 0 0 0,-1 0 1 0 0,1 0-1 0 0,0 0 0 0 0,0 0 1 0 0,0-1-1 0 0,0 1 0 0 0,0 0 0 0 0,0 0 1 0 0,0 0-1 0 0,0 0 0 0 0,0 0 1 0 0,1 0-1 0 0,-1-1 0 0 0,0 1 1 0 0,1 0-1 0 0,0-1 0 0 0,-1 1 46 0 0,0 0 23 0 0,0 2 0 0 0,0-1 0 0 0,0 1 0 0 0,-1 0 0 0 0,1-1 0 0 0,-1 1 0 0 0,1 0-1 0 0,-1-1 1 0 0,1 1 0 0 0,-1-1 0 0 0,1 1 0 0 0,-1-1 0 0 0,1 1 0 0 0,-2 0 0 0 0,-3 4 59 0 0,-71 94 569 0 0,-3 2-239 0 0,79-100-400 0 0,1 0 0 0 0,-1-1 1 0 0,1 1-1 0 0,0-1 0 0 0,-1 1 0 0 0,1-1 1 0 0,0 1-1 0 0,0-1 0 0 0,0 0 1 0 0,-1 1-1 0 0,3 0 0 0 0,-3-1-4 0 0,10 2 6 0 0,0 1 1 0 0,0-2 0 0 0,0 1-1 0 0,1-1 1 0 0,-1-1-1 0 0,18-1 1 0 0,19 2-8 0 0,161 26 76 0 0,-191-24 135 0 0,0 1 0 0 0,0 1 0 0 0,29 12 0 0 0,-45-16-190 0 0,0 0-1 0 0,1 0 0 0 0,-1 0 1 0 0,0 0-1 0 0,0 0 0 0 0,0 0 1 0 0,0 0-1 0 0,-1 0 1 0 0,1 0-1 0 0,0 0 0 0 0,0 1 1 0 0,-1-1-1 0 0,1 0 1 0 0,0 1-1 0 0,-1-1 0 0 0,0 0 1 0 0,1 1-1 0 0,-1-1 1 0 0,0 1-1 0 0,1-1 0 0 0,-1 0 1 0 0,0 1-1 0 0,0-1 0 0 0,0 1 1 0 0,-1-1-1 0 0,1 2 1 0 0,-1 3 33 0 0,0 0-1 0 0,0-1 1 0 0,0 1 0 0 0,-5 9 0 0 0,3-8 15 0 0,-1 0 0 0 0,0-1 0 0 0,0 0-1 0 0,0 0 1 0 0,-1 0 0 0 0,-8 8 0 0 0,-37 31 279 0 0,33-31-239 0 0,2-1-69 0 0,-1-1 1 0 0,0-1 0 0 0,-1 0-1 0 0,0-2 1 0 0,-36 16 0 0 0,50-24-38 0 0,-68 23 67 0 0,64-22-65 0 0,0 0 1 0 0,-1-1-1 0 0,1 0 1 0 0,-1 0-1 0 0,0-1 1 0 0,1 0 0 0 0,-14-1-1 0 0,20 1-22 0 0,0-1 0 0 0,1 1 0 0 0,-1 0 0 0 0,0 0 0 0 0,0-1 0 0 0,1 1 0 0 0,-1 0 0 0 0,0-1 0 0 0,1 1 0 0 0,-1-1 0 0 0,1 1 0 0 0,-1-1-1 0 0,0 1 1 0 0,1-1 0 0 0,-1 1 0 0 0,1-1 0 0 0,0 1 0 0 0,-1-1 0 0 0,1 0 0 0 0,-1 1 0 0 0,1-1 0 0 0,0 0 0 0 0,-1 1 0 0 0,1-1 0 0 0,0 0 0 0 0,0 0 0 0 0,0 1 0 0 0,0-1 0 0 0,-1 0 0 0 0,1 1 0 0 0,0-1 0 0 0,0 0 0 0 0,0 0-1 0 0,0 0 1 0 0,1 1 0 0 0,-1-1 0 0 0,0 0 0 0 0,0 1 0 0 0,0-1 0 0 0,1 0 0 0 0,-1 0 0 0 0,0 1 0 0 0,1-1 0 0 0,-1 0 0 0 0,0 1 0 0 0,2-2 0 0 0,0-2-146 0 0,1 1 0 0 0,0-1 0 0 0,0 1 0 0 0,0-1 0 0 0,1 1 0 0 0,-1 0 0 0 0,1 0 0 0 0,0 1 0 0 0,0-1 0 0 0,4-2 0 0 0,7-2-1751 0 0,25-8 0 0 0,-19 8 208 0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9:39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42 3223 0 0,'43'-18'1175'0'0,"-16"4"6310"0"0,-24 12-6037 0 0,0 1-41 0 0,0 0 1 0 0,0 0-1 0 0,0 0 1 0 0,0 0-1 0 0,0 0 1 0 0,4 0-1 0 0,-9 5-1343 0 0,-1-1-1 0 0,1 1 1 0 0,-1-1-1 0 0,1 1 1 0 0,-1-1-1 0 0,0 0 1 0 0,0 0 0 0 0,-1 0-1 0 0,1 0 1 0 0,-1-1-1 0 0,1 1 1 0 0,-1-1-1 0 0,-4 2 1 0 0,-11 5-64 0 0,-26 10-1 0 0,39-17 24 0 0,-35 13-328 0 0,0-2-1 0 0,-2-2 0 0 0,1-1 1 0 0,-80 7-1 0 0,111-16 184 0 0,-1 0-217 0 0,0-1 0 0 0,1 1 1 0 0,-1-2-1 0 0,-21-3 0 0 0,33 4 323 0 0,0 0-1 0 0,0 0 0 0 0,0 0 1 0 0,-1 0-1 0 0,1 0 0 0 0,0 0 0 0 0,0 0 1 0 0,0 0-1 0 0,0 0 0 0 0,0 0 1 0 0,0 0-1 0 0,0 0 0 0 0,-1 0 1 0 0,1 0-1 0 0,0 0 0 0 0,0 0 1 0 0,0 0-1 0 0,0 0 0 0 0,0 0 1 0 0,0 0-1 0 0,0 0 0 0 0,0 0 1 0 0,0 0-1 0 0,0-1 0 0 0,-1 1 1 0 0,1 0-1 0 0,0 0 0 0 0,0 0 1 0 0,0 0-1 0 0,0 0 0 0 0,0 0 1 0 0,0 0-1 0 0,0 0 0 0 0,0 0 1 0 0,0-1-1 0 0,0 1 0 0 0,0 0 1 0 0,0 0-1 0 0,0 0 0 0 0,0 0 1 0 0,0 0-1 0 0,0 0 0 0 0,0 0 1 0 0,0-1-1 0 0,0 1 0 0 0,0 0 1 0 0,0 0-1 0 0,0 0 0 0 0,0 0 1 0 0,0 0-1 0 0,0 0 0 0 0,0 0 1 0 0,0 0-1 0 0,0-1 0 0 0,0 1 1 0 0,0 0-1 0 0,0 0 0 0 0,1 0 1 0 0,-1 0-1 0 0,0 0 0 0 0,0 0 1 0 0,0 0-1 0 0,0 0 0 0 0,0 0 1 0 0,0 0-1 0 0,0 0 0 0 0,1-1 1 0 0,11-5-203 0 0,16-4 509 0 0,-26 10-212 0 0,0 0 2 0 0,-1 1-59 0 0,1-1 0 0 0,-1 1-1 0 0,0-1 1 0 0,0 1 0 0 0,0-1-1 0 0,0 1 1 0 0,1 0 0 0 0,-1-1-1 0 0,0 1 1 0 0,0 0 0 0 0,0 0-1 0 0,-1 0 1 0 0,1 0 0 0 0,0 0 0 0 0,0 0-1 0 0,0 0 1 0 0,0 2 0 0 0,0-1 2 0 0,-1-1 1 0 0,1 1 0 0 0,-1 0 0 0 0,1 0-1 0 0,-1 0 1 0 0,0-1 0 0 0,0 1 0 0 0,0 0 0 0 0,0 0-1 0 0,-1 0 1 0 0,1 0 0 0 0,0-1 0 0 0,-2 5 0 0 0,0 0 28 0 0,-1 1 1 0 0,1-1-1 0 0,-1 0 1 0 0,-1 0-1 0 0,1 0 1 0 0,-1 0-1 0 0,0-1 1 0 0,-1 1-1 0 0,1-1 1 0 0,-9 7-1 0 0,-6 4 64 0 0,-33 22 1 0 0,15-12-41 0 0,-30 24-92 0 0,65-49-65 0 0,25-2-498 0 0,37-7 446 0 0,-9 1 38 0 0,31-6 251 0 0,-62 8-79 0 0,0 1-1 0 0,1 1 1 0 0,0 1 0 0 0,-1 1-1 0 0,32 3 1 0 0,-40-1-1 0 0,-1 1 0 0 0,1 0-1 0 0,-1 1 1 0 0,0 0 0 0 0,0 1-1 0 0,20 9 1 0 0,-27-10-20 0 0,0-1-1 0 0,0 1 1 0 0,0 0-1 0 0,0 0 1 0 0,-1 0-1 0 0,1 1 1 0 0,-1-1-1 0 0,0 1 1 0 0,0 0-1 0 0,0 0 1 0 0,0 0-1 0 0,-1 0 1 0 0,1 0-1 0 0,-1 1 1 0 0,0-1-1 0 0,-1 1 1 0 0,1 0-1 0 0,-1-1 1 0 0,1 6-1 0 0,-1-4 3 0 0,0 0-1 0 0,-1 0 1 0 0,0 0 0 0 0,0 0-1 0 0,0 0 1 0 0,-1 0-1 0 0,1 0 1 0 0,-2 0-1 0 0,1 0 1 0 0,-1 0 0 0 0,0 0-1 0 0,0-1 1 0 0,0 1-1 0 0,-1-1 1 0 0,0 1 0 0 0,0-1-1 0 0,0 0 1 0 0,0 0-1 0 0,-1 0 1 0 0,0-1 0 0 0,0 1-1 0 0,-1-1 1 0 0,1 0-1 0 0,-1 0 1 0 0,-8 5-1 0 0,-17 9 56 0 0,-1-1-1 0 0,-1-2 1 0 0,-1-1-1 0 0,0-1 1 0 0,-49 12-1 0 0,44-15-144 0 0,0-2 0 0 0,-1-2 0 0 0,-57 2 0 0 0,88-9-404 0 0,11-3-686 0 0,18-5-28 0 0,60-22-2263 0 0,-55 21 1914 0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9:40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56 5983 0 0,'67'-39'1467'0'0,"-39"25"2493"0"0,-27 13-3789 0 0,-1 1-1 0 0,0 0 1 0 0,1 0 0 0 0,-1-1-1 0 0,1 1 1 0 0,-1 0 0 0 0,1 0-1 0 0,-1 0 1 0 0,0-1 0 0 0,1 1-1 0 0,-1 0 1 0 0,1 0 0 0 0,-1 0-1 0 0,1 0 1 0 0,-1 0-1 0 0,1 0 1 0 0,-1 0 0 0 0,1 0-1 0 0,-1 0 1 0 0,1 0 0 0 0,-1 0-1 0 0,1 1 1 0 0,-1-1 0 0 0,0 0-1 0 0,1 0 1 0 0,-1 0 0 0 0,1 0-1 0 0,-1 1 1 0 0,0-1 0 0 0,1 0-1 0 0,0 1 1 0 0,-1 0-85 0 0,0 0-1 0 0,1 0 1 0 0,-1 0 0 0 0,0-1 0 0 0,0 1-1 0 0,0 0 1 0 0,0 0 0 0 0,0 0 0 0 0,0 0-1 0 0,0 0 1 0 0,0 0 0 0 0,0 0 0 0 0,0 0-1 0 0,-1 1 1 0 0,0 4 74 0 0,-1 0 0 0 0,0 0 0 0 0,-6 10 0 0 0,0-4 126 0 0,-1 0 1 0 0,0 0 0 0 0,-15 13-1 0 0,8-9-166 0 0,-42 40 40 0 0,12-7-161 0 0,-31 37 56 0 0,55-60 93 0 0,2 2 1 0 0,1 0 0 0 0,-30 62-1 0 0,40-70-9 0 0,-21 54 536 0 0,27-66-541 0 0,1 1-1 0 0,0-1 0 0 0,0 0 0 0 0,1 0 1 0 0,0 1-1 0 0,1-1 0 0 0,0 12 0 0 0,1-16-64 0 0,-1-1-1 0 0,1 1 1 0 0,0 0-1 0 0,0-1 1 0 0,0 1 0 0 0,0-1-1 0 0,1 0 1 0 0,0 1-1 0 0,-1-1 1 0 0,1 0 0 0 0,0 0-1 0 0,0 0 1 0 0,1 0-1 0 0,-1 0 1 0 0,1-1-1 0 0,-1 1 1 0 0,1-1 0 0 0,0 1-1 0 0,0-1 1 0 0,4 2-1 0 0,-2-1-9 0 0,1 0 0 0 0,-1-1-1 0 0,1 0 1 0 0,0 0 0 0 0,0-1-1 0 0,0 1 1 0 0,-1-1 0 0 0,1 0-1 0 0,1-1 1 0 0,-1 0-1 0 0,9 0 1 0 0,32-7-682 0 0,-29 2-7244 0 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9:40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9671 0 0,'0'0'12207'0'0,"0"1"-11497"0"0,-21 30 1056 0 0,16-25-1666 0 0,1-1-32 0 0,-5 9-90 0 0,3 5-11 0 0,5-10-996 0 0,-3 1-3836 0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9:41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11 7367 0 0,'0'0'568'0'0,"-1"1"-373"0"0,-8 3 676 0 0,0 0 1 0 0,1 0-1 0 0,0 1 1 0 0,0 0-1 0 0,0 0 1 0 0,1 1-1 0 0,0 0 1 0 0,0 0-1 0 0,-10 13 3849 0 0,18-20-4643 0 0,1 1 1 0 0,-1-1 0 0 0,0 0 0 0 0,1 0 0 0 0,-1 0 0 0 0,0 0 0 0 0,0 0 0 0 0,0 0 0 0 0,2-1 0 0 0,3-4 113 0 0,9-3-71 0 0,0 1-1 0 0,1 1 1 0 0,0 0-1 0 0,0 1 0 0 0,1 0 1 0 0,0 1-1 0 0,0 2 1 0 0,0-1-1 0 0,20 0 1 0 0,-37 4-115 0 0,10-1 162 0 0,0 1 0 0 0,13 2-1 0 0,-20-2-140 0 0,-1 0 1 0 0,0 1-1 0 0,0-1 0 0 0,1 1 0 0 0,-1-1 0 0 0,0 1 0 0 0,0 0 0 0 0,0 0 0 0 0,0 0 0 0 0,0 0 0 0 0,0 0 1 0 0,0 1-1 0 0,0-1 0 0 0,-1 1 0 0 0,1-1 0 0 0,2 3 0 0 0,-3-2-16 0 0,0-1-1 0 0,0 0 1 0 0,0 1-1 0 0,0-1 1 0 0,0 0-1 0 0,0 1 1 0 0,0-1-1 0 0,-1 1 1 0 0,1 0-1 0 0,-1-1 1 0 0,1 1-1 0 0,-1-1 1 0 0,1 1-1 0 0,-1 0 1 0 0,0 0-1 0 0,0-1 1 0 0,0 1 0 0 0,0 1-1 0 0,-1 2 7 0 0,1 0-8 0 0,-1 0 0 0 0,0 1 0 0 0,0-1 0 0 0,0 0 0 0 0,-1 0 0 0 0,0 0 0 0 0,0 0-1 0 0,0 0 1 0 0,-1 0 0 0 0,1-1 0 0 0,-1 1 0 0 0,0-1 0 0 0,-1 1 0 0 0,1-1-1 0 0,-6 5 1 0 0,-2 1-96 0 0,0 1-1 0 0,-1-2 0 0 0,-1 1 1 0 0,-13 7-1 0 0,3-5-115 0 0,-1 0-1 0 0,-1-2 0 0 0,1 0 1 0 0,-2-2-1 0 0,1 0 1 0 0,-31 4-1 0 0,36-8 209 0 0,14-2-79 0 0,0-1 0 0 0,-1 1 0 0 0,-8-1 0 0 0,13-1-30 0 0,6-2-1421 0 0,-3 1 1495 0 0,1 0-1 0 0,0 0 1 0 0,0 0-1 0 0,0 0 1 0 0,0 1-1 0 0,3-2 1 0 0,-4 2 18 0 0,10-3 60 0 0,1 0 0 0 0,0 1 0 0 0,0 1 0 0 0,0 0 0 0 0,0 0 0 0 0,0 1 0 0 0,17 2 0 0 0,-22-1 4 0 0,0 0-1 0 0,0 1 1 0 0,0-1-1 0 0,0 1 1 0 0,-1 0-1 0 0,1 1 1 0 0,-1 0-1 0 0,1 0 1 0 0,-1 0-1 0 0,0 1 1 0 0,0 0-1 0 0,-1 0 1 0 0,1 0-1 0 0,5 6 1 0 0,-7-5 37 0 0,-1-1 1 0 0,1 1-1 0 0,-1 0 1 0 0,0 0-1 0 0,0 0 1 0 0,0 1-1 0 0,-1-1 1 0 0,0 0 0 0 0,0 1-1 0 0,0 0 1 0 0,-1 0-1 0 0,0-1 1 0 0,1 9-1 0 0,-2-10-25 0 0,0 1 0 0 0,0-1 0 0 0,-1 0 0 0 0,1 0 0 0 0,-1 0 0 0 0,0 0 0 0 0,0 0 0 0 0,0 0 0 0 0,0 0 0 0 0,-1-1 0 0 0,0 1 0 0 0,0 0 0 0 0,0-1 0 0 0,0 1-1 0 0,0-1 1 0 0,-1 0 0 0 0,0 1 0 0 0,1-1 0 0 0,-7 5 0 0 0,-3 0-3 0 0,1 0-1 0 0,-1-1 1 0 0,0 0 0 0 0,0-1-1 0 0,-24 9 1 0 0,-70 14 327 0 0,86-24-372 0 0,10-2-194 0 0,-1 0-1 0 0,1-1 1 0 0,-1 0 0 0 0,0-1-1 0 0,1-1 1 0 0,-1 1-1 0 0,0-2 1 0 0,-19-2-1 0 0,29 3 82 0 0,1 0-1 0 0,0 0 0 0 0,-1 0 0 0 0,1 0 0 0 0,0 0 0 0 0,-1 0 0 0 0,1 0 0 0 0,0-1 0 0 0,0 1 0 0 0,-1 0 0 0 0,1 0 0 0 0,0 0 0 0 0,-1 0 0 0 0,1-1 0 0 0,0 1 0 0 0,0 0 0 0 0,0 0 0 0 0,-1-1 0 0 0,1 1 0 0 0,0 0 0 0 0,0 0 0 0 0,0-1 0 0 0,-1 1 1 0 0,1 0-1 0 0,0 0 0 0 0,0-1 0 0 0,0 1 0 0 0,0 0 0 0 0,0-1 0 0 0,0 1 0 0 0,0 0 0 0 0,0-1 0 0 0,0 1 0 0 0,0 0 0 0 0,0 0 0 0 0,0-1 0 0 0,0 1 0 0 0,0 0 0 0 0,0-1 0 0 0,0 1 0 0 0,0 0 0 0 0,0-1 0 0 0,1 1 0 0 0,7-14-798 0 0,-6 11 81 0 0,8-10-1094 0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9:42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23 10135 0 0,'3'-1'174'0'0,"3"-3"210"0"0,0 1 0 0 0,0 1 0 0 0,0-1 0 0 0,0 1 0 0 0,1 0 0 0 0,12-2 1989 0 0,-17 3-1396 0 0,0 1 1 0 0,0 0-1 0 0,0 0 1 0 0,0 0-1 0 0,0 0 1 0 0,0 0-1 0 0,2 0 1 0 0,-3 1-923 0 0,-1 0 1 0 0,0 0 0 0 0,0 0-1 0 0,0 0 1 0 0,0 0 0 0 0,0 0-1 0 0,0 0 1 0 0,0 0-1 0 0,-1-1 1 0 0,1 1 0 0 0,0 0-1 0 0,0 0 1 0 0,-1 0-1 0 0,1 0 1 0 0,-1 0 0 0 0,1 0-1 0 0,0-1 1 0 0,-2 3 0 0 0,0-1-2 0 0,0 0 1 0 0,0 0-1 0 0,0 0 0 0 0,0 0 1 0 0,0-1-1 0 0,-4 3 1 0 0,-4 1 3 0 0,1 0 0 0 0,-15 5-1 0 0,22-9-34 0 0,-165 57-296 0 0,136-49-31 0 0,-1-2 0 0 0,0-1 0 0 0,-46 3 0 0 0,73-9 192 0 0,-1 0-1 0 0,1-1 1 0 0,0 1 0 0 0,0-1-1 0 0,-1 0 1 0 0,1-1 0 0 0,0 1-1 0 0,0-1 1 0 0,0 0-1 0 0,-5-3 1 0 0,8 4 50 0 0,1 1 1 0 0,0-1-1 0 0,-1 0 0 0 0,1 0 1 0 0,0 0-1 0 0,0 0 0 0 0,0 0 1 0 0,0 0-1 0 0,0 0 0 0 0,0 0 1 0 0,0 0-1 0 0,0 0 0 0 0,0-1 1 0 0,0 1-1 0 0,1 0 0 0 0,-1-1 1 0 0,0 1-1 0 0,1 0 0 0 0,-1-1 1 0 0,1 1-1 0 0,0-1 0 0 0,-1 1 1 0 0,1-1-1 0 0,0 1 0 0 0,0-1 1 0 0,0 1-1 0 0,0-1 0 0 0,0 1 1 0 0,0-1-1 0 0,1 1 0 0 0,-1-1 1 0 0,0 1-1 0 0,1 0 1 0 0,-1-1-1 0 0,1 1 0 0 0,0-1 1 0 0,-1 1-1 0 0,1 0 0 0 0,1-3 1 0 0,-1 2-30 0 0,9-8-432 0 0,-9 10 549 0 0,-1 0-1 0 0,0 0 0 0 0,0-1 1 0 0,1 1-1 0 0,-1 0 1 0 0,0 0-1 0 0,1-1 1 0 0,-1 1-1 0 0,0 0 0 0 0,1 0 1 0 0,-1 0-1 0 0,0 0 1 0 0,1-1-1 0 0,-1 1 1 0 0,0 0-1 0 0,1 0 0 0 0,-1 0 1 0 0,1 0-1 0 0,-1 0 1 0 0,0 0-1 0 0,1 0 0 0 0,-1 0 1 0 0,0 0-1 0 0,1 0 1 0 0,-1 0-1 0 0,1 0 1 0 0,-1 0-1 0 0,0 0 0 0 0,1 1 1 0 0,-1-1-1 0 0,0 0 1 0 0,1 0-1 0 0,0 1 2 0 0,-1 0-1 0 0,1 0 1 0 0,-1-1 0 0 0,0 1-1 0 0,1 0 1 0 0,-1 0 0 0 0,0 0-1 0 0,0 0 1 0 0,1-1 0 0 0,-1 1-1 0 0,0 0 1 0 0,0 0 0 0 0,0 1-1 0 0,0 3 41 0 0,0-1 0 0 0,-1 0-1 0 0,1 1 1 0 0,-3 7 0 0 0,-10 15 243 0 0,0-1 1 0 0,-2 0 0 0 0,-2-1 0 0 0,-27 34 0 0 0,-20 17 457 0 0,63-75-692 0 0,1 1-12 0 0,0 4-40 0 0,1-5-19 0 0,0 1-1 0 0,0-1 1 0 0,1 0 0 0 0,-1 0-1 0 0,0 1 1 0 0,0-1-1 0 0,1 0 1 0 0,-1 0 0 0 0,0 0-1 0 0,1-1 1 0 0,-1 1 0 0 0,3 1-1 0 0,3 0-24 0 0,-1-1 0 0 0,1 0-1 0 0,0 0 1 0 0,1 0 0 0 0,-1-1 0 0 0,0 0-1 0 0,0 0 1 0 0,0-1 0 0 0,10-2 0 0 0,-4 2-7 0 0,14-2-6 0 0,6-2-1 0 0,0 2 0 0 0,0 2 0 0 0,40 2 0 0 0,-63 1 88 0 0,0-1 0 0 0,0 1 1 0 0,0 0-1 0 0,-1 1 1 0 0,1 0-1 0 0,-1 1 0 0 0,0 0 1 0 0,1 0-1 0 0,-2 1 1 0 0,1 0-1 0 0,-1 0 0 0 0,0 1 1 0 0,0 1-1 0 0,0-1 1 0 0,7 9-1 0 0,-10-9 56 0 0,1 0 0 0 0,-2 0 0 0 0,1 0 0 0 0,0 1 0 0 0,6 13 0 0 0,-11-18-77 0 0,1 0 1 0 0,0 0-1 0 0,-1-1 1 0 0,1 1-1 0 0,-1 0 1 0 0,1 0-1 0 0,-1 0 1 0 0,0 0-1 0 0,0 0 1 0 0,0 0-1 0 0,0 0 1 0 0,0 0 0 0 0,-1 0-1 0 0,1 0 1 0 0,-1 0-1 0 0,1 0 1 0 0,-1 0-1 0 0,1 0 1 0 0,-1 0-1 0 0,0 0 1 0 0,0-1-1 0 0,0 1 1 0 0,0 0-1 0 0,0-1 1 0 0,-1 1 0 0 0,1-1-1 0 0,0 1 1 0 0,-3 1-1 0 0,-8 7 54 0 0,1-2 0 0 0,-2 1 0 0 0,1-1-1 0 0,-1-1 1 0 0,-1 0 0 0 0,-19 6 0 0 0,-89 25-98 0 0,106-34 22 0 0,-28 8-24 0 0,15-3-70 0 0,-1-1-1 0 0,-50 5 0 0 0,80-12 72 0 0,-1-1-1 0 0,0 0 0 0 0,0 0 1 0 0,1 0-1 0 0,-1 0 1 0 0,0 0-1 0 0,0 0 0 0 0,1 0 1 0 0,-1 0-1 0 0,0 0 1 0 0,0 0-1 0 0,1-1 1 0 0,-1 1-1 0 0,0 0 0 0 0,0 0 1 0 0,1-1-1 0 0,-1 1 1 0 0,0 0-1 0 0,1-1 0 0 0,-1 1 1 0 0,1-1-1 0 0,-2 0 1 0 0,2 0-29 0 0,0 0 0 0 0,-1 1 0 0 0,1-1 0 0 0,0 0 0 0 0,0 1 0 0 0,0-1-1 0 0,0 0 1 0 0,0 1 0 0 0,0-1 0 0 0,0 0 0 0 0,0 1 0 0 0,0-1 0 0 0,0 0 0 0 0,1 1 0 0 0,-1-1 0 0 0,0 0 0 0 0,0 1 0 0 0,1-1 0 0 0,0 0 0 0 0,2-5-241 0 0,0 1 0 0 0,1 0 0 0 0,-1 0 0 0 0,7-6 0 0 0,26-23-2224 0 0,-15 15 420 0 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9:42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11775 0 0,'0'0'539'0'0,"-1"1"-10"0"0,-2 2-368 0 0,-1 1 0 0 0,1-1 0 0 0,1 1 0 0 0,-1 0 1 0 0,0 0-1 0 0,1 0 0 0 0,0 0 0 0 0,0 0 0 0 0,0 0 0 0 0,1 0 0 0 0,-1 1 0 0 0,1-1 0 0 0,0 1 0 0 0,0-1 0 0 0,0 1 0 0 0,1-1 0 0 0,0 1 0 0 0,0 0 0 0 0,0-1 0 0 0,0 1 0 0 0,1-1 0 0 0,2 10 0 0 0,2-2 142 0 0,1 1 0 0 0,1 0 0 0 0,0-1-1 0 0,0 0 1 0 0,1-1 0 0 0,1 0 0 0 0,0 0 0 0 0,15 14 0 0 0,11 5 167 0 0,48 33 0 0 0,20 16 662 0 0,-86-64-747 0 0,0 2 0 0 0,-1 0 1 0 0,-1 0-1 0 0,0 2 1 0 0,21 34-1 0 0,-32-44-267 0 0,1 0-1 0 0,-1 1 0 0 0,0-1 0 0 0,-1 1 1 0 0,0 0-1 0 0,-1 0 0 0 0,0 0 1 0 0,0 0-1 0 0,-1 1 0 0 0,-1-1 0 0 0,0 0 1 0 0,0 0-1 0 0,-1 1 0 0 0,0-1 1 0 0,-4 15-1 0 0,0-7-26 0 0,-1 0 1 0 0,-1 0-1 0 0,-1-1 0 0 0,0 0 1 0 0,-17 24-1 0 0,-61 72 170 0 0,68-92-232 0 0,-2-2-1 0 0,-1 0 1 0 0,-41 28-1 0 0,9-7-122 0 0,48-35-266 0 0,0 0 0 0 0,0 1 0 0 0,-6 7 0 0 0,-3 4-492 0 0,13-16 583 0 0,-9 9-487 0 0,7-6-1993 0 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9:49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2759 0 0,'0'0'14972'0'0,"1"0"-14480"0"0,89-9 2804 0 0,-50 7-3106 0 0,138-14 2145 0 0,-151 11-3351 0 0,33-10-1 0 0,-43 9-1430 0 0,0-1 0 0 0,30-15 0 0 0,-36 14-3888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8:27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41 2759 0 0,'38'-27'226'0'0,"-21"14"12343"0"0,-19 15-11948 0 0,-23 40 767 0 0,-34 74-1 0 0,-81 173-90 0 0,124-261-1102 0 0,-1-2 0 0 0,-29 36 0 0 0,-48 44 226 0 0,5-7-251 0 0,77-84-155 0 0,-27 32 56 0 0,-38 61-1 0 0,73-104-56 0 0,3-3-11 0 0,0 1-1 0 0,0-1 1 0 0,0 1-1 0 0,0-1 1 0 0,1 1-1 0 0,-1 0 1 0 0,0-1-1 0 0,1 1 1 0 0,-1 0-1 0 0,1-1 1 0 0,-1 4-1 0 0,-1 5-284 0 0,2-8-860 0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9:50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14911 0 0,'0'0'1720'0'0,"2"0"-1061"0"0,51-3 998 0 0,1-3-1 0 0,63-14 1 0 0,-15 2-918 0 0,-73 13-686 0 0,-4 1-197 0 0,0 0 1 0 0,1 2-1 0 0,-1 1 0 0 0,30 2 1 0 0,-53-1-55 0 0,1 0 1 0 0,-1 1-1 0 0,1-1 1 0 0,-1 1-1 0 0,0 0 1 0 0,1 0-1 0 0,-1 0 1 0 0,4 2 0 0 0,3 4-1385 0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0:02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 7743 0 0,'0'0'3152'0'0,"3"-16"8771"0"0,-4 20-11863 0 0,-1 1-1 0 0,0 0 1 0 0,0-1 0 0 0,-1 0-1 0 0,1 0 1 0 0,-1 1 0 0 0,0-2 0 0 0,0 1-1 0 0,0 0 1 0 0,-1 0 0 0 0,1-1-1 0 0,-1 0 1 0 0,-7 5 0 0 0,10-7 168 0 0,2-1-219 0 0,1-1 1 0 0,-1 0-1 0 0,1 0 1 0 0,-1 0-1 0 0,0 1 1 0 0,1-1-1 0 0,-1-1 1 0 0,0 1-1 0 0,1 0 1 0 0,-1 0 0 0 0,0 0-1 0 0,2-3 1 0 0,2-2-74 0 0,8-8 49 0 0,-8 8 15 0 0,-8 11 0 0 0,-1 1-12 0 0,3-5-49 0 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0:02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33 15919 0 0,'3'-3'122'0'0,"1"-1"164"0"0,1-1-1 0 0,0 1 0 0 0,0 0 0 0 0,0 1 0 0 0,10-6 1 0 0,-14 8 234 0 0,1 1 153 0 0,-1 0-607 0 0,-1 0 1 0 0,0 0-1 0 0,1 0 0 0 0,-1 0 1 0 0,1 1-1 0 0,-1-1 1 0 0,1 0-1 0 0,-1 0 0 0 0,1 0 1 0 0,-1 0-1 0 0,0 0 1 0 0,1 1-1 0 0,-1-1 0 0 0,1 0 1 0 0,-1 0-1 0 0,0 1 1 0 0,1-1-1 0 0,-1 0 0 0 0,0 1 1 0 0,1-1-1 0 0,-1 0 1 0 0,0 1-1 0 0,0-1 0 0 0,1 1 1 0 0,-1-1-1 0 0,0 0 0 0 0,0 1 1 0 0,0-1-1 0 0,1 1 1 0 0,-1 0-1 0 0,0 0 26 0 0,1 1 1 0 0,-1 0-1 0 0,0 0 0 0 0,0 0 1 0 0,0 0-1 0 0,0 0 1 0 0,-1 4-1 0 0,-1 2 72 0 0,0 1-1 0 0,-5 13 1 0 0,-36 68 498 0 0,14-33-511 0 0,3-1-86 0 0,-64 130 222 0 0,78-163-285 0 0,4-7-8 0 0,-1-1 0 0 0,-15 22 0 0 0,23-36-225 0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0:03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245 228 12959 0 0,'30'-4'1367'0'0,"1"1"0"0"0,0 2 0 0 0,0 1 0 0 0,34 4 0 0 0,-61-3-1231 0 0,0-1 0 0 0,1 0 0 0 0,-1 0 0 0 0,0 0 0 0 0,0 0 0 0 0,0-1 0 0 0,0 0 0 0 0,0 0 0 0 0,0 0 0 0 0,0 0 0 0 0,0-1 0 0 0,7-3 0 0 0,-8 3-84 0 0,-1 0 0 0 0,1 0 0 0 0,-1 0 0 0 0,0 0-1 0 0,1 0 1 0 0,-1-1 0 0 0,0 1 0 0 0,0-1 0 0 0,-1 1 0 0 0,1-1-1 0 0,0 0 1 0 0,-1 0 0 0 0,0 0 0 0 0,1 0 0 0 0,-1 0 0 0 0,0 0-1 0 0,0-3 1 0 0,0 0-33 0 0,0 0 1 0 0,-1 0-1 0 0,1 0 0 0 0,-1 0 0 0 0,-1 0 1 0 0,1 0-1 0 0,-1 0 0 0 0,0 0 0 0 0,0 0 0 0 0,-1 0 1 0 0,1 1-1 0 0,-1-1 0 0 0,-1 1 0 0 0,1-1 1 0 0,-1 1-1 0 0,0 0 0 0 0,0 0 0 0 0,-5-6 1 0 0,4 7-47 0 0,1-1 0 0 0,-1 2 0 0 0,0-1 0 0 0,0 0 0 0 0,0 1 0 0 0,-1-1 0 0 0,1 1 1 0 0,-1 0-1 0 0,0 1 0 0 0,0-1 0 0 0,0 1 0 0 0,0 0 0 0 0,0 0 0 0 0,-1 1 0 0 0,1-1 1 0 0,-1 1-1 0 0,1 1 0 0 0,-1-1 0 0 0,-9 1 0 0 0,-2 1-10 0 0,0 1 0 0 0,0 1 1 0 0,1 1-1 0 0,-1 1 0 0 0,-24 9 0 0 0,19-4-9 0 0,-1 1 1 0 0,2 0-1 0 0,-26 19 0 0 0,29-16 27 0 0,1 1-1 0 0,0 1 0 0 0,1 0 1 0 0,1 1-1 0 0,-20 31 1 0 0,30-41 14 0 0,0 1 1 0 0,1 0-1 0 0,0 0 1 0 0,0 0-1 0 0,1 0 1 0 0,0 1-1 0 0,1-1 1 0 0,0 1-1 0 0,-2 10 1 0 0,4-16 3 0 0,0-1 0 0 0,-1 0 0 0 0,1 1 0 0 0,0-1 1 0 0,0 1-1 0 0,1-1 0 0 0,-1 1 0 0 0,1-1 1 0 0,-1 1-1 0 0,1-1 0 0 0,-1 0 0 0 0,1 1 0 0 0,0-1 1 0 0,0 0-1 0 0,0 0 0 0 0,1 0 0 0 0,-1 0 1 0 0,1 0-1 0 0,-1 0 0 0 0,1 0 0 0 0,-1 0 1 0 0,1 0-1 0 0,0-1 0 0 0,0 1 0 0 0,0-1 0 0 0,0 1 1 0 0,0-1-1 0 0,0 0 0 0 0,0 0 0 0 0,0 0 1 0 0,1 0-1 0 0,-1 0 0 0 0,0 0 0 0 0,1 0 1 0 0,-1-1-1 0 0,1 0 0 0 0,3 1 0 0 0,4 0 23 0 0,1-1-1 0 0,-1 0 0 0 0,0-1 1 0 0,1 0-1 0 0,-1 0 1 0 0,0-1-1 0 0,20-7 1 0 0,66-30 169 0 0,-69 26-146 0 0,35-22 1 0 0,-50 27-56 0 0,-1 0 1 0 0,0-1-1 0 0,0 0 0 0 0,-1-1 1 0 0,11-13-1 0 0,-20 23 4 0 0,-1-1-1 0 0,1 0 1 0 0,-1 0-1 0 0,1 0 1 0 0,-1 1-1 0 0,1-1 1 0 0,-1 0 0 0 0,1 0-1 0 0,-1 0 1 0 0,0 0-1 0 0,0 0 1 0 0,1 0-1 0 0,-1 0 1 0 0,0 0-1 0 0,0 0 1 0 0,0 0 0 0 0,0-1-1 0 0,-4-5 7 0 0,4 6 0 0 0,-1 0 0 0 0,1 0 0 0 0,-1 1 0 0 0,1-1 0 0 0,-1 1 0 0 0,1-1 0 0 0,-1 1 0 0 0,0 0 0 0 0,1-1 0 0 0,-1 1 0 0 0,0 0 0 0 0,1-1 0 0 0,-1 1 0 0 0,0 0 0 0 0,1 0 0 0 0,-1-1 0 0 0,0 1 0 0 0,0 0 0 0 0,1 0 0 0 0,-1 0 0 0 0,0 0 0 0 0,1 0 0 0 0,-1 0 0 0 0,0 0 0 0 0,-1 1 0 0 0,-2-1 1 0 0,1 1-1 0 0,-1-1 0 0 0,0 1 1 0 0,1 0-1 0 0,-7 2 0 0 0,-5 2-13 0 0,14-4 10 0 0,0-1-1 0 0,0 1 0 0 0,0-1 0 0 0,0 1 0 0 0,0-1 0 0 0,0 1 0 0 0,0 0 0 0 0,0-1 0 0 0,0 1 0 0 0,0 0 0 0 0,1 0 0 0 0,-1 0 0 0 0,0 0 1 0 0,0 0-1 0 0,1 0 0 0 0,-1 0 0 0 0,0 1 0 0 0,-6 18-51 0 0,2 17 169 0 0,-2 1-1 0 0,-2-1 0 0 0,-1-1 1 0 0,-2 0-1 0 0,-2-1 0 0 0,-1 0 0 0 0,-26 45 1 0 0,2-24-20 0 0,-1-2-1 0 0,-58 57 1 0 0,83-94-90 0 0,9-11-16 0 0,5-4-176 0 0,17-11-10700 0 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0:03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63 7367 0 0,'0'0'334'0'0,"-1"0"-1"0"0,-47 18 1363 0 0,-2 0 9897 0 0,112-54-10796 0 0,-39 22-668 0 0,45-20-1 0 0,-61 31-78 0 0,1 0-1 0 0,0 1 1 0 0,0 0-1 0 0,0 0 1 0 0,1 1-1 0 0,-1 0 1 0 0,0 0-1 0 0,1 1 1 0 0,-1 0-1 0 0,9 2 1 0 0,-16-2-30 0 0,0 0 0 0 0,-1 0 0 0 0,1 0 0 0 0,0 0 0 0 0,-1 1 1 0 0,1-1-1 0 0,-1 0 0 0 0,1 0 0 0 0,-1 1 0 0 0,1-1 0 0 0,-1 1 0 0 0,1-1 1 0 0,-1 0-1 0 0,1 1 0 0 0,-1-1 0 0 0,1 1 0 0 0,-1-1 0 0 0,0 1 0 0 0,1-1 0 0 0,-1 1 1 0 0,0 0-1 0 0,1-1 0 0 0,-1 1 0 0 0,0-1 0 0 0,0 1 0 0 0,1 0 0 0 0,-1-1 1 0 0,0 1-1 0 0,0 0 0 0 0,0-1 0 0 0,0 2 0 0 0,-2 19 186 0 0,-1-12-170 0 0,-1 0 0 0 0,0 0 0 0 0,-1 0 0 0 0,0 0-1 0 0,0-1 1 0 0,0 0 0 0 0,-1 0 0 0 0,-9 9-1 0 0,3-3-13 0 0,-14 17-13 0 0,-56 50-1 0 0,-39 18-153 0 0,59-49-92 0 0,-72 52-296 0 0,56-47 274 0 0,57-42 248 0 0,21-13 11 0 0,-1 0 0 0 0,1 1-1 0 0,0-1 1 0 0,-1 0 0 0 0,1 0-1 0 0,0 0 1 0 0,-1 1 0 0 0,1-1-1 0 0,0 0 1 0 0,-1 1 0 0 0,1-1-1 0 0,0 0 1 0 0,-1 0 0 0 0,1 1-1 0 0,0-1 1 0 0,0 1 0 0 0,-1-1-1 0 0,1 0 1 0 0,0 1 0 0 0,0-1-1 0 0,0 0 1 0 0,0 1-1 0 0,0-1 1 0 0,0 1 0 0 0,-1-1-1 0 0,1 1 1 0 0,0-1 0 0 0,0 0-1 0 0,0 1 1 0 0,3 4 30 0 0,-2-4-13 0 0,0 1 0 0 0,1-1 0 0 0,-1 0 0 0 0,0 1-1 0 0,0-1 1 0 0,1 0 0 0 0,-1 0 0 0 0,0 1 0 0 0,1-1-1 0 0,0 0 1 0 0,-1 0 0 0 0,1-1 0 0 0,-1 1 0 0 0,1 0-1 0 0,0-1 1 0 0,0 1 0 0 0,-1 0 0 0 0,1-1 0 0 0,0 0-1 0 0,0 0 1 0 0,0 1 0 0 0,1-1 0 0 0,8 0 127 0 0,-1 0-1 0 0,19-3 1 0 0,-18 1-75 0 0,137-24 586 0 0,-62 9-401 0 0,-67 14-228 0 0,30-6 187 0 0,98-5-1 0 0,-143 13-206 0 0,14 3-44 0 0,-16-2-125 0 0,1 3-88 0 0,-3-3 210 0 0,0 0 0 0 0,0 0 0 0 0,1 0 0 0 0,-1 0 0 0 0,0 0-1 0 0,0 0 1 0 0,0 0 0 0 0,0 0 0 0 0,1 0 0 0 0,-1 0 0 0 0,0 0 0 0 0,0 0 0 0 0,0 0 0 0 0,0 1 0 0 0,0-1-1 0 0,0 0 1 0 0,1 0 0 0 0,-1 0 0 0 0,0 0 0 0 0,0 0 0 0 0,0 0 0 0 0,0 1 0 0 0,0-1 0 0 0,0 0 0 0 0,0 0-1 0 0,0 0 1 0 0,0 0 0 0 0,0 1 0 0 0,1-1 0 0 0,-1 0 0 0 0,0 0 0 0 0,0 0 0 0 0,0 0 0 0 0,0 1-1 0 0,0-1 1 0 0,0 0 0 0 0,0 0 0 0 0,-1 2-425 0 0,-3 5-2938 0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0:04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30 16959 0 0,'7'-7'310'0'0,"-6"5"-195"0"0,1 0 0 0 0,0 1 1 0 0,0-1-1 0 0,0 0 1 0 0,0 1-1 0 0,0 0 0 0 0,0-1 1 0 0,0 1-1 0 0,1 0 0 0 0,-1 0 1 0 0,0 0-1 0 0,3 0 1 0 0,4-3 4870 0 0,-9 6-4910 0 0,0-1 0 0 0,0 1 0 0 0,0 0 0 0 0,0-1 0 0 0,-1 1 0 0 0,1 0 0 0 0,-1-1 0 0 0,1 1-1 0 0,-1 0 1 0 0,-1 2 0 0 0,2-3-58 0 0,-4 3 13 0 0,1 1-1 0 0,0-1 0 0 0,-1 0 1 0 0,0 1-1 0 0,0-2 0 0 0,0 1 1 0 0,-1 0-1 0 0,1-1 0 0 0,-7 4 1 0 0,-8 3 138 0 0,-22 9 0 0 0,16-7-116 0 0,-1-1-144 0 0,0-1 0 0 0,0-1 0 0 0,-45 9 0 0 0,-83 2-385 0 0,125-18 143 0 0,1-2-1 0 0,-1-1 1 0 0,1-1-1 0 0,0-1 1 0 0,0-1-1 0 0,0-2 1 0 0,-27-9-1 0 0,43 10 48 0 0,10 4 136 0 0,0 0 0 0 0,1 0 0 0 0,-1 0 0 0 0,0 0 0 0 0,0 1 0 0 0,0-1 0 0 0,0 1 0 0 0,-4-1 0 0 0,5 2 64 0 0,0 0 98 0 0,0 0 0 0 0,0 0 1 0 0,1 1-1 0 0,-1-1 0 0 0,0 0 1 0 0,1 1-1 0 0,-1-1 0 0 0,1 0 1 0 0,-1 1-1 0 0,1-1 0 0 0,0 0 1 0 0,-1 1-1 0 0,1-1 0 0 0,0 1 1 0 0,0-1-1 0 0,0 1 0 0 0,0 1 1 0 0,0 2 50 0 0,0 7 41 0 0,-1-1-1 0 0,-1 1 1 0 0,0-1 0 0 0,-1 1 0 0 0,0-1-1 0 0,0 0 1 0 0,-1 0 0 0 0,-1 0 0 0 0,0-1-1 0 0,-10 17 1 0 0,-47 67 108 0 0,58-86-158 0 0,0-1-33 0 0,4-3 22 0 0,0 3-22 0 0,1-4 22 0 0,0-1-43 0 0,0 0 1 0 0,1 0 0 0 0,-1 0 0 0 0,0-1 0 0 0,1 1 0 0 0,0 0 0 0 0,-1-1 0 0 0,1 1 0 0 0,0-1 0 0 0,0 0 0 0 0,0 0 0 0 0,0 1 0 0 0,0-1 0 0 0,0 0 0 0 0,0-1 0 0 0,2 2 0 0 0,1-1-10 0 0,0 0 0 0 0,0-1 0 0 0,0 1 0 0 0,-1-1 1 0 0,7-1-1 0 0,-2 1-50 0 0,19-1-213 0 0,1-2 1 0 0,35-8-1 0 0,22-3 3 0 0,-26 9 368 0 0,96 2 1 0 0,-136 4 126 0 0,0 1 1 0 0,0 0 0 0 0,0 2-1 0 0,-1 1 1 0 0,1 0-1 0 0,-1 1 1 0 0,-1 1 0 0 0,34 18-1 0 0,-48-23-156 0 0,-1 0 0 0 0,1 1-1 0 0,-1-1 1 0 0,0 1 0 0 0,0 0-1 0 0,0 0 1 0 0,0 0 0 0 0,0 0 0 0 0,-1 0-1 0 0,1 1 1 0 0,-1-1 0 0 0,0 1-1 0 0,0 0 1 0 0,2 6 0 0 0,-3-7-36 0 0,0 0 0 0 0,0 1 0 0 0,-1-1 0 0 0,1 0 0 0 0,-1 1 0 0 0,0-1 0 0 0,0 0 0 0 0,-1 1 0 0 0,1-1 0 0 0,0 0 0 0 0,-1 1 0 0 0,0-1 0 0 0,0 0 0 0 0,0 0 0 0 0,0 0 0 0 0,-1 0 0 0 0,1 0 0 0 0,-4 5 0 0 0,-1 1 28 0 0,-1 0-1 0 0,0-1 1 0 0,0 0 0 0 0,-1 0 0 0 0,0-1-1 0 0,-1 0 1 0 0,1 0 0 0 0,-11 5-1 0 0,-12 6 51 0 0,-37 14 1 0 0,56-26-81 0 0,-33 11 92 0 0,0-1-1 0 0,-48 9 0 0 0,73-20-85 0 0,-161 31 90 0 0,175-35-179 0 0,0-1 0 0 0,0 0 0 0 0,0 0 1 0 0,0 0-1 0 0,-11-2 0 0 0,15 1-116 0 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0:05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 8751 0 0,'0'0'14556'0'0,"-8"0"-14181"0"0,-2 2-348 0 0,9-2-24 0 0,0 0 1 0 0,0 0-1 0 0,0 0 0 0 0,1 0 1 0 0,-1 0-1 0 0,0 1 0 0 0,0-1 1 0 0,1 0-1 0 0,-1 1 0 0 0,0-1 1 0 0,1 0-1 0 0,-1 1 1 0 0,0-1-1 0 0,1 1 0 0 0,-2 0 1 0 0,-6 6 0 0 0,1-1-4 0 0,-1 0 0 0 0,2 0 11 0 0,5-4 42 0 0,3-16-43 0 0,-1 7 660 0 0,-22 24-521 0 0,15-14-140 0 0,1 1-3 0 0,-10 18-63 0 0,14-20-210 0 0,17-7-6949 0 0,2-1-152 0 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0:06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398 113 16783 0 0,'-1'0'770'0'0,"-34"0"266"0"0,1 1 0 0 0,-47 8 1 0 0,80-8-710 0 0,11-7-313 0 0,22-12-237 0 0,89-43-437 0 0,-102 53 786 0 0,-1 1 0 0 0,2 0 1 0 0,-1 2-1 0 0,34-5 0 0 0,-49 9 25 0 0,1 1 0 0 0,-1 0 1 0 0,0 0-1 0 0,0 0 0 0 0,1 1 0 0 0,-1-1 0 0 0,0 1 0 0 0,8 2 0 0 0,-12-2-106 0 0,1-1-1 0 0,0 1 0 0 0,-1-1 1 0 0,1 1-1 0 0,0-1 1 0 0,-1 1-1 0 0,1-1 1 0 0,-1 1-1 0 0,1-1 1 0 0,-1 1-1 0 0,1 0 0 0 0,-1-1 1 0 0,0 1-1 0 0,1 0 1 0 0,-1 0-1 0 0,0-1 1 0 0,1 1-1 0 0,-1 0 1 0 0,0 0-1 0 0,0-1 0 0 0,0 1 1 0 0,0 0-1 0 0,0 1 1 0 0,-1 18 264 0 0,-1-11-249 0 0,-1 0 1 0 0,0-1-1 0 0,0 1 0 0 0,-1-1 1 0 0,0 1-1 0 0,-1-1 0 0 0,0 0 1 0 0,0-1-1 0 0,-8 10 0 0 0,-3 1-37 0 0,0-1 0 0 0,-27 21 0 0 0,-140 90-475 0 0,77-59-59 0 0,25-16-88 0 0,-13 9 193 0 0,93-62 411 0 0,1 1 0 0 0,0-1 0 0 0,-1 0 0 0 0,1 0 0 0 0,0 0-1 0 0,0 0 1 0 0,-1 0 0 0 0,1 1 0 0 0,0-1 0 0 0,0 0 0 0 0,0 0 0 0 0,-1 0-1 0 0,1 1 1 0 0,0-1 0 0 0,0 0 0 0 0,0 0 0 0 0,0 1 0 0 0,-1-1 0 0 0,1 0 0 0 0,0 0-1 0 0,0 1 1 0 0,0-1 0 0 0,0 0 0 0 0,0 1 0 0 0,0-1 0 0 0,0 0 0 0 0,0 0 0 0 0,0 1-1 0 0,0-1 1 0 0,0 0 0 0 0,0 1 0 0 0,0-1 0 0 0,0 0 0 0 0,0 1 0 0 0,10 4 131 0 0,21-1 149 0 0,35-5 653 0 0,115-15 0 0 0,-115 8-389 0 0,-12 1-233 0 0,-21 2-132 0 0,40-1-1 0 0,-71 6-123 0 0,9-4-48 0 0,-1 0-41 0 0,-8 3-182 0 0,5-2-1058 0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0:07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514 130 10135 0 0,'44'-39'1580'0'0,"-21"22"1731"0"0,1 2 0 0 0,48-24 1 0 0,-28 20-2565 0 0,-43 18-248 0 0,0 1-467 0 0,-1 1-1 0 0,1-1 1 0 0,-1 0-1 0 0,1 0 0 0 0,-1 0 1 0 0,1 0-1 0 0,-1 1 1 0 0,1-1-1 0 0,-1 0 1 0 0,1 1-1 0 0,-1-1 1 0 0,0 0-1 0 0,1 1 1 0 0,-1-1-1 0 0,1 0 1 0 0,-1 1-1 0 0,0-1 0 0 0,1 1 1 0 0,-1-1-1 0 0,0 0 1 0 0,0 1-1 0 0,1-1 1 0 0,-1 1-1 0 0,0-1 1 0 0,0 1-1 0 0,0-1 1 0 0,0 1-1 0 0,1 0 0 0 0,0 16 238 0 0,-1-13-246 0 0,-1-1 0 0 0,0 1 0 0 0,0 0-1 0 0,-1 0 1 0 0,1-1 0 0 0,-1 1 0 0 0,0-1-1 0 0,0 1 1 0 0,0-1 0 0 0,0 0 0 0 0,-1 1 0 0 0,1-1-1 0 0,-1 0 1 0 0,0-1 0 0 0,0 1 0 0 0,-6 4-1 0 0,-3 2 28 0 0,-1-1 0 0 0,1-1 0 0 0,-19 8 0 0 0,-6 2 16 0 0,-1-3 1 0 0,-49 13-1 0 0,65-22-128 0 0,0 0 0 0 0,0-2 1 0 0,0-1-1 0 0,-1 0 0 0 0,-39-4 0 0 0,51 1-30 0 0,2-1 0 0 0,-1 0 0 0 0,0 0 0 0 0,0-1 0 0 0,1 0 0 0 0,-11-6 0 0 0,15 7-2 0 0,0-1 0 0 0,1 0 0 0 0,-1 0 0 0 0,1 0-1 0 0,-1 0 1 0 0,1-1 0 0 0,0 1 0 0 0,1-1 0 0 0,-1 0 0 0 0,1-1-1 0 0,-1 1 1 0 0,-4-9 0 0 0,8 11-93 0 0,-1-4 83 0 0,3-2 27 0 0,-2 7 82 0 0,1 1 0 0 0,-1-1 0 0 0,1 1 0 0 0,-1-1-1 0 0,1 1 1 0 0,-1-1 0 0 0,0 1 0 0 0,1-1 0 0 0,0 1 0 0 0,-1 0 0 0 0,1-1-1 0 0,-1 1 1 0 0,1 0 0 0 0,-1 0 0 0 0,1-1 0 0 0,0 1 0 0 0,-1 0 0 0 0,1 0 0 0 0,0 0-1 0 0,-1 0 1 0 0,1 0 0 0 0,0 0 0 0 0,-1 0 0 0 0,1 0 0 0 0,0 0 0 0 0,1 0 9 0 0,-1 1 1 0 0,1-1 0 0 0,-1 1 0 0 0,0 0 0 0 0,1-1 0 0 0,-1 1 0 0 0,0 0 0 0 0,0 0-1 0 0,0 0 1 0 0,1 0 0 0 0,0 1 0 0 0,0 0 21 0 0,0 0-1 0 0,0 1 1 0 0,0-1-1 0 0,0 1 1 0 0,0 0-1 0 0,-1 0 1 0 0,1 0-1 0 0,-1 0 1 0 0,1 0 0 0 0,0 4-1 0 0,-2-3 7 0 0,1 1-1 0 0,-1-1 1 0 0,-1 0 0 0 0,1 0-1 0 0,0 1 1 0 0,-1-1-1 0 0,0 0 1 0 0,0 0 0 0 0,0 0-1 0 0,-3 6 1 0 0,-3 4 126 0 0,-12 19 0 0 0,15-26-117 0 0,-8 11 70 0 0,-25 29 0 0 0,15-21-120 0 0,-25 24 30 0 0,-1 2 2 0 0,48-52-34 0 0,0 1 0 0 0,0-1 1 0 0,-1 0-1 0 0,1 0 0 0 0,0 0 0 0 0,0 0 0 0 0,0 0 1 0 0,-1 1-1 0 0,1-1 0 0 0,0 0 0 0 0,0 0 0 0 0,0 0 0 0 0,0 1 1 0 0,0-1-1 0 0,-1 0 0 0 0,1 0 0 0 0,0 0 0 0 0,0 1 0 0 0,0-1 1 0 0,0 0-1 0 0,0 0 0 0 0,0 1 0 0 0,0-1 0 0 0,0 0 0 0 0,0 0 1 0 0,0 1-1 0 0,0-1 0 0 0,0 0 0 0 0,0 0 0 0 0,0 1 0 0 0,0-1 1 0 0,0 0-1 0 0,0 0 0 0 0,0 1 0 0 0,0-1 0 0 0,0 0 0 0 0,0 0 1 0 0,0 0-1 0 0,1 1 0 0 0,-1-1 0 0 0,0 0 0 0 0,0 0 1 0 0,0 0-1 0 0,0 1 0 0 0,1-1 0 0 0,-1 0 0 0 0,0 0 0 0 0,0 0 1 0 0,0 0-1 0 0,1 1 0 0 0,-1-1 0 0 0,0 0 0 0 0,0 0 0 0 0,0 0 1 0 0,1 0-1 0 0,-1 0 0 0 0,0 0 0 0 0,0 0 0 0 0,1 0 0 0 0,-1 0 1 0 0,0 0-1 0 0,0 0 0 0 0,1 0 0 0 0,-1 0 0 0 0,0 0 0 0 0,0 0 1 0 0,1 0-1 0 0,-1 0 0 0 0,0 0-2 0 0,11 2-54 0 0,0-1 1 0 0,0-1-1 0 0,0 0 0 0 0,0 0 0 0 0,0-1 0 0 0,20-4 0 0 0,9-1-5 0 0,38-4-68 0 0,35-3 84 0 0,-82 11 51 0 0,-8 1-31 0 0,-1 1 1 0 0,25 2-1 0 0,-40-1 39 0 0,0 0 0 0 0,0 1 1 0 0,0-1-1 0 0,-1 1 0 0 0,1 1 0 0 0,0-1 1 0 0,-1 1-1 0 0,1 1 0 0 0,-1-1 0 0 0,10 8 0 0 0,-9-5 40 0 0,-1-1 0 0 0,1 1-1 0 0,-2 0 1 0 0,1 1-1 0 0,-1-1 1 0 0,1 1-1 0 0,-2 0 1 0 0,6 10 0 0 0,-8-13-18 0 0,0 1 1 0 0,-1-1-1 0 0,1 1 1 0 0,-1-1 0 0 0,0 1-1 0 0,0 0 1 0 0,0 0 0 0 0,-1-1-1 0 0,0 1 1 0 0,0 0-1 0 0,0 0 1 0 0,0 0 0 0 0,-1-1-1 0 0,0 1 1 0 0,0 0 0 0 0,-1 4-1 0 0,-4 5 52 0 0,0-1 0 0 0,-1 1-1 0 0,0-2 1 0 0,-1 1 0 0 0,0-1 0 0 0,-1 0-1 0 0,-1-1 1 0 0,0 0 0 0 0,0 0 0 0 0,-1-1-1 0 0,0-1 1 0 0,-1 0 0 0 0,0 0 0 0 0,0-1-1 0 0,-1-1 1 0 0,-17 8 0 0 0,13-9-64 0 0,-1-1 0 0 0,0-1 0 0 0,1 0 0 0 0,-1-1 0 0 0,-1-1 0 0 0,1-1 0 0 0,-25-1 0 0 0,-128-21 188 0 0,135 16-201 0 0,18 1-3099 0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0:07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28 130 3223 0 0,'0'0'143'0'0,"-2"0"-3"0"0,-23 10 16885 0 0,29-8-15785 0 0,1 0-1055 0 0,1-1-1 0 0,-1 0 0 0 0,1 0 1 0 0,-1 0-1 0 0,1 0 0 0 0,-1-1 1 0 0,1 0-1 0 0,-1 0 0 0 0,10-2 1 0 0,0 1 59 0 0,88-10 699 0 0,170-39-1 0 0,14-4 153 0 0,-263 52-1250 0 0,5-1-882 0 0,0-2 0 0 0,44-11-1 0 0,-71 15-484 0 0,-22-2-3945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8:28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4 5983 0 0,'0'0'464'0'0,"2"-1"-305"0"0,1 0 334 0 0,0 0 1 0 0,0 1-1 0 0,0 0 0 0 0,1-1 0 0 0,-1 1 0 0 0,0 0 1 0 0,0 0-1 0 0,0 1 0 0 0,0-1 0 0 0,0 0 1 0 0,0 1-1 0 0,0 0 0 0 0,0 0 0 0 0,0 0 1 0 0,4 2-1 0 0,-4-1-160 0 0,1 0 0 0 0,-1 1-1 0 0,0-1 1 0 0,0 1 0 0 0,0 0 0 0 0,0 0 0 0 0,0 0 0 0 0,0 0 0 0 0,-1 1 0 0 0,3 4-1 0 0,1 4-274 0 0,0 1 0 0 0,-1-1 0 0 0,0 1 0 0 0,-2 0 0 0 0,1 1 0 0 0,1 14 0 0 0,5 27 1270 0 0,-3-28-677 0 0,-2 1-1 0 0,-1 1 1 0 0,0 54 0 0 0,-5-75-578 0 0,1-1 1 0 0,-1 0 0 0 0,0 1-1 0 0,-1-1 1 0 0,0 0-1 0 0,0 0 1 0 0,0 0-1 0 0,-1 0 1 0 0,0 0-1 0 0,-1 0 1 0 0,1-1 0 0 0,-1 1-1 0 0,-1-1 1 0 0,1 0-1 0 0,-1 0 1 0 0,0-1-1 0 0,0 0 1 0 0,-1 1 0 0 0,-11 7-1 0 0,7-6-67 0 0,0-1 0 0 0,-1 0 0 0 0,0 0 0 0 0,0-1 0 0 0,0-1 0 0 0,-1 0 0 0 0,0 0 0 0 0,-21 3-1 0 0,31-6-103 0 0,0-1-71 0 0,0 0 1 0 0,1 0-1 0 0,-1 0 0 0 0,0 1 1 0 0,1-1-1 0 0,-1-1 0 0 0,1 1 1 0 0,-1 0-1 0 0,0 0 0 0 0,1-1 1 0 0,-1 1-1 0 0,1 0 0 0 0,-4-2 1 0 0,-5-4-1162 0 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0:08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64 5983 0 0,'-103'15'2307'0'0,"92"-12"-1195"0"0,-1-1-1 0 0,1 2 1 0 0,0 0-1 0 0,0 0 0 0 0,0 1 1 0 0,-15 9-1 0 0,24-12-720 0 0,3-1-325 0 0,-1-1 0 0 0,0 1 0 0 0,0 0 1 0 0,1 0-1 0 0,-1 0 0 0 0,1 0 0 0 0,-1 0 0 0 0,0 0 1 0 0,1-1-1 0 0,0 1 0 0 0,-1 0 0 0 0,1 0 1 0 0,-1-1-1 0 0,1 1 0 0 0,0 0 0 0 0,0-1 1 0 0,-1 1-1 0 0,1-1 0 0 0,0 1 0 0 0,0-1 0 0 0,0 1 1 0 0,1 0-1 0 0,23 8 645 0 0,-22-9-591 0 0,18 6 450 0 0,0-2 0 0 0,0-1 0 0 0,33 1 0 0 0,66-5 799 0 0,-73-1-1087 0 0,125-9 968 0 0,320-62 1 0 0,-461 67-1214 0 0,0-1-1 0 0,0-2 1 0 0,-1-1-1 0 0,52-25 1 0 0,-80 34-216 0 0,-28-4-3913 0 0,10 7 1284 0 0,4-1-4104 0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0:08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1 8751 0 0,'0'0'794'0'0,"1"2"-652"0"0,0 1 278 0 0,0 1 0 0 0,0-1-1 0 0,0 0 1 0 0,-1 1 0 0 0,0-1-1 0 0,1 1 1 0 0,-1-1 0 0 0,0 1-1 0 0,-1-1 1 0 0,1 1 0 0 0,-1-1-1 0 0,1 1 1 0 0,-1-1 0 0 0,0 1-1 0 0,0-1 1 0 0,-3 4 0 0 0,-3 8 942 0 0,0-1 1 0 0,-13 18-1 0 0,10-17-1618 0 0,-132 200 2843 0 0,26-50-1940 0 0,-15 24-476 0 0,114-161-148 0 0,2 1 0 0 0,1 1 0 0 0,1 0 0 0 0,1 1 0 0 0,-7 33 0 0 0,-11 86-736 0 0,26-86-2964 0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0:09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27 5063 0 0,'0'0'232'0'0,"1"-1"-13"0"0,9-7-127 0 0,17-10 17685 0 0,-28 20-17670 0 0,-6 17 47 0 0,6-14-229 0 0,5-11 299 0 0,-3 4 24 0 0,-5 11-58 0 0,1-2-152 0 0,1-3-7 0 0,-1 0 1 0 0,1 1-1 0 0,-1-1 1 0 0,1 0-1 0 0,-1-1 0 0 0,0 1 1 0 0,0 0-1 0 0,-1-1 1 0 0,-5 5-1 0 0,7-5-5 0 0,-18 10 76 0 0,14-10-63 0 0,5-2-65 0 0,5-8-4953 0 0,3-2-2327 0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0:09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13 10591 0 0,'0'0'964'0'0,"-1"-1"-794"0"0,-10-8 772 0 0,10 9-500 0 0,0-1-1 0 0,1 1 1 0 0,-1 0 0 0 0,0-1-1 0 0,0 1 1 0 0,0 0 0 0 0,0 0 0 0 0,0 0-1 0 0,0-1 1 0 0,1 1 0 0 0,-1 0-1 0 0,0 0 1 0 0,0 0 0 0 0,-2 1-1 0 0,2-1-20 0 0,0 0-1 0 0,0 1 1 0 0,-1-1-1 0 0,1 1 0 0 0,0 0 1 0 0,0-1-1 0 0,0 1 0 0 0,0 0 1 0 0,0-1-1 0 0,0 1 1 0 0,-1 2-1 0 0,-7 9-2288 0 0,-6 16 2003 0 0,1 0 0 0 0,2 1 0 0 0,-13 44 1 0 0,-17 42-31 0 0,17-64-58 0 0,-1 0-1 0 0,-52 73 1 0 0,65-103-23 0 0,10-15-22 0 0,0-1 1 0 0,-1 1-1 0 0,1-1 0 0 0,-1 0 1 0 0,-1 0-1 0 0,-4 5 0 0 0,8-8-119 0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0:10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308 341 3679 0 0,'32'-16'259'0'0,"-14"9"5070"0"0,1 1 1 0 0,24-5 0 0 0,-40 10-5076 0 0,0 0 0 0 0,1 0 0 0 0,-1-1-1 0 0,0 0 1 0 0,0 0 0 0 0,0 1 0 0 0,0-2-1 0 0,-1 1 1 0 0,6-5 0 0 0,19-23 440 0 0,-23 26-669 0 0,-1 0 0 0 0,-1-1 0 0 0,1 1-1 0 0,0-1 1 0 0,-1 0 0 0 0,0 0 0 0 0,0 0 0 0 0,-1 0-1 0 0,1 0 1 0 0,-1 0 0 0 0,0 0 0 0 0,0 0 0 0 0,-1 0-1 0 0,0-1 1 0 0,0 1 0 0 0,0 0 0 0 0,0 0 0 0 0,-1-1-1 0 0,0 1 1 0 0,-3-10 0 0 0,1 6-46 0 0,-1-1 0 0 0,0 1-1 0 0,0 0 1 0 0,-1 0 0 0 0,-1 1-1 0 0,1-1 1 0 0,-2 1 0 0 0,1 0-1 0 0,-1 1 1 0 0,-8-8 0 0 0,11 11-36 0 0,0 1 0 0 0,-1 0 0 0 0,1 0 0 0 0,-1 0 0 0 0,0 0 0 0 0,1 1 0 0 0,-1-1 0 0 0,-1 1 0 0 0,1 1 0 0 0,0-1 0 0 0,0 1 0 0 0,-7-1 0 0 0,4 1-8 0 0,0 0-1 0 0,-1 1 1 0 0,1 1 0 0 0,0-1 0 0 0,0 1 0 0 0,0 1-1 0 0,-12 3 1 0 0,5-1 24 0 0,1 2 1 0 0,0 0-1 0 0,0 1 1 0 0,0 0-1 0 0,1 1 1 0 0,0 1-1 0 0,0 0 0 0 0,-12 12 1 0 0,7-5 47 0 0,1 1 1 0 0,1 1-1 0 0,0 0 0 0 0,2 2 1 0 0,0-1-1 0 0,1 2 1 0 0,1-1-1 0 0,-13 33 1 0 0,22-47 8 0 0,1 1 1 0 0,1-1 0 0 0,-1 0-1 0 0,1 1 1 0 0,0-1 0 0 0,0 1-1 0 0,1-1 1 0 0,0 1 0 0 0,0-1-1 0 0,2 9 1 0 0,-2-12-15 0 0,1 0-1 0 0,0-1 1 0 0,0 1-1 0 0,0-1 1 0 0,0 1-1 0 0,0-1 1 0 0,0 0-1 0 0,0 1 1 0 0,1-1-1 0 0,-1 0 1 0 0,1 0 0 0 0,0 0-1 0 0,0 0 1 0 0,0 0-1 0 0,0 0 1 0 0,0 0-1 0 0,0-1 1 0 0,0 1-1 0 0,0-1 1 0 0,1 1-1 0 0,-1-1 1 0 0,0 0-1 0 0,1 0 1 0 0,-1 0 0 0 0,1-1-1 0 0,0 1 1 0 0,3 0-1 0 0,1 0-1 0 0,1 0 0 0 0,-1-1 0 0 0,0-1 0 0 0,0 1 0 0 0,0-1 0 0 0,12-2-1 0 0,43-16 7 0 0,-50 15 0 0 0,10-2 3 0 0,-1-2 0 0 0,-1 0 0 0 0,1-2-1 0 0,-2 0 1 0 0,23-16 0 0 0,-40 25 23 0 0,1-1-1 0 0,-1 1 0 0 0,0-1 1 0 0,0 0-1 0 0,-1 0 0 0 0,1 0 1 0 0,0 0-1 0 0,-1 0 1 0 0,1 0-1 0 0,-1 0 0 0 0,0-1 1 0 0,1 1-1 0 0,-1 0 1 0 0,0-1-1 0 0,0 1 0 0 0,-1-1 1 0 0,1 1-1 0 0,-1-1 1 0 0,1 0-1 0 0,-1 1 0 0 0,0-1 1 0 0,0 1-1 0 0,0-4 0 0 0,0 6-11 0 0,0-1-1 0 0,-1 1 0 0 0,1-1 0 0 0,0 1 0 0 0,0-1 0 0 0,-1 1 0 0 0,1 0 0 0 0,0-1 0 0 0,-1 1 1 0 0,1-1-1 0 0,0 1 0 0 0,-1 0 0 0 0,1-1 0 0 0,-1 1 0 0 0,1 0 0 0 0,-1 0 0 0 0,1-1 0 0 0,-1 1 1 0 0,1 0-1 0 0,-1 0 0 0 0,1 0 0 0 0,-1 0 0 0 0,1 0 0 0 0,-1-1 0 0 0,1 1 0 0 0,-1 0 0 0 0,1 0 0 0 0,-1 0 1 0 0,1 0-1 0 0,-1 1 0 0 0,1-1 0 0 0,-1 0 0 0 0,1 0 0 0 0,-1 0 0 0 0,1 0 0 0 0,-1 0 0 0 0,1 1 1 0 0,-1-1-1 0 0,-18 9 98 0 0,10-2-103 0 0,-1 1-1 0 0,2 0 0 0 0,-1 0 1 0 0,1 1-1 0 0,1 0 1 0 0,-1 0-1 0 0,2 1 0 0 0,-1 0 1 0 0,1 0-1 0 0,-5 13 1 0 0,-6 17 55 0 0,-17 59 1 0 0,27-75 8 0 0,-15 53-149 0 0,-7 23-63 0 0,11-38-281 0 0,18-62 25 0 0,-4 13 617 0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0:10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148 220 9671 0 0,'1'-2'748'0'0,"4"-7"367"0"0,0 0-1 0 0,1 0 0 0 0,0 1 0 0 0,0 0 1 0 0,1 0-1 0 0,0 0 0 0 0,1 1 1 0 0,-1 0-1 0 0,1 1 0 0 0,16-11 0 0 0,-11 10-906 0 0,26-12 0 0 0,10-3 237 0 0,-16 7-210 0 0,37-11 0 0 0,-41 17-126 0 0,39-10 29 0 0,-61 17-119 0 0,0 1-1 0 0,0 0 1 0 0,0 0 0 0 0,0 1 0 0 0,0 0 0 0 0,1 1 0 0 0,8 1-1 0 0,-5 2 6 0 0,-10-3-18 0 0,0 1-1 0 0,0-1 0 0 0,0 1 0 0 0,-1-1 0 0 0,1 0 1 0 0,0 1-1 0 0,-1 0 0 0 0,1-1 0 0 0,-1 1 0 0 0,1-1 1 0 0,-1 1-1 0 0,0-1 0 0 0,1 1 0 0 0,-1 0 0 0 0,0-1 1 0 0,0 1-1 0 0,0 0 0 0 0,-1-1 0 0 0,1 1 0 0 0,0 0 1 0 0,0-1-1 0 0,-1 1 0 0 0,0 1 0 0 0,-1 4 34 0 0,0 0 0 0 0,-1-1 0 0 0,-7 13-1 0 0,-1-2 5 0 0,-1 0-1 0 0,0 0 0 0 0,-1-2 0 0 0,-21 21 0 0 0,-68 50 243 0 0,16-14-170 0 0,-104 95-954 0 0,123-110 591 0 0,-9 4-1088 0 0,75-60 1199 0 0,13-5 505 0 0,13-4 258 0 0,39-6-1 0 0,-7 2 68 0 0,-18 2-318 0 0,1 2 1 0 0,-1 2-1 0 0,1 1 0 0 0,0 2 1 0 0,79 5-1 0 0,-98-1-373 0 0,-6 0-91 0 0,1 0-1 0 0,0 2 1 0 0,19 4-1 0 0,-33-6-143 0 0,6-6-4964 0 0,0-1 3251 0 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0:11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673 20 16959 0 0,'0'0'778'0'0,"1"-1"-20"0"0,2-1-515 0 0,-1 0 0 0 0,1 0 0 0 0,0 0 0 0 0,0 0 0 0 0,0 1 0 0 0,0-1 0 0 0,0 1 0 0 0,0 0-1 0 0,1 0 1 0 0,-1 0 0 0 0,0 0 0 0 0,0 1 0 0 0,1 0 0 0 0,-1-1 0 0 0,6 1 2356 0 0,-11 2-2338 0 0,-6 7-191 0 0,-1 0-1 0 0,-1 0 0 0 0,1-1 1 0 0,-1-1-1 0 0,-1 1 0 0 0,-18 8 1 0 0,-73 31 381 0 0,83-40-436 0 0,-192 63-208 0 0,117-48-180 0 0,82-20 240 0 0,1-1 0 0 0,0 0 0 0 0,-1-1 0 0 0,1 0 0 0 0,0-1 0 0 0,-17-2 0 0 0,25 2 61 0 0,1 0-1 0 0,-1 0 1 0 0,1-1 0 0 0,0 1 0 0 0,0 0 0 0 0,-1-1-1 0 0,1 1 1 0 0,0-1 0 0 0,0 0 0 0 0,0 1 0 0 0,1-1-1 0 0,-3-3 1 0 0,3 4 26 0 0,1 1-1 0 0,0-1 0 0 0,0 1 1 0 0,0-1-1 0 0,-1 1 1 0 0,1-1-1 0 0,0 1 0 0 0,0-1 1 0 0,0 0-1 0 0,0 1 1 0 0,0-1-1 0 0,0 1 1 0 0,0-1-1 0 0,0 1 0 0 0,0-1 1 0 0,0 1-1 0 0,1-1 1 0 0,-1 0-1 0 0,0 1 0 0 0,0-1 1 0 0,0 1-1 0 0,1-1 1 0 0,-1 1-1 0 0,0-1 1 0 0,0 1-1 0 0,1-1 0 0 0,10-11-620 0 0,-7 8 478 0 0,1 0-1 0 0,0 0 1 0 0,1 1 0 0 0,-1 0-1 0 0,1 0 1 0 0,11-5 0 0 0,-8 6 171 0 0,2 2 42 0 0,-9 1 14 0 0,0 0 0 0 0,0 0-1 0 0,1 0 1 0 0,-1 0 0 0 0,0 1-1 0 0,3 1 1 0 0,-4-1 106 0 0,1 10 226 0 0,-2-8-294 0 0,0 0 0 0 0,0-1 0 0 0,-1 1 1 0 0,1 0-1 0 0,-1-1 0 0 0,0 1 0 0 0,0 0 1 0 0,0-1-1 0 0,0 1 0 0 0,-1-1 0 0 0,0 0 1 0 0,-1 4-1 0 0,-5 4 93 0 0,1-1 1 0 0,-11 12-1 0 0,-2 2-107 0 0,-16 17 10 0 0,24-29-47 0 0,2 0 1 0 0,-13 18 0 0 0,18-21-15 0 0,1-1 42 0 0,5-7-48 0 0,-1 0 0 0 0,0 1 0 0 0,0-1 0 0 0,1 0 0 0 0,-1 1-1 0 0,0-1 1 0 0,1 0 0 0 0,-1 0 0 0 0,1 1 0 0 0,0-1 0 0 0,-1 0 0 0 0,1 0 0 0 0,0 0 0 0 0,1 2 0 0 0,-2-3-4 0 0,8 6 41 0 0,-4-5-36 0 0,1 1-1 0 0,-1-1 1 0 0,1 0-1 0 0,0 0 0 0 0,-1 0 1 0 0,1-1-1 0 0,0 0 0 0 0,-1 0 1 0 0,7 0-1 0 0,45-9-289 0 0,-18 2-15 0 0,-21 5 136 0 0,0 1-1 0 0,0 0 0 0 0,0 1 1 0 0,25 3-1 0 0,-37-2 177 0 0,0 0 0 0 0,0 0 0 0 0,0 0 0 0 0,0 1 0 0 0,0 0 0 0 0,0 0 0 0 0,-1 0 0 0 0,1 1 0 0 0,-1-1 0 0 0,0 1 0 0 0,0 0 0 0 0,0 0 1 0 0,0 1-1 0 0,0-1 0 0 0,0 1 0 0 0,-1 0 0 0 0,0 0 0 0 0,0 0 0 0 0,3 6 0 0 0,15 31 1081 0 0,29 84 0 0 0,-50-124-1089 0 0,1 0 18 0 0,2 7 159 0 0,-1 0 0 0 0,1 1 0 0 0,2 16-1 0 0,-5-22-151 0 0,0 0-1 0 0,0 0 0 0 0,0 0 0 0 0,0 0 0 0 0,-1 0 0 0 0,1 0 0 0 0,-1 0 0 0 0,0 0 0 0 0,0 0 1 0 0,0-1-1 0 0,0 1 0 0 0,0 0 0 0 0,-1 0 0 0 0,1-1 0 0 0,-4 4 0 0 0,1-1-21 0 0,-1 0 0 0 0,0 0 0 0 0,0 0-1 0 0,0-1 1 0 0,-1 0 0 0 0,0 0 0 0 0,0-1 0 0 0,0 0 0 0 0,0 1-1 0 0,-8 1 1 0 0,-11 4-6 0 0,-32 7 1 0 0,15-8 49 0 0,0-1 0 0 0,0-2 1 0 0,0-2-1 0 0,-77-5 0 0 0,99-1-68 0 0,19 3-193 0 0,1 0 1 0 0,-1 0-1 0 0,1-1 1 0 0,0 1-1 0 0,-1 0 0 0 0,1-1 1 0 0,0 1-1 0 0,-1 0 0 0 0,1 0 1 0 0,0-1-1 0 0,0 1 0 0 0,-1-1 1 0 0,1 1-1 0 0,0 0 1 0 0,0-1-1 0 0,0 1 0 0 0,-1 0 1 0 0,1-1-1 0 0,0 1 0 0 0,0-1 1 0 0,0 1-1 0 0,0-1 0 0 0,0 1 1 0 0,0-1-1 0 0,0 1 1 0 0,0 0-1 0 0,0-1 0 0 0,0 1 1 0 0,0-1-1 0 0,0 1 0 0 0,0-1 1 0 0,0 1-1 0 0,0 0 0 0 0,0-1 1 0 0,1 1-1 0 0,-1-1 1 0 0,0 1-1 0 0,0 0 0 0 0,0-1 1 0 0,1 1-1 0 0,0-1 0 0 0,4-8-7164 0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0:12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43 878 10159 0 0,'-1'1'464'0'0,"-9"7"98"0"0,7-6-489 0 0,0 1 1 0 0,0 0 0 0 0,0-1 0 0 0,0 1-1 0 0,0 0 1 0 0,1 0 0 0 0,0 1 0 0 0,-1-1-1 0 0,-1 5 1 0 0,3-6 662 0 0,1-2-652 0 0,-1 1-1 0 0,1-1 1 0 0,0 1-1 0 0,0-1 1 0 0,0 1-1 0 0,0-1 1 0 0,-1 1-1 0 0,1-1 1 0 0,0 1 0 0 0,0 0-1 0 0,0-1 1 0 0,0 1-1 0 0,0-1 1 0 0,0 1-1 0 0,0-1 1 0 0,1 1-1 0 0,-1 0 1 0 0,0-1 0 0 0,0 1-1 0 0,0-1 1 0 0,0 1-1 0 0,1-1 1 0 0,-1 1-1 0 0,0-1 1 0 0,1 1 0 0 0,-1-1-1 0 0,0 1 1 0 0,1-1-1 0 0,-1 0 1 0 0,0 1-1 0 0,1-1 1 0 0,-1 1-1 0 0,1-1 1 0 0,0 1 0 0 0,1 0 116 0 0,-1 1 0 0 0,1-1 0 0 0,0 1 0 0 0,0-1 0 0 0,0 0 0 0 0,0 0 0 0 0,4 2 0 0 0,-2-3-1 0 0,0 1 0 0 0,1-1 0 0 0,-1 0 0 0 0,0-1 0 0 0,1 1 0 0 0,-1-1 0 0 0,0 1 0 0 0,0-1 0 0 0,1-1 0 0 0,-1 1 0 0 0,0 0 0 0 0,0-1 0 0 0,0 0 0 0 0,-1 0 0 0 0,7-4 0 0 0,4-4 262 0 0,0 0 1 0 0,18-19-1 0 0,-1 0-177 0 0,-1-1 0 0 0,-2-2 0 0 0,-1 0 0 0 0,-1-2 0 0 0,35-63 0 0 0,34-120 326 0 0,-61 131-393 0 0,-28 72-215 0 0,1 0 1 0 0,0 0 0 0 0,1 1-1 0 0,9-13 1 0 0,-17 25-3 0 0,0 1 0 0 0,0 0 0 0 0,1-1 0 0 0,-1 1 0 0 0,0 0 0 0 0,0-1 0 0 0,0 1 0 0 0,1 0 0 0 0,-1 0 0 0 0,0-1 0 0 0,0 1 0 0 0,1 0 0 0 0,-1-1 0 0 0,0 1 0 0 0,1 0 0 0 0,-1 0 0 0 0,0 0 0 0 0,1 0 0 0 0,-1-1 0 0 0,1 1 0 0 0,-1 0 0 0 0,0 0 0 0 0,1 0 0 0 0,-1 0 0 0 0,0 0 0 0 0,1 0 0 0 0,-1 0 0 0 0,1 0 0 0 0,-1 0 0 0 0,0 0 0 0 0,1 0 0 0 0,-1 0 0 0 0,1 0 0 0 0,-1 0 0 0 0,0 0 0 0 0,1 0 0 0 0,-1 1 0 0 0,0-1 0 0 0,1 0 0 0 0,-1 0 0 0 0,0 0 0 0 0,1 1 0 0 0,-1-1 0 0 0,0 0 0 0 0,1 0 0 0 0,-1 1 0 0 0,0-1 0 0 0,0 0 0 0 0,1 1 0 0 0,-1-1 0 0 0,3 3 0 0 0,0-1 0 0 0,0 1 0 0 0,0 0 0 0 0,-1 0 0 0 0,0 0 0 0 0,1 0 0 0 0,-1 0 0 0 0,0 1 0 0 0,-1-1 0 0 0,1 0 0 0 0,0 1 0 0 0,0 3 0 0 0,4 10 0 0 0,3 23 0 0 0,-5-25 0 0 0,27 145 26 0 0,6 22 23 0 0,-35-173-45 0 0,39 142 45 0 0,-39-143-49 0 0,-1-5 0 0 0,-1-1 0 0 0,1 1 0 0 0,0-1 0 0 0,0 1 0 0 0,0-1 0 0 0,1 0 0 0 0,-1 1 0 0 0,0-1 0 0 0,1 0 0 0 0,2 2 0 0 0,3 4 0 0 0,-4-7 11 0 0,-1-1 1 0 0,0 1-1 0 0,0 0 0 0 0,1-1 1 0 0,-1 1-1 0 0,0-1 0 0 0,1 0 0 0 0,-1 1 1 0 0,1-1-1 0 0,-1 0 0 0 0,0-1 0 0 0,1 1 1 0 0,-1 0-1 0 0,0-1 0 0 0,1 1 1 0 0,-1-1-1 0 0,0 0 0 0 0,0 0 0 0 0,1 0 1 0 0,-1 0-1 0 0,0 0 0 0 0,0 0 1 0 0,0-1-1 0 0,3-2 0 0 0,3-2 66 0 0,-1-1-1 0 0,0 1 0 0 0,0-1 1 0 0,10-15-1 0 0,12-21 66 0 0,-2-1 0 0 0,-2-1 0 0 0,-1-1 0 0 0,19-57 0 0 0,-11 10 163 0 0,24-121 0 0 0,-52 198-305 0 0,4-24-10 0 0,2 0 0 0 0,2 0-1 0 0,24-57 1 0 0,-34 94-24 0 0,-1 0 0 0 0,1 0 0 0 0,0 1 1 0 0,0-1-1 0 0,0 1 0 0 0,0-1 0 0 0,0 1 1 0 0,4-4-1 0 0,-6 6 7 0 0,1 0 0 0 0,0-1 0 0 0,0 1 0 0 0,-1 0 0 0 0,1 0 0 0 0,0-1 0 0 0,0 1 1 0 0,-1 0-1 0 0,1 0 0 0 0,0 0 0 0 0,0 0 0 0 0,0 0 0 0 0,-1 0 0 0 0,1 0 0 0 0,0 0 0 0 0,0 0 0 0 0,0 1 0 0 0,-1-1 1 0 0,1 0-1 0 0,0 0 0 0 0,0 1 0 0 0,0 0 0 0 0,14 9-900 0 0,-9-4 320 0 0,-1 0 0 0 0,0 1 0 0 0,0 0-1 0 0,-1 0 1 0 0,0 0 0 0 0,0 1 0 0 0,-1 0-1 0 0,0-1 1 0 0,0 1 0 0 0,2 10 0 0 0,0 5-6079 0 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0:12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50 3223 0 0,'0'-2'-72'0'0,"-1"-1"0"0"0,0 1-1 0 0,0 0 1 0 0,1 0 0 0 0,-2 0-1 0 0,1 0 1 0 0,0 0-1 0 0,0 0 1 0 0,-1 0 0 0 0,1 0-1 0 0,-4-2 1 0 0,2 2 690 0 0,0-1-1 0 0,0 1 1 0 0,0 0 0 0 0,-1 0 0 0 0,1 1 0 0 0,-1-1 0 0 0,1 1-1 0 0,-1-1 1 0 0,0 1 0 0 0,-6-1 0 0 0,2 1 1213 0 0,-1 0 0 0 0,1 1 0 0 0,0 0 0 0 0,-12 1 0 0 0,-10 4 1493 0 0,14 0-3218 0 0,0 1 1 0 0,1 0-1 0 0,0 1 1 0 0,0 1-1 0 0,1 0 1 0 0,0 1-1 0 0,-13 11 0 0 0,11-7-31 0 0,0 2-1 0 0,1-1 0 0 0,0 2 1 0 0,2 0-1 0 0,-13 19 0 0 0,19-25-82 0 0,1 0 0 0 0,0 1-1 0 0,0 0 1 0 0,1 1 0 0 0,1-1-1 0 0,-5 19 1 0 0,8-25 3 0 0,0-1 0 0 0,1 0 0 0 0,-1 1 0 0 0,1-1 0 0 0,0 1 0 0 0,0 0 0 0 0,1-1 0 0 0,-1 1 0 0 0,3 5 0 0 0,-2-8 2 0 0,0 1 1 0 0,0 0-1 0 0,0-1 0 0 0,0 1 0 0 0,1-1 1 0 0,-1 1-1 0 0,1-1 0 0 0,0 0 0 0 0,0 1 1 0 0,0-1-1 0 0,0 0 0 0 0,0 0 0 0 0,0-1 1 0 0,1 1-1 0 0,4 3 0 0 0,3 0-46 0 0,0-1 1 0 0,1 0-1 0 0,0 0 0 0 0,0-1 0 0 0,0 0 0 0 0,1-1 1 0 0,-1 0-1 0 0,0-1 0 0 0,1 0 0 0 0,-1-1 0 0 0,1 0 1 0 0,21-4-1 0 0,-19 2 41 0 0,0-1 0 0 0,-1 0 0 0 0,1-1 0 0 0,-1-1 0 0 0,0 0 0 0 0,0-1 0 0 0,0 0 0 0 0,-1-1 0 0 0,0 0 0 0 0,14-11-1 0 0,-23 15 67 0 0,0 0-1 0 0,0 1 1 0 0,0-1-1 0 0,0 0 1 0 0,-1 0-1 0 0,1-1 1 0 0,-1 1-1 0 0,0-1 1 0 0,0 1-1 0 0,0-1 1 0 0,-1 1-1 0 0,1-1 1 0 0,-1 0-1 0 0,0 0 0 0 0,0 0 1 0 0,0 0-1 0 0,0 0 1 0 0,-1 0-1 0 0,1 0 1 0 0,-1 0-1 0 0,0 0 1 0 0,-1 0-1 0 0,1 0 1 0 0,-2-8-1 0 0,-1 5 41 0 0,1 0 0 0 0,-1 0 0 0 0,0 0-1 0 0,0 0 1 0 0,-1 1 0 0 0,0-1 0 0 0,0 1-1 0 0,-1 0 1 0 0,0 0 0 0 0,0 1 0 0 0,0-1 0 0 0,-9-6-1 0 0,9 8-97 0 0,-2-1-33 0 0,1 0 1 0 0,0-1-1 0 0,0 0 1 0 0,0 0 0 0 0,-7-10-1 0 0,12 14-63 0 0,0 1-1 0 0,0-1 0 0 0,0 0 0 0 0,0 0 0 0 0,0 0 0 0 0,1-1 1 0 0,-1 1-1 0 0,1 0 0 0 0,-1 0 0 0 0,1 0 0 0 0,0 0 1 0 0,0 0-1 0 0,0-1 0 0 0,0 1 0 0 0,0 0 0 0 0,0 0 1 0 0,1 0-1 0 0,-1 0 0 0 0,1-1 0 0 0,-1 1 0 0 0,1 0 1 0 0,0 0-1 0 0,0 0 0 0 0,0 0 0 0 0,2-3 0 0 0,11-13-1544 0 0,5 0-71 0 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0:13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86 10135 0 0,'8'-18'779'0'0,"6"-23"-1"0"0,-7 14 7364 0 0,-10 27-7961 0 0,1 1-1 0 0,-1-1 1 0 0,0 1 0 0 0,1 0-1 0 0,-1 0 1 0 0,0 0 0 0 0,1 0-1 0 0,-1 0 1 0 0,1 0 0 0 0,-1 1-1 0 0,1-1 1 0 0,0 1 0 0 0,0-1-1 0 0,0 1 1 0 0,0 0-1 0 0,-3 3 1 0 0,-4 6-131 0 0,0 0 0 0 0,-7 13-1 0 0,6-9 195 0 0,-9 14-198 0 0,2 0 1 0 0,-17 37-1 0 0,-21 69 123 0 0,19-43-120 0 0,-80 198-49 0 0,22 8 0 0 0,87-266-1093 0 0,-2 33 0 0 0,-6 26-1777 0 0,11-77 1166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8:28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394 241 10247 0 0,'115'-45'1406'0'0,"-111"43"-1290"0"0,-1 0 0 0 0,1-1 1 0 0,0 1-1 0 0,-1-1 1 0 0,1 0-1 0 0,-1 0 0 0 0,0 0 1 0 0,0 0-1 0 0,0-1 1 0 0,0 1-1 0 0,0-1 0 0 0,-1 0 1 0 0,0 0-1 0 0,0 0 1 0 0,0 0-1 0 0,0 0 0 0 0,1-6 1 0 0,-1 4 180 0 0,-1-1 0 0 0,1 0 0 0 0,-1 0 0 0 0,-1 0 0 0 0,1 1 0 0 0,-1-1 0 0 0,0 0 0 0 0,-1 0 0 0 0,0 0 0 0 0,-2-10 0 0 0,2 14-235 0 0,1 1-1 0 0,-1 0 0 0 0,1 0 1 0 0,-1-1-1 0 0,0 1 0 0 0,0 0 1 0 0,0 0-1 0 0,0 0 0 0 0,-1 0 1 0 0,1 0-1 0 0,-1 0 0 0 0,1 1 1 0 0,-1-1-1 0 0,1 0 0 0 0,-1 1 1 0 0,0-1-1 0 0,0 1 0 0 0,0-1 1 0 0,0 1-1 0 0,0 0 0 0 0,0 0 1 0 0,0 0-1 0 0,0 0 0 0 0,0 0 1 0 0,0 1-1 0 0,-1-1 0 0 0,1 0 1 0 0,0 1-1 0 0,0 0 0 0 0,-1 0 1 0 0,1 0-1 0 0,-4 0 0 0 0,-26 4-128 0 0,-1 1 0 0 0,-41 14 1 0 0,60-16-4 0 0,-8 4 39 0 0,0 0 1 0 0,1 1 0 0 0,0 2 0 0 0,1 0 0 0 0,0 1 0 0 0,0 1 0 0 0,1 0-1 0 0,1 2 1 0 0,-18 17 0 0 0,-2 2-27 0 0,21-20 56 0 0,2 1 0 0 0,0 1 1 0 0,-15 18-1 0 0,27-30 1 0 0,1 1 0 0 0,0 0 0 0 0,0-1 0 0 0,0 1 0 0 0,1 0 0 0 0,-1 0 0 0 0,1 0 0 0 0,0 0 0 0 0,0 0 0 0 0,0 6 0 0 0,2 6 0 0 0,0-11 12 0 0,0 0-1 0 0,0 0 0 0 0,1 0 1 0 0,0-1-1 0 0,0 1 1 0 0,1-1-1 0 0,-1 1 1 0 0,1-1-1 0 0,0 0 0 0 0,0 0 1 0 0,0 0-1 0 0,6 5 1 0 0,-3-4 15 0 0,0 0 1 0 0,0-1-1 0 0,1 0 1 0 0,-1 0-1 0 0,1-1 1 0 0,0 1-1 0 0,14 3 1 0 0,-10-4-2 0 0,0 0 0 0 0,0-1 0 0 0,0 0 1 0 0,0-1-1 0 0,1 0 0 0 0,-1-1 0 0 0,0-1 0 0 0,1 1 0 0 0,-1-2 1 0 0,0 0-1 0 0,15-4 0 0 0,9-7 6 0 0,-2-1 0 0 0,1-2 0 0 0,-2-1 0 0 0,0-2 0 0 0,-1 0 0 0 0,-1-3 0 0 0,45-41 0 0 0,-65 54-2 0 0,-5 5 5 0 0,0 0 1 0 0,-1-1-1 0 0,1 1 0 0 0,-1-1 0 0 0,0 0 0 0 0,0-1 0 0 0,0 1 1 0 0,-1-1-1 0 0,0 1 0 0 0,3-9 0 0 0,-6 14-34 0 0,0 0 0 0 0,0 0-1 0 0,0 1 1 0 0,0-1 0 0 0,0 0 0 0 0,0 0-1 0 0,0 0 1 0 0,0 0 0 0 0,0 0 0 0 0,0 0-1 0 0,-1 0 1 0 0,1 0 0 0 0,0 0 0 0 0,0 0-1 0 0,0 0 1 0 0,0 0 0 0 0,0 0 0 0 0,0 0-1 0 0,0 0 1 0 0,0 0 0 0 0,0 0 0 0 0,0 0-1 0 0,0 0 1 0 0,0 0 0 0 0,0 0 0 0 0,0 0-1 0 0,0 0 1 0 0,0 0 0 0 0,-1 0 0 0 0,1 0-1 0 0,0 0 1 0 0,0 0 0 0 0,0 0 0 0 0,0 0-1 0 0,0 0 1 0 0,0 0 0 0 0,0 0 0 0 0,0 0-1 0 0,0 0 1 0 0,0-1 0 0 0,0 1 0 0 0,0 0-1 0 0,0 0 1 0 0,0 0 0 0 0,0 0 0 0 0,0 0-1 0 0,0 0 1 0 0,0 0 0 0 0,0 0 0 0 0,0 0-1 0 0,0 0 1 0 0,0 0 0 0 0,0 0 0 0 0,0 0-1 0 0,0 0 1 0 0,0 0 0 0 0,0 0 0 0 0,0 0-1 0 0,0-1 1 0 0,0 1 0 0 0,0 0 0 0 0,0 0-1 0 0,0 0 1 0 0,-10 2 3 0 0,0 0 0 0 0,1 0 0 0 0,0 1 0 0 0,-1 0 1 0 0,1 1-1 0 0,0 0 0 0 0,1 0 0 0 0,-1 1 0 0 0,1 0 0 0 0,0 1 0 0 0,0 0 0 0 0,0 0 0 0 0,1 0 0 0 0,0 1 0 0 0,-6 8 0 0 0,5-6-11 0 0,1 0 0 0 0,1 0-1 0 0,0 1 1 0 0,0-1-1 0 0,0 1 1 0 0,1 1 0 0 0,1-1-1 0 0,0 1 1 0 0,0 0 0 0 0,1 0-1 0 0,1 0 1 0 0,-3 22 0 0 0,6-16 7 0 0,0-14-177 0 0,0 1 0 0 0,1-1 0 0 0,-1 1 0 0 0,1-1 0 0 0,0 0 0 0 0,0 0 0 0 0,0 0 0 0 0,1 0 0 0 0,3 4 0 0 0,-4-5-699 0 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0:13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45 162 15407 0 0,'0'0'704'0'0,"-2"1"-14"0"0,-4 0-138 0 0,-1 0 0 0 0,1 1 0 0 0,0 0 0 0 0,-12 6 1593 0 0,19 3-788 0 0,0-10-1264 0 0,0 1 0 0 0,0 0 0 0 0,0 0 0 0 0,0-1 0 0 0,0 1 0 0 0,0 0 1 0 0,1-1-1 0 0,-1 1 0 0 0,0-1 0 0 0,1 1 0 0 0,-1-1 0 0 0,1 0 0 0 0,0 0 0 0 0,-1 0 0 0 0,1 0 0 0 0,0 0 0 0 0,0 0 0 0 0,0 0 0 0 0,0 0 0 0 0,0-1 0 0 0,0 1 0 0 0,3 0 0 0 0,7 1 231 0 0,0 0 0 0 0,19 0-1 0 0,-23-2-199 0 0,31 1 476 0 0,70-7 1 0 0,38-16-149 0 0,-32-3-315 0 0,134-47 1 0 0,-133 35-193 0 0,-53 17-541 0 0,58-16-2905 0 0,-97 31 2066 0 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0:14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4 12207 0 0,'0'0'1106'0'0,"2"0"-913"0"0,5-3 6258 0 0,-7 4-5746 0 0,1 4-517 0 0,-1 0 0 0 0,1 0 1 0 0,-2-1-1 0 0,1 1 0 0 0,0 0 0 0 0,-1-1 1 0 0,0 1-1 0 0,0 0 0 0 0,0-1 1 0 0,-1 1-1 0 0,1-1 0 0 0,-4 7 0 0 0,-4 4 123 0 0,0-1 0 0 0,-12 17 1 0 0,-10 13 104 0 0,24-30-394 0 0,-48 73-432 0 0,55-86-330 0 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0:14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112 323 6911 0 0,'0'0'623'0'0,"-1"2"-514"0"0,-1 0 35 0 0,0 1 0 0 0,0-1-1 0 0,0 1 1 0 0,0-1 0 0 0,-5 5-1 0 0,5-6 453 0 0,1 1-1 0 0,-1-1 1 0 0,-1 0-1 0 0,1 0 1 0 0,0 1 0 0 0,0-2-1 0 0,0 1 1 0 0,-1 0-1 0 0,1 0 1 0 0,0-1-1 0 0,-1 1 1 0 0,1-1-1 0 0,0 1 1 0 0,-1-1-1 0 0,-2 0 1 0 0,-14-5 903 0 0,16 4-1349 0 0,1 0 1 0 0,0 0 0 0 0,0-1 0 0 0,0 1 0 0 0,0 0 0 0 0,0-1 0 0 0,0 1 0 0 0,0-1 0 0 0,0 0 0 0 0,0 0 0 0 0,1 1 0 0 0,-1-1 0 0 0,1 0 0 0 0,-1-1 0 0 0,1 1 0 0 0,0 0 0 0 0,-1-3 0 0 0,1 1-93 0 0,0 1 1 0 0,0 0 0 0 0,1 0 0 0 0,0-1 0 0 0,-1 1 0 0 0,1 0 0 0 0,1 0 0 0 0,-1-1-1 0 0,0 1 1 0 0,1 0 0 0 0,1-6 0 0 0,1 1-81 0 0,0-1 0 0 0,1 2 0 0 0,0-1 0 0 0,0 0 0 0 0,1 1 0 0 0,0 0-1 0 0,0 0 1 0 0,0 0 0 0 0,8-7 0 0 0,12-9-304 0 0,0 2 0 0 0,1 1 0 0 0,1 0 0 0 0,36-18 0 0 0,-38 24 175 0 0,-3 2 16 0 0,44-19 1 0 0,-58 28 298 0 0,0 1 0 0 0,1 0 1 0 0,-1 0-1 0 0,0 0 0 0 0,1 1 0 0 0,-1 1 1 0 0,1-1-1 0 0,-1 1 0 0 0,14 2 0 0 0,-20-1-108 0 0,0 0 1 0 0,0 0-1 0 0,0-1 0 0 0,0 1 0 0 0,0 1 1 0 0,0-1-1 0 0,0 0 0 0 0,-1 0 0 0 0,1 1 0 0 0,0-1 1 0 0,-1 1-1 0 0,0-1 0 0 0,1 1 0 0 0,-1 0 1 0 0,0-1-1 0 0,1 1 0 0 0,-1 0 0 0 0,0 0 1 0 0,0 0-1 0 0,-1 0 0 0 0,2 4 0 0 0,2 4 84 0 0,-1 0-1 0 0,-1 0 0 0 0,2 12 1 0 0,-2-2-153 0 0,0 1 1 0 0,-1 0-1 0 0,-1-1 1 0 0,-1 1-1 0 0,-1-1 1 0 0,0 1-1 0 0,-2-1 1 0 0,0 0-1 0 0,-2 0 1 0 0,0 0-1 0 0,-1-1 1 0 0,-14 29-1 0 0,15-38-1734 0 0,0 1 1 0 0,-3 14-1 0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0:15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130 393 7831 0 0,'0'0'706'0'0,"1"1"-578"0"0,15 5 10420 0 0,-8-3-6033 0 0,-8-2-4502 0 0,0-1-1 0 0,0 0 0 0 0,0 0 1 0 0,0 1-1 0 0,-1-1 0 0 0,1 0 1 0 0,0 0-1 0 0,0 0 1 0 0,0 1-1 0 0,0-1 0 0 0,-1 0 1 0 0,1 0-1 0 0,0 0 0 0 0,0 0 1 0 0,0 1-1 0 0,0-1 0 0 0,-1 0 1 0 0,1 0-1 0 0,0 0 1 0 0,0 0-1 0 0,-1 0 0 0 0,1 0 1 0 0,0 0-1 0 0,0 1 0 0 0,-1-1 1 0 0,1 0-1 0 0,0 0 1 0 0,0 0-1 0 0,-1 0 0 0 0,1 0 1 0 0,0 0-1 0 0,0 0 0 0 0,-1 0 1 0 0,1-1-1 0 0,0 1 0 0 0,-1 0 1 0 0,-2 0-8 0 0,-1 1 1 0 0,1-1 0 0 0,-1-1 0 0 0,1 1-1 0 0,-1 0 1 0 0,1-1 0 0 0,0 0-1 0 0,-1 0 1 0 0,1 0 0 0 0,0 0-1 0 0,-1-1 1 0 0,1 1 0 0 0,0-1-1 0 0,-4-3 1 0 0,-3-1-11 0 0,1-1 0 0 0,0 0 0 0 0,-9-10 0 0 0,13 12-51 0 0,1 0-1 0 0,-1-1 1 0 0,1 0-1 0 0,0 0 0 0 0,0-1 1 0 0,1 1-1 0 0,0-1 1 0 0,0 1-1 0 0,1-1 1 0 0,-1 0-1 0 0,2 0 1 0 0,-1 0-1 0 0,1 0 1 0 0,0-1-1 0 0,0 1 0 0 0,1 0 1 0 0,0-1-1 0 0,0 1 1 0 0,0 0-1 0 0,1 0 1 0 0,1 0-1 0 0,-1-1 1 0 0,1 1-1 0 0,0 0 1 0 0,1 1-1 0 0,-1-1 1 0 0,1 0-1 0 0,1 1 0 0 0,-1-1 1 0 0,1 1-1 0 0,7-8 1 0 0,3-2-506 0 0,2 1 0 0 0,0 0 1 0 0,1 1-1 0 0,31-20 0 0 0,-39 29 496 0 0,1-1 0 0 0,0 2 0 0 0,0-1 0 0 0,0 1 0 0 0,0 1 0 0 0,1 0 0 0 0,-1 0 0 0 0,1 1 0 0 0,0 1 0 0 0,0-1 0 0 0,16 2 0 0 0,2 0 470 0 0,1 3 0 0 0,0 0 0 0 0,-1 2 0 0 0,0 1 0 0 0,47 16 0 0 0,-70-20-271 0 0,0 1 0 0 0,0 0 0 0 0,0 0 1 0 0,-1 0-1 0 0,1 1 0 0 0,-1 0 1 0 0,0 0-1 0 0,0 0 0 0 0,0 1 1 0 0,3 5-1 0 0,-6-8-88 0 0,0 1 1 0 0,0 0-1 0 0,-1 0 0 0 0,1-1 1 0 0,-1 1-1 0 0,0 1 0 0 0,1-1 1 0 0,-2 0-1 0 0,1 0 0 0 0,0 0 1 0 0,-1 0-1 0 0,1 1 0 0 0,-1-1 1 0 0,0 0-1 0 0,0 0 0 0 0,0 1 1 0 0,-1-1-1 0 0,1 0 0 0 0,-1 0 1 0 0,1 0-1 0 0,-3 5 0 0 0,-1 3-15 0 0,-1 1 0 0 0,0-1 0 0 0,-1 0 0 0 0,0 0 0 0 0,0 0-1 0 0,-1-1 1 0 0,-1 0 0 0 0,0 0 0 0 0,-12 11 0 0 0,-1-3 29 0 0,0-1 0 0 0,-1-1 0 0 0,-29 16 0 0 0,29-19-58 0 0,7-3-4 0 0,-1 0 0 0 0,0-2 0 0 0,-31 13 0 0 0,42-20-19 0 0,1 0 0 0 0,-1 0 0 0 0,1 0 0 0 0,-1-1 0 0 0,0 1 0 0 0,-6-1 0 0 0,10 0-22 0 0,0 0-1 0 0,0 0 0 0 0,1-1 0 0 0,-1 1 0 0 0,0 0 1 0 0,0 0-1 0 0,1 0 0 0 0,-1 0 0 0 0,0-1 1 0 0,1 1-1 0 0,-1 0 0 0 0,0-1 0 0 0,1 1 0 0 0,-1-1 1 0 0,0 1-1 0 0,1-1 0 0 0,-1 1 0 0 0,1-1 1 0 0,-1 1-1 0 0,0-1 0 0 0,1 1 0 0 0,0-1 0 0 0,-1 0 1 0 0,1 1-1 0 0,-1-1 0 0 0,1 0 0 0 0,0 1 1 0 0,-1-1-1 0 0,1 0 0 0 0,0 1 0 0 0,0-1 0 0 0,0 0 1 0 0,0 0-1 0 0,-1 1 0 0 0,1-1 0 0 0,0 0 1 0 0,0 0-1 0 0,0 0 0 0 0,1 1 0 0 0,-1-1 0 0 0,0 0 1 0 0,0 0-1 0 0,0 1 0 0 0,0-1 0 0 0,1 0 1 0 0,0-1-1 0 0,5-13-1006 0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0:15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726 1 9671 0 0,'-1'1'440'0'0,"-57"50"-199"0"0,-35 19 4816 0 0,-42 36 323 0 0,101-72-5175 0 0,1 1 1 0 0,3 2-1 0 0,1 1 1 0 0,1 1 0 0 0,-37 72-1 0 0,-85 226 916 0 0,135-299-1105 0 0,-1 0-89 0 0,2 0 0 0 0,-10 48 0 0 0,24-84-84 0 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0:15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7 147 2759 0 0,'1'2'9732'0'0,"-1"0"-9324"0"0,1 0 0 0 0,0 0-1 0 0,0 0 1 0 0,0 1 0 0 0,1-1 0 0 0,-1 0-1 0 0,0-1 1 0 0,1 1 0 0 0,-1 0 0 0 0,1 0-1 0 0,0-1 1 0 0,0 1 0 0 0,0-1-1 0 0,1 2 1 0 0,1-1-88 0 0,0 0 1 0 0,-1 0-1 0 0,1-1 0 0 0,0 1 1 0 0,0-1-1 0 0,0 0 0 0 0,6 1 1 0 0,6-1-12 0 0,-1-1 1 0 0,1 0 0 0 0,22-3-1 0 0,-27 2 103 0 0,19-2-254 0 0,0-2 0 0 0,-1 0 0 0 0,41-14 0 0 0,-54 13-101 0 0,-1 0 1 0 0,0-1-1 0 0,0 0 0 0 0,0-2 1 0 0,-1 1-1 0 0,0-2 1 0 0,21-18-1 0 0,-31 24-66 0 0,1-1 0 0 0,-1 0-1 0 0,-1 0 1 0 0,1 0 0 0 0,-1 0 0 0 0,1-1 0 0 0,-2 1-1 0 0,1-1 1 0 0,-1 0 0 0 0,3-9 0 0 0,-5 15-3 0 0,0 0 1 0 0,0-1 0 0 0,0 1-1 0 0,0 0 1 0 0,0-1 0 0 0,0 1-1 0 0,0 0 1 0 0,0 0 0 0 0,0-1-1 0 0,0 1 1 0 0,0 0 0 0 0,-1 0-1 0 0,1 0 1 0 0,0-1 0 0 0,0 1-1 0 0,0 0 1 0 0,0 0 0 0 0,-1-1-1 0 0,1 1 1 0 0,0 0 0 0 0,0 0-1 0 0,-1 0 1 0 0,1 0 0 0 0,0 0-1 0 0,0-1 1 0 0,-1 1 0 0 0,1 0-1 0 0,0 0 1 0 0,0 0 0 0 0,-1 0-1 0 0,1 0 1 0 0,0 0 0 0 0,-10-2-154 0 0,3 2 113 0 0,0 0 0 0 0,0 1 1 0 0,0 0-1 0 0,0 0 0 0 0,-1 1 0 0 0,1 0 0 0 0,-9 3 0 0 0,-50 25-350 0 0,55-25 387 0 0,-30 16 13 0 0,1 2-1 0 0,-39 29 0 0 0,54-33 6 0 0,1 0 0 0 0,1 1 0 0 0,1 2 0 0 0,-20 26 0 0 0,36-41 10 0 0,1 0 1 0 0,0 1-1 0 0,0 0 0 0 0,1 0 1 0 0,0 0-1 0 0,0 1 1 0 0,1-1-1 0 0,0 1 0 0 0,-2 13 1 0 0,4-19-8 0 0,1 0-1 0 0,-1 0 1 0 0,1 0 0 0 0,0 0-1 0 0,0 1 1 0 0,0-1 0 0 0,1 0 0 0 0,-1 0-1 0 0,1 0 1 0 0,0 0 0 0 0,-1 1-1 0 0,2-1 1 0 0,-1 0 0 0 0,0-1 0 0 0,0 1-1 0 0,1 0 1 0 0,0 0 0 0 0,-1 0-1 0 0,1-1 1 0 0,0 1 0 0 0,0-1-1 0 0,1 0 1 0 0,-1 1 0 0 0,0-1 0 0 0,1 0-1 0 0,-1-1 1 0 0,1 1 0 0 0,0 0-1 0 0,5 2 1 0 0,4 1-200 0 0,0-1 1 0 0,1 0-1 0 0,0-1 0 0 0,-1 0 1 0 0,1-1-1 0 0,0 0 0 0 0,0-1 1 0 0,0-1-1 0 0,16-1 0 0 0,1-1-2262 0 0,1-2-1 0 0,49-14 1 0 0,-39 7 194 0 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0:16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6 15087 0 0,'0'0'694'0'0,"1"-1"-22"0"0,4-2-347 0 0,-4 2 139 0 0,28 19 1712 0 0,-25-13-2030 0 0,0 0-1 0 0,0 1 1 0 0,-1-1 0 0 0,1 1-1 0 0,-1 0 1 0 0,-1 0 0 0 0,1 0-1 0 0,-1 0 1 0 0,0 0 0 0 0,0 1-1 0 0,-1-1 1 0 0,1 0 0 0 0,-2 1-1 0 0,1-1 1 0 0,-1 1 0 0 0,0 9-1 0 0,-1 2 60 0 0,-1 1 0 0 0,-1 0 0 0 0,0-1 0 0 0,-10 28 0 0 0,-3 1-33 0 0,-3-1-1 0 0,-25 46 1 0 0,-57 85 641 0 0,-14 25-301 0 0,46-65-2036 0 0,68-135 353 0 0,4-13-5310 0 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0:16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1 393 4143 0 0,'11'-30'384'0'0,"2"1"0"0"0,19-31 0 0 0,-22 41 638 0 0,0 1 469 0 0,1 1 0 0 0,1 0 0 0 0,25-28 0 0 0,-24 32-1142 0 0,0 0-1 0 0,2 0 0 0 0,0 2 0 0 0,0 0 0 0 0,1 0 0 0 0,0 2 0 0 0,25-12 0 0 0,-14 10 162 0 0,0 2 0 0 0,0 0 0 0 0,1 1 1 0 0,0 2-1 0 0,1 1 0 0 0,34-1 0 0 0,-42 5-91 0 0,-1 1-1 0 0,1 0 0 0 0,0 2 1 0 0,-1 1-1 0 0,1 0 1 0 0,-1 2-1 0 0,0 0 1 0 0,0 1-1 0 0,26 13 1 0 0,-36-14-233 0 0,1 1 1 0 0,-1 0-1 0 0,0 0 0 0 0,-1 1 1 0 0,0 1-1 0 0,0 0 1 0 0,-1 0-1 0 0,1 1 0 0 0,9 13 1 0 0,-16-18-133 0 0,0-1 0 0 0,1 1 0 0 0,-2 0 0 0 0,1 0 0 0 0,0-1 0 0 0,-1 1 0 0 0,0 1 0 0 0,1-1 0 0 0,-2 0 0 0 0,1 0 0 0 0,0 0 0 0 0,-1 7 0 0 0,0-7-26 0 0,-1 0-1 0 0,0-1 0 0 0,0 1 1 0 0,0 0-1 0 0,0-1 1 0 0,0 1-1 0 0,-1-1 0 0 0,1 0 1 0 0,-1 1-1 0 0,0-1 0 0 0,0 0 1 0 0,0 0-1 0 0,-1 0 1 0 0,1-1-1 0 0,-1 1 0 0 0,-4 3 1 0 0,-6 5 14 0 0,-1-1 0 0 0,0 0 0 0 0,0-2 0 0 0,-1 1 0 0 0,0-2 0 0 0,-19 7 0 0 0,-99 27 72 0 0,131-40-110 0 0,-165 41 13 0 0,122-33-613 0 0,-80 5 0 0 0,119-14 193 0 0,1 0 0 0 0,-1 0 0 0 0,1-1-1 0 0,-8-1 1 0 0,11 1-472 0 0,-1 1 0 0 0,1-1 0 0 0,0 0 0 0 0,0 0 0 0 0,0 0 0 0 0,-5-3 0 0 0,-3-7-6428 0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0:16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57 4607 0 0,'0'0'354'0'0,"1"2"-233"0"0,0 8 203 0 0,0 0 1966 0 0,0-1 0 0 0,1 1-1 0 0,1-1 1 0 0,4 14 0 0 0,-5-20-1639 0 0,-1 0-1 0 0,1 0 1 0 0,-1 0 0 0 0,1 0-1 0 0,0-1 1 0 0,0 1 0 0 0,0-1 0 0 0,1 0-1 0 0,3 4 1 0 0,-4-4-605 0 0,1-1 0 0 0,0 1 1 0 0,0 0-1 0 0,0-1 0 0 0,-1 0 1 0 0,7 2-1 0 0,0 0 67 0 0,1 0 0 0 0,0-1 1 0 0,-1 0-1 0 0,1-1 0 0 0,0 0 1 0 0,0-1-1 0 0,0 0 0 0 0,0 0 1 0 0,0-1-1 0 0,0-1 0 0 0,0 1 1 0 0,0-1-1 0 0,-1-1 0 0 0,1 0 1 0 0,-1 0-1 0 0,0-1 0 0 0,0 0 1 0 0,10-7-1 0 0,-11 6-120 0 0,0-1 0 0 0,0 0 1 0 0,-1 0-1 0 0,0 0 0 0 0,0-1 0 0 0,-1 0 0 0 0,1-1 0 0 0,-2 0 1 0 0,1 0-1 0 0,-1 0 0 0 0,0 0 0 0 0,-1-1 0 0 0,0 0 0 0 0,4-11 0 0 0,-8 19-10 0 0,0 0-1 0 0,1 0 0 0 0,-1 0 0 0 0,0 0 0 0 0,0 1 0 0 0,0-1 0 0 0,0 0 0 0 0,0 0 0 0 0,0 0 0 0 0,0 0 0 0 0,0 0 0 0 0,0 0 1 0 0,0 1-1 0 0,0-1 0 0 0,0 0 0 0 0,-1 0 0 0 0,1 0 0 0 0,0 0 0 0 0,-1 1 0 0 0,1-1 0 0 0,-1 0 0 0 0,1 0 0 0 0,-2 0 0 0 0,1 0-13 0 0,0 0 0 0 0,0 0 0 0 0,0 1 0 0 0,0-1-1 0 0,0 0 1 0 0,-1 1 0 0 0,1-1 0 0 0,0 1-1 0 0,-1-1 1 0 0,1 1 0 0 0,0 0 0 0 0,-1 0 0 0 0,-1-1-1 0 0,-5 1-92 0 0,1 1 0 0 0,0-1 0 0 0,-1 1 0 0 0,-9 3-1 0 0,-5 2 54 0 0,1 0 0 0 0,1 2 0 0 0,-1 1-1 0 0,-35 20 1 0 0,-69 58 77 0 0,99-66 58 0 0,0 0 0 0 0,-24 29 1 0 0,40-39-59 0 0,0 1 1 0 0,1 0-1 0 0,1 0 1 0 0,0 1 0 0 0,0 0-1 0 0,1 0 1 0 0,-5 16-1 0 0,11-25-1 0 0,0-1-1 0 0,0 0 1 0 0,0 0 0 0 0,0 0-1 0 0,1 1 1 0 0,-1-1-1 0 0,1 0 1 0 0,0 1-1 0 0,0-1 1 0 0,0 0 0 0 0,0 1-1 0 0,1-1 1 0 0,-1 0-1 0 0,3 7 1 0 0,-2-8-40 0 0,1 0 0 0 0,-1 1 0 0 0,1-1 0 0 0,-1 0 0 0 0,1 0-1 0 0,0 0 1 0 0,0 0 0 0 0,0-1 0 0 0,0 1 0 0 0,0 0 0 0 0,0-1 0 0 0,0 1 0 0 0,0-1-1 0 0,1 0 1 0 0,-1 0 0 0 0,1 0 0 0 0,-1 0 0 0 0,1 0 0 0 0,2 0 0 0 0,32 7-3478 0 0,-17-6 1419 0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0:17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0 347 2759 0 0,'2'-1'207'0'0,"6"-3"-759"0"0,15-14 16080 0 0,-15 9-13011 0 0,-7 8-1526 0 0,1-2-557 0 0,-1 0 1 0 0,1 0 0 0 0,-1-1-1 0 0,1 1 1 0 0,0-5 0 0 0,-1 6-347 0 0,3-10 117 0 0,2 1 0 0 0,0 0 0 0 0,0 0 0 0 0,1 1 0 0 0,0 0 0 0 0,0 0 1 0 0,17-15-1 0 0,69-56-480 0 0,-67 61 215 0 0,-8 6-98 0 0,1 2 0 0 0,0 1-1 0 0,1 0 1 0 0,0 1-1 0 0,40-13 1 0 0,-55 21 146 0 0,-4 1 25 0 0,1 1-1 0 0,-1-1 0 0 0,1 1 1 0 0,-1-1-1 0 0,1 1 1 0 0,-1 0-1 0 0,1-1 0 0 0,0 1 1 0 0,-1 0-1 0 0,1 0 1 0 0,1 0-1 0 0,-1 1 0 0 0,-1-1-1 0 0,1 1 1 0 0,0-1 0 0 0,-1 1-1 0 0,1-1 1 0 0,-1 1 0 0 0,0 0-1 0 0,1 0 1 0 0,-1 0 0 0 0,0 0-1 0 0,1 0 1 0 0,-1 0 0 0 0,0 0-1 0 0,0 0 1 0 0,0 0 0 0 0,0 0-1 0 0,0 1 1 0 0,0-1 0 0 0,0 0-1 0 0,1 3 1 0 0,0 0 20 0 0,-1 1 1 0 0,0-1 0 0 0,0 0-1 0 0,0 1 1 0 0,0 4-1 0 0,0-2 40 0 0,1 6 16 0 0,-1 1 0 0 0,-1-1 0 0 0,0 1-1 0 0,-1 0 1 0 0,-3 15 0 0 0,-18 67 154 0 0,20-86-219 0 0,-16 42-220 0 0,11-37 487 0 0,2 1 0 0 0,-4 17 0 0 0,6-2-2792 0 0,3-26 1432 0 0,1-1 0 0 0,-1 0 0 0 0,1 0 0 0 0,0 0 0 0 0,3 7 0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8:29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1 413 7367 0 0,'0'0'568'0'0,"0"-2"-373"0"0,2-10 3027 0 0,0 1-1 0 0,5-17 1 0 0,-4 21-2927 0 0,0-1 0 0 0,0 1 1 0 0,1 0-1 0 0,-1 0 1 0 0,2 0-1 0 0,-1 0 1 0 0,1 1-1 0 0,6-7 1 0 0,17-17-130 0 0,2 1 0 0 0,1 2 1 0 0,2 1-1 0 0,0 2 0 0 0,1 1 1 0 0,71-34-1 0 0,-64 39-153 0 0,1 3 1 0 0,1 1-1 0 0,51-10 0 0 0,-89 23-20 0 0,0 0-1 0 0,0 1 0 0 0,-1-1 1 0 0,1 1-1 0 0,0 0 0 0 0,7 0 1 0 0,-11 0 5 0 0,0 0 0 0 0,0 1 1 0 0,0-1-1 0 0,0 0 0 0 0,0 1 0 0 0,0-1 1 0 0,0 1-1 0 0,0-1 0 0 0,0 1 0 0 0,0-1 1 0 0,0 1-1 0 0,1 1 0 0 0,0 0-1 0 0,0 1 0 0 0,0 0 1 0 0,-1 0-1 0 0,1 0 0 0 0,-1 0 0 0 0,0 0 0 0 0,1 0 0 0 0,-1 0 0 0 0,-1 0 0 0 0,1 1 1 0 0,0-1-1 0 0,-1 0 0 0 0,0 1 0 0 0,0-1 0 0 0,0 0 0 0 0,0 1 0 0 0,0-1 0 0 0,0 0 1 0 0,-2 5-1 0 0,-1 5 46 0 0,0-1 0 0 0,0 0 1 0 0,-10 21-1 0 0,5-16 65 0 0,-1-2 0 0 0,-1 1 1 0 0,-19 24-1 0 0,-40 39 162 0 0,19-25-229 0 0,45-48-74 0 0,-1-1 0 0 0,0-1 0 0 0,0 1 0 0 0,0-1 0 0 0,0 0 0 0 0,-8 3 1 0 0,-14 11-4075 0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0:17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105 363 3223 0 0,'0'0'17960'0'0,"-3"10"-14721"0"0,0-8-3181 0 0,1 0-1 0 0,-1 0 1 0 0,0 0 0 0 0,0 0 0 0 0,0-1 0 0 0,0 0 0 0 0,0 1-1 0 0,0-1 1 0 0,0 0 0 0 0,-1-1 0 0 0,1 1 0 0 0,-5 0-1 0 0,5-1-46 0 0,1 0-1 0 0,0 0 1 0 0,0 0 0 0 0,0-1-1 0 0,0 1 1 0 0,0-1-1 0 0,0 1 1 0 0,0-1-1 0 0,0 0 1 0 0,0 0-1 0 0,1 0 1 0 0,-1 0-1 0 0,0 0 1 0 0,0 0-1 0 0,1 0 1 0 0,-1-1-1 0 0,0 1 1 0 0,1 0-1 0 0,0-1 1 0 0,-1 0-1 0 0,1 1 1 0 0,-2-3-1 0 0,1 1 6 0 0,1 0 0 0 0,-1-1-1 0 0,0 1 1 0 0,1 0 0 0 0,0-1 0 0 0,-1 1 0 0 0,1-1-1 0 0,1 1 1 0 0,-1-1 0 0 0,0 0 0 0 0,1 1-1 0 0,0-1 1 0 0,0 0 0 0 0,0 1 0 0 0,0-1 0 0 0,1 0-1 0 0,-1 1 1 0 0,2-5 0 0 0,2-4 10 0 0,1 0 1 0 0,0 0-1 0 0,13-21 0 0 0,-9 17-36 0 0,0-1-72 0 0,2 1 0 0 0,0 1 0 0 0,1 0 0 0 0,1 0 1 0 0,0 1-1 0 0,0 1 0 0 0,2 0 0 0 0,-1 1 0 0 0,2 1 0 0 0,0 0 0 0 0,0 1 1 0 0,34-16-1 0 0,-39 23 13 0 0,0-1 0 0 0,20-2 0 0 0,2 0 14 0 0,-25 4 72 0 0,-1 1 0 0 0,1 0-1 0 0,-1 1 1 0 0,1 0-1 0 0,0 0 1 0 0,-1 0 0 0 0,1 1-1 0 0,0 1 1 0 0,-1-1 0 0 0,0 1-1 0 0,1 0 1 0 0,-1 1-1 0 0,0-1 1 0 0,0 2 0 0 0,0-1-1 0 0,0 1 1 0 0,-1 0-1 0 0,1 0 1 0 0,-1 1 0 0 0,0-1-1 0 0,10 12 1 0 0,-13-12 29 0 0,0 0 0 0 0,0 0 1 0 0,0 1-1 0 0,-1-1 0 0 0,0 1 0 0 0,0-1 1 0 0,0 1-1 0 0,0 0 0 0 0,-1 0 1 0 0,0 0-1 0 0,0 0 0 0 0,0 0 0 0 0,0 0 1 0 0,-1 5-1 0 0,1 7 56 0 0,-2-1 0 0 0,0 0-1 0 0,-3 18 1 0 0,0-14-69 0 0,0 0 0 0 0,-1 0 0 0 0,-1-1-1 0 0,-12 27 1 0 0,14-37-21 0 0,-1 0 0 0 0,-1 0 0 0 0,1-1 0 0 0,-1 1 0 0 0,0-1 0 0 0,-1 0 0 0 0,0-1 0 0 0,0 0 0 0 0,-1 0 0 0 0,-14 10 0 0 0,12-11-11 0 0,3-1-3 0 0,0 0-1 0 0,0 0 1 0 0,-1-1 0 0 0,1-1 0 0 0,-1 1 0 0 0,0-1-1 0 0,0 0 1 0 0,0-1 0 0 0,-10 2 0 0 0,8-3-49 0 0,0 0 0 0 0,0-1 0 0 0,0 0 0 0 0,1-1 1 0 0,-1 0-1 0 0,0 0 0 0 0,0-1 0 0 0,-15-5 0 0 0,18 5-139 0 0,1-1-1 0 0,-1 0 1 0 0,0 0 0 0 0,1-1-1 0 0,0 1 1 0 0,-1-1-1 0 0,2-1 1 0 0,-1 1-1 0 0,0-1 1 0 0,1 0-1 0 0,0-1 1 0 0,-6-7-1 0 0,10 12 93 0 0,0-1-1 0 0,0 0 0 0 0,0 1 0 0 0,0-1 0 0 0,0 0 1 0 0,0 1-1 0 0,1-1 0 0 0,-1 0 0 0 0,1 0 0 0 0,-1 0 1 0 0,1 0-1 0 0,0 1 0 0 0,0-1 0 0 0,0-3 0 0 0,0 1-215 0 0,1 0 0 0 0,0 0 0 0 0,0 0 0 0 0,1 0 0 0 0,2-6 0 0 0,7-17-1421 0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0:17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8 16927 0 0,'9'-8'927'0'0,"-12"12"444"0"0,-18 14-399 0 0,-5 0-649 0 0,6-4-86 0 0,1 0 1 0 0,-19 19 0 0 0,12-6-97 0 0,1 2 0 0 0,2 1 0 0 0,-21 35 0 0 0,-50 100 538 0 0,53-88-572 0 0,-2-8-78 0 0,-59 75 0 0 0,63-93-23 0 0,-109 137 47 0 0,143-181-42 0 0,0 1 0 0 0,0 0 0 0 0,-6 12 0 0 0,10-17-9 0 0,0 1-1 0 0,-1-1 1 0 0,1 1-1 0 0,0-1 1 0 0,1 1-1 0 0,-1-1 1 0 0,1 1-1 0 0,-1 0 1 0 0,1-1-1 0 0,1 8 0 0 0,-1-11-16 0 0,0 1-1 0 0,1 0 0 0 0,-1 0 0 0 0,1 0 0 0 0,-1 0 1 0 0,0 0-1 0 0,1 0 0 0 0,0-1 0 0 0,-1 1 0 0 0,1 0 0 0 0,-1 0 1 0 0,1-1-1 0 0,0 1 0 0 0,0 0 0 0 0,-1-1 0 0 0,1 1 0 0 0,0-1 1 0 0,0 1-1 0 0,0-1 0 0 0,0 1 0 0 0,0-1 0 0 0,1 1 0 0 0,1 0-179 0 0,-1-1 0 0 0,1 1-1 0 0,-1-1 1 0 0,1 1-1 0 0,-1-1 1 0 0,5 0 0 0 0,7-2-1195 0 0,-1-1-66 0 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0:18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0 7831 0 0,'0'0'706'0'0,"0"2"-578"0"0,-3 4-379 0 0,2-2 863 0 0,-1-1 1 0 0,1 1-1 0 0,0 0 0 0 0,-1-1 0 0 0,2 1 1 0 0,-1 0-1 0 0,0 0 0 0 0,1 0 0 0 0,0 4 1 0 0,-2 36 5029 0 0,2-43-5520 0 0,1 0-1 0 0,-1 0 0 0 0,1 0 1 0 0,-1-1-1 0 0,1 1 1 0 0,-1 0-1 0 0,1 0 1 0 0,0-1-1 0 0,-1 1 0 0 0,1 0 1 0 0,0-1-1 0 0,0 1 1 0 0,0-1-1 0 0,-1 1 0 0 0,1-1 1 0 0,1 1-1 0 0,15 6 614 0 0,-17-7-729 0 0,10 3 105 0 0,-1 0-1 0 0,0-1 1 0 0,1-1-1 0 0,-1 0 1 0 0,1 0-1 0 0,0 0 1 0 0,-1-2-1 0 0,1 1 1 0 0,-1-1-1 0 0,1 0 1 0 0,13-4-1 0 0,-7 0-115 0 0,1 0 0 0 0,-1-1 0 0 0,0-1 0 0 0,0-1 0 0 0,21-13 0 0 0,-35 19-15 0 0,-1 1 0 0 0,1 0 0 0 0,0-1 0 0 0,0 0 0 0 0,0 1 0 0 0,-1-1-1 0 0,1 0 1 0 0,-1 0 0 0 0,0 0 0 0 0,1 0 0 0 0,-1 0 0 0 0,0 0 0 0 0,0 0 0 0 0,0 0-1 0 0,0-1 1 0 0,-1 1 0 0 0,1 0 0 0 0,0-4 0 0 0,-1 5-163 0 0,-2 0-38 0 0,-1-1 160 0 0,-1 1 0 0 0,0-1 1 0 0,0 1-1 0 0,0 0 0 0 0,0 0 1 0 0,0 1-1 0 0,0-1 0 0 0,0 1 0 0 0,-1 0 1 0 0,1 0-1 0 0,0 0 0 0 0,0 1 1 0 0,-5 0-1 0 0,-6 2-10 0 0,0 1 0 0 0,-18 6 0 0 0,16-2 72 0 0,0 0 1 0 0,1 1-1 0 0,-27 19 0 0 0,25-16 13 0 0,-3 3 69 0 0,0 2 1 0 0,1 0-1 0 0,1 1 1 0 0,0 1 0 0 0,-29 40-1 0 0,44-53-61 0 0,0 0 0 0 0,0 1 1 0 0,1 0-1 0 0,0 0 0 0 0,0 0 0 0 0,1 0 0 0 0,-1 0 0 0 0,2 0 0 0 0,-1 1 1 0 0,1-1-1 0 0,0 1 0 0 0,1-1 0 0 0,-1 1 0 0 0,2 9 0 0 0,0-13-128 0 0,-1 1 0 0 0,1-1 0 0 0,0 0-1 0 0,0 0 1 0 0,0 0 0 0 0,1 0 0 0 0,-1 0-1 0 0,1 0 1 0 0,0-1 0 0 0,0 1 0 0 0,1-1 0 0 0,-1 1-1 0 0,1-1 1 0 0,0 0 0 0 0,-1 0 0 0 0,1 0-1 0 0,1 0 1 0 0,-1 0 0 0 0,0-1 0 0 0,1 1 0 0 0,-1-1-1 0 0,1 0 1 0 0,0 0 0 0 0,0 0 0 0 0,0-1-1 0 0,7 3 1 0 0,10 1-4976 0 0,0-1-1532 0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0:18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8 381 2303 0 0,'-8'4'18846'0'0,"13"-12"-18423"0"0,-1 1 0 0 0,1 0 1 0 0,0 1-1 0 0,0-1 0 0 0,1 1 1 0 0,0 0-1 0 0,13-10 0 0 0,55-34 13 0 0,-12 10-231 0 0,27-23-93 0 0,13-9-65 0 0,-84 57-55 0 0,0 2-1 0 0,2 0 0 0 0,-1 1 1 0 0,2 1-1 0 0,-1 1 1 0 0,32-11-1 0 0,-51 21 5 0 0,0 0 1 0 0,0-1-1 0 0,0 1 0 0 0,0 0 0 0 0,0 0 0 0 0,0-1 1 0 0,1 1-1 0 0,-1 0 0 0 0,0 0 0 0 0,0 0 0 0 0,2 1 1 0 0,1 3-14 0 0,-3-3 7 0 0,6 8-17 0 0,-6-3 12 0 0,0 0 0 0 0,-1 0 0 0 0,1 0-1 0 0,-1 0 1 0 0,0 0 0 0 0,-1 0 0 0 0,0 0-1 0 0,-2 9 1 0 0,1-7 15 0 0,-1 1-1 0 0,0-1 0 0 0,0 1 1 0 0,-1-1-1 0 0,-8 12 1 0 0,-9 22 19 0 0,9-12 111 0 0,7-19-100 0 0,0 0 0 0 0,1 1 0 0 0,0 0 0 0 0,1-1 0 0 0,0 1 0 0 0,1 0 1 0 0,-1 17-1 0 0,3-11-18 0 0,1 0 1 0 0,5 34-1 0 0,-6-51-231 0 0,1 0 1 0 0,-1 0-1 0 0,0 0 0 0 0,1 0 0 0 0,-1 0 1 0 0,0 0-1 0 0,1 0 0 0 0,-1 0 0 0 0,1-1 1 0 0,0 1-1 0 0,-1 0 0 0 0,1 0 0 0 0,0 0 1 0 0,-1 0-1 0 0,1-1 0 0 0,0 1 0 0 0,0 0 1 0 0,0-1-1 0 0,0 1 0 0 0,0-1 0 0 0,-1 1 1 0 0,1-1-1 0 0,0 1 0 0 0,0-1 0 0 0,0 0 1 0 0,0 1-1 0 0,1-1 0 0 0,-1 0 0 0 0,0 0 1 0 0,0 0-1 0 0,0 0 0 0 0,0 0 0 0 0,0 0 1 0 0,0 0-1 0 0,2 0 0 0 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0:18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50 13303 0 0,'5'-5'156'0'0,"1"-1"-1"0"0,-1 1 1 0 0,1 0-1 0 0,0 1 1 0 0,0-1-1 0 0,0 1 1 0 0,1 0-1 0 0,0 1 0 0 0,7-4 1 0 0,-13 7 20 0 0,0-1 1 0 0,-1 1-1 0 0,1 0 0 0 0,0 0 0 0 0,-1 0 1 0 0,1 0-1 0 0,0-1 0 0 0,0 1 1 0 0,0 0-1 0 0,-1 0 0 0 0,1 0 0 0 0,0 1 1 0 0,0-1-1 0 0,-1 0 0 0 0,1 0 1 0 0,0 0-1 0 0,0 0 0 0 0,-1 1 1 0 0,1-1-1 0 0,0 0 0 0 0,-1 1 0 0 0,1-1 1 0 0,0 1-1 0 0,-1-1 0 0 0,1 1 1 0 0,-1-1-1 0 0,1 1 0 0 0,0-1 1 0 0,-1 1-1 0 0,1-1 0 0 0,-1 1 0 0 0,0 0 1 0 0,1-1-1 0 0,-1 1 0 0 0,1 0 1 0 0,-1-1-1 0 0,0 2 0 0 0,1 1-79 0 0,0 0 0 0 0,0 0 1 0 0,0 0-1 0 0,-1 0 0 0 0,1 0 0 0 0,-1 0 0 0 0,0 0 0 0 0,0 6 0 0 0,-4 6 107 0 0,1 0 0 0 0,-2 0 1 0 0,0 0-1 0 0,-1 0 0 0 0,0-1 0 0 0,-10 15 0 0 0,2 1 6 0 0,-33 65 167 0 0,-107 253 188 0 0,32-11-346 0 0,88-260-215 0 0,22-54-11 0 0,2 0 1 0 0,-13 42-1 0 0,21-45-128 0 0,2-19-79 0 0,15 2-1044 0 0,-14-2 1111 0 0,1-1 0 0 0,-1 1 0 0 0,1-1 0 0 0,0 0-1 0 0,-1 1 1 0 0,1-1 0 0 0,-1 0 0 0 0,1 0-1 0 0,0 0 1 0 0,-1 0 0 0 0,3-1 0 0 0,12-4-2258 0 0,2-4-4785 0 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0:19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60 133 12439 0 0,'-17'-4'1213'0'0,"-9"-2"5"0"0,10 0 8372 0 0,41-3-7475 0 0,17 5-1343 0 0,0 1 1 0 0,56 3-1 0 0,-32 1-626 0 0,429-9 135 0 0,-439 4-591 0 0,-1-2-1 0 0,0-3 1 0 0,93-29 0 0 0,-82 14-3336 0 0,-40 11-5291 0 0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8:34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4143 0 0,'0'0'440'0'0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8:35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2303 0 0,'0'0'9395'0'0,"2"0"-8942"0"0,7 0-152 0 0,0 0 0 0 0,0 0 0 0 0,0-1 0 0 0,10-3-1 0 0,14 0 87 0 0,90-14 539 0 0,-44 5-601 0 0,-42 8-195 0 0,10-2-64 0 0,-1 1 0 0 0,1 3 0 0 0,47 3 0 0 0,65 3-66 0 0,-131-3 0 0 0,96-7 64 0 0,-89 5-11 0 0,-1-2-1 0 0,0-1 0 0 0,56-16 1 0 0,5-1 220 0 0,-72 18-179 0 0,18-5 226 0 0,82-4-1 0 0,-38 12-31 0 0,144 18 0 0 0,-136 3-288 0 0,-65-13 0 0 0,0-1 0 0 0,34 4 0 0 0,-18-9 0 0 0,0-1 0 0 0,0-2 0 0 0,57-10 0 0 0,96-15-64 0 0,-38-4 64 0 0,-145 27 3 0 0,0 2-1 0 0,0 0 1 0 0,0 0-1 0 0,0 2 0 0 0,0 0 1 0 0,18 1-1 0 0,4 4 92 0 0,42 10 1 0 0,-22-3-54 0 0,82 8 0 0 0,-103-19-41 0 0,50-6 0 0 0,-54 2 0 0 0,3-1 25 0 0,36-9 0 0 0,11-2 116 0 0,17-1 191 0 0,37-4 111 0 0,-96 16-349 0 0,1 2 0 0 0,53 4 0 0 0,-68 1-31 0 0,101 11 2 0 0,-97-12-65 0 0,51-1 0 0 0,-24-1-73 0 0,9 1 58 0 0,66 4 15 0 0,-55 3 0 0 0,208 14 0 0 0,76-25 0 0 0,-123 12 185 0 0,-6 0 4 0 0,-25-14-81 0 0,177-1 282 0 0,-333 8-295 0 0,1 2 0 0 0,60 13-1 0 0,-95-13-46 0 0,-4 0-46 0 0,-9-3-72 0 0,5 5-68 0 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8:3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41 157 1839 0 0,'-2'1'83'0'0,"1"0"-38"0"0,-2 1-9 0 0,-14 1-24 0 0,0 2 8422 0 0,23-4-6952 0 0,8 1-994 0 0,0 0-1 0 0,0-2 0 0 0,0 0 0 0 0,0 0 0 0 0,22-4 1 0 0,5 0 144 0 0,235-10 997 0 0,349-32-1316 0 0,-494 30-260 0 0,148-23 426 0 0,-192 29-261 0 0,0 3 0 0 0,0 4 1 0 0,126 12-1 0 0,288 2-38 0 0,-306-17 509 0 0,195 20-1 0 0,-338-10-684 0 0,98-7 0 0 0,53-19 91 0 0,-165 17-70 0 0,156-25 29 0 0,-179 28 22 0 0,28 1 1 0 0,-25 1-92 0 0,-19 3-277 0 0,-6 12-756 0 0,-1 2-324 0 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8:12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4 2759 0 0,'3'0'12564'0'0,"6"-3"-11138"0"0,-6 3-686 0 0,-2 2-136 0 0,1 1-478 0 0,0-1 1 0 0,0 1-1 0 0,0 0 1 0 0,-1 0-1 0 0,1 0 1 0 0,-1 0 0 0 0,0 0-1 0 0,0 1 1 0 0,0-1-1 0 0,0 0 1 0 0,0 5-1 0 0,0 0 16 0 0,-1 0-1 0 0,0-1 0 0 0,0 1 1 0 0,-3 12-1 0 0,-2 3 89 0 0,-1 0-1 0 0,-12 30 1 0 0,-3 3-146 0 0,-2-1 0 0 0,-52 88 0 0 0,70-134-76 0 0,-50 78 54 0 0,-76 92 0 0 0,96-131-63 0 0,15-20 13 0 0,19-25 4 0 0,17-18-5351 0 0,4-3-669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8:29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225 470 11975 0 0,'0'0'7372'0'0,"-1"1"-7153"0"0,-2 1-158 0 0,0-1 1 0 0,-1 1-1 0 0,1-1 0 0 0,0 0 1 0 0,0 0-1 0 0,-1 0 1 0 0,1 0-1 0 0,-1-1 0 0 0,1 1 1 0 0,-1-1-1 0 0,1 0 0 0 0,-1 0 1 0 0,-4-1-1 0 0,-7-1 107 0 0,-27-7 0 0 0,28 5-90 0 0,9 3-40 0 0,0 0 1 0 0,0-1-1 0 0,-1 0 0 0 0,1 0 1 0 0,0 0-1 0 0,0-1 0 0 0,1 0 1 0 0,-1 0-1 0 0,1 0 0 0 0,-1 0 1 0 0,1-1-1 0 0,0 0 0 0 0,0 0 1 0 0,1 0-1 0 0,-1 0 0 0 0,1 0 1 0 0,0-1-1 0 0,0 1 0 0 0,0-1 1 0 0,1 0-1 0 0,-1 0 0 0 0,1 0 0 0 0,0 0 1 0 0,1-1-1 0 0,-1 1 0 0 0,1 0 1 0 0,0-1-1 0 0,1 1 0 0 0,-1-1 1 0 0,1 1-1 0 0,0-1 0 0 0,0 1 1 0 0,1 0-1 0 0,-1-1 0 0 0,1 1 1 0 0,1-1-1 0 0,-1 1 0 0 0,1 0 1 0 0,0 0-1 0 0,0 0 0 0 0,5-9 0 0 0,2 0 8 0 0,1 0-1 0 0,1 0 0 0 0,0 1 0 0 0,0 0 1 0 0,2 1-1 0 0,18-15 0 0 0,-10 12-93 0 0,0 0 0 0 0,1 1 1 0 0,39-17-1 0 0,-18 12-107 0 0,0 2 1 0 0,1 3-1 0 0,0 1 1 0 0,1 2 0 0 0,59-7-1 0 0,-78 16 129 0 0,-1 1-1 0 0,0 1 0 0 0,34 3 1 0 0,-54-2 21 0 0,1 1 1 0 0,0-1-1 0 0,-1 1 1 0 0,1 0-1 0 0,-1 0 1 0 0,0 0-1 0 0,0 1 1 0 0,0-1-1 0 0,0 1 1 0 0,0 1 0 0 0,6 4-1 0 0,-4 3 5 0 0,-4 5 0 0 0,-3-12 22 0 0,0 0 0 0 0,-1 1 0 0 0,1-1 0 0 0,-1 0-1 0 0,0 0 1 0 0,-1 0 0 0 0,1 0 0 0 0,-1 0 0 0 0,1 0 0 0 0,-5 6 0 0 0,-4 6 150 0 0,-13 17 0 0 0,8-13-101 0 0,5-6-29 0 0,-2-1 0 0 0,0 1-1 0 0,0-2 1 0 0,-1 0 0 0 0,-1 0-1 0 0,0-1 1 0 0,-17 10-1 0 0,4-5-86 0 0,-1-1-1 0 0,-1-1 1 0 0,-33 10-1 0 0,40-17-138 0 0,-1-1-1 0 0,0-1 1 0 0,-1-1 0 0 0,1-1 0 0 0,-27 0 0 0 0,-48 5-2510 0 0,96-8 1829 0 0,-13-7-4552 0 0,12 5 3451 0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8:13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85 508 6447 0 0,'-2'1'499'0'0,"2"0"-497"0"0,-46 29 1149 0 0,12-14 4168 0 0,32-16-4112 0 0,3-7-1007 0 0,0-1 1 0 0,1 1 0 0 0,0-1-1 0 0,0 1 1 0 0,0 0 0 0 0,1 0 0 0 0,0 0-1 0 0,1 0 1 0 0,7-12 0 0 0,5-8-22 0 0,14-33 200 0 0,70-101 0 0 0,-87 144-245 0 0,0 2 0 0 0,1 0 0 0 0,1 1 0 0 0,28-22 1 0 0,-16 17 194 0 0,1 1 1 0 0,34-16 0 0 0,-36 22-2 0 0,0 2 0 0 0,1 1 0 0 0,0 1 1 0 0,49-7-1 0 0,-64 14-272 0 0,0 0 0 0 0,0 1 0 0 0,1 1 1 0 0,-1 0-1 0 0,0 0 0 0 0,0 1 0 0 0,21 7 0 0 0,15 2 19 0 0,-45-11-20 0 0,4 3 21 0 0,-5-2-54 0 0,0-1 0 0 0,-1 1 0 0 0,1 0 0 0 0,-1 0 0 0 0,1 0 1 0 0,-1 0-1 0 0,0 0 0 0 0,0 0 0 0 0,1 1 0 0 0,-1-1 1 0 0,0 0-1 0 0,0 1 0 0 0,0-1 0 0 0,0 0 0 0 0,0 1 1 0 0,0 0-1 0 0,-1-1 0 0 0,1 1 0 0 0,0-1 0 0 0,0 3 1 0 0,0 1 39 0 0,0 1 1 0 0,0-1-1 0 0,0 0 1 0 0,-1 10-1 0 0,0-5 1 0 0,-1 0 0 0 0,-1-1 0 0 0,0 1 1 0 0,0 0-1 0 0,0 0 0 0 0,-2-1 0 0 0,-5 13 0 0 0,-35 61 16 0 0,38-75-77 0 0,0 1 0 0 0,0-1 0 0 0,-1 0 0 0 0,0-1 0 0 0,0 0 0 0 0,-1 0 0 0 0,0-1 0 0 0,0 1 0 0 0,-17 8 0 0 0,-5 0 14 0 0,-53 19 1 0 0,4-1-6 0 0,44-17-29 0 0,2 1-1 0 0,-1 2 1 0 0,-50 40 0 0 0,65-44-189 0 0,17-14 78 0 0,-3 0 181 0 0,1 0-1422 0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8:13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1839 0 0,'0'0'83'0'0,"-1"0"-6"0"0,-13 6 10593 0 0,13-5-10172 0 0,1-1 1 0 0,-1 1-1 0 0,-5 12 1413 0 0,5-9-1753 0 0,0-1 0 0 0,0 1-1 0 0,1 0 1 0 0,-1-1-1 0 0,1 1 1 0 0,0 0 0 0 0,0 0-1 0 0,1-1 1 0 0,-1 1 0 0 0,1 0-1 0 0,-1-1 1 0 0,1 1-1 0 0,2 3 1 0 0,1 7 525 0 0,14 25 1 0 0,-5-16-273 0 0,0 0 1 0 0,2-1-1 0 0,1-1 1 0 0,1 0 0 0 0,22 21-1 0 0,103 85 272 0 0,-139-125-669 0 0,-3-1-13 0 0,10 7 49 0 0,0 0 0 0 0,1-1-1 0 0,15 8 1 0 0,-21-13 3 0 0,11 2-295 0 0,-11-3 308 0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8:14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1 2303 0 0,'-3'0'10983'0'0,"-1"2"-10625"0"0,0 0 1 0 0,-1-1-1 0 0,1 2 0 0 0,0-1 1 0 0,0 0-1 0 0,1 1 0 0 0,-1 0 0 0 0,0-1 1 0 0,1 1-1 0 0,-5 6 0 0 0,-33 42 709 0 0,23-27-699 0 0,-19 23 23 0 0,-3-2-1 0 0,-79 72 1 0 0,110-110-378 0 0,-28 25 13 0 0,-66 42-1 0 0,69-52 18 0 0,14-9-48 0 0,-33 17-1 0 0,52-29-98 0 0,3-3-155 0 0,31-35-775 0 0,-5 13-4156 0 0,-7 6-554 0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8:14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77 2303 0 0,'1'-2'167'0'0,"16"-17"278"0"0,15-8 7538 0 0,-25 23-6106 0 0,0-1-1 0 0,0 1 0 0 0,9-3 0 0 0,8 0-2282 0 0,-23 6 438 0 0,-1 1 1 0 0,1 0 0 0 0,-1 0 0 0 0,1 0 0 0 0,-1 0 0 0 0,1 0 0 0 0,-1 0 0 0 0,1 0 0 0 0,-1 0 0 0 0,1 0-1 0 0,-1 0 1 0 0,1 0 0 0 0,-1 0 0 0 0,1 0 0 0 0,-1 0 0 0 0,1 0 0 0 0,-1 1 0 0 0,1-1 0 0 0,-1 0-1 0 0,1 0 1 0 0,-1 1 0 0 0,1-1 0 0 0,-1 0 0 0 0,1 1 0 0 0,-1-1 0 0 0,0 0 0 0 0,1 1 0 0 0,-1 0-4 0 0,1 0 0 0 0,-1-1 0 0 0,0 1 1 0 0,0 0-1 0 0,0 0 0 0 0,0 0 0 0 0,0-1 1 0 0,0 1-1 0 0,0 0 0 0 0,0 0 0 0 0,0 0 1 0 0,0-1-1 0 0,0 1 0 0 0,-1 0 0 0 0,0 1 1 0 0,-1 3 24 0 0,0-1-1 0 0,0 1 1 0 0,-1-1 0 0 0,-3 6 0 0 0,-97 106 360 0 0,25-30-21 0 0,67-73-203 0 0,-7 9 350 0 0,-27 39 0 0 0,41-54-449 0 0,0 0 0 0 0,0 0 0 0 0,1 1 0 0 0,0-1 0 0 0,0 1 0 0 0,1 0 0 0 0,0 0 0 0 0,0 0 0 0 0,1 0 0 0 0,-1 12-1 0 0,2-16-70 0 0,1 0 0 0 0,-1 0-1 0 0,1 0 1 0 0,0 0-1 0 0,0 0 1 0 0,0 0-1 0 0,1 0 1 0 0,0-1 0 0 0,-1 1-1 0 0,1-1 1 0 0,0 1-1 0 0,1-1 1 0 0,-1 0 0 0 0,1 1-1 0 0,-1-1 1 0 0,1-1-1 0 0,0 1 1 0 0,0 0-1 0 0,0-1 1 0 0,1 1 0 0 0,5 2-1 0 0,7 5-46 0 0,1-2 0 0 0,1 0-1 0 0,23 8 1 0 0,-21-9-65 0 0,-13-5-148 0 0,-1 0 1 0 0,1 0-1 0 0,0 0 1 0 0,0-1-1 0 0,0 0 1 0 0,0-1-1 0 0,0 1 1 0 0,-1-1-1 0 0,1-1 1 0 0,0 1 0 0 0,0-1-1 0 0,12-3 1 0 0,-3-3-1011 0 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8:15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0 6447 0 0,'0'0'499'0'0,"-1"2"81"0"0,-43 84 2732 0 0,-24 48 5580 0 0,28-43-6039 0 0,37-82-2861 0 0,0 1-1 0 0,0 0 1 0 0,1 0-1 0 0,0 0 1 0 0,-1 18-1 0 0,3-26-247 0 0,11 3-3387 0 0,-1-3 2177 0 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8:15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13759 0 0,'-1'1'630'0'0,"-5"16"211"0"0,3 2-808 0 0,5-13 3 0 0,-1-3 39 0 0,1 5 307 0 0,0-1 0 0 0,0 0-1 0 0,1 0 1 0 0,0 0 0 0 0,0 0 0 0 0,8 11-1 0 0,30 37 1464 0 0,-13-20-901 0 0,-12-12-685 0 0,-2 1-1 0 0,0 0 1 0 0,-1 0-1 0 0,-2 2 1 0 0,-1-1-1 0 0,0 1 1 0 0,-2 1-1 0 0,-1 0 0 0 0,6 49 1 0 0,-11-56-251 0 0,-1 0-1 0 0,-1 1 1 0 0,0-1 0 0 0,-2 0-1 0 0,0 1 1 0 0,-2-1 0 0 0,0 0-1 0 0,-1 0 1 0 0,-1-1 0 0 0,0 0-1 0 0,-2 0 1 0 0,0 0-1 0 0,-21 33 1 0 0,17-35-12 0 0,0 1 0 0 0,-2-2 0 0 0,0 0 0 0 0,-20 18 0 0 0,32-32-64 0 0,13-15-2748 0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8:1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39 11055 0 0,'0'0'852'0'0,"-16"2"8287"0"0,43 0-8731 0 0,-1-2 0 0 0,1-2 0 0 0,0 0 1 0 0,32-8-1 0 0,24-1 136 0 0,-22 4-223 0 0,31-3 238 0 0,-78 10-526 0 0,1 0 1 0 0,-1 0 0 0 0,0 2-1 0 0,22 4 1 0 0,-29-4-99 0 0,-3-1-308 0 0,-1-1 0 0 0,1 1 0 0 0,-1 0 0 0 0,0 0 0 0 0,1 0 1 0 0,-1 1-1 0 0,0-1 0 0 0,0 1 0 0 0,0 0 0 0 0,5 4 1 0 0,0 3-7158 0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8:16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5983 0 0,'0'0'16097'0'0,"2"0"-15358"0"0,42-8 476 0 0,23-4-16 0 0,128-6-1 0 0,-130 19-1153 0 0,16 0-739 0 0,-27-3-7375 0 0,-40 0 435 0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8:37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34 351 6911 0 0,'-2'-2'179'0'0,"2"2"-154"0"0,-1-1 1 0 0,0 0-1 0 0,1 1 1 0 0,-1-1 0 0 0,1 1-1 0 0,-1 0 1 0 0,0-1-1 0 0,0 1 1 0 0,1-1-1 0 0,-1 1 1 0 0,0 0-1 0 0,0 0 1 0 0,1-1-1 0 0,-1 1 1 0 0,0 0-1 0 0,0 0 1 0 0,1 0-1 0 0,-1 0 1 0 0,0 0 0 0 0,-2 0-1 0 0,-6-1 100 0 0,7 1 413 0 0,0 0 175 0 0,0-1 660 0 0,6-1-556 0 0,14-5-301 0 0,25-4-103 0 0,122-25 1693 0 0,-42 11-1240 0 0,-29 12-447 0 0,-31 5-165 0 0,-48 6-180 0 0,528-93 2125 0 0,-26 4-434 0 0,-370 69-1298 0 0,-47 8-253 0 0,1 4 0 0 0,0 5 0 0 0,105 8 0 0 0,-109-1-320 0 0,-95-2 15 0 0,-17 3-2792 0 0,-3 1 1638 0 0,-4 0-46 0 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8:38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3 246 2759 0 0,'-1'-28'89'0'0,"-1"2"1638"0"0,3 10 5021 0 0,0 15-6510 0 0,-1 0-1 0 0,1-1 0 0 0,-1 1 0 0 0,1 0 1 0 0,-1 0-1 0 0,1-1 0 0 0,0 1 1 0 0,-1 0-1 0 0,1 0 0 0 0,0 0 0 0 0,0 0 1 0 0,0 0-1 0 0,0 0 0 0 0,0 0 1 0 0,0 0-1 0 0,0 0 0 0 0,1 1 0 0 0,-1-1 1 0 0,0 0-1 0 0,0 1 0 0 0,1-1 1 0 0,1 0-1 0 0,2-1-145 0 0,1 0 0 0 0,-1 1 0 0 0,10-1 0 0 0,4 0 41 0 0,1 2 1 0 0,-1 1 0 0 0,33 4 0 0 0,17 2 229 0 0,-22-6 46 0 0,1-1-1 0 0,91-13 1 0 0,25-17 276 0 0,172-31 347 0 0,-228 41-800 0 0,30-5 241 0 0,-102 21-345 0 0,68 0 0 0 0,-85 4-163 0 0,0 2-1 0 0,-1 0 1 0 0,0 1-1 0 0,22 7 1 0 0,-37-9-156 0 0,0 0 0 0 0,0 0 0 0 0,0 0 0 0 0,0 1 0 0 0,-1-1 0 0 0,5 3 0 0 0,-5-2-375 0 0,-2 0-1480 0 0,0 0 1620 0 0,0-2 284 0 0,0 1 0 0 0,0 0 0 0 0,1-1 0 0 0,-1 1 0 0 0,0 0 0 0 0,0-1 0 0 0,0 1 0 0 0,0 0 0 0 0,0-1 0 0 0,0 1 0 0 0,0 0 0 0 0,0-1 0 0 0,-1 1 0 0 0,1 0 0 0 0,0-1 0 0 0,0 1 0 0 0,-1 0 0 0 0,1-1 0 0 0,-1 2 0 0 0,-5 7-1522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8:30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43 10591 0 0,'8'-8'426'0'0,"0"-1"-1"0"0,14-10 0 0 0,-21 18 298 0 0,2 0 234 0 0,26-3 1498 0 0,-28 4-2441 0 0,-1 0-1 0 0,1 0 1 0 0,-1 0-1 0 0,1 1 1 0 0,-1-1 0 0 0,1 0-1 0 0,-1 1 1 0 0,1-1 0 0 0,-1 0-1 0 0,1 1 1 0 0,-1-1 0 0 0,1 1-1 0 0,-1-1 1 0 0,1 1-1 0 0,-1-1 1 0 0,0 1 0 0 0,1-1-1 0 0,-1 1 1 0 0,0-1 0 0 0,0 1-1 0 0,1-1 1 0 0,-1 1-1 0 0,0 0 1 0 0,4 9 80 0 0,-5-4-14 0 0,-8 9 224 0 0,0-1 1 0 0,-1 0-1 0 0,0 0 0 0 0,-20 20 0 0 0,-4 4 129 0 0,-33 43 45 0 0,-129 169 20 0 0,174-219-436 0 0,-67 105 282 0 0,72-106-173 0 0,1 0-1 0 0,-21 55 0 0 0,32-67-100 0 0,0 0 0 0 0,1 0 0 0 0,-2 32 0 0 0,5-42-41 0 0,1-7-24 0 0,0-1-1 0 0,0 1 1 0 0,-1 0 0 0 0,1 0-1 0 0,0 0 1 0 0,0-1 0 0 0,0 1-1 0 0,-1 0 1 0 0,1 0 0 0 0,0-1-1 0 0,-1 1 1 0 0,1 0 0 0 0,-2 1-1 0 0,1 0-1 0 0,-8 7-3 0 0,6-7-20 0 0,0-1-1 0 0,0 1 1 0 0,0-1-1 0 0,-1 0 1 0 0,1 0-1 0 0,0 0 1 0 0,0 0-1 0 0,-1-1 1 0 0,1 1-1 0 0,0-1 1 0 0,-1 0-1 0 0,-4 0 1 0 0,7 0 6 0 0,0 0 0 0 0,0 0 0 0 0,0 0 0 0 0,0 0 1 0 0,0 0-1 0 0,0 0 0 0 0,0 1 0 0 0,0-1 1 0 0,1 0-1 0 0,-1 1 0 0 0,0-1 0 0 0,-1 1 1 0 0,0 0 0 0 0,1-1 1 0 0,-1 1 0 0 0,0-1-1 0 0,1 1 1 0 0,-1-1 0 0 0,0 0-1 0 0,1 1 1 0 0,-1-1 0 0 0,0 0-1 0 0,0 0 1 0 0,1 0 0 0 0,-1 0-1 0 0,0-1 1 0 0,1 1 0 0 0,-4-1 0 0 0,-5-2 29 0 0,8 3-70 0 0,4 1-155 0 0,43 10-231 0 0,-43-11 35 0 0,1 1-92 0 0,7 4-16 0 0,-7-4-156 0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8:44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11 8287 0 0,'0'0'639'0'0,"12"-10"8809"0"0,-12 10-9213 0 0,-1 10 1430 0 0,-11 17-2074 0 0,-154 262 1471 0 0,150-259-1034 0 0,1 0-1 0 0,2 0 0 0 0,-11 35 1 0 0,24-64-130 0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8:44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56 503 10591 0 0,'0'0'819'0'0,"-1"-1"-534"0"0,-8 0 294 0 0,1-1 0 0 0,0-1 0 0 0,0 1 0 0 0,-9-5 0 0 0,17 7-499 0 0,-1-1 0 0 0,1 0-1 0 0,0 1 1 0 0,-1-1 0 0 0,1 0 0 0 0,-1 1 0 0 0,1-1 0 0 0,0 0-1 0 0,0 1 1 0 0,-1-1 0 0 0,1 0 0 0 0,0 1 0 0 0,0-1 0 0 0,0 0-1 0 0,0 0 1 0 0,0 1 0 0 0,0-1 0 0 0,0 0 0 0 0,0 0-1 0 0,0 1 1 0 0,0-1 0 0 0,0 0 0 0 0,0 1 0 0 0,1-1 0 0 0,-1-1-1 0 0,1 0-47 0 0,1-7 121 0 0,1 1 1 0 0,0-1 0 0 0,1 0 0 0 0,0 1 0 0 0,0 0 0 0 0,0 0 0 0 0,11-14-1 0 0,2 1-5 0 0,28-27 0 0 0,-9 13 13 0 0,74-52 0 0 0,50-19 133 0 0,-133 90-134 0 0,0 1-1 0 0,37-14 0 0 0,-49 23-40 0 0,0 1 1 0 0,0 0-1 0 0,0 2 0 0 0,1 0 0 0 0,-1 0 0 0 0,23 1 0 0 0,-31 2-65 0 0,0 0 0 0 0,0 1 0 0 0,0 0 0 0 0,-1 0 0 0 0,1 1-1 0 0,0-1 1 0 0,-1 2 0 0 0,1-1 0 0 0,-1 1 0 0 0,0 0 0 0 0,0 0 0 0 0,0 0-1 0 0,9 8 1 0 0,-12-9-37 0 0,0 1-1 0 0,-1 0 0 0 0,1 0 1 0 0,0 0-1 0 0,-1 0 1 0 0,1 0-1 0 0,-1 0 0 0 0,0 1 1 0 0,0-1-1 0 0,-1 1 1 0 0,1-1-1 0 0,-1 1 0 0 0,0 0 1 0 0,1 0-1 0 0,-2 0 1 0 0,1 0-1 0 0,0 0 0 0 0,-1-1 1 0 0,0 1-1 0 0,0 0 1 0 0,0 0-1 0 0,0 0 0 0 0,-1 0 1 0 0,0 6-1 0 0,-1-4 27 0 0,0 0 1 0 0,-1-1-1 0 0,0 1 0 0 0,1 0 0 0 0,-2-1 0 0 0,1 1 1 0 0,-1-1-1 0 0,1 0 0 0 0,-1 0 0 0 0,-1-1 0 0 0,-6 7 0 0 0,-7 5 63 0 0,-33 20-1 0 0,-81 48-204 0 0,-196 93 0 0 0,309-168-122 0 0,0-1 0 0 0,0 0 0 0 0,-1-1 0 0 0,0-1 0 0 0,-38 6 1 0 0,50-12-1593 0 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8:45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11111 0 0,'0'0'6207'0'0,"1"2"-5690"0"0,-1 0-411 0 0,4 26 892 0 0,2 0 1 0 0,11 34-1 0 0,-14-54-961 0 0,0 0 0 0 0,1 0 0 0 0,0 0 0 0 0,0 0-1 0 0,1-1 1 0 0,0 0 0 0 0,0 0 0 0 0,0 0 0 0 0,1-1 0 0 0,0 1 0 0 0,0-1-1 0 0,9 5 1 0 0,-11-8-51 0 0,0 0 0 0 0,0 0 0 0 0,0-1 0 0 0,0 0 0 0 0,1 0 0 0 0,-1 0 0 0 0,1 0 0 0 0,-1-1 0 0 0,10 2 0 0 0,-11-3-761 0 0,0 0 1 0 0,-1 0-1 0 0,1 0 0 0 0,0 0 1 0 0,-1-1-1 0 0,1 1 1 0 0,3-2-1 0 0,5-3-5704 0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8:45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1 12439 0 0,'0'0'958'0'0,"-1"2"-452"0"0,-4 13 102 0 0,-1 0-1 0 0,-1-1 0 0 0,-1 0 0 0 0,0 0 1 0 0,-1 0-1 0 0,0-1 0 0 0,-1 0 0 0 0,0-1 1 0 0,-1 0-1 0 0,-24 19 0 0 0,25-22-752 0 0,-2-1 0 0 0,1 0 0 0 0,-1-1 0 0 0,0 0-1 0 0,-1 0 1 0 0,1-2 0 0 0,-1 0 0 0 0,-24 7 0 0 0,29-11 63 0 0,0 1-1 0 0,-1-1 1 0 0,1-1 0 0 0,0 0 0 0 0,-1 0-1 0 0,1 0 1 0 0,0-1 0 0 0,0 0-1 0 0,-1-1 1 0 0,1 0 0 0 0,0 0 0 0 0,0-1-1 0 0,1 0 1 0 0,-1 0 0 0 0,-14-9 0 0 0,6 1 231 0 0,9 6-65 0 0,1 1 0 0 0,-1 0 1 0 0,-9-4-1 0 0,13 7-98 0 0,0 0 0 0 0,0 1 0 0 0,0 0 1 0 0,1-1-1 0 0,-1 1 0 0 0,0 0 0 0 0,0 1 0 0 0,0-1 0 0 0,0 0 0 0 0,0 1 0 0 0,0 0 0 0 0,1-1 0 0 0,-1 1 0 0 0,-3 2 0 0 0,-3 1-17 0 0,0 0 1 0 0,-15 10-1 0 0,7-1-22 0 0,0 0 1 0 0,-23 23 0 0 0,39-35 58 0 0,0-1 0 0 0,1 1 1 0 0,-1 0-1 0 0,0 0 1 0 0,0 0-1 0 0,1 0 1 0 0,-1 0-1 0 0,1 0 0 0 0,-1 0 1 0 0,1 0-1 0 0,-1 0 1 0 0,1 0-1 0 0,0 0 1 0 0,0 1-1 0 0,-1-1 0 0 0,1 0 1 0 0,0 0-1 0 0,0 0 1 0 0,0 0-1 0 0,0 1 1 0 0,0-1-1 0 0,0 0 0 0 0,1 0 1 0 0,-1 0-1 0 0,0 0 1 0 0,1 0-1 0 0,-1 0 1 0 0,0 0-1 0 0,1 1 0 0 0,-1-1 1 0 0,1 0-1 0 0,0 0 1 0 0,-1-1-1 0 0,1 1 1 0 0,0 0-1 0 0,1 2 0 0 0,1-1 24 0 0,-1 1-1 0 0,1-1 1 0 0,-1 0-1 0 0,1 0 1 0 0,0 0 0 0 0,0 0-1 0 0,0-1 1 0 0,0 1-1 0 0,0-1 1 0 0,6 2-1 0 0,5 0 304 0 0,25 1-1 0 0,-31-4-135 0 0,1 1 0 0 0,0 0 1 0 0,0 1-1 0 0,-1-1 0 0 0,1 2 0 0 0,0-1 1 0 0,-1 1-1 0 0,9 4 0 0 0,-15-6-140 0 0,-1 0 0 0 0,1 0 0 0 0,0 1 1 0 0,-1-1-1 0 0,1 0 0 0 0,-1 1 0 0 0,1-1 0 0 0,-1 1 0 0 0,0 0 0 0 0,0-1 0 0 0,0 1 0 0 0,0 0 0 0 0,0 0 1 0 0,0-1-1 0 0,1 4 0 0 0,-1-1 26 0 0,0 0-1 0 0,0 0 1 0 0,0 1 0 0 0,-1-1-1 0 0,0 0 1 0 0,0 9 0 0 0,-1-2 91 0 0,-1 1 0 0 0,0-1 0 0 0,-1 1 0 0 0,-6 15 0 0 0,-8 12 129 0 0,-2-1 0 0 0,-2 0 0 0 0,-33 45 0 0 0,44-68-286 0 0,2-2-6 0 0,5-9 31 0 0,-2 3-47 0 0,4-5-108 0 0,3-2-69 0 0,1 0-1 0 0,-1-1 1 0 0,1 1 0 0 0,-1-1-1 0 0,0 1 1 0 0,1-1 0 0 0,-1 0 0 0 0,0 0-1 0 0,0 0 1 0 0,4-2 0 0 0,11-9-4879 0 0,-16 11 4719 0 0,18-14-7017 0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8:46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0 9215 0 0,'0'0'1182'0'0,"-1"2"44"0"0,-16 17 1045 0 0,0-2-1 0 0,-32 26 0 0 0,-46 26-1483 0 0,55-41 46 0 0,35-24-770 0 0,-8 5 118 0 0,1 0-1 0 0,0 1 1 0 0,0 0-1 0 0,-11 13 1 0 0,20-19-131 0 0,0 0 0 0 0,1 0 0 0 0,-1 0 0 0 0,1 0 0 0 0,0 0 0 0 0,0 0 1 0 0,0 1-1 0 0,0-1 0 0 0,1 1 0 0 0,0 0 0 0 0,0-1 0 0 0,0 1 0 0 0,0 0 0 0 0,1-1 0 0 0,0 1 1 0 0,0 0-1 0 0,1 8 0 0 0,0-8-41 0 0,0 1-1 0 0,0-1 1 0 0,0 0 0 0 0,1 0 0 0 0,0 1-1 0 0,0-1 1 0 0,0 0 0 0 0,1-1 0 0 0,0 1 0 0 0,4 5-1 0 0,-5-7-269 0 0,0 0 0 0 0,1-1 0 0 0,-1 1 0 0 0,1-1 0 0 0,0 0 0 0 0,0 0-1 0 0,0 0 1 0 0,0 0 0 0 0,0 0 0 0 0,0-1 0 0 0,0 1 0 0 0,0-1 0 0 0,1 0-1 0 0,-1 0 1 0 0,1 0 0 0 0,-1 0 0 0 0,4 0 0 0 0,4-1-6122 0 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8:47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93 14655 0 0,'0'0'4143'0'0,"1"-1"-3794"0"0,14-9-148 0 0,1 0-1 0 0,0 1 0 0 0,1 0 1 0 0,30-10-1 0 0,-18 10 15 0 0,0 0 1 0 0,36-4-1 0 0,-57 11-102 0 0,1 1-1 0 0,-1 1 1 0 0,1-1-1 0 0,0 1 1 0 0,-1 1-1 0 0,9 1 1 0 0,-15-2-104 0 0,-1 0 0 0 0,1 1 1 0 0,0-1-1 0 0,-1 0 0 0 0,1 1 1 0 0,-1-1-1 0 0,1 1 0 0 0,-1 0 0 0 0,0-1 1 0 0,1 1-1 0 0,-1 0 0 0 0,0 0 0 0 0,1 0 1 0 0,-1 0-1 0 0,0 0 0 0 0,0 0 1 0 0,0 0-1 0 0,0 1 0 0 0,0-1 0 0 0,0 0 1 0 0,0 0-1 0 0,0 1 0 0 0,-1-1 0 0 0,1 1 1 0 0,0-1-1 0 0,-1 1 0 0 0,1-1 1 0 0,-1 1-1 0 0,0-1 0 0 0,1 1 0 0 0,-1-1 1 0 0,0 1-1 0 0,0-1 0 0 0,0 1 0 0 0,0 0 1 0 0,0-1-1 0 0,0 1 0 0 0,-1-1 1 0 0,0 4-1 0 0,-1 0 1 0 0,0 1 1 0 0,0-1-1 0 0,0 1 0 0 0,-1-1 1 0 0,0 0-1 0 0,0 0 0 0 0,0 0 1 0 0,0-1-1 0 0,-1 1 0 0 0,-5 4 1 0 0,-7 7-11 0 0,-23 17 1 0 0,38-33-1 0 0,-58 42-73 0 0,-68 37 0 0 0,31-21-23 0 0,82-48 12 0 0,0 1-1 0 0,1 1 1 0 0,-14 14 0 0 0,25-25 49 0 0,1 0-58 0 0,0 3 8 0 0,-1 3 21 0 0,2-6 67 0 0,0 0 1 0 0,0 0 0 0 0,0 0 0 0 0,0 0 0 0 0,0 0 0 0 0,0 0 0 0 0,0 0-1 0 0,0 0 1 0 0,1 0 0 0 0,-1 0 0 0 0,0-1 0 0 0,1 1 0 0 0,-1 0 0 0 0,1 0-1 0 0,-1 0 1 0 0,1 0 0 0 0,-1-1 0 0 0,1 1 0 0 0,-1 0 0 0 0,1 0 0 0 0,0-1 0 0 0,-1 1-1 0 0,1-1 1 0 0,0 1 0 0 0,0 0 0 0 0,0-1 0 0 0,-1 1 0 0 0,3 0 0 0 0,-1 0 24 0 0,1 1 10 0 0,1-1 1 0 0,-1 0-1 0 0,0 0 1 0 0,0 1-1 0 0,1-2 1 0 0,-1 1 0 0 0,1 0-1 0 0,-1-1 1 0 0,0 1-1 0 0,1-1 1 0 0,6-1 0 0 0,41-6 461 0 0,-32 3-328 0 0,83-18 458 0 0,-19 3-722 0 0,7 0-933 0 0,-30 4-6881 0 0,-40 10 1810 0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8:47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 5983 0 0,'-1'-1'464'0'0,"-4"1"-223"0"0,1-1 0 0 0,-1 1 0 0 0,0 0-1 0 0,-7 0 1 0 0,-1 3 9501 0 0,12-2-9652 0 0,1 0 1 0 0,-1 0 0 0 0,1 0 0 0 0,-1 0 0 0 0,1 0 0 0 0,-1 0 0 0 0,1 0 0 0 0,-1 1 0 0 0,1-1 0 0 0,0 0-1 0 0,0 0 1 0 0,0 0 0 0 0,-1 0 0 0 0,1 1 0 0 0,0-1 0 0 0,1 0 0 0 0,-1 0 0 0 0,0 2 0 0 0,0-2 15 0 0,1 6 0 0 0,1 0 1 0 0,-1 0-1 0 0,1-1 1 0 0,0 1-1 0 0,1-1 1 0 0,0 1-1 0 0,0-1 0 0 0,0 0 1 0 0,0 0-1 0 0,1 0 1 0 0,0 0-1 0 0,9 9 1 0 0,7 5 239 0 0,39 32 0 0 0,-49-44-258 0 0,28 22 120 0 0,71 64 711 0 0,-97-83-814 0 0,-1 2 1 0 0,0 0-1 0 0,-1 0 0 0 0,0 1 0 0 0,-1 0 1 0 0,10 21-1 0 0,-16-28-85 0 0,0 0-1 0 0,-1 0 1 0 0,0 0 0 0 0,0 0-1 0 0,-1 1 1 0 0,1-1 0 0 0,-2 0-1 0 0,1 1 1 0 0,-1-1 0 0 0,0 1 0 0 0,0-1-1 0 0,-1 1 1 0 0,0-1 0 0 0,-4 11-1 0 0,2-7 34 0 0,-2 0 0 0 0,1 0-1 0 0,-2-1 1 0 0,1 0 0 0 0,-1 0-1 0 0,-1 0 1 0 0,0-1-1 0 0,-12 14 1 0 0,-22 18-44 0 0,-1-2 0 0 0,-63 46 0 0 0,92-77-1196 0 0,19-15-2983 0 0,8-7 2420 0 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8:47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11519 0 0,'0'0'7816'0'0,"14"7"-6928"0"0,26-5-176 0 0,28-5-32 0 0,-7-3-8 0 0,-18 4-832 0 0,-9 2-176 0 0,-5 0-32 0 0,-6 0-5392 0 0,-5 0-1088 0 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18:4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16783 0 0,'0'0'1522'0'0,"2"-1"-1250"0"0,132-33 4926 0 0,-57 17-4482 0 0,-63 13-837 0 0,0 2 0 0 0,1-1 0 0 0,-1 2 0 0 0,16-1 1 0 0,-20 2-1044 0 0,0 1 0 0 0,0 1 1 0 0,-1-1-1 0 0,11 4 1 0 0,-8 0-5579 0 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8:39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0 325 7831 0 0,'0'0'2200'0'0,"3"0"-680"0"0,8-3-748 0 0,1 1 0 0 0,0 1 0 0 0,0 0 0 0 0,14 1 0 0 0,54 7-712 0 0,-17-2 214 0 0,89-2 182 0 0,0-7 0 0 0,242-37 0 0 0,34-32 416 0 0,126-18 646 0 0,-411 70-1008 0 0,100-11 723 0 0,-178 27-1081 0 0,-16 2 11 0 0,1-1 0 0 0,78-19 0 0 0,-119 21-160 0 0,-1-1 0 0 0,1-1 0 0 0,14-7 0 0 0,-12 4 56 0 0,-4 0 6 0 0,-6 5-34 0 0,-11 10-734 0 0,10-8 695 0 0,-14 10-262 0 0,1 0-1 0 0,0 1 0 0 0,1 0 1 0 0,-20 24-1 0 0,-3 7-1865 0 0,22-29 601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9:18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93 5527 0 0,'0'0'423'0'0,"-3"0"-151"0"0,-32 14 6145 0 0,25-17-2987 0 0,12 0-3423 0 0,0 2-1 0 0,0-1 1 0 0,1 0 0 0 0,-1 0 0 0 0,1 1 0 0 0,-1-1 0 0 0,1 1 0 0 0,0 0 0 0 0,-1 0 0 0 0,1 0 0 0 0,3-1 0 0 0,4-1 0 0 0,47-13-7 0 0,-3 2 0 0 0,-12-1 422 0 0,1 3-1 0 0,73-12 0 0 0,-113 24-356 0 0,-1 0-1 0 0,1 0 0 0 0,0 0 1 0 0,-1 0-1 0 0,1 1 1 0 0,-1 0-1 0 0,1-1 0 0 0,-1 1 1 0 0,1 0-1 0 0,-1 0 0 0 0,0 0 1 0 0,1 0-1 0 0,-1 1 1 0 0,3 1-1 0 0,23 21 410 0 0,-28-23-466 0 0,2 0 122 0 0,0 2 4 0 0,6 10 3 0 0,-4-7-63 0 0,-1 0 1 0 0,2 0-1 0 0,-1-1 0 0 0,0 1 0 0 0,1-1 0 0 0,0 0 1 0 0,9 6-1 0 0,-12-9-71 0 0,16 12 33 0 0,7 4 22 0 0,-19-15-43 0 0,14 13 42 0 0,-16-12-9 0 0,8 14-5 0 0,-11-12-27 0 0,-2-2-3 0 0,2 0-12 0 0,0 0 0 0 0,-1 1 0 0 0,0-1 0 0 0,0 0 0 0 0,0 1-1 0 0,-1-1 1 0 0,0 0 0 0 0,1 1 0 0 0,-1-1 0 0 0,-1 0 0 0 0,1 0 0 0 0,-1 0-1 0 0,1 0 1 0 0,-5 7 0 0 0,-2 0-1 0 0,0 0-1 0 0,0 0 1 0 0,-14 12-1 0 0,-7 9 2 0 0,-56 64-497 0 0,70-78 429 0 0,11-15 56 0 0,1 1 0 0 0,0-1 0 0 0,0 1 1 0 0,0 0-1 0 0,-3 5 0 0 0,-14 34-1 0 0,3-10 12 0 0,-6 6 0 0 0,-53 90-71 0 0,70-119 70 0 0,1-4 1 0 0,3-3 0 0 0,0-1 0 0 0,0 1 0 0 0,1-1 0 0 0,-1 1 0 0 0,1 0 0 0 0,0 0 0 0 0,0 0 0 0 0,-1 3 0 0 0,-14 38 0 0 0,15-41 0 0 0,-1 0 0 0 0,1 1 0 0 0,0-1 0 0 0,0 1 0 0 0,1-1 0 0 0,-1 1 0 0 0,1-1 0 0 0,0 1 0 0 0,0 4 0 0 0,0 1 0 0 0,1-3 25 0 0,-1 0 0 0 0,1 1 0 0 0,1-1 0 0 0,-1 0 0 0 0,1 1 1 0 0,0-1-1 0 0,0 0 0 0 0,1 0 0 0 0,0-1 0 0 0,0 1 0 0 0,0-1 0 0 0,1 1 0 0 0,-1-1 0 0 0,1 0 0 0 0,1 0 0 0 0,7 7 0 0 0,-3-4 34 0 0,0 0 0 0 0,1-1-1 0 0,0 0 1 0 0,1-1 0 0 0,-1 0 0 0 0,1 0-1 0 0,22 7 1 0 0,-12-8 192 0 0,0 0 0 0 0,0-2 0 0 0,0 0-1 0 0,34-1 1 0 0,18 3 1042 0 0,-71-5-600 0 0,-11 6-781 0 0,6-4 64 0 0,-21 9-1312 0 0,12-6-5948 0 0,2-1 864 0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8:39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64 275 10567 0 0,'-5'-2'102'0'0,"0"-1"-1"0"0,0 1 1 0 0,1-1-1 0 0,-1 0 1 0 0,0 0-1 0 0,1 0 0 0 0,0-1 1 0 0,0 1-1 0 0,0-1 1 0 0,0 0-1 0 0,1 0 1 0 0,-7-9-1 0 0,10 12 69 0 0,0 0 0 0 0,-1 0 0 0 0,1 1 0 0 0,0-1-1 0 0,0 0 1 0 0,0 0 0 0 0,0 0 0 0 0,0 0 0 0 0,0 0 0 0 0,0 0 0 0 0,0 0 0 0 0,0 0-1 0 0,0 0 1 0 0,0 0 0 0 0,1 1 0 0 0,-1-1 0 0 0,0 0 0 0 0,1 0 0 0 0,-1 0 0 0 0,0 0-1 0 0,1 1 1 0 0,1-3 0 0 0,13-14 1455 0 0,-7 11-1227 0 0,2 0-1 0 0,-1 0 1 0 0,1 1-1 0 0,-1 0 1 0 0,19-5 0 0 0,54-13 603 0 0,173-18 496 0 0,3 18-728 0 0,-89 9-385 0 0,245-7 225 0 0,-145 11-354 0 0,-220 7-248 0 0,332-9 186 0 0,-357 13-459 0 0,-1 1-1 0 0,1 0 1 0 0,24 7 0 0 0,-56 4-1230 0 0,1-7 949 0 0,0 0-1 0 0,-1 0 1 0 0,0-1 0 0 0,0 0 0 0 0,0 0-1 0 0,0-1 1 0 0,-1 0 0 0 0,-17 5 0 0 0,-4 0-5743 0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1:21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40 115 2303 0 0,'0'0'5499'0'0,"2"-1"-5390"0"0,48-46 331 0 0,-32 30-210 0 0,-13 11 382 0 0,1 1 0 0 0,0-1 0 0 0,0 1 0 0 0,1 0 0 0 0,0 1 0 0 0,-1 0 0 0 0,11-5 0 0 0,-16 8 278 0 0,0 2-779 0 0,-1-1-1 0 0,1 0 1 0 0,-1 0-1 0 0,1 0 1 0 0,-1 0 0 0 0,1 0-1 0 0,-1 0 1 0 0,1 0-1 0 0,-1 0 1 0 0,1 0-1 0 0,-1-1 1 0 0,0 1-1 0 0,1 0 1 0 0,-1 0-1 0 0,1 0 1 0 0,-1 0-1 0 0,1-1 1 0 0,-1 1 0 0 0,0 0-1 0 0,1 0 1 0 0,-1-1-1 0 0,1 1 1 0 0,5-3 2448 0 0,-5 3-2520 0 0,-1 1 0 0 0,0-1 1 0 0,1 0-1 0 0,-1 1 0 0 0,0-1 1 0 0,1 0-1 0 0,-1 1 0 0 0,0-1 1 0 0,0 1-1 0 0,0-1 0 0 0,1 0 1 0 0,-1 1-1 0 0,0-1 0 0 0,0 1 1 0 0,0-1-1 0 0,0 1 0 0 0,0-1 1 0 0,0 1-1 0 0,0-1 0 0 0,0 0 1 0 0,0 2-1 0 0,1 3 19 0 0,-1 1 0 0 0,0-1 0 0 0,-1 1 0 0 0,1-1 0 0 0,-1 0 0 0 0,0 1 0 0 0,-4 9 0 0 0,-16 37 198 0 0,-131 299-136 0 0,149-343-309 0 0,0 0-1 0 0,-2 15 1 0 0,5-22-82 0 0,11 2-4191 0 0,-1-2-1436 0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1:22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93 6911 0 0,'32'-48'1421'0'0,"-23"35"1407"0"0,18-18 4114 0 0,-25 47-5814 0 0,-2-12-1073 0 0,0 0 0 0 0,1-1-1 0 0,-1 1 1 0 0,0 0-1 0 0,-1 5 1 0 0,-10 36 132 0 0,-3-1-1 0 0,0 0 1 0 0,-23 45 0 0 0,-20 56 155 0 0,39-87-745 0 0,-4 16-2425 0 0,-56 124 1 0 0,71-183 1213 0 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1:22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 14135 0 0,'0'0'3067'0'0,"2"0"-2228"0"0,83-16 2665 0 0,40-7-2002 0 0,-116 21-1496 0 0,261-54 1412 0 0,-221 49-2375 0 0,0 3 1 0 0,1 1 0 0 0,78 6 0 0 0,-96 3-2027 0 0,-19-4 1039 0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1:22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0 353 14943 0 0,'0'0'1358'0'0,"2"-2"-1118"0"0,8-4 96 0 0,1 0 1 0 0,0 0 0 0 0,0 1 0 0 0,1 0 0 0 0,14-4 0 0 0,12-5 583 0 0,242-95 2179 0 0,146-36-3025 0 0,-320 113-2611 0 0,-60 19-4774 0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1:23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596 117 10711 0 0,'-34'21'1286'0'0,"-41"33"0"0"0,37-25 873 0 0,4-9 1404 0 0,42-38-2161 0 0,-2 8-1171 0 0,1 0-1 0 0,1 1 1 0 0,0 1-1 0 0,0-1 1 0 0,16-12-1 0 0,52-32 183 0 0,-68 48-377 0 0,24-17 205 0 0,0 3 0 0 0,61-28 0 0 0,-87 45-186 0 0,-1 0 0 0 0,1 1 1 0 0,-1-1-1 0 0,1 1 0 0 0,-1 0 0 0 0,1 1 1 0 0,-1-1-1 0 0,12 2 0 0 0,-15-1-49 0 0,0 0 0 0 0,0 1 0 0 0,0-1 0 0 0,0 1 0 0 0,0-1 0 0 0,0 1 0 0 0,0 0 0 0 0,0 0 0 0 0,0 0 0 0 0,0 0 0 0 0,0 0 0 0 0,-1 0 0 0 0,1 0 0 0 0,0 1 0 0 0,-1-1 0 0 0,1 1 0 0 0,-1-1 0 0 0,0 1 0 0 0,1 0 0 0 0,-1-1 0 0 0,0 1 0 0 0,0 0 0 0 0,0 0 0 0 0,0 0 0 0 0,0 0 0 0 0,0 3-1 0 0,0 0 4 0 0,0 0 0 0 0,0 0-1 0 0,-1 0 1 0 0,0 0 0 0 0,0 0-1 0 0,0 0 1 0 0,-1 0 0 0 0,0 0-1 0 0,0 0 1 0 0,0 0-1 0 0,0 0 1 0 0,-1 0 0 0 0,-3 7-1 0 0,-4 7-97 0 0,-23 33 1 0 0,30-48 67 0 0,-18 25-164 0 0,-1-2-1 0 0,-1 0 1 0 0,-1-2 0 0 0,-41 35-1 0 0,-115 76-862 0 0,36-46 447 0 0,61-41 361 0 0,51-29 221 0 0,0-3 0 0 0,-2 0 0 0 0,0-2-1 0 0,-53 17 1 0 0,79-31 30 0 0,5 0 810 0 0,19 5-239 0 0,-6-2-420 0 0,11 2-31 0 0,0-1 0 0 0,1-2-1 0 0,-1 0 1 0 0,43-1 0 0 0,92-14 247 0 0,69-28 461 0 0,-193 33-669 0 0,-1 1 0 0 0,1 2-1 0 0,0 1 1 0 0,50 3 0 0 0,-81 0-204 0 0,0 0-1 0 0,-1 1 1 0 0,1-1 0 0 0,0 0-1 0 0,-1 1 1 0 0,1 0-1 0 0,0-1 1 0 0,-1 1 0 0 0,1 0-1 0 0,-1 0 1 0 0,1 0-1 0 0,-1 0 1 0 0,1 0 0 0 0,-1 0-1 0 0,0 0 1 0 0,1 1-1 0 0,-1-1 1 0 0,0 0 0 0 0,2 4-1 0 0,-2-4-258 0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1:23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812 106 5527 0 0,'119'-54'1115'0'0,"-98"45"-62"0"0,91-33 7738 0 0,-110 41-7615 0 0,-1 10-109 0 0,-1-8-1040 0 0,0 0-1 0 0,0 1 1 0 0,0-1-1 0 0,1 0 1 0 0,-1 0 0 0 0,0 0-1 0 0,-1 0 1 0 0,1 1 0 0 0,0-1-1 0 0,-1 2 1 0 0,-2 6 46 0 0,-1 0 0 0 0,0 0 0 0 0,-1 0 1 0 0,0-1-1 0 0,-1 0 0 0 0,1 0 0 0 0,-2 0 0 0 0,1 0 0 0 0,-12 9 1 0 0,-11 9 13 0 0,-33 22 0 0 0,46-36-53 0 0,-71 54 5 0 0,-161 118-665 0 0,171-128 380 0 0,-1 2 47 0 0,-155 87 0 0 0,213-135 188 0 0,-56 31-36 0 0,66-35 103 0 0,0 1 0 0 0,0 1 0 0 0,1-1 0 0 0,0 1 1 0 0,-10 12-1 0 0,18-19-34 0 0,1-1 0 0 0,-1 1 0 0 0,0 0 0 0 0,0 0 0 0 0,0 0-1 0 0,1 0 1 0 0,-1 1 0 0 0,0-1 0 0 0,1 0 0 0 0,-1 0 0 0 0,1 0 0 0 0,0 0 0 0 0,-1 1 0 0 0,1-1 0 0 0,0 0 0 0 0,0 0 0 0 0,-1 1 0 0 0,1-1 0 0 0,0 0 0 0 0,0 0 0 0 0,0 1-1 0 0,1-1 1 0 0,-1 0 0 0 0,0 0 0 0 0,0 1 0 0 0,1-1 0 0 0,-1 0 0 0 0,1 0 0 0 0,-1 0 0 0 0,1 1 0 0 0,-1-1 0 0 0,1 0 0 0 0,0 0 0 0 0,0 0 0 0 0,-1 0 0 0 0,1 0-1 0 0,0 0 1 0 0,0-1 0 0 0,0 1 0 0 0,0 0 0 0 0,0 0 0 0 0,0-1 0 0 0,2 2 0 0 0,3 2 64 0 0,1-1 1 0 0,0 0-1 0 0,-1 0 0 0 0,1-1 1 0 0,1 1-1 0 0,8 0 0 0 0,29 5 326 0 0,1-2 0 0 0,53 0-1 0 0,89-9 83 0 0,-84-6-2301 0 0,-81 5-23 0 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1:24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4 10135 0 0,'-2'-1'6211'0'0,"-1"1"-6049"0"0,0-1 1 0 0,0 0-1 0 0,0 1 1 0 0,0 0-1 0 0,0 0 1 0 0,0 0-1 0 0,0 0 1 0 0,0 1-1 0 0,0-1 1 0 0,0 1-1 0 0,0-1 1 0 0,0 1-1 0 0,0 0 1 0 0,0 0-1 0 0,0 1 1 0 0,0-1-1 0 0,-5 4 1 0 0,-4 3-233 0 0,0 1 1 0 0,-18 16-1 0 0,8-5 246 0 0,15-14-143 0 0,-12 9 0 0 0,0 1 1 0 0,-23 26-1 0 0,38-37-20 0 0,0-1-1 0 0,0 1 0 0 0,1 0 0 0 0,0 0 1 0 0,0 0-1 0 0,0 0 0 0 0,1 1 0 0 0,-1-1 1 0 0,1 1-1 0 0,0-1 0 0 0,1 1 0 0 0,0 0 0 0 0,0 0 1 0 0,0 0-1 0 0,0 10 0 0 0,1-14 17 0 0,1 1-1 0 0,-1-1 1 0 0,1 0-1 0 0,0 0 1 0 0,0 0-1 0 0,0 0 1 0 0,0 0-1 0 0,0 0 1 0 0,0 0-1 0 0,0 0 1 0 0,1 0-1 0 0,-1 0 1 0 0,1-1-1 0 0,-1 1 1 0 0,1 0-1 0 0,0-1 1 0 0,0 0-1 0 0,-1 1 1 0 0,1-1 0 0 0,0 0-1 0 0,0 0 1 0 0,0 0-1 0 0,0 0 1 0 0,1 0-1 0 0,-1 0 1 0 0,0-1-1 0 0,3 1 1 0 0,5 1 121 0 0,0 0 0 0 0,-1-1 0 0 0,1 0 0 0 0,0 0 0 0 0,10-1 0 0 0,-9-1-75 0 0,0 0-1 0 0,1-1 1 0 0,-1 0 0 0 0,0-1-1 0 0,0 0 1 0 0,0-1 0 0 0,-1 0-1 0 0,1-1 1 0 0,-1 0 0 0 0,0 0-1 0 0,14-11 1 0 0,-19 12-106 0 0,1 0 0 0 0,-1-1 0 0 0,0 0-1 0 0,0 0 1 0 0,0 0 0 0 0,-1-1 0 0 0,0 0 0 0 0,0 0 0 0 0,0 0 0 0 0,-1 0-1 0 0,0 0 1 0 0,0-1 0 0 0,0 1 0 0 0,-1-1 0 0 0,0 0 0 0 0,-1 1 0 0 0,1-1-1 0 0,-1 0 1 0 0,0-12 0 0 0,-1 15-78 0 0,0 0 0 0 0,-1 0 0 0 0,1 0 0 0 0,-1 0 0 0 0,0 0-1 0 0,0 0 1 0 0,-1 0 0 0 0,1 1 0 0 0,-1-1 0 0 0,1 0 0 0 0,-1 1 0 0 0,0-1 0 0 0,-1 1-1 0 0,-3-5 1 0 0,4 6 16 0 0,0 0 1 0 0,0 0-1 0 0,0 0 0 0 0,0 1 0 0 0,0-1 0 0 0,0 1 1 0 0,0-1-1 0 0,-1 1 0 0 0,1 0 0 0 0,-1 0 0 0 0,1 0 0 0 0,-1 0 1 0 0,1 1-1 0 0,-1-1 0 0 0,1 0 0 0 0,-1 1 0 0 0,0 0 0 0 0,1 0 1 0 0,-1 0-1 0 0,1 0 0 0 0,-1 0 0 0 0,-4 1 0 0 0,-6 3-293 0 0,0 0 1 0 0,-15 7-1 0 0,12-4-419 0 0,14-6 150 0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1:24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94 257 17135 0 0,'0'0'388'0'0,"-3"0"52"0"0,-25 3 520 0 0,23-2-857 0 0,-1 0 0 0 0,1 0 0 0 0,0-1 0 0 0,0 1 0 0 0,0-1 0 0 0,0-1 0 0 0,0 1 0 0 0,-6-2 0 0 0,9 2 358 0 0,-1-6 267 0 0,2 6-705 0 0,1-1 0 0 0,-1 1 0 0 0,1 0 0 0 0,0-1 0 0 0,-1 1 0 0 0,1 0 0 0 0,0-1 0 0 0,0 1 0 0 0,-1 0 0 0 0,1-1 0 0 0,0 1 0 0 0,0-1 0 0 0,-1 1 0 0 0,1 0 0 0 0,0-1 0 0 0,0 1 0 0 0,0-1 0 0 0,0 1 0 0 0,0-1 0 0 0,0 1 0 0 0,0-1 0 0 0,0 1 0 0 0,0-1 0 0 0,1-3 30 0 0,0 1 0 0 0,1-1 0 0 0,0 1 0 0 0,-1 0 0 0 0,1 0 0 0 0,0 0 0 0 0,1 0 0 0 0,-1 0 0 0 0,0 0 0 0 0,1 1 0 0 0,0-1 0 0 0,0 1 0 0 0,-1-1 0 0 0,7-2 0 0 0,7-5-96 0 0,26-13 0 0 0,-36 20 43 0 0,218-104-273 0 0,-200 96 297 0 0,0 1-1 0 0,0 1 1 0 0,1 1-1 0 0,41-7 1 0 0,-53 14 86 0 0,-4 3-17 0 0,-7 0-95 0 0,-1-1 0 0 0,1 1-1 0 0,0 0 1 0 0,-1 0 0 0 0,0 0-1 0 0,1-1 1 0 0,-1 1-1 0 0,0 0 1 0 0,0 1 0 0 0,0-1-1 0 0,0 0 1 0 0,0 0-1 0 0,0 0 1 0 0,-1 1 0 0 0,1-1-1 0 0,-1 0 1 0 0,0 1-1 0 0,0-1 1 0 0,1 0 0 0 0,-2 1-1 0 0,1-1 1 0 0,0 0 0 0 0,-1 4-1 0 0,-1 5 4 0 0,0-1 0 0 0,0 1 0 0 0,-8 17 0 0 0,1-7-1 0 0,-1-1 1 0 0,0-1-1 0 0,-15 20 0 0 0,-43 52-12 0 0,66-89 11 0 0,-7 11-192 0 0,0 1 0 0 0,1-1 0 0 0,-10 24 0 0 0,17-35-220 0 0,7 6-3703 0 0,2-2 2581 0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1:25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56 10591 0 0,'6'-11'1098'0'0,"9"-16"-1261"0"0,-11 10 7534 0 0,-5 18-7278 0 0,1 1 1 0 0,-1 0 0 0 0,0 0-1 0 0,0-1 1 0 0,0 1 0 0 0,0-1-1 0 0,0 1 1 0 0,-1-1-1 0 0,0 2 1 0 0,-3 3 26 0 0,-7 13 75 0 0,1-1 0 0 0,-16 41 0 0 0,-9 44 40 0 0,7-18-149 0 0,-28 71-6 0 0,-51 127-30 0 0,102-270-50 0 0,-15 36 41 0 0,-46 77 0 0 0,47-99-60 0 0,-43 46 0 0 0,46-54-80 0 0,3-5-413 0 0,0-1-1 0 0,-1-1 1 0 0,-19 14 0 0 0,18-15-1142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0:36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0 459 5063 0 0,'1'-2'232'0'0,"17"-35"-307"0"0,-9 15 1735 0 0,2 1-1 0 0,1 0 1 0 0,20-28-1 0 0,113-156 225 0 0,-118 164-1723 0 0,-24 36-129 0 0,1 0-1 0 0,-1 0 0 0 0,1 0 1 0 0,0 1-1 0 0,1 0 0 0 0,-1 0 1 0 0,1 0-1 0 0,-1 0 1 0 0,1 1-1 0 0,7-4 0 0 0,-8 5-15 0 0,0 0 0 0 0,1 1 0 0 0,0-1 0 0 0,-1 1 0 0 0,1 0 0 0 0,0 1 0 0 0,0-1 0 0 0,-1 1 0 0 0,1 0 0 0 0,0 0-1 0 0,0 0 1 0 0,-1 1 0 0 0,7 1 0 0 0,0 1-21 0 0,-1 0-1 0 0,0 0 1 0 0,0 1-1 0 0,-1 0 1 0 0,1 1-1 0 0,-1 0 0 0 0,0 1 1 0 0,0-1-1 0 0,-1 2 1 0 0,0-1-1 0 0,0 1 1 0 0,0 1-1 0 0,10 13 1 0 0,-8-9 195 0 0,-1 1 0 0 0,-1-1-1 0 0,0 2 1 0 0,-1-1 0 0 0,0 1 0 0 0,-1 0 0 0 0,-1 1 0 0 0,7 26 0 0 0,-11-36-61 0 0,-1 0-1 0 0,0 0 0 0 0,0 0 1 0 0,0 0-1 0 0,0 0 0 0 0,-1 0 1 0 0,1-1-1 0 0,-1 1 0 0 0,-1 0 1 0 0,1 0-1 0 0,-1-1 0 0 0,1 1 1 0 0,-1-1-1 0 0,-1 1 0 0 0,1-1 1 0 0,0 0-1 0 0,-1 0 1 0 0,-6 7-1 0 0,-4 4 65 0 0,-1-1 1 0 0,-1 0-1 0 0,-19 14 1 0 0,28-24-169 0 0,-39 28 352 0 0,-84 46 0 0 0,-4 2-91 0 0,112-67-196 0 0,20-13-79 0 0,0-1 0 0 0,0 1 0 0 0,0-1 0 0 0,0 0-1 0 0,0 1 1 0 0,0-1 0 0 0,1 0 0 0 0,-1 0 0 0 0,0 0 0 0 0,0 1-1 0 0,0-1 1 0 0,1 0 0 0 0,-1 0 0 0 0,1 0 0 0 0,-2-2 0 0 0,-2-7-162 0 0,0 0 0 0 0,0-1 0 0 0,1 0 0 0 0,1 0 0 0 0,0 0 0 0 0,0 0 1 0 0,0-13-1 0 0,-1-4-400 0 0,3 27 513 0 0,-2-7-596 0 0,1 0-1 0 0,0 0 1 0 0,1 0 0 0 0,0 0 0 0 0,0 1-1 0 0,0-1 1 0 0,1 0 0 0 0,3-13 0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9:20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32 9071 0 0,'0'0'2434'0'0,"1"-2"-1966"0"0,-1 1-347 0 0,1-1 0 0 0,-1 1 0 0 0,1 0 0 0 0,-1 0 0 0 0,1 0 1 0 0,-1-1-1 0 0,1 1 0 0 0,0 0 0 0 0,0 0 0 0 0,0 0 0 0 0,0 0 0 0 0,0 0 1 0 0,0 0-1 0 0,0 0 0 0 0,0 0 0 0 0,0 1 0 0 0,0-1 0 0 0,0 0 0 0 0,0 1 1 0 0,1-1-1 0 0,1 0 0 0 0,0 0 208 0 0,0 0-80 0 0,0 0-1 0 0,1 0 1 0 0,-1 0-1 0 0,1 1 1 0 0,0-1-1 0 0,4 1 0 0 0,0-1-235 0 0,-6 0 135 0 0,10 2 1252 0 0,-90 11-820 0 0,31-4-580 0 0,1 2 0 0 0,-51 19 0 0 0,39-11 0 0 0,29-9 0 0 0,-58 18 0 0 0,68-19 0 0 0,16-4 0 0 0,0-1 0 0 0,-8 5 0 0 0,0 2 0 0 0,3 2 0 0 0,4 1 0 0 0,4 3 0 0 0,2 0 0 0 0,3 0 0 0 0,-2-9 1 0 0,-1-3 8 0 0,0 0-1 0 0,0-1 0 0 0,0 1 1 0 0,0-1-1 0 0,0 0 0 0 0,1 0 1 0 0,-1 0-1 0 0,5 4 0 0 0,1 1 18 0 0,0 1-1 0 0,10 6 1 0 0,-3-2-4 0 0,-1 0 0 0 0,15 18 0 0 0,-18-18 21 0 0,-3-2-22 0 0,-7-11-17 0 0,-1 1-1 0 0,1 0 1 0 0,-1-1 0 0 0,1 1-1 0 0,-1 0 1 0 0,0 0 0 0 0,1-1-1 0 0,-1 1 1 0 0,0 0 0 0 0,0 0-1 0 0,0-1 1 0 0,1 1 0 0 0,-1 0-1 0 0,0 1 1 0 0,0 2 5 0 0,3 16 71 0 0,-4-15-63 0 0,0-3 3 0 0,0 1-3 0 0,0 0 0 0 0,0-1-1 0 0,-1 1 1 0 0,1-1 0 0 0,0 1 0 0 0,-1-1-1 0 0,0 0 1 0 0,1 0 0 0 0,-1 0 0 0 0,0 0-1 0 0,0 0 1 0 0,0 0 0 0 0,0 0 0 0 0,-4 2-1 0 0,5-3-5 0 0,-18 12 123 0 0,0-1 0 0 0,0-1 0 0 0,-1-1 0 0 0,-24 9 0 0 0,-35 17 110 0 0,71-32-230 0 0,7-3 247 0 0,-3-13-120 0 0,1-5-77 0 0,-5-1 8 0 0,7 16-99 0 0,0 0-1 0 0,0 1 0 0 0,0-1 1 0 0,-1 0-1 0 0,1 1 0 0 0,0-1 1 0 0,-1 1-1 0 0,1 0 0 0 0,-1 0 1 0 0,0-1-1 0 0,1 1 0 0 0,-1 0 1 0 0,0 0-1 0 0,-2 0 1 0 0,2 0-127 0 0,0 1 2 0 0,-5 3-1890 0 0,21 5 1612 0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1:25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13 161 17135 0 0,'0'0'1551'0'0,"-7"5"-1246"0"0,2 1-219 0 0,4-5 927 0 0,3 0-416 0 0,2 1-430 0 0,-1 0-1 0 0,1 0 1 0 0,0-1-1 0 0,0 0 1 0 0,0 0-1 0 0,0 0 0 0 0,0 0 1 0 0,0 0-1 0 0,0-1 1 0 0,0 0-1 0 0,5 0 1 0 0,12-1 332 0 0,19-4 1 0 0,-19 3-230 0 0,165-33 878 0 0,-2-15-799 0 0,-46 12-265 0 0,-75 20-308 0 0,-30 8-829 0 0,1 1 0 0 0,65-8-1 0 0,-91 17 271 0 0,1 0-1 0 0,-1 0 1 0 0,1 1 0 0 0,-1 0-1 0 0,0 0 1 0 0,13 5-1 0 0,-10-3-1108 0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1:2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0 8751 0 0,'0'0'674'0'0,"1"3"-212"0"0,2 7 439 0 0,0 2 0 0 0,0-1 0 0 0,-1 0 0 0 0,-1 0 0 0 0,0 0 0 0 0,-1 1 0 0 0,0-1 0 0 0,0 1 0 0 0,-1-1 0 0 0,-1 0 0 0 0,-4 15 0 0 0,1-6-347 0 0,-1-1 0 0 0,-1 0-1 0 0,0 0 1 0 0,-2-1 0 0 0,-18 30 0 0 0,27-48-553 0 0,-3 5 11 0 0,0 0 0 0 0,-1-1 0 0 0,1 1-1 0 0,-1-1 1 0 0,0 0 0 0 0,0 0 0 0 0,-1 0 0 0 0,-6 5 0 0 0,9-8-512 0 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1:26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26 379 7367 0 0,'0'2'568'0'0,"-8"31"288"0"0,7-30 40 0 0,0 0-1 0 0,0 0 1 0 0,-1 0-1 0 0,1 0 1 0 0,-1 0-1 0 0,0 0 1 0 0,-5 6 5943 0 0,7-11-6438 0 0,3-10-233 0 0,0 0 0 0 0,1 0 0 0 0,0 0 0 0 0,1 0-1 0 0,12-19 1 0 0,39-54-103 0 0,-33 53-103 0 0,2 2-1 0 0,1 0 0 0 0,37-32 0 0 0,-47 48 7 0 0,1 0 0 0 0,1 2 0 0 0,0 0 0 0 0,0 0 0 0 0,1 2 1 0 0,0 1-1 0 0,32-12 0 0 0,-45 19 90 0 0,0 1 0 0 0,0 0 0 0 0,0 0 0 0 0,1 0 0 0 0,-1 0 0 0 0,0 1 1 0 0,0 0-1 0 0,1 0 0 0 0,9 2 0 0 0,-13-1-26 0 0,1 0 1 0 0,-1 0 0 0 0,1 1-1 0 0,-1-1 1 0 0,1 1 0 0 0,-1-1-1 0 0,0 1 1 0 0,0 0-1 0 0,0 0 1 0 0,0 0 0 0 0,0 1-1 0 0,-1-1 1 0 0,1 1-1 0 0,0 0 1 0 0,-1-1 0 0 0,0 1-1 0 0,3 5 1 0 0,-2-3-22 0 0,0 1 1 0 0,-1 0 0 0 0,1-1-1 0 0,-1 1 1 0 0,0 0-1 0 0,-1 0 1 0 0,0 0 0 0 0,0 0-1 0 0,0 0 1 0 0,0 1-1 0 0,-1-1 1 0 0,-1 7 0 0 0,0-1-1 0 0,-1 0 0 0 0,-1 0 0 0 0,0-1 1 0 0,0 0-1 0 0,-8 17 0 0 0,-2 4-95 0 0,-1-1-1 0 0,-21 32 0 0 0,16-26-938 0 0,10-13-2503 0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1:26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1 162 1375 0 0,'35'-45'909'0'0,"-21"28"2447"0"0,4-5 13049 0 0,-33 77-16093 0 0,-12 52 20 0 0,25-93-248 0 0,0 0-1 0 0,1-1 1 0 0,0 1 0 0 0,1 1-1 0 0,2 22 1 0 0,-1-34-27 0 0,0 1-1 0 0,0 0 1 0 0,0-1 0 0 0,0 1-1 0 0,0-1 1 0 0,1 1 0 0 0,-1-1-1 0 0,1 1 1 0 0,0-1-1 0 0,0 0 1 0 0,0 0 0 0 0,0 0-1 0 0,1 0 1 0 0,-1-1 0 0 0,1 1-1 0 0,0 0 1 0 0,0-1 0 0 0,4 3-1 0 0,-4-4-2 0 0,-1 1-1 0 0,1-1 1 0 0,0 0 0 0 0,-1 0-1 0 0,1-1 1 0 0,0 1 0 0 0,0-1-1 0 0,0 1 1 0 0,-1-1 0 0 0,1 0-1 0 0,0 0 1 0 0,0 0 0 0 0,0 0-1 0 0,0-1 1 0 0,0 1 0 0 0,-1-1-1 0 0,1 1 1 0 0,0-1 0 0 0,0 0-1 0 0,-1 0 1 0 0,1-1-1 0 0,-1 1 1 0 0,1 0 0 0 0,2-3-1 0 0,19-13 233 0 0,-1-2-1 0 0,0 0 0 0 0,22-27 1 0 0,-20 18-220 0 0,19-33 1 0 0,4-4-296 0 0,21-24-2471 0 0,-29 37-2512 0 0,-34 44 3749 0 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1:26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96 11519 0 0,'0'0'528'0'0,"2"0"-16"0"0,9 4-54 0 0,-1 1-1 0 0,1-1 1 0 0,16 12 0 0 0,-18-10 643 0 0,0-1 0 0 0,1 0 0 0 0,0 0 0 0 0,21 6 0 0 0,-2-3 278 0 0,-24-6-1216 0 0,0 0 1 0 0,1 0-1 0 0,0-1 0 0 0,-1 1 0 0 0,1-2 1 0 0,0 1-1 0 0,-1-1 0 0 0,1 1 0 0 0,0-1 1 0 0,9-2-1 0 0,2-1-65 0 0,1-1 1 0 0,-1-1-1 0 0,0-1 1 0 0,-1 0-1 0 0,1-1 1 0 0,-2-1-1 0 0,25-15 1 0 0,-38 21-144 0 0,0 0 1 0 0,-1 0-1 0 0,1 0 0 0 0,0 0 1 0 0,-1 0-1 0 0,1-1 0 0 0,-1 1 1 0 0,0 0-1 0 0,0-1 0 0 0,0 1 1 0 0,0-1-1 0 0,0 1 1 0 0,0-1-1 0 0,-1 1 0 0 0,1-1 1 0 0,-1 0-1 0 0,0 1 0 0 0,0-1 1 0 0,0 0-1 0 0,0 1 0 0 0,0-1 1 0 0,0 0-1 0 0,-1 1 1 0 0,1-1-1 0 0,-3-4 0 0 0,3 4-67 0 0,-1 1 0 0 0,0 0 0 0 0,0 0 1 0 0,0-1-1 0 0,0 1 0 0 0,0 0 0 0 0,0 0 0 0 0,0 0 0 0 0,-1 0 0 0 0,1 0 0 0 0,-1 1 0 0 0,1-1 0 0 0,-1 0 0 0 0,0 1 0 0 0,0-1 0 0 0,0 1 0 0 0,0-1 0 0 0,0 1 1 0 0,0 0-1 0 0,0 0 0 0 0,0 0 0 0 0,0 0 0 0 0,-1 0 0 0 0,1 1 0 0 0,0-1 0 0 0,-1 1 0 0 0,1-1 0 0 0,-5 1 0 0 0,-4 1-108 0 0,-1 1-1 0 0,1 0 0 0 0,0 1 1 0 0,0 1-1 0 0,0 0 1 0 0,1 0-1 0 0,-1 1 1 0 0,-18 11-1 0 0,12-5 299 0 0,1 1 1 0 0,0 0-1 0 0,0 1 1 0 0,-15 18-1 0 0,10-6 401 0 0,-31 48 0 0 0,19-24 120 0 0,16-25-241 0 0,1 1-1 0 0,1 1 0 0 0,-21 48 1 0 0,35-72-349 0 0,0-1 0 0 0,0 1 1 0 0,1 0-1 0 0,-1 0 1 0 0,0 0-1 0 0,1 0 0 0 0,0 0 1 0 0,-1 0-1 0 0,1 0 1 0 0,0 0-1 0 0,0 0 1 0 0,0 0-1 0 0,0 0 0 0 0,0 1 1 0 0,1-1-1 0 0,-1 0 1 0 0,1 0-1 0 0,-1 0 1 0 0,1-1-1 0 0,0 1 0 0 0,0 0 1 0 0,0 0-1 0 0,0 0 1 0 0,0 0-1 0 0,0-1 0 0 0,0 1 1 0 0,0 0-1 0 0,1-1 1 0 0,-1 1-1 0 0,1-1 1 0 0,-1 0-1 0 0,1 1 0 0 0,0-1 1 0 0,-1 0-1 0 0,1 0 1 0 0,0 0-1 0 0,0 0 1 0 0,0 0-1 0 0,0-1 0 0 0,0 1 1 0 0,0-1-1 0 0,0 1 1 0 0,0-1-1 0 0,2 1 1 0 0,6 1-471 0 0,0-1 0 0 0,18 1 0 0 0,2-3-1130 0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1:27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308 265 11055 0 0,'-1'1'852'0'0,"-25"19"-427"0"0,14-10 478 0 0,0-1-1 0 0,-1 0 1 0 0,0 0 0 0 0,0-2 0 0 0,-1 1-1 0 0,-15 5 1 0 0,21-11-631 0 0,-4 2 521 0 0,1 0-1 0 0,-1-1 1 0 0,-20 3-1 0 0,28-6-678 0 0,1 1 0 0 0,-1-1-1 0 0,0-1 1 0 0,1 1 0 0 0,-1 0 0 0 0,0-1-1 0 0,1 0 1 0 0,-1 0 0 0 0,1 0 0 0 0,-1 0-1 0 0,1-1 1 0 0,0 1 0 0 0,-1-1 0 0 0,1 0 0 0 0,0 0-1 0 0,-4-3 1 0 0,4 3-108 0 0,0-1 0 0 0,0 1 0 0 0,0-1 0 0 0,1 0 1 0 0,-1 0-1 0 0,1 0 0 0 0,0 0 0 0 0,0 0 0 0 0,0 0 0 0 0,0 0 0 0 0,0-1 0 0 0,1 1 0 0 0,0-1 0 0 0,0 1 0 0 0,0-1 1 0 0,0 0-1 0 0,0 1 0 0 0,0-1 0 0 0,1 0 0 0 0,0 0 0 0 0,0 1 0 0 0,0-1 0 0 0,0 0 0 0 0,1 0 0 0 0,-1 1 0 0 0,1-1 1 0 0,0 0-1 0 0,0 1 0 0 0,2-5 0 0 0,2-4-113 0 0,1 1 0 0 0,1-1 0 0 0,-1 1 0 0 0,2 0 0 0 0,-1 1 0 0 0,2 0 1 0 0,-1 0-1 0 0,1 0 0 0 0,1 1 0 0 0,-1 1 0 0 0,15-10 0 0 0,-21 16 73 0 0,103-70-1323 0 0,-95 66 1280 0 0,0 1 1 0 0,0-1-1 0 0,1 2 1 0 0,-1 0-1 0 0,1 0 1 0 0,0 1-1 0 0,0 0 1 0 0,16-1-1 0 0,-20 4 106 0 0,0 0 0 0 0,0 1 0 0 0,0 0 0 0 0,0 0 0 0 0,-1 0 0 0 0,1 1-1 0 0,-1 1 1 0 0,1-1 0 0 0,-1 1 0 0 0,0 0 0 0 0,0 1 0 0 0,9 5 0 0 0,-6-2 87 0 0,-1 0 0 0 0,1 1-1 0 0,-1-1 1 0 0,-1 2 0 0 0,0 0 0 0 0,0 0 0 0 0,10 14 0 0 0,-16-19-78 0 0,0-1-1 0 0,0 1 1 0 0,0 0 0 0 0,-1-1 0 0 0,1 1-1 0 0,-1 0 1 0 0,0 0 0 0 0,0 0 0 0 0,0 0-1 0 0,0 0 1 0 0,-1 0 0 0 0,0 0-1 0 0,0 0 1 0 0,0 8 0 0 0,-1-6-9 0 0,-1 0 0 0 0,1 0 1 0 0,-1 0-1 0 0,-1 0 0 0 0,1 0 0 0 0,-1 0 0 0 0,0 0 1 0 0,-6 8-1 0 0,-1 0-6 0 0,-1-1 0 0 0,0 0-1 0 0,-1-1 1 0 0,-1 0 0 0 0,0-1 0 0 0,-16 11 0 0 0,-3-1-57 0 0,-54 28 1 0 0,72-42-279 0 0,-2 0 1 0 0,1-1 0 0 0,0-1-1 0 0,-1-1 1 0 0,0 0 0 0 0,-21 2 0 0 0,34-6-78 0 0,0 0 1 0 0,0 0 0 0 0,0 1-1 0 0,0-2 1 0 0,0 1 0 0 0,0 0-1 0 0,0-1 1 0 0,-4 0 0 0 0,-3-6-6075 0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1:27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0 12439 0 0,'-1'2'958'0'0,"-19"15"298"0"0,-22 26 1 0 0,-3 3 1335 0 0,-71 73 132 0 0,99-99-2432 0 0,2 1 0 0 0,0 0 1 0 0,1 1-1 0 0,-15 34 0 0 0,6 6-70 0 0,2 1 1 0 0,-18 89-1 0 0,16-58-129 0 0,18-76-865 0 0,0 1 0 0 0,-1-1 0 0 0,-1-1 0 0 0,-1 1 0 0 0,0-1-1 0 0,-1 0 1 0 0,-1-1 0 0 0,-1 0 0 0 0,-22 25 0 0 0,19-26-1011 0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1:28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397 396 10367 0 0,'0'0'935'0'0,"-7"0"-750"0"0,1-1-53 0 0,5 0 551 0 0,1 1-595 0 0,-1 0 0 0 0,1 0 0 0 0,0 0 0 0 0,-1 0 0 0 0,1 0 0 0 0,0 0 0 0 0,-1-1 0 0 0,1 1 0 0 0,0 0 0 0 0,-1 0 0 0 0,1 0 0 0 0,0 0 0 0 0,0-1 0 0 0,-1 1 0 0 0,1 0 0 0 0,0 0 0 0 0,0-1 0 0 0,0 1 0 0 0,-1 0 0 0 0,1 0 0 0 0,0-1 0 0 0,0 1 0 0 0,0 0 0 0 0,0-1 0 0 0,0 1 0 0 0,-1 0 0 0 0,1-1 0 0 0,0 1 0 0 0,0 0 0 0 0,0-1 0 0 0,0 1 0 0 0,0 0 0 0 0,0-1 0 0 0,0 1 0 0 0,0 0 0 0 0,0-1 0 0 0,0 1 0 0 0,0 0 0 0 0,0-1 0 0 0,1 1 0 0 0,-1 0 0 0 0,0 0 0 0 0,0-1 0 0 0,0 0 0 0 0,6-14 1241 0 0,9-3-799 0 0,0 0 1 0 0,35-30-1 0 0,-28 27-305 0 0,14-10 122 0 0,1 2 0 0 0,1 2 0 0 0,78-43 0 0 0,-78 50-211 0 0,71-28 0 0 0,-84 39-100 0 0,2 2 1 0 0,-1 0-1 0 0,53-6 1 0 0,-69 12-25 0 0,1 1 0 0 0,0 0 1 0 0,11 2-1 0 0,-19-2-10 0 0,1 1 1 0 0,-1-1-1 0 0,0 1 0 0 0,0 0 1 0 0,0 0-1 0 0,1 0 1 0 0,-1 1-1 0 0,0-1 0 0 0,-1 1 1 0 0,1-1-1 0 0,0 1 0 0 0,0 0 1 0 0,4 4-1 0 0,-6-4-11 0 0,1 1-1 0 0,0-1 0 0 0,-1 1 1 0 0,1 0-1 0 0,-1-1 1 0 0,0 1-1 0 0,0 0 1 0 0,0 0-1 0 0,0 0 0 0 0,-1-1 1 0 0,1 1-1 0 0,-1 0 1 0 0,0 0-1 0 0,0 0 1 0 0,0 0-1 0 0,0 0 0 0 0,0 0 1 0 0,0 0-1 0 0,-1 0 1 0 0,0 0-1 0 0,1 0 1 0 0,-1 0-1 0 0,0 0 0 0 0,-3 5 1 0 0,-2 3-43 0 0,0 1 0 0 0,-1-1 0 0 0,0 0 0 0 0,-11 13 1 0 0,-10 9-82 0 0,-54 49 1 0 0,-42 22-426 0 0,89-75 391 0 0,-442 322-909 0 0,445-330 1065 0 0,-198 133 16 0 0,164-97 381 0 0,63-55-306 0 0,3-2-55 0 0,0 1-1 0 0,0-1 1 0 0,-1 0-1 0 0,1 0 0 0 0,0 1 1 0 0,0-1-1 0 0,0 0 1 0 0,0 0-1 0 0,0 1 1 0 0,-1-1-1 0 0,1 0 1 0 0,0 1-1 0 0,0-1 0 0 0,0 0 1 0 0,0 1-1 0 0,0-1 1 0 0,0 0-1 0 0,0 1 1 0 0,0-1-1 0 0,0 0 1 0 0,0 0-1 0 0,0 1 0 0 0,0 0 1 0 0,21 0 124 0 0,-1 0 1 0 0,0-2-1 0 0,1 0 1 0 0,37-7 0 0 0,-19 2-85 0 0,126-5-9 0 0,-101 9 288 0 0,85-15 0 0 0,-104 9 133 0 0,0 2 0 0 0,51-1 0 0 0,-59 11-502 0 0,-25-2-542 0 0,-10-1 240 0 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1:29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17 15175 0 0,'0'0'695'0'0,"6"-7"224"0"0,-2 2-781 0 0,2 1 3201 0 0,-8 9-2765 0 0,-9 12-783 0 0,-17 11 262 0 0,-1-1 0 0 0,-1-1-1 0 0,-47 30 1 0 0,-31 27-56 0 0,76-56 18 0 0,-60 58 100 0 0,83-75-29 0 0,0 1-1 0 0,1-1 1 0 0,0 1 0 0 0,1 1-1 0 0,0-1 1 0 0,1 1-1 0 0,-6 16 1 0 0,11-25-47 0 0,0 0 1 0 0,1 1-1 0 0,-1-1 1 0 0,1 0-1 0 0,0 0 0 0 0,0 1 1 0 0,0-1-1 0 0,0 0 1 0 0,0 0-1 0 0,1 1 0 0 0,-1-1 1 0 0,1 0-1 0 0,0 0 1 0 0,0 0-1 0 0,0 0 1 0 0,1 0-1 0 0,-1 0 0 0 0,1 0 1 0 0,-1 0-1 0 0,1 0 1 0 0,0-1-1 0 0,0 1 0 0 0,0-1 1 0 0,0 1-1 0 0,1-1 1 0 0,-1 0-1 0 0,1 0 1 0 0,-1 0-1 0 0,1 0 0 0 0,0-1 1 0 0,0 1-1 0 0,0-1 1 0 0,0 1-1 0 0,0-1 0 0 0,0 0 1 0 0,0 0-1 0 0,0 0 1 0 0,5 0-1 0 0,17 2 127 0 0,0-2 1 0 0,0 0-1 0 0,47-6 0 0 0,74-20 486 0 0,-129 21-641 0 0,34-8-2154 0 0,0-2-3420 0 0,-42 10-1667 0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1:30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14 5063 0 0,'-8'-6'528'0'0,"1"0"1314"0"0,7 6-1618 0 0,-1 0 0 0 0,1 0 0 0 0,0 0 0 0 0,-1 0 0 0 0,1-1 0 0 0,0 1 0 0 0,0 0 0 0 0,-1 0 0 0 0,1 0 0 0 0,0 0 1 0 0,-1 0-1 0 0,1 0 0 0 0,0 0 0 0 0,-1 0 0 0 0,1 0 0 0 0,0 0 0 0 0,-1 0 0 0 0,1 0 0 0 0,0 0 0 0 0,0 0 0 0 0,-1 0 0 0 0,1 0 0 0 0,0 0 0 0 0,-1 1 0 0 0,1-1 0 0 0,0 0 0 0 0,-1 0 0 0 0,-2 13 1376 0 0,7 15-1711 0 0,4-5 407 0 0,1-1-1 0 0,2 0 0 0 0,0-1 1 0 0,25 36-1 0 0,-25-41-118 0 0,122 169 1188 0 0,23 36-636 0 0,-143-199-674 0 0,-1 0 1 0 0,0 2-1 0 0,-2-1 0 0 0,11 42 0 0 0,-17-51-30 0 0,-1 0-1 0 0,-1 1 0 0 0,0-1 1 0 0,-1 1-1 0 0,-1-1 1 0 0,0 1-1 0 0,-1 0 0 0 0,-1-1 1 0 0,-4 23-1 0 0,0-20 13 0 0,0 1-1 0 0,-1-1 0 0 0,0 0 1 0 0,-2 0-1 0 0,0-1 1 0 0,0-1-1 0 0,-2 1 0 0 0,0-1 1 0 0,-19 19-1 0 0,-1-3 189 0 0,0-3 1 0 0,-71 50-1 0 0,-136 62 1037 0 0,220-128-1156 0 0,14-8-97 0 0,-1-1-1 0 0,1 0 1 0 0,-1-1-1 0 0,0 1 0 0 0,-7 2 1 0 0,10-4-826 0 0,5-1-287 0 0,9 0-58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9:20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5527 0 0,'0'0'10664'0'0,"3"0"-10258"0"0,39-2 498 0 0,0-1 0 0 0,65-13 1 0 0,-50 5-370 0 0,42-9 222 0 0,-80 16-581 0 0,28-2-1 0 0,7-1-59 0 0,-51 7-234 0 0,-7 17-5842 0 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1:31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1327 100 8751 0 0,'47'-24'1989'0'0,"55"-18"0"0"0,-72 31 673 0 0,42-9 1 0 0,-63 18-2142 0 0,-7 2 818 0 0,-10 2-782 0 0,-15 4-188 0 0,-41 17-1 0 0,20-7-337 0 0,-129 51-483 0 0,8-3-536 0 0,-116 33-1416 0 0,243-85 2114 0 0,-67 20-679 0 0,86-27 862 0 0,0-2 0 0 0,0 0-1 0 0,-31 1 1 0 0,34-4 89 0 0,-17-1-72 0 0,23-3-11 0 0,9 3 75 0 0,1 0 0 0 0,-1 0 1 0 0,0 0-1 0 0,1 0 0 0 0,-1 0 1 0 0,1-1-1 0 0,0 1 0 0 0,-1 0 0 0 0,1 0 1 0 0,0 0-1 0 0,0-1 0 0 0,-1 1 0 0 0,1 0 1 0 0,0 0-1 0 0,0-1 0 0 0,1 1 1 0 0,-1 0-1 0 0,0 0 0 0 0,0-1 0 0 0,0 1 1 0 0,1 0-1 0 0,-1 0 0 0 0,1 0 0 0 0,-1 0 1 0 0,1 0-1 0 0,-1-1 0 0 0,1 1 1 0 0,0 0-1 0 0,0 0 0 0 0,0-1 0 0 0,5-5-111 0 0,-1 0 1 0 0,13-12-1 0 0,-16 17 118 0 0,4-3 60 0 0,0 0 0 0 0,0 1-1 0 0,1-1 1 0 0,0 1 0 0 0,0 1 0 0 0,0-1-1 0 0,0 1 1 0 0,0 1 0 0 0,0-1 0 0 0,16-2-1 0 0,-22 5-22 0 0,0 0 0 0 0,0 0 0 0 0,0 0 0 0 0,0 0 0 0 0,1 0 0 0 0,-1 0 0 0 0,0 1 0 0 0,0-1 0 0 0,0 0 0 0 0,0 1 0 0 0,0-1 0 0 0,0 1 0 0 0,0-1 0 0 0,0 1 0 0 0,0 0 0 0 0,0-1 0 0 0,0 1 0 0 0,0 0 0 0 0,0 0 0 0 0,0 0 0 0 0,0-1 0 0 0,-1 1 0 0 0,1 0 0 0 0,1 2-1 0 0,-1-1 14 0 0,1 1 0 0 0,-1-1 0 0 0,0 1-1 0 0,1 0 1 0 0,-1-1 0 0 0,0 1-1 0 0,-1 0 1 0 0,2 4 0 0 0,-2 2 108 0 0,0 0 0 0 0,0 0 0 0 0,-1 0 0 0 0,0 0 0 0 0,0 0 0 0 0,-4 12 1 0 0,-21 52 440 0 0,14-44-609 0 0,0-1 0 0 0,-2-1-1 0 0,-1 0 1 0 0,-2-1 0 0 0,0-1-1 0 0,-1-1 1 0 0,-33 34 0 0 0,-204 154-2274 0 0,221-186 2092 0 0,-45 33 222 0 0,-27 21 1264 0 0,88-60 1737 0 0,21-19-2891 0 0,0-1 1 0 0,1 1 0 0 0,-1-1-1 0 0,0 0 1 0 0,1 1 0 0 0,-1-2-1 0 0,0 1 1 0 0,0 0 0 0 0,6-2-1 0 0,0 1 36 0 0,22-3 97 0 0,0-2 0 0 0,38-12 0 0 0,-14 3-115 0 0,7-2-10 0 0,110-24 709 0 0,-169 40-832 0 0,213-29 709 0 0,-198 28-938 0 0,-16 2-7 0 0,8-4-778 0 0,-7 1 238 0 0,-1 1 1 0 0,1 0-1 0 0,0-1 1 0 0,-1 0-1 0 0,3-3 1 0 0,1-3-5369 0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1:32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0 241 13847 0 0,'0'0'1390'0'0,"0"-1"-1273"0"0,0-2 69 0 0,0 1-1 0 0,1-1 1 0 0,-1 0 0 0 0,1 1 0 0 0,-1-1-1 0 0,1 0 1 0 0,0 1 0 0 0,0-1-1 0 0,0 1 1 0 0,0 0 0 0 0,0-1 0 0 0,1 1-1 0 0,-1 0 1 0 0,4-4 0 0 0,-1 2 53 0 0,-1 0 0 0 0,1 1 1 0 0,1-1-1 0 0,-1 1 0 0 0,0 0 0 0 0,1 1 1 0 0,5-3-1 0 0,7-3 277 0 0,0 2-1 0 0,1 0 1 0 0,24-4-1 0 0,-11 5-330 0 0,30-1 0 0 0,-8 1-115 0 0,87-22-93 0 0,-64 11-522 0 0,-46 10 82 0 0,-5 2-871 0 0,49-15 0 0 0,15-16-2420 0 0,-45 18 1834 0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1:32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52 10135 0 0,'17'-14'1231'0'0,"36"-24"5884"0"0,-65 48-6298 0 0,-53 47-364 0 0,3 3 1 0 0,3 2-1 0 0,-91 125 0 0 0,141-174-433 0 0,1 0-1 0 0,0 1 1 0 0,1 0-1 0 0,0 0 1 0 0,-5 17 0 0 0,11-26-12 0 0,-1 0 1 0 0,1 0-1 0 0,1 0 1 0 0,-1-1-1 0 0,1 1 1 0 0,0 0-1 0 0,0 0 1 0 0,0 0-1 0 0,1 5 1 0 0,0-7-6 0 0,0 0 0 0 0,0 0 0 0 0,0-1 0 0 0,0 1 0 0 0,1 0 0 0 0,-1 0 0 0 0,1-1 0 0 0,-1 1 0 0 0,1-1 0 0 0,0 0 0 0 0,0 1 0 0 0,0-1 0 0 0,0 0 0 0 0,0 0 0 0 0,5 3 0 0 0,0 0-51 0 0,0-1 1 0 0,1 0-1 0 0,-1 0 1 0 0,1-1 0 0 0,8 3-1 0 0,8-1-5632 0 0,-7-3-934 0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1:32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13359 0 0,'0'0'2424'0'0,"-1"2"-1322"0"0,1 4-859 0 0,-1-1 1 0 0,1 1 0 0 0,0-1 0 0 0,0 1 0 0 0,1 0 0 0 0,0-1 0 0 0,0 0 0 0 0,0 1-1 0 0,0-1 1 0 0,1 1 0 0 0,0-1 0 0 0,0 0 0 0 0,1 0 0 0 0,-1 0 0 0 0,1 0 0 0 0,0-1-1 0 0,5 7 1 0 0,6 5 63 0 0,1 0-1 0 0,0-1 1 0 0,22 16-1 0 0,-6-5 153 0 0,14 10-194 0 0,1-2 0 0 0,79 43 0 0 0,-61-39-172 0 0,-47-28-151 0 0,55 31-920 0 0,-64-37 790 0 0,0-1-1 0 0,0 1 1 0 0,1-1-1 0 0,-1-1 0 0 0,1 0 1 0 0,17 2-1 0 0,-24-4-114 0 0,1 0 0 0 0,-1 0 0 0 0,1 0 0 0 0,-1 0-1 0 0,1-1 1 0 0,-1 1 0 0 0,1-1 0 0 0,2-1 0 0 0,11-6-4995 0 0,-3-1-536 0 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1:33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822 0 1839 0 0,'0'0'83'0'0,"-8"1"6773"0"0,-16 15 669 0 0,4 5-4073 0 0,-17 28-2785 0 0,13-14 134 0 0,1-7-700 0 0,-1-2 0 0 0,-1-1 0 0 0,-43 35 0 0 0,-93 55 51 0 0,33-26 55 0 0,-24 31 366 0 0,62-54-375 0 0,74-55-153 0 0,-4 1 104 0 0,18-11 452 0 0,13-10-294 0 0,10-7-932 0 0,0 1 1 0 0,1 1-1 0 0,34-16 1 0 0,-33 19-618 0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1:33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92 2759 0 0,'0'-2'207'0'0,"-3"-21"23"0"0,3 20 510 0 0,-1 0 1 0 0,0 0 0 0 0,1-1 0 0 0,-1 1 0 0 0,1 0-1 0 0,0 0 1 0 0,0-1 0 0 0,1 1 0 0 0,-1 0 0 0 0,1 0-1 0 0,-1-1 1 0 0,3-4 0 0 0,-3 8-589 0 0,0 0 1 0 0,1-1-1 0 0,-1 0 1 0 0,0 1-1 0 0,0-1 1 0 0,1 1-1 0 0,-1-1 1 0 0,0 1-1 0 0,0-1 1 0 0,0 1-1 0 0,0-1 1 0 0,0 0-1 0 0,1 1 1 0 0,-1-1-1 0 0,0 1 1 0 0,0-1-1 0 0,-1 0 1 0 0,1 1-1 0 0,0-1 1 0 0,0 1-1 0 0,0-1 1 0 0,0 1-1 0 0,0-1 0 0 0,-1 0 1 0 0,1 1-1 0 0,0-1 1 0 0,0 1-1 0 0,-1-1 1 0 0,1 1-1 0 0,-1-1 1 0 0,1 1-1 0 0,0 0 1 0 0,-3-3 2132 0 0,-6 45-717 0 0,9-34-1438 0 0,-1 0 0 0 0,2 0 0 0 0,-1 0 0 0 0,1 0 0 0 0,1 0 0 0 0,-1 0 0 0 0,1 0 0 0 0,1 0 0 0 0,-1 0 0 0 0,5 7 0 0 0,2 3 2 0 0,0-1 1 0 0,24 32-1 0 0,-25-40-184 0 0,1 1 0 0 0,1-2 0 0 0,-1 1 0 0 0,1-1 0 0 0,1-1 1 0 0,0 0-1 0 0,0 0 0 0 0,0-1 0 0 0,0 0 0 0 0,22 6 0 0 0,-28-10-380 0 0,1 0 1 0 0,-1-1-1 0 0,1 0 0 0 0,-1 0 0 0 0,1 0 1 0 0,-1-1-1 0 0,1 0 0 0 0,-1 0 0 0 0,1 0 1 0 0,9-2-1 0 0,1-3-6315 0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1:33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662 0 11519 0 0,'18'0'887'0'0,"-5"3"-359"0"0,-12-2-385 0 0,0-1-1 0 0,0 1 1 0 0,0-1 0 0 0,0 1-1 0 0,1 0 1 0 0,-1-1 0 0 0,0 1-1 0 0,0 0 1 0 0,-1 0 0 0 0,1 0-1 0 0,0 0 1 0 0,0 0 0 0 0,0 0-1 0 0,-1 0 1 0 0,1 0 0 0 0,0 0-1 0 0,-1 0 1 0 0,1 0 0 0 0,-1 1-1 0 0,1 1 1 0 0,0-1 50 0 0,-1 0 1 0 0,0 0-1 0 0,0 0 0 0 0,-1 0 0 0 0,1 0 1 0 0,0 0-1 0 0,0 0 0 0 0,-1 0 1 0 0,0 0-1 0 0,1 0 0 0 0,-1 0 1 0 0,-1 2-1 0 0,-2 3 127 0 0,0-1 1 0 0,0 1-1 0 0,-1-1 1 0 0,0 1-1 0 0,-10 8 1 0 0,-3 0-41 0 0,0-1 0 0 0,-1-1 0 0 0,-27 14 0 0 0,1 0-57 0 0,-6 3-182 0 0,-1-2 0 0 0,-2-3 1 0 0,-1-2-1 0 0,-57 16 0 0 0,91-33-138 0 0,-1-1 1 0 0,-26 4-1 0 0,38-8 35 0 0,-1 0 0 0 0,1-1 0 0 0,0 0 0 0 0,-1-1 0 0 0,1 0 0 0 0,-20-4 0 0 0,29 4 61 0 0,0 1-8 0 0,0 0 0 0 0,0 0 0 0 0,0-1 1 0 0,0 1-1 0 0,0-1 0 0 0,0 1 0 0 0,0-1 0 0 0,0 1 0 0 0,0-1 1 0 0,0 1-1 0 0,-2-3 0 0 0,3 3 7 0 0,0 0 0 0 0,0 0 1 0 0,0-1-1 0 0,0 1 0 0 0,0 0 0 0 0,0 0 0 0 0,0-1 1 0 0,0 1-1 0 0,0 0 0 0 0,0 0 0 0 0,0-1 0 0 0,0 1 1 0 0,0 0-1 0 0,0 0 0 0 0,0-1 0 0 0,0 1 1 0 0,0 0-1 0 0,0 0 0 0 0,0 0 0 0 0,0-1 0 0 0,0 1 1 0 0,1 0-1 0 0,-1 0 0 0 0,0-1 0 0 0,0 1 0 0 0,0 0 1 0 0,0 0-1 0 0,0 0 0 0 0,1-1 0 0 0,14-9 1 0 0,-12 9 43 0 0,0-1 0 0 0,0 1 1 0 0,0 0-1 0 0,0 0 1 0 0,0 0-1 0 0,0 1 1 0 0,0-1-1 0 0,0 1 1 0 0,1 0-1 0 0,-1 0 0 0 0,0 0 1 0 0,0 0-1 0 0,0 0 1 0 0,0 1-1 0 0,1-1 1 0 0,-1 1-1 0 0,0 0 1 0 0,0 0-1 0 0,0 0 0 0 0,0 0 1 0 0,0 1-1 0 0,-1-1 1 0 0,1 1-1 0 0,0 0 1 0 0,-1 0-1 0 0,1 0 0 0 0,-1 0 1 0 0,1 0-1 0 0,-1 0 1 0 0,3 4-1 0 0,0 1 33 0 0,0-1 0 0 0,-1 1 0 0 0,1 0-1 0 0,-1 0 1 0 0,-1 1 0 0 0,1-1 0 0 0,-1 1 0 0 0,0 0 0 0 0,-1 0-1 0 0,3 14 1 0 0,-3 5 35 0 0,0-1 1 0 0,-4 52-1 0 0,-14 51 323 0 0,6-66-357 0 0,9-50-76 0 0,1 7-148 0 0,0-19 17 0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1:34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9 11055 0 0,'0'0'1002'0'0,"1"-1"-824"0"0,1-5 22 0 0,-1 4 732 0 0,8 10 1620 0 0,-1 0-2155 0 0,-2-1 0 0 0,1 1 0 0 0,-1 1 0 0 0,0-1 0 0 0,8 16 0 0 0,20 50-15 0 0,-31-66-259 0 0,126 325 1370 0 0,-113-289-1321 0 0,-2 0 0 0 0,-2 0 0 0 0,8 60 0 0 0,-17-79-78 0 0,-2 0-1 0 0,0 0 1 0 0,-2 0-1 0 0,0 1 1 0 0,-2-1-1 0 0,0-1 1 0 0,-13 42-1 0 0,0-22 94 0 0,-2-1 0 0 0,-38 67-1 0 0,47-95-161 0 0,0 0 0 0 0,-1-1-1 0 0,-1 0 1 0 0,-1-1 0 0 0,0 0 0 0 0,0-1-1 0 0,-1 0 1 0 0,-1-1 0 0 0,0-1-1 0 0,-27 16 1 0 0,35-23-24 0 0,1 1 0 0 0,-1 0-1 0 0,1 0 1 0 0,0 0 0 0 0,-7 9 0 0 0,4-5-27 0 0,6-6-82 0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1:34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17 9671 0 0,'-6'6'10736'0'0,"10"-4"-10595"0"0,0 0 0 0 0,0 0 0 0 0,0-1 0 0 0,0 1 0 0 0,0-1 0 0 0,0 0 0 0 0,1 0 0 0 0,-1-1 0 0 0,0 1 0 0 0,0-1 0 0 0,6 0 0 0 0,10-1 156 0 0,22-4 0 0 0,-25 3-166 0 0,51-9 46 0 0,-33 5-359 0 0,0 1 1 0 0,59 0-1 0 0,-88 5-176 0 0,0 0-1 0 0,-1 1 1 0 0,1 0-1 0 0,-1 0 1 0 0,1 0-1 0 0,-1 1 1 0 0,0-1-1 0 0,1 1 1 0 0,-1 1-1 0 0,6 3 1 0 0,-3 1-1468 0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1:35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16495 0 0,'0'0'1934'0'0,"3"1"-1025"0"0,18 0 118 0 0,0 0-1 0 0,0-2 1 0 0,0 0-1 0 0,23-5 1 0 0,27-1-248 0 0,44-2-80 0 0,-2 0-1091 0 0,-39 7-3433 0 0,-53 2-4140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9:20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3679 0 0,'0'0'7170'0'0,"3"0"-5797"0"0,7-1-503 0 0,0-1 0 0 0,1 0 0 0 0,-1 0 0 0 0,0-1 0 0 0,-1 0 0 0 0,14-6 0 0 0,-12 4-297 0 0,-1 1-1 0 0,1 0 0 0 0,-1 1 0 0 0,1 0 0 0 0,0 1 1 0 0,18-1-1 0 0,-24 2-520 0 0,19 4 169 0 0,92 14-266 0 0,-66-12-2762 0 0,-33-4-4357 0 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1:37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8 1839 0 0,'5'-8'15632'0'0,"-4"15"-15436"0"0,-1-1 1 0 0,-1 0-1 0 0,1 0 0 0 0,-1 0 0 0 0,0 1 0 0 0,-1-1 1 0 0,1 0-1 0 0,-3 6 0 0 0,-1 6 26 0 0,-96 304 1338 0 0,85-276-1445 0 0,-60 146 50 0 0,54-143 181 0 0,-53 82 0 0 0,73-128-293 0 0,0 1-30 0 0,1-2-55 0 0,3-4-976 0 0,5-7 372 0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1:38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18 12895 0 0,'0'0'6863'0'0,"0"-1"-6715"0"0,0 1 0 0 0,0 0 0 0 0,0-1 0 0 0,0 1 0 0 0,0-1 1 0 0,0 1-1 0 0,0 0 0 0 0,0-1 0 0 0,0 1 0 0 0,0-1 0 0 0,0 1 0 0 0,0 0 0 0 0,0-1 0 0 0,0 1 1 0 0,0 0-1 0 0,0-1 0 0 0,1 1 0 0 0,-1-1 0 0 0,0 1 0 0 0,0 0 0 0 0,0-1 0 0 0,1 1 0 0 0,6-2-9 0 0,-5 2-3 0 0,8-4 200 0 0,-7 2-172 0 0,0 1 630 0 0,-23 16-757 0 0,17-13 5 0 0,-1 3-20 0 0,2-4 8 0 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1:38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146 164 6447 0 0,'13'-9'724'0'0,"0"-1"-1"0"0,-1 0 0 0 0,17-18 0 0 0,-17 16 983 0 0,0 0-1 0 0,24-17 1 0 0,24-6 1208 0 0,-54 32-2540 0 0,0 0 0 0 0,0 0 0 0 0,0 1 0 0 0,1 0 0 0 0,-1 0 1 0 0,0 1-1 0 0,1 0 0 0 0,7-1 0 0 0,-12 2 491 0 0,-1 3-623 0 0,0-3-232 0 0,-1 1 0 0 0,0-1 0 0 0,1 0 1 0 0,-1 1-1 0 0,0-1 0 0 0,1 1 0 0 0,-1-1 0 0 0,0 0 1 0 0,0 1-1 0 0,0-1 0 0 0,1 1 0 0 0,-1-1 1 0 0,0 1-1 0 0,0-1 0 0 0,0 1 0 0 0,0-1 1 0 0,0 1-1 0 0,0 0 0 0 0,-3 12 196 0 0,-1 0 0 0 0,0 1-1 0 0,-1-1 1 0 0,-1-1 0 0 0,-9 18 0 0 0,-2 3 47 0 0,-89 155 889 0 0,19-38-620 0 0,35-43-299 0 0,-2 8-158 0 0,39-92-64 0 0,7-12 10 0 0,1 0-1 0 0,-8 17 0 0 0,15-27-167 0 0,-1 1-21 0 0,-1 5 9 0 0,1-5-10 0 0,-1 9-803 0 0,2 5-474 0 0,0-14 1072 0 0,1-2 296 0 0,-1 0 0 0 0,0 1 0 0 0,0-1 0 0 0,0 1 0 0 0,0-1 0 0 0,0 0 0 0 0,0 1 0 0 0,1-1 0 0 0,-1 0 0 0 0,0 1 1 0 0,0-1-1 0 0,1 0 0 0 0,-1 1 0 0 0,0-1 0 0 0,0 0 0 0 0,1 0 0 0 0,-1 1 0 0 0,0-1 0 0 0,1 0 0 0 0,0 0 0 0 0,15-5-1278 0 0,-7 0 84 0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1:39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19 8751 0 0,'14'-5'1232'0'0,"9"-2"-1621"0"0,-10 0 9182 0 0,-55 35-8338 0 0,2 1 0 0 0,-39 37-1 0 0,-85 78 6 0 0,-22 22 232 0 0,175-155-568 0 0,0 1-1 0 0,2 0 0 0 0,-1 0 1 0 0,1 1-1 0 0,1 0 1 0 0,0 1-1 0 0,1 0 1 0 0,1 0-1 0 0,-8 25 0 0 0,12-33-49 0 0,1 1 0 0 0,0 0 0 0 0,0-1 0 0 0,0 1-1 0 0,1 0 1 0 0,0 0 0 0 0,1-1 0 0 0,-1 1 0 0 0,1 0-1 0 0,3 10 1 0 0,-2-12-42 0 0,0 0 0 0 0,0 1 1 0 0,1-1-1 0 0,0 0 0 0 0,0 0 0 0 0,0 0 0 0 0,0-1 0 0 0,1 1 0 0 0,0-1 1 0 0,0 1-1 0 0,0-1 0 0 0,1-1 0 0 0,8 7 0 0 0,-7-6-5 0 0,0 0-1 0 0,0-1 1 0 0,1 1-1 0 0,0-1 0 0 0,-1-1 1 0 0,1 1-1 0 0,0-1 1 0 0,0-1-1 0 0,0 1 1 0 0,1-1-1 0 0,-1 0 1 0 0,0-1-1 0 0,8 0 1 0 0,-7 0-567 0 0,1-1 0 0 0,-1-1 0 0 0,0 1 0 0 0,1-2 0 0 0,-1 1 0 0 0,13-6 0 0 0,-1-1-1171 0 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1:39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14 12439 0 0,'0'0'1126'0'0,"0"-2"-929"0"0,13-9 9863 0 0,-12 13-10019 0 0,0 14 154 0 0,-1-9-175 0 0,0 0 0 0 0,-1 0 0 0 0,0 0 0 0 0,-1-1 1 0 0,0 1-1 0 0,0-1 0 0 0,-5 13 0 0 0,6-16-334 0 0,0-1-1 0 0,0 1 1 0 0,0-1 0 0 0,-1 0-1 0 0,1 1 1 0 0,-1-1-1 0 0,1 0 1 0 0,-1 0 0 0 0,-3 4-1 0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1:40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179 135 15807 0 0,'0'0'1432'0'0,"0"-2"-1180"0"0,0-4-116 0 0,0 2 80 0 0,1 1 1 0 0,-1-1-1 0 0,1 0 0 0 0,0 0 0 0 0,0 0 1 0 0,0 0-1 0 0,0 1 0 0 0,1-1 0 0 0,0 0 1 0 0,-1 1-1 0 0,1 0 0 0 0,0-1 0 0 0,1 1 1 0 0,-1 0-1 0 0,1 0 0 0 0,-1 0 0 0 0,1 0 0 0 0,0 0 1 0 0,0 1-1 0 0,0 0 0 0 0,0-1 0 0 0,1 1 1 0 0,3-2-1 0 0,9-4-269 0 0,0 1 0 0 0,0 1 0 0 0,33-9 0 0 0,-39 12 191 0 0,0 1-124 0 0,-1 0 0 0 0,1 0 0 0 0,-1 1 0 0 0,17 0 0 0 0,-22 1 7 0 0,0 0 0 0 0,-1 0 1 0 0,1 1-1 0 0,-1-1 0 0 0,1 1 0 0 0,0 0 0 0 0,-1 0 0 0 0,0 0 0 0 0,1 1 0 0 0,-1-1 1 0 0,0 1-1 0 0,1 0 0 0 0,-1-1 0 0 0,0 2 0 0 0,3 1 0 0 0,-4-2-8 0 0,-1-1 0 0 0,0 1 0 0 0,1 0 0 0 0,-1-1 1 0 0,0 1-1 0 0,0 0 0 0 0,0 0 0 0 0,0-1 0 0 0,0 1 0 0 0,0 0 0 0 0,0 0 0 0 0,-1 0 0 0 0,1 0 0 0 0,-1 0 0 0 0,1 0 0 0 0,-1 1 0 0 0,0-1 0 0 0,0 0 1 0 0,0 0-1 0 0,0 0 0 0 0,0 0 0 0 0,0 0 0 0 0,-1 0 0 0 0,1 0 0 0 0,-1 0 0 0 0,1 0 0 0 0,-1 0 0 0 0,-1 3 0 0 0,1-4 9 0 0,-1 6 43 0 0,-2 0-1 0 0,1 0 1 0 0,-1-1-1 0 0,0 1 1 0 0,-9 10-1 0 0,-30 28 184 0 0,23-24-155 0 0,-14 13-126 0 0,-2-2-1 0 0,-1-1 0 0 0,-78 48 1 0 0,94-65-17 0 0,1 2 1 0 0,-33 31 0 0 0,31-26 34 0 0,15-14 15 0 0,1 0 0 0 0,0 0 0 0 0,-5 9 0 0 0,7-10 0 0 0,0 3 13 0 0,5-8-7 0 0,-1 0 0 0 0,1 0 0 0 0,-1 0-1 0 0,1 0 1 0 0,-1 0 0 0 0,1 0 0 0 0,0 0-1 0 0,-1-1 1 0 0,1 1 0 0 0,0 0 0 0 0,0 0-1 0 0,0-1 1 0 0,-1 1 0 0 0,1-1 0 0 0,0 1-1 0 0,0 0 1 0 0,0-1 0 0 0,0 0-1 0 0,0 1 1 0 0,0-1 0 0 0,0 0 0 0 0,0 1-1 0 0,0-1 1 0 0,0 0 0 0 0,0 0 0 0 0,1 0-1 0 0,0 0 1 0 0,34-1 186 0 0,-32 1-174 0 0,162-22 188 0 0,-52 6-132 0 0,-76 11-6 0 0,130-10 163 0 0,-161 16-6 0 0,-5 0-1320 0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1:40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27 6911 0 0,'0'0'315'0'0,"2"-1"-7"0"0,3-2-85 0 0,-1 0 1 0 0,1 0-1 0 0,0 0 0 0 0,0 1 1 0 0,0 0-1 0 0,0 0 0 0 0,0 0 1 0 0,11-1-1 0 0,-11 2 1390 0 0,0 0 0 0 0,0 1 1 0 0,0 0-1 0 0,0 0 0 0 0,9 1 0 0 0,-13-1-1506 0 0,0 0 0 0 0,-1 0 1 0 0,1 1-1 0 0,0-1 0 0 0,0 0 0 0 0,0 1 0 0 0,0-1 0 0 0,0 1 0 0 0,-1-1 0 0 0,1 1 0 0 0,0-1 1 0 0,0 1-1 0 0,-1-1 0 0 0,1 1 0 0 0,0 0 0 0 0,-1-1 0 0 0,1 1 0 0 0,0 0 0 0 0,-1 0 1 0 0,1 0-1 0 0,-1-1 0 0 0,0 1 0 0 0,1 0 0 0 0,-1 0 0 0 0,0 0 0 0 0,1 0 0 0 0,-1 0 0 0 0,0 0 1 0 0,0 0-1 0 0,0 0 0 0 0,0-1 0 0 0,0 1 0 0 0,0 0 0 0 0,0 0 0 0 0,0 0 0 0 0,0 0 0 0 0,0 0 1 0 0,0 0-1 0 0,-1 0 0 0 0,1 0 0 0 0,-1 1 0 0 0,0 3-27 0 0,-1-1-1 0 0,0 1 1 0 0,0-1-1 0 0,0 0 1 0 0,0 0 0 0 0,-5 7-1 0 0,0-4-32 0 0,0 0-1 0 0,0 0 1 0 0,-1-1-1 0 0,1 0 1 0 0,-1 0-1 0 0,-1 0 1 0 0,1-1-1 0 0,-16 6 1 0 0,-5 1 143 0 0,-42 10 1 0 0,58-19-183 0 0,-25 6-296 0 0,-1-1 0 0 0,-44 1 0 0 0,16-1-51 0 0,31-5-475 0 0,-68-2-1 0 0,95-2 519 0 0,0 0 0 0 0,0-1 0 0 0,0 0 0 0 0,0 0 0 0 0,-13-7 0 0 0,20 9-60 0 0,2-3-458 0 0,1-4 192 0 0,2 5 669 0 0,0 0-1 0 0,0 0 0 0 0,0 1 1 0 0,0-1-1 0 0,0 1 1 0 0,0 0-1 0 0,0 0 0 0 0,0 0 1 0 0,0 1-1 0 0,0-1 0 0 0,1 1 1 0 0,-1-1-1 0 0,0 1 1 0 0,1 0-1 0 0,-1 1 0 0 0,0-1 1 0 0,0 0-1 0 0,5 2 1 0 0,-8-2-10 0 0,1 0 0 0 0,0 1 1 0 0,-1-1-1 0 0,1 0 1 0 0,0 1-1 0 0,-1-1 1 0 0,1 0-1 0 0,0 1 0 0 0,-1-1 1 0 0,1 1-1 0 0,-1-1 1 0 0,1 1-1 0 0,-1-1 1 0 0,1 1-1 0 0,-1-1 0 0 0,1 1 1 0 0,-1 0-1 0 0,0-1 1 0 0,1 1-1 0 0,-1-1 1 0 0,0 1-1 0 0,0 0 0 0 0,1 0 1 0 0,-1-1-1 0 0,0 1 1 0 0,0 0-1 0 0,0-1 1 0 0,0 1-1 0 0,0 0 1 0 0,0 0-1 0 0,0-1 0 0 0,0 1 1 0 0,0 0-1 0 0,0-1 1 0 0,0 1-1 0 0,0 0 1 0 0,-1 0-1 0 0,1-1 0 0 0,-1 2 1 0 0,0 2-22 0 0,0 0 0 0 0,0-1 0 0 0,-1 1 0 0 0,0-1 0 0 0,-3 7 0 0 0,-10 8 140 0 0,0-2 1 0 0,-1 0-1 0 0,-1 0 1 0 0,-28 19 0 0 0,35-26-21 0 0,6-6 118 0 0,-1 1 1 0 0,1-1 0 0 0,-9 5-1 0 0,26-1-167 0 0,0-3-78 0 0,0 0 1 0 0,0 0-1 0 0,0-1 1 0 0,23 2-1 0 0,-4 0-3 0 0,-1 0-17 0 0,53 12-42 0 0,110 24 53 0 0,-173-38 0 0 0,-14-2 65 0 0,0 0 0 0 0,-1 1 0 0 0,1-1 0 0 0,-1 1 0 0 0,0 1 0 0 0,1-1 0 0 0,-1 1-1 0 0,0 0 1 0 0,0 0 0 0 0,-1 1 0 0 0,1-1 0 0 0,-1 1 0 0 0,0 1 0 0 0,0-1 0 0 0,5 6 0 0 0,-9-9-49 0 0,0 1 0 0 0,-1-1-1 0 0,1 1 1 0 0,0-1 0 0 0,-1 1 0 0 0,1 0 0 0 0,-1-1 0 0 0,0 1 0 0 0,1-1 0 0 0,-1 1 0 0 0,0 0 0 0 0,0-1-1 0 0,0 1 1 0 0,0 0 0 0 0,0-1 0 0 0,-1 1 0 0 0,1 0 0 0 0,-1 2 0 0 0,0 0 8 0 0,-1 1 0 0 0,1-1 0 0 0,-1 0 0 0 0,-5 9 0 0 0,1-5-9 0 0,0 0-1 0 0,-1 0 1 0 0,0-1-1 0 0,0 0 1 0 0,-1 0-1 0 0,0 0 1 0 0,0-1-1 0 0,-15 9 0 0 0,-5 0-9 0 0,-44 17-1 0 0,38-19 31 0 0,0-2 0 0 0,0-2 0 0 0,-59 10 0 0 0,83-17 2 0 0,7-2-38 0 0,0 1 1 0 0,0-1 0 0 0,1 1-1 0 0,-1-1 1 0 0,0 0 0 0 0,0 0 0 0 0,0 0-1 0 0,0-1 1 0 0,0 1 0 0 0,-4-2-1 0 0,7 2-40 0 0,0 0 0 0 0,0 0 0 0 0,0 0 0 0 0,0 0 0 0 0,0 0 0 0 0,-1 0 0 0 0,1 0 0 0 0,0 0 0 0 0,0 0 0 0 0,0 0 0 0 0,0 0 0 0 0,0 0 0 0 0,-1 0 0 0 0,1 0 0 0 0,0 0 0 0 0,0-1 0 0 0,0 1 0 0 0,0 0 0 0 0,0 0 0 0 0,0 0 0 0 0,-1 0 0 0 0,1 0 0 0 0,0 0 0 0 0,0 0 0 0 0,0-1 0 0 0,0 1 0 0 0,0 0 0 0 0,0 0 0 0 0,0 0 0 0 0,0 0 0 0 0,0 0 0 0 0,0-1 0 0 0,0 1 0 0 0,0 0 0 0 0,0 0 0 0 0,0 0 0 0 0,0 0 0 0 0,0-1 0 0 0,0 1 0 0 0,0 0 0 0 0,0 0 0 0 0,0 0 0 0 0,0 0 0 0 0,0 0 0 0 0,0-1 0 0 0,0 1 0 0 0,0 0 0 0 0,0 0 0 0 0,0 0 0 0 0,0 0 0 0 0,0-1 0 0 0,10-8-1462 0 0,14-7-4748 0 0,-6 6-252 0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1:41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3679 0 0,'0'0'167'0'0,"0"2"-7"0"0,-1 7 1201 0 0,1 1 1 0 0,-1-1-1 0 0,2 0 0 0 0,-1 0 1 0 0,1 1-1 0 0,1-1 1 0 0,0 0-1 0 0,5 15 0 0 0,-2-9-827 0 0,1-1-1 0 0,1-1 1 0 0,0 1-1 0 0,15 21 1 0 0,15 21 479 0 0,-24-33-519 0 0,2-1 1 0 0,28 32-1 0 0,70 50 923 0 0,-75-72-649 0 0,56 60-1 0 0,-88-85-683 0 0,-1 0 1 0 0,0-1-1 0 0,0 2 0 0 0,-1-1 1 0 0,0 0-1 0 0,0 1 1 0 0,-1 0-1 0 0,5 14 0 0 0,-7-17-52 0 0,0 0-1 0 0,0-1 0 0 0,-1 1 0 0 0,0 0 0 0 0,0-1 1 0 0,0 1-1 0 0,0 0 0 0 0,-1 0 0 0 0,0-1 0 0 0,0 1 1 0 0,0-1-1 0 0,0 1 0 0 0,-1-1 0 0 0,0 1 0 0 0,0-1 1 0 0,0 0-1 0 0,-4 5 0 0 0,-1 1 14 0 0,-1 0-1 0 0,0-1 0 0 0,0 0 1 0 0,-1-1-1 0 0,0 0 1 0 0,-1 0-1 0 0,0-1 1 0 0,-13 7-1 0 0,-12 6-40 0 0,-43 16 0 0 0,-205 81-1773 0 0,280-116 1225 0 0,6-2-1327 0 0,10-6 450 0 0,7-5-46 0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1:41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47 15319 0 0,'-9'0'255'0'0,"0"1"0"0"0,0 1 0 0 0,0-1 0 0 0,0 1 0 0 0,0 1 1 0 0,-10 4 4177 0 0,97-11-2555 0 0,87-14 0 0 0,-29 1-1531 0 0,200-7 1045 0 0,-238 28-1613 0 0,-60-1-3753 0 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1:41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14743 0 0,'0'0'8300'0'0,"0"2"-7911"0"0,0 83 802 0 0,-4-1 0 0 0,-17 104-1 0 0,12-137-1159 0 0,-9 41 13 0 0,15-80-61 0 0,0-1-45 0 0,1 0 0 0 0,0 1 1 0 0,-1 11-1 0 0,3-22-72 0 0,0 0 0 0 0,1 0 0 0 0,-1-1-1 0 0,0 1 1 0 0,0 0 0 0 0,0 0 0 0 0,1 0 0 0 0,-1-1 0 0 0,0 1-1 0 0,1 0 1 0 0,-1 0 0 0 0,1-1 0 0 0,-1 1 0 0 0,1 0 0 0 0,-1-1-1 0 0,1 1 1 0 0,0-1 0 0 0,-1 1 0 0 0,2 0 0 0 0,13 7-6907 0 0,-3-4-331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9:21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209 235 3223 0 0,'0'0'143'0'0,"-1"2"-3"0"0,-10 11 1309 0 0,0 0 0 0 0,-1 0 0 0 0,-22 19 1 0 0,-48 30 6951 0 0,42-33-7708 0 0,22-11 2276 0 0,28-25-2819 0 0,-7 5-121 0 0,144-134 240 0 0,-36 31-484 0 0,-84 81 106 0 0,2 2 0 0 0,0 0-1 0 0,1 3 1 0 0,55-29 0 0 0,-73 43 139 0 0,-1 0 1 0 0,1 0-1 0 0,0 1 1 0 0,0 1-1 0 0,1 0 1 0 0,-1 1-1 0 0,1 0 1 0 0,14 0-1 0 0,-25 2 76 0 0,11 6 20 0 0,-12-5-110 0 0,3 1 6 0 0,4 5 32 0 0,0 2 9 0 0,-7-9-59 0 0,-1 1 0 0 0,1 0 0 0 0,0-1 0 0 0,-1 1 0 0 0,1 0 0 0 0,-1 0 0 0 0,1-1 1 0 0,-1 1-1 0 0,1 0 0 0 0,-1 0 0 0 0,0 0 0 0 0,1 0 0 0 0,-1 1 0 0 0,1 3 8 0 0,4 8 68 0 0,-3 1 0 0 0,-4-2-53 0 0,0-8 15 0 0,-3 4-20 0 0,-38 56 95 0 0,27-37-117 0 0,-2 11 0 0 0,4-12 0 0 0,1 1 0 0 0,8-14 0 0 0,2 2 0 0 0,0 11 44 0 0,4-23-24 0 0,-1 1 54 0 0,1 1-1 0 0,0-1 1 0 0,0 0 0 0 0,0 0-1 0 0,1 0 1 0 0,0 1 0 0 0,0-2-1 0 0,0 1 1 0 0,0 0-1 0 0,0 0 1 0 0,6 6 0 0 0,-6-6-63 0 0,0-2 48 0 0,0 0 0 0 0,0 0 1 0 0,0 0-1 0 0,0 0 0 0 0,1 0 1 0 0,-1 0-1 0 0,1-1 0 0 0,-1 1 1 0 0,1-1-1 0 0,-1 1 0 0 0,1-1 0 0 0,0 0 1 0 0,-1 0-1 0 0,1 0 0 0 0,5 0 1 0 0,3 1 88 0 0,0-1 1 0 0,20-1 0 0 0,-19 0-23 0 0,-10 0-104 0 0,1 0 0 0 0,-1 0 0 0 0,1-1 0 0 0,-1 1 0 0 0,1 0 0 0 0,-1-1 0 0 0,0 0 0 0 0,1 0-1 0 0,2-1 1 0 0,2-1 87 0 0,1 0-1 0 0,-1 1 0 0 0,14-3 0 0 0,-7 4-39 0 0,-2 2-70 0 0,-9-1-75 0 0,-4 2-319 0 0,-8 19-2494 0 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1:42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 12495 0 0,'-1'1'572'0'0,"-53"37"614"0"0,0 2 7968 0 0,56-35-8750 0 0,1 0 0 0 0,-1 0 0 0 0,4 11 0 0 0,-5-13-365 0 0,1 7 120 0 0,1 0 0 0 0,-2 0 0 0 0,1 0 0 0 0,-1 1 0 0 0,-1-1 0 0 0,0 0 0 0 0,-2 16 0 0 0,-2 5 186 0 0,-10 34-1 0 0,5-37-246 0 0,-1 0-1 0 0,-1-1 1 0 0,-1-1 0 0 0,-24 38-1 0 0,31-57-85 0 0,-42 69 74 0 0,22-37 0 0 0,-31 65-1 0 0,54-99-83 0 0,0 0 0 0 0,0 0 0 0 0,0 0 0 0 0,1 1-1 0 0,-1 7 1 0 0,2-3 9 0 0,1-3 15 0 0,-1-5-90 0 0,1-2 28 0 0,-1 1-1 0 0,0-1 0 0 0,0 1 0 0 0,1-1 0 0 0,-1 0 0 0 0,0 1 0 0 0,1-1 0 0 0,-1 1 0 0 0,0-1 0 0 0,1 0 1 0 0,-1 1-1 0 0,0-1 0 0 0,1 0 0 0 0,-1 1 0 0 0,1-1 0 0 0,-1 0 0 0 0,1 0 0 0 0,-1 1 0 0 0,1-1 0 0 0,-1 0 1 0 0,1 0-1 0 0,-1 0 0 0 0,1 0 0 0 0,-1 0 0 0 0,1 0 0 0 0,-1 0 0 0 0,1 0 0 0 0,-1 0 0 0 0,2 0 1 0 0,15-1-3290 0 0,-5-4-5207 0 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1:42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16927 0 0,'0'0'1536'0'0,"6"-11"3202"0"0,-5 7-4853 0 0,0 4 333 0 0,-1-1 0 0 0,1 1-1 0 0,-1 0 1 0 0,1-1-1 0 0,0 1 1 0 0,-1 0 0 0 0,1-1-1 0 0,0 1 1 0 0,-1 0-1 0 0,1 0 1 0 0,0 0-1 0 0,0 0 1 0 0,-1 0 0 0 0,1 0-1 0 0,0 0 1 0 0,-1 0-1 0 0,2 0 1 0 0,-1 0-218 0 0,-1 0 1 0 0,0-1-1 0 0,1 1 1 0 0,-1 0-1 0 0,1 0 0 0 0,-1 0 1 0 0,1 0-1 0 0,-1 0 0 0 0,0 1 1 0 0,1-1-1 0 0,-1 0 1 0 0,1 0-1 0 0,-1 0 0 0 0,0 0 1 0 0,1 0-1 0 0,-1 0 0 0 0,1 1 1 0 0,-1-1-1 0 0,0 0 1 0 0,1 0-1 0 0,-1 1 0 0 0,0-1 1 0 0,1 0-1 0 0,-1 0 0 0 0,0 1 1 0 0,0-1-1 0 0,1 0 1 0 0,-1 1-1 0 0,0-1 0 0 0,1 1 1 0 0,-2 4-13 0 0,1 3-128 0 0,0-7 27 0 0,0 0 0 0 0,0 0 0 0 0,0 0 0 0 0,0 1-1 0 0,1-1 1 0 0,-1 0 0 0 0,0 0 0 0 0,1 0 0 0 0,-1 0 0 0 0,0 0 0 0 0,1 0-1 0 0,0 0 1 0 0,-1 0 0 0 0,1 0 0 0 0,0 0 0 0 0,-1-1 0 0 0,1 1 0 0 0,0 0-1 0 0,0 0 1 0 0,0 0 0 0 0,-1-1 0 0 0,1 1 0 0 0,0-1 0 0 0,0 1 0 0 0,0 0-1 0 0,0-1 1 0 0,0 0 0 0 0,0 1 0 0 0,0-1 0 0 0,1 0 0 0 0,-1 1 0 0 0,0-1-1 0 0,0 0 1 0 0,1 0 0 0 0,12-1-1647 0 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1:43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51 16095 0 0,'0'0'1242'0'0,"-10"0"1336"0"0,-2 1 620 0 0,16-4-389 0 0,20-6-1732 0 0,47-4-944 0 0,-26 6-153 0 0,-44 7 20 0 0,32-7-56 0 0,-1 2 0 0 0,1 1-1 0 0,37 1 1 0 0,-25 11-16 0 0,-32-4 72 0 0,-11-1 0 0 0,-1-1 0 0 0,0 0 0 0 0,0-1 0 0 0,0 1 0 0 0,1-1 0 0 0,-1 1 0 0 0,-1-1 0 0 0,1 1 0 0 0,0 0 0 0 0,0-1 0 0 0,-1 1 0 0 0,1 0 0 0 0,-1 0 0 0 0,1 0 0 0 0,-1-1 0 0 0,0 1 0 0 0,0 0 0 0 0,0 0 0 0 0,0 0 0 0 0,0 0 0 0 0,0 0 0 0 0,0-1 0 0 0,0 1 0 0 0,-1 0 0 0 0,1 0 0 0 0,-1 0 0 0 0,0-1 0 0 0,1 1 0 0 0,-1 0 0 0 0,-2 2 0 0 0,-1 6 0 0 0,1-2-6 0 0,0 0 0 0 0,-1 0 0 0 0,0 0 1 0 0,0-1-1 0 0,-1 1 0 0 0,1-1 0 0 0,-2 0 0 0 0,1-1 0 0 0,-12 11 0 0 0,-5 2-104 0 0,-37 26 0 0 0,19-17-3 0 0,-15 12-3 0 0,-99 53 0 0 0,-13 2 116 0 0,155-89 0 0 0,0 1 0 0 0,0 1 0 0 0,1-1 0 0 0,-16 15 0 0 0,22-16 11 0 0,4-5 42 0 0,18 10 90 0 0,-8-9-110 0 0,-1 0 0 0 0,1 0 0 0 0,-1-1 0 0 0,1 0 0 0 0,0-1 0 0 0,0 0 0 0 0,0 0 0 0 0,8-2 0 0 0,7 0 31 0 0,-13 2-50 0 0,193-15 492 0 0,-179 13-459 0 0,0 1 1 0 0,28 3-1 0 0,-5-1-18 0 0,-46-1 3 0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1:43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43 1375 0 0,'53'-12'276'0'0,"0"1"9415"0"0,-26 6-1140 0 0,-10 1-6666 0 0,-1 1-484 0 0,0 0 1 0 0,30-2-1 0 0,-49 20-1272 0 0,0-8-121 0 0,0-1 1 0 0,0 0-1 0 0,0 0 0 0 0,-1 0 0 0 0,1-1 1 0 0,-1 1-1 0 0,-7 6 0 0 0,-37 33-5 0 0,30-29-15 0 0,-260 248-148 0 0,85-78 66 0 0,173-168 87 0 0,-43 45 1 0 0,57-56 6 0 0,1-1 0 0 0,0 2 0 0 0,0-1 1 0 0,1 0-1 0 0,0 1 0 0 0,0 0 1 0 0,0-1-1 0 0,-2 11 0 0 0,6-15 11 0 0,-1 0 1 0 0,0 1-1 0 0,1-1 1 0 0,0 0-1 0 0,0 1 0 0 0,0-1 1 0 0,0 0-1 0 0,0 1 0 0 0,1-1 1 0 0,0 0-1 0 0,-1 0 0 0 0,1 1 1 0 0,2 3-1 0 0,0-2 34 0 0,-1 0 0 0 0,1 0-1 0 0,0 0 1 0 0,0-1 0 0 0,1 1 0 0 0,-1-1 0 0 0,7 5-1 0 0,1 1 57 0 0,1-1 0 0 0,1 0 0 0 0,0-1 0 0 0,0 0 0 0 0,14 5 0 0 0,-4-3 77 0 0,0-1 0 0 0,1-2 0 0 0,30 7 0 0 0,76 6 254 0 0,-115-18-424 0 0,0-2 0 0 0,-1 0 0 0 0,1 0 0 0 0,23-5 0 0 0,-36 5-342 0 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1:48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22 1839 0 0,'0'0'21016'0'0,"7"-6"-20940"0"0,0 0-28 0 0,-1 1-25 0 0,-5 4 326 0 0,-8 6-217 0 0,0-1-120 0 0,-2 2-1 0 0,3-2 42 0 0,5-3 75 0 0,1-1-123 0 0,3-2 53 0 0,2-12 18 0 0,-3 8-47 0 0,-1 5-84 0 0,-2 3 6 0 0,0-1 47 0 0,0 0 0 0 0,0-1 0 0 0,0 1 0 0 0,0 0 0 0 0,0 0 0 0 0,0 0 0 0 0,0 0 0 0 0,1-1 0 0 0,-1 1 0 0 0,0 0 0 0 0,0 2 0 0 0,-3 6 2 0 0,2 0-75 0 0,2-9 27 0 0,1 0 0 0 0,-1 1 0 0 0,1-1 0 0 0,-1 0 0 0 0,1 0 0 0 0,-1 0 0 0 0,1 0 0 0 0,-1 1 0 0 0,1-1 0 0 0,-1 0-1 0 0,1 0 1 0 0,-1 0 0 0 0,1 0 0 0 0,-1 0 0 0 0,1 0 0 0 0,-1 0 0 0 0,1-1 0 0 0,0 1 0 0 0,14-6-4331 0 0,-11 4 2006 0 0,6-4-4511 0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1:48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0 7831 0 0,'0'0'603'0'0,"-1"1"-128"0"0,-2-1 281 0 0,1 1 0 0 0,-1-1 0 0 0,1 1 0 0 0,0 0 0 0 0,-1 0 0 0 0,1 0 0 0 0,0 0 0 0 0,0 0 0 0 0,-3 2 0 0 0,3-1-508 0 0,-1 0 1 0 0,1 1 0 0 0,0-1-1 0 0,0 0 1 0 0,0 1 0 0 0,0-1-1 0 0,-2 6 1 0 0,-2 3 58 0 0,2-6-194 0 0,1 1 1 0 0,0-1-1 0 0,1 1 0 0 0,-1 0 0 0 0,1 0 1 0 0,0 0-1 0 0,1 0 0 0 0,-2 7 1 0 0,0 10 6 0 0,-2-1 0 0 0,0 1 0 0 0,-2-1 0 0 0,0 1 1 0 0,-1-2-1 0 0,-2 1 0 0 0,0-1 0 0 0,-1-1 1 0 0,-1 0-1 0 0,-18 22 0 0 0,-21 14 79 0 0,46-52-55 0 0,-5 3-3433 0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1:48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43 9215 0 0,'0'0'2467'0'0,"0"-1"-2216"0"0,0 1 1 0 0,1 0-1 0 0,-1-1 0 0 0,0 1 1 0 0,0-1-1 0 0,0 1 0 0 0,0-1 1 0 0,0 1-1 0 0,0-1 0 0 0,0 1 1 0 0,0 0-1 0 0,0-1 0 0 0,0 1 1 0 0,0-1-1 0 0,0 1 0 0 0,0-1 1 0 0,0 1-1 0 0,0-1 0 0 0,-1 0 1 0 0,0 1-32 0 0,-1 0 1 0 0,1 0 0 0 0,-1 0 0 0 0,1 0-1 0 0,-1 1 1 0 0,1-1 0 0 0,-1 0 0 0 0,1 1-1 0 0,0-1 1 0 0,-1 1 0 0 0,1-1 0 0 0,-1 1-1 0 0,1 0 1 0 0,0 0 0 0 0,0-1 0 0 0,-1 1-1 0 0,1 0 1 0 0,0 0 0 0 0,0 0 0 0 0,-1 2-1 0 0,-25 25-469 0 0,-31 54 249 0 0,-7 8 0 0 0,56-79 78 0 0,0 0-1 0 0,1 1 1 0 0,-9 18-1 0 0,14-23 23 0 0,0-1 1 0 0,0 1-1 0 0,1 0 0 0 0,0 0 0 0 0,0-1 1 0 0,1 1-1 0 0,0 1 0 0 0,0 9 0 0 0,1-16-73 0 0,0 0 0 0 0,0 1-1 0 0,0-1 1 0 0,1 0 0 0 0,-1 1 0 0 0,1-1-1 0 0,-1 0 1 0 0,1 0 0 0 0,-1 0 0 0 0,1 0-1 0 0,0 1 1 0 0,-1-1 0 0 0,1 0 0 0 0,0 0-1 0 0,0 0 1 0 0,0 0 0 0 0,0-1 0 0 0,0 1-1 0 0,2 1 1 0 0,-1 0 17 0 0,0-1 0 0 0,1 1 0 0 0,-1-1-1 0 0,1 0 1 0 0,0 0 0 0 0,-1 0 0 0 0,5 1-1 0 0,10 0 132 0 0,1-1-1 0 0,0-1 1 0 0,-1 0-1 0 0,1-1 1 0 0,-1-1-1 0 0,21-5 1 0 0,-23 4-141 0 0,0-1 1 0 0,0 0-1 0 0,0-1 0 0 0,-1 0 1 0 0,26-14-1 0 0,-33 14-21 0 0,0 1-1 0 0,0-1 1 0 0,-1 0-1 0 0,0 0 1 0 0,0-1-1 0 0,0 0 1 0 0,-1 0-1 0 0,0 0 1 0 0,0-1-1 0 0,0 1 1 0 0,-1-1 0 0 0,7-14-1 0 0,-8 12-20 0 0,0-1 0 0 0,0 1-1 0 0,-1 0 1 0 0,-1-1 0 0 0,1 0-1 0 0,-1 1 1 0 0,-1-1 0 0 0,0-13 0 0 0,-3-7-359 0 0,-9-40 0 0 0,11 66 278 0 0,0-1 0 0 0,0 1-1 0 0,-1-1 1 0 0,1 1 0 0 0,-1-1 0 0 0,0 1 0 0 0,0 0-1 0 0,-1 0 1 0 0,1 0 0 0 0,-1 0 0 0 0,0 0-1 0 0,0 1 1 0 0,-5-5 0 0 0,5 5-223 0 0,0 1 0 0 0,0 0 1 0 0,0 1-1 0 0,0-1 0 0 0,0 0 1 0 0,-1 1-1 0 0,1 0 0 0 0,-1 0 1 0 0,1 0-1 0 0,0 0 0 0 0,-1 0 0 0 0,0 1 1 0 0,1-1-1 0 0,-1 1 0 0 0,1 0 1 0 0,-1 0-1 0 0,-6 2 0 0 0,-2-1-4100 0 0,-1-1-1084 0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1:4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18 8751 0 0,'-1'-1'674'0'0,"-21"-16"6304"0"0,21 19-6343 0 0,1 1-555 0 0,-1-1 0 0 0,1 1 0 0 0,-1 0 0 0 0,1 0 0 0 0,0 0 0 0 0,0 0 0 0 0,0-1 0 0 0,1 1 0 0 0,-1 0 0 0 0,1 0 0 0 0,-1 0 0 0 0,1-1 0 0 0,2 5 0 0 0,18 38 112 0 0,-16-34-27 0 0,21 36 539 0 0,40 54 0 0 0,-37-60-46 0 0,40 77 0 0 0,-59-96-524 0 0,0 0 1 0 0,-2 0-1 0 0,0 1 0 0 0,6 37 0 0 0,-12-49-95 0 0,-1 1 0 0 0,0-1 1 0 0,-1 0-1 0 0,0 1 0 0 0,-1-1 0 0 0,0 0 0 0 0,-1 1 0 0 0,0-1 0 0 0,-1 0 0 0 0,0 0 0 0 0,-9 19 0 0 0,3-12-18 0 0,-1-2 0 0 0,0 1 1 0 0,-1-1-1 0 0,-1-1 0 0 0,0 0 0 0 0,-16 14 0 0 0,10-12-116 0 0,-1-1 0 0 0,0-1 0 0 0,0-1-1 0 0,-32 17 1 0 0,41-27 130 0 0,1 0-3112 0 0,15-10 1715 0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1:49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27 5063 0 0,'-7'-8'13794'0'0,"8"8"-13572"0"0,11-4 3603 0 0,23 0-5979 0 0,-25 3 3555 0 0,41-5-918 0 0,57 3 1 0 0,-83 3-738 0 0,-1 2 1 0 0,0 1-1 0 0,1 1 0 0 0,34 10 1 0 0,-41-7-1102 0 0,-3 2-69 0 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1:50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7831 0 0,'2'0'8226'0'0,"43"-2"-3721"0"0,23-5-2216 0 0,32-2-1225 0 0,-62 10-917 0 0,-1 1 0 0 0,1 2 0 0 0,66 16 0 0 0,-72-15-1850 0 0,-19-5-34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9:21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15631 0 0,'0'0'1418'0'0,"-1"2"-1168"0"0,-49 106 1147 0 0,-61 150 926 0 0,50-95-2105 0 0,34-94-148 0 0,18-46-32 0 0,-19 33 0 0 0,7-27-863 0 0,12-25-289 0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1:50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13 11887 0 0,'0'0'13123'0'0,"0"2"-13065"0"0,1 7-47 0 0,-2 0 0 0 0,0-3 41 0 0,0-4-60 0 0,4-5 300 0 0,-2 2-175 0 0,-3 2-53 0 0,-2 2 0 0 0,3-2 0 0 0,-1 0-11 0 0,-2 1-31 0 0,-12 5-54 0 0,14-6-32 0 0,13-7-3 0 0,36-17 78 0 0,-40 19 18 0 0,-5 3-60 0 0,-3 2 66 0 0,-6 27 153 0 0,-1-10-15 0 0,7-17 29 0 0,0 0-148 0 0,1-1-55 0 0,0 0 0 0 0,0 0 0 0 0,0 0 0 0 0,0 0 0 0 0,0 1 0 0 0,0-1 0 0 0,0 0-1 0 0,0 0 1 0 0,0 0 0 0 0,-1 0 0 0 0,1 0 0 0 0,0 0 0 0 0,0 0 0 0 0,0 0 0 0 0,0 0-1 0 0,0 0 1 0 0,0 0 0 0 0,0 0 0 0 0,0 0 0 0 0,-1 0 0 0 0,1 0 0 0 0,0 0 0 0 0,0 0-1 0 0,0 0 1 0 0,0 0 0 0 0,0 0 0 0 0,0 0 0 0 0,0 0 0 0 0,-1 0 0 0 0,1 0 0 0 0,0 0-1 0 0,0 0 1 0 0,0 0 0 0 0,0 0 0 0 0,0 0 0 0 0,0 0 0 0 0,0 0 0 0 0,0 0 0 0 0,0 0 0 0 0,-1 0-1 0 0,1 0 1 0 0,0-1 0 0 0,0 1 0 0 0,0 0 0 0 0,0 0 0 0 0,-1-7-50 0 0,4-8-153 0 0,20-25-71 0 0,-23 35 161 0 0,-3 8-30 0 0,-5 5 82 0 0,6-5 62 0 0,-5 14 0 0 0,3-2 2 0 0,0-5-24 0 0,3-9-74 0 0,14 0-1543 0 0,0-2 7 0 0,-1-2-85 0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1:51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 11519 0 0,'0'0'1040'0'0,"-2"0"-608"0"0,-2 1 314 0 0,0 0-1 0 0,1 1 0 0 0,-1-1 0 0 0,0 1 1 0 0,1-1-1 0 0,-1 1 0 0 0,-6 5 0 0 0,4-2-242 0 0,0 0-1 0 0,1 0 1 0 0,-9 10-1 0 0,0 3 52 0 0,-20 36 0 0 0,21-29-362 0 0,1 1-1 0 0,-12 39 1 0 0,17-44-172 0 0,-1 0 0 0 0,0-1 0 0 0,-1 0 1 0 0,-2 0-1 0 0,-15 23 0 0 0,14-27-20 0 0,-1-1 0 0 0,0-1 0 0 0,-18 15 0 0 0,25-26 0 0 0,4-2 0 0 0,0 0 0 0 0,1 0 0 0 0,-1 1 0 0 0,0-1 0 0 0,1 0 0 0 0,-1 1 0 0 0,1-1 0 0 0,-3 3 0 0 0,-1 1 13 0 0,5-3 51 0 0,18 1 61 0 0,3 0-76 0 0,0-5 0 0 0,28-7 0 0 0,12-1-17 0 0,-40 8 25 0 0,-1 0 0 0 0,1 2-1 0 0,0 0 1 0 0,38 6-1 0 0,-50-3-75 0 0,-7-2-81 0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1:51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41 10135 0 0,'2'-2'778'0'0,"11"-3"-390"0"0,4-2-601 0 0,-17 6 298 0 0,1 1 1 0 0,-1 0 0 0 0,0 0 0 0 0,0-1 0 0 0,1 1 0 0 0,-1 0 0 0 0,0-1 0 0 0,0 1 0 0 0,1 0-1 0 0,-1-1 1 0 0,0 1 0 0 0,0 0 0 0 0,0-1 0 0 0,0 1 0 0 0,1-1 0 0 0,-1 1 0 0 0,0 0 0 0 0,0-1-1 0 0,0 1 1 0 0,0-1 0 0 0,0 1 0 0 0,0 0 0 0 0,0-1 0 0 0,0 1 0 0 0,0-1 0 0 0,0 1 0 0 0,-1 0-1 0 0,1-1 1 0 0,0 1 0 0 0,0 0 0 0 0,0-1 0 0 0,0 1 0 0 0,-1-1 0 0 0,1 1 0 0 0,-1-2 1902 0 0,-4-4 1387 0 0,3 5-3267 0 0,0 0 0 0 0,-1 0 0 0 0,1 0 1 0 0,-1 1-1 0 0,1-1 0 0 0,0 1 1 0 0,-1 0-1 0 0,1-1 0 0 0,-1 1 0 0 0,1 0 1 0 0,-1 1-1 0 0,1-1 0 0 0,-1 0 1 0 0,1 1-1 0 0,-1-1 0 0 0,1 1 1 0 0,0 0-1 0 0,-1-1 0 0 0,1 1 0 0 0,0 1 1 0 0,0-1-1 0 0,0 0 0 0 0,-3 2 1 0 0,-6 4 0 0 0,0 1 0 0 0,-18 15 0 0 0,12-7-2 0 0,1 0 0 0 0,1 2 0 0 0,1-1-1 0 0,-16 25 1 0 0,-42 84 333 0 0,42-71-261 0 0,-5 9 32 0 0,2 1-1 0 0,-32 90 0 0 0,58-121-211 0 0,5-25 5 0 0,0-1 0 0 0,-5 16 0 0 0,4-17 17 0 0,-5 19 50 0 0,8-24-130 0 0,9-8-3599 0 0,0-3 1584 0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1:52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70 8287 0 0,'40'-33'2963'0'0,"-33"27"-898"0"0,15-19 4138 0 0,-20 19-2685 0 0,-16 16-1971 0 0,0 1-1591 0 0,-1-1 1 0 0,-1 0-1 0 0,0-1 0 0 0,0-1 1 0 0,-1 0-1 0 0,-32 9 0 0 0,-110 19-463 0 0,101-25 392 0 0,24-5-267 0 0,1-1 0 0 0,-1-1 0 0 0,-68-2 0 0 0,99-2 312 0 0,-1 0 0 0 0,1-1 0 0 0,-1 1 1 0 0,1-1-1 0 0,0 0 0 0 0,-4-2 0 0 0,5 2-154 0 0,2-5-244 0 0,0 4 442 0 0,-1 1 0 0 0,1 0 1 0 0,0 0-1 0 0,0 0 0 0 0,0 0 0 0 0,0 0 0 0 0,0 0 1 0 0,1-1-1 0 0,-1 1 0 0 0,0 0 0 0 0,0 0 1 0 0,1 0-1 0 0,-1 0 0 0 0,1-1 0 0 0,1-2-17 0 0,0 1 0 0 0,0 0 0 0 0,1 0 0 0 0,-1 1 0 0 0,1-1 0 0 0,-1 0 0 0 0,6-3 0 0 0,-8 6 43 0 0,0-1-4 0 0,1 1 0 0 0,-1-1 0 0 0,1 1 0 0 0,-1-1 0 0 0,1 1 0 0 0,0-1 0 0 0,-1 1 0 0 0,1-1 0 0 0,0 1 0 0 0,-1 0 0 0 0,1-1 0 0 0,0 1 0 0 0,0 0 0 0 0,-1 0 1 0 0,1 0-1 0 0,0-1 0 0 0,1 1 0 0 0,10 0-58 0 0,-11-1 586 0 0,-1 3-428 0 0,-18 36 28 0 0,-1-1 1 0 0,-33 47 0 0 0,21-36 121 0 0,21-31-97 0 0,-11 25 0 0 0,18-35-63 0 0,1 0 0 0 0,-1 0 0 0 0,1 0 0 0 0,0 1 0 0 0,1-1 0 0 0,-2 13 0 0 0,3-19-39 0 0,1 0 0 0 0,-1 0 0 0 0,0 0 0 0 0,0 0 0 0 0,0 0 0 0 0,1 0 0 0 0,-1 0 0 0 0,1 0 0 0 0,-1 0 0 0 0,1 0 0 0 0,-1 0 0 0 0,1 0 0 0 0,-1 0 0 0 0,1 0 0 0 0,0-1 0 0 0,-1 1 0 0 0,1 0 0 0 0,0 0 0 0 0,0-1 0 0 0,0 1 1 0 0,0 0-1 0 0,0-1 0 0 0,-1 1 0 0 0,1-1 0 0 0,1 1 0 0 0,3 1 62 0 0,1 0 1 0 0,-1 0 0 0 0,10 1-1 0 0,-6-1-2 0 0,-1-1-68 0 0,-1 0 1 0 0,1-1-1 0 0,0 1 1 0 0,-1-2-1 0 0,13-1 0 0 0,-1 1-2 0 0,-4 0-41 0 0,110-2-199 0 0,-5 13-243 0 0,-107-9 427 0 0,-1 1 1 0 0,1 1-1 0 0,-1 0 1 0 0,0 1-1 0 0,0 0 0 0 0,12 7 1 0 0,-18-8 18 0 0,0 0 1 0 0,-1 1-1 0 0,1 0 1 0 0,-1 0-1 0 0,1 1 1 0 0,-1-1-1 0 0,-1 1 0 0 0,1 1 1 0 0,-1-1-1 0 0,1 0 1 0 0,-2 1-1 0 0,7 10 1 0 0,7 13 168 0 0,5 3 10 0 0,-11-14-70 0 0,-9-15-67 0 0,-1 1-1 0 0,1-1 1 0 0,-1 0-1 0 0,0 1 1 0 0,1-1 0 0 0,-1 0-1 0 0,-1 1 1 0 0,2 7-1 0 0,-2-9-7 0 0,0 0 1 0 0,-1 1-1 0 0,1-1 0 0 0,-1 0 0 0 0,1 1 0 0 0,-1-1 0 0 0,0 0 0 0 0,1 1 0 0 0,-1-1 0 0 0,-1 0 0 0 0,1 0 0 0 0,0 0 0 0 0,0 0 0 0 0,-3 3 0 0 0,-2 2 67 0 0,-1-1-1 0 0,0 1 0 0 0,-1-1 1 0 0,1 0-1 0 0,-1 0 0 0 0,0-1 0 0 0,0 0 1 0 0,-1-1-1 0 0,0 0 0 0 0,1 0 1 0 0,-1-1-1 0 0,-10 2 0 0 0,-15 4 195 0 0,-67 6 0 0 0,94-14-274 0 0,-5 0-11 0 0,-42 6 85 0 0,0-2 1 0 0,-90-4-1 0 0,135-2-95 0 0,3-1-13 0 0,5 2-57 0 0,0 0-428 0 0,-11 9-165 0 0,14-5-225 0 0,-1-2 953 0 0,0-1-766 0 0,1 0-150 0 0,5 3-859 0 0,2 0-3759 0 0,2-1-1533 0 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1:55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1236 31 11055 0 0,'0'0'1002'0'0,"2"-1"-824"0"0,46-26 2537 0 0,-46 26-2306 0 0,0 0 6 0 0,-14 7 2606 0 0,-72 36-2683 0 0,-295 108-1172 0 0,363-144 771 0 0,-15 5-100 0 0,0-1 0 0 0,0-1 0 0 0,0-2 0 0 0,-35 4 0 0 0,61-11 150 0 0,0 0 0 0 0,0 1 1 0 0,0-2-1 0 0,1 1 0 0 0,-1-1 1 0 0,0 0-1 0 0,0 0 0 0 0,1 0 1 0 0,-1 0-1 0 0,1-1 0 0 0,-1 0 1 0 0,-7-4-1 0 0,9 4-8 0 0,1 0 1 0 0,0 0-1 0 0,-1 0 1 0 0,1-1-1 0 0,0 1 1 0 0,0 0 0 0 0,0-1-1 0 0,0 0 1 0 0,1 1-1 0 0,-1-1 1 0 0,1 0-1 0 0,0 0 1 0 0,0 0-1 0 0,0 0 1 0 0,0 0-1 0 0,0 0 1 0 0,0 0-1 0 0,1 0 1 0 0,0 0-1 0 0,-1-5 1 0 0,1-2-29 0 0,0-1 0 0 0,1 0 0 0 0,0 0 1 0 0,1 0-1 0 0,0 1 0 0 0,4-11 0 0 0,-4 15 49 0 0,0 0 0 0 0,0 0 0 0 0,1 1 0 0 0,-1-1 0 0 0,1 1 0 0 0,1 0 0 0 0,-1-1 0 0 0,1 2 0 0 0,0-1 1 0 0,0 0-1 0 0,9-7 0 0 0,-12 11 82 0 0,1 2-69 0 0,-1 1 0 0 0,0-1 0 0 0,0 1 0 0 0,0 0 0 0 0,0-1 0 0 0,0 1-1 0 0,0 0 1 0 0,0-1 0 0 0,0 1 0 0 0,-1 0 0 0 0,2 2 0 0 0,0 5 4 0 0,0 0 0 0 0,-1 0 0 0 0,0 0 0 0 0,0 1 0 0 0,-1-1 0 0 0,-1 14 0 0 0,-11 58 50 0 0,7-52-60 0 0,-7 41 62 0 0,-27 81 0 0 0,29-119-28 0 0,-2 0 0 0 0,-1 0 0 0 0,-2-1 0 0 0,-30 46 0 0 0,26-49 12 0 0,-2-2-1 0 0,-28 27 1 0 0,-53 44 189 0 0,10-12 115 0 0,50-42 236 0 0,-56 42 1378 0 0,100-86-1591 0 0,33-12 21 0 0,0 1-1 0 0,38-8 0 0 0,78-9-233 0 0,-79 16 117 0 0,34-7 0 0 0,1 5 0 0 0,135-2 0 0 0,-241 17-472 0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1:55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1 189 9671 0 0,'2'0'7546'0'0,"8"-2"-7046"0"0,1 1 0 0 0,0-1 0 0 0,-1-1 1 0 0,0 0-1 0 0,16-7 0 0 0,15-4 144 0 0,89-26 686 0 0,-2 0-415 0 0,126-18-2276 0 0,-220 51-862 0 0,-3-2-4949 0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1:56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0 13359 0 0,'0'0'7867'0'0,"-1"2"-7471"0"0,-23 34-169 0 0,-1-1-1 0 0,-41 45 1 0 0,-4 4-26 0 0,21-20-196 0 0,-43 74 1 0 0,88-130 9 0 0,0 0-1 0 0,0 0 1 0 0,1 0 0 0 0,0 1-1 0 0,0-1 1 0 0,1 1 0 0 0,0 0-1 0 0,1-1 1 0 0,-1 13 0 0 0,1-17-8 0 0,2 0 1 0 0,-1-1-1 0 0,0 1 0 0 0,1-1 1 0 0,-1 1-1 0 0,1-1 0 0 0,0 1 1 0 0,0-1-1 0 0,1 1 0 0 0,-1-1 1 0 0,1 0-1 0 0,-1 0 0 0 0,1 0 1 0 0,0 0-1 0 0,0 0 0 0 0,1 0 1 0 0,-1 0-1 0 0,0-1 0 0 0,1 1 1 0 0,0-1-1 0 0,-1 0 0 0 0,1 1 1 0 0,0-1-1 0 0,7 3 0 0 0,-1-2-146 0 0,-1 1 0 0 0,2-2 0 0 0,-1 1-1 0 0,0-1 1 0 0,0-1 0 0 0,1 1 0 0 0,-1-2-1 0 0,1 1 1 0 0,-1-1 0 0 0,13-2 0 0 0,5-1-823 0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1:56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13 7831 0 0,'-7'-5'810'0'0,"6"4"-476"0"0,0 0 0 0 0,0 1 0 0 0,0-1 0 0 0,0 0 0 0 0,0 1 0 0 0,0-1 1 0 0,0 1-1 0 0,-1-1 0 0 0,1 1 0 0 0,0 0 0 0 0,0-1 0 0 0,0 1 0 0 0,0 0 0 0 0,0 0 1 0 0,-1 0-1 0 0,0 0 0 0 0,1 0-173 0 0,0 0 1 0 0,1 0-1 0 0,-1 0 1 0 0,0 1-1 0 0,1-1 0 0 0,-1 0 1 0 0,1 1-1 0 0,-1-1 1 0 0,1 0-1 0 0,-1 1 0 0 0,1-1 1 0 0,-1 1-1 0 0,1-1 1 0 0,-1 1-1 0 0,1-1 1 0 0,-1 1-1 0 0,1-1 0 0 0,0 1 1 0 0,-1-1-1 0 0,1 2 1 0 0,-1 0 61 0 0,0 1 1 0 0,0 0 0 0 0,0-1 0 0 0,1 1-1 0 0,0 0 1 0 0,-1 0 0 0 0,1-1 0 0 0,0 6 0 0 0,2 3 33 0 0,0-2 0 0 0,0 1 0 0 0,1 0 0 0 0,1 0 0 0 0,0-1 0 0 0,0 0 0 0 0,9 15 0 0 0,1-2 368 0 0,30 36 0 0 0,-21-32-478 0 0,2-1 0 0 0,1-1-1 0 0,1-1 1 0 0,1-2 0 0 0,1 0 0 0 0,1-2 0 0 0,38 18-1 0 0,232 87 894 0 0,-288-119-1038 0 0,61 25-17 0 0,-70-30-93 0 0</inkml:trace>
  <inkml:trace contextRef="#ctx0" brushRef="#br0" timeOffset="1">633 21 12895 0 0,'0'0'3156'0'0,"-1"1"-2190"0"0,-34 48 1174 0 0,-27 34-654 0 0,-265 242 1107 0 0,316-315-2566 0 0,-165 137 109 0 0,157-133-441 0 0,18-13-38 0 0,9-9-3254 0 0,5-2 2034 0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1:56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0 11519 0 0,'-1'1'887'0'0,"-3"3"-664"0"0,1-1 1 0 0,-1 1-1 0 0,1 0 0 0 0,-1 0 1 0 0,1 0-1 0 0,1 0 0 0 0,-1 1 1 0 0,0-1-1 0 0,1 1 0 0 0,0-1 1 0 0,0 1-1 0 0,1 0 1 0 0,-1 0-1 0 0,1 0 0 0 0,0 0 1 0 0,0 0-1 0 0,1 0 0 0 0,-1 0 1 0 0,1 1-1 0 0,1 7 0 0 0,0 1 128 0 0,1 0 0 0 0,0 0-1 0 0,1 0 1 0 0,1-1 0 0 0,0 1 0 0 0,9 17-1 0 0,-2-7 43 0 0,1-2 0 0 0,23 33-1 0 0,37 37 785 0 0,-43-56-650 0 0,-1 0-1 0 0,29 53 1 0 0,-47-71-449 0 0,-2 1 1 0 0,0-1-1 0 0,-1 1 1 0 0,-1 1-1 0 0,0-1 1 0 0,-2 1-1 0 0,3 20 1 0 0,-6-24-60 0 0,-1-1 0 0 0,0 0 0 0 0,0 0 0 0 0,-2 0 0 0 0,0 0 0 0 0,-1 0 0 0 0,0 0 0 0 0,-1 0 0 0 0,-12 27 0 0 0,9-26 30 0 0,-1-1 0 0 0,-1 0 0 0 0,-1-1 0 0 0,-12 16 0 0 0,-49 46 38 0 0,23-26-349 0 0,45-46 354 0 0,1-2-712 0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1:57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0 6911 0 0,'-8'3'623'0'0,"-33"7"-60"0"0,23-3 10214 0 0,19-6-10292 0 0,1 1-380 0 0,1-1 1 0 0,-1 1-1 0 0,0-1 0 0 0,0 0 0 0 0,1 1 0 0 0,-1-1 1 0 0,1 0-1 0 0,-1-1 0 0 0,1 1 0 0 0,-1 0 0 0 0,1-1 1 0 0,0 1-1 0 0,-1-1 0 0 0,5 0 0 0 0,7 0 245 0 0,23-3 0 0 0,-12 1-33 0 0,39-5 255 0 0,-9 0-388 0 0,23 2-129 0 0,25-2-908 0 0,-35 5-6964 0 0,-53 2 1721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9:22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153 274 4143 0 0,'-62'68'1125'0'0,"20"-25"3654"0"0,41-41-3825 0 0,-2 1-256 0 0,-4 1 5050 0 0,6-8-5622 0 0,0 0-1 0 0,0 0 0 0 0,1-1 0 0 0,-1 1 1 0 0,1 0-1 0 0,0 0 0 0 0,0 0 1 0 0,0 0-1 0 0,1-1 0 0 0,-1 1 1 0 0,1 0-1 0 0,0 0 0 0 0,2-5 0 0 0,4-10 42 0 0,12-26-1 0 0,-16 37-109 0 0,7-13-85 0 0,0 0 1 0 0,2 1-1 0 0,25-34 0 0 0,-30 45-24 0 0,0 1 1 0 0,1 0-1 0 0,0 0 0 0 0,1 1 1 0 0,-1 0-1 0 0,1 1 0 0 0,1 0 0 0 0,-1 0 1 0 0,1 1-1 0 0,12-5 0 0 0,14-3-238 0 0,0 2 1 0 0,70-11-1 0 0,76 6 178 0 0,-172 16 172 0 0,0 0 0 0 0,0 0 0 0 0,0 1 0 0 0,-1 0 0 0 0,1 1 0 0 0,13 4 0 0 0,-20-5-24 0 0,0 0 0 0 0,0 1 1 0 0,1-1-1 0 0,-1 1 0 0 0,0 0 1 0 0,0 0-1 0 0,-1 0 1 0 0,1 0-1 0 0,0 0 0 0 0,-1 0 1 0 0,1 1-1 0 0,-1-1 0 0 0,0 1 1 0 0,0 0-1 0 0,0 0 1 0 0,0 0-1 0 0,0 0 0 0 0,-1 0 1 0 0,1 0-1 0 0,-1 0 0 0 0,1 5 1 0 0,0-1 21 0 0,-1 1-1 0 0,0 0 1 0 0,-1 0 0 0 0,1 0-1 0 0,-2 1 1 0 0,1-1 0 0 0,-1 0-1 0 0,0 0 1 0 0,-1-1 0 0 0,0 1-1 0 0,-3 10 1 0 0,-6 9 391 0 0,-23 44 0 0 0,32-68-414 0 0,-8 14 44 0 0,0-1-1 0 0,-2-1 1 0 0,1 0-1 0 0,-2 0 1 0 0,0-1-1 0 0,0-1 1 0 0,-17 13-1 0 0,-11 5 200 0 0,-62 36 0 0 0,81-54-274 0 0,-1-1-1 0 0,-44 16 1 0 0,60-26 22 0 0,1-1 1 0 0,0 0-1 0 0,-1 0 1 0 0,1 0-1 0 0,-1-1 1 0 0,1 0-1 0 0,0 0 1 0 0,-1-1-1 0 0,1 0 0 0 0,-1 0 1 0 0,-11-3-1 0 0,-4-4 54 0 0,-41-20 0 0 0,29 12-56 0 0,19 10-24 0 0,0 0 0 0 0,0 1 0 0 0,-27-6 0 0 0,30 9 0 0 0,1-1-15 0 0,12 2-6 0 0,-1 0 0 0 0,0 0 0 0 0,1 0 0 0 0,-1 0 0 0 0,1 0 0 0 0,-1 0 0 0 0,1 0 0 0 0,-1 0 0 0 0,1 0 0 0 0,0 1 0 0 0,1-2 0 0 0,2-3-97 0 0,1 1 0 0 0,0 0 0 0 0,0 0-1 0 0,1 0 1 0 0,-1 1 0 0 0,1 0 0 0 0,0 0-1 0 0,0 0 1 0 0,0 1 0 0 0,11-3-1 0 0,18-2-5918 0 0,-16 5-366 0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1:57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8751 0 0,'0'0'12330'0'0,"2"1"-11001"0"0,15 0-872 0 0,1-1-1 0 0,-1 0 1 0 0,0-1 0 0 0,23-5 0 0 0,-9 2-272 0 0,-20 3-183 0 0,312-44-1097 0 0,-287 37-315 0 0,-2 1-63 0 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2:15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27 11255 0 0,'0'0'547'0'0,"3"2"-236"0"0,-2-2-292 0 0,0 1 0 0 0,0-1 0 0 0,0 1 0 0 0,0-1 0 0 0,0 1 0 0 0,0-1 0 0 0,0 0 0 0 0,0 1 0 0 0,0-1 0 0 0,0 0 0 0 0,0 0 0 0 0,1 0 0 0 0,-1 0 0 0 0,1 0 0 0 0,1-1 46 0 0,-1 1 0 0 0,1-1 0 0 0,-1 0 0 0 0,1 0 0 0 0,-1 0 0 0 0,1 0 0 0 0,-1 0 0 0 0,0-1 0 0 0,6-4 5994 0 0,-10 7-5991 0 0,0-1-1 0 0,-1 1 1 0 0,1 0 0 0 0,0 0-1 0 0,0 0 1 0 0,0 0 0 0 0,0 0 0 0 0,-1 0-1 0 0,-1 2 1 0 0,-4 2 52 0 0,-23 15-40 0 0,0 0-1 0 0,2 2 1 0 0,-44 42-1 0 0,4-3-77 0 0,52-48 9 0 0,1 1-1 0 0,1 0 0 0 0,0 1 1 0 0,1 1-1 0 0,1 0 0 0 0,0 1 1 0 0,-15 27-1 0 0,26-40-3 0 0,1-1 0 0 0,-1 1 0 0 0,1 0 0 0 0,0 0 1 0 0,-1-1-1 0 0,2 1 0 0 0,-1 0 0 0 0,0 0 0 0 0,1 0 0 0 0,0 0 0 0 0,0 6 1 0 0,0-8 12 0 0,1 0 0 0 0,-1 0 1 0 0,1 0-1 0 0,0 0 0 0 0,-1 0 1 0 0,1 0-1 0 0,0 0 1 0 0,0 0-1 0 0,0 0 0 0 0,0-1 1 0 0,1 1-1 0 0,-1 0 0 0 0,0-1 1 0 0,1 1-1 0 0,-1-1 1 0 0,1 0-1 0 0,-1 1 0 0 0,1-1 1 0 0,0 0-1 0 0,0 0 0 0 0,-1 0 1 0 0,1 0-1 0 0,4 1 1 0 0,9 3 228 0 0,1 0 0 0 0,0-2 0 0 0,32 4 0 0 0,50-2 573 0 0,-80-5-734 0 0,137-3 419 0 0,-126 1-462 0 0,0-2 0 0 0,0-1 0 0 0,36-11 0 0 0,-53 11-19 0 0,0 0 1 0 0,-1 0 0 0 0,1-1-1 0 0,-1-1 1 0 0,-1 0 0 0 0,1 0-1 0 0,-1-1 1 0 0,0 0-1 0 0,-1-1 1 0 0,0 0 0 0 0,0-1-1 0 0,-1 0 1 0 0,0 0 0 0 0,-1 0-1 0 0,0-1 1 0 0,6-15 0 0 0,-6 13-38 0 0,-1-1 0 0 0,-1 0 0 0 0,0-1 0 0 0,-1 1 0 0 0,-1-1 1 0 0,0 0-1 0 0,-1 0 0 0 0,0 0 0 0 0,-2 0 0 0 0,0 0 1 0 0,0 0-1 0 0,-1 0 0 0 0,-5-24 0 0 0,5 36-27 0 0,0-1-1 0 0,0 1 1 0 0,0-1-1 0 0,-1 0 1 0 0,1 1 0 0 0,-1 0-1 0 0,0-1 1 0 0,0 1-1 0 0,0 0 1 0 0,0 0-1 0 0,0 0 1 0 0,-1 0 0 0 0,1 1-1 0 0,-1-1 1 0 0,0 1-1 0 0,0-1 1 0 0,0 1-1 0 0,0 0 1 0 0,0 0-1 0 0,0 0 1 0 0,-1 1 0 0 0,-3-2-1 0 0,-1 0-19 0 0,0 2 0 0 0,0-1 0 0 0,0 1 0 0 0,0 0 0 0 0,0 1 0 0 0,-1 0 0 0 0,1 0 0 0 0,0 0 0 0 0,-10 3 0 0 0,-10 3-39 0 0,1 1-1 0 0,-1 2 0 0 0,1 0 1 0 0,-49 26-1 0 0,19-10-734 0 0,56-25 479 0 0,1-2 96 0 0,1-1 1 0 0,0 1-1 0 0,0-1 0 0 0,0 1 1 0 0,0 0-1 0 0,0-1 1 0 0,0 1-1 0 0,0 0 0 0 0,1 0 1 0 0,-1-1-1 0 0,1 1 1 0 0,-1 0-1 0 0,4-2 0 0 0,0-2-809 0 0,14-16-4850 0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2:15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58 8751 0 0,'24'-15'963'0'0,"38"-16"0"0"0,-22 19 7137 0 0,-41 15-8041 0 0,0-1 0 0 0,-1 1 1 0 0,1-1-1 0 0,0 1 0 0 0,-1-1 1 0 0,1 0-1 0 0,-1 0 0 0 0,-3 4 1 0 0,4-4-4 0 0,-14 13 177 0 0,1 0-1 0 0,-26 18 1 0 0,7-4-103 0 0,-99 79 6 0 0,15-14-113 0 0,86-66-25 0 0,-44 50 1 0 0,56-55 61 0 0,1 1 1 0 0,-15 25-1 0 0,27-39 66 0 0,1-1-1 0 0,1 1 1 0 0,-1 0 0 0 0,2 0-1 0 0,-1 1 1 0 0,2-1 0 0 0,-1 1-1 0 0,-1 21 1 0 0,4-28-63 0 0,0 0 0 0 0,0 0 0 0 0,0 1 0 0 0,0-1 0 0 0,1 0 0 0 0,0 0 0 0 0,0 0 0 0 0,0 0 0 0 0,0 0-1 0 0,1 0 1 0 0,0 0 0 0 0,-1 0 0 0 0,1 0 0 0 0,1-1 0 0 0,-1 1 0 0 0,0-1 0 0 0,1 1 0 0 0,0-1 0 0 0,0 0 0 0 0,0 0 0 0 0,6 5 0 0 0,-3-5-32 0 0,0 1 0 0 0,0-1 1 0 0,0-1-1 0 0,0 1 1 0 0,1-1-1 0 0,-1 0 0 0 0,1 0 1 0 0,-1-1-1 0 0,1 0 1 0 0,-1 0-1 0 0,1 0 0 0 0,0-1 1 0 0,8 0-1 0 0,-5-1-876 0 0,0 0 0 0 0,16-3 1 0 0,-13-1-542 0 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2:16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13823 0 0,'0'0'11264'0'0,"0"2"-11171"0"0,3 19 62 0 0,-3-19-83 0 0,-3 20 0 0 0,-3 5-1381 0 0,-13 39-1 0 0,19-64 335 0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2:16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11 16351 0 0,'0'0'752'0'0,"2"-1"-20"0"0,13-7-301 0 0,-14 8 285 0 0,1-1 233 0 0,-2 1-883 0 0,0 0 0 0 0,0 0 0 0 0,0 0-1 0 0,1 0 1 0 0,-1 0 0 0 0,0 0 0 0 0,0 0-1 0 0,0 0 1 0 0,0 0 0 0 0,0 0 0 0 0,1 0 0 0 0,-1 0-1 0 0,0 0 1 0 0,0 0 0 0 0,0 0 0 0 0,0 0-1 0 0,0 0 1 0 0,1 0 0 0 0,-1 0 0 0 0,0 0-1 0 0,0 0 1 0 0,0 0 0 0 0,0 0 0 0 0,0 0 0 0 0,1 0-1 0 0,-1 0 1 0 0,0 0 0 0 0,0 0 0 0 0,0 0-1 0 0,0 1 1 0 0,0-1 0 0 0,0 0 0 0 0,0 0 0 0 0,1 0-1 0 0,-1 0 1 0 0,0 0 0 0 0,0 0 0 0 0,0 0-1 0 0,0 1 1 0 0,0-1 0 0 0,0 0 0 0 0,0 0 0 0 0,0 0-1 0 0,0 0 1 0 0,0 0 0 0 0,0 1 0 0 0,0-1-1 0 0,0 0 1 0 0,0 0 0 0 0,0 0 0 0 0,0 0 0 0 0,0 0-1 0 0,0 1 1 0 0,0-1 0 0 0,0 0 0 0 0,0 0-1 0 0,0 0 1 0 0,0 0 0 0 0,0 1 0 0 0,-8 12 686 0 0,-18 13-887 0 0,14-16 171 0 0,-1-1 0 0 0,-1-1-1 0 0,1 0 1 0 0,-1 0 0 0 0,-1-2-1 0 0,-20 8 1 0 0,-6-1-234 0 0,-46 8 1 0 0,65-18-200 0 0,0-1 0 0 0,0-1 0 0 0,0 0 0 0 0,-39-6 0 0 0,33 3-257 0 0,0 2-407 0 0,27 0 798 0 0,1 4-525 0 0,1 0 884 0 0,0 0-1 0 0,0 0 1 0 0,1-1 0 0 0,-1 1-1 0 0,1 0 1 0 0,2 3 0 0 0,1 4 202 0 0,-4-9-104 0 0,-1-1-64 0 0,0 2-96 0 0,0 0 0 0 0,1 1 0 0 0,-1-1 0 0 0,-1 0 0 0 0,1 0-1 0 0,0 0 1 0 0,-1 0 0 0 0,1 0 0 0 0,-1 0 0 0 0,0 0 0 0 0,0 0 0 0 0,0 0 0 0 0,-3 3-1 0 0,1 0 12 0 0,-1-1 0 0 0,0 1-1 0 0,0-1 1 0 0,0 0-1 0 0,-10 8 1 0 0,-2 0 58 0 0,0-1 1 0 0,-1-1 0 0 0,-20 11-1 0 0,3-6 120 0 0,21-10-23 0 0,0 1 0 0 0,-17 12 0 0 0,28-19 41 0 0,21 1-129 0 0,-8 0-77 0 0,33-5-99 0 0,51-12-1 0 0,34-3-105 0 0,-108 18 149 0 0,-1 1-1 0 0,1 1 1 0 0,-1 1 0 0 0,0 1-1 0 0,32 8 1 0 0,-44-8 40 0 0,0 1 0 0 0,0-1 0 0 0,0 1 0 0 0,-1 1 0 0 0,0 0 0 0 0,0 0 0 0 0,7 6 0 0 0,-10-7-11 0 0,-2-3 69 0 0,-1 0 5 0 0,1 2-36 0 0,0-1 0 0 0,-1 1 1 0 0,1-1-1 0 0,0 1 0 0 0,-1 0 0 0 0,0 0 1 0 0,0 0-1 0 0,0 0 0 0 0,0-1 0 0 0,0 2 1 0 0,0-1-1 0 0,-1 3 0 0 0,0-5-30 0 0,0 1 0 0 0,0-1-1 0 0,0 1 1 0 0,0-1 0 0 0,0 0-1 0 0,0 1 1 0 0,-1-1 0 0 0,1 0 0 0 0,-1 1-1 0 0,1-1 1 0 0,-1 0 0 0 0,1 0-1 0 0,-1 1 1 0 0,0-1 0 0 0,-1 2-1 0 0,-15 15 116 0 0,13-14-89 0 0,-15 13 104 0 0,0-2 0 0 0,-34 22 0 0 0,38-27-123 0 0,-4 2 29 0 0,-1-1-1 0 0,0-1 0 0 0,-22 7 1 0 0,-65 19 137 0 0,-1-14-268 0 0,103-21 81 0 0,-1 1 16 0 0,5-2-15 0 0,-1 0 0 0 0,0 1 0 0 0,0-1 0 0 0,1 0-1 0 0,-1 0 1 0 0,0 0 0 0 0,1 0 0 0 0,-1 0 0 0 0,0 0 0 0 0,0-1 0 0 0,1 1-1 0 0,-1-1 1 0 0,0 1 0 0 0,1-1 0 0 0,-4-1 0 0 0,0-1 39 0 0,2-3-31 0 0,4 4-38 0 0,0 0-1 0 0,-1 0 1 0 0,1 0-1 0 0,0 0 1 0 0,0 0-1 0 0,1 0 1 0 0,-1 1 0 0 0,0-1-1 0 0,0 0 1 0 0,1 1-1 0 0,-1-1 1 0 0,1 1-1 0 0,0-1 1 0 0,1 0-1 0 0,28-19-545 0 0,-25 18-49 0 0,1 0 0 0 0,-1 0 1 0 0,1 1-1 0 0,0 0 0 0 0,0 0 1 0 0,0 1-1 0 0,0-1 0 0 0,0 1 1 0 0,0 1-1 0 0,8-1 0 0 0,-1 1-1218 0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2:17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57 8287 0 0,'81'-40'4815'0'0,"-71"34"-3256"0"0,6-2-899 0 0,-6 6 7242 0 0,-16 11-7486 0 0,1-4-371 0 0,0 0 0 0 0,0 0-1 0 0,0-1 1 0 0,0 0 0 0 0,-1 0-1 0 0,-8 5 1 0 0,-40 17 296 0 0,29-14-283 0 0,0-1-168 0 0,1-1 0 0 0,-2-1 0 0 0,0-1 0 0 0,0-2 0 0 0,0 0 0 0 0,-39 3-1 0 0,53-9-158 0 0,-1-1 0 0 0,1 0-1 0 0,-18-4 1 0 0,28 5 37 0 0,1-1 118 0 0,0 0 0 0 0,1-1 0 0 0,-1 2 0 0 0,0-1-1 0 0,0 0 1 0 0,0 0 0 0 0,0 0 0 0 0,0 0 0 0 0,0 1 0 0 0,-1-1-1 0 0,1 0 1 0 0,0 1 0 0 0,0-1 0 0 0,0 1 0 0 0,-2-1 0 0 0,1 1 276 0 0,1 0-67 0 0,-25 8 172 0 0,24-6-247 0 0,0 0 0 0 0,0-1 1 0 0,0 1-1 0 0,0 0 0 0 0,0 0 1 0 0,1 0-1 0 0,-1 0 1 0 0,1 0-1 0 0,-1 0 0 0 0,0 4 1 0 0,-3 1 41 0 0,-60 92 1050 0 0,64-98-1000 0 0,0 6 110 0 0,0-6-211 0 0,1-1 0 0 0,0 1 0 0 0,0-1 1 0 0,-1 1-1 0 0,1-1 0 0 0,0 1 1 0 0,0-1-1 0 0,0 1 0 0 0,0-1 1 0 0,0 1-1 0 0,0-1 0 0 0,-1 1 0 0 0,1-1 1 0 0,0 1-1 0 0,1-1 0 0 0,-1 1 1 0 0,0 0-1 0 0,0-1 0 0 0,0 1 1 0 0,0-1-1 0 0,0 1 0 0 0,0-1 1 0 0,1 1-1 0 0,-1 0 0 0 0,6 1 14 0 0,0 0-1 0 0,0 0 0 0 0,0-1 1 0 0,1 0-1 0 0,-1 0 0 0 0,0 0 1 0 0,11-1-1 0 0,47-7-38 0 0,-43 4-51 0 0,24 0 0 0 0,-31 3 52 0 0,-1 0-25 0 0,1 0 1 0 0,15 3-1 0 0,-24-2 30 0 0,0 0 1 0 0,0 0-1 0 0,0 1 0 0 0,0 0 1 0 0,0 0-1 0 0,-1 0 0 0 0,1 1 1 0 0,-1-1-1 0 0,5 4 0 0 0,8 9 191 0 0,0 1 0 0 0,-1 0-1 0 0,23 32 1 0 0,-28-35-138 0 0,-10-12-25 0 0,-1 0 0 0 0,1 0 0 0 0,0 0 0 0 0,0 1 0 0 0,-1-1 0 0 0,1 0 0 0 0,0 0-1 0 0,-1 1 1 0 0,1-1 0 0 0,-1 0 0 0 0,0 0 0 0 0,1 1 0 0 0,-1-1 0 0 0,0 0 0 0 0,0 1 0 0 0,0-1 0 0 0,0 0 0 0 0,0 1 0 0 0,0-1-1 0 0,-1 2 1 0 0,0-1 0 0 0,1 0-1 0 0,-1 0 0 0 0,0 0 1 0 0,0 0-1 0 0,-1 0 0 0 0,1 0 1 0 0,0 0-1 0 0,0-1 0 0 0,-1 1 1 0 0,1 0-1 0 0,-4 1 0 0 0,-2 3 30 0 0,-1-1 1 0 0,1 0-1 0 0,-1-1 0 0 0,-15 7 0 0 0,-28 9 56 0 0,-87 20 0 0 0,-57 2-99 0 0,181-40-7 0 0,0 1-129 0 0,1 0-1 0 0,-19 0 1 0 0,30-3-27 0 0,4-2-630 0 0,41-25-1797 0 0,-18 13 744 0 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2:18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7 4607 0 0,'0'0'208'0'0,"-1"0"-9"0"0,-5-5-158 0 0,-8 3 8320 0 0,14 2-8197 0 0,1 11 4690 0 0,0-6-5237 0 0,8 30 272 0 0,2-2 809 0 0,1 0 0 0 0,1 0 0 0 0,23 37 1 0 0,80 116 830 0 0,-89-145-1113 0 0,-13-19-202 0 0,-1 0 1 0 0,-2 1-1 0 0,0 1 0 0 0,9 27 1 0 0,-17-43-201 0 0,-1-1 0 0 0,-1 1 0 0 0,1 0 0 0 0,-1 0 0 0 0,-1 0 0 0 0,1 0 0 0 0,-1 0 0 0 0,-1 0 0 0 0,0 0 0 0 0,0 0 0 0 0,0 0 0 0 0,-4 10 0 0 0,2-8 20 0 0,-1-1 1 0 0,-1 1-1 0 0,1-1 0 0 0,-2 0 1 0 0,1-1-1 0 0,-1 1 1 0 0,0-1-1 0 0,-12 11 0 0 0,2-3 39 0 0,-1-1 1 0 0,-1-1-1 0 0,-20 13 0 0 0,-58 29 56 0 0,68-41-159 0 0,0 2-1 0 0,1 0 1 0 0,-28 25 0 0 0,55-42-1 0 0,-1 0 1 0 0,1 0 0 0 0,0 0-1 0 0,0 0 1 0 0,0 0-1 0 0,0 1 1 0 0,0-1 0 0 0,-1 0-1 0 0,1 0 1 0 0,0 0-1 0 0,0 0 1 0 0,0 0 0 0 0,0 0-1 0 0,0 0 1 0 0,0 0-1 0 0,0 0 1 0 0,-1 1 0 0 0,1-1-1 0 0,0 0 1 0 0,0 0 0 0 0,0 0-1 0 0,0 0 1 0 0,0 0-1 0 0,0 0 1 0 0,0 1 0 0 0,0-1-1 0 0,0 0 1 0 0,0 0-1 0 0,0 0 1 0 0,0 0 0 0 0,0 0-1 0 0,0 1 1 0 0,0-1-1 0 0,0 0 1 0 0,0 0 0 0 0,0 0-1 0 0,0 0 1 0 0,0 1-1 0 0,0-1 1 0 0,0 0 0 0 0,0 0-1 0 0,0 0 1 0 0,0 0-1 0 0,0 0 1 0 0,0 0 0 0 0,0 1-1 0 0,0-1 1 0 0,1 0 0 0 0,-1 0-1 0 0,0 0 1 0 0,0 0-1 0 0,0 0 1 0 0,0 0-1 0 0,12 1-502 0 0,17-6-56 0 0,13-5-1386 0 0,-18 3 859 0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2:18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51 5527 0 0,'0'0'250'0'0,"-1"0"-2"0"0,-33 5 15125 0 0,44 1-12737 0 0,8 2-4838 0 0,-8-6 3588 0 0,20 2-1152 0 0,-1-1 0 0 0,1-2-1 0 0,-1-1 1 0 0,37-4 0 0 0,119-25 426 0 0,-97 13-228 0 0,184-14 491 0 0,-259 30-1480 0 0,0 0 1 0 0,19 4-1 0 0,-30-3-305 0 0,-8 7-3237 0 0,-2 0 2399 0 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2:18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9 9671 0 0,'5'-9'10622'0'0,"-5"11"-10121"0"0,-10 39 538 0 0,-21 52 1 0 0,-3 13-210 0 0,29-86-691 0 0,-3 6 122 0 0,2 1 0 0 0,1-1 1 0 0,-4 51-1 0 0,7-25 72 0 0,-1-5-3349 0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2:21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67 8319 0 0,'0'0'382'0'0,"1"-1"-8"0"0,0-4 9 0 0,1 1 0 0 0,0 0-1 0 0,0 0 1 0 0,1 0 0 0 0,-1 1 0 0 0,1-1-1 0 0,0 0 1 0 0,0 1 0 0 0,0 0-1 0 0,1 0 1 0 0,-1 0 0 0 0,1 0-1 0 0,-1 0 1 0 0,6-2 0 0 0,6-5 2944 0 0,-17 21-3037 0 0,-7 22 68 0 0,-2-1 1 0 0,-1 0-1 0 0,-16 30 1 0 0,-2 5 5 0 0,-112 222 406 0 0,105-216-616 0 0,19-20-571 0 0,18-52 157 0 0,-2 6-179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9:22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4607 0 0,'0'0'354'0'0,"2"0"266"0"0,6-1 705 0 0,16 0 12956 0 0,-15 1-9540 0 0,-9 1-4788 0 0,0 0 0 0 0,1 0 0 0 0,-1 0-1 0 0,1 0 1 0 0,-1 0 0 0 0,1 0 0 0 0,0 0-1 0 0,-1-1 1 0 0,1 1 0 0 0,0 0 0 0 0,0-1-1 0 0,1 2 1 0 0,6 4-5997 0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2:21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22 5983 0 0,'12'-21'11099'0'0,"-23"29"-9390"0"0,-14 13-2429 0 0,-71 57 1094 0 0,-16 16-256 0 0,33-22-74 0 0,26-25 471 0 0,2 1 0 0 0,-65 83-1 0 0,110-123-390 0 0,0 1 0 0 0,1-1 0 0 0,0 1 0 0 0,0 1 0 0 0,1-1 0 0 0,0 1 0 0 0,-3 15 0 0 0,5-21-62 0 0,2 0 0 0 0,-1 0 1 0 0,0 0-1 0 0,1 0 1 0 0,0 1-1 0 0,0-1 1 0 0,0 0-1 0 0,1 0 1 0 0,-1 0-1 0 0,1 0 0 0 0,0 1 1 0 0,0-1-1 0 0,0 0 1 0 0,1 0-1 0 0,-1-1 1 0 0,1 1-1 0 0,0 0 0 0 0,0 0 1 0 0,1-1-1 0 0,4 7 1 0 0,5 1 102 0 0,1 0 0 0 0,1-1 0 0 0,-1 0 0 0 0,2-1 0 0 0,28 13 0 0 0,5 4-159 0 0,-47-25-209 0 0,10 3-2498 0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2:22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15487 0 0,'1'0'712'0'0,"2"-1"-443"0"0,11-5 443 0 0,-5 2-569 0 0,-2 0 663 0 0,-5 3 262 0 0,8-1 4366 0 0,-9 5-5401 0 0,0-1 0 0 0,0 1 0 0 0,0 0 0 0 0,0 0 0 0 0,-1 0-1 0 0,1 0 1 0 0,-1 0 0 0 0,0 0 0 0 0,0 0 0 0 0,0 0 0 0 0,0 0 0 0 0,0 0 0 0 0,0 0 0 0 0,-1 0 0 0 0,-1 3-1 0 0,0 2 4 0 0,0 0 1 0 0,-1-1-1 0 0,0 1 0 0 0,-7 12 0 0 0,-6 4-112 0 0,15-23-92 0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2:22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4 16039 0 0,'0'0'1452'0'0,"-9"-2"-1168"0"0,1 1-166 0 0,7 1 6 0 0,0 0 1 0 0,0 0 0 0 0,0 0 0 0 0,0 0 0 0 0,0 0 0 0 0,0 1 0 0 0,0-1-1 0 0,0 0 1 0 0,0 1 0 0 0,0-1 0 0 0,0 1 0 0 0,0-1 0 0 0,0 1 0 0 0,0-1-1 0 0,0 1 1 0 0,0 0 0 0 0,0-1 0 0 0,-1 2 0 0 0,-12 15 937 0 0,4-1-693 0 0,1 0 0 0 0,0 0 0 0 0,-12 34 0 0 0,11-25-285 0 0,4-12-61 0 0,-1-2 0 0 0,-1 1 0 0 0,1-1 0 0 0,-2 0-1 0 0,1 0 1 0 0,-17 13 0 0 0,15-16-3 0 0,7-6-12 0 0,-1 1 0 0 0,1-1 0 0 0,-1 1 0 0 0,1-1 0 0 0,0 1 0 0 0,-4 4 0 0 0,6-6 220 0 0,13 2-96 0 0,11-1-78 0 0,1-1 0 0 0,39-4 0 0 0,-43 1-44 0 0,36-4-109 0 0,57-13 0 0 0,-74 11 25 0 0,-27 5-391 0 0,0 0 0 0 0,13-5 0 0 0,5-6-3366 0 0,-17 6-2919 0 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2:22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0 7831 0 0,'0'0'7790'0'0,"-1"2"-6873"0"0,-8 11 4 0 0,-21 24 0 0 0,-6 7-406 0 0,-13 36 437 0 0,3 2-1 0 0,-48 120 1 0 0,87-188-863 0 0,1 1 0 0 0,1 0 0 0 0,0 0 0 0 0,1 0 0 0 0,1 0 0 0 0,1 1 0 0 0,0-1 0 0 0,0 1 0 0 0,2 0 0 0 0,1 20-1 0 0,-1-34-179 0 0,0-1 0 0 0,0 0 0 0 0,1 0-1 0 0,-1 1 1 0 0,0-1 0 0 0,0 0-1 0 0,1 1 1 0 0,-1-1 0 0 0,1 0 0 0 0,-1 0-1 0 0,1 0 1 0 0,0 0 0 0 0,-1 1-1 0 0,1-1 1 0 0,0 0 0 0 0,0 0 0 0 0,0 0-1 0 0,0 0 1 0 0,0-1 0 0 0,0 1-1 0 0,0 0 1 0 0,0 0 0 0 0,0-1 0 0 0,0 1-1 0 0,0 0 1 0 0,0-1 0 0 0,1 1-1 0 0,-1-1 1 0 0,0 1 0 0 0,0-1-1 0 0,3 0 1 0 0,7 1-1325 0 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2:23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10 5983 0 0,'16'-9'16712'0'0,"-18"9"-16592"0"0,-176 55-1070 0 0,141-46 529 0 0,-12 4-451 0 0,0-3 0 0 0,-65 5-1 0 0,92-12 685 0 0,14-2 119 0 0,0 0 1 0 0,0 0-1 0 0,-1-1 0 0 0,1 0 1 0 0,-9-1-1 0 0,13 0-1187 0 0,10-1 949 0 0,27-1 45 0 0,-24 4 170 0 0,-7-1 213 0 0,-3 2 9 0 0,-1 2-73 0 0,0 0 0 0 0,0 0 1 0 0,0 0-1 0 0,-1 0 0 0 0,0 0 1 0 0,1 0-1 0 0,-1-1 0 0 0,-1 1 1 0 0,1-1-1 0 0,0 0 0 0 0,-8 5 1 0 0,-6 4 132 0 0,-28 13 1 0 0,15-9 28 0 0,-7 5 74 0 0,-43 28 588 0 0,6 1 269 0 0,73-50-820 0 0,19 12-92 0 0,-11-10-210 0 0,0-1 1 0 0,0-1-1 0 0,0 1 1 0 0,0-1-1 0 0,0-1 1 0 0,0 1-1 0 0,12-4 1 0 0,-15 4-31 0 0,14-2 2 0 0,0 0 0 0 0,0 1 0 0 0,0 1 0 0 0,24 3 0 0 0,-32-2 3 0 0,79 13-16 0 0,-77-11 4 0 0,0 0 0 0 0,0 1 0 0 0,0 1 0 0 0,0 0 0 0 0,12 7 0 0 0,-6-2 12 0 0,-10-5 81 0 0,1-1-1 0 0,-1 2 1 0 0,0-1 0 0 0,0 1-1 0 0,0 0 1 0 0,-1 1 0 0 0,11 12-1 0 0,-14-14 31 0 0,0 0-1 0 0,0 1 1 0 0,-1-1-1 0 0,0 1 1 0 0,5 10-1 0 0,-8-14-82 0 0,1 0-1 0 0,0 1 0 0 0,-1 0 0 0 0,1-1 0 0 0,-1 1 0 0 0,0-1 0 0 0,0 1 1 0 0,0-1-1 0 0,0 1 0 0 0,-1 0 0 0 0,1-1 0 0 0,-1 1 0 0 0,1-1 1 0 0,-1 1-1 0 0,0-1 0 0 0,0 1 0 0 0,-2 3 0 0 0,1-2 7 0 0,-1-1 1 0 0,0 1-1 0 0,0 0 0 0 0,0-1 1 0 0,-1 1-1 0 0,1-1 0 0 0,-1 0 0 0 0,0 0 1 0 0,-5 3-1 0 0,-1 0 33 0 0,-1 0-1 0 0,-17 6 0 0 0,5-4-25 0 0,-1-1 0 0 0,-37 6-1 0 0,-52 1-1 0 0,87-11-39 0 0,4-1-4 0 0,7 1-65 0 0,-1-1 1 0 0,1-1-1 0 0,-1-1 1 0 0,0 0-1 0 0,-29-4 1 0 0,44 4 4 0 0,1-1 0 0 0,0 1 0 0 0,0 0-1 0 0,-1 0 1 0 0,1 0 0 0 0,0-1 0 0 0,0 1 0 0 0,0 0 0 0 0,0 0 0 0 0,-1 0 0 0 0,1-1 0 0 0,0 1 0 0 0,0 0 0 0 0,0 0-1 0 0,0-1 1 0 0,0 1 0 0 0,0 0 0 0 0,0-1 0 0 0,0 1 0 0 0,0 0 0 0 0,0 0 0 0 0,-1-1 0 0 0,1 1 0 0 0,1 0 0 0 0,-1 0 0 0 0,0-1-1 0 0,0 1 1 0 0,0 0 0 0 0,0-1 0 0 0,0 1 0 0 0,3-9-2070 0 0,4-2-4919 0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2:23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0 8287 0 0,'0'0'639'0'0,"-1"2"-415"0"0,-2 3 230 0 0,0 0 0 0 0,1 0 0 0 0,0 0 0 0 0,0 1 1 0 0,0-1-1 0 0,0 1 0 0 0,1 0 0 0 0,0-1 0 0 0,0 1 0 0 0,1 0 0 0 0,0 0 0 0 0,0-1 0 0 0,0 1 1 0 0,0 0-1 0 0,1 0 0 0 0,2 8 0 0 0,1 0-107 0 0,0 1 0 0 0,2-1 0 0 0,-1 0 0 0 0,2 0 0 0 0,0-1 0 0 0,0 1 0 0 0,1-2 0 0 0,18 22 0 0 0,7 3 387 0 0,50 44-1 0 0,-74-73-614 0 0,42 37 339 0 0,-25-23-124 0 0,-1 0 0 0 0,41 51 0 0 0,-57-62-265 0 0,-1 1 1 0 0,-1 0-1 0 0,0 0 0 0 0,0 1 0 0 0,-1 0 1 0 0,-1 0-1 0 0,7 24 0 0 0,-10-28-55 0 0,-1 0-1 0 0,0 0 1 0 0,0 0-1 0 0,-1 0 1 0 0,0 0 0 0 0,0 0-1 0 0,-1 0 1 0 0,-1-1-1 0 0,1 1 1 0 0,-1 0-1 0 0,-1 0 1 0 0,1-1 0 0 0,-7 12-1 0 0,3-8 9 0 0,-1-1 0 0 0,0 0 0 0 0,-1 0 0 0 0,0 0 1 0 0,-1-1-1 0 0,0 0 0 0 0,-1-1 0 0 0,0 0 0 0 0,-1 0 0 0 0,-14 8 0 0 0,-2 0 24 0 0,-1-1 0 0 0,0-2 0 0 0,-36 13 0 0 0,23-11 4 0 0,-1-2-1 0 0,-65 14 1 0 0,85-26-195 0 0,20-2-602 0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2:24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4607 0 0,'0'0'208'0'0,"2"0"406"0"0,104-31 10298 0 0,2 7-5929 0 0,-29 11-4059 0 0,0 4 0 0 0,96 0-1 0 0,-134 11-621 0 0,-20 3-1739 0 0,-4 4-5057 0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2:24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17623 0 0,'0'0'2034'0'0,"2"0"-1212"0"0,43-12 1815 0 0,-2 0-1733 0 0,0 2 1 0 0,1 2-1 0 0,55-3 1 0 0,-15 9-1513 0 0,92 10 0 0 0,-129-4-1436 0 0,-27-2 433 0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2:25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15 6911 0 0,'0'0'528'0'0,"-11"-2"8642"0"0,23-3-6578 0 0,19-3 1273 0 0,-23 8-2461 0 0,-16 11-1332 0 0,0 0 1 0 0,-1 0 0 0 0,0-1-1 0 0,-1-1 1 0 0,0 0-1 0 0,-14 10 1 0 0,23-18-60 0 0,-8 6 397 0 0,45-27-185 0 0,-35 19-193 0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2:25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8 10135 0 0,'3'-8'11463'0'0,"-3"10"-11425"0"0,-1 0 0 0 0,0 0 0 0 0,0 0 0 0 0,0 0 1 0 0,0 0-1 0 0,0 0 0 0 0,0 0 0 0 0,0-1 0 0 0,-2 3 0 0 0,-2 3 55 0 0,-36 55 269 0 0,-92 106 0 0 0,92-119-303 0 0,-3 6 16 0 0,40-50-8 0 0,4-5-59 0 0,-1 0 0 0 0,1 0 0 0 0,0 0 0 0 0,0 1 0 0 0,0-1 0 0 0,-1 0 0 0 0,1 0-1 0 0,0 0 1 0 0,0 1 0 0 0,0-1 0 0 0,0 0 0 0 0,0 0 0 0 0,-1 0 0 0 0,1 1 0 0 0,0-1-1 0 0,0 0 1 0 0,0 0 0 0 0,0 1 0 0 0,0-1 0 0 0,0 0 0 0 0,0 0 0 0 0,0 1 0 0 0,0-1 0 0 0,0 0-1 0 0,0 1 1 0 0,0-1 0 0 0,0 0 0 0 0,0 0 0 0 0,0 1 0 0 0,0-1 0 0 0,0 0 0 0 0,1 0-1 0 0,-1 0 1 0 0,0 1 0 0 0,0-1 0 0 0,0 0 0 0 0,1 1-13 0 0,-1 0 276 0 0,2 0-198 0 0,-1 0-46 0 0,2 1-4 0 0,13-1 85 0 0,-13-1-94 0 0,0 0 0 0 0,0-1 0 0 0,0 0 0 0 0,0 1 0 0 0,0-1 0 0 0,0 0 0 0 0,4-3 0 0 0,15-4 44 0 0,22-4 12 0 0,-29 8-31 0 0,29-6-1 0 0,-10 6-38 0 0,2 1 0 0 0,48 3 0 0 0,-81 0-35 0 0,0 0 0 0 0,0 1-1 0 0,0-1 1 0 0,1 1 0 0 0,-1 0-1 0 0,0 0 1 0 0,4 2 0 0 0,23 9-203 0 0,-28-12 22 0 0,3 6-664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9:30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87 919 0 0,'0'0'10368'0'0,"-16"-27"-5712"0"0,17 26-4590 0 0,-1 0-62 0 0,1 0 0 0 0,-1 0 0 0 0,1 0 1 0 0,0 0-1 0 0,-1 1 0 0 0,1-1 0 0 0,0 0 1 0 0,0 0-1 0 0,0 1 0 0 0,-1-1 0 0 0,1 0 1 0 0,0 1-1 0 0,0-1 0 0 0,0 1 1 0 0,0-1-1 0 0,0 1 0 0 0,0-1 0 0 0,0 1 1 0 0,0 0-1 0 0,0-1 0 0 0,0 1 0 0 0,1 0 1 0 0,0 0-1 0 0,2-1 18 0 0,61-13 25 0 0,0 2 0 0 0,87-4 0 0 0,-139 15 59 0 0,0 1 1 0 0,0 0-1 0 0,1 1 0 0 0,-1 0 1 0 0,0 1-1 0 0,0 0 1 0 0,0 1-1 0 0,13 5 0 0 0,-20-6-59 0 0,0 1-1 0 0,-1 0 0 0 0,1 0 0 0 0,-1 0 0 0 0,0 0 0 0 0,1 1 1 0 0,-2 0-1 0 0,1 0 0 0 0,0 1 0 0 0,-1-1 0 0 0,0 1 0 0 0,0 0 1 0 0,0 0-1 0 0,-1 0 0 0 0,1 1 0 0 0,-1-1 0 0 0,0 1 0 0 0,3 11 1 0 0,-2-7-25 0 0,-2 1 1 0 0,1-1 0 0 0,-1 1 0 0 0,-1 0-1 0 0,1 10 1 0 0,-3-1 51 0 0,0 0-1 0 0,-5 27 1 0 0,5-43-67 0 0,0-1 0 0 0,0 1-1 0 0,-1-1 1 0 0,1 1 0 0 0,-1-1 0 0 0,1 1 0 0 0,-1-1-1 0 0,0 0 1 0 0,-1 0 0 0 0,1 0 0 0 0,0 0 0 0 0,-4 2-1 0 0,-3 4 17 0 0,-1-1-1 0 0,-11 8 0 0 0,16-12-6 0 0,-49 35-11 0 0,-78 76 0 0 0,118-100 6 0 0,0 1 0 0 0,0 0-1 0 0,2 1 1 0 0,0 0 0 0 0,-16 32-1 0 0,26-43-7 0 0,0-1-1 0 0,1 0 1 0 0,-1 1-1 0 0,1-1 1 0 0,1 1-1 0 0,-1-1 0 0 0,1 1 1 0 0,0 0-1 0 0,0-1 1 0 0,0 1-1 0 0,1-1 1 0 0,1 7-1 0 0,1 2 6 0 0,1-1 0 0 0,0 0 0 0 0,11 22 0 0 0,78 127 874 0 0,-61-110-340 0 0,-26-42-409 0 0,-1-2 0 0 0,2 1 0 0 0,-1-1 0 0 0,1 0-1 0 0,0 0 1 0 0,1 0 0 0 0,-1-1 0 0 0,2-1 0 0 0,-1 1 0 0 0,1-1-1 0 0,0-1 1 0 0,0 0 0 0 0,0 0 0 0 0,1 0 0 0 0,0-1 0 0 0,0-1-1 0 0,0 0 1 0 0,16 3 0 0 0,-26-6-111 0 0,1 1-1 0 0,0-1 0 0 0,0 0 1 0 0,0 1-1 0 0,0-1 0 0 0,0 1 1 0 0,-1-1-1 0 0,1 1 0 0 0,0-1 1 0 0,0 1-1 0 0,-1 0 0 0 0,1-1 1 0 0,0 1-1 0 0,-1 0 1 0 0,1-1-1 0 0,-1 1 0 0 0,1 0 1 0 0,-1 0-1 0 0,1 0 0 0 0,-1 0 1 0 0,0-1-1 0 0,1 1 0 0 0,-1 0 1 0 0,0 0-1 0 0,0 0 0 0 0,0 0 1 0 0,1 0-1 0 0,-1 0 1 0 0,0 0-1 0 0,0 0 0 0 0,-1 1 1 0 0,0 16-979 0 0,-3-2-3420 0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2:25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0 9671 0 0,'0'0'748'0'0,"-9"1"-249"0"0,4 0 34 0 0,1 1 0 0 0,-1-1 0 0 0,0 1 0 0 0,1 1 0 0 0,-1-1 0 0 0,1 1 1 0 0,0 0-1 0 0,0-1 0 0 0,0 2 0 0 0,0-1 0 0 0,-4 5 0 0 0,-5 6 698 0 0,-17 26 1 0 0,19-22-735 0 0,1 0 1 0 0,1 1-1 0 0,1 1 0 0 0,-12 39 0 0 0,16-44-233 0 0,-4 29 0 0 0,7-33-179 0 0,-1 1 0 0 0,0 0 0 0 0,-1-1 1 0 0,-7 18-1 0 0,-91 169 133 0 0,80-164-184 0 0,-2-1-1 0 0,-1-1 0 0 0,-43 44 1 0 0,35-46 40 0 0,22-22-33 0 0,0 1 1 0 0,1 1 0 0 0,0 0 0 0 0,0 0 0 0 0,-13 21 0 0 0,22-31-36 0 0,0 1 0 0 0,-1-1-1 0 0,1 0 1 0 0,0 0 0 0 0,0 0 0 0 0,0 0 0 0 0,0 1-1 0 0,0-1 1 0 0,0 0 0 0 0,0 0 0 0 0,-1 1 0 0 0,1-1-1 0 0,0 0 1 0 0,0 0 0 0 0,0 1 0 0 0,0-1 0 0 0,0 0-1 0 0,0 0 1 0 0,0 1 0 0 0,0-1 0 0 0,0 0-1 0 0,0 0 1 0 0,0 0 0 0 0,0 1 0 0 0,0-1 0 0 0,1 0-1 0 0,-1 0 1 0 0,0 1 0 0 0,0-1 0 0 0,0 0 0 0 0,0 0-1 0 0,0 0 1 0 0,0 1 0 0 0,1-1 0 0 0,-1 0 0 0 0,0 0-1 0 0,0 0 1 0 0,0 1 0 0 0,12-1-224 0 0,19-7-642 0 0,-30 7 829 0 0,24-9-2015 0 0,3-3-5577 0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2:26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49 8287 0 0,'2'-1'382'0'0,"48"-18"142"0"0,-12 9 5344 0 0,50-9 3021 0 0,-88 20-8872 0 0,-1 0 0 0 0,1-1 0 0 0,0 1 0 0 0,0 0 1 0 0,-1-1-1 0 0,1 1 0 0 0,0 0 0 0 0,-1-1 0 0 0,1 1 0 0 0,-1-1 0 0 0,1 1 1 0 0,-1-1-1 0 0,1 1 0 0 0,-1-1 0 0 0,1 1 0 0 0,-1-1 0 0 0,0 0 0 0 0,0 1 1 0 0,-15 7 67 0 0,14-7-56 0 0,-30 12 24 0 0,0-2 1 0 0,0-2-1 0 0,-39 7 0 0 0,27-6-9 0 0,18-4-111 0 0,0-1 0 0 0,0-1 0 0 0,-1-2-1 0 0,0 0 1 0 0,1-2 0 0 0,-1-1 0 0 0,0-1 0 0 0,1-1-1 0 0,-45-12 1 0 0,68 14 46 0 0,-4-1-25 0 0,0 0-1 0 0,0 0 0 0 0,0-1 0 0 0,0 0 1 0 0,0-1-1 0 0,1 0 0 0 0,-1 0 1 0 0,-7-6-1 0 0,9 5-32 0 0,4 4 2 0 0,19-6-246 0 0,-15 6 323 0 0,-2 1 0 0 0,0-1 0 0 0,0 1 0 0 0,0 0 0 0 0,0 0 0 0 0,0-1 0 0 0,0 1 0 0 0,0 0 0 0 0,0 0 0 0 0,0 0 0 0 0,0 0 0 0 0,0 0 0 0 0,-1 0 0 0 0,1 1 0 0 0,0-1 0 0 0,2 1 0 0 0,6 1 0 0 0,-1 3 0 0 0,-6-3 6 0 0,-1 1 0 0 0,0-1 0 0 0,0 0-1 0 0,0 0 1 0 0,0 1 0 0 0,0-1 0 0 0,0 0 0 0 0,0 1-1 0 0,-1-1 1 0 0,1 1 0 0 0,-1-1 0 0 0,0 1 0 0 0,0-1 0 0 0,0 1-1 0 0,0-1 1 0 0,0 1 0 0 0,-1 4 0 0 0,-1 1 27 0 0,0 0 0 0 0,0 0 0 0 0,0 0 0 0 0,-5 8-1 0 0,-4 5 70 0 0,-1 0-1 0 0,-1-1 0 0 0,-1-1 0 0 0,-17 19 0 0 0,-18 26 164 0 0,30-42-129 0 0,15-17-88 0 0,-1 0 0 0 0,1 1 0 0 0,0-1 0 0 0,0 1 0 0 0,-5 9 0 0 0,9-14 208 0 0,13-3-128 0 0,7-2-74 0 0,0 0-1 0 0,0-2 1 0 0,21-9 0 0 0,26-8-282 0 0,-39 15 6 0 0,1 1 0 0 0,0 2 0 0 0,0 1 1 0 0,42-2-1 0 0,-62 6 211 0 0,-1 1 0 0 0,1-1 1 0 0,0 2-1 0 0,-1-1 0 0 0,0 1 1 0 0,1 0-1 0 0,-1 1 0 0 0,0-1 1 0 0,0 2-1 0 0,0-1 0 0 0,-1 1 1 0 0,1 1-1 0 0,-1-1 0 0 0,0 1 1 0 0,0 0-1 0 0,-1 1 0 0 0,1-1 0 0 0,-1 1 1 0 0,9 13-1 0 0,9 17 215 0 0,-2 0 0 0 0,19 45 0 0 0,-23-42 248 0 0,-16-35-411 0 0,0 0-1 0 0,0 0 0 0 0,-1 0 1 0 0,0 0-1 0 0,0 0 1 0 0,0 1-1 0 0,-1-1 1 0 0,1 0-1 0 0,-1 1 1 0 0,0-1-1 0 0,0 0 0 0 0,0 1 1 0 0,-1-1-1 0 0,-1 7 1 0 0,1-7-10 0 0,0-1 0 0 0,0 0-1 0 0,0 0 1 0 0,-1 0 0 0 0,0 0 0 0 0,1 0 0 0 0,-1 0 0 0 0,0-1 0 0 0,0 1 0 0 0,0 0-1 0 0,-1-1 1 0 0,1 0 0 0 0,0 1 0 0 0,-1-1 0 0 0,0 0 0 0 0,1 0 0 0 0,-1 0 0 0 0,-5 2-1 0 0,-14 4 157 0 0,-1 0-1 0 0,0-1 0 0 0,0-2 0 0 0,0 0 0 0 0,-38 2 1 0 0,-122-4 136 0 0,100-5-205 0 0,-59 7-94 0 0,134-4-35 0 0,7-1-57 0 0,12 5-5174 0 0,3-1-2869 0 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2:28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1124 14 10247 0 0,'2'-1'466'0'0,"0"1"-307"0"0,11-11 5552 0 0,-15 10-5580 0 0,0 1 0 0 0,1 0-1 0 0,-1 0 1 0 0,0 0 0 0 0,1 0-1 0 0,-1 0 1 0 0,0 0 0 0 0,-2 1-1 0 0,-10 3 74 0 0,1 0 0 0 0,0 1 0 0 0,0 1-1 0 0,0 0 1 0 0,1 1 0 0 0,-17 12 0 0 0,-27 14 57 0 0,30-19-200 0 0,-34 16-7 0 0,-1-2 1 0 0,-75 24-1 0 0,-44-6-88 0 0,131-36 10 0 0,-82 5 0 0 0,115-14 15 0 0,0 0 0 0 0,0-1 0 0 0,0-1 0 0 0,0-1 0 0 0,-28-6 0 0 0,40 7 9 0 0,0-1 0 0 0,-1 0 0 0 0,1 0 0 0 0,0 0 0 0 0,-5-4 0 0 0,8 5-2 0 0,1 1 0 0 0,0 0 0 0 0,-1 0 0 0 0,1 0 0 0 0,0 0 0 0 0,-1-1 0 0 0,1 1 0 0 0,0 0 0 0 0,-1 0 0 0 0,1-1 0 0 0,0 1 0 0 0,0 0 0 0 0,-1-1 0 0 0,1 1 0 0 0,0 0-1 0 0,0-1 1 0 0,0 1 0 0 0,-1 0 0 0 0,1-1 0 0 0,0 1 0 0 0,0 0 0 0 0,0-1 0 0 0,0 1 0 0 0,0-1 0 0 0,0 1 0 0 0,0 0 0 0 0,0-1 0 0 0,0 1 0 0 0,0-1 0 0 0,0 1 0 0 0,0 0 0 0 0,0-1 0 0 0,0 1 0 0 0,0-1 0 0 0,0 1 0 0 0,0 0 0 0 0,0-1 0 0 0,1 1-1 0 0,-1 0 1 0 0,0-1 0 0 0,1 0 0 0 0,-1 1-9 0 0,1-3 9 0 0,0 0-1 0 0,1 0 1 0 0,-1 0 0 0 0,1 0-1 0 0,0 0 1 0 0,-1 1 0 0 0,1-1 0 0 0,1 0-1 0 0,-1 1 1 0 0,0 0 0 0 0,1-1-1 0 0,-1 1 1 0 0,1 0 0 0 0,-1 0 0 0 0,1 1-1 0 0,0-1 1 0 0,0 0 0 0 0,0 1-1 0 0,0 0 1 0 0,0 0 0 0 0,0 0 0 0 0,1 0-1 0 0,3-1 1 0 0,-3 1 16 0 0,1 1 0 0 0,-1-1-1 0 0,1 1 1 0 0,0-1 0 0 0,-1 1 0 0 0,1 1 0 0 0,0-1 0 0 0,-1 1 0 0 0,1-1-1 0 0,0 1 1 0 0,-1 1 0 0 0,1-1 0 0 0,-1 1 0 0 0,0 0 0 0 0,8 4 0 0 0,-6-2-2 0 0,0 2 1 0 0,0-1-1 0 0,0 0 1 0 0,-1 1 0 0 0,0 0-1 0 0,-1 1 1 0 0,1-1 0 0 0,-1 1-1 0 0,0-1 1 0 0,0 1-1 0 0,-1 1 1 0 0,0-1 0 0 0,-1 0-1 0 0,1 1 1 0 0,-1-1 0 0 0,-1 1-1 0 0,2 9 1 0 0,-1 1 14 0 0,-1 0 0 0 0,-1 1 0 0 0,-1-1 0 0 0,0 0 0 0 0,-1 0 0 0 0,-6 25 0 0 0,2-23-26 0 0,0 0 0 0 0,-2 0 0 0 0,0-1 0 0 0,-1 0 0 0 0,-1 0 0 0 0,0-1 0 0 0,-18 22 0 0 0,-7 4-77 0 0,-60 58 0 0 0,59-70 53 0 0,-53 38 1 0 0,67-53 1181 0 0,34-14-736 0 0,-1-2-322 0 0,-1-1 0 0 0,1 1-1 0 0,-1-2 1 0 0,0 0 0 0 0,1 0 0 0 0,-1-1 0 0 0,13-3 0 0 0,5-1 77 0 0,138-32 826 0 0,16-3-208 0 0,-152 36-753 0 0,9-3-13 0 0,1 3-1 0 0,0 1 0 0 0,47 1 0 0 0,-82 4-27 0 0,15 1-199 0 0,-14 2 299 0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2:29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1 206 14599 0 0,'0'0'7736'0'0,"3"-11"-7057"0"0,1 7-609 0 0,0-1 0 0 0,0 1 0 0 0,1 0 0 0 0,-1 1 1 0 0,1-1-1 0 0,0 1 0 0 0,0 0 0 0 0,0 0 0 0 0,1 1 0 0 0,-1-1 1 0 0,8-1-1 0 0,8-2 136 0 0,39-5 0 0 0,-25 5-39 0 0,253-57 357 0 0,-244 53-945 0 0,124-37-3974 0 0,-146 38 2667 0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2:29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3 1839 0 0,'8'-2'9235'0'0,"-51"43"-4027"0"0,-25 19-3929 0 0,6-4-770 0 0,20-16-100 0 0,1 2 1 0 0,3 2-1 0 0,2 1 0 0 0,-31 51 1 0 0,62-88-313 0 0,-4 4 85 0 0,1 1 1 0 0,1 1 0 0 0,0 0 0 0 0,-8 22-1 0 0,14-33-145 0 0,1 0 0 0 0,-1 0 0 0 0,0 0 0 0 0,1 0 0 0 0,0 0 0 0 0,-1 0 0 0 0,1 1 0 0 0,1-1 0 0 0,-1 0 0 0 0,0 0 0 0 0,1 0 0 0 0,-1 0 0 0 0,1 0 0 0 0,2 6 0 0 0,-1-6-2 0 0,0 1-1 0 0,0-1 0 0 0,0 0 1 0 0,1 0-1 0 0,0 0 0 0 0,-1 0 0 0 0,1 0 1 0 0,0 0-1 0 0,0-1 0 0 0,0 1 1 0 0,5 1-1 0 0,-1 0-276 0 0,0 0 1 0 0,1 0 0 0 0,-1-1 0 0 0,1-1-1 0 0,-1 1 1 0 0,1-1 0 0 0,0 0-1 0 0,0-1 1 0 0,0 0 0 0 0,10 0-1 0 0,1 0-1238 0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2:30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24 10103 0 0,'0'0'464'0'0,"0"-1"-9"0"0,-7-17 1010 0 0,7 18-1315 0 0,0 0 0 0 0,0-1-1 0 0,-1 1 1 0 0,1 0 0 0 0,0-1 0 0 0,0 1-1 0 0,0 0 1 0 0,-1 0 0 0 0,1 0 0 0 0,0-1-1 0 0,-1 1 1 0 0,1 0 0 0 0,0 0 0 0 0,-1 0-1 0 0,1-1 1 0 0,0 1 0 0 0,-1 0 0 0 0,1 0 0 0 0,0 0-1 0 0,-1 0 1 0 0,1 0 0 0 0,0 0 0 0 0,-1 0-1 0 0,0 0 1 0 0,1 0 87 0 0,-1 0 0 0 0,0 1-1 0 0,1-1 1 0 0,-1 0 0 0 0,0 1-1 0 0,0-1 1 0 0,1 1 0 0 0,-1-1 0 0 0,1 1-1 0 0,-1-1 1 0 0,0 1 0 0 0,1-1 0 0 0,-1 2-1 0 0,-5 6-1119 0 0,3-4 983 0 0,1 0 1 0 0,1 0 0 0 0,-1 1-1 0 0,1-1 1 0 0,-1 0 0 0 0,1 1-1 0 0,0 0 1 0 0,1-1-1 0 0,-1 1 1 0 0,1-1 0 0 0,0 1-1 0 0,0 0 1 0 0,0-1 0 0 0,1 1-1 0 0,0-1 1 0 0,0 1-1 0 0,2 5 1 0 0,-1-1 4 0 0,1-1-1 0 0,1 1 1 0 0,0-1-1 0 0,0 0 1 0 0,0 0 0 0 0,1 0-1 0 0,11 12 1 0 0,-13-15-82 0 0,1-1-1 0 0,0-1 1 0 0,0 1 0 0 0,0-1 0 0 0,1 1-1 0 0,-1-1 1 0 0,1 0 0 0 0,0-1 0 0 0,-1 1 0 0 0,1-1-1 0 0,1 0 1 0 0,6 2 0 0 0,-5-2-249 0 0,1-1 1 0 0,0-1-1 0 0,0 1 0 0 0,-1-1 1 0 0,1 0-1 0 0,0-1 0 0 0,0 1 1 0 0,9-4-1 0 0,11-2-902 0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2:30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752 1 14567 0 0,'0'0'1320'0'0,"-1"1"-1082"0"0,-10 19-81 0 0,6-11 385 0 0,0 1 1 0 0,-1-1-1 0 0,-13 16 0 0 0,-1-4-151 0 0,-2 0 0 0 0,0-1-1 0 0,-47 32 1 0 0,-27 7-532 0 0,-2-5 1 0 0,-134 54 0 0 0,221-104 80 0 0,1-1 1 0 0,-1 0 0 0 0,0 0 0 0 0,0-1 0 0 0,-21 1 0 0 0,29-3 43 0 0,0 0 0 0 0,-1 0 0 0 0,1 0 0 0 0,0-1 0 0 0,0 1 0 0 0,0-1 0 0 0,-1 0 0 0 0,1 0 0 0 0,0 0 0 0 0,-5-3 0 0 0,6 3 9 0 0,1-1-1 0 0,-1 1 1 0 0,1 0 0 0 0,0 0 0 0 0,-1-1 0 0 0,1 1 0 0 0,0-1-1 0 0,0 1 1 0 0,0-1 0 0 0,0 0 0 0 0,0 1 0 0 0,0-1 0 0 0,0 0-1 0 0,1 0 1 0 0,-1 1 0 0 0,1-1 0 0 0,-1 0 0 0 0,1 0 0 0 0,0 0-1 0 0,-1-2 1 0 0,2-2 13 0 0,-1 0 1 0 0,1-1-1 0 0,0 1 0 0 0,0 0 1 0 0,1 0-1 0 0,0 0 0 0 0,0 0 0 0 0,1 0 1 0 0,-1 0-1 0 0,1 1 0 0 0,0-1 1 0 0,1 1-1 0 0,4-6 0 0 0,-7 9 1002 0 0,1 4-849 0 0,1 1-97 0 0,0 0-1 0 0,0 0 1 0 0,0 1 0 0 0,0-1 0 0 0,-1 1 0 0 0,1 0-1 0 0,-1 0 1 0 0,0 0 0 0 0,0 0 0 0 0,0 0 0 0 0,-1 0-1 0 0,2 6 1 0 0,2 9 263 0 0,2 33 0 0 0,-5-34-104 0 0,6 24 1 0 0,2-11-30 0 0,2-1 1 0 0,1 0-1 0 0,20 33 1 0 0,-5-10 126 0 0,-27-50-255 0 0,2 4-83 0 0,-3-5-151 0 0,2 7-1302 0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2:31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7367 0 0,'0'0'667'0'0,"-1"1"-547"0"0,-5 9 420 0 0,1-1 0 0 0,1 1 0 0 0,-1 0 0 0 0,1 0-1 0 0,1 1 1 0 0,0-1 0 0 0,1 1 0 0 0,0-1 0 0 0,0 1 0 0 0,1 0 0 0 0,1 0 0 0 0,0 14-1 0 0,1-7 37 0 0,1 1 0 0 0,1-1 0 0 0,1 0 0 0 0,0-1 0 0 0,2 1 1 0 0,11 27-1 0 0,-4-19-173 0 0,0-1 0 0 0,28 37 0 0 0,41 43 509 0 0,3 4-135 0 0,-73-92-619 0 0,-1 1 1 0 0,0 1-1 0 0,-2-1 0 0 0,0 2 0 0 0,-1-1 0 0 0,11 41 0 0 0,-16-45-74 0 0,-1-1-1 0 0,0 1 0 0 0,-1-1 0 0 0,0 1 1 0 0,-1 0-1 0 0,-1-1 0 0 0,0 1 0 0 0,-1-1 0 0 0,-1 1 1 0 0,-8 26-1 0 0,3-21-54 0 0,-1 0 0 0 0,0-1 1 0 0,-2 0-1 0 0,0-1 0 0 0,-1 0 1 0 0,-1 0-1 0 0,-18 18 0 0 0,-15 11 70 0 0,-53 41 0 0 0,87-78-98 0 0,-37 34-513 0 0,47-43 223 0 0,16-10-5162 0 0,3-2-1377 0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2:31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10 3679 0 0,'-7'7'15427'0'0,"7"-6"-15305"0"0,1 0 0 0 0,-1 1 1 0 0,1-1-1 0 0,-1 0 0 0 0,1 1 0 0 0,0-1 0 0 0,-1 0 1 0 0,1 0-1 0 0,0 0 0 0 0,0 1 0 0 0,0-1 0 0 0,0 0 1 0 0,0 0-1 0 0,0 0 0 0 0,0-1 0 0 0,0 1 1 0 0,1 0-1 0 0,-1 0 0 0 0,0 0 0 0 0,0-1 0 0 0,3 2 1 0 0,3 0 268 0 0,0 0-1 0 0,0-1 1 0 0,10 2 0 0 0,-6-1-185 0 0,-1-2-27 0 0,0 1 0 0 0,0-1-1 0 0,0-1 1 0 0,0 0 0 0 0,11-2-1 0 0,6-1 165 0 0,112-19 541 0 0,-96 16-920 0 0,31-4-3791 0 0,-63 10 1882 0 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2:31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9671 0 0,'0'0'11815'0'0,"2"-1"-10782"0"0,129-27 994 0 0,-41 10-1174 0 0,75-7-2748 0 0,-145 23 1566 0 0,-6 0-1293 0 0,1 2-68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9:32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26 6303 0 0,'0'0'2552'0'0,"2"-1"-1900"0"0,1 0-295 0 0,1 0 1 0 0,-1 1-1 0 0,1-1 0 0 0,-1 1 0 0 0,8 0 0 0 0,-9 0 60 0 0,28-4 2403 0 0,-12 1-2212 0 0,-17 3 16 0 0,7-4 1434 0 0,-37 1-2036 0 0,11 6-22 0 0,8 0 0 0 0,0-2 0 0 0,-17 2 0 0 0,24-2 2 0 0,2 0 1 0 0,1-1 0 0 0,-1 0 1 0 0,0 0-1 0 0,0 0 0 0 0,0 1 0 0 0,0-1 1 0 0,0 0-1 0 0,0 0 0 0 0,1 0 0 0 0,-1 0 0 0 0,0-1 1 0 0,0 1-1 0 0,0 0 0 0 0,0 0 0 0 0,0 0 1 0 0,1-1-1 0 0,-3 0 0 0 0,-24-6 85 0 0,17 5-78 0 0,0-1 0 0 0,0 1 0 0 0,0 1 0 0 0,-12-1 0 0 0,1 3 78 0 0,0 1 1 0 0,1 0-1 0 0,-40 11 1 0 0,-58 25 50 0 0,113-36-142 0 0,-10 3 12 0 0,1 0 32 0 0,1 0 1 0 0,-17 10 0 0 0,26-13 48 0 0,2-1-96 0 0,-7 8 168 0 0,5-4-149 0 0,0 0-1 0 0,0 0 1 0 0,0 0 0 0 0,1 0-1 0 0,-1 1 1 0 0,1 0 0 0 0,1-1-1 0 0,-1 1 1 0 0,1 0 0 0 0,0 0-1 0 0,0 1 1 0 0,1-1-1 0 0,0 0 1 0 0,0 1 0 0 0,0-1-1 0 0,1 0 1 0 0,0 1 0 0 0,0-1-1 0 0,1 0 1 0 0,1 11 0 0 0,-1-11 6 0 0,1 0 0 0 0,-1 0 0 0 0,1 0 0 0 0,0 0 1 0 0,1 0-1 0 0,-1 0 0 0 0,1-1 0 0 0,0 1 0 0 0,1-1 1 0 0,-1 0-1 0 0,1 0 0 0 0,0 0 0 0 0,0 0 0 0 0,1-1 1 0 0,-1 1-1 0 0,1-1 0 0 0,0 0 0 0 0,0-1 0 0 0,7 5 1 0 0,-8-6 24 0 0,0 0 1 0 0,-1 1 0 0 0,1 0 0 0 0,-1-1 0 0 0,0 1 0 0 0,0 0 0 0 0,0 1 0 0 0,0-1 0 0 0,5 8 0 0 0,-7-8-29 0 0,0 0 0 0 0,0 0 1 0 0,0 0-1 0 0,0 1 0 0 0,0-1 1 0 0,-1 0-1 0 0,1 1 0 0 0,-1-1 0 0 0,0 1 1 0 0,0-1-1 0 0,0 0 0 0 0,0 1 1 0 0,-2 4-1 0 0,1-2 16 0 0,0-1 0 0 0,0 1 0 0 0,-1 0 0 0 0,1-1 0 0 0,-1 1 0 0 0,-1-1 0 0 0,1 1 1 0 0,-1-1-1 0 0,0 0 0 0 0,0 0 0 0 0,-1 0 0 0 0,1-1 0 0 0,-1 1 0 0 0,-5 4 0 0 0,2-2 16 0 0,-2 2-38 0 0,-11 8 68 0 0,3-6-7 0 0,9-7-59 0 0,0 0-1 0 0,0 0 1 0 0,0-1 0 0 0,0-1-1 0 0,0 1 1 0 0,-1-1 0 0 0,-15 1 0 0 0,-63-1 83 0 0,55-2-49 0 0,5-4 437 0 0,27 4-455 0 0,0 0-1 0 0,0-1 1 0 0,0 1-1 0 0,0 0 1 0 0,0-1-1 0 0,0 1 1 0 0,0 0-1 0 0,0-1 1 0 0,0 1-1 0 0,0 0 1 0 0,0-1-1 0 0,0 1 1 0 0,0 0-1 0 0,0-1 1 0 0,1 1-1 0 0,-1 0 1 0 0,0-1-1 0 0,0 1 1 0 0,0 0-1 0 0,1 0 1 0 0,-1-1-1 0 0,0 1 1 0 0,0 0-1 0 0,1 0 1 0 0,-1-1-1 0 0,34 11-1380 0 0,-23-8 582 0 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2:37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89 6767 0 0,'0'0'307'0'0,"2"-1"-6"0"0,63-22 8603 0 0,-70 34-7594 0 0,-18 14-750 0 0,-1-1 0 0 0,-1-2 0 0 0,-39 29 0 0 0,36-29-414 0 0,-1 4-146 0 0,0 1 0 0 0,-41 52 0 0 0,55-61 0 0 0,9-11 55 0 0,1 0-1 0 0,-1 1 0 0 0,2-1 1 0 0,-1 1-1 0 0,1 0 0 0 0,0 0 1 0 0,-3 12-1 0 0,6-18-39 0 0,0 0 1 0 0,1 0-1 0 0,-1 0 0 0 0,1 0 1 0 0,-1 0-1 0 0,1 1 1 0 0,0-1-1 0 0,0 0 1 0 0,0 0-1 0 0,0 0 0 0 0,0 0 1 0 0,1 0-1 0 0,-1 0 1 0 0,1 1-1 0 0,-1-1 0 0 0,1 0 1 0 0,0 0-1 0 0,0 0 1 0 0,0-1-1 0 0,0 1 0 0 0,0 0 1 0 0,0 0-1 0 0,0 0 1 0 0,1-1-1 0 0,-1 1 0 0 0,1-1 1 0 0,-1 1-1 0 0,1-1 1 0 0,-1 1-1 0 0,1-1 0 0 0,0 0 1 0 0,0 0-1 0 0,0 0 1 0 0,0 0-1 0 0,3 1 1 0 0,4 1 107 0 0,-1-1 1 0 0,1 0 0 0 0,0 0 0 0 0,-1-1 0 0 0,1 0 0 0 0,15-1 0 0 0,54-6 386 0 0,-72 5-469 0 0,27-4 80 0 0,0-2-1 0 0,0-1 1 0 0,57-23-1 0 0,-31 6-71 0 0,58-35 0 0 0,-109 56-37 0 0,-1 0-1 0 0,0-1 0 0 0,-1 0 1 0 0,1 0-1 0 0,-1-1 1 0 0,0 1-1 0 0,0-1 1 0 0,7-10-1 0 0,-11 12-6 0 0,0 1-1 0 0,0-1 1 0 0,0 0-1 0 0,0 1 1 0 0,-1-1-1 0 0,1 0 0 0 0,-1 0 1 0 0,0 0-1 0 0,0 0 1 0 0,0-1-1 0 0,-1 1 1 0 0,0 0-1 0 0,0 0 1 0 0,0 0-1 0 0,0 0 1 0 0,0-1-1 0 0,-1 1 1 0 0,-2-7-1 0 0,0 2-25 0 0,0 1 0 0 0,-1-1-1 0 0,-1 1 1 0 0,1 0 0 0 0,-1 0 0 0 0,-1 0-1 0 0,1 1 1 0 0,-1-1 0 0 0,-1 2-1 0 0,1-1 1 0 0,-12-8 0 0 0,-11-7-123 0 0,-48-29 1 0 0,74 49 141 0 0,-16-9-163 0 0,-1 0 1 0 0,0 1-1 0 0,-1 1 0 0 0,-34-10 0 0 0,54 19 68 0 0,2 1-37 0 0,0 1 102 0 0,0-1 0 0 0,1 1 1 0 0,-1-1-1 0 0,0 0 0 0 0,1 1 1 0 0,-1-1-1 0 0,1 0 0 0 0,2 2 1 0 0,1 0-130 0 0,12 9-803 0 0,2 1-299 0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2:38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52 12407 0 0,'21'-12'701'0'0,"2"1"0"0"0,0 1-1 0 0,28-9 1934 0 0,-55 38-1934 0 0,-3-7-601 0 0,0 0-1 0 0,-2-1 0 0 0,1 0 1 0 0,-1 0-1 0 0,-1 0 0 0 0,-20 17 1 0 0,-21 23 4 0 0,-63 73-50 0 0,-7 8-42 0 0,97-103 95 0 0,-74 97-8 0 0,84-106 1 0 0,1 1 0 0 0,1 0 1 0 0,1 1-1 0 0,-12 34 0 0 0,21-49-41 0 0,-1 0 0 0 0,2 1 0 0 0,-1-1 0 0 0,1 1 0 0 0,0-1-1 0 0,0 1 1 0 0,1 0 0 0 0,0-1 0 0 0,2 9 0 0 0,-2-13-17 0 0,1 1 1 0 0,0-1-1 0 0,0 0 1 0 0,0 0-1 0 0,0 1 1 0 0,1-1-1 0 0,-1 0 1 0 0,1 0-1 0 0,0-1 1 0 0,0 1-1 0 0,0 0 1 0 0,0-1-1 0 0,0 1 1 0 0,0-1-1 0 0,1 1 1 0 0,-1-1-1 0 0,1 0 1 0 0,0 0 0 0 0,0 0-1 0 0,-1-1 1 0 0,1 1-1 0 0,6 2 1 0 0,1-1 42 0 0,-1 0 0 0 0,1-1 0 0 0,0 0 0 0 0,0-1 1 0 0,0 0-1 0 0,15 0 0 0 0,62-8-1340 0 0,-68 5 72 0 0,-3 0-84 0 0,-1-2-11 0 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2:38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11 5983 0 0,'14'-11'17636'0'0,"-27"40"-17320"0"0,5-12-189 0 0,-11 30-1 0 0,17-42 134 0 0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2:39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60 5063 0 0,'-2'1'390'0'0,"-33"15"84"0"0,-52 16 7721 0 0,70-28-2526 0 0,24-8-4619 0 0,31-16-369 0 0,-6 4-432 0 0,33-13 0 0 0,-51 23-201 0 0,74-23 229 0 0,-79 27-179 0 0,0 0-1 0 0,0 0 1 0 0,1 1 0 0 0,-1 0-1 0 0,1 0 1 0 0,-1 1-1 0 0,13 2 1 0 0,-20-2-2 0 0,-2 2-83 0 0,1-1 1 0 0,-1 0 0 0 0,0 1-1 0 0,1-1 1 0 0,-1 1 0 0 0,0-1-1 0 0,0 0 1 0 0,0 1 0 0 0,0-1-1 0 0,0 1 1 0 0,0-1-1 0 0,-1 2 1 0 0,-1 4-14 0 0,0-1 0 0 0,-1 0 0 0 0,0 1 0 0 0,0-1 0 0 0,-1-1 0 0 0,1 1 0 0 0,-1 0 0 0 0,0-1 0 0 0,-8 8 0 0 0,-47 41 0 0 0,56-51 0 0 0,-19 16-83 0 0,-1-1 0 0 0,-1-1 0 0 0,0-1-1 0 0,-35 18 1 0 0,13-15-261 0 0,-32 17-200 0 0,74-34 474 0 0,0 0-1 0 0,0 0 1 0 0,0 0 0 0 0,-8 1-1 0 0,11-3-1 0 0,22-3-868 0 0,-6 1 948 0 0,0 0 0 0 0,0 1 0 0 0,0 1 0 0 0,1 1 0 0 0,25 4 0 0 0,-33-4 47 0 0,-1 0-1 0 0,1 1 1 0 0,-1 1-1 0 0,1-1 0 0 0,-1 1 1 0 0,0 0-1 0 0,0 1 1 0 0,0 0-1 0 0,0 0 1 0 0,-1 0-1 0 0,0 1 1 0 0,11 10-1 0 0,-15-13-2 0 0,0 0-1 0 0,0 0 1 0 0,-1 0-1 0 0,1 1 0 0 0,-1-1 1 0 0,1 0-1 0 0,-1 1 1 0 0,0-1-1 0 0,0 1 1 0 0,0-1-1 0 0,0 1 1 0 0,-1-1-1 0 0,1 1 1 0 0,-1 0-1 0 0,1-1 0 0 0,-1 1 1 0 0,0 0-1 0 0,0-1 1 0 0,0 1-1 0 0,-1 0 1 0 0,1-1-1 0 0,-1 1 1 0 0,1 0-1 0 0,-2 3 1 0 0,-1 0 14 0 0,0-1 0 0 0,0 0 1 0 0,0 0-1 0 0,0 0 1 0 0,-1 0-1 0 0,0 0 1 0 0,0-1-1 0 0,0 0 0 0 0,-10 8 1 0 0,2-4-3 0 0,1 0-1 0 0,-2-1 1 0 0,1 0 0 0 0,-1-1 0 0 0,-26 9 0 0 0,-72 14 110 0 0,78-21-130 0 0,-14-1-69 0 0,45-7-98 0 0,2 0-86 0 0,0 0 130 0 0,-1 0 0 0 0,1 0 1 0 0,0 0-1 0 0,0 0 0 0 0,-1 0 1 0 0,1 0-1 0 0,0-1 0 0 0,-1 1 1 0 0,1 0-1 0 0,0 0 0 0 0,0 0 1 0 0,-1 0-1 0 0,1-1 0 0 0,0 1 1 0 0,0 0-1 0 0,0 0 0 0 0,-1 0 1 0 0,1-1-1 0 0,0 1 0 0 0,0 0 1 0 0,0 0-1 0 0,0-1 0 0 0,-1 1 1 0 0,1 0-1 0 0,0-1 1 0 0,14-15-2982 0 0,-2 7 1306 0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2:40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32 10135 0 0,'4'-2'371'0'0,"-2"2"-307"0"0,0-1 0 0 0,-1 1 0 0 0,1-1-1 0 0,-1 0 1 0 0,1 0 0 0 0,-1 0 0 0 0,1 0 0 0 0,-1 0-1 0 0,1 0 1 0 0,-1 0 0 0 0,0-1 0 0 0,0 1 0 0 0,2-2-1 0 0,-2 2 888 0 0,0-1 313 0 0,0 1-1128 0 0,-1 1 156 0 0,0-1 1 0 0,1 1-1 0 0,-1 0 0 0 0,0-1 1 0 0,0 1-1 0 0,1-1 1 0 0,-1 1-1 0 0,0 0 0 0 0,0-1 1 0 0,1 1-1 0 0,-1-1 0 0 0,0 1 1 0 0,0 0-1 0 0,0-1 0 0 0,0 1 1 0 0,0-1-1 0 0,0 1 0 0 0,1-1 1 0 0,-1 1-1 0 0,0-1 0 0 0,-1 0 1 0 0,-6 1 2540 0 0,-2 2-3948 0 0,-12 4 1411 0 0,-37 16-1 0 0,17-5-206 0 0,-53 23 65 0 0,-1 0-87 0 0,77-34-170 0 0,1-1 1 0 0,-1 0-1 0 0,-29 3 0 0 0,38-7-214 0 0,0 0 0 0 0,0-1 0 0 0,0 0 1 0 0,0-1-1 0 0,0 0 0 0 0,0 0 0 0 0,-9-3 0 0 0,18 4 305 0 0,0 0 0 0 0,0 0 0 0 0,0-1-1 0 0,0 1 1 0 0,-1 0 0 0 0,1 0 0 0 0,0 0-1 0 0,0 0 1 0 0,0 0 0 0 0,0 0 0 0 0,0 0-1 0 0,0 0 1 0 0,0 0 0 0 0,0 0 0 0 0,0 0 0 0 0,0-1-1 0 0,0 1 1 0 0,0 0 0 0 0,0 0 0 0 0,0 0-1 0 0,0 0 1 0 0,0 0 0 0 0,0 0 0 0 0,0 0-1 0 0,0 0 1 0 0,0 0 0 0 0,0-1 0 0 0,0 1 0 0 0,0 0-1 0 0,0 0 1 0 0,0 0 0 0 0,0 0 0 0 0,0 0-1 0 0,0 0 1 0 0,0 0 0 0 0,0 0 0 0 0,1 0 0 0 0,-1 0-1 0 0,0 0 1 0 0,0-1 0 0 0,0 1 0 0 0,0 0-1 0 0,0 0 1 0 0,0 0 0 0 0,0 0 0 0 0,0 0-1 0 0,0 0 1 0 0,0 0 0 0 0,0 0 0 0 0,1 0 0 0 0,-1 0-1 0 0,0 0 1 0 0,0 0 0 0 0,6-5-461 0 0,-4 4 540 0 0,0 0-121 0 0,5 10 320 0 0,-7-4-188 0 0,0 0 1 0 0,0 1-1 0 0,0-1 1 0 0,-1 0 0 0 0,0 0-1 0 0,0 1 1 0 0,0-1-1 0 0,-1 0 1 0 0,1 0 0 0 0,-1 0-1 0 0,-1-1 1 0 0,1 1-1 0 0,-1 0 1 0 0,1-1 0 0 0,-1 0-1 0 0,-7 8 1 0 0,-1 1 138 0 0,-1 0 0 0 0,0-1 0 0 0,-1-1 0 0 0,-15 11 0 0 0,4-5-66 0 0,43-10-242 0 0,-3-4 39 0 0,-1-2 0 0 0,0 0 0 0 0,22-2 0 0 0,7 1-23 0 0,-15 2 223 0 0,-1 1 0 0 0,1 1 0 0 0,-1 1 0 0 0,-1 2-1 0 0,1 1 1 0 0,-1 1 0 0 0,26 12 0 0 0,-47-18-53 0 0,-1-1-1 0 0,0 1 1 0 0,0 0 0 0 0,0 1 0 0 0,-1-1-1 0 0,1 1 1 0 0,-1 0 0 0 0,0 0 0 0 0,0 0 0 0 0,0 0-1 0 0,4 8 1 0 0,-7-12-75 0 0,-1 1 0 0 0,0 0 0 0 0,0-1 0 0 0,0 1 0 0 0,0 0 0 0 0,0 0 0 0 0,0-1 0 0 0,0 1 0 0 0,0 0 0 0 0,-1 0 0 0 0,1-1-1 0 0,0 1 1 0 0,0 0 0 0 0,0-1 0 0 0,-1 1 0 0 0,1 0 0 0 0,0-1 0 0 0,-1 1 0 0 0,1 0 0 0 0,-1 0 0 0 0,-10 12 153 0 0,-3-1-89 0 0,-1 1-1 0 0,0-2 1 0 0,0 0-1 0 0,-1-1 1 0 0,-31 14-1 0 0,-91 31-276 0 0,127-51 173 0 0,-6 2-109 0 0,2 0-103 0 0,0-1 1 0 0,1 0-1 0 0,-2-1 0 0 0,1-1 0 0 0,-27 3 0 0 0,27-10-532 0 0,14 3 295 0 0,2-1-10 0 0,16-25-1706 0 0,-3 10 314 0 0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2:40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0 12671 0 0,'-9'2'1143'0'0,"6"-1"-1089"0"0,0-1 0 0 0,0 1 0 0 0,1 0 0 0 0,-1 0 0 0 0,1 0-1 0 0,-1 0 1 0 0,1 1 0 0 0,-1-1 0 0 0,1 1 0 0 0,0-1 0 0 0,-1 1 0 0 0,1 0 0 0 0,0 0 0 0 0,0 0 0 0 0,-3 4 0 0 0,3-2 138 0 0,0 0 0 0 0,0 0 0 0 0,0 0 0 0 0,0 0 0 0 0,1 0 0 0 0,0 0 0 0 0,-1 0 0 0 0,1 1 0 0 0,0 5 1 0 0,0 2 175 0 0,1-1 0 0 0,1 1 0 0 0,-1 0 1 0 0,2-1-1 0 0,0 1 0 0 0,5 19 0 0 0,-1-16-91 0 0,0 0 0 0 0,0 0 0 0 0,2 0 0 0 0,8 14-1 0 0,41 51 595 0 0,13 2-49 0 0,-43-53-415 0 0,-2 1 0 0 0,27 42 0 0 0,-45-62-342 0 0,-2 0 0 0 0,1 0 0 0 0,-2 1 0 0 0,1-1 1 0 0,-2 1-1 0 0,1 0 0 0 0,-1 0 0 0 0,-1 1 0 0 0,0-1 0 0 0,-1 0 0 0 0,0 1 0 0 0,0 13 0 0 0,-3-15-27 0 0,0 1-1 0 0,0-1 0 0 0,0 0 1 0 0,-1-1-1 0 0,-1 1 1 0 0,0-1-1 0 0,0 1 1 0 0,-1-1-1 0 0,0 0 1 0 0,0 0-1 0 0,-1-1 0 0 0,-8 9 1 0 0,-7 8 85 0 0,-2-2 0 0 0,-38 32 0 0 0,16-21-79 0 0,-1-2-1 0 0,-56 29 1 0 0,21-14-599 0 0,69-34 118 0 0,9-10-2061 0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2:40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42 1839 0 0,'0'0'83'0'0,"-2"1"-6"0"0,-11 4-1551 0 0,-11 5 2977 0 0,-11 6 6113 0 0,29-12-4896 0 0,-1 0 0 0 0,-11 9 0 0 0,1 5-247 0 0,17-17-1785 0 0,2 8 335 0 0,-1-8-952 0 0,0 1 0 0 0,0-1 0 0 0,0 1 0 0 0,0-1 0 0 0,0 0 0 0 0,1 1 0 0 0,-1-1 0 0 0,0 0-1 0 0,1 0 1 0 0,-1 0 0 0 0,1 0 0 0 0,-1 0 0 0 0,1 0 0 0 0,-1-1 0 0 0,3 2 0 0 0,27 6 500 0 0,-13-5-306 0 0,0-1 0 0 0,1-1 0 0 0,23-2-1 0 0,57-8 220 0 0,-69 6-329 0 0,233-38 433 0 0,-195 26-596 0 0,120-44 0 0 0,-181 57-381 0 0,-1-1 0 0 0,1 0 0 0 0,9-6 0 0 0,-5-1-6762 0 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2:41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14479 0 0,'0'0'1314'0'0,"1"2"-1078"0"0,11 34 2020 0 0,11 67 1 0 0,-18-74-1823 0 0,-2 1 0 0 0,-1-1 0 0 0,-1 0 0 0 0,-2 1 0 0 0,0-1 0 0 0,-11 53 0 0 0,6-58-472 0 0,-22 132-860 0 0,28-136-3243 0 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2:41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6 12439 0 0,'5'-5'10155'0'0,"-7"25"-9831"0"0,0 1 0 0 0,-2-1 0 0 0,0 1 0 0 0,-2-1 0 0 0,-14 37 0 0 0,-1 3-215 0 0,-42 159-45 0 0,59-203-69 0 0,0 0 1 0 0,1 0-1 0 0,1 0 0 0 0,0 1 1 0 0,2-1-1 0 0,0 1 0 0 0,2 22 1 0 0,-2-38-183 0 0,8 4-269 0 0,-7-4 323 0 0,0 0-1 0 0,0-1 1 0 0,1 1-1 0 0,-1-1 1 0 0,0 0 0 0 0,0 1-1 0 0,1-1 1 0 0,-1 0-1 0 0,0 0 1 0 0,1 0-1 0 0,-1 0 1 0 0,0 0 0 0 0,3 0-1 0 0,8-3-1678 0 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2:41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13 6911 0 0,'0'0'315'0'0,"2"0"-7"0"0,22-13 12692 0 0,-153 134-12783 0 0,106-99-171 0 0,-20 23 159 0 0,3 2 0 0 0,1 2 0 0 0,-35 57 0 0 0,64-90-65 0 0,1 0 0 0 0,1 1 1 0 0,0 0-1 0 0,1 0 0 0 0,1 1 1 0 0,-7 28-1 0 0,12-38-20 0 0,-1 1 1 0 0,1-1-1 0 0,1 1 0 0 0,0-1 0 0 0,0 0 1 0 0,1 1-1 0 0,-1-1 0 0 0,2 1 0 0 0,-1-1 0 0 0,1 0 1 0 0,1 0-1 0 0,0 0 0 0 0,0 0 0 0 0,0 0 1 0 0,1-1-1 0 0,8 13 0 0 0,-2-7 170 0 0,1 0 1 0 0,0-1-1 0 0,1 0 0 0 0,0-1 0 0 0,1-1 0 0 0,23 15 1 0 0,-10-9 318 0 0,1-1 1 0 0,48 18-1 0 0,-72-32-609 0 0,0 1 0 0 0,0-1-1 0 0,1 0 1 0 0,-1 0 0 0 0,1 0 0 0 0,-1 0 0 0 0,0-1-1 0 0,7 1 1 0 0,-7-1-117 0 0,-1 0-604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45:04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71 3743 0 0,'0'0'1774'0'0,"1"0"-1597"0"0,4 1-96 0 0,5 3 476 0 0,-9-4-345 0 0,-1 1 0 0 0,1-1 0 0 0,-1 1 1 0 0,1-1-1 0 0,-1 1 0 0 0,1-1 0 0 0,-1 1 1 0 0,1-1-1 0 0,-1 1 0 0 0,0-1 0 0 0,0 1 0 0 0,1 0 1 0 0,-1-1-1 0 0,0 1 0 0 0,1 0 0 0 0,-1 1 52 0 0,0-4-210 0 0,0 2-48 0 0,0 0 0 0 0,0 0 0 0 0,0-1 0 0 0,0 1 0 0 0,0 0 0 0 0,0-1 1 0 0,0 1-1 0 0,0 0 0 0 0,0-1 0 0 0,0 1 0 0 0,1 0 0 0 0,-1 0 0 0 0,0-1 0 0 0,0 1 1 0 0,0 0-1 0 0,0 0 0 0 0,0-1 0 0 0,1 1 0 0 0,-1 0 0 0 0,0 0 0 0 0,0 0 1 0 0,1-1-1 0 0,-1 1 0 0 0,0 0 0 0 0,0 0 0 0 0,1 0 0 0 0,-1 0 0 0 0,0-1 0 0 0,0 1 1 0 0,1 0-1 0 0,-1 0 0 0 0,0 0 0 0 0,1 0 0 0 0,-1 0 0 0 0,0 0 0 0 0,0 0 0 0 0,1 0 1 0 0,-1 0-1 0 0,0 0 0 0 0,1 0 0 0 0,-1 0 0 0 0,0 0 0 0 0,1 0 0 0 0,-1 0 0 0 0,0 0 1 0 0,0 0-1 0 0,1 1 0 0 0,-1-1 0 0 0,0 0 0 0 0,0 0 0 0 0,1 0 0 0 0,-1 0 1 0 0,0 1-1 0 0,0-1 0 0 0,1 0 0 0 0,-1 1 0 0 0,6 2 18 0 0,-4-2 1093 0 0,-2 0-993 0 0,0-1-113 0 0,0 1-1 0 0,1-1 1 0 0,-1 0 0 0 0,0 1 0 0 0,0-1 0 0 0,1 1 0 0 0,-1-1 0 0 0,0 1 0 0 0,0-1-1 0 0,0 0 1 0 0,0 1 0 0 0,1-1 0 0 0,-1 1 0 0 0,0-1 0 0 0,0 1 0 0 0,0-1 0 0 0,0 1-1 0 0,0-1 1 0 0,0 1 0 0 0,-1-1 0 0 0,1 1 0 0 0,0-1 0 0 0,0 1 0 0 0,0-1 0 0 0,0 1-1 0 0,0-1 1 0 0,-1 0 0 0 0,1 1 0 0 0,0-1 0 0 0,0 1 0 0 0,-1-1 0 0 0,1 0 0 0 0,0 1-1 0 0,-1 0 1 0 0,0 0 629 0 0,1-2-586 0 0,2-5-44 0 0,2 0 2 0 0,-1 4 36 0 0,3 2-36 0 0,-6 7-12 0 0,-5 1 0 0 0,0-2 11 0 0,2-4 41 0 0,2 0-65 0 0,-10 2 242 0 0,10-4-100 0 0,1-1-75 0 0,-1-5-33 0 0,9-32 146 0 0,-8 37 141 0 0,5 3-261 0 0,-5-1-21 0 0,0-1 0 0 0,0 1 1 0 0,0-1-1 0 0,0 1 0 0 0,1-1 0 0 0,-1 1 1 0 0,0-1-1 0 0,0 1 0 0 0,0 0 0 0 0,0-1 1 0 0,0 1-1 0 0,0-1 0 0 0,0 1 0 0 0,0-1 1 0 0,-1 1-1 0 0,1-1 0 0 0,0 1 0 0 0,0 0 1 0 0,0-1-1 0 0,-1 1 0 0 0,1-1 0 0 0,0 1 1 0 0,-1 0-1 0 0,0 1 185 0 0,-18-6 87 0 0,2 0-228 0 0,10 0-60 0 0,7 4-10 0 0,-1-1 0 0 0,1 1 0 0 0,0 0 0 0 0,0-1 0 0 0,0 1 0 0 0,0 0 0 0 0,0-1 0 0 0,0 1 0 0 0,0 0 0 0 0,0-1 0 0 0,0 1 0 0 0,0 0 0 0 0,0-1 0 0 0,0 1 0 0 0,0 0 0 0 0,0-1 0 0 0,0 1 0 0 0,0 0 0 0 0,0-1 0 0 0,0 1 0 0 0,0-1 0 0 0,7-6 0 0 0,-5 5 0 0 0,13-5 0 0 0,-13 6 0 0 0,-1 0 0 0 0,1 1 0 0 0,-1-1 0 0 0,1 0 0 0 0,-1 1 0 0 0,1 0 0 0 0,-1-1 0 0 0,1 1 0 0 0,-1 0 0 0 0,1 0 0 0 0,0 0 0 0 0,-1 0 0 0 0,1 0 0 0 0,-1 0 0 0 0,3 1 0 0 0,1 0 0 0 0,10 1 0 0 0,0 3 0 0 0,-7-3-10 0 0,-6-1-21 0 0,-3 0 68 0 0,-5 6-14 0 0,-3-1 20 0 0,0-2-22 0 0,0-3 22 0 0,2 0-22 0 0,4-2 22 0 0,-5 0-33 0 0,1-3 1 0 0,3 2-6 0 0,-18-10 96 0 0,12 5-90 0 0,6 2 0 0 0,2 3 32 0 0,-3-4-33 0 0,1-1 2 0 0,3 4 36 0 0,1 2-47 0 0,-1 0 0 0 0,1 1-1 0 0,0-1 1 0 0,0 0-1 0 0,0 0 1 0 0,0 0 0 0 0,0 1-1 0 0,0-1 1 0 0,0 0 0 0 0,1 0-1 0 0,-1 1 1 0 0,0-1 0 0 0,0 0-1 0 0,1 0 1 0 0,-1 1-1 0 0,0-1 1 0 0,1 0 0 0 0,0-1-1 0 0,4-6 0 0 0,0 4-10 0 0,-4 3-44 0 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2:44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13 6447 0 0,'0'0'10592'0'0,"2"0"-10214"0"0,77-12 3692 0 0,-80 13-4043 0 0,-1 0-1 0 0,1 1 0 0 0,0-1 1 0 0,0 1-1 0 0,-1-1 1 0 0,1 0-1 0 0,-1 0 0 0 0,-2 2 1 0 0,3-2-1 0 0,-10 6 51 0 0,0 1 16 0 0,0-1-1 0 0,-19 9 1 0 0,26-13-69 0 0,2-3 125 0 0,4-1-69 0 0,29-13 291 0 0,-30 13-165 0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2:44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58 8751 0 0,'0'0'399'0'0,"-1"-1"-4"0"0,-28 0-274 0 0,15 1 2526 0 0,3 0 3843 0 0,14-1-6380 0 0,1 1 1 0 0,0-1-1 0 0,-1 0 0 0 0,1-1 1 0 0,-1 1-1 0 0,0 0 0 0 0,4-3 0 0 0,9-3 182 0 0,10-2 122 0 0,0 2 1 0 0,1 0 0 0 0,0 2-1 0 0,0 1 1 0 0,0 1-1 0 0,1 1 1 0 0,47 3 0 0 0,-47 5-238 0 0,-18-2-161 0 0,-3 3-16 0 0,-6-5 1 0 0,-1 0-1 0 0,1 0 1 0 0,0 0 0 0 0,0 0-1 0 0,-1 0 1 0 0,0 0 0 0 0,1 0-1 0 0,-1 0 1 0 0,0 1 0 0 0,0-1-1 0 0,0 0 1 0 0,0 0 0 0 0,0 0-1 0 0,-1 0 1 0 0,1 0 0 0 0,-1 0-1 0 0,1 1 1 0 0,-1-1 0 0 0,0 0-1 0 0,1 0 1 0 0,-1-1 0 0 0,0 1-1 0 0,-1 0 1 0 0,1 0 0 0 0,-2 2-1 0 0,-3 3 10 0 0,0 1-1 0 0,0-1 0 0 0,-1 0 1 0 0,-9 7-1 0 0,5-5-9 0 0,-1-1 0 0 0,0 0 0 0 0,0-1 0 0 0,-18 9 0 0 0,-53 14-84 0 0,-14 5 0 0 0,95-35 7 0 0,2 2-66 0 0,1 5 131 0 0,1 2 12 0 0,5 5 0 0 0,-3-12 0 0 0,-2-1 0 0 0,12 8 0 0 0,-9-8 0 0 0,-2-1 0 0 0,30 6-6 0 0,-14-2-11 0 0,29 8-1 0 0,-41-9 15 0 0,0-1 0 0 0,0 2 1 0 0,0-1-1 0 0,0 1 0 0 0,-1 0 0 0 0,0 0 0 0 0,8 8 0 0 0,-7-7 3 0 0,-4-2 0 0 0,0-1 0 0 0,0 1 0 0 0,-1 0 0 0 0,1 0 0 0 0,-1 0 0 0 0,1 0 0 0 0,-1 0 0 0 0,0 0 0 0 0,2 7 0 0 0,0-1 0 0 0,-2 0 0 0 0,-2-7 4 0 0,0 1-1 0 0,0 0 1 0 0,0 0-1 0 0,0 0 1 0 0,0-1-1 0 0,0 1 1 0 0,-1 0-1 0 0,0 0 1 0 0,1-1-1 0 0,-1 1 1 0 0,0 0-1 0 0,0-1 1 0 0,-1 1-1 0 0,1-1 1 0 0,0 1-1 0 0,-3 1 1 0 0,1 3 0 0 0,-2-1 12 0 0,0 1-1 0 0,0-1 0 0 0,0 0 1 0 0,-1 0-1 0 0,0-1 1 0 0,-12 10-1 0 0,1-3 39 0 0,-28 14 0 0 0,29-18-48 0 0,0-1 0 0 0,0-1 0 0 0,-1-1-1 0 0,0 0 1 0 0,0-1 0 0 0,0 0 0 0 0,-1-2 0 0 0,1 0 0 0 0,-1-1-1 0 0,-26-2 1 0 0,41 1 1 0 0,1 0-1 0 0,-1 0 1 0 0,0-1 0 0 0,0 1-1 0 0,1-1 1 0 0,-1 0 0 0 0,0 1-1 0 0,1-1 1 0 0,-1-1 0 0 0,0 1-1 0 0,1 0 1 0 0,0-1 0 0 0,-1 1-1 0 0,1-1 1 0 0,0 1 0 0 0,0-1-1 0 0,0 0 1 0 0,0 0 0 0 0,0 0-1 0 0,-2-3 1 0 0,3 3-39 0 0,0 1 0 0 0,0-1 0 0 0,1 0 0 0 0,-1 0-1 0 0,0 1 1 0 0,1-1 0 0 0,-1 0 0 0 0,1 0 0 0 0,0 0 0 0 0,0 0 0 0 0,0 0-1 0 0,0 0 1 0 0,0 1 0 0 0,0-1 0 0 0,0 0 0 0 0,0 0 0 0 0,1 0-1 0 0,-1 0 1 0 0,1 0 0 0 0,-1 1 0 0 0,1-1 0 0 0,0 0 0 0 0,0 0 0 0 0,0 1-1 0 0,0-1 1 0 0,2-1 0 0 0,-3 1-228 0 0,1 2 183 0 0,-1-1 0 0 0,0 1 0 0 0,0 0 0 0 0,1-1 0 0 0,-1 1 0 0 0,0-1 0 0 0,1 1-1 0 0,-1 0 1 0 0,1-1 0 0 0,-1 1 0 0 0,0 0 0 0 0,1-1 0 0 0,-1 1 0 0 0,1 0 0 0 0,-1 0 0 0 0,1-1 0 0 0,-1 1 0 0 0,1 0 0 0 0,-1 0-1 0 0,1 0 1 0 0,-1 0 0 0 0,1-1 0 0 0,-1 1 0 0 0,1 0 0 0 0,-1 0 0 0 0,1 0 0 0 0,0 0 0 0 0,15 1-2778 0 0,16 9-1505 0 0,-21-5 2801 0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2:45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8 12207 0 0,'0'0'562'0'0,"8"-7"5708"0"0,-27 18-4974 0 0,-13 11-439 0 0,21-14-725 0 0,0 0 1 0 0,0-1 0 0 0,-1 0 0 0 0,-13 5-1 0 0,-5-2-84 0 0,-1-1 0 0 0,0-2 0 0 0,0-1 0 0 0,-1-2 0 0 0,-41 1 0 0 0,51-5-455 0 0,1-2 1 0 0,-1 0-1 0 0,0-2 0 0 0,-25-6 1 0 0,5 0-1443 0 0,40 10 1677 0 0,-5 9-168 0 0,5-7 349 0 0,-1 16 87 0 0,5 24 306 0 0,-1-36-271 0 0,0 0-1 0 0,-1 0 1 0 0,0 1-1 0 0,0-1 1 0 0,0 0-1 0 0,-1 0 1 0 0,0 1 0 0 0,-3 10-1 0 0,1-9-53 0 0,0-1-1 0 0,-1 0 0 0 0,0 0 1 0 0,-1-1-1 0 0,1 1 0 0 0,-1-1 1 0 0,0 0-1 0 0,-1 0 1 0 0,1-1-1 0 0,-1 1 0 0 0,-10 6 1 0 0,-6 3 172 0 0,-48 23 1 0 0,68-37-32 0 0,4-2-149 0 0,17-4-58 0 0,96-25 66 0 0,-95 26-67 0 0,1 2 0 0 0,-1 0 1 0 0,39 1-1 0 0,-2 5 232 0 0,1 3 1 0 0,91 22-1 0 0,-118-21-100 0 0,-16-5-64 0 0,1 1-1 0 0,-1 1 0 0 0,17 7 1 0 0,-29-9-36 0 0,4 3-31 0 0,-1 2-11 0 0,-3 6 33 0 0,-6-9-14 0 0,2-4-11 0 0,-2 5 0 0 0,0-1 0 0 0,-1 0-1 0 0,1 0 1 0 0,-1-1 0 0 0,0 1-1 0 0,-1-1 1 0 0,1 0 0 0 0,-1 0-1 0 0,-8 5 1 0 0,-6 3 27 0 0,-25 11 0 0 0,37-19-34 0 0,-28 12 10 0 0,-1-1-1 0 0,-45 11 0 0 0,-78 13 23 0 0,155-38-33 0 0,-23 6 1 0 0,-27 5 49 0 0,52-11-226 0 0,13-7-2116 0 0,21-5-123 0 0,-12 4 751 0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2:46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9671 0 0,'0'0'1170'0'0,"0"9"850"0"0,1-4-1617 0 0,-1 0 0 0 0,1 1 0 0 0,0-1 1 0 0,1 0-1 0 0,-1 0 0 0 0,1 0 0 0 0,0 0 0 0 0,4 7 1 0 0,24 37 562 0 0,-26-44-757 0 0,8 13 204 0 0,1-2-1 0 0,1 0 1 0 0,0 0 0 0 0,1-2 0 0 0,32 25 0 0 0,91 49 1265 0 0,-89-60-945 0 0,55 43 0 0 0,-95-64-654 0 0,1 1 1 0 0,-2 0 0 0 0,1 1-1 0 0,-1 0 1 0 0,0 0-1 0 0,-1 1 1 0 0,9 15-1 0 0,-13-21-69 0 0,-1 1-1 0 0,0 0 0 0 0,0 0 0 0 0,0 0 0 0 0,-1 0 0 0 0,0 0 0 0 0,0 0 0 0 0,0 0 0 0 0,0 0 0 0 0,-1 0 0 0 0,0 1 0 0 0,0-1 0 0 0,0 0 0 0 0,-1 0 0 0 0,0 0 0 0 0,0 1 0 0 0,0-1 0 0 0,-1 0 0 0 0,-3 8 0 0 0,-1 0 8 0 0,-2 0-1 0 0,0-1 0 0 0,0 1 1 0 0,-1-2-1 0 0,-1 1 1 0 0,0-1-1 0 0,0-1 0 0 0,-1 0 1 0 0,-17 12-1 0 0,-6 2 31 0 0,-2-1-1 0 0,-39 18 1 0 0,36-22-168 0 0,0-1-1 0 0,-1-2 0 0 0,0-2 1 0 0,-82 17-1 0 0,96-30-1130 0 0,24-1 58 0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2:46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40 7367 0 0,'-53'27'728'0'0,"7"-3"1360"0"0,17-7 3492 0 0,27-16-5192 0 0,0-1-1 0 0,1 1 1 0 0,-1 0-1 0 0,1 0 1 0 0,0 1 0 0 0,-1-1-1 0 0,1 0 1 0 0,0 0-1 0 0,-1 1 1 0 0,1-1-1 0 0,0 1 1 0 0,0-1-1 0 0,-1 3 1 0 0,2-4-318 0 0,0 0 1 0 0,0 1-1 0 0,0-1 1 0 0,0 0-1 0 0,0 1 1 0 0,0-1 0 0 0,0 0-1 0 0,0 1 1 0 0,0-1-1 0 0,0 0 1 0 0,0 1-1 0 0,0-1 1 0 0,1 0-1 0 0,-1 0 1 0 0,0 1-1 0 0,0-1 1 0 0,0 0-1 0 0,0 1 1 0 0,0-1-1 0 0,1 0 1 0 0,-1 0-1 0 0,0 1 1 0 0,0-1-1 0 0,0 0 1 0 0,1 0 0 0 0,-1 1-1 0 0,15 4 400 0 0,5-4-290 0 0,0 0 0 0 0,0-2 0 0 0,0 0 0 0 0,35-7 0 0 0,-23 3-104 0 0,285-56 329 0 0,26-3 154 0 0,-330 63-532 0 0,0 1 0 0 0,20 1-1 0 0,3 1-1913 0 0,-36-1 1214 0 0,1 0-1 0 0,-1 0 0 0 0,1 1 0 0 0,-1-1 0 0 0,0 0 1 0 0,0 1-1 0 0,1-1 0 0 0,-1 0 0 0 0,0 1 0 0 0,0-1 1 0 0,0 0-1 0 0,-1 0 0 0 0,1 2 0 0 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2:46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0 14999 0 0,'0'0'1358'0'0,"2"1"-1118"0"0,4 1-59 0 0,0-1 0 0 0,0 2 0 0 0,0-1 0 0 0,0 1 0 0 0,-1 0 0 0 0,0 0 0 0 0,1 0 0 0 0,-1 1 1 0 0,9 8-1 0 0,-11-9 1 0 0,0 0 0 0 0,-1 1 0 0 0,1 0 0 0 0,-1 0-1 0 0,1-1 1 0 0,-1 1 0 0 0,0 1 0 0 0,-1-1 0 0 0,1 0 0 0 0,-1 0 0 0 0,0 1 0 0 0,0-1 0 0 0,0 0 0 0 0,0 1 0 0 0,-1 4 0 0 0,0 7 43 0 0,-1 0-1 0 0,0-1 0 0 0,-2 1 1 0 0,0-1-1 0 0,0 1 0 0 0,-1-1 1 0 0,-1-1-1 0 0,-1 1 0 0 0,-8 16 1 0 0,-5 5-30 0 0,-2 0 0 0 0,-31 40 0 0 0,40-60-182 0 0,1-2 9 0 0,1 0 1 0 0,0 1 0 0 0,1 0-1 0 0,0 0 1 0 0,1 1-1 0 0,-7 21 1 0 0,15-36-42 0 0,-1 0-1 0 0,1 0 1 0 0,0 0-1 0 0,-1 0 1 0 0,1 0-1 0 0,0 0 1 0 0,0 0 0 0 0,0-1-1 0 0,0 1 1 0 0,0 0-1 0 0,0 0 1 0 0,0 0-1 0 0,0 0 1 0 0,0 0 0 0 0,0 0-1 0 0,1 0 1 0 0,-1 0-1 0 0,0 0 1 0 0,1 0-1 0 0,-1 0 1 0 0,1-1-1 0 0,-1 1 1 0 0,1 0 0 0 0,-1 0-1 0 0,1 0 1 0 0,-1-1-1 0 0,1 1 1 0 0,0 0-1 0 0,0-1 1 0 0,-1 1-1 0 0,1 0 1 0 0,0-1 0 0 0,0 1-1 0 0,-1-1 1 0 0,1 0-1 0 0,0 1 1 0 0,0-1-1 0 0,0 1 1 0 0,1-1-1 0 0,2 1-336 0 0,0-1 0 0 0,-1 1-1 0 0,1-1 1 0 0,0 0-1 0 0,-1 0 1 0 0,1 0 0 0 0,0 0-1 0 0,6-2 1 0 0,13-5-7099 0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2:47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78 15631 0 0,'-62'2'1217'0'0,"16"0"3598"0"0,57-11-3786 0 0,0 1-924 0 0,0 2 0 0 0,0-1 0 0 0,0 2 0 0 0,1-1 0 0 0,0 1-1 0 0,0 1 1 0 0,13-3 0 0 0,6 0 52 0 0,54-4-1 0 0,-66 9-19 0 0,-7 0-14 0 0,1 1-1 0 0,-1 0 1 0 0,0 1-1 0 0,0 0 1 0 0,0 1 0 0 0,21 4-1 0 0,-32-5-105 0 0,1 0 0 0 0,-1 1 0 0 0,1-1 0 0 0,-1 1 1 0 0,1 0-1 0 0,-1-1 0 0 0,1 1 0 0 0,-1 0 0 0 0,0 0 0 0 0,1 0 0 0 0,-1 0 0 0 0,0 0 0 0 0,0 0 0 0 0,0 1 0 0 0,0-1 0 0 0,0 0 0 0 0,0 0 0 0 0,0 1 1 0 0,0-1-1 0 0,-1 1 0 0 0,1-1 0 0 0,0 1 0 0 0,-1-1 0 0 0,1 1 0 0 0,-1-1 0 0 0,0 1 0 0 0,1-1 0 0 0,-1 1 0 0 0,0 1 0 0 0,0 0-7 0 0,0 0-1 0 0,-1 0 0 0 0,1 0 0 0 0,-1 0 1 0 0,0-1-1 0 0,0 1 0 0 0,0 0 0 0 0,0 0 1 0 0,-1-1-1 0 0,1 1 0 0 0,0-1 0 0 0,-1 1 0 0 0,0-1 1 0 0,0 0-1 0 0,-3 3 0 0 0,-26 25 86 0 0,-2-2 0 0 0,-1-2 0 0 0,-50 30 0 0 0,44-31-82 0 0,-110 63-22 0 0,-76 38-564 0 0,191-107 483 0 0,1 1-1 0 0,-48 36 1 0 0,73-47 90 0 0,9-9 0 0 0,0 0 0 0 0,0 0 0 0 0,-1 0 0 0 0,1 1 0 0 0,0-1 0 0 0,0 0 0 0 0,-1 0 0 0 0,1 1 0 0 0,0-1 0 0 0,0 0 0 0 0,0 0 0 0 0,-1 1 0 0 0,1-1 0 0 0,0 0 0 0 0,0 1 0 0 0,0-1 0 0 0,0 0 0 0 0,0 1 0 0 0,0-1 0 0 0,0 0 0 0 0,0 1 0 0 0,0-1 0 0 0,0 0 0 0 0,0 1 0 0 0,0-1 0 0 0,0 0 0 0 0,0 1 0 0 0,0-1 0 0 0,0 0 0 0 0,0 0 0 0 0,0 1 0 0 0,0-1 0 0 0,0 0 0 0 0,0 1 0 0 0,1-1 0 0 0,-1 0 0 0 0,0 1 0 0 0,0-1 0 0 0,0 0 0 0 0,1 0 0 0 0,-1 1 0 0 0,0-1 0 0 0,0 0 0 0 0,1 0 0 0 0,-1 0 0 0 0,0 1 0 0 0,0-1 0 0 0,1 0 0 0 0,-1 0 0 0 0,0 0 0 0 0,1 0 0 0 0,-1 0 0 0 0,0 1 0 0 0,0-1 0 0 0,1 0 0 0 0,-1 0 0 0 0,1 0 0 0 0,3 1 5 0 0,-1 1 0 0 0,1-1 0 0 0,0 0 0 0 0,0 0 0 0 0,0-1 0 0 0,0 1 0 0 0,0-1 0 0 0,6 0 0 0 0,34-4 79 0 0,-34 3-65 0 0,131-24 283 0 0,-81 12 146 0 0,72-4 1 0 0,-91 15-159 0 0,0 2 1 0 0,0 1 0 0 0,-1 3-1 0 0,79 16 1 0 0,-110-17-316 0 0,-1 0-1 0 0,1 0 1 0 0,-1 1 0 0 0,14 9-1 0 0,-20-12-130 0 0,-3 11-3601 0 0,-11 1 835 0 0,3-8 1340 0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2:47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7 8287 0 0,'5'-7'14411'0'0,"-12"15"-13481"0"0,-10 9-817 0 0,-1-2 0 0 0,-23 17-1 0 0,-2 2-36 0 0,-19 23-50 0 0,2 3 0 0 0,2 2 0 0 0,-86 123 0 0 0,127-160 63 0 0,2 0 0 0 0,0 1 0 0 0,2 1 0 0 0,-18 49 0 0 0,25-57 50 0 0,0 0 1 0 0,2 0-1 0 0,1 1 1 0 0,0 0-1 0 0,1-1 0 0 0,1 1 1 0 0,1 0-1 0 0,3 22 1 0 0,-1-33-42 0 0,0-1-1 0 0,0 0 1 0 0,1 1 0 0 0,0-1 0 0 0,0 0 0 0 0,1 0-1 0 0,0 0 1 0 0,0-1 0 0 0,1 0 0 0 0,0 1-1 0 0,1-2 1 0 0,-1 1 0 0 0,1-1 0 0 0,1 1 0 0 0,-1-2-1 0 0,1 1 1 0 0,11 7 0 0 0,-1-2 44 0 0,1-1 0 0 0,0-1 0 0 0,1 0 0 0 0,0-1 0 0 0,0-1 0 0 0,28 6 0 0 0,-39-11-249 0 0,-1-1-1 0 0,1 0 0 0 0,0 0 0 0 0,0 0 0 0 0,0-1 0 0 0,0-1 0 0 0,-1 1 0 0 0,1-1 1 0 0,0 0-1 0 0,8-3 0 0 0,-15 3-511 0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2:50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4607 0 0,'0'0'16347'0'0,"1"1"-16190"0"0,1 0 267 0 0,1 1 561 0 0,2 12-434 0 0,-4-7-540 0 0,0-5 214 0 0,-5 8 332 0 0,6-2-618 0 0,-1-1 62 0 0,0-5 683 0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2:51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58 2303 0 0,'0'0'6947'0'0,"-11"-1"-150"0"0,11 1-7013 0 0,-14 6 5731 0 0,22-8-4590 0 0,83-23-194 0 0,3-1-513 0 0,-79 23-92 0 0,0 0 0 0 0,0 1 1 0 0,0 1-1 0 0,20 1 0 0 0,-29 0-77 0 0,-4 0-38 0 0,0 0 0 0 0,0 0-1 0 0,-1 0 1 0 0,1 1 0 0 0,0-1-1 0 0,0 0 1 0 0,0 1 0 0 0,-1 0-1 0 0,1-1 1 0 0,0 1 0 0 0,-1 0-1 0 0,1 0 1 0 0,0 0 0 0 0,-1 0-1 0 0,1 0 1 0 0,-1 0 0 0 0,0 0-1 0 0,1 1 1 0 0,-1-1 0 0 0,2 3-1 0 0,-1-3-3 0 0,2 2-3 0 0,2 13-4 0 0,-5-15 0 0 0,0 2 0 0 0,-1 1 0 0 0,1 0 0 0 0,0-1 0 0 0,-1 1 0 0 0,0 0 0 0 0,0-1 0 0 0,0 1 0 0 0,0 0 0 0 0,-2 6 0 0 0,2-5 0 0 0,0-3 0 0 0,0-1 0 0 0,0 1 0 0 0,0 0 0 0 0,-1-1 0 0 0,1 1 0 0 0,0 0 0 0 0,-1-1 0 0 0,0 1 0 0 0,1 0 0 0 0,-1-1 0 0 0,0 1 0 0 0,0-1 0 0 0,0 0 0 0 0,-1 3 0 0 0,0-1 0 0 0,-1 0 0 0 0,1 0 0 0 0,-1-1 0 0 0,1 1 0 0 0,-1 0 0 0 0,0-1 0 0 0,0 0 0 0 0,0 0 0 0 0,-1 0 0 0 0,-4 3 0 0 0,-40 14 0 0 0,35-15 0 0 0,-13 6 0 0 0,-166 66 0 0 0,138-52 0 0 0,51-23 0 0 0,4 0 0 0 0,8-1 0 0 0,20-3 0 0 0,-23 2 0 0 0,19-1 0 0 0,1 1 0 0 0,-1 1 0 0 0,35 4 0 0 0,-46-2 0 0 0,0 1 0 0 0,-1 0 0 0 0,1 1 0 0 0,-1 0 0 0 0,0 1 0 0 0,0 0 0 0 0,21 13 0 0 0,-30-16 0 0 0,-3-2 0 0 0,0 1 0 0 0,0-1 0 0 0,0 1 0 0 0,0 0 0 0 0,0 0 0 0 0,0-1 0 0 0,0 1 0 0 0,-1 0 0 0 0,1 0 0 0 0,0 0 0 0 0,0 0 0 0 0,-1 0 0 0 0,2 2 0 0 0,2 1 0 0 0,-3-3 0 0 0,1 1 0 0 0,-1 0 0 0 0,0-1 0 0 0,0 1 0 0 0,1 0 0 0 0,-1 0 0 0 0,0 0 0 0 0,-1 0 0 0 0,1 0 0 0 0,0 0 0 0 0,0 2 0 0 0,1-2 0 0 0,0 3 0 0 0,-4 9 0 0 0,1-9 0 0 0,-1 0 0 0 0,1 0 0 0 0,-1 0 0 0 0,0-1 0 0 0,0 1 0 0 0,-1-1 0 0 0,0 0 0 0 0,1 1 0 0 0,-1-1 0 0 0,-1-1 0 0 0,1 1 0 0 0,0 0 0 0 0,-7 4 0 0 0,0 0 0 0 0,0 0 0 0 0,-1-1 0 0 0,0 0 0 0 0,-13 5 0 0 0,3-2 2 0 0,0-1-1 0 0,0-1 1 0 0,-1-1-1 0 0,0-1 1 0 0,0-1-1 0 0,-38 4 1 0 0,28-9 36 0 0,0-1 0 0 0,0-1 0 0 0,1-2 1 0 0,-44-11-1 0 0,74 15-37 0 0,-1-1 41 0 0,-3-3-20 0 0,4 4-2 0 0,2-2-105 0 0,0 0 0 0 0,1 0 0 0 0,0 0 0 0 0,-1 0 0 0 0,1 0 0 0 0,0 1 1 0 0,0-1-1 0 0,0 1 0 0 0,0-1 0 0 0,0 1 0 0 0,0 0 0 0 0,1 0 0 0 0,-1 0 0 0 0,0 0 0 0 0,1 0 1 0 0,-1 1-1 0 0,0-1 0 0 0,4 0 0 0 0,8-1-1304 0 0,-1 0 1 0 0,16 1-1 0 0,-16 1-624 0 0,8-2-4258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0:36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 8751 0 0,'0'0'794'0'0,"-9"0"-636"0"0,3 1 64 0 0,0 0 0 0 0,0 1 0 0 0,1 0 0 0 0,-1 0 0 0 0,1 0 0 0 0,-1 0-1 0 0,1 1 1 0 0,-1 0 0 0 0,1 0 0 0 0,0 1 0 0 0,1-1 0 0 0,-1 1 0 0 0,1 0 0 0 0,-1 0-1 0 0,1 1 1 0 0,0-1 0 0 0,1 1 0 0 0,-6 8 0 0 0,-3 7 862 0 0,1 0 1 0 0,1 1-1 0 0,-10 32 1 0 0,15-40-921 0 0,1 0 1 0 0,1 0-1 0 0,0 0 1 0 0,0 0 0 0 0,2 1-1 0 0,-1-1 1 0 0,2 1-1 0 0,1 19 1 0 0,-1-31-134 0 0,1-1-1 0 0,-1 1 1 0 0,0-1 0 0 0,1 0-1 0 0,-1 1 1 0 0,1-1 0 0 0,0 0-1 0 0,-1 1 1 0 0,1-1 0 0 0,0 0-1 0 0,0 0 1 0 0,0 0 0 0 0,0 0-1 0 0,0 1 1 0 0,0-1 0 0 0,0-1-1 0 0,0 1 1 0 0,1 0 0 0 0,-1 0-1 0 0,0 0 1 0 0,0-1 0 0 0,1 1-1 0 0,-1 0 1 0 0,0-1 0 0 0,1 1 0 0 0,-1-1-1 0 0,1 0 1 0 0,-1 1 0 0 0,1-1-1 0 0,-1 0 1 0 0,3 0 0 0 0,4 0 111 0 0,0 0 1 0 0,1-1 0 0 0,-1 1 0 0 0,10-4 0 0 0,-13 3-70 0 0,27-6 1 0 0,-1-1 0 0 0,0-1 1 0 0,0-2-1 0 0,-1-2 0 0 0,-1 0 0 0 0,0-2 0 0 0,-1-1 0 0 0,0-1 1 0 0,-2-2-1 0 0,0 0 0 0 0,-1-2 0 0 0,38-40 0 0 0,-48 45-161 0 0,-14 15 3 0 0,-8 7-477 0 0,-1 2 546 0 0,0 0 0 0 0,1 1-1 0 0,0 0 1 0 0,0 0 0 0 0,1 0-1 0 0,0 1 1 0 0,1 0 0 0 0,0 0 0 0 0,1 1-1 0 0,0-1 1 0 0,0 1 0 0 0,1 0-1 0 0,1 0 1 0 0,0 0 0 0 0,0 0-1 0 0,0 21 1 0 0,3-29 17 0 0,-1 0 0 0 0,0-1 0 0 0,1 1 0 0 0,-1 0 0 0 0,1-1 0 0 0,0 1 0 0 0,-1-1 0 0 0,1 1 0 0 0,1-1 0 0 0,-1 1 0 0 0,0-1 0 0 0,0 0-1 0 0,1 0 1 0 0,0 1 0 0 0,-1-1 0 0 0,1 0 0 0 0,2 2 0 0 0,0-2 5 0 0,-1 1 0 0 0,1-1 0 0 0,0 0 0 0 0,-1 0 0 0 0,1 0 0 0 0,0-1 0 0 0,0 1 0 0 0,0-1 0 0 0,0 0 0 0 0,5 1 0 0 0,3-1 9 0 0,0 0 0 0 0,0 0 0 0 0,0-2 0 0 0,1 1 0 0 0,-1-1 0 0 0,19-5 0 0 0,-6 0-837 0 0,0 0 0 0 0,0-2-1 0 0,-1 0 1 0 0,33-18 0 0 0,-18 2-665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0:52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463 361 1839 0 0,'3'-8'554'0'0,"13"-22"8102"0"0,4 1-4584 0 0,-6 7-4067 0 0,-3 5 158 0 0,-2 0 1 0 0,0-1-1 0 0,-1 1 1 0 0,10-33-1 0 0,-16 44-115 0 0,0 0-1 0 0,0-1 1 0 0,-1 1-1 0 0,0-1 1 0 0,-1 1 0 0 0,1-1-1 0 0,-1 1 1 0 0,0-1-1 0 0,-1 0 1 0 0,0 1-1 0 0,0-1 1 0 0,0 1-1 0 0,-1-1 1 0 0,0 1 0 0 0,0 0-1 0 0,0 0 1 0 0,-6-11-1 0 0,6 15-37 0 0,0 0 0 0 0,0 0 0 0 0,-1 0 0 0 0,1 0 0 0 0,0 0 0 0 0,0 0 0 0 0,-1 0 0 0 0,0 1 0 0 0,1 0 0 0 0,-1-1 0 0 0,1 1 0 0 0,-1 0 0 0 0,0 0 0 0 0,0 0-1 0 0,0 1 1 0 0,0-1 0 0 0,0 1 0 0 0,0-1 0 0 0,0 1 0 0 0,0 0 0 0 0,0 0 0 0 0,-5 1 0 0 0,-7 1-35 0 0,1 1-1 0 0,-1 0 0 0 0,-17 6 1 0 0,-11 5-33 0 0,0 2 0 0 0,-44 24 0 0 0,64-28 84 0 0,1 2 0 0 0,1 0 0 0 0,0 1 0 0 0,1 1 0 0 0,-23 23 1 0 0,29-24 72 0 0,1 0 0 0 0,1 0 0 0 0,-12 18 0 0 0,20-25-46 0 0,0-1-1 0 0,0 1 1 0 0,0-1 0 0 0,1 1-1 0 0,0 0 1 0 0,1 1-1 0 0,0-1 1 0 0,0 0 0 0 0,-1 15-1 0 0,3-20-34 0 0,0 0 0 0 0,0 1-1 0 0,0-1 1 0 0,1 0 0 0 0,-1 0-1 0 0,1 0 1 0 0,-1 1 0 0 0,1-1-1 0 0,0 0 1 0 0,0 0-1 0 0,1 0 1 0 0,-1 0 0 0 0,1-1-1 0 0,-1 1 1 0 0,1 0 0 0 0,0-1-1 0 0,0 1 1 0 0,0-1 0 0 0,0 1-1 0 0,1-1 1 0 0,-1 0 0 0 0,1 0-1 0 0,-1 0 1 0 0,1 0 0 0 0,0 0-1 0 0,0-1 1 0 0,-1 1 0 0 0,1-1-1 0 0,0 0 1 0 0,0 0 0 0 0,6 1-1 0 0,4 1 53 0 0,-1-1 1 0 0,1-1-1 0 0,0 0 0 0 0,-1 0 0 0 0,1-2 0 0 0,23-2 0 0 0,-4-2-63 0 0,-1-2-1 0 0,1-1 1 0 0,-2-1-1 0 0,1-1 1 0 0,-1-2-1 0 0,-1-1 1 0 0,0-2 0 0 0,-1-1-1 0 0,0-1 1 0 0,31-25-1 0 0,-57 41-122 0 0,-4 1-183 0 0,0 1 275 0 0,0 0 0 0 0,0 0 1 0 0,0 0-1 0 0,0 0 1 0 0,1 0-1 0 0,-1 1 0 0 0,0-1 1 0 0,1 0-1 0 0,-1 1 1 0 0,-1 2-1 0 0,-1-1-21 0 0,-4 5 38 0 0,0-1 0 0 0,1 1 0 0 0,0 1 0 0 0,1-1 1 0 0,-1 1-1 0 0,2 0 0 0 0,-1 0 0 0 0,1 1 0 0 0,-6 17 0 0 0,10-25 3 0 0,1 0 1 0 0,0-1-1 0 0,-1 1 0 0 0,1 0 1 0 0,0 0-1 0 0,0-1 1 0 0,0 1-1 0 0,0 0 0 0 0,1 0 1 0 0,-1-1-1 0 0,0 1 1 0 0,1 0-1 0 0,-1-1 0 0 0,1 1 1 0 0,0-1-1 0 0,1 3 1 0 0,-2-2-91 0 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2:51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4 5983 0 0,'-9'-2'542'0'0,"7"2"-332"0"0,-1-1 1 0 0,1 1 0 0 0,0-1 0 0 0,-1 1-1 0 0,1 0 1 0 0,-1 0 0 0 0,1 0 0 0 0,-1 0-1 0 0,1 1 1 0 0,-1-1 0 0 0,1 1 0 0 0,-1 0-1 0 0,1-1 1 0 0,0 1 0 0 0,-1 0 0 0 0,1 0 0 0 0,0 0-1 0 0,0 1 1 0 0,0-1 0 0 0,0 1 0 0 0,0-1-1 0 0,0 1 1 0 0,0-1 0 0 0,0 1 0 0 0,0 0-1 0 0,1 0 1 0 0,-1 0 0 0 0,1 0 0 0 0,0 0-1 0 0,-1 0 1 0 0,1 1 0 0 0,0-1 0 0 0,0 0-1 0 0,-1 5 1 0 0,0 0 400 0 0,0-1-1 0 0,1 1 1 0 0,0 0 0 0 0,0 1-1 0 0,1-1 1 0 0,-1 8 0 0 0,6 21-1154 0 0,-1-20 713 0 0,1 1 1 0 0,1-1-1 0 0,0 0 1 0 0,1 0-1 0 0,18 29 1 0 0,-6-18 48 0 0,1 0 0 0 0,26 27 0 0 0,-17-26 120 0 0,0-2 1 0 0,2-1-1 0 0,36 23 1 0 0,24 18 582 0 0,-73-52-670 0 0,-2 1 1 0 0,29 32-1 0 0,-38-38-196 0 0,0 0 1 0 0,-1 0-1 0 0,0 0 1 0 0,-1 1-1 0 0,0 0 0 0 0,0 0 1 0 0,-1 1-1 0 0,-1-1 1 0 0,0 1-1 0 0,3 13 1 0 0,-5-16-53 0 0,0 1 1 0 0,-1-1 0 0 0,0 1-1 0 0,-1-1 1 0 0,1 1 0 0 0,-1-1 0 0 0,-1 0-1 0 0,0 1 1 0 0,0-1 0 0 0,-1 0-1 0 0,0 0 1 0 0,0-1 0 0 0,-9 16-1 0 0,1-7 13 0 0,-1 0 1 0 0,0 0-1 0 0,-1-1 0 0 0,-1-1 0 0 0,0-1 0 0 0,-2 1 0 0 0,-30 19 0 0 0,-127 66 221 0 0,171-98-234 0 0,-50 24 20 0 0,26-13-91 0 0,0 1 0 0 0,-38 27 0 0 0,63-40-237 0 0,14 4-5181 0 0,2 0-1013 0 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2:51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10567 0 0,'0'0'3206'0'0,"2"0"-2066"0"0,12 2 102 0 0,1 0 1 0 0,-1 0 0 0 0,0-2-1 0 0,19 0 1 0 0,29-7 544 0 0,63-5-111 0 0,-100 11-1725 0 0,-1 1 0 0 0,49 6 0 0 0,-71-6-957 0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2:52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10591 0 0,'0'0'819'0'0,"1"0"-534"0"0,15-5 2474 0 0,24-8-1 0 0,9-3 1352 0 0,7 2-2508 0 0,114-14-1 0 0,-139 26-2002 0 0,-1 1-1 0 0,1 2 1 0 0,0 1-1 0 0,-1 1 1 0 0,46 11-1 0 0,-63-10-1115 0 0,-2 1-67 0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2:59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19 4143 0 0,'0'0'1868'0'0,"5"-18"10817"0"0,-11 28-11989 0 0,-4 9-379 0 0,9-17-165 0 0,-5 6 1433 0 0,15-14-1150 0 0,18-13-370 0 0,-19 13-12 0 0,-2 1 11 0 0,-5 4 811 0 0,-2 2-817 0 0,-5 4-47 0 0,1 2 5 0 0,4-6 59 0 0,1 1-17 0 0,-3 5-31 0 0,3-5 186 0 0,-1 9 43 0 0,-3-4-200 0 0,4-7-55 0 0,0 1-1 0 0,-1 0 0 0 0,1-1 0 0 0,0 1 0 0 0,-1-1 0 0 0,1 1 0 0 0,-1 0 0 0 0,1-1 1 0 0,-1 1-1 0 0,1-1 0 0 0,-1 1 0 0 0,1-1 0 0 0,-1 0 0 0 0,1 1 0 0 0,-1-1 0 0 0,0 1 0 0 0,1-1 1 0 0,-1 0-1 0 0,0 1 0 0 0,1-1 0 0 0,-2 0 0 0 0,-1 1-13 0 0,1 1-70 0 0,-1-1 1 0 0,0 1-1 0 0,1-1 1 0 0,-1 1 0 0 0,0-1-1 0 0,0 0 1 0 0,0 0-1 0 0,1 0 1 0 0,-1 0-1 0 0,0-1 1 0 0,0 1-1 0 0,-4-1 1 0 0,6 0-137 0 0,-4-18-1418 0 0,6 6 597 0 0,3-1-43 0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2:59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409 277 11575 0 0,'0'0'1047'0'0,"0"2"-859"0"0,-2 5-84 0 0,2-5 139 0 0,0 0 1 0 0,0 0-1 0 0,0 0 0 0 0,0 0 0 0 0,1 0 1 0 0,-1 0-1 0 0,0 0 0 0 0,1 0 1 0 0,-1 0-1 0 0,1 0 0 0 0,0-1 1 0 0,0 1-1 0 0,0 0 0 0 0,0 0 1 0 0,0-1-1 0 0,0 1 0 0 0,0 0 0 0 0,0-1 1 0 0,1 1-1 0 0,-1-1 0 0 0,0 0 1 0 0,1 1-1 0 0,-1-1 0 0 0,3 1 1 0 0,-3-1-168 0 0,1-1 1 0 0,-1 0 0 0 0,1 1 0 0 0,-1-1 0 0 0,1 0 0 0 0,-1 0 0 0 0,1 0 0 0 0,-1 0-1 0 0,0 0 1 0 0,1 0 0 0 0,-1-1 0 0 0,1 1 0 0 0,2-1 0 0 0,0 0 81 0 0,1 0-91 0 0,0 0 0 0 0,0-1-1 0 0,0 1 1 0 0,0-1 0 0 0,0 0 0 0 0,-1-1 0 0 0,1 1-1 0 0,-1-1 1 0 0,1 0 0 0 0,-1 0 0 0 0,0 0-1 0 0,0-1 1 0 0,0 1 0 0 0,-1-1 0 0 0,1 0-1 0 0,-1 0 1 0 0,0 0 0 0 0,0-1 0 0 0,0 1-1 0 0,-1-1 1 0 0,1 1 0 0 0,-1-1 0 0 0,0 0 0 0 0,0 0-1 0 0,-1 0 1 0 0,2-10 0 0 0,-2 7-51 0 0,0 0 1 0 0,0-1-1 0 0,-1 1 0 0 0,-1-1 1 0 0,1 1-1 0 0,-1 0 0 0 0,-3-11 1 0 0,-1 1-147 0 0,0 1 0 0 0,-11-22 0 0 0,13 32 46 0 0,-1 1-1 0 0,1-1 1 0 0,-1 1 0 0 0,-1-1-1 0 0,-6-6 1 0 0,9 11 46 0 0,0-1 0 0 0,-1 1 0 0 0,1-1-1 0 0,-1 1 1 0 0,0 0 0 0 0,0 0 0 0 0,0 0 0 0 0,0 0 0 0 0,0 1 0 0 0,0-1 0 0 0,0 1-1 0 0,-1 0 1 0 0,-4-2 0 0 0,-6 2 7 0 0,1 1-1 0 0,-1 0 1 0 0,1 0-1 0 0,-1 2 1 0 0,1-1 0 0 0,0 2-1 0 0,-1 0 1 0 0,1 0-1 0 0,0 1 1 0 0,1 1-1 0 0,-1 0 1 0 0,1 1 0 0 0,-18 11-1 0 0,-1 3-62 0 0,1 2 0 0 0,1 1 0 0 0,-44 46 0 0 0,59-56 160 0 0,2 1-1 0 0,-18 25 0 0 0,26-34-43 0 0,0 1 1 0 0,1 1-1 0 0,0-1 0 0 0,0 0 0 0 0,0 1 0 0 0,1 0 0 0 0,0-1 1 0 0,0 1-1 0 0,0 0 0 0 0,0 8 0 0 0,2-12 4 0 0,0-1 0 0 0,0 1 0 0 0,0 0 0 0 0,1-1 0 0 0,-1 1 0 0 0,1 0 0 0 0,-1-1 0 0 0,1 1 0 0 0,0-1 0 0 0,0 1 0 0 0,0-1 0 0 0,0 1 0 0 0,1-1 0 0 0,-1 0 0 0 0,1 1 0 0 0,-1-1 0 0 0,1 0 0 0 0,0 0 0 0 0,-1 0 0 0 0,1 0 0 0 0,0 0 0 0 0,1-1 0 0 0,-1 1 0 0 0,0-1 0 0 0,0 1 0 0 0,1-1 0 0 0,-1 0 0 0 0,1 0-1 0 0,-1 0 1 0 0,1 0 0 0 0,-1 0 0 0 0,6 0 0 0 0,1 1 65 0 0,0-1-1 0 0,0 0 1 0 0,0 0 0 0 0,0-1-1 0 0,0 0 1 0 0,0-1-1 0 0,0 0 1 0 0,14-3-1 0 0,2-3 46 0 0,1-1 1 0 0,39-17-1 0 0,-55 20-143 0 0,0 0-1 0 0,-1-1 1 0 0,1 0 0 0 0,-1 0-1 0 0,0-1 1 0 0,-1 0 0 0 0,0-1 0 0 0,0 0-1 0 0,6-8 1 0 0,-13 15 5 0 0,3-4-22 0 0,-1 1 1 0 0,1-1 0 0 0,-1 0 0 0 0,0 0 0 0 0,-1 0 0 0 0,1 0-1 0 0,3-12 1 0 0,-6 16-38 0 0,-1-1-61 0 0,1 1 117 0 0,0 1-1 0 0,0 0 0 0 0,0 0 0 0 0,0 0 0 0 0,0 0 1 0 0,0-1-1 0 0,0 1 0 0 0,0 0 0 0 0,0 0 0 0 0,0 0 0 0 0,-1 0 1 0 0,1 0-1 0 0,0-1 0 0 0,0 1 0 0 0,0 0 0 0 0,0 0 1 0 0,0 0-1 0 0,0 0 0 0 0,0 0 0 0 0,-1 0 0 0 0,1-1 0 0 0,0 1 1 0 0,0 0-1 0 0,0 0 0 0 0,0 0 0 0 0,0 0 0 0 0,-1 0 1 0 0,1 0-1 0 0,0 0 0 0 0,0 0 0 0 0,0 0 0 0 0,-1 0 0 0 0,-3 3-9 0 0,0 1 0 0 0,0 0-1 0 0,1 0 1 0 0,-1 0-1 0 0,1 1 1 0 0,0-1 0 0 0,0 1-1 0 0,-3 5 1 0 0,-17 45-17 0 0,13-30 48 0 0,-126 269 976 0 0,126-273-939 0 0,6-10-33 0 0,-2-1 0 0 0,1 0 0 0 0,-2 0 0 0 0,-11 15 0 0 0,18-24-204 0 0,9-11-4024 0 0,4-2-450 0 0,2-5-1280 0 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3:00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824 18 15487 0 0,'15'-13'712'0'0,"-12"10"-16"0"0,-1 2-308 0 0,-1 0 42 0 0,-5 3 494 0 0,-13 5 1723 0 0,-25 13 1100 0 0,19-6-3747 0 0,0-1 0 0 0,-1-1 0 0 0,-1-1 0 0 0,-51 15 0 0 0,-7 1-195 0 0,-24 6-206 0 0,93-30 285 0 0,-4 2-244 0 0,-35 4 0 0 0,49-9 253 0 0,-1 0 1 0 0,0 1-1 0 0,0-2 1 0 0,1 1 0 0 0,-1 0-1 0 0,0-1 1 0 0,1 0-1 0 0,-1 0 1 0 0,1-1-1 0 0,-1 1 1 0 0,1-1 0 0 0,-7-3-1 0 0,8 3 31 0 0,1 0 1 0 0,0 0-1 0 0,0 0 0 0 0,0 0 1 0 0,0 0-1 0 0,0 0 0 0 0,0-1 0 0 0,0 1 1 0 0,1-1-1 0 0,0 1 0 0 0,-1-1 1 0 0,1 1-1 0 0,0-1 0 0 0,0 0 0 0 0,0 0 1 0 0,0 0-1 0 0,1 0 0 0 0,-1 1 0 0 0,1-1 1 0 0,0 0-1 0 0,0 0 0 0 0,0 0 1 0 0,1-4-1 0 0,0-4-253 0 0,1 1 0 0 0,0 0 0 0 0,0 0-1 0 0,1 0 1 0 0,5-11 0 0 0,-8 20 363 0 0,-6 11 236 0 0,3-7-214 0 0,-70 108 1160 0 0,43-62-925 0 0,-39 47 0 0 0,57-83-240 0 0,9-9-41 0 0,-1 0 1 0 0,0 1 0 0 0,1-1 0 0 0,0 1 0 0 0,0 0-1 0 0,-3 6 1 0 0,5-10-5 0 0,1 0-5 0 0,0 0-1 0 0,-1 0 1 0 0,1 0 0 0 0,-1 0 0 0 0,1 0-1 0 0,-1-1 1 0 0,1 1 0 0 0,-1 0 0 0 0,0 0-1 0 0,1-1 1 0 0,-1 1 0 0 0,0 0 0 0 0,0-1-1 0 0,1 1 1 0 0,-1 0 0 0 0,-1 0 0 0 0,-9 7 56 0 0,9-6 98 0 0,4-3-104 0 0,0 1 0 0 0,-1 0 0 0 0,1 0 0 0 0,0 0 0 0 0,0 0 0 0 0,-1 1 0 0 0,1-1 0 0 0,0 0 0 0 0,1 1 1 0 0,8 1 114 0 0,5-2 44 0 0,0-1 1 0 0,27-4-1 0 0,5-1-89 0 0,23 0-61 0 0,-29 1-59 0 0,0 2 1 0 0,79 6-1 0 0,-100 0-8 0 0,1 0 0 0 0,-2 2-1 0 0,1 0 1 0 0,27 12 0 0 0,-35-12 3 0 0,-1 1 1 0 0,0 1-1 0 0,0 0 1 0 0,-1 0-1 0 0,0 1 1 0 0,0 1 0 0 0,19 18-1 0 0,-29-24 4 0 0,1-1 0 0 0,-1 0 1 0 0,0 1-1 0 0,1-1 0 0 0,-1 1 0 0 0,0-1 0 0 0,0 1 0 0 0,0 2 0 0 0,6 14 82 0 0,-6-19-71 0 0,-1 1 0 0 0,1 0 1 0 0,0 0-1 0 0,-1 1 0 0 0,1-1 1 0 0,-1 0-1 0 0,0 0 0 0 0,1 0 0 0 0,-1 0 1 0 0,0 0-1 0 0,0 0 0 0 0,0 1 1 0 0,0-1-1 0 0,0 0 0 0 0,0 0 0 0 0,0 0 1 0 0,0 0-1 0 0,0 1 0 0 0,-1 1 1 0 0,0-1 15 0 0,0 0 1 0 0,-1 0-1 0 0,1 0 1 0 0,-1 0 0 0 0,1 0-1 0 0,-1 0 1 0 0,-3 3-1 0 0,4-4-2 0 0,-1 0 0 0 0,1 1-1 0 0,0-1 1 0 0,0 1 0 0 0,0-1-1 0 0,1 1 1 0 0,-1-1 0 0 0,0 1-1 0 0,1 0 1 0 0,-1-1 0 0 0,1 1-1 0 0,-1 0 1 0 0,1 3 0 0 0,-7 14 195 0 0,2-11-133 0 0,-1 0 0 0 0,0 0 1 0 0,0-1-1 0 0,-1 0 0 0 0,0 0 1 0 0,0-1-1 0 0,-1 0 0 0 0,0 0 0 0 0,0-1 1 0 0,-12 6-1 0 0,-11 4 277 0 0,-49 17 0 0 0,42-20-213 0 0,0-2 0 0 0,-74 11 0 0 0,70-17-84 0 0,-1-2 0 0 0,1-2 0 0 0,-84-9 0 0 0,90 2-56 0 0,34 6 10 0 0,22 1-1085 0 0,-12-1 252 0 0,0 1 1 0 0,-1 0-1 0 0,10 1 1 0 0,-5 1-703 0 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3:06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1062 44 5063 0 0,'5'-3'55'0'0,"0"1"0"0"0,-1 0 0 0 0,1-1-1 0 0,-1 0 1 0 0,0 0 0 0 0,5-4 0 0 0,-5 4 715 0 0,1-1 0 0 0,-1 1 0 0 0,1 0 1 0 0,10-5 4832 0 0,-16 10-5494 0 0,0 0 0 0 0,0 0 0 0 0,-1 0 0 0 0,1 0 0 0 0,0 0 0 0 0,0 0 0 0 0,-1-1 0 0 0,1 1 0 0 0,-1-1 0 0 0,-2 2 0 0 0,2 0 16 0 0,-18 15-30 0 0,-1-1 0 0 0,-36 22 0 0 0,9-7-41 0 0,-306 201-365 0 0,331-220 268 0 0,-338 216-184 0 0,329-206 613 0 0,1 2 0 0 0,1 0 0 0 0,1 2 0 0 0,-43 53 0 0 0,68-75-262 0 0,0 1 0 0 0,0 0 0 0 0,1 0-1 0 0,-1 0 1 0 0,1 1 0 0 0,1-1 0 0 0,-1 1-1 0 0,-1 8 1 0 0,3-12-92 0 0,1 0 0 0 0,-1 0 0 0 0,1 0 0 0 0,0 0 0 0 0,0 0-1 0 0,0 0 1 0 0,0 0 0 0 0,1-1 0 0 0,-1 1 0 0 0,1 0 0 0 0,0 0-1 0 0,0 0 1 0 0,0-1 0 0 0,0 1 0 0 0,0 0 0 0 0,1-1 0 0 0,-1 1 0 0 0,1-1-1 0 0,0 1 1 0 0,-1-1 0 0 0,1 0 0 0 0,3 3 0 0 0,3 1 40 0 0,0 0 1 0 0,0 0-1 0 0,0-1 0 0 0,1-1 1 0 0,0 1-1 0 0,0-1 0 0 0,0 0 1 0 0,0-1-1 0 0,0 0 0 0 0,14 2 1 0 0,-3-2 116 0 0,1 0 0 0 0,0-1 0 0 0,37-2 0 0 0,84-16 285 0 0,-37 4-5424 0 0,-86 10-1045 0 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3:06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29 11951 0 0,'0'0'547'0'0,"-1"-1"-11"0"0,0-1-446 0 0,0 0 0 0 0,-1 0 0 0 0,0 0 0 0 0,1 0 0 0 0,-1 0-1 0 0,0 0 1 0 0,0 1 0 0 0,0-1 0 0 0,0 1 0 0 0,0 0 0 0 0,-1-1 0 0 0,-2 0 0 0 0,0 0 1098 0 0,4 1-1071 0 0,0 1 0 0 0,-1-1 0 0 0,1 1 0 0 0,-1 0 0 0 0,1 0 0 0 0,0 0-1 0 0,-1 0 1 0 0,1 0 0 0 0,-1 0 0 0 0,1 0 0 0 0,0 0 0 0 0,-1 1 0 0 0,1-1 0 0 0,-3 1 0 0 0,-17 9 400 0 0,6 0-379 0 0,1 0 0 0 0,0 1 0 0 0,-21 22 0 0 0,-32 42-25 0 0,65-72-107 0 0,0-1-4 0 0,-54 69 2 0 0,48-61 15 0 0,1 1 1 0 0,1 0-1 0 0,0 1 1 0 0,-9 23 0 0 0,14-33 2 0 0,0 1 1 0 0,1-1 0 0 0,-1 0 0 0 0,0 1 0 0 0,1-1 0 0 0,0 1 0 0 0,0-1 0 0 0,0 1 0 0 0,0-1 0 0 0,0 1 0 0 0,0-1-1 0 0,0 1 1 0 0,1-1 0 0 0,-1 0 0 0 0,1 1 0 0 0,0-1 0 0 0,0 1 0 0 0,0-1 0 0 0,0 0 0 0 0,0 0 0 0 0,0 0 0 0 0,1 0-1 0 0,-1 0 1 0 0,1 0 0 0 0,-1 0 0 0 0,1 0 0 0 0,0 0 0 0 0,0-1 0 0 0,0 1 0 0 0,0-1 0 0 0,0 1 0 0 0,0-1 0 0 0,0 0-1 0 0,0 0 1 0 0,1 0 0 0 0,2 1 0 0 0,4 2 71 0 0,1-2 0 0 0,-1 1-1 0 0,0-1 1 0 0,1-1 0 0 0,0 0-1 0 0,-1 0 1 0 0,1-1 0 0 0,10-1-1 0 0,9-1 28 0 0,-1-2 0 0 0,1-1-1 0 0,-1-1 1 0 0,0-1 0 0 0,49-20-1 0 0,-71 24-114 0 0,1-1-1 0 0,-1 1 0 0 0,0-1 1 0 0,0 0-1 0 0,0-1 0 0 0,0 1 1 0 0,-1-1-1 0 0,6-7 1 0 0,-9 10-24 0 0,-1 1 1 0 0,0-1 0 0 0,1 0-1 0 0,-1 1 1 0 0,0-1-1 0 0,0 0 1 0 0,-1 0 0 0 0,1 0-1 0 0,0 0 1 0 0,0 0 0 0 0,-1 0-1 0 0,0 0 1 0 0,1 0 0 0 0,-1 0-1 0 0,0 0 1 0 0,0 0 0 0 0,0 0-1 0 0,0 0 1 0 0,0 0 0 0 0,0 0-1 0 0,-1-1 1 0 0,1 1 0 0 0,-1 0-1 0 0,0 0 1 0 0,1 1 0 0 0,-1-1-1 0 0,0 0 1 0 0,0 0 0 0 0,0 0-1 0 0,0 0 1 0 0,0 1 0 0 0,-3-4-1 0 0,-6-4-241 0 0,0-1 1 0 0,-1 1-1 0 0,0 1 0 0 0,0 0 0 0 0,-1 0 0 0 0,-22-10 1 0 0,-25-17-1607 0 0,52 31 1369 0 0,1-1 1 0 0,0 0 0 0 0,0 0-1 0 0,1-1 1 0 0,-1 0 0 0 0,-6-10-1 0 0,7 8-369 0 0,1 0-6 0 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3:07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 8751 0 0,'0'0'6107'0'0,"0"3"-5318"0"0,2 36 775 0 0,9 64 0 0 0,17 41-446 0 0,-9-54-844 0 0,-5-29 2151 0 0,4-77-1359 0 0,-8 3-852 0 0,0-1 0 0 0,12-22 0 0 0,1 0-91 0 0,22-27-59 0 0,103-109 0 0 0,-74 87-106 0 0,7-7-113 0 0,-69 83-84 0 0,-13 19-4605 0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3:07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76 4607 0 0,'11'-17'423'0'0,"-1"3"402"0"0,0-1 1 0 0,15-15 9870 0 0,-27 31-10259 0 0,-13 9-271 0 0,0 0 0 0 0,1 0 1 0 0,0 1-1 0 0,-20 23 0 0 0,10-12 67 0 0,-177 182 580 0 0,170-168-790 0 0,1 2 0 0 0,2 1 1 0 0,2 1-1 0 0,-21 44 0 0 0,42-74 30 0 0,1 0 0 0 0,0 1 0 0 0,1-1 0 0 0,0 1-1 0 0,1-1 1 0 0,0 1 0 0 0,0 0 0 0 0,1 0 0 0 0,1 0-1 0 0,0 0 1 0 0,3 21 0 0 0,-2-23-7 0 0,1-1-1 0 0,0 1 1 0 0,1-1-1 0 0,0 0 1 0 0,0 0-1 0 0,1 0 1 0 0,0-1-1 0 0,0 1 1 0 0,1-1 0 0 0,-1 0-1 0 0,2 0 1 0 0,-1 0-1 0 0,1-1 1 0 0,0 0-1 0 0,13 10 1 0 0,-9-9-400 0 0,1 0 0 0 0,0-1 0 0 0,21 9 0 0 0,-10-7-473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0:53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291 407 2759 0 0,'0'2'487'0'0,"0"1"303"0"0,-1 0 1 0 0,1-1-1 0 0,-1 1 1 0 0,0 0-1 0 0,0 0 0 0 0,0-1 1 0 0,-1 1-1 0 0,1-1 1 0 0,-1 1-1 0 0,-2 3 0 0 0,-6 11 1843 0 0,7-14-2411 0 0,0 0 1 0 0,0 0 0 0 0,0 0 0 0 0,0 0-1 0 0,0 0 1 0 0,-1 0 0 0 0,0-1 0 0 0,1 0-1 0 0,-1 1 1 0 0,0-1 0 0 0,0-1 0 0 0,0 1-1 0 0,0-1 1 0 0,0 1 0 0 0,0-1-1 0 0,-5 0 1 0 0,-2 0-106 0 0,0 0 0 0 0,0-1 0 0 0,0-1 0 0 0,1 0 0 0 0,-1-1 0 0 0,0 0 0 0 0,0 0 0 0 0,1-1 1 0 0,-17-6-1 0 0,22 6-103 0 0,0 1 1 0 0,0-1-1 0 0,1 0 1 0 0,-1 0 0 0 0,1-1-1 0 0,-1 1 1 0 0,1-1 0 0 0,0 0-1 0 0,0 0 1 0 0,0 0-1 0 0,1-1 1 0 0,0 1 0 0 0,0-1-1 0 0,0 0 1 0 0,0 0-1 0 0,1 0 1 0 0,-1 0 0 0 0,2 0-1 0 0,-1-1 1 0 0,-1-7 0 0 0,2 8 6 0 0,0-1 1 0 0,1 0-1 0 0,0 0 1 0 0,0 1-1 0 0,1-1 1 0 0,0 0-1 0 0,0 1 1 0 0,0-1-1 0 0,0 1 1 0 0,1-1-1 0 0,0 1 1 0 0,0 0-1 0 0,1-1 1 0 0,-1 1-1 0 0,1 0 1 0 0,0 1-1 0 0,1-1 1 0 0,3-4-1 0 0,9-9-66 0 0,0 1-1 0 0,37-31 1 0 0,-39 36-42 0 0,17-13-192 0 0,0 1 0 0 0,2 1 0 0 0,0 2 0 0 0,45-21-1 0 0,-59 33 247 0 0,0 1 0 0 0,0 1 0 0 0,1 1 0 0 0,0 1 0 0 0,0 1 0 0 0,0 1 0 0 0,1 0 0 0 0,-1 1 0 0 0,1 2 0 0 0,20 1 0 0 0,-33 0 29 0 0,0 0 0 0 0,0 0 1 0 0,0 1-1 0 0,0 0 0 0 0,0 1 0 0 0,0 0 0 0 0,-1 0 0 0 0,1 0 0 0 0,-1 1 0 0 0,0 0 1 0 0,0 1-1 0 0,10 8 0 0 0,-13-10 17 0 0,-1 1 1 0 0,0-1-1 0 0,0 1 1 0 0,0 0 0 0 0,0-1-1 0 0,-1 1 1 0 0,0 0-1 0 0,1 1 1 0 0,-1-1-1 0 0,-1 0 1 0 0,1 0-1 0 0,-1 1 1 0 0,0-1-1 0 0,0 1 1 0 0,0 0 0 0 0,0-1-1 0 0,-1 1 1 0 0,0 0-1 0 0,0-1 1 0 0,0 1-1 0 0,0 0 1 0 0,-1-1-1 0 0,-1 7 1 0 0,-1-1 16 0 0,-1-1 0 0 0,1 0-1 0 0,-1 0 1 0 0,-1 0 0 0 0,0-1 0 0 0,0 1 0 0 0,-1-1-1 0 0,0 0 1 0 0,0-1 0 0 0,0 0 0 0 0,-1 0 0 0 0,-1 0 0 0 0,-7 6-1 0 0,-6 2 4 0 0,-1 0 0 0 0,0-1 0 0 0,-41 17 0 0 0,34-19-140 0 0,-47 12 0 0 0,45-15-128 0 0,2-2 27 0 0,1-2 0 0 0,-1-1 0 0 0,0-1 1 0 0,0-1-1 0 0,-1-1 0 0 0,1-2 0 0 0,-39-6 0 0 0,67 7 45 0 0,0 0 0 0 0,0 0 0 0 0,0 0 0 0 0,0 0 0 0 0,0 0 0 0 0,0-1 0 0 0,0 1 0 0 0,0 0 0 0 0,0 0 0 0 0,0-1 0 0 0,0 1 0 0 0,0-1 0 0 0,0 1 0 0 0,0-1 0 0 0,0 1 0 0 0,1-1 0 0 0,-1 0 0 0 0,0 1 0 0 0,0-1-1 0 0,0 0 1 0 0,1 0 0 0 0,-1 0 0 0 0,1 1 0 0 0,-2-3 0 0 0,0-5-4665 0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3:08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10303 0 0,'0'0'3282'0'0,"-1"1"-2558"0"0,-2 4-580 0 0,1 0 0 0 0,-1-1 0 0 0,1 1 1 0 0,0 0-1 0 0,0 0 0 0 0,1 0 0 0 0,-1 0 0 0 0,1 0 1 0 0,0 1-1 0 0,1-1 0 0 0,-1 0 0 0 0,1 0 1 0 0,0 1-1 0 0,0-1 0 0 0,2 7 0 0 0,1 9 323 0 0,0-1-1 0 0,11 32 0 0 0,-7-32-325 0 0,0 0 0 0 0,1-1 0 0 0,2 0 1 0 0,0 0-1 0 0,0-1 0 0 0,2 0 0 0 0,0-1 0 0 0,1 0 0 0 0,28 26 0 0 0,-23-27-103 0 0,0 0 0 0 0,1-2 0 0 0,0 0 0 0 0,2-1 0 0 0,-1-2-1 0 0,1 0 1 0 0,1-1 0 0 0,33 11 0 0 0,-46-18-65 0 0,58 15 183 0 0,-60-16-229 0 0,1-1-1 0 0,-1-1 1 0 0,0 1-1 0 0,0-1 1 0 0,0 0-1 0 0,1-1 1 0 0,9-1 0 0 0,-14 1-489 0 0,-1 0 1 0 0,1 0 0 0 0,-1 0 0 0 0,1 0 0 0 0,-1 0-1 0 0,0 0 1 0 0,1-1 0 0 0,-1 1 0 0 0,3-3 0 0 0,5-7-5337 0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3:08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765 2 13647 0 0,'0'0'659'0'0,"5"-1"-161"0"0,-5 1-476 0 0,0 0 0 0 0,0 0 0 0 0,0 0 0 0 0,0 0 0 0 0,0 0 0 0 0,0 0 1 0 0,0 0-1 0 0,0 0 0 0 0,0 0 0 0 0,1 0 0 0 0,-1-1 0 0 0,0 1 0 0 0,0 0 1 0 0,0 0-1 0 0,0 0 0 0 0,0 0 0 0 0,0 0 0 0 0,0 0 0 0 0,0 0 0 0 0,0 0 0 0 0,0 0 1 0 0,1 0-1 0 0,-1 0 0 0 0,0 0 0 0 0,0 0 0 0 0,0 0 0 0 0,0 0 0 0 0,0 0 0 0 0,0 0 1 0 0,0 1-1 0 0,0-1 0 0 0,0 0 0 0 0,0 0 0 0 0,0 0 0 0 0,0 0 0 0 0,1 0 1 0 0,-1 0-1 0 0,0 0 0 0 0,0 0 0 0 0,0 0 0 0 0,0 0 0 0 0,0 0 0 0 0,0 0 0 0 0,0 0 1 0 0,0 0-1 0 0,0 0 0 0 0,0 0 0 0 0,0 1 0 0 0,0-1 0 0 0,0 0 0 0 0,0 0 0 0 0,0 0 1 0 0,0 0-1 0 0,0 0 0 0 0,0 0 0 0 0,0 0 0 0 0,0 0 0 0 0,-3 5 104 0 0,0 0-1 0 0,0 0 0 0 0,-1 0 0 0 0,0-1 1 0 0,0 0-1 0 0,0 1 0 0 0,-1-2 1 0 0,-5 6-1 0 0,-46 27 278 0 0,27-19-278 0 0,-46 36 37 0 0,2 3-1 0 0,2 3 1 0 0,3 3 0 0 0,-73 87-1 0 0,66-69-53 0 0,-46 56 86 0 0,118-132-159 0 0,3-3-8 0 0,-1 1 0 0 0,0 0 1 0 0,0-1-1 0 0,-1 0 0 0 0,1 1 1 0 0,0-1-1 0 0,0 1 0 0 0,-1-1 1 0 0,1 0-1 0 0,0 0 0 0 0,-1 0 1 0 0,-1 1-1 0 0,2-4-53 0 0,1 1 1 0 0,-1-1-1 0 0,1 0 0 0 0,-1 1 0 0 0,1-1 0 0 0,0 0 0 0 0,-1 1 1 0 0,1-1-1 0 0,0 0 0 0 0,1-3 0 0 0,-1 0-281 0 0,1 1-1 0 0,0-1 1 0 0,0 1-1 0 0,3-8 1 0 0,3-6-1276 0 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3:09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8751 0 0,'0'0'674'0'0,"-2"2"-438"0"0,0 0 45 0 0,0 0 1 0 0,0 1 0 0 0,0-1 0 0 0,0 1 0 0 0,0 0-1 0 0,0 0 1 0 0,1 0 0 0 0,-1 0 0 0 0,1 0-1 0 0,0 0 1 0 0,0 0 0 0 0,0 0 0 0 0,0 0 0 0 0,1 1-1 0 0,-1-1 1 0 0,1 0 0 0 0,0 0 0 0 0,0 1-1 0 0,0-1 1 0 0,0 0 0 0 0,0 1 0 0 0,2 3 0 0 0,-1-2-129 0 0,1 0 0 0 0,0 0 0 0 0,0 0 1 0 0,1 0-1 0 0,-1-1 0 0 0,1 1 0 0 0,0-1 1 0 0,0 0-1 0 0,0 1 0 0 0,1-2 0 0 0,0 1 1 0 0,-1 0-1 0 0,9 5 0 0 0,47 30 866 0 0,19 15-55 0 0,-71-48-881 0 0,1 1 0 0 0,-2-1-1 0 0,1 1 1 0 0,-1 1 0 0 0,0-1 0 0 0,0 1 0 0 0,7 14 0 0 0,-12-20-67 0 0,1 1 0 0 0,-1 1 0 0 0,0-1 0 0 0,0 0 0 0 0,0 0 0 0 0,0 0 0 0 0,-1 0 0 0 0,1 1 0 0 0,-1-1 0 0 0,0 0 0 0 0,0 1 0 0 0,0-1 0 0 0,0 0 0 0 0,-1 0 0 0 0,1 1 0 0 0,-1-1 0 0 0,0 0 0 0 0,-1 4 0 0 0,0-3 10 0 0,0 0 1 0 0,-1 0-1 0 0,1 0 1 0 0,-1 0-1 0 0,0 0 1 0 0,0-1-1 0 0,0 1 0 0 0,0-1 1 0 0,-1 0-1 0 0,0 0 1 0 0,1 0-1 0 0,-6 3 1 0 0,-18 11 348 0 0,-50 22 1 0 0,64-33-397 0 0,-1-1 0 0 0,0 0 0 0 0,-1-1 1 0 0,1-1-1 0 0,-29 4 0 0 0,40-7-239 0 0,1 0-1 0 0,-1 0 1 0 0,1 0-1 0 0,-1-1 1 0 0,1 1 0 0 0,-1 0-1 0 0,1-1 1 0 0,-5-1-1 0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3:09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 12695 0 0,'0'0'1150'0'0,"-1"0"-946"0"0,-5-3 1134 0 0,-1 12 80 0 0,5-5-1271 0 0,1 0 0 0 0,-1 1 0 0 0,1-1 0 0 0,0 0 0 0 0,0 1 0 0 0,0-1 0 0 0,0 1 0 0 0,1-1 1 0 0,0 0-1 0 0,0 1 0 0 0,0-1 0 0 0,1 1 0 0 0,0 4 0 0 0,2 5 205 0 0,0-1 0 0 0,1 0-1 0 0,5 13 1 0 0,-2-8-149 0 0,1-2 1 0 0,0 1-1 0 0,1-1 0 0 0,1-1 1 0 0,0 1-1 0 0,2-2 0 0 0,19 22 1 0 0,-24-29-330 0 0,0-1 0 0 0,0 0 0 0 0,0-1 1 0 0,1 1-1 0 0,0-1 0 0 0,0-1 0 0 0,0 1 0 0 0,0-1 1 0 0,1-1-1 0 0,-1 0 0 0 0,1 0 0 0 0,0 0 0 0 0,0-1 1 0 0,0-1-1 0 0,0 1 0 0 0,18-1 0 0 0,-7-3-1042 0 0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3:09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30 9671 0 0,'1'-2'748'0'0,"2"-1"-617"0"0,-1 1-1 0 0,0-1 0 0 0,1 0 1 0 0,0 1-1 0 0,0 0 0 0 0,0-1 0 0 0,6-2 1 0 0,-8 4 330 0 0,1 0 0 0 0,-1 1 0 0 0,1-1 1 0 0,-1 1-1 0 0,1-1 0 0 0,0 1 0 0 0,-1 0 1 0 0,1 0-1 0 0,0-1 0 0 0,-1 1 0 0 0,1 0 1 0 0,2 1-1 0 0,-2-1 544 0 0,1 12 362 0 0,-3-8-1286 0 0,0 1 0 0 0,0 0 1 0 0,-1 0-1 0 0,1 0 0 0 0,-1-1 0 0 0,0 1 1 0 0,-1 0-1 0 0,1-1 0 0 0,-1 1 0 0 0,0 0 1 0 0,0-1-1 0 0,0 0 0 0 0,-1 0 0 0 0,1 0 0 0 0,-7 7 1 0 0,-2 3-30 0 0,-1-1 1 0 0,-27 24-1 0 0,5-12-63 0 0,-1-2-1 0 0,0-1 0 0 0,-71 31 1 0 0,29-19-498 0 0,-2-4 0 0 0,-2-3 1 0 0,-131 26-1 0 0,194-50 138 0 0,16-3 173 0 0,8-1 92 0 0,-3 1 102 0 0,3-1 103 0 0,0 0 0 0 0,1 1-1 0 0,-1 0 1 0 0,1 0 0 0 0,-1 1-1 0 0,0 0 1 0 0,1 0 0 0 0,10 3-1 0 0,-13-3-40 0 0,-1 1 1 0 0,0-1-1 0 0,0 1 0 0 0,0 0 0 0 0,0 0 1 0 0,0 0-1 0 0,0 0 0 0 0,0 0 0 0 0,-1 1 0 0 0,1-1 1 0 0,-1 1-1 0 0,0-1 0 0 0,1 1 0 0 0,-1 0 1 0 0,0 0-1 0 0,-1 0 0 0 0,3 6 0 0 0,1 4 181 0 0,-1-1 0 0 0,-1 1 0 0 0,0-1-1 0 0,2 25 1 0 0,-2 55 561 0 0,-2-25-541 0 0,-1 37-199 0 0,0-102-138 0 0,1 6-149 0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3:10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8751 0 0,'0'2'674'0'0,"-3"9"-671"0"0,0-3 449 0 0,0 0 1 0 0,1 1-1 0 0,0-1 1 0 0,1 1 0 0 0,0 0-1 0 0,0-1 1 0 0,2 15 0 0 0,1-7-52 0 0,1-1 0 0 0,1 0 0 0 0,1-1 0 0 0,0 1 0 0 0,0-1 0 0 0,2 0 0 0 0,0 0 1 0 0,0 0-1 0 0,1-1 0 0 0,1-1 0 0 0,0 1 0 0 0,20 19 0 0 0,136 124 2508 0 0,-69-68-1506 0 0,-76-69-1109 0 0,0 0 0 0 0,-2 2 0 0 0,27 38-1 0 0,-40-50-257 0 0,1 0-1 0 0,-1 1 0 0 0,-1-1 0 0 0,0 1 0 0 0,0 0 0 0 0,-1 0 0 0 0,0 1 0 0 0,-1-1 1 0 0,0 1-1 0 0,0 0 0 0 0,-1-1 0 0 0,-1 16 0 0 0,-2-9-22 0 0,0 1 0 0 0,-2-1 0 0 0,0 0 0 0 0,0-1 0 0 0,-2 1-1 0 0,0-1 1 0 0,-1 0 0 0 0,-13 22 0 0 0,1-7 18 0 0,-1 0-1 0 0,-49 54 1 0 0,51-66-147 0 0,0 0 0 0 0,-2-2 0 0 0,0 0 0 0 0,-1-1 0 0 0,-27 15 0 0 0,26-17-234 0 0,13-8-228 0 0,-1 0 1 0 0,1-1 0 0 0,-17 6-1 0 0,25-10-583 0 0,-2-8-2527 0 0,2-2-2379 0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3:10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31 8751 0 0,'0'0'399'0'0,"-1"1"-4"0"0,-17 20 8274 0 0,20-21-7445 0 0,15 1-647 0 0,1-1 0 0 0,-1-1 0 0 0,1 0 0 0 0,-1-2 0 0 0,18-3 0 0 0,12-2-74 0 0,-25 5-864 0 0,119-16 1309 0 0,-94 13-3210 0 0,0 1-3416 0 0,-30 4-1237 0 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3:10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15951 0 0,'0'0'1446'0'0,"2"1"-1053"0"0,3 1 28 0 0,1 0-1 0 0,0 0 1 0 0,0 0-1 0 0,0-1 1 0 0,0 0 0 0 0,0 0-1 0 0,0-1 1 0 0,9 1 0 0 0,54-7 1252 0 0,-35 3-1060 0 0,237-27-39 0 0,-221 23-1595 0 0,-23 4-475 0 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3:20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1097 23 4143 0 0,'2'-1'319'0'0,"1"1"22"0"0,0-1 0 0 0,1 0-1 0 0,-1 1 1 0 0,0-1 0 0 0,0-1-1 0 0,5-1 1 0 0,1-1 2262 0 0,12-3 3320 0 0,-15 5-1642 0 0,-14 4-2928 0 0,-139 57-1316 0 0,-253 84-1176 0 0,375-136 1054 0 0,1-2 0 0 0,-1 0 0 0 0,-39 1 0 0 0,55-6 66 0 0,1 0-1 0 0,-1 0 1 0 0,0-1 0 0 0,1 0 0 0 0,-1 0-1 0 0,0-1 1 0 0,1 0 0 0 0,0-1 0 0 0,-1 0-1 0 0,1 0 1 0 0,0-1 0 0 0,0 0-1 0 0,-13-9 1 0 0,18 10 14 0 0,-1 1 0 0 0,1-1 0 0 0,0 0 0 0 0,1 0-1 0 0,-1-1 1 0 0,0 1 0 0 0,1 0 0 0 0,0-1 0 0 0,0 1 0 0 0,0-1 0 0 0,0 0-1 0 0,0 0 1 0 0,1 0 0 0 0,0 0 0 0 0,0 0 0 0 0,0 0 0 0 0,0 0-1 0 0,1 0 1 0 0,-1 0 0 0 0,1-1 0 0 0,1-5 0 0 0,0 8-6 0 0,0-1 1 0 0,1 1-1 0 0,-1 0 1 0 0,1-1-1 0 0,0 1 0 0 0,0 0 1 0 0,0 1-1 0 0,0-1 1 0 0,0 0-1 0 0,0 0 1 0 0,0 1-1 0 0,1-1 0 0 0,-1 1 1 0 0,4-2-1 0 0,-2 1 31 0 0,0 1 0 0 0,0-1 0 0 0,1 1 0 0 0,-1 0 0 0 0,0 0 0 0 0,0 0 0 0 0,1 1 0 0 0,-1-1 0 0 0,0 1 1 0 0,1 0-1 0 0,-1 0 0 0 0,0 1 0 0 0,1-1 0 0 0,-1 1 0 0 0,0 0 0 0 0,0 0 0 0 0,0 1 0 0 0,0-1 0 0 0,0 1 0 0 0,0 0 0 0 0,0 0 0 0 0,0 0 0 0 0,-1 0 0 0 0,1 1 0 0 0,-1 0 0 0 0,1-1 0 0 0,-1 1 0 0 0,4 5 0 0 0,-3-3 63 0 0,0 0 0 0 0,0 0 0 0 0,0 1 0 0 0,-1-1 0 0 0,0 1 0 0 0,0 0 1 0 0,0 0-1 0 0,-1 0 0 0 0,0 0 0 0 0,0 1 0 0 0,0-1 0 0 0,-1 1 0 0 0,0-1 0 0 0,0 1 0 0 0,-1-1 0 0 0,0 1 0 0 0,-1 12 0 0 0,-3-2-21 0 0,0 0 1 0 0,0-1-1 0 0,-2 0 0 0 0,0 0 0 0 0,-1 0 0 0 0,-1-1 1 0 0,-12 19-1 0 0,-76 93-130 0 0,77-103 56 0 0,-59 63-139 0 0,2-2-120 0 0,13-16 146 0 0,41-47 66 0 0,2 1 0 0 0,0 0 0 0 0,-16 27 0 0 0,35-48-21 0 0,3 0-87 0 0,11 8 68 0 0,-6-11 114 0 0,-5 0-16 0 0,18-1 226 0 0,1-2 0 0 0,29-8 0 0 0,-30 6 77 0 0,0 2 0 0 0,31-4 0 0 0,168 4 789 0 0,-32 3-619 0 0,-112-9-491 0 0,-62 8-57 0 0,-11 2-15 0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3:21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46 160 11255 0 0,'-9'-2'397'0'0,"-7"-1"46"0"0,-4 3 3925 0 0,36-6-2797 0 0,-6 1-1183 0 0,199-47 2579 0 0,-33 10-1597 0 0,-117 27-1742 0 0,124-14 0 0 0,-155 24-5661 0 0,-25 4 4146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0:54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757 1 10367 0 0,'0'0'935'0'0,"-1"0"-768"0"0,-5 2-53 0 0,0 0 0 0 0,0 0 0 0 0,0 0 1 0 0,1 1-1 0 0,-1-1 0 0 0,1 2 0 0 0,-1-1 1 0 0,1 0-1 0 0,0 1 0 0 0,1 0 0 0 0,-8 7 1 0 0,-3 7-13 0 0,-25 32 0 0 0,32-38-75 0 0,-18 26 564 0 0,-35 69 0 0 0,-11 48 219 0 0,11-21-347 0 0,36-83-302 0 0,-12 28 86 0 0,-78 118 0 0 0,74-140-110 0 0,-3-1 1 0 0,-55 55 0 0 0,90-103-104 0 0,3-2-47 0 0,0 0-1 0 0,1 1 1 0 0,-7 9 0 0 0,11-15-740 0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3:21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40 9215 0 0,'50'-40'9958'0'0,"-51"41"-9864"0"0,-1 0-1 0 0,1-1 1 0 0,-1 1 0 0 0,1 0 0 0 0,0 0 0 0 0,-1 0 0 0 0,1 0 0 0 0,0 0 0 0 0,0 0 0 0 0,-2 2 0 0 0,-1 0 75 0 0,-26 24-67 0 0,2 1 0 0 0,0 1 1 0 0,3 2-1 0 0,0 0 0 0 0,2 1 0 0 0,1 2 0 0 0,2 0 0 0 0,1 1 0 0 0,-26 69 1 0 0,41-90-77 0 0,0-1 1 0 0,0 1 0 0 0,1 0 0 0 0,1 0-1 0 0,0 0 1 0 0,1 21 0 0 0,1-29-33 0 0,1 0 1 0 0,0 1-1 0 0,0-1 1 0 0,0 0-1 0 0,1 0 1 0 0,-1 1-1 0 0,1-1 1 0 0,1 0-1 0 0,0-1 1 0 0,-1 1-1 0 0,2 0 1 0 0,-1-1-1 0 0,1 0 0 0 0,-1 0 1 0 0,1 0-1 0 0,8 7 1 0 0,-9-9-365 0 0,0 0 1 0 0,1 0-1 0 0,-1 0 0 0 0,1-1 1 0 0,0 1-1 0 0,0-1 0 0 0,5 2 1 0 0,3 0-765 0 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3:21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10135 0 0,'0'0'778'0'0,"-2"2"-506"0"0,1 0 12 0 0,-1 0 0 0 0,0 0 0 0 0,1 0 1 0 0,-1 0-1 0 0,1 0 0 0 0,0 1 0 0 0,-1-1 1 0 0,1 0-1 0 0,0 1 0 0 0,1-1 0 0 0,-1 1 1 0 0,0-1-1 0 0,1 1 0 0 0,-1 0 0 0 0,1 3 1 0 0,0-1 97 0 0,0 1 1 0 0,1-1 0 0 0,-1 1-1 0 0,1-1 1 0 0,1 0 0 0 0,2 11-1 0 0,3 0 117 0 0,1 1-1 0 0,0-2 0 0 0,18 25 1 0 0,-12-20-161 0 0,2-2 1 0 0,0 0 0 0 0,0-1 0 0 0,20 15 0 0 0,-2-5 244 0 0,49 30-1 0 0,163 74-148 0 0,-215-120-2338 0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3:22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56 1375 0 0,'-2'-8'686'0'0,"2"-4"2119"0"0,0 9-864 0 0,0 0 1 0 0,1 0 0 0 0,-1 0-1 0 0,1 0 1 0 0,0 0 0 0 0,1-5 0 0 0,4-2 1975 0 0,-7 12-3790 0 0,-3 9-116 0 0,0-1 1 0 0,0 0-1 0 0,-1-1 1 0 0,-1 1 0 0 0,1-1-1 0 0,-1 0 1 0 0,-1-1-1 0 0,-10 12 1 0 0,-70 61 70 0 0,62-60-11 0 0,-247 190 196 0 0,214-166-214 0 0,58-45-55 0 0,0 0 0 0 0,0 1 0 0 0,0-1 0 0 0,-1 0-1 0 0,1 0 1 0 0,0 0 0 0 0,0 0 0 0 0,0 1 0 0 0,0-1 0 0 0,-1 0-1 0 0,1 0 1 0 0,0 0 0 0 0,0 1 0 0 0,0-1 0 0 0,0 0 0 0 0,0 0-1 0 0,0 1 1 0 0,0-1 0 0 0,0 0 0 0 0,0 0 0 0 0,0 0 0 0 0,0 1 0 0 0,0-1-1 0 0,0 0 1 0 0,0 0 0 0 0,0 1 0 0 0,0-1 0 0 0,0 0 0 0 0,0 0-1 0 0,0 1 1 0 0,0-1 0 0 0,0 0 0 0 0,0 0 0 0 0,0 1 0 0 0,0-1 0 0 0,0 0-1 0 0,1 0 1 0 0,-1 0 0 0 0,0 1 0 0 0,0-1 0 0 0,0 0 0 0 0,0 0-1 0 0,0 0 1 0 0,1 0 0 0 0,-1 1 0 0 0,0-1 0 0 0,0 0 0 0 0,1 0-1 0 0,-1 0 1 0 0,0 0 0 0 0,0 0 0 0 0,0 0 0 0 0,1 0 0 0 0,-1 1 0 0 0,0-1-1 0 0,0 0 1 0 0,1 0 0 0 0,-1 0 0 0 0,1 0 0 0 0,9 2-232 0 0,42 5-8031 0 0,-50-7 6933 0 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3:22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13 5983 0 0,'-33'-12'8044'0'0,"31"24"-4143"0"0,1-11-3872 0 0,1 1 0 0 0,-1-1 1 0 0,1 1-1 0 0,0-1 1 0 0,0 1-1 0 0,-1-1 1 0 0,1 1-1 0 0,0-1 0 0 0,1 3 1 0 0,0 4 65 0 0,1-1 1 0 0,0 0 0 0 0,1 0-1 0 0,0 0 1 0 0,0 0-1 0 0,0 0 1 0 0,1 0-1 0 0,0-1 1 0 0,1 0 0 0 0,-1 0-1 0 0,7 7 1 0 0,11 10 179 0 0,33 27 0 0 0,-47-44-219 0 0,12 11-1 0 0,2-2 0 0 0,0 0 0 0 0,0-1 0 0 0,2-1 0 0 0,-1-1 0 0 0,43 14 1 0 0,-56-22-161 0 0,21 6 320 0 0,36 9 0 0 0,-57-17-528 0 0,-1-1 1 0 0,1 0-1 0 0,0 0 1 0 0,-1-1 0 0 0,1 0-1 0 0,0-1 1 0 0,-1 0-1 0 0,14-3 1 0 0,-6-1-1059 0 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3:23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26 2759 0 0,'39'-12'151'0'0,"-7"3"3221"0"0,-28 8-1918 0 0,-1 0 1 0 0,1 0-1 0 0,0 0 0 0 0,0 1 1 0 0,-1 0-1 0 0,8 0 1 0 0,-6 0 960 0 0,-2 13-1048 0 0,-3-11-1315 0 0,0 1 1 0 0,-1 0 0 0 0,1-1 0 0 0,-1 1 0 0 0,1 0 0 0 0,-1-1 0 0 0,0 1 0 0 0,0-1 0 0 0,0 1 0 0 0,0-1 0 0 0,-1 0 0 0 0,1 1 0 0 0,-1-1 0 0 0,1 0 0 0 0,-1 0 0 0 0,-3 4 0 0 0,-4 2-17 0 0,-1 0 0 0 0,-13 10-1 0 0,18-15 8 0 0,-61 40 34 0 0,-106 52 0 0 0,95-55-120 0 0,76-40 36 0 0,-146 72-779 0 0,127-64 539 0 0,0-1 1 0 0,-1-1 0 0 0,1 0 0 0 0,-1-2-1 0 0,-35 4 1 0 0,48-8 36 0 0,0-1 0 0 0,-16-1 0 0 0,22 0 120 0 0,1 0 99 0 0,1 1 0 0 0,0-1 0 0 0,0 0 0 0 0,0 0 0 0 0,0 1 0 0 0,0-1 0 0 0,0 0 0 0 0,1 1 0 0 0,-1-1 0 0 0,1 1 0 0 0,-1-1 0 0 0,1 0 0 0 0,-1 1 0 0 0,1-1 0 0 0,0 1 0 0 0,0-1 0 0 0,0 1 0 0 0,0 0 0 0 0,0-1 0 0 0,0 1 0 0 0,0 0 0 0 0,0 0 0 0 0,0-1 0 0 0,0 1 0 0 0,1 0 0 0 0,-1 0 0 0 0,1 1 0 0 0,-1-1 0 0 0,3-1 0 0 0,2-2 65 0 0,-3 1-2 0 0,1 1 0 0 0,-1 0 0 0 0,0 1-1 0 0,0-1 1 0 0,1 0 0 0 0,-1 1 0 0 0,1 0 0 0 0,0 0 0 0 0,-1 0-1 0 0,1 0 1 0 0,0 1 0 0 0,-1-1 0 0 0,1 1 0 0 0,4 0-1 0 0,-2 1 55 0 0,0 0 0 0 0,1 0 0 0 0,-1 0 0 0 0,0 1-1 0 0,0 0 1 0 0,-1 0 0 0 0,1 0 0 0 0,6 4 0 0 0,-2 0 27 0 0,-1 0 1 0 0,1 0-1 0 0,-1 1 0 0 0,0 1 1 0 0,-1-1-1 0 0,0 2 1 0 0,0-1-1 0 0,0 1 1 0 0,5 10-1 0 0,-7-10-75 0 0,-1 0 0 0 0,-1 1 1 0 0,0 0-1 0 0,0 0 0 0 0,-1 0 0 0 0,4 21 0 0 0,-4-8 9 0 0,0 1 0 0 0,-2 24 0 0 0,-2-23-20 0 0,-1 1 0 0 0,-2-1 0 0 0,0 0 0 0 0,-2 0 0 0 0,-1-1 0 0 0,0 1 0 0 0,-2-2 0 0 0,-13 27 0 0 0,18-43-46 0 0,4-5-116 0 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3:23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10591 0 0,'-1'2'819'0'0,"-1"-1"-679"0"0,0 1 1 0 0,1 0-1 0 0,-1 0 1 0 0,1 0-1 0 0,-1 0 1 0 0,1 0-1 0 0,0 0 1 0 0,0 0-1 0 0,0 0 1 0 0,0 0-1 0 0,1 1 1 0 0,-1-1-1 0 0,0 0 1 0 0,1 1-1 0 0,-1-1 1 0 0,1 0-1 0 0,0 1 1 0 0,0-1-1 0 0,0 0 1 0 0,0 1-1 0 0,1-1 0 0 0,0 4 1 0 0,0 0 128 0 0,1-1-1 0 0,0 1 1 0 0,1-1 0 0 0,-1 0-1 0 0,1 0 1 0 0,5 8 0 0 0,5 4-1 0 0,1 0 0 0 0,1 0-1 0 0,0-1 1 0 0,20 15 0 0 0,75 53 854 0 0,-58-46-507 0 0,-4-2 540 0 0,83 84-1 0 0,-111-99-963 0 0,-2 1 1 0 0,0 0-1 0 0,-2 2 0 0 0,0 0 0 0 0,-2 0 1 0 0,15 35-1 0 0,-24-45-158 0 0,0 1-1 0 0,-1-1 1 0 0,-1 1 0 0 0,0 0-1 0 0,-1 0 1 0 0,0 0 0 0 0,-1 0-1 0 0,-1 0 1 0 0,-1 1 0 0 0,0-1 0 0 0,-1 0-1 0 0,0 0 1 0 0,-2 0 0 0 0,1-1-1 0 0,-2 1 1 0 0,-9 20 0 0 0,1-9-2 0 0,-1-1 0 0 0,-2 0 0 0 0,-19 24 1 0 0,-61 63-257 0 0,77-91 41 0 0,-39 46-4721 0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3:24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12695 0 0,'0'0'2000'0'0,"1"0"-1308"0"0,17-1 179 0 0,-1-1 0 0 0,1 0 0 0 0,28-8 0 0 0,54-21 728 0 0,-42 12-655 0 0,-27 9-633 0 0,71-19 567 0 0,-86 25-792 0 0,1 1 1 0 0,0 1-1 0 0,0 1 1 0 0,20 0-1 0 0,-30 2-59 0 0,-1 0 0 0 0,1 0 0 0 0,0 0 0 0 0,0 1 0 0 0,-1 0 0 0 0,1 1 0 0 0,-1-1 0 0 0,9 6 0 0 0,12 8-2612 0 0,-9-5-2286 0 0,-5-5-1944 0 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3:25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1132 1 7831 0 0,'0'0'603'0'0,"-9"0"1034"0"0,-4 2 514 0 0,0 0 0 0 0,-19 6 0 0 0,-52 24 326 0 0,14-4-2089 0 0,7-8-422 0 0,-85 16 0 0 0,115-31-472 0 0,1-1 0 0 0,-1-1 0 0 0,0-2 0 0 0,-53-4 0 0 0,76 1 205 0 0,2 0-1 0 0,-1-1 1 0 0,0 1 0 0 0,0-2-1 0 0,1 1 1 0 0,-1-1-1 0 0,1 0 1 0 0,0-1-1 0 0,1 0 1 0 0,-1 0 0 0 0,1-1-1 0 0,-11-10 1 0 0,15 13 195 0 0,0 0 25 0 0,0 1 1 0 0,0-1-1 0 0,-1 1 1 0 0,1 0-1 0 0,-1 0 1 0 0,-4-2-1 0 0,7 3 384 0 0,0 1-272 0 0,1 1 0 0 0,-1-1-1 0 0,1 0 1 0 0,-1 1 0 0 0,1-1 0 0 0,-1 0 0 0 0,1 1 0 0 0,-1-1-1 0 0,1 0 1 0 0,0 1 0 0 0,-1-1 0 0 0,1 1 0 0 0,0-1-1 0 0,-1 1 1 0 0,1-1 0 0 0,0 1 0 0 0,-1-1 0 0 0,1 1 0 0 0,0-1-1 0 0,0 1 1 0 0,0-1 0 0 0,-1 2 0 0 0,-2 13 843 0 0,3-2-459 0 0,0 1 1 0 0,1-1 0 0 0,1 0 0 0 0,1 1-1 0 0,0-1 1 0 0,6 18 0 0 0,6 29-80 0 0,-12-43-271 0 0,-2 1-1 0 0,0-1 0 0 0,0 1 0 0 0,-2 0 1 0 0,0 0-1 0 0,-1-1 0 0 0,-1 1 1 0 0,-10 32-1 0 0,2-19 15 0 0,-1 0 1 0 0,-2-1-1 0 0,-32 53 0 0 0,34-64-56 0 0,-1-1-1 0 0,-1-1 1 0 0,-1 0-1 0 0,-28 24 1 0 0,-73 51 79 0 0,104-83-101 0 0,-18 10 74 0 0,29-18 784 0 0,14 2-415 0 0,-2-2-282 0 0,0-1 0 0 0,0 0 0 0 0,0 0 0 0 0,0-1 0 0 0,18-4 0 0 0,54-17 561 0 0,-24 4-164 0 0,184-28 1512 0 0,-165 33-1423 0 0,-76 13-732 0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3:25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14711 0 0,'0'0'2554'0'0,"1"0"-1494"0"0,27 0 1065 0 0,103-3 715 0 0,50-11-1513 0 0,77-8-1540 0 0,-206 13-2808 0 0,-30 3 1221 0 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3:25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0 8751 0 0,'0'0'11764'0'0,"-2"2"-11245"0"0,-17 12-241 0 0,1 1 1 0 0,0 0-1 0 0,0 2 0 0 0,2 0 1 0 0,-17 23-1 0 0,-65 104 246 0 0,88-128-508 0 0,1 0-1 0 0,0 1 1 0 0,2 0-1 0 0,0 1 1 0 0,-6 20-1 0 0,11-32-18 0 0,1 1 0 0 0,0 0 0 0 0,0-1 0 0 0,0 1 0 0 0,1 0 0 0 0,-1-1 0 0 0,2 1 0 0 0,-1 0 0 0 0,1-1 0 0 0,0 1 0 0 0,0 0 0 0 0,1-1 0 0 0,0 1 0 0 0,0-1 0 0 0,1 0 0 0 0,-1 0 0 0 0,7 10 0 0 0,-7-13-158 0 0,0-1 0 0 0,0 1-1 0 0,0-1 1 0 0,1 0 0 0 0,-1 0 0 0 0,1 0-1 0 0,-1 0 1 0 0,1 0 0 0 0,0-1 0 0 0,0 1-1 0 0,-1-1 1 0 0,1 1 0 0 0,0-1 0 0 0,0 0-1 0 0,4 0 1 0 0,7 1-1191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0:54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0 15951 0 0,'0'0'1446'0'0,"-2"2"-1192"0"0,-47 64 404 0 0,-14 17 119 0 0,43-59-646 0 0,1 2-1 0 0,2 0 1 0 0,0 1 0 0 0,-23 52-1 0 0,39-77-608 0 0,-3 10 1074 0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3:26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15231 0 0,'-2'1'696'0'0,"-1"0"-564"0"0,0 0 0 0 0,0 0 0 0 0,-1 1 0 0 0,1 0 0 0 0,0-1 0 0 0,1 1 0 0 0,-1 0 0 0 0,0 1 0 0 0,1-1 0 0 0,-1 0 0 0 0,1 1 0 0 0,-1-1 0 0 0,1 1 0 0 0,0 0 0 0 0,0 0 0 0 0,1-1 0 0 0,-1 1 0 0 0,0 1 0 0 0,1-1 0 0 0,0 0 0 0 0,0 0 0 0 0,0 0 0 0 0,0 1 0 0 0,0-1 0 0 0,1 1 0 0 0,-1-1 0 0 0,1 0 0 0 0,0 1 0 0 0,0-1 0 0 0,0 1 0 0 0,1-1 0 0 0,-1 1 0 0 0,1-1 0 0 0,0 0 0 0 0,0 1 0 0 0,2 4 0 0 0,2 5 72 0 0,0-1 0 0 0,2 1 0 0 0,-1-1 0 0 0,1-1 0 0 0,1 1 0 0 0,0-1 0 0 0,1-1 0 0 0,0 0 0 0 0,0 0 0 0 0,20 16 0 0 0,7 0 46 0 0,1-1 0 0 0,41 20 0 0 0,38 25 152 0 0,-91-52-373 0 0,-1 0 0 0 0,0 2 0 0 0,-2 0-1 0 0,25 28 1 0 0,-37-35-30 0 0,-10-10-36 0 0,0 0-52 0 0,1-2-233 0 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3:26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4 6911 0 0,'-2'0'315'0'0,"-28"-4"-992"0"0,23 4 1846 0 0,-1 0 0 0 0,0 0 0 0 0,-14 3 0 0 0,17-2-690 0 0,1 1-1 0 0,-1-1 0 0 0,1 1 0 0 0,-1-1 1 0 0,1 1-1 0 0,0 0 0 0 0,0 1 0 0 0,0-1 1 0 0,0 1-1 0 0,0 0 0 0 0,0 0 0 0 0,1 0 1 0 0,-1 0-1 0 0,-3 5 0 0 0,-65 90 2023 0 0,-19 24-874 0 0,34-60-1429 0 0,-2-2 0 0 0,-2-3 0 0 0,-86 60 0 0 0,135-109-199 0 0,-26 18-126 0 0,37-25-136 0 0,12-9-6567 0 0,3-2-101 0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3:26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5527 0 0,'0'0'498'0'0,"1"3"-406"0"0,0 4 703 0 0,1 0 0 0 0,0 0 1 0 0,0-1-1 0 0,1 1 1 0 0,0 0-1 0 0,0-1 0 0 0,1 1 1 0 0,-1-1-1 0 0,2 0 0 0 0,-1 0 1 0 0,9 8-1 0 0,7 7 326 0 0,37 29 1 0 0,-40-35-1248 0 0,35 28 613 0 0,1 0 592 0 0,-2 2 0 0 0,51 59 0 0 0,-93-94-912 0 0,-1 0 0 0 0,-1 1-1 0 0,0 0 1 0 0,0 1 0 0 0,-1-1 0 0 0,-1 1 0 0 0,0 0 0 0 0,0 1 0 0 0,3 16 0 0 0,-6-18-121 0 0,-1 0 1 0 0,0-1-1 0 0,0 1 1 0 0,-1 0 0 0 0,0 0-1 0 0,-1 0 1 0 0,-1-1-1 0 0,1 1 1 0 0,-2-1 0 0 0,1 1-1 0 0,-9 18 1 0 0,3-12-35 0 0,-1 1 1 0 0,0-2-1 0 0,-2 1 0 0 0,0-1 1 0 0,-21 23-1 0 0,-73 65-168 0 0,87-87 68 0 0,1-2-337 0 0,15-14 93 0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3:27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1017 74 7367 0 0,'12'-11'228'0'0,"0"1"0"0"0,2 0 0 0 0,23-12-1 0 0,-1 7 3537 0 0,-33 13-3143 0 0,1 1 1 0 0,0 0-1 0 0,-1 1 1 0 0,1-1-1 0 0,0 1 1 0 0,0-1-1 0 0,0 1 1 0 0,0 0-1 0 0,5 1 1 0 0,-7 0 174 0 0,1 6 398 0 0,-3-7-1178 0 0,1 0 0 0 0,-1 1-1 0 0,0-1 1 0 0,1 1 0 0 0,-1-1 0 0 0,0 1 0 0 0,0-1 0 0 0,1 1 0 0 0,-1 0 0 0 0,0-1 0 0 0,0 1 0 0 0,0-1 0 0 0,0 1 0 0 0,0-1 0 0 0,0 1 0 0 0,0-1 0 0 0,0 1 0 0 0,0 1 0 0 0,-1 1 42 0 0,1-1 0 0 0,-2 1 0 0 0,1 0 0 0 0,0 0 1 0 0,0-1-1 0 0,-1 1 0 0 0,0-1 0 0 0,1 1 0 0 0,-1-1 0 0 0,0 0 0 0 0,0 0 1 0 0,0 0-1 0 0,-1 0 0 0 0,-3 3 0 0 0,-5 3 61 0 0,-22 11 0 0 0,30-17-92 0 0,-64 31 139 0 0,-116 42 0 0 0,117-54-411 0 0,-2-3-1 0 0,0-2 0 0 0,-1-4 1 0 0,-124 6-1 0 0,101-14-938 0 0,91-4 956 0 0,13-7-1720 0 0,56-20 342 0 0,-26 13 1256 0 0,-41 14 1394 0 0,10 22 130 0 0,-10-17-1077 0 0,-1 0 0 0 0,0 1 0 0 0,0-1 0 0 0,0 1 0 0 0,-1-1 0 0 0,1 0 0 0 0,-1 0 0 0 0,-1 1 0 0 0,1-1 0 0 0,-3 6 0 0 0,-4 9 136 0 0,-13 22 0 0 0,15-30-132 0 0,-136 246 625 0 0,97-189-653 0 0,-65 75 1 0 0,75-100-64 0 0,28-35 59 0 0,0 1-1 0 0,0 0 1 0 0,1 1 0 0 0,0-1-1 0 0,1 1 1 0 0,0 0 0 0 0,-6 20-1 0 0,11-30-45 0 0,0 0 1 0 0,0 0-1 0 0,-1 0 0 0 0,1 0 0 0 0,0 0 0 0 0,0 0 0 0 0,0 0 1 0 0,0 0-1 0 0,0 0 0 0 0,0-1 0 0 0,0 1 0 0 0,0 0 0 0 0,0 0 1 0 0,1 0-1 0 0,-1 0 0 0 0,0 0 0 0 0,1 0 0 0 0,-1 0 0 0 0,1 0 1 0 0,-1 0-1 0 0,1 0 0 0 0,-1-1 0 0 0,1 1 0 0 0,0 1 0 0 0,0-1 31 0 0,1-1 0 0 0,-1 1 0 0 0,0 0 0 0 0,1 0 0 0 0,-1-1-1 0 0,1 1 1 0 0,-1-1 0 0 0,1 1 0 0 0,-1-1 0 0 0,1 0-1 0 0,0 1 1 0 0,-1-1 0 0 0,3 0 0 0 0,4 0 133 0 0,1-1-1 0 0,0 0 1 0 0,-1 0 0 0 0,9-3 0 0 0,96-33 925 0 0,-1-1-468 0 0,-49 24-308 0 0,0 3 0 0 0,1 2 1 0 0,91 0-1 0 0,-138 8-255 0 0,-13 0-82 0 0,1 0-1 0 0,0 1 0 0 0,0 0 0 0 0,0 0 1 0 0,0 1-1 0 0,6 1 0 0 0,-10-2-211 0 0,-15 0-2043 0 0,-2 0 601 0 0,-2-2-66 0 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3:27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110 119 2303 0 0,'-77'-5'36'0'0,"61"4"4669"0"0,0 1 5065 0 0,154-1-4746 0 0,-78-2-4277 0 0,86-14-1 0 0,-54 1-688 0 0,83-17 465 0 0,-62-1-4897 0 0,-90 25-2829 0 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3:28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0 12895 0 0,'0'0'5138'0'0,"-1"1"-3921"0"0,-104 79 1200 0 0,-65 55-1653 0 0,135-102-595 0 0,2 2 0 0 0,-44 61 0 0 0,68-84-134 0 0,0 0-1 0 0,1 1 1 0 0,1-1 0 0 0,0 2 0 0 0,-9 26-1 0 0,14-35-25 0 0,1 0 0 0 0,0 0 0 0 0,0 0 0 0 0,0 0 0 0 0,1 0 0 0 0,0 0 0 0 0,0 0 0 0 0,0 0 0 0 0,0 0 0 0 0,1 0 0 0 0,0 0 0 0 0,0 0 0 0 0,0 0 0 0 0,1-1 0 0 0,-1 1 0 0 0,1 0 0 0 0,0 0 0 0 0,1-1 0 0 0,-1 0 0 0 0,6 8 0 0 0,-1-4-77 0 0,0-1 0 0 0,0 0 0 0 0,1 0-1 0 0,0-1 1 0 0,0 0 0 0 0,1 0 0 0 0,-1-1 0 0 0,1 0-1 0 0,0-1 1 0 0,1 0 0 0 0,-1 0 0 0 0,1-1 0 0 0,17 4-1 0 0,-7-6-1069 0 0,1-3-49 0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3:28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13359 0 0,'0'0'1027'0'0,"-1"0"-670"0"0,0 0-203 0 0,-1 1 0 0 0,1-1-1 0 0,-1 0 1 0 0,1 0 0 0 0,-1 1-1 0 0,1-1 1 0 0,-1 0 0 0 0,1 1-1 0 0,0 0 1 0 0,-1-1 0 0 0,1 1-1 0 0,0 0 1 0 0,0 0 0 0 0,-1 0-1 0 0,1-1 1 0 0,0 1 0 0 0,0 1-1 0 0,0-1 1 0 0,0 0 0 0 0,0 0-1 0 0,0 0 1 0 0,-1 2 0 0 0,1-1 34 0 0,-1 1 0 0 0,1 0 0 0 0,0 0 0 0 0,0 0 1 0 0,0 0-1 0 0,0 0 0 0 0,0 4 0 0 0,0-3-45 0 0,1 0 0 0 0,0 1 0 0 0,0-1-1 0 0,1 0 1 0 0,-1 0 0 0 0,1 1 0 0 0,0-1 0 0 0,0 0-1 0 0,0 0 1 0 0,1 0 0 0 0,-1 0 0 0 0,1 0-1 0 0,0-1 1 0 0,0 1 0 0 0,1 0 0 0 0,4 6 0 0 0,4 1 191 0 0,0 1 0 0 0,0-1 0 0 0,16 10 1 0 0,-17-13-221 0 0,1 1-112 0 0,1 0 0 0 0,1-2-1 0 0,-1 1 1 0 0,1-2 0 0 0,0 1 0 0 0,1-2 0 0 0,-1 0 0 0 0,28 6 0 0 0,-28-8-600 0 0,0-1 1 0 0,0-1 0 0 0,0 0 0 0 0,0-1-1 0 0,0-1 1 0 0,14-1 0 0 0,-3-2-1414 0 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3:28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52 14423 0 0,'16'-52'2623'0'0,"-19"63"3674"0"0,-27 64-5865 0 0,15-45-319 0 0,-2-2 0 0 0,-1 1 1 0 0,-29 32-1 0 0,35-47-113 0 0,0-1 0 0 0,-1-1 1 0 0,0 0-1 0 0,-1-1 1 0 0,0-1-1 0 0,-1 0 0 0 0,0-1 1 0 0,-17 8-1 0 0,-5 0-174 0 0,-2-2 1 0 0,0-2-1 0 0,0-1 0 0 0,-1-2 1 0 0,-1-2-1 0 0,-57 4 0 0 0,53-9 74 0 0,35-3 52 0 0,2-4 36 0 0,4-3 12 0 0,4 6 0 0 0,0-1 0 0 0,0 1-1 0 0,0-1 1 0 0,1 1 0 0 0,-1-1 0 0 0,0 1-1 0 0,1-1 1 0 0,-1 1 0 0 0,1 0 0 0 0,0-1-1 0 0,-1 1 1 0 0,1 0 0 0 0,0 0 0 0 0,0-1 0 0 0,0 1-1 0 0,0 0 1 0 0,0 0 0 0 0,0 0 0 0 0,0 0-1 0 0,0 0 1 0 0,0 0 0 0 0,1 0 0 0 0,1-1-1 0 0,5-2 7 0 0,0 0 0 0 0,15-6-1 0 0,-16 7 8 0 0,-4 2 50 0 0,0 0-1 0 0,0 0 1 0 0,0 1 0 0 0,1-1-1 0 0,5 0 1 0 0,-7 1 72 0 0,12 6 378 0 0,-10-4-477 0 0,-1 0 1 0 0,0 1-1 0 0,-1-1 0 0 0,1 1 1 0 0,0 0-1 0 0,-1 0 1 0 0,0 0-1 0 0,1 0 0 0 0,-1 0 1 0 0,0 1-1 0 0,-1-1 0 0 0,1 1 1 0 0,-1-1-1 0 0,1 1 0 0 0,-1-1 1 0 0,0 1-1 0 0,1 7 0 0 0,0 5 93 0 0,-1 0 0 0 0,0 31-1 0 0,-4-7-1 0 0,-1 0 1 0 0,-15 60-1 0 0,-32 76 187 0 0,50-171-334 0 0,-1 0 0 0 0,1 0-1 0 0,0 0 1 0 0,0 0 0 0 0,1 0-1 0 0,0 0 1 0 0,-1 0 0 0 0,2 10-1 0 0,0-15-9 0 0,-1 1-1 0 0,0 0 0 0 0,1-1 1 0 0,-1 1-1 0 0,0 0 0 0 0,1-1 1 0 0,-1 1-1 0 0,1-1 0 0 0,-1 1 1 0 0,1-1-1 0 0,-1 1 0 0 0,1-1 1 0 0,-1 1-1 0 0,1-1 0 0 0,-1 1 1 0 0,1-1-1 0 0,0 0 0 0 0,-1 1 0 0 0,1-1 1 0 0,0 0-1 0 0,-1 0 0 0 0,2 1 1 0 0,15 1-1239 0 0,-1-3 266 0 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3:29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17479 0 0,'0'0'1891'0'0,"0"1"-1727"0"0,5 15-2 0 0,1-1 1 0 0,0 0-1 0 0,0-1 1 0 0,2 1-1 0 0,0-1 1 0 0,14 19-1 0 0,7 13 234 0 0,126 187 1176 0 0,-95-148-757 0 0,74 137-1 0 0,-119-191-558 0 0,-1 2-1 0 0,16 60 0 0 0,-24-70-146 0 0,-1 0 0 0 0,-2 0 0 0 0,0 0-1 0 0,-1 0 1 0 0,-3 28 0 0 0,0-39-93 0 0,0 0-1 0 0,-2 0 1 0 0,1 0-1 0 0,-2-1 1 0 0,1 1-1 0 0,-2-1 1 0 0,0 0 0 0 0,0 0-1 0 0,-1 0 1 0 0,0-1-1 0 0,0 1 1 0 0,-1-2-1 0 0,-1 1 1 0 0,0-1-1 0 0,0 0 1 0 0,-1 0 0 0 0,-15 10-1 0 0,-13 7-285 0 0,-2-1 1 0 0,0-3-1 0 0,-66 27 0 0 0,14-9-2394 0 0,75-34 1883 0 0,15-5 561 0 0,-6 4-2294 0 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3:30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12695 0 0,'0'0'1150'0'0,"1"-1"-946"0"0,9-4 428 0 0,0 2 1 0 0,-1-1-1 0 0,1 1 1 0 0,0 1-1 0 0,1 0 1 0 0,20-2-1 0 0,66 5 715 0 0,-8 0-1096 0 0,36-15-162 0 0,-53 5-1847 0 0,-57 7 160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0:54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16 12871 0 0,'11'-13'588'0'0,"-9"10"758"0"0,-7 17-134 0 0,0-5-1030 0 0,-1 0 0 0 0,0 0 0 0 0,0-1 0 0 0,-1 0 0 0 0,0-1 0 0 0,-1 0 0 0 0,-8 7 0 0 0,-4 4 58 0 0,-179 162 556 0 0,194-175-789 0 0,2-3-6 0 0,1 0 1 0 0,-1 1-1 0 0,1-1 0 0 0,-1 1 0 0 0,1 0 1 0 0,0-1-1 0 0,0 1 0 0 0,0 0 0 0 0,0 0 1 0 0,-2 6-1 0 0,4-8 2 0 0,0-1 0 0 0,0 1 0 0 0,1 0 0 0 0,-1-1 0 0 0,0 1-1 0 0,0-1 1 0 0,1 1 0 0 0,-1 0 0 0 0,0-1 0 0 0,1 1 0 0 0,-1-1 0 0 0,1 1 0 0 0,-1-1 0 0 0,1 1 0 0 0,-1-1 0 0 0,1 1 0 0 0,-1-1 0 0 0,2 1 0 0 0,-1 0 5 0 0,4 3-5 0 0,0 0 1 0 0,1-1 0 0 0,0 1-1 0 0,0-1 1 0 0,0-1-1 0 0,0 1 1 0 0,0-1-1 0 0,0 0 1 0 0,1 0 0 0 0,11 1-1 0 0,-9-1 0 0 0,0 0 0 0 0,0 1 0 0 0,0-1-1 0 0,15 9 1 0 0,-18-8 14 0 0,-1 0 1 0 0,0 1-1 0 0,-1 0 0 0 0,1-1 0 0 0,0 2 0 0 0,-1-1 0 0 0,0 1 1 0 0,0-1-1 0 0,-1 1 0 0 0,1 0 0 0 0,-1 0 0 0 0,0 1 0 0 0,0-1 1 0 0,-1 1-1 0 0,1-1 0 0 0,-1 1 0 0 0,-1 0 0 0 0,1 0 0 0 0,-1 0 1 0 0,0 0-1 0 0,0 0 0 0 0,-1 0 0 0 0,0 10 0 0 0,0-8 13 0 0,-1 1 0 0 0,-1-1 0 0 0,1 0 0 0 0,-1 0 0 0 0,-1 0 0 0 0,1 0-1 0 0,-2 0 1 0 0,1 0 0 0 0,-1-1 0 0 0,0 1 0 0 0,0-1 0 0 0,-1 0 0 0 0,0-1 0 0 0,0 1-1 0 0,-1-1 1 0 0,-10 10 0 0 0,5-8 71 0 0,0-1 0 0 0,0 0 0 0 0,-1 0-1 0 0,1-2 1 0 0,-2 1 0 0 0,1-1 0 0 0,0-1-1 0 0,-1 0 1 0 0,0-1 0 0 0,0 0 0 0 0,-17 0-1 0 0,-9 0 36 0 0,1-2 0 0 0,-62-6-1 0 0,73 0-79 0 0,26 4-132 0 0,0 1 0 0 0,0 0 1 0 0,0-1-1 0 0,-1 1 0 0 0,1-1 1 0 0,0 1-1 0 0,0-1 1 0 0,1 0-1 0 0,-1 0 0 0 0,0 1 1 0 0,0-1-1 0 0,0 0 0 0 0,0 0 1 0 0,1 0-1 0 0,-1 0 0 0 0,0 1 1 0 0,1-1-1 0 0,-1 0 0 0 0,0-1 1 0 0,0-1-1 0 0,2-7-1511 0 0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3:30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16095 0 0,'0'0'1807'0'0,"2"-1"-1312"0"0,51-5 1664 0 0,40-7-623 0 0,-14-1-790 0 0,63-13-337 0 0,-115 21-786 0 0,31-1-1 0 0,1 0-2291 0 0,-30 5-676 0 0,-18 2 1626 0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3:3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69 9615 0 0,'0'0'868'0'0,"-6"9"531"0"0,-3 1 581 0 0,9-10-1912 0 0,-1 0 0 0 0,1 0 0 0 0,0 0 1 0 0,0 0-1 0 0,0-1 0 0 0,-1 1 0 0 0,1 0 1 0 0,0 0-1 0 0,0 0 0 0 0,0 0 0 0 0,-1 0 0 0 0,1 0 1 0 0,0 0-1 0 0,0 0 0 0 0,0 0 0 0 0,0 0 1 0 0,0-1-1 0 0,-1 1 0 0 0,1 0 0 0 0,0 0 0 0 0,0 0 1 0 0,0 0-1 0 0,0 0 0 0 0,0-1 0 0 0,0 1 1 0 0,0 0-1 0 0,-1 0 0 0 0,1 0 0 0 0,0 0 0 0 0,0-1 1 0 0,0 1-1 0 0,0 0 0 0 0,0 0 0 0 0,0 0 1 0 0,0-1-1 0 0,-2-27 1704 0 0,2 28-1815 0 0,4-34 3373 0 0,-4 34-3320 0 0,0 1 0 0 0,0-1 0 0 0,-1 1 0 0 0,1-1 0 0 0,0 1 0 0 0,0 0 0 0 0,-1-1 0 0 0,1 1 0 0 0,0-1 0 0 0,0 1 0 0 0,-1-1 0 0 0,1 1 0 0 0,-1-1 0 0 0,1 1 0 0 0,0-1 0 0 0,-1 0 0 0 0,1 1 0 0 0,-1-1 0 0 0,1 0 0 0 0,-2 1 0 0 0,0 1 4 0 0,-1 0 0 0 0,1 0-1 0 0,0 0 1 0 0,0 1 0 0 0,0-1-1 0 0,-2 4 1 0 0,-6 11 46 0 0,2-2 4 0 0,8-14 536 0 0,1-2-547 0 0,5-3-42 0 0,3-3-11 0 0,-2 4 27 0 0,-6 4 3 0 0,-1 0 1 0 0,1 0 0 0 0,-1 0-1 0 0,1 1 1 0 0,-1-1 0 0 0,0 0-1 0 0,0 0 1 0 0,1 1 0 0 0,-1-1-1 0 0,0 0 1 0 0,0 1 0 0 0,-1 0-1 0 0,0 6 35 0 0,0-1-1 0 0,-1 1 0 0 0,0-1 0 0 0,0 0 1 0 0,-7 14-1 0 0,9-21-64 0 0,-1 3 42 0 0,1-3-42 0 0,0 1-1 0 0,0-1 0 0 0,0 0 1 0 0,0 0-1 0 0,0 0 0 0 0,0 1 1 0 0,0-1-1 0 0,0 0 0 0 0,0 0 1 0 0,0 1-1 0 0,0-1 0 0 0,0 0 1 0 0,0 0-1 0 0,0 0 0 0 0,0 1 1 0 0,0-1-1 0 0,0 0 0 0 0,0 0 1 0 0,0 1-1 0 0,0-1 0 0 0,0 0 1 0 0,0 0-1 0 0,0 0 0 0 0,1 1 1 0 0,-1-1-1 0 0,0 0 0 0 0,0 0 1 0 0,0 0-1 0 0,0 0 0 0 0,0 1 1 0 0,1-1-1 0 0,-1 0 0 0 0,0 0 1 0 0,0 0-1 0 0,0 0 0 0 0,1 0 0 0 0,-1 0 1 0 0,0 1-1 0 0,0-1 0 0 0,0 0 1 0 0,1 0-1 0 0,-1 0 0 0 0,0 0 1 0 0,0 0-1 0 0,0 0 0 0 0,1 0 1 0 0,-1 0-1 0 0,0 0 0 0 0,0 0 1 0 0,1 0-1 0 0,-1 0 0 0 0,0 0 1 0 0,0 0-1 0 0,0 0 0 0 0,1 0 1 0 0,-1 0-1 0 0,0-1 0 0 0,1 1 1 0 0,10-5-175 0 0,-11 4 147 0 0,20-12-1241 0 0,-2-1 1 0 0,0-1-1 0 0,0-1 0 0 0,-2-1 1 0 0,16-19-1 0 0,-2 1-4690 0 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3:34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 15487 0 0,'0'0'5662'0'0,"-3"10"-4787"0"0,-2 10-763 0 0,0 1-1 0 0,-1 20 0 0 0,-7 32 90 0 0,7-51-177 0 0,-1 1 1 0 0,-1-1-1 0 0,-14 28 0 0 0,16-40-12 0 0,0 0-1 0 0,-1 0 1 0 0,0-1-1 0 0,-1 0 1 0 0,0 0-1 0 0,0 0 1 0 0,-1-1-1 0 0,0-1 1 0 0,-15 11-1 0 0,22-17 497 0 0,5-1-403 0 0,35-8 4 0 0,-1-1-1 0 0,1-2 0 0 0,47-21 0 0 0,-13 6-11 0 0,-71 25-98 0 0,66-26 58 0 0,-66 27-582 0 0,3-2 1241 0 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3:34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9 2759 0 0,'4'-9'17598'0'0,"-4"11"-17132"0"0,-2 30 86 0 0,-2 0 1 0 0,-12 52-1 0 0,7-38-385 0 0,-1-2-86 0 0,-30 81-1 0 0,-29 38 174 0 0,-2 9-109 0 0,65-158-140 0 0,4-9-7 0 0,0 0 0 0 0,0 0 0 0 0,1 1 0 0 0,-1-1 0 0 0,1 1 0 0 0,0-1 0 0 0,1 1 0 0 0,-1 8 0 0 0,1-14-35 0 0,0 0 0 0 0,0 1 0 0 0,1-1 0 0 0,-1 0 0 0 0,0 1 0 0 0,0-1 0 0 0,0 0 0 0 0,1 1 1 0 0,-1-1-1 0 0,0 0 0 0 0,0 0 0 0 0,1 1 0 0 0,-1-1 0 0 0,0 0 0 0 0,0 0 0 0 0,1 1 0 0 0,-1-1 0 0 0,0 0 0 0 0,1 0 0 0 0,-1 0 0 0 0,0 0 1 0 0,1 0-1 0 0,-1 1 0 0 0,0-1 0 0 0,1 0 0 0 0,-1 0 0 0 0,1 0 0 0 0,-1 0 0 0 0,1 0 0 0 0,11 0-1031 0 0,4-4-1231 0 0,3-2-4613 0 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3:35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4 17303 0 0,'0'0'1572'0'0,"2"0"-1294"0"0,0-1-138 0 0,1-1-568 0 0,12 2 5786 0 0,-21 18-4967 0 0,4-16-376 0 0,0 1 1 0 0,0-1 0 0 0,-1 1-1 0 0,1-1 1 0 0,-1 0-1 0 0,1 0 1 0 0,-1 0-1 0 0,0 0 1 0 0,1 0 0 0 0,-6 2-1 0 0,-35 13-35 0 0,23-10 30 0 0,-38 14-258 0 0,0-3-1 0 0,-74 12 1 0 0,105-26-155 0 0,-1-2-1 0 0,0 0 1 0 0,1-2 0 0 0,-48-6 0 0 0,70 5 316 0 0,-2 1-147 0 0,5 0 22 0 0,1 1-806 0 0,-17 39 909 0 0,14-29 131 0 0,-1 0 0 0 0,-10 16 1 0 0,2-10-24 0 0,-17 18 0 0 0,21-25 133 0 0,0 0 0 0 0,1 0 1 0 0,0 1-1 0 0,0 0 0 0 0,-9 20 1 0 0,17-30-95 0 0,-1 0 0 0 0,1 1 1 0 0,-1-1-1 0 0,1 0 1 0 0,-1 1-1 0 0,1-1 1 0 0,0 1-1 0 0,0-1 1 0 0,0 0-1 0 0,0 1 1 0 0,0-1-1 0 0,0 1 1 0 0,0-1-1 0 0,0 1 0 0 0,0-1 1 0 0,1 0-1 0 0,-1 1 1 0 0,1-1-1 0 0,-1 1 1 0 0,1-1-1 0 0,0 1 1 0 0,0 0-18 0 0,1-1 0 0 0,-1 1 1 0 0,0-1-1 0 0,1 0 0 0 0,-1 0 0 0 0,1 1 1 0 0,-1-1-1 0 0,1 0 0 0 0,0-1 0 0 0,0 1 1 0 0,-1 0-1 0 0,1 0 0 0 0,0-1 1 0 0,0 1-1 0 0,2 0 0 0 0,10 0-26 0 0,0 1 1 0 0,0-2-1 0 0,-1 0 1 0 0,1-1-1 0 0,0 0 0 0 0,0-1 1 0 0,17-4-1 0 0,-8 1-120 0 0,30-1-1 0 0,-35 6 102 0 0,0 0 0 0 0,0 1 0 0 0,1 0 0 0 0,-1 2 0 0 0,0 0 0 0 0,-1 1 0 0 0,1 1 0 0 0,32 14 0 0 0,-37-14 148 0 0,-1 1 0 0 0,16 11 0 0 0,-24-14-79 0 0,1 0-1 0 0,-1 0 0 0 0,-1 1 1 0 0,1-1-1 0 0,0 1 1 0 0,-1 0-1 0 0,0 0 0 0 0,0 0 1 0 0,4 6-1 0 0,-6-6-12 0 0,0-1 0 0 0,1 1 0 0 0,-1 0 0 0 0,0 0-1 0 0,-1 0 1 0 0,1 0 0 0 0,-1 0 0 0 0,0 0 0 0 0,0 0 0 0 0,0 0-1 0 0,0 0 1 0 0,-1 0 0 0 0,0 0 0 0 0,-1 6 0 0 0,-1-1 4 0 0,0 0 0 0 0,-1 0 0 0 0,0 0 1 0 0,-9 14-1 0 0,8-15 1 0 0,-1-1 0 0 0,0 0 1 0 0,-1 0-1 0 0,1 0 0 0 0,-1-1 0 0 0,-1 0 1 0 0,1 0-1 0 0,-1 0 0 0 0,0-1 0 0 0,0-1 1 0 0,-1 1-1 0 0,0-1 0 0 0,1-1 0 0 0,-1 1 1 0 0,-18 3-1 0 0,-9-1 74 0 0,1 0 1 0 0,-67 0-1 0 0,83-5-87 0 0,-79-5 64 0 0,96 4-305 0 0,3-1-200 0 0,-1 0 276 0 0,0-1-1 0 0,1 1 1 0 0,0 0 0 0 0,-1-1 0 0 0,1 1 0 0 0,0 0-1 0 0,-1 0 1 0 0,1 0 0 0 0,0 0 0 0 0,0 0 0 0 0,0 0-1 0 0,0 0 1 0 0,0 0 0 0 0,0 0 0 0 0,0 0-1 0 0,1 0 1 0 0,1-1 0 0 0,7-5-1006 0 0,16-16-649 0 0,5 4-18 0 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3:36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5527 0 0,'0'0'12055'0'0,"1"1"-11328"0"0,2 0-506 0 0,0 1 0 0 0,1-1 1 0 0,-1 0-1 0 0,0 0 1 0 0,1-1-1 0 0,-1 1 1 0 0,0 0-1 0 0,1-1 1 0 0,4 0-1 0 0,37-2 1053 0 0,-25 0-776 0 0,92-1 915 0 0,-52 2-1856 0 0,0-2 0 0 0,65-12 0 0 0,-89 5-6562 0 0,-20 4 366 0 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3:37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22 10799 0 0,'0'0'7539'0'0,"0"2"-6919"0"0,-2 4-161 0 0,0 0 1 0 0,0 1 0 0 0,-1-1-1 0 0,1 0 1 0 0,-1 0-1 0 0,-1 0 1 0 0,1-1-1 0 0,-5 6 1 0 0,7-10 29 0 0,15-17-510 0 0,-3 5-65 0 0,0 1 0 0 0,0 1 0 0 0,14-9 0 0 0,0-1 46 0 0,-23 18 557 0 0,-4 3-340 0 0,-6 12-33 0 0,-3 7 0 0 0,-21 27 0 0 0,31-47-336 0 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3:37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 5527 0 0,'-1'0'10865'0'0,"-6"0"-8966"0"0,4 2-1691 0 0,0-1-1 0 0,0 0 1 0 0,0 1-1 0 0,0 0 1 0 0,0-1-1 0 0,0 1 1 0 0,1 0 0 0 0,-1 1-1 0 0,1-1 1 0 0,-1 0-1 0 0,1 1 1 0 0,0-1-1 0 0,0 1 1 0 0,-3 4-1 0 0,-3 5 95 0 0,-11 26 0 0 0,3-4-87 0 0,-83 154 142 0 0,81-159-348 0 0,-35 50 132 0 0,52-78 512 0 0,20-1-586 0 0,0-2 1 0 0,0 0-1 0 0,33-9 0 0 0,55-23 266 0 0,-50 15-263 0 0,1 0-101 0 0,-4 1-252 0 0,82-16 0 0 0,-135 33-688 0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3:37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0 7367 0 0,'-1'3'10495'0'0,"-52"108"-6953"0"0,-22 63-2179 0 0,11-4-709 0 0,48-121-393 0 0,-13 77 0 0 0,27-118-259 0 0,-3 38 37 0 0,5-43-37 0 0,-1 0 1 0 0,1 0-1 0 0,1 0 1 0 0,-1 0-1 0 0,0 0 0 0 0,1 0 1 0 0,0-1-1 0 0,-1 1 1 0 0,1 0-1 0 0,0 0 0 0 0,0 0 1 0 0,3 3-1 0 0,-3-5-31 0 0,0 0 0 0 0,-1 0-1 0 0,1 0 1 0 0,0 0 0 0 0,0 0-1 0 0,0-1 1 0 0,1 1 0 0 0,-1 0-1 0 0,0-1 1 0 0,0 1 0 0 0,0-1-1 0 0,0 1 1 0 0,1-1 0 0 0,-1 0 0 0 0,0 1-1 0 0,0-1 1 0 0,1 0 0 0 0,-1 0-1 0 0,0 0 1 0 0,1 0 0 0 0,1 0-1 0 0,1 0-335 0 0,0-1-1 0 0,1 0 0 0 0,-1 0 1 0 0,0 0-1 0 0,5-2 1 0 0,12-7-1173 0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3:38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38 12439 0 0,'44'-13'1293'0'0,"-3"0"-283"0"0,-14 3 3543 0 0,-27 10-4387 0 0,0 0 0 0 0,1 0-1 0 0,-1-1 1 0 0,0 1 0 0 0,0 0 0 0 0,0 0 0 0 0,1 0-1 0 0,-1 0 1 0 0,0 0 0 0 0,0 0 0 0 0,1 0 0 0 0,-1 0-1 0 0,0 0 1 0 0,0 0 0 0 0,1 0 0 0 0,-1 0 0 0 0,0 0-1 0 0,0 0 1 0 0,1 0 0 0 0,-1 0 0 0 0,0 0 0 0 0,0 0 0 0 0,1 0-1 0 0,-1 0 1 0 0,0 0 0 0 0,0 0 0 0 0,1 0 0 0 0,-1 0-1 0 0,0 0 1 0 0,0 1 0 0 0,1-1 0 0 0,-8 9 895 0 0,-16 10-1532 0 0,-12 4 510 0 0,-1 0 0 0 0,-2-3 0 0 0,-46 20 0 0 0,-126 33-435 0 0,180-64 183 0 0,0-2 1 0 0,-34 5-1 0 0,55-11 97 0 0,-1 0 1 0 0,0-1-1 0 0,1 0 1 0 0,-1 0-1 0 0,0-1 1 0 0,1 0 0 0 0,-1-1-1 0 0,1 0 1 0 0,0 0-1 0 0,-1-1 1 0 0,-8-4-1 0 0,16 6 52 0 0,-1-1 0 0 0,1 1 0 0 0,0-1 0 0 0,0 0 0 0 0,-1 0 0 0 0,2 0 0 0 0,-1 0 0 0 0,0 0 0 0 0,0 0 0 0 0,1 0 0 0 0,-1-1 0 0 0,1 1 0 0 0,-1 0 0 0 0,1-1 0 0 0,0 1 0 0 0,-1-4 0 0 0,2 5-144 0 0,-1 3-332 0 0,-19 33 926 0 0,-1 0 0 0 0,-48 60-1 0 0,67-94-366 0 0,1 1 0 0 0,0-1 0 0 0,-1 1 0 0 0,1 0 0 0 0,0 0-1 0 0,0 0 1 0 0,0 0 0 0 0,0 0 0 0 0,0 0 0 0 0,0 0 0 0 0,1 0-1 0 0,-1 0 1 0 0,1 0 0 0 0,0 0 0 0 0,-1 1 0 0 0,1 2-1 0 0,0-3 53 0 0,2-1 31 0 0,-2 0-92 0 0,0-1 0 0 0,0 1 0 0 0,0 0 0 0 0,0 0 0 0 0,0 0 0 0 0,0 0 0 0 0,1 0 0 0 0,-1-1 0 0 0,0 1 0 0 0,1 0 0 0 0,-1 0 0 0 0,0-1 0 0 0,1 1 0 0 0,-1 0 0 0 0,1 0 0 0 0,0-1 0 0 0,-1 1 0 0 0,1 0 0 0 0,-1-1 0 0 0,2 1 0 0 0,-1 1-4 0 0,0-1 0 0 0,0 1 0 0 0,0-1 0 0 0,1 0 0 0 0,-1 1 0 0 0,0-1 0 0 0,1 0 0 0 0,-1 0 0 0 0,1 0-1 0 0,-1 0 1 0 0,1 0 0 0 0,0 0 0 0 0,-1 0 0 0 0,3 0 0 0 0,3 1 1 0 0,2 2-32 0 0,0 0-1 0 0,0-1 1 0 0,1 0 0 0 0,0 0-1 0 0,-1-1 1 0 0,1-1 0 0 0,12 2-1 0 0,70-5-386 0 0,-71 0 338 0 0,0 1 1 0 0,1 1-1 0 0,-1 1 0 0 0,24 4 0 0 0,-39-3 110 0 0,1 0 1 0 0,-1 0-1 0 0,0 0 0 0 0,0 1 1 0 0,0-1-1 0 0,-1 2 0 0 0,1-1 1 0 0,-1 1-1 0 0,1-1 0 0 0,-1 2 0 0 0,0-1 1 0 0,0 0-1 0 0,-1 1 0 0 0,0 0 1 0 0,0 0-1 0 0,0 0 0 0 0,5 8 0 0 0,-7-9 15 0 0,-1 0-1 0 0,1-1 0 0 0,-1 1 0 0 0,1 0 1 0 0,-1 0-1 0 0,0 0 0 0 0,0 0 0 0 0,-1 0 0 0 0,1 0 1 0 0,-1 0-1 0 0,0 0 0 0 0,0 0 0 0 0,0 0 1 0 0,-1 0-1 0 0,1 0 0 0 0,-1 0 0 0 0,0-1 0 0 0,0 1 1 0 0,-1 0-1 0 0,1 0 0 0 0,-1 0 0 0 0,1-1 1 0 0,-1 1-1 0 0,-1-1 0 0 0,1 0 0 0 0,0 1 0 0 0,-1-1 1 0 0,1 0-1 0 0,-4 3 0 0 0,-2 0 5 0 0,-1 0 0 0 0,1-1-1 0 0,-1 0 1 0 0,0 0 0 0 0,0-1 0 0 0,-1 0-1 0 0,1-1 1 0 0,-13 4 0 0 0,10-4-28 0 0,-45 14 37 0 0,-2-4 0 0 0,0-1 0 0 0,-109 6 0 0 0,161-18-95 0 0,1-1 1 0 0,-1 1-1 0 0,-10-2 0 0 0,16 1-137 0 0,9-22-1844 0 0,3 9 195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0:55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2 13591 0 0,'2'-2'3335'0'0,"-3"5"-3026"0"0,0 0 1 0 0,0 0-1 0 0,0 0 0 0 0,0-1 1 0 0,-3 6-1 0 0,4-8-380 0 0,-9 12 248 0 0,-1 1 0 0 0,0-2 1 0 0,-1 0-1 0 0,0 0 0 0 0,-17 12 0 0 0,-5 6-56 0 0,-23 20-25 0 0,25-22 13 0 0,0 1 1 0 0,-45 55-1 0 0,69-74-83 0 0,-60 85 307 0 0,60-82-264 0 0,0 0 0 0 0,1 0-1 0 0,0 0 1 0 0,1 1 0 0 0,1 0-1 0 0,-4 19 1 0 0,7-29-47 0 0,0 1-1 0 0,1-1 1 0 0,0 1-1 0 0,-1 0 1 0 0,2-1 0 0 0,-1 1-1 0 0,0-1 1 0 0,1 1-1 0 0,-1-1 1 0 0,1 1-1 0 0,0-1 1 0 0,0 0 0 0 0,0 1-1 0 0,3 5 1 0 0,-2-7-2 0 0,0 0 0 0 0,0 1 0 0 0,0-1 0 0 0,0 0 0 0 0,0 0 0 0 0,0 0 0 0 0,0-1 0 0 0,1 1 0 0 0,-1 0 0 0 0,1-1 0 0 0,-1 0 0 0 0,1 1 0 0 0,0-1 0 0 0,-1 0 0 0 0,1-1 0 0 0,0 1 0 0 0,0 0 0 0 0,3 0 0 0 0,6 0 10 0 0,0 0 0 0 0,0-1 0 0 0,0-1 0 0 0,-1 1 0 0 0,1-2 0 0 0,0 0 0 0 0,12-3 1 0 0,78-30-1045 0 0,-23 2-1726 0 0,-55 22 1013 0 0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3:38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49 4143 0 0,'1'-1'319'0'0,"12"-10"-1022"0"0,2-1 3592 0 0,13-12 12661 0 0,-28 26-15488 0 0,0 0 0 0 0,0 0-1 0 0,0 0 1 0 0,-1 0 0 0 0,1-1 0 0 0,-1 1 0 0 0,0 0 0 0 0,0 2 0 0 0,0-2-7 0 0,-4 10 68 0 0,0 0-1 0 0,0-1 1 0 0,-1 1 0 0 0,-1-1 0 0 0,-12 16 0 0 0,-47 46 188 0 0,49-54-310 0 0,-176 196 128 0 0,111-117-115 0 0,67-78-15 0 0,1 1 0 0 0,0 0 1 0 0,-10 25-1 0 0,21-38 14 0 0,1-1-1 0 0,-1 1 1 0 0,2 0 0 0 0,-1 0-1 0 0,1 0 1 0 0,0 0-1 0 0,1 0 1 0 0,0 0 0 0 0,0 0-1 0 0,1 0 1 0 0,0 0 0 0 0,0 0-1 0 0,1 0 1 0 0,4 12-1 0 0,-4-1 18 0 0,-2-16-24 0 0,0-1 0 0 0,0 0 0 0 0,0 0 0 0 0,0 1 0 0 0,1-1 0 0 0,-1 0 0 0 0,1 0 0 0 0,0 0 0 0 0,-1 0 0 0 0,1 0 0 0 0,2 3 0 0 0,4 4 114 0 0,1 0 0 0 0,14 12 1 0 0,-3-4 71 0 0,47 46 204 0 0,-64-60-373 0 0,21 15 287 0 0,-19-14-227 0 0,-1-3-16 0 0,-1 0-198 0 0,1 0 0 0 0,-1 0 0 0 0,0-1 0 0 0,1 1 0 0 0,-1-1 0 0 0,0 0 0 0 0,1 1 0 0 0,-1-1 0 0 0,1 0 0 0 0,-1 0 0 0 0,0-1 0 0 0,1 1 0 0 0,3-1 0 0 0,2-1-247 0 0,15-3-1909 0 0,-14 1 695 0 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3:39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 7367 0 0,'0'0'12666'0'0,"-2"1"-11942"0"0,-19 12 575 0 0,16-10-1234 0 0,1-1-1 0 0,-1 1 1 0 0,1 0 0 0 0,0 0-1 0 0,0 0 1 0 0,0 1 0 0 0,0-1-1 0 0,1 1 1 0 0,-1 0 0 0 0,1 0 0 0 0,0 0-1 0 0,0 1 1 0 0,1-1 0 0 0,-1 1-1 0 0,-2 6 1 0 0,2 0-17 0 0,3 5 366 0 0,2-13-1593 0 0,10-6-4412 0 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3:40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434 243 5983 0 0,'18'-11'381'0'0,"20"-18"0"0"0,-15 5 11462 0 0,-15 11-10798 0 0,-5 9-880 0 0,-1 0 1 0 0,1 0 0 0 0,-1 0 0 0 0,0 0 0 0 0,-1 0 0 0 0,1-1-1 0 0,-1 1 1 0 0,1-1 0 0 0,-1 1 0 0 0,-1-1 0 0 0,1 0 0 0 0,0-5 0 0 0,-2 5-190 0 0,0 1 1 0 0,0 0 0 0 0,0 0 0 0 0,-1 0-1 0 0,1 0 1 0 0,-1 0 0 0 0,0 0 0 0 0,0 1-1 0 0,0-1 1 0 0,-1 1 0 0 0,1-1 0 0 0,-1 1-1 0 0,-5-5 1 0 0,1 2-98 0 0,-1 1 0 0 0,0 0 0 0 0,0 1 0 0 0,0 0 1 0 0,0 0-1 0 0,-1 0 0 0 0,1 1 0 0 0,-1 1 0 0 0,0-1 0 0 0,0 1 0 0 0,-17-1 0 0 0,10 2 4 0 0,0 1 0 0 0,1 1 1 0 0,-1 1-1 0 0,0 0 0 0 0,-30 8 0 0 0,21-3 141 0 0,1 1-1 0 0,0 2 0 0 0,1 0 1 0 0,-32 18-1 0 0,45-21 76 0 0,0 0 0 0 0,0 0 0 0 0,0 1 0 0 0,1 0 0 0 0,0 0 0 0 0,0 1 0 0 0,1 0 0 0 0,0 1-1 0 0,1 0 1 0 0,0 0 0 0 0,-6 14 0 0 0,12-22-66 0 0,-1 1-1 0 0,1-1 1 0 0,0 1 0 0 0,1 0-1 0 0,-1 0 1 0 0,0-1-1 0 0,1 1 1 0 0,-1 0-1 0 0,1 0 1 0 0,0 0 0 0 0,0 0-1 0 0,0-1 1 0 0,0 1-1 0 0,1 0 1 0 0,-1 0 0 0 0,1 0-1 0 0,0-1 1 0 0,0 1-1 0 0,0 0 1 0 0,0-1-1 0 0,0 1 1 0 0,0 0 0 0 0,1-1-1 0 0,-1 0 1 0 0,1 1-1 0 0,0-1 1 0 0,0 0 0 0 0,0 0-1 0 0,0 0 1 0 0,0 0-1 0 0,0 0 1 0 0,0 0-1 0 0,1-1 1 0 0,-1 1 0 0 0,0-1-1 0 0,1 1 1 0 0,0-1-1 0 0,-1 0 1 0 0,1 0 0 0 0,4 1-1 0 0,11 1 33 0 0,-1 0-1 0 0,1-2 1 0 0,-1 1 0 0 0,1-2-1 0 0,0-1 1 0 0,-1 0-1 0 0,1-1 1 0 0,-1-1 0 0 0,1 0-1 0 0,-1-2 1 0 0,0 0 0 0 0,25-11-1 0 0,-27 10-75 0 0,-10 5-23 0 0,0-1 0 0 0,0 0 0 0 0,0-1 1 0 0,0 1-1 0 0,-1-1 0 0 0,1 0 0 0 0,-1 0 0 0 0,0 0 0 0 0,0-1 0 0 0,5-4 0 0 0,-7 6 63 0 0,1-2-20 0 0,1-6 60 0 0,-23 25 8 0 0,2 14-37 0 0,1 1 0 0 0,-16 44 0 0 0,15-33-11 0 0,-28 86 240 0 0,11-26-92 0 0,32-94-159 0 0,-1 0-1 0 0,2 0 1 0 0,-1 1 0 0 0,0 9 0 0 0,-4 23 7 0 0,6-38-230 0 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3:40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37 7367 0 0,'45'-26'902'0'0,"-26"16"14643"0"0,-29 19-15497 0 0,-1-1 0 0 0,0-1 0 0 0,-24 13 0 0 0,-41 14 17 0 0,57-26-65 0 0,-41 18-473 0 0,-2-3-1 0 0,0-3 1 0 0,-92 18 0 0 0,149-37 316 0 0,1 0 0 0 0,-1-1 0 0 0,0 0 0 0 0,0 0 1 0 0,1 0-1 0 0,-1 0 0 0 0,0-1 0 0 0,1 0 0 0 0,-1 0 0 0 0,0 0 1 0 0,-5-3-1 0 0,8 3 88 0 0,0 0 0 0 0,0 0 1 0 0,0 0-1 0 0,0 0 0 0 0,1-1 1 0 0,-1 1-1 0 0,0-1 1 0 0,1 1-1 0 0,-1-1 0 0 0,1 1 1 0 0,0-1-1 0 0,-1 0 0 0 0,1 0 1 0 0,0 0-1 0 0,0 0 1 0 0,0 0-1 0 0,0 0 0 0 0,0 0 1 0 0,1 0-1 0 0,-1 0 0 0 0,1 0 1 0 0,-1 0-1 0 0,1 0 0 0 0,0-1 1 0 0,0-3-1 0 0,0 4-20 0 0,0 0 0 0 0,0-1-1 0 0,0 1 1 0 0,1 0 0 0 0,-1-1-1 0 0,1 1 1 0 0,-1 0 0 0 0,1 0-1 0 0,0 0 1 0 0,0-1 0 0 0,0 1-1 0 0,3-4 1 0 0,-4 5 1 0 0,8 10 961 0 0,-6-3-769 0 0,-1-1 0 0 0,0 1 0 0 0,0 0 0 0 0,-1-1 1 0 0,0 1-1 0 0,0 0 0 0 0,0-1 0 0 0,0 1 0 0 0,-1 0 0 0 0,0-1 0 0 0,0 1 0 0 0,-1 0 0 0 0,-3 9 0 0 0,-4 5 78 0 0,-1 1 1 0 0,-16 23-1 0 0,2-3-47 0 0,8-14-80 0 0,10-17-11 0 0,-1 1 1 0 0,-8 23-1 0 0,14-31 11 0 0,1 3-33 0 0,0-5-11 0 0,0 0-1 0 0,1 0 1 0 0,-1 0 0 0 0,0 0-1 0 0,0 1 1 0 0,1-1 0 0 0,-1 0-1 0 0,1 0 1 0 0,-1 0-1 0 0,1 0 1 0 0,0 0 0 0 0,-1 0-1 0 0,1 0 1 0 0,0 0 0 0 0,0 0-1 0 0,-1 0 1 0 0,1 0-1 0 0,0-1 1 0 0,0 1 0 0 0,0 0-1 0 0,0-1 1 0 0,0 1 0 0 0,0 0-1 0 0,0-1 1 0 0,0 1-1 0 0,2 0 1 0 0,2 0 1 0 0,-1 0-1 0 0,1 1 1 0 0,-1-1-1 0 0,1-1 1 0 0,5 1-1 0 0,0 0 16 0 0,4-1-19 0 0,0 1-1 0 0,0 1 1 0 0,-1 0-1 0 0,1 1 1 0 0,23 8-1 0 0,-12-1 292 0 0,0 0 1 0 0,-1 2-1 0 0,-1 1 0 0 0,33 23 0 0 0,-45-27-53 0 0,-5-5-8 0 0,0 0 0 0 0,-1 1 0 0 0,1 0 0 0 0,-1 0 0 0 0,0 0 0 0 0,7 10 0 0 0,-11-13 34 0 0,-1 0-65 0 0,1 1-159 0 0,-1 0-1 0 0,0-1 1 0 0,0 1 0 0 0,0 0 0 0 0,-1 0-1 0 0,1 0 1 0 0,-1-1 0 0 0,1 1 0 0 0,-1 0-1 0 0,0-1 1 0 0,0 1 0 0 0,0-1 0 0 0,0 1-1 0 0,-2 2 1 0 0,0 0-5 0 0,-1-1 1 0 0,1 1-1 0 0,-1-1 0 0 0,0 0 1 0 0,0-1-1 0 0,-8 7 0 0 0,-1-2-7 0 0,0 0-1 0 0,0 0 1 0 0,-1-1 0 0 0,-19 6-1 0 0,17-8-221 0 0,0 0 0 0 0,0-1 0 0 0,0-1 0 0 0,-1 0 0 0 0,1-1 0 0 0,-1-1 0 0 0,1-1 1 0 0,-1 0-1 0 0,0-1 0 0 0,1-1 0 0 0,0 0 0 0 0,-29-9 0 0 0,27 3-2066 0 0,16 7 1016 0 0,-3-5-2025 0 0,1 0 1535 0 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3:41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1375 0 0,'0'0'66'0'0,"-2"0"-8"0"0,-5 0-46 0 0,6 0 317 0 0,-1 0-1 0 0,1 0 0 0 0,0 1 0 0 0,-1-1 0 0 0,1 0 0 0 0,0 1 0 0 0,0-1 1 0 0,-1 0-1 0 0,1 1 0 0 0,0 0 0 0 0,0-1 0 0 0,0 1 0 0 0,0 0 0 0 0,0-1 1 0 0,0 1-1 0 0,0 0 0 0 0,0 0 0 0 0,0 0 0 0 0,0 0 0 0 0,0 0 1 0 0,0 0-1 0 0,1 0 0 0 0,-1 0 0 0 0,0 0 0 0 0,1 1 0 0 0,-1-1 0 0 0,1 0 1 0 0,-1 0-1 0 0,0 3 0 0 0,1-2 329 0 0,-1 3-65 0 0,0-1 0 0 0,0 1 1 0 0,0 0-1 0 0,1 0 1 0 0,0-1-1 0 0,0 1 0 0 0,0 0 1 0 0,1 8-1 0 0,1-4-271 0 0,0-1 0 0 0,1 0-1 0 0,0 1 1 0 0,5 9 0 0 0,4 4 0 0 0,1-1 0 0 0,21 27 0 0 0,-10-18 45 0 0,1-1 0 0 0,39 34-1 0 0,65 45 313 0 0,-76-67-89 0 0,-2 3 0 0 0,57 62-1 0 0,-102-99-439 0 0,0 0 0 0 0,-1 1 0 0 0,0-1 0 0 0,0 1 0 0 0,0 0 0 0 0,-1 0 0 0 0,-1 0 0 0 0,4 10 0 0 0,-6-14-64 0 0,0 1 0 0 0,0 0 0 0 0,-1-1 0 0 0,1 1-1 0 0,-1 0 1 0 0,0 0 0 0 0,0 0 0 0 0,-1-1 0 0 0,1 1-1 0 0,-1 0 1 0 0,0-1 0 0 0,-1 1 0 0 0,1 0 0 0 0,-1-1-1 0 0,1 1 1 0 0,-6 7 0 0 0,-3 3 5 0 0,0 0 0 0 0,-1-1-1 0 0,-1 0 1 0 0,-25 24 0 0 0,-63 43 367 0 0,60-50-399 0 0,-20 16-65 0 0,3-4-30 0 0,-52 52 1 0 0,106-93-500 0 0,-11 13 1219 0 0,9-7-7286 0 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3:54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3223 0 0,'0'0'11791'0'0,"1"-1"-11008"0"0,2-3-537 0 0,1 1 1 0 0,-1-1-1 0 0,1 1 1 0 0,-1 0-1 0 0,1 0 1 0 0,0 1 0 0 0,0-1-1 0 0,1 1 1 0 0,-1 0-1 0 0,7-3 1 0 0,9-2 472 0 0,24-5 1 0 0,2-1 426 0 0,92-30 151 0 0,-79 27-5306 0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3:54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18167 0 0,'0'0'1827'0'0,"1"-1"-1678"0"0,9-10-126 0 0,-3 10 8 0 0,-5 2 13 0 0,7-3 252 0 0,107-16 2842 0 0,17 0-2414 0 0,23 14-3028 0 0,-139 3 216 0 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3:55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8287 0 0,'0'0'14211'0'0,"0"2"-13985"0"0,-7 44 862 0 0,5-37-1032 0 0,1-1-34 0 0,0-5 31 0 0,-2 3 16 0 0,3-5 369 0 0,-1-2-380 0 0,0-7-47 0 0,1 2 4 0 0,0 5 309 0 0,-3 4-248 0 0,2-2-47 0 0,0 0-1 0 0,-1 0 1 0 0,1 0-1 0 0,0 1 1 0 0,0-1-1 0 0,0 0 1 0 0,0 0-1 0 0,0 1 1 0 0,0-1-1 0 0,0 1 1 0 0,0 1-1 0 0,-5 8 377 0 0,4-10-1536 0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3:56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345 104 9671 0 0,'2'-5'479'0'0,"0"1"-160"0"0,0 1 0 0 0,-1 0 0 0 0,0-1 0 0 0,0 0 0 0 0,0 1 0 0 0,1-8 1882 0 0,-7 3 3488 0 0,4 7-5598 0 0,-1 0-1 0 0,1 0 1 0 0,-1 1 0 0 0,0-1-1 0 0,0 1 1 0 0,1 0 0 0 0,-1-1-1 0 0,0 1 1 0 0,0 0 0 0 0,0 0-1 0 0,1 0 1 0 0,-1 0 0 0 0,0 0-1 0 0,0 1 1 0 0,0-1 0 0 0,1 1 0 0 0,-1-1-1 0 0,0 1 1 0 0,1-1 0 0 0,-1 1-1 0 0,0 0 1 0 0,1 0 0 0 0,-1 0-1 0 0,-2 2 1 0 0,-6 3 9 0 0,0 2 0 0 0,-12 11-1 0 0,19-17-37 0 0,-116 106 83 0 0,103-94-108 0 0,1 1-1 0 0,1 0 0 0 0,0 1 1 0 0,0 0-1 0 0,2 1 1 0 0,0 1-1 0 0,1 0 1 0 0,-13 30-1 0 0,22-43 16 0 0,0 1-1 0 0,1-1 0 0 0,-1 0 1 0 0,1 1-1 0 0,0-1 0 0 0,1 1 1 0 0,-1 0-1 0 0,1-1 0 0 0,0 1 1 0 0,0-1-1 0 0,1 1 0 0 0,0-1 1 0 0,2 11-1 0 0,-2-13-20 0 0,1 0-1 0 0,-1 0 1 0 0,0 0 0 0 0,1 0-1 0 0,0 0 1 0 0,0 0-1 0 0,0 0 1 0 0,0 0 0 0 0,0-1-1 0 0,0 1 1 0 0,1-1-1 0 0,-1 1 1 0 0,1-1 0 0 0,0 0-1 0 0,0 0 1 0 0,0 0-1 0 0,0 0 1 0 0,0-1 0 0 0,0 1-1 0 0,0-1 1 0 0,0 0-1 0 0,1 0 1 0 0,4 1-1 0 0,0-1 11 0 0,0 0 0 0 0,0-1 0 0 0,1 0 0 0 0,-1 0 0 0 0,0-1 0 0 0,1 0 0 0 0,-1 0 0 0 0,0-1 0 0 0,0 0 0 0 0,0-1 0 0 0,0 1 0 0 0,0-2 0 0 0,-1 1 0 0 0,1-1 0 0 0,12-9 0 0 0,-4 1-19 0 0,0 0 1 0 0,0-1-1 0 0,-2-1 0 0 0,0 0 1 0 0,19-25-1 0 0,-7 2-92 0 0,-1 0 1 0 0,-2-2 0 0 0,20-47-1 0 0,-13 10-594 0 0,-27 67 473 0 0,-1 0 1 0 0,0 0-1 0 0,0 0 0 0 0,-1-1 0 0 0,0 1 0 0 0,-1-14 0 0 0,0 21 147 0 0,0 1-1 0 0,0-1 1 0 0,0 1-1 0 0,-1 0 1 0 0,1-1-1 0 0,0 1 0 0 0,-1-1 1 0 0,1 1-1 0 0,-1 0 1 0 0,0 0-1 0 0,1-1 1 0 0,-1 1-1 0 0,0 0 0 0 0,0 0 1 0 0,0 0-1 0 0,0 0 1 0 0,0 0-1 0 0,0 0 0 0 0,0 0 1 0 0,-2-2-1 0 0,1 2-13 0 0,0 0-1 0 0,0 0 0 0 0,-1 1 1 0 0,1-1-1 0 0,0 0 0 0 0,-1 1 1 0 0,1-1-1 0 0,-1 1 0 0 0,1 0 1 0 0,0 0-1 0 0,-4 0 0 0 0,-2 1-41 0 0,0 0 0 0 0,0 0 0 0 0,0 1 0 0 0,0 0 0 0 0,0 1 1 0 0,-11 5-1 0 0,-2 3 70 0 0,0 1-1 0 0,0 1 1 0 0,-32 28 0 0 0,-49 55-652 0 0,85-76-1833 0 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3:56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26 15319 0 0,'0'0'348'0'0,"-4"5"467"0"0,-13 7-306 0 0,0-1 1 0 0,-1-1-1 0 0,-29 13 2519 0 0,57-24-2958 0 0,-1-1 1 0 0,1 0-1 0 0,-1 0 1 0 0,0-1 0 0 0,0 0-1 0 0,0 0 1 0 0,12-7-1 0 0,12-4 19 0 0,1 2 483 0 0,0 0 0 0 0,57-10 0 0 0,-90 22-547 0 0,0 0 0 0 0,-1 0 0 0 0,1 0 0 0 0,-1-1 0 0 0,1 1 0 0 0,0 0 0 0 0,-1 1-1 0 0,1-1 1 0 0,0 0 0 0 0,-1 0 0 0 0,1 0 0 0 0,-1 0 0 0 0,1 0 0 0 0,0 1 0 0 0,-1-1 0 0 0,1 0 0 0 0,-1 0 0 0 0,1 1-1 0 0,-1-1 1 0 0,1 0 0 0 0,-1 1 0 0 0,1-1 0 0 0,-1 1 0 0 0,1-1 0 0 0,-1 1 0 0 0,0-1 0 0 0,1 1 0 0 0,-1-1 0 0 0,0 1 0 0 0,1-1-1 0 0,-1 1 1 0 0,0-1 0 0 0,1 1 0 0 0,-1 0 0 0 0,1 9-25 0 0,-2-6 0 0 0,0 0 0 0 0,0-1 0 0 0,-1 1 0 0 0,1-1 0 0 0,-1 1 0 0 0,0-1 0 0 0,0 1 0 0 0,0-1 0 0 0,0 0 0 0 0,-1 0 0 0 0,-3 4 0 0 0,-6 4 0 0 0,-17 14 0 0 0,19-17 0 0 0,-54 46-102 0 0,18-13-171 0 0,-93 61 0 0 0,57-55 127 0 0,43-27 120 0 0,2 3 0 0 0,-67 50 0 0 0,79-52 26 0 0,18-12 0 0 0,7-8 0 0 0,0-1 0 0 0,0 1 0 0 0,0-1 0 0 0,0 1 0 0 0,0-1 0 0 0,0 1 0 0 0,-1 0 0 0 0,1-1 0 0 0,1 1 0 0 0,-1-1 0 0 0,0 1 0 0 0,0-1 0 0 0,0 1 0 0 0,0 0 0 0 0,1 0 0 0 0,0 1 9 0 0,0 0-1 0 0,0-1 1 0 0,1 1-1 0 0,-1-1 1 0 0,0 1-1 0 0,1-1 0 0 0,0 1 1 0 0,-1-1-1 0 0,1 0 1 0 0,0 0-1 0 0,-1 0 1 0 0,1 0-1 0 0,0 0 1 0 0,0 0-1 0 0,0 0 1 0 0,2 0-1 0 0,35 7 177 0 0,-35-7-169 0 0,243 39 1543 0 0,-245-40-1539 0 0,21 4 112 0 0,0-1 0 0 0,1-1 0 0 0,32-1 0 0 0,-55-1-123 0 0,0 0-1 0 0,0 0 1 0 0,1 0-1 0 0,-1 0 1 0 0,0 0 0 0 0,0 0-1 0 0,0 0 1 0 0,0-1-1 0 0,0 1 1 0 0,0 0 0 0 0,1-1-1 0 0,-1 1 1 0 0,0-1-1 0 0,0 1 1 0 0,0-1 0 0 0,0 1-1 0 0,-1-1 1 0 0,1 0-1 0 0,1-1 1 0 0,-2 2-94 0 0,1 0-1 0 0,-1 0 1 0 0,0 0-1 0 0,0-1 1 0 0,0 1 0 0 0,1 0-1 0 0,-1 0 1 0 0,0 0 0 0 0,0-1-1 0 0,1 1 1 0 0,-1 0-1 0 0,0 0 1 0 0,0 0 0 0 0,1 0-1 0 0,-1 0 1 0 0,0 0-1 0 0,0 0 1 0 0,1 0 0 0 0,-1 0-1 0 0,0-1 1 0 0,1 1 0 0 0,-1 0-1 0 0,1 1 1 0 0,4-10-2472 0 0,-1 0 523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0:55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21 546 3679 0 0,'0'0'11911'0'0,"-2"0"-11416"0"0,1-1-416 0 0,-1 0 0 0 0,1 0 1 0 0,0 0-1 0 0,0 0 1 0 0,-1 0-1 0 0,1 0 1 0 0,0-1-1 0 0,0 1 1 0 0,0 0-1 0 0,0-1 0 0 0,0 1 1 0 0,1 0-1 0 0,-1-1 1 0 0,0 1-1 0 0,1-1 1 0 0,-1 1-1 0 0,1-1 0 0 0,-1 0 1 0 0,1-2-1 0 0,-1 1 104 0 0,1-1 0 0 0,0 0-1 0 0,1 1 1 0 0,-1-1-1 0 0,1 1 1 0 0,-1-1 0 0 0,1 1-1 0 0,2-7 1 0 0,2 0 209 0 0,0 0 1 0 0,0-1-1 0 0,1 2 1 0 0,13-18-1 0 0,26-25 356 0 0,83-75 0 0 0,-72 79-703 0 0,26-24-275 0 0,-12 7-1111 0 0,-20 27-6621 0 0,-35 29 2202 0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3:57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70 13415 0 0,'0'0'3738'0'0,"2"0"-2953"0"0,10 1-359 0 0,0-1 0 0 0,0-1 0 0 0,1 0 0 0 0,-1-1 0 0 0,0 0 0 0 0,16-6 0 0 0,0 1-163 0 0,50-13 368 0 0,-50 12-302 0 0,1 1-1 0 0,1 1 1 0 0,33-3-1 0 0,-20 12 71 0 0,-40-1-287 0 0,-2-1-106 0 0,0 0 0 0 0,-1 0 0 0 0,1 0 0 0 0,-1 0 0 0 0,1 0 0 0 0,-1 0 0 0 0,1 1 0 0 0,-1-1 0 0 0,0 0 0 0 0,1 0 0 0 0,-1 1 0 0 0,0-1-1 0 0,0 0 1 0 0,0 0 0 0 0,0 1 0 0 0,0-1 0 0 0,0 0 0 0 0,-1 0 0 0 0,1 0 0 0 0,0 1 0 0 0,0-1 0 0 0,-1 0 0 0 0,0 2 0 0 0,0 0 6 0 0,-1 2-6 0 0,0-1 0 0 0,-1 1-1 0 0,1 0 1 0 0,-1-1 0 0 0,0 1 0 0 0,0-1 0 0 0,0 0 0 0 0,-7 6 0 0 0,-35 29 51 0 0,28-25-50 0 0,-39 34-18 0 0,-49 40-38 0 0,-162 118-816 0 0,255-197 846 0 0,-17 15 30 0 0,28-22 282 0 0,3-1-270 0 0,-1 0 1 0 0,1 0-1 0 0,0 0 0 0 0,0 0 1 0 0,0 0-1 0 0,0 0 0 0 0,0 0 0 0 0,0-1 1 0 0,0 1-1 0 0,0-1 0 0 0,0 1 0 0 0,0-1 1 0 0,0 0-1 0 0,3 0 0 0 0,-3 0 4 0 0,33 2 261 0 0,0-1 1 0 0,61-8-1 0 0,-7 1 210 0 0,-24 3-307 0 0,114 2 471 0 0,-172 0-1694 0 0,10 2-3454 0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3:58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81 10135 0 0,'8'-4'1050'0'0,"37"-17"3764"0"0,-23 12-2168 0 0,0-2 0 0 0,36-24 1 0 0,-56 35-1706 0 0,-9 7-853 0 0,-8 1-78 0 0,1 0-1 0 0,-1-1 0 0 0,-1-1 1 0 0,1 0-1 0 0,-33 7 1 0 0,14-4-3 0 0,-94 31-302 0 0,22-6-466 0 0,-137 25 0 0 0,230-57 521 0 0,0 0 0 0 0,0-1 0 0 0,-16-1 0 0 0,24 0 65 0 0,0-1 0 0 0,0 1 0 0 0,0-1 0 0 0,1 0 0 0 0,-1-1 0 0 0,0 1 0 0 0,0-1 0 0 0,1 0 0 0 0,-1 0 0 0 0,1 0 0 0 0,-7-5 0 0 0,10 5-35 0 0,-1 1 1 0 0,1-1 0 0 0,-1 0-1 0 0,1 0 1 0 0,0 0-1 0 0,-1 0 1 0 0,1 0-1 0 0,0 0 1 0 0,1 0 0 0 0,-1 0-1 0 0,0 0 1 0 0,0 0-1 0 0,0-4 1 0 0,1 3 1121 0 0,-15 30 668 0 0,2 7-943 0 0,10-23-415 0 0,0-1-1 0 0,-2 0 1 0 0,1 0 0 0 0,-1-1 0 0 0,0 1-1 0 0,-11 12 1 0 0,2-4 233 0 0,1 0-1 0 0,-20 37 1 0 0,32-54-387 0 0,1-1-64 0 0,0 0 0 0 0,0 0 0 0 0,0 0 0 0 0,0 0 0 0 0,-1 0 0 0 0,1 0 0 0 0,0 0 0 0 0,0 1 0 0 0,0-1 0 0 0,0 0 0 0 0,0 0 0 0 0,0 0 0 0 0,0 0 0 0 0,-1 0 0 0 0,1 0 0 0 0,0 0 0 0 0,0 1 0 0 0,0-1 0 0 0,0 0 0 0 0,0 0 0 0 0,0 0 0 0 0,0 0 0 0 0,0 0-1 0 0,0 1 1 0 0,0-1 0 0 0,0 0 0 0 0,0 0 0 0 0,0 0 0 0 0,0 0 0 0 0,0 0 0 0 0,0 1 0 0 0,0-1 0 0 0,0 0 0 0 0,0 0 0 0 0,0 0 0 0 0,0 0 0 0 0,0 0 0 0 0,0 1 0 0 0,0-1 0 0 0,0 0 0 0 0,0 0 0 0 0,0 0 0 0 0,1 0 0 0 0,-1 0 0 0 0,0 0 0 0 0,0 0 0 0 0,0 1 0 0 0,0-1 0 0 0,0 0 0 0 0,0 0 0 0 0,6 9 165 0 0,-5-8-157 0 0,2 1 4 0 0,0 0 0 0 0,0 0 0 0 0,0 0 0 0 0,0-1 0 0 0,0 0 0 0 0,1 1 0 0 0,-1-1 0 0 0,0 0 0 0 0,1-1 0 0 0,-1 1 0 0 0,5 0 0 0 0,11-1-156 0 0,1 0 0 0 0,-1-1-1 0 0,1-1 1 0 0,-1 0 0 0 0,31-9-1 0 0,-10 2-18 0 0,-1 2 17 0 0,0 2 1 0 0,1 1-1 0 0,0 2 0 0 0,72 6 1 0 0,-107-3 163 0 0,1-1-1 0 0,-1 1 1 0 0,0 1 0 0 0,0-1 0 0 0,1 1-1 0 0,-1 0 1 0 0,0 0 0 0 0,-1 0 0 0 0,1 1 0 0 0,0-1-1 0 0,-1 1 1 0 0,1 0 0 0 0,-1 1 0 0 0,0-1-1 0 0,0 1 1 0 0,0 0 0 0 0,-1 0 0 0 0,1 0 0 0 0,-1 0-1 0 0,0 1 1 0 0,0-1 0 0 0,0 1 0 0 0,-1 0-1 0 0,0 0 1 0 0,0 0 0 0 0,0 0 0 0 0,0 0 0 0 0,-1 0-1 0 0,2 10 1 0 0,5 29 160 0 0,-5-29 28 0 0,0 0 0 0 0,1 18 0 0 0,-4-28-149 0 0,0-1 0 0 0,0 0 0 0 0,0 0 1 0 0,-1 1-1 0 0,1-1 0 0 0,-1 0 0 0 0,0 0 1 0 0,-1 0-1 0 0,1 0 0 0 0,-1 0 1 0 0,0 0-1 0 0,-3 5 0 0 0,-1 1-13 0 0,-1-1-1 0 0,0 0 1 0 0,-1 0 0 0 0,0-1-1 0 0,0 0 1 0 0,-1 0-1 0 0,0-1 1 0 0,-1 0 0 0 0,1-1-1 0 0,-1 0 1 0 0,0-1 0 0 0,-1 1-1 0 0,-15 4 1 0 0,0-1 68 0 0,-1-1 0 0 0,0-2 1 0 0,-1 0-1 0 0,1-2 0 0 0,-1-1 0 0 0,0-1 1 0 0,0-2-1 0 0,1 0 0 0 0,-45-7 0 0 0,-22-11 47 0 0,93 18-175 0 0,-1-1-1 0 0,1 1 1 0 0,0 0-1 0 0,0 0 1 0 0,0 0 0 0 0,0-1-1 0 0,0 1 1 0 0,0 0-1 0 0,0-1 1 0 0,0 1 0 0 0,0-1-1 0 0,0 0 1 0 0,0 1-1 0 0,-1-2 1 0 0,-1 0-73 0 0,2 2-71 0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8:29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 3943 0 0,'0'0'384'0'0,"-11"-7"-384"0"0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8:29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80 2303 0 0,'-3'0'167'0'0,"1"0"-490"0"0,-20 3 645 0 0,9-1 2197 0 0,-1 0 1 0 0,-13 5-1 0 0,18-6 4330 0 0,15-3-3521 0 0,1 2-4718 0 0,160-4 1981 0 0,67-4-157 0 0,-105-4-250 0 0,80-6 96 0 0,379-12 579 0 0,-351 22-637 0 0,-2 0 33 0 0,-137 7-191 0 0,-84-2-85 0 0,-12 3-83 0 0,-4 0-123 0 0,-16 1-135 0 0,1 1-1 0 0,-24 5 1 0 0,-9 2-317 0 0,-23 1-415 0 0,11-2-4750 0 0,34-4 388 0 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8:29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6 114 10135 0 0,'0'0'778'0'0,"-6"-9"6739"0"0,18 2-6613 0 0,1 1-614 0 0,1 1 1 0 0,-1 0 0 0 0,1 1-1 0 0,0 1 1 0 0,27-3 0 0 0,-3 0 110 0 0,412-39 1491 0 0,-287 35-1632 0 0,160 3-97 0 0,-257 17-422 0 0,-60-9-163 0 0,-1-1-1 0 0,1 1 1 0 0,9 3-1 0 0,-2-1-7 0 0,-10-3 22 0 0,-1 0 0 0 0,8 0 23 0 0,-8 0 94 0 0,-20 6-4633 0 0,0-1-580 0 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4:14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0 12207 0 0,'0'0'562'0'0,"-2"1"-18"0"0,-8 5-367 0 0,0 0 0 0 0,0 1 0 0 0,1 0 0 0 0,0 1 0 0 0,0 0 0 0 0,1 0 1 0 0,0 1-1 0 0,0 0 0 0 0,1 0 0 0 0,0 1 0 0 0,-10 20 0 0 0,0 5 287 0 0,2 0 0 0 0,-15 50 0 0 0,-15 92-135 0 0,41-158-399 0 0,-1 6-439 0 0,0 0-1 0 0,-1 43 1 0 0,8-68-281 0 0,9-3-30 0 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4:14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0 12151 0 0,'0'0'2118'0'0,"-1"2"-1224"0"0,-40 76 315 0 0,4 1 0 0 0,3 2 0 0 0,-23 86 0 0 0,43-122-1392 0 0,-9 32-3075 0 0,-46 103-1 0 0,62-163-2473 0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4:1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267 561 14399 0 0,'0'0'1624'0'0,"1"-1"-1140"0"0,13-7-56 0 0,-1 2-1 0 0,1 0 1 0 0,0 0 0 0 0,0 2-1 0 0,16-4 1 0 0,9-3-31 0 0,156-46 1092 0 0,107-15-681 0 0,-164 55-1615 0 0,-79 13-3067 0 0,-33 3 533 0 0,2-1-2597 0 0</inkml:trace>
  <inkml:trace contextRef="#ctx0" brushRef="#br0" timeOffset="1">105 245 13591 0 0,'-70'-1'1386'0'0,"36"2"412"0"0,130-4 269 0 0,179-29 0 0 0,89-44-1651 0 0,-101 18-170 0 0,81-5-1727 0 0,-275 51 590 0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4:1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478 257 13903 0 0,'0'0'638'0'0,"-2"-1"-14"0"0,-5 0-399 0 0,-1-1-88 0 0,7 2 439 0 0,0-5 901 0 0,1 4-1440 0 0,0 1 0 0 0,0 0-1 0 0,0-1 1 0 0,-1 1-1 0 0,1-1 1 0 0,0 1-1 0 0,0-1 1 0 0,0 1 0 0 0,0 0-1 0 0,0-1 1 0 0,1 1-1 0 0,-1-1 1 0 0,0 1 0 0 0,0 0-1 0 0,0-1 1 0 0,0 1-1 0 0,0-1 1 0 0,1 1 0 0 0,-1 0-1 0 0,0-1 1 0 0,0 1-1 0 0,1-1 1 0 0,2-4 174 0 0,1 1 1 0 0,-1-1 0 0 0,1 1-1 0 0,0 0 1 0 0,1 0-1 0 0,-1 0 1 0 0,1 0 0 0 0,9-5-1 0 0,46-22 465 0 0,-43 23-632 0 0,89-46 223 0 0,37-17-133 0 0,-135 67-140 0 0,43-17 31 0 0,-47 20-20 0 0,0 0-1 0 0,1 0 1 0 0,-1 0-1 0 0,1 0 1 0 0,-1 1-1 0 0,1-1 1 0 0,-1 1-1 0 0,1 1 1 0 0,7 0-1 0 0,-11-1-5 0 0,1 1-1 0 0,-1-1 1 0 0,0 1-1 0 0,0-1 1 0 0,0 1-1 0 0,0-1 1 0 0,0 1-1 0 0,0-1 1 0 0,0 1-1 0 0,0 0 1 0 0,0 0 0 0 0,0 0-1 0 0,0-1 1 0 0,0 1-1 0 0,-1 0 1 0 0,1 0-1 0 0,0 0 1 0 0,-1 0-1 0 0,1 0 1 0 0,-1 0-1 0 0,1 1 1 0 0,-1-1-1 0 0,1 0 1 0 0,-1 0-1 0 0,0 0 1 0 0,1 0-1 0 0,-1 1 1 0 0,0-1-1 0 0,0 0 1 0 0,0 0 0 0 0,0 0-1 0 0,0 1 1 0 0,0-1-1 0 0,0 0 1 0 0,-1 0-1 0 0,1 2 1 0 0,-2 5-17 0 0,0 0 1 0 0,-1 0 0 0 0,0 0-1 0 0,-4 8 1 0 0,7-16 17 0 0,-10 21-3 0 0,-1 0 1 0 0,-1-1-1 0 0,-18 21 0 0 0,-48 55-6 0 0,69-86 5 0 0,-230 229-253 0 0,-31-19-378 0 0,29-53 420 0 0,230-160 287 0 0,1 1 0 0 0,-16 15 0 0 0,25-22 219 0 0,10-1-173 0 0,1-1 1 0 0,-1-1-1 0 0,0 0 1 0 0,0 0-1 0 0,14-6 0 0 0,14-3 57 0 0,112-21 867 0 0,220-17 0 0 0,-353 48-1017 0 0,43-5 43 0 0,62 2 0 0 0,-110 5-498 0 0,0-1 0 0 0,0 2 0 0 0,0-1-1 0 0,-1 2 1 0 0,1-1 0 0 0,16 7 0 0 0,-18-4-1284 0 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4:16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935 3 13247 0 0,'0'0'1195'0'0,"2"0"-982"0"0,4-3-142 0 0,-30 9 842 0 0,20-6-825 0 0,-1 1 0 0 0,0 0-1 0 0,1 0 1 0 0,-1 1 0 0 0,-5 2 0 0 0,-40 23 190 0 0,-58 42 0 0 0,-42 42 588 0 0,-15 10-351 0 0,145-108-515 0 0,-137 97 0 0 0,10 13 0 0 0,136-113 28 0 0,0 2-1 0 0,2-1 0 0 0,-1 2 1 0 0,1-1-1 0 0,-10 20 0 0 0,16-27-13 0 0,0 1-1 0 0,1 0 0 0 0,0-1 1 0 0,0 1-1 0 0,0 0 1 0 0,0 0-1 0 0,1 0 1 0 0,0 0-1 0 0,0 0 0 0 0,1 1 1 0 0,0-1-1 0 0,0 0 1 0 0,0 0-1 0 0,1 0 0 0 0,0 0 1 0 0,2 7-1 0 0,-2-9 11 0 0,1-1 0 0 0,-1 0 1 0 0,1 0-1 0 0,0-1 0 0 0,0 1 0 0 0,0 0 0 0 0,0 0 0 0 0,1-1 0 0 0,-1 0 0 0 0,1 1 0 0 0,-1-1 0 0 0,1 0 1 0 0,0 0-1 0 0,0 0 0 0 0,0-1 0 0 0,0 1 0 0 0,4 1 0 0 0,3 1 29 0 0,0-1-1 0 0,0 0 1 0 0,0 0 0 0 0,14 1 0 0 0,24 0-309 0 0,1-1 1 0 0,1-2 0 0 0,49-7-1 0 0,-55 2-476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0:5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82 11375 0 0,'0'0'1031'0'0,"1"2"-850"0"0,0 0-165 0 0,8 15 119 0 0,18 25 3774 0 0,-26-41-3535 0 0,1 0-250 0 0,0 0 0 0 0,-1 0 0 0 0,1 0 0 0 0,0 0 0 0 0,0 0 1 0 0,0 0-1 0 0,3 0 0 0 0,1 0 8 0 0,0 0 1 0 0,0 0-1 0 0,-1-1 1 0 0,1 0-1 0 0,0 0 1 0 0,0-1-1 0 0,0 1 1 0 0,-1-1-1 0 0,9-3 1 0 0,49-17 331 0 0,-63 21-462 0 0,13-5-37 0 0,-1-1 1 0 0,1 0-1 0 0,-1-1 1 0 0,20-14-1 0 0,-29 18-77 0 0,0 1-1 0 0,1-1 1 0 0,-1 0-1 0 0,0 0 1 0 0,0-1-1 0 0,0 1 1 0 0,-1 0-1 0 0,1-1 0 0 0,-1 0 1 0 0,0 1-1 0 0,0-1 1 0 0,0 0-1 0 0,-1 0 1 0 0,1 0-1 0 0,-1-1 1 0 0,0 1-1 0 0,0 0 0 0 0,0-8 1 0 0,-1 12 79 0 0,0-1 1 0 0,0 1-1 0 0,0 0 1 0 0,-1-1-1 0 0,1 1 1 0 0,0-1-1 0 0,0 1 0 0 0,-1 0 1 0 0,1-1-1 0 0,0 1 1 0 0,-1 0-1 0 0,1 0 1 0 0,-1-1-1 0 0,1 1 0 0 0,0 0 1 0 0,-1 0-1 0 0,1-1 1 0 0,0 1-1 0 0,-1 0 1 0 0,1 0-1 0 0,-1 0 1 0 0,1 0-1 0 0,-1 0 0 0 0,1 0 1 0 0,-1-1-1 0 0,-11 0-257 0 0,11 1 287 0 0,-9 0-71 0 0,0 0 0 0 0,0 1 0 0 0,0 1 1 0 0,1-1-1 0 0,-1 2 0 0 0,0-1 0 0 0,-13 7 0 0 0,-65 32 54 0 0,55-22 136 0 0,0 2 0 0 0,1 2-1 0 0,1 0 1 0 0,2 2 0 0 0,0 2-1 0 0,1 0 1 0 0,-38 51 0 0 0,61-71-105 0 0,0 0 1 0 0,0 1 0 0 0,0-1 0 0 0,1 1 0 0 0,0 0 0 0 0,1 0 0 0 0,0 0 0 0 0,0 1 0 0 0,-2 9 0 0 0,5-13 30 0 0,-1 0 0 0 0,1 0 0 0 0,0-1 0 0 0,0 1 0 0 0,0 0 1 0 0,0 0-1 0 0,1 0 0 0 0,0 0 0 0 0,0-1 0 0 0,1 1 0 0 0,-1 0 0 0 0,1-1 1 0 0,0 1-1 0 0,0-1 0 0 0,0 0 0 0 0,1 1 0 0 0,0-1 0 0 0,3 3 1 0 0,1 2 78 0 0,1-1 1 0 0,0-1-1 0 0,0 0 1 0 0,1 0-1 0 0,0-1 1 0 0,0 0-1 0 0,1 0 1 0 0,-1-1 0 0 0,1 0-1 0 0,12 3 1 0 0,3 1 5 0 0,1-2 1 0 0,0 0 0 0 0,28 2 0 0 0,-44-8-245 0 0,0-1 0 0 0,0 0 1 0 0,0 0-1 0 0,0-1 0 0 0,0 0 1 0 0,0-1-1 0 0,15-4 0 0 0,16-7-987 0 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4:16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6 6911 0 0,'0'0'623'0'0,"-1"-1"-514"0"0,-2 0 31 0 0,1 0 0 0 0,0 1 0 0 0,-1-1-1 0 0,1 1 1 0 0,0-1 0 0 0,-1 1-1 0 0,1 0 1 0 0,-1 0 0 0 0,1 0 0 0 0,0 0-1 0 0,-1 0 1 0 0,1 1 0 0 0,0-1-1 0 0,-1 1 1 0 0,-2 1 0 0 0,-7 2 2340 0 0,-20 11 1 0 0,14-6-1103 0 0,-18 9-877 0 0,-58 41 0 0 0,56-34-412 0 0,24-15-58 0 0,1 0 0 0 0,0 1 0 0 0,1 1 0 0 0,0 0 0 0 0,1 0 0 0 0,0 1 0 0 0,1 0 0 0 0,0 1 0 0 0,-10 21 0 0 0,19-33-20 0 0,0 1-1 0 0,-1-1 1 0 0,1 1 0 0 0,0 0-1 0 0,0-1 1 0 0,1 1 0 0 0,-1 0-1 0 0,0 0 1 0 0,1 0-1 0 0,0 0 1 0 0,0 0 0 0 0,0 0-1 0 0,0 0 1 0 0,0-1-1 0 0,1 6 1 0 0,0-6 5 0 0,0 0 0 0 0,0-1 0 0 0,-1 1 0 0 0,1-1 0 0 0,0 1 0 0 0,0-1 1 0 0,1 0-1 0 0,-1 1 0 0 0,0-1 0 0 0,0 0 0 0 0,1 0 0 0 0,-1 0 0 0 0,0 0 0 0 0,1 0 0 0 0,-1 0 0 0 0,1 0 0 0 0,0 0 0 0 0,-1-1 1 0 0,1 1-1 0 0,0-1 0 0 0,-1 1 0 0 0,1-1 0 0 0,0 1 0 0 0,-1-1 0 0 0,1 0 0 0 0,0 0 0 0 0,2 0 0 0 0,7 0 64 0 0,0 0-1 0 0,0-1 1 0 0,1-1-1 0 0,14-3 0 0 0,45-16 151 0 0,-61 18-201 0 0,16-6 36 0 0,45-23-1 0 0,-58 26-59 0 0,-1-1 0 0 0,-1 0 1 0 0,0-1-1 0 0,0-1 0 0 0,16-15 0 0 0,-24 21-10 0 0,0-1 1 0 0,0 1-1 0 0,-1-1 0 0 0,1 0 0 0 0,-1 0 1 0 0,0 1-1 0 0,0-1 0 0 0,1-6 0 0 0,-2 8-28 0 0,-1 1-1 0 0,1-1 0 0 0,-1 0 1 0 0,0 1-1 0 0,1-1 1 0 0,-1 0-1 0 0,0 1 0 0 0,0-1 1 0 0,0 0-1 0 0,-1 1 1 0 0,1-1-1 0 0,0 0 0 0 0,0 1 1 0 0,-1-1-1 0 0,1 0 1 0 0,-1 1-1 0 0,0-1 0 0 0,1 1 1 0 0,-1-1-1 0 0,0 1 1 0 0,0-1-1 0 0,0 1 0 0 0,-2-2 1 0 0,-1-2-241 0 0,-1 1 1 0 0,0 1-1 0 0,0-1 1 0 0,-1 1-1 0 0,1 0 1 0 0,0 0-1 0 0,-1 0 1 0 0,0 1-1 0 0,0 0 1 0 0,0 0-1 0 0,0 0 0 0 0,-6 0 1 0 0,-1 0-466 0 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4:17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35 314 6911 0 0,'0'0'5123'0'0,"-7"10"-1874"0"0,7-9-3143 0 0,-1 0-1 0 0,0-1 1 0 0,1 1-1 0 0,-1-1 1 0 0,0 1-1 0 0,1 0 1 0 0,-1-1-1 0 0,0 0 1 0 0,0 1-1 0 0,1-1 1 0 0,-1 1-1 0 0,0-1 1 0 0,0 0-1 0 0,0 0 1 0 0,1 1-1 0 0,-1-1 1 0 0,0 0-1 0 0,0 0 1 0 0,0 0-1 0 0,0 0 1 0 0,0 0-1 0 0,-1 0 1 0 0,1-1-60 0 0,1 1 1 0 0,-1-1-1 0 0,0 1 0 0 0,1-1 1 0 0,-1 1-1 0 0,1-1 1 0 0,-1 0-1 0 0,1 1 0 0 0,-1-1 1 0 0,1 0-1 0 0,-1 1 0 0 0,1-1 1 0 0,0 0-1 0 0,-1 0 1 0 0,1 1-1 0 0,0-1 0 0 0,0 0 1 0 0,-1 0-1 0 0,1 0 1 0 0,0 1-1 0 0,0-1 0 0 0,0 0 1 0 0,0 0-1 0 0,0 0 1 0 0,0 1-1 0 0,0-1 0 0 0,0 0 1 0 0,1-1-1 0 0,0-5 59 0 0,0 1-1 0 0,1-1 0 0 0,0 1 1 0 0,0 0-1 0 0,0-1 1 0 0,1 1-1 0 0,0 0 0 0 0,0 1 1 0 0,7-10-1 0 0,2-1 30 0 0,26-27 0 0 0,-18 22-147 0 0,0 2 0 0 0,1 0-1 0 0,1 2 1 0 0,1 0 0 0 0,34-18-1 0 0,-36 24 12 0 0,0 1 0 0 0,31-10-1 0 0,-44 17 12 0 0,0 1-1 0 0,0 0 1 0 0,0 1-1 0 0,1 0 0 0 0,-1 0 1 0 0,1 0-1 0 0,-1 1 1 0 0,1 1-1 0 0,15 2 1 0 0,-15-2 36 0 0,-1 2 0 0 0,1-1 0 0 0,-1 1 0 0 0,0 0 0 0 0,0 1 0 0 0,12 7 1 0 0,-16-9-37 0 0,-1 1 1 0 0,1 0 0 0 0,-1 1 0 0 0,1-1 0 0 0,-1 1-1 0 0,0-1 1 0 0,-1 1 0 0 0,1 0 0 0 0,0 0 0 0 0,-1 0-1 0 0,0 0 1 0 0,0 1 0 0 0,2 7 0 0 0,-1-4-7 0 0,-2-1 0 0 0,1 1 0 0 0,-1 0-1 0 0,0 0 1 0 0,0 0 0 0 0,-1 0 0 0 0,0 0 0 0 0,0 0 0 0 0,-1 0 0 0 0,0 0 0 0 0,-4 13 0 0 0,0-7-255 0 0,0 0 1 0 0,-2 0-1 0 0,1-1 0 0 0,-1 0 1 0 0,-13 17-1 0 0,-28 44-4642 0 0,47-71 3312 0 0,-2 6-38 0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4:17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0 14367 0 0,'0'0'1110'0'0,"-1"2"-726"0"0,-14 16 197 0 0,8-10-167 0 0,0 1 1 0 0,-8 14-1 0 0,-15 35 541 0 0,-21 62 0 0 0,-15 66-337 0 0,19-49-504 0 0,-17 69-50 0 0,52-171-64 0 0,-1 0 0 0 0,-2-1 0 0 0,-27 44 0 0 0,16-29 0 0 0,-77 178 107 0 0,71-154-1808 0 0,26-62 119 0 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4:17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 7831 0 0,'1'0'4876'0'0,"30"-10"64"0"0,18 0-3574 0 0,23-2-253 0 0,37-4 87 0 0,373-61-96 0 0,-407 64-3597 0 0,-43 9-4749 0 0</inkml:trace>
  <inkml:trace contextRef="#ctx0" brushRef="#br0" timeOffset="1">900 178 11975 0 0,'0'0'923'0'0,"0"2"-602"0"0,-1-1-562 0 0,-2 19 1109 0 0,2-13 935 0 0,0 0 1 0 0,0 0-1 0 0,1 0 1 0 0,0-1 0 0 0,2 11-1 0 0,-2-12-1738 0 0,0 0 0 0 0,0 1 0 0 0,0-1 0 0 0,0 0 0 0 0,-1 0 0 0 0,0 0 0 0 0,0 0 0 0 0,0 0 0 0 0,-1 0 0 0 0,0 0 0 0 0,-4 9 0 0 0,-4 3-478 0 0,-20 29 0 0 0,26-41 279 0 0,-25 37-3819 0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4:18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180 212 5983 0 0,'-5'10'9'0'0,"-2"-2"0"0"0,-13 15 0 0 0,-18 11 3374 0 0,-47 21 6153 0 0,61-41-6122 0 0,25-15-3299 0 0,-1-1 0 0 0,1 1 0 0 0,0 0 0 0 0,-1 0 0 0 0,1-1 0 0 0,0 1 0 0 0,0 0 0 0 0,0 0-1 0 0,2-1 1 0 0,2-4 95 0 0,8-9-29 0 0,0 0 1 0 0,1 0-1 0 0,26-19 1 0 0,-4 3-51 0 0,117-105-230 0 0,-132 118-31 0 0,27-17 0 0 0,-38 29 95 0 0,-1 1 0 0 0,1 0 0 0 0,0 0 1 0 0,1 1-1 0 0,18-6 0 0 0,-26 9 35 0 0,0 1 0 0 0,1-1 0 0 0,-1 1 0 0 0,0 0 0 0 0,0 0 0 0 0,5 0 0 0 0,3 4 0 0 0,-9-2 10 0 0,-1 1 1 0 0,1-1-1 0 0,0 0 0 0 0,-1 0 0 0 0,1 1 0 0 0,-1-1 1 0 0,0 1-1 0 0,0-1 0 0 0,0 1 0 0 0,0-1 0 0 0,0 1 1 0 0,0 0-1 0 0,-1-1 0 0 0,0 1 0 0 0,1 0 0 0 0,-1 2 1 0 0,0 9 106 0 0,-1 24 1 0 0,1-37-115 0 0,-4 25 133 0 0,-1 0-1 0 0,-9 30 0 0 0,6-31-82 0 0,2 0 0 0 0,-4 38-1 0 0,12-46-1253 0 0,-2-16 492 0 0,1 0 0 0 0,-1 0 0 0 0,1 0 0 0 0,-1 1 0 0 0,1-1 0 0 0,0 0 0 0 0,0 0 0 0 0,-1 0 0 0 0,1 0 0 0 0,2 1 0 0 0,6 5-6179 0 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4:18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62 5983 0 0,'-1'1'2728'0'0,"-4"19"2391"0"0,-14 36 0 0 0,-3 10-3082 0 0,20-58-1822 0 0,0 0 1 0 0,1 1 0 0 0,0-1-1 0 0,0 0 1 0 0,1 1 0 0 0,2 11-1 0 0,-1-9-95 0 0,2 0 0 0 0,-1-1 0 0 0,1 0 0 0 0,1 0 0 0 0,0 0 0 0 0,0 0 0 0 0,1 0 0 0 0,1-1 0 0 0,-1 0 0 0 0,12 14 0 0 0,-16-22 45 0 0,8 3 115 0 0,-9-3-261 0 0,1-1 0 0 0,-1 1 0 0 0,1-1-1 0 0,-1 1 1 0 0,1-1 0 0 0,-1 0 0 0 0,1 0 0 0 0,-1 1-1 0 0,1-1 1 0 0,-1 0 0 0 0,1 0 0 0 0,0 1 0 0 0,-1-1-1 0 0,1 0 1 0 0,-1 0 0 0 0,1 0 0 0 0,0 0 0 0 0,-1 0-1 0 0,1 0 1 0 0,-1 0 0 0 0,2 0 0 0 0,5-2 93 0 0,0-1 0 0 0,0 0 0 0 0,0 0 0 0 0,-1 0 0 0 0,1 0 0 0 0,-1-1 0 0 0,8-6 1 0 0,39-39 297 0 0,-22 20-268 0 0,127-127-429 0 0,-78 73-2503 0 0,-43 42-67 0 0,-19 23 899 0 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4:18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68 1375 0 0,'0'1'107'0'0,"-1"2"40"0"0,1 0-1 0 0,-1 0 1 0 0,0 0 0 0 0,1-1-1 0 0,-1 1 1 0 0,-1-1-1 0 0,1 1 1 0 0,0-1 0 0 0,0 1-1 0 0,-1-1 1 0 0,-3 4-1 0 0,4-5 116 0 0,0 1 0 0 0,0-1 0 0 0,1 0-1 0 0,-1 0 1 0 0,0 0 0 0 0,0 1 0 0 0,1-1-1 0 0,-1 0 1 0 0,1 1 0 0 0,-1-1-1 0 0,1 1 1 0 0,-1-1 0 0 0,1 1 0 0 0,0 2-1 0 0,0 7 1720 0 0,1 1-1 0 0,0-1 1 0 0,3 11-1 0 0,1 8-71 0 0,-5-27-1679 0 0,0 1-1 0 0,1 0 1 0 0,0-1 0 0 0,0 1 0 0 0,0-1-1 0 0,0 1 1 0 0,0-1 0 0 0,1 0 0 0 0,-1 1 0 0 0,1-1-1 0 0,0 0 1 0 0,0 0 0 0 0,3 3 0 0 0,-3-4-102 0 0,0 0 1 0 0,1 0-1 0 0,-1-1 1 0 0,0 1-1 0 0,1-1 1 0 0,0 0-1 0 0,-1 1 1 0 0,1-1-1 0 0,0 0 1 0 0,0 0-1 0 0,-1-1 1 0 0,1 1-1 0 0,0-1 1 0 0,0 1-1 0 0,0-1 1 0 0,5 0-1 0 0,5-1 74 0 0,0 0 0 0 0,0-1 0 0 0,0-1 0 0 0,0 0 0 0 0,-1 0 0 0 0,0-1 0 0 0,1-1 0 0 0,11-6 0 0 0,8-6-48 0 0,48-33-1 0 0,-61 37-211 0 0,3-2-155 0 0,20-18-1 0 0,-36 28 40 0 0,0 0-1 0 0,-1-1 0 0 0,0 1 1 0 0,0-1-1 0 0,0-1 0 0 0,-1 1 1 0 0,0-1-1 0 0,4-7 0 0 0,-7 12 103 0 0,0 0 0 0 0,-1 0 0 0 0,1 1 0 0 0,-1-1 0 0 0,1 0 0 0 0,-1 0 0 0 0,1 0 0 0 0,-1 0-1 0 0,0 0 1 0 0,0 0 0 0 0,0 0 0 0 0,0 1 0 0 0,0-1 0 0 0,-1 0 0 0 0,1 0 0 0 0,-1 0 0 0 0,1 0 0 0 0,-1 0 0 0 0,1 1 0 0 0,-1-1-1 0 0,-2-3 1 0 0,2 3 9 0 0,0 1 0 0 0,0 0 0 0 0,-1 0 0 0 0,1 0 0 0 0,-1 0-1 0 0,1 0 1 0 0,-1 0 0 0 0,1 0 0 0 0,-1 0 0 0 0,1 0 0 0 0,-1 1 0 0 0,0-1-1 0 0,1 1 1 0 0,-1-1 0 0 0,0 1 0 0 0,1 0 0 0 0,-1-1 0 0 0,0 1 0 0 0,0 0-1 0 0,0 0 1 0 0,1 0 0 0 0,-1 1 0 0 0,-3 0 0 0 0,-4 0 16 0 0,1 2 0 0 0,-1-1 1 0 0,1 1-1 0 0,0 0 0 0 0,0 1 0 0 0,0 0 0 0 0,0 0 1 0 0,1 1-1 0 0,-10 8 0 0 0,-6 6 326 0 0,-29 33-1 0 0,24-23 16 0 0,-33 31 312 0 0,7-9 472 0 0,-75 93 0 0 0,121-133-925 0 0,0 1 1 0 0,-8 15-1 0 0,15-24-122 0 0,-1 1-1 0 0,1-1 1 0 0,-1 0-1 0 0,1 0 1 0 0,0 1 0 0 0,0-1-1 0 0,1 0 1 0 0,-1 1-1 0 0,1-1 1 0 0,-1 1-1 0 0,1-1 1 0 0,0 1 0 0 0,0-1-1 0 0,2 6 1 0 0,-1-7-42 0 0,-1 0-1 0 0,2 0 1 0 0,-1 0 0 0 0,0-1-1 0 0,0 1 1 0 0,0-1 0 0 0,1 1 0 0 0,-1-1-1 0 0,1 1 1 0 0,-1-1 0 0 0,1 0-1 0 0,-1 1 1 0 0,1-1 0 0 0,0 0 0 0 0,0 0-1 0 0,0 0 1 0 0,-1-1 0 0 0,1 1-1 0 0,0 0 1 0 0,0-1 0 0 0,0 1 0 0 0,3-1-1 0 0,6 2-775 0 0,0-1 0 0 0,20 0-1 0 0,-29-1 545 0 0,35-1-7219 0 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4:19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334 326 16959 0 0,'0'0'778'0'0,"-2"1"-20"0"0,-106 39 436 0 0,84-33-767 0 0,-3 3 414 0 0,-1-2 0 0 0,-1-2 0 0 0,1 0 0 0 0,-48 2-1 0 0,75-8-681 0 0,-9-15-75 0 0,9 13-80 0 0,1-1-1 0 0,0 0 1 0 0,0 0-1 0 0,1 0 1 0 0,-1 0 0 0 0,1 0-1 0 0,-1 0 1 0 0,1 0-1 0 0,0 0 1 0 0,0 1 0 0 0,3-6-1 0 0,18-29-154 0 0,-18 31 120 0 0,25-33-231 0 0,1 1 0 0 0,2 1-1 0 0,65-57 1 0 0,-80 79 190 0 0,0 0-1 0 0,2 1 1 0 0,0 0-1 0 0,1 2 1 0 0,36-18-1 0 0,-51 29 84 0 0,-1-1 1 0 0,0 1-1 0 0,1 0 0 0 0,-1 0 0 0 0,1 1 0 0 0,-1-1 0 0 0,1 1 0 0 0,-1 0 0 0 0,1 1 0 0 0,-1-1 0 0 0,1 1 0 0 0,-1 0 0 0 0,1 0 0 0 0,-1 0 0 0 0,1 0 0 0 0,-1 1 0 0 0,0 0 0 0 0,0 0 0 0 0,6 3 0 0 0,6 6 121 0 0,-1-1 0 0 0,0 2 1 0 0,18 17-1 0 0,-25-21-103 0 0,18 17 240 0 0,-2 1-1 0 0,-1 0 1 0 0,26 41 0 0 0,-47-66-261 0 0,-1 1 1 0 0,0 0-1 0 0,0 0 0 0 0,0 0 1 0 0,0 0-1 0 0,0 0 0 0 0,0-1 1 0 0,-1 1-1 0 0,1 1 1 0 0,-1-1-1 0 0,1 0 0 0 0,-1 0 1 0 0,0 0-1 0 0,0 0 0 0 0,1 0 1 0 0,-2 0-1 0 0,1 0 1 0 0,0 0-1 0 0,0 1 0 0 0,-1-1 1 0 0,1 0-1 0 0,-2 2 0 0 0,0 0 5 0 0,0-1 0 0 0,0 1 0 0 0,-1-1 0 0 0,1 0-1 0 0,-1 0 1 0 0,0 0 0 0 0,0 0 0 0 0,0 0 0 0 0,-1-1-1 0 0,-4 4 1 0 0,-34 21-237 0 0,-73 33 0 0 0,87-47-72 0 0,0-1 0 0 0,-31 8 0 0 0,42-16-33 0 0,1 0-1 0 0,-1-1 1 0 0,0-1-1 0 0,0 0 0 0 0,-20-1 1 0 0,32-1 143 0 0,1-1 0 0 0,-1 1 0 0 0,1-1 0 0 0,-8-2 0 0 0,11 3 65 0 0,0-1 1 0 0,0 1 0 0 0,0-1 0 0 0,0 1 0 0 0,0 0 0 0 0,0-1 0 0 0,0 0 0 0 0,0 1 0 0 0,1-1 0 0 0,-1 0 0 0 0,0 1 0 0 0,0-1 0 0 0,0 0 0 0 0,1 0 0 0 0,-1 1-1 0 0,0-1 1 0 0,1 0 0 0 0,-1 0 0 0 0,1 0 0 0 0,-1 0 0 0 0,1 0 0 0 0,-1 0 0 0 0,1 0 0 0 0,-1-2 0 0 0,2-6-1395 0 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4:19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7 17823 0 0,'-1'-1'1618'0'0,"1"0"-1592"0"0,-1 1 0 0 0,0-1 0 0 0,0 1 1 0 0,0-1-1 0 0,0 1 0 0 0,1-1 1 0 0,-1 1-1 0 0,0 0 0 0 0,0-1 1 0 0,0 1-1 0 0,0 0 0 0 0,0 0 1 0 0,0 0-1 0 0,0 0 0 0 0,0 0 1 0 0,0 0-1 0 0,0 0 0 0 0,0 0 0 0 0,1 0 1 0 0,-1 0-1 0 0,0 0 0 0 0,0 1 1 0 0,0-1-1 0 0,0 0 0 0 0,0 1 1 0 0,0-1-1 0 0,0 1 0 0 0,1-1 1 0 0,-1 1-1 0 0,-1 0 0 0 0,0 0 85 0 0,-20 11 233 0 0,1 1 0 0 0,0 0-1 0 0,1 2 1 0 0,0 0 0 0 0,1 2 0 0 0,1 0-1 0 0,1 0 1 0 0,0 2 0 0 0,-23 33-1 0 0,16-11-244 0 0,2 0 0 0 0,-23 56-1 0 0,-24 92-43 0 0,57-153-27 0 0,-3 14-56 0 0,9-30-286 0 0,0-1 1 0 0,-1 1 0 0 0,0-1 0 0 0,-2-1-1 0 0,-13 23 1 0 0,15-32-1363 0 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4:28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1189 67 5063 0 0,'29'-12'1315'0'0,"0"1"-1"0"0,48-11 0 0 0,-72 21-839 0 0,87-19 5907 0 0,-95 20-6256 0 0,1 1-1 0 0,0-1 1 0 0,0 1-1 0 0,0 0 0 0 0,-1 0 1 0 0,1 0-1 0 0,-2 2 1 0 0,-5 1 93 0 0,-168 73 748 0 0,-63 23-1007 0 0,195-84-165 0 0,-1-2-1 0 0,0-2 1 0 0,-69 8-1 0 0,97-19 162 0 0,-1 0-1 0 0,1-1 1 0 0,0-1-1 0 0,-1-1 0 0 0,1 0 1 0 0,-18-6-1 0 0,26 6 29 0 0,0-1-1 0 0,0 0 0 0 0,0-1 1 0 0,1 0-1 0 0,-1-1 1 0 0,1 0-1 0 0,0 0 0 0 0,1-1 1 0 0,-1 0-1 0 0,1 0 0 0 0,0-1 1 0 0,-7-9-1 0 0,13 14 24 0 0,0 0 1 0 0,1 0-1 0 0,-1 0 0 0 0,1 0 0 0 0,-1-1 0 0 0,1 1 0 0 0,0 0 0 0 0,0-1 1 0 0,0 1-1 0 0,0-1 0 0 0,0 0 0 0 0,1 1 0 0 0,-1-1 0 0 0,1 0 0 0 0,0 1 1 0 0,0-1-1 0 0,0 0 0 0 0,0 1 0 0 0,0-1 0 0 0,0 0 0 0 0,1 1 0 0 0,-1-1 1 0 0,1 0-1 0 0,0 1 0 0 0,0-1 0 0 0,0 1 0 0 0,1-4 0 0 0,4-1-7 0 0,6-2 0 0 0,-8 9-5 0 0,-2 0-3 0 0,2 1-45 0 0,-1 1 50 0 0,0 1 1 0 0,0-1 0 0 0,0 1-1 0 0,0 0 1 0 0,0 0 0 0 0,-1 0 0 0 0,1 0-1 0 0,-1 0 1 0 0,0 0 0 0 0,0 1-1 0 0,0-1 1 0 0,0 1 0 0 0,-1-1-1 0 0,1 1 1 0 0,-1 0 0 0 0,0-1 0 0 0,0 1-1 0 0,0 0 1 0 0,-1 0 0 0 0,1 8-1 0 0,-1 7-6 0 0,0 1-1 0 0,-6 37 0 0 0,6-55 10 0 0,-7 37 24 0 0,-2 0 0 0 0,-1 0 0 0 0,-29 71 0 0 0,-65 104 72 0 0,87-183-96 0 0,-1-1 0 0 0,-2-1 0 0 0,-1 0 0 0 0,-1-2 0 0 0,-41 40 0 0 0,-37 24 121 0 0,35-34 296 0 0,56-46-263 0 0,9-11-143 0 0,0 0-1 0 0,0 0 0 0 0,-1 1 1 0 0,1-1-1 0 0,0 0 0 0 0,0 0 1 0 0,0 1-1 0 0,0-1 1 0 0,0 0-1 0 0,0 0 0 0 0,0 1 1 0 0,0-1-1 0 0,0 0 0 0 0,0 0 1 0 0,0 1-1 0 0,0-1 1 0 0,0 0-1 0 0,0 0 0 0 0,0 1 1 0 0,0-1-1 0 0,1 0 0 0 0,-1 0 1 0 0,0 1-1 0 0,0-1 1 0 0,0 0-1 0 0,0 1 0 0 0,2-1 13 0 0,-1 1-1 0 0,1 0 0 0 0,-1 0 1 0 0,1-1-1 0 0,-1 1 0 0 0,1-1 1 0 0,0 1-1 0 0,-1-1 0 0 0,1 0 1 0 0,-1 0-1 0 0,1 0 1 0 0,2 0-1 0 0,14 0 71 0 0,-1-2 0 0 0,0 0 0 0 0,-1-1 0 0 0,1 0 0 0 0,0-2 0 0 0,17-6 0 0 0,8-2 85 0 0,112-34 472 0 0,18-5 146 0 0,-119 38-486 0 0,69-8 0 0 0,-27 15-1188 0 0,-103 15-42 0 0,0-4 368 0 0,1 1 0 0 0,-1-1 0 0 0,0 0 0 0 0,0-1 0 0 0,-1 0-1 0 0,1 0 1 0 0,0-1 0 0 0,-1 0 0 0 0,-11 1 0 0 0,-16 1-1239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0:56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799 1 13847 0 0,'0'0'1254'0'0,"-1"1"-1029"0"0,-15 7-110 0 0,2 1 0 0 0,-1 1 0 0 0,1 0 0 0 0,1 1 0 0 0,0 0 0 0 0,0 1 0 0 0,-16 21 0 0 0,11-10 142 0 0,2 1-1 0 0,0 0 1 0 0,-22 48 0 0 0,-11 37 447 0 0,8-15-5 0 0,-78 131 0 0 0,-9-36 301 0 0,-80 136 520 0 0,183-273-1358 0 0,23-46-144 0 0,-1 1-1 0 0,1-1 1 0 0,1 1 0 0 0,-1-1-1 0 0,1 1 1 0 0,0 10 0 0 0,1-16-18 0 0,0 0 0 0 0,0 0 0 0 0,0 0 0 0 0,0 0 0 0 0,0 1 1 0 0,0-1-1 0 0,1 0 0 0 0,-1 0 0 0 0,0 0 0 0 0,1 0 1 0 0,-1 0-1 0 0,1 0 0 0 0,-1 0 0 0 0,1 0 0 0 0,0 0 0 0 0,-1 0 1 0 0,1 0-1 0 0,0 0 0 0 0,0 0 0 0 0,0-1 0 0 0,-1 1 1 0 0,1 0-1 0 0,0 0 0 0 0,0-1 0 0 0,0 1 0 0 0,0-1 1 0 0,0 1-1 0 0,0-1 0 0 0,0 1 0 0 0,1-1 0 0 0,-1 0 0 0 0,0 1 1 0 0,0-1-1 0 0,0 0 0 0 0,0 0 0 0 0,0 0 0 0 0,0 0 1 0 0,1 0-1 0 0,-1 0 0 0 0,0 0 0 0 0,2-1 0 0 0,24-4-1819 0 0,-4-5-4012 0 0,-8 0-444 0 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4:28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0 218 4143 0 0,'0'0'10640'0'0,"2"-2"-10034"0"0,5-4-132 0 0,0 0 0 0 0,1 0 0 0 0,0 1 0 0 0,17-10 0 0 0,39-13 704 0 0,-46 21-860 0 0,38-14 171 0 0,76-17 0 0 0,-38 12-443 0 0,-39 10-487 0 0,10-2-1528 0 0,-23 4-2957 0 0,-12 4-666 0 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4:29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0 10135 0 0,'-2'1'3623'0'0,"-46"30"-1437"0"0,-49 41 0 0 0,-40 44-2027 0 0,130-109-25 0 0,-25 20 53 0 0,2 2 0 0 0,1 1-1 0 0,2 1 1 0 0,-32 47 0 0 0,52-67-182 0 0,1 0 1 0 0,0 0 0 0 0,1 1 0 0 0,0-1-1 0 0,0 1 1 0 0,2 0 0 0 0,-5 20-1 0 0,8-26-2 0 0,-1-1-1 0 0,0 1 0 0 0,1-1 0 0 0,0 1 1 0 0,1-1-1 0 0,-1 1 0 0 0,1-1 0 0 0,0 0 1 0 0,0 1-1 0 0,1-1 0 0 0,-1 0 0 0 0,1 0 1 0 0,0 0-1 0 0,1 0 0 0 0,-1 0 0 0 0,1 0 1 0 0,0-1-1 0 0,0 1 0 0 0,8 7 0 0 0,-3-5-186 0 0,0-1-1 0 0,1 1 1 0 0,0-2-1 0 0,0 1 1 0 0,0-1 0 0 0,1-1-1 0 0,-1 1 1 0 0,1-2-1 0 0,0 1 1 0 0,1-2-1 0 0,-1 1 1 0 0,0-1-1 0 0,1-1 1 0 0,15 1 0 0 0,3-1-1506 0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4:29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7367 0 0,'0'0'2060'0'0,"0"0"-1751"0"0,1-1-1 0 0,-1 1 0 0 0,1-1 0 0 0,0 1 1 0 0,-1-1-1 0 0,1 1 0 0 0,0 0 1 0 0,0-1-1 0 0,-1 1 0 0 0,1 0 0 0 0,0 0 1 0 0,0 0-1 0 0,0-1 0 0 0,7 4 111 0 0,0 0 1 0 0,0 1-1 0 0,0 0 0 0 0,-1 0 0 0 0,0 1 0 0 0,0-1 1 0 0,0 1-1 0 0,-1 1 0 0 0,11 10 0 0 0,24 31 1342 0 0,53 81-1 0 0,6 7-702 0 0,-79-111-966 0 0,0-1 1 0 0,2-1 0 0 0,44 33-1 0 0,-50-43-61 0 0,1-1-1 0 0,0 0 1 0 0,1-2-1 0 0,0 0 1 0 0,0-1-1 0 0,34 9 1 0 0,-47-16-216 0 0,1 1 1 0 0,0-2-1 0 0,0 1 1 0 0,0-1-1 0 0,0 0 1 0 0,0-1-1 0 0,0 1 1 0 0,0-1-1 0 0,0-1 1 0 0,0 1-1 0 0,-1-1 1 0 0,13-5-1 0 0,-14 5-352 0 0,0-1-1 0 0,0 0 1 0 0,0 0-1 0 0,0 0 0 0 0,0 0 1 0 0,0-1-1 0 0,-1 0 1 0 0,0 0-1 0 0,0 0 1 0 0,0 0-1 0 0,0-1 0 0 0,0 0 1 0 0,-1 1-1 0 0,0-1 1 0 0,4-8-1 0 0,1-15-1778 0 0,-6 13-11 0 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4:29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745 1 15175 0 0,'0'0'1372'0'0,"0"1"-1049"0"0,-5 13 458 0 0,1 0-1 0 0,-3 19 1 0 0,5-22-542 0 0,-1 0-1 0 0,1 1 1 0 0,-2-1 0 0 0,0 0 0 0 0,-8 17 0 0 0,-1-8-16 0 0,0 0 1 0 0,-31 34 0 0 0,-40 29 41 0 0,26-25-93 0 0,3-6 10 0 0,-2-1 0 0 0,-2-3 1 0 0,-3-3-1 0 0,-1-2 1 0 0,-69 33-1 0 0,72-42-11 0 0,58-33-155 0 0,14-7-275 0 0,-6 2 184 0 0,89-41-1842 0 0,-52 21 285 0 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4:30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91 6911 0 0,'0'0'528'0'0,"-2"0"-341"0"0,-5 0 5762 0 0,14-14-4311 0 0,0 7-1427 0 0,1 0 1 0 0,-1 0 0 0 0,1 1-1 0 0,1 0 1 0 0,-1 1 0 0 0,1 0 0 0 0,0 0-1 0 0,16-5 1 0 0,-10 2 117 0 0,-11 6-206 0 0,0 1-1 0 0,-1-1 0 0 0,1 1 1 0 0,0 0-1 0 0,0 0 1 0 0,0 0-1 0 0,0 0 0 0 0,0 1 1 0 0,0 0-1 0 0,0 0 1 0 0,0 0-1 0 0,0 0 0 0 0,0 0 1 0 0,5 2-1 0 0,-8-2 102 0 0,0 13 160 0 0,-1-11-352 0 0,1 1 0 0 0,-1-1 1 0 0,0 0-1 0 0,0 1 1 0 0,-1-1-1 0 0,1 1 1 0 0,0-1-1 0 0,-1 0 1 0 0,-1 4-1 0 0,-3 7 87 0 0,-1-1 0 0 0,0-1 0 0 0,-1 1-1 0 0,0-1 1 0 0,-15 16 0 0 0,-48 48 235 0 0,70-74-351 0 0,-154 131 164 0 0,138-119-140 0 0,9-7-16 0 0,7-6 0 0 0,0 0 0 0 0,-1 0 0 0 0,1 1 0 0 0,0-1-1 0 0,0 0 1 0 0,0 0 0 0 0,0 0 0 0 0,-1 1 0 0 0,1-1 0 0 0,0 0 0 0 0,0 0 0 0 0,0 0 0 0 0,0 1 0 0 0,0-1 0 0 0,-1 0-1 0 0,1 0 1 0 0,0 1 0 0 0,0-1 0 0 0,0 0 0 0 0,0 0 0 0 0,0 1 0 0 0,0-1 0 0 0,0 0 0 0 0,0 0 0 0 0,0 1 0 0 0,0-1 0 0 0,0 0-1 0 0,0 0 1 0 0,0 1 0 0 0,0-1 0 0 0,0 0 0 0 0,0 0 0 0 0,1 1 0 0 0,-1-1 0 0 0,0 0 0 0 0,0 0 0 0 0,0 1 0 0 0,0-1 0 0 0,0 0-1 0 0,1 0 1 0 0,-1 0 0 0 0,0 1 0 0 0,0-1 0 0 0,16 6 210 0 0,20-3 70 0 0,1-7-63 0 0,52-12 1 0 0,0 0-1 0 0,46-2-2292 0 0,-110 15-257 0 0,0-1-4622 0 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4:30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9671 0 0,'0'0'875'0'0,"-2"1"-719"0"0,-1 1-53 0 0,0 1 0 0 0,1-1-1 0 0,-1 1 1 0 0,0-1 0 0 0,1 1 0 0 0,-1 0 0 0 0,1 0-1 0 0,0 0 1 0 0,0 0 0 0 0,0 0 0 0 0,1 1-1 0 0,-1-1 1 0 0,-1 5 0 0 0,2-3 183 0 0,0-1 1 0 0,1 1-1 0 0,-1-1 0 0 0,1 1 1 0 0,0-1-1 0 0,0 1 0 0 0,1-1 0 0 0,0 1 1 0 0,-1-1-1 0 0,1 1 0 0 0,2 4 1 0 0,1 2-73 0 0,1 0 1 0 0,0 0-1 0 0,0 0 1 0 0,1-1-1 0 0,1 1 1 0 0,0-2 0 0 0,13 16-1 0 0,64 58 701 0 0,-71-72-764 0 0,98 95 1047 0 0,-87-81-747 0 0,-2 1-1 0 0,28 43 1 0 0,-37-48-224 0 0,-1 0 0 0 0,-1 1 0 0 0,-1 0 1 0 0,-1 1-1 0 0,-1 0 0 0 0,-1 0 0 0 0,-1 1 1 0 0,-1 0-1 0 0,-1 0 0 0 0,1 31 0 0 0,-5-36-152 0 0,-1 1 0 0 0,0 0 0 0 0,-1-1-1 0 0,-1 1 1 0 0,-1-1 0 0 0,-1 0 0 0 0,-1 0 0 0 0,0 0-1 0 0,-1-1 1 0 0,-1 0 0 0 0,-1 0 0 0 0,-1-1-1 0 0,-13 18 1 0 0,8-15-59 0 0,0-2 0 0 0,-2 0 0 0 0,-1 0 0 0 0,-26 20 0 0 0,11-14 8 0 0,-64 37 0 0 0,-12-12-1127 0 0,100-46 1010 0 0,8-2-482 0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4:31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3679 0 0,'0'0'14384'0'0,"1"1"-13873"0"0,2 2-368 0 0,0-2 0 0 0,0 1 0 0 0,-1 0 0 0 0,1 0 0 0 0,0-1 0 0 0,0 0 0 0 0,1 1 0 0 0,-1-1 0 0 0,0 0 0 0 0,0-1 0 0 0,6 2 0 0 0,43 2 762 0 0,-39-4-739 0 0,114 2 555 0 0,-43-4-3034 0 0,-64 0 1103 0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4:31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12671 0 0,'0'0'3140'0'0,"2"0"-2166"0"0,90-22 1912 0 0,-6 1-2195 0 0,-23 13-635 0 0,99-2 1 0 0,-116 8-875 0 0,-2-3-2468 0 0,-24 3-2798 0 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4:34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36 3223 0 0,'-1'1'5664'0'0,"-77"20"-1790"0"0,61-14-3507 0 0,-1 1 0 0 0,1 0 0 0 0,0 2 0 0 0,1 0 0 0 0,-17 13 0 0 0,12-6-93 0 0,0 2-1 0 0,-36 40 0 0 0,51-50-162 0 0,-1 1 0 0 0,2-1-1 0 0,-1 1 1 0 0,1 1 0 0 0,1-1 0 0 0,-7 22-1 0 0,-11 68 615 0 0,18-77-601 0 0,3-15-73 0 0,-1 0 0 0 0,1 1 0 0 0,1-1 0 0 0,0 0 0 0 0,0 1 0 0 0,1-1 0 0 0,2 15 0 0 0,-2-21-4 0 0,-1 1 0 0 0,1 0 0 0 0,0 0 0 0 0,1-1-1 0 0,-1 1 1 0 0,0-1 0 0 0,1 1 0 0 0,-1-1 0 0 0,1 1-1 0 0,0-1 1 0 0,0 0 0 0 0,0 0 0 0 0,0 0 0 0 0,0 0 0 0 0,0 0-1 0 0,0 0 1 0 0,1-1 0 0 0,-1 1 0 0 0,1-1 0 0 0,-1 1-1 0 0,1-1 1 0 0,0 0 0 0 0,-1 0 0 0 0,1 0 0 0 0,4 0 0 0 0,1 0 92 0 0,-1 0 1 0 0,1 0 0 0 0,0-1 0 0 0,0-1 0 0 0,0 1-1 0 0,-1-1 1 0 0,1 0 0 0 0,0-1 0 0 0,-1 0 0 0 0,11-3 0 0 0,7-6 177 0 0,40-21 0 0 0,-14 6-145 0 0,-10 6-152 0 0,62-39 1 0 0,-86 47-90 0 0,0 0-1 0 0,0-2 1 0 0,-1 0 0 0 0,-1 0-1 0 0,23-30 1 0 0,-32 37-32 0 0,-1-1 0 0 0,-1 0 1 0 0,1 0-1 0 0,-1-1 0 0 0,-1 1 0 0 0,1-1 0 0 0,-2 0 1 0 0,1 1-1 0 0,-1-2 0 0 0,0 1 0 0 0,-1 0 1 0 0,0 0-1 0 0,-1-15 0 0 0,0 18 45 0 0,-1 1 0 0 0,1-1 0 0 0,-1 1 0 0 0,-1-1 0 0 0,1 1 0 0 0,-1-1 0 0 0,0 1 0 0 0,0 0 0 0 0,0 0 0 0 0,-1 0 0 0 0,1 0 0 0 0,-1 0 0 0 0,-1 0 0 0 0,1 1 0 0 0,-1 0 0 0 0,0-1 0 0 0,1 2 0 0 0,-2-1 0 0 0,1 0 0 0 0,0 1 0 0 0,-1-1 0 0 0,0 1 0 0 0,-7-3 0 0 0,-3-1-114 0 0,-1 1 0 0 0,0 1-1 0 0,-32-7 1 0 0,-52-1-626 0 0,61 9 417 0 0,-19 2-240 0 0,50 2 502 0 0,7 0 106 0 0,1 0 0 0 0,0 0-1 0 0,-1 0 1 0 0,1 0-1 0 0,0 0 1 0 0,0 0 0 0 0,-1 0-1 0 0,1 0 1 0 0,0 0 0 0 0,-1 1-1 0 0,1-1 1 0 0,0 0-1 0 0,0 0 1 0 0,-1 0 0 0 0,1 0-1 0 0,0 0 1 0 0,0 1 0 0 0,0-1-1 0 0,-1 0 1 0 0,1 0-1 0 0,0 0 1 0 0,0 1 0 0 0,0-1-1 0 0,-1 0 1 0 0,1 0 0 0 0,0 1-1 0 0,0-1 1 0 0,0 0-1 0 0,0 0 1 0 0,0 1 0 0 0,0-1-1 0 0,-1 0 1 0 0,1 0 0 0 0,0 1-1 0 0,0-1 1 0 0,0 0-1 0 0,0 1 1 0 0,0-1 0 0 0,0 0-1 0 0,0 0 1 0 0,0 1 0 0 0,0-1-1 0 0,0 0 1 0 0,1 1-1 0 0,-1-1 1 0 0,0 0 0 0 0,0 0-1 0 0,0 1 1 0 0,0-1 0 0 0,0 0-1 0 0,0 0 1 0 0,1 1-1 0 0,-1-1 1 0 0,0 0 0 0 0,0 0-1 0 0,0 1 1 0 0,0-1 0 0 0,1 0-1 0 0,-1 0 1 0 0,0 0-1 0 0,0 0 1 0 0,1 1 0 0 0,8 11-3646 0 0,1 1-1186 0 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4:34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5527 0 0,'0'0'10695'0'0,"1"-1"-10174"0"0,6-5-292 0 0,0 0 0 0 0,1 1 0 0 0,0-1 0 0 0,0 2 0 0 0,0-1 0 0 0,0 1 0 0 0,0 0-1 0 0,1 1 1 0 0,0 0 0 0 0,14-3 0 0 0,12 0-216 0 0,50-4 0 0 0,-58 7 227 0 0,-23 3-217 0 0,2-1-2 0 0,-1 0 0 0 0,0 1-1 0 0,0 0 1 0 0,1 0 0 0 0,-1 0 0 0 0,0 0-1 0 0,0 1 1 0 0,1 0 0 0 0,-1 0 0 0 0,0 0-1 0 0,5 3 1 0 0,-1 2 43 0 0,-4 3-48 0 0,-4-6-9 0 0,-1 0-1 0 0,0 0 1 0 0,1 0-1 0 0,-1 0 1 0 0,0 0-1 0 0,-1 0 1 0 0,1 0 0 0 0,0 0-1 0 0,-1 0 1 0 0,0 0-1 0 0,1 0 1 0 0,-1 0-1 0 0,-1 0 1 0 0,1-1-1 0 0,-2 5 1 0 0,-4 5 44 0 0,-16 23 1 0 0,22-33-56 0 0,-8 9 18 0 0,0 0 0 0 0,-1-1 0 0 0,0 0 0 0 0,-1-1 1 0 0,0 0-1 0 0,-12 8 0 0 0,-5 1-2 0 0,-44 19 1 0 0,52-29-42 0 0,9-4 19 0 0,1-1 0 0 0,-14 9-1 0 0,48-10 271 0 0,291 14 1082 0 0,-243-12-3852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0:56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14743 0 0,'0'0'6152'0'0,"2"0"-5812"0"0,17-6-150 0 0,1 1-1 0 0,0 2 1 0 0,0 0 0 0 0,29-1-1 0 0,85 6 902 0 0,-97 0-1006 0 0,112 9-1603 0 0,-1 9-3433 0 0,-108-12-2308 0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4:35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1 11431 0 0,'0'0'1032'0'0,"-2"1"-845"0"0,-19 11 272 0 0,1 1 0 0 0,-26 20 0 0 0,-24 17 536 0 0,16-16-153 0 0,1 3-1 0 0,-81 73 1 0 0,90-68-363 0 0,2 1 0 0 0,-54 72 0 0 0,78-91-306 0 0,1 2 1 0 0,2 0 0 0 0,0 1-1 0 0,2 1 1 0 0,1 0 0 0 0,-16 53-1 0 0,26-71-100 0 0,0-1 0 0 0,1 0 0 0 0,0 1 0 0 0,0-1 0 0 0,1 1 0 0 0,1-1 0 0 0,-1 1 0 0 0,1-1 0 0 0,1 0 0 0 0,0 1 0 0 0,4 12 0 0 0,-3-14 34 0 0,0-1 0 0 0,1 0 0 0 0,-1 0 0 0 0,2 0 0 0 0,-1 0 0 0 0,1-1 0 0 0,0 1 0 0 0,0-1 0 0 0,0 0 0 0 0,1-1 0 0 0,0 0 0 0 0,0 1 0 0 0,13 7-1 0 0,4 0 89 0 0,1-1 0 0 0,-1 0-1 0 0,2-2 1 0 0,-1-1 0 0 0,2 0-1 0 0,-1-2 1 0 0,1-1 0 0 0,0-2-1 0 0,48 4 1 0 0,-65-8-1030 0 0,0-1 0 0 0,14-2 0 0 0,-20 2 306 0 0,0 1 0 0 0,0-1 0 0 0,0 0 0 0 0,0 0 1 0 0,0-1-1 0 0,0 1 0 0 0,0 0 0 0 0,-1-1 0 0 0,1 0 0 0 0,3-3 1 0 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4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12295 0 0,'0'0'5944'0'0,"-1"1"-5077"0"0,-5 5-460 0 0,1 0 0 0 0,0 1 0 0 0,1-1 0 0 0,0 1 1 0 0,0 0-1 0 0,0 0 0 0 0,1 1 0 0 0,0-1 0 0 0,0 1 0 0 0,-2 8 0 0 0,-7 45 403 0 0,12-59-1045 0 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4:40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45 4143 0 0,'19'-8'649'0'0,"27"-6"1"0"0,4-3 3539 0 0,-29 13-2439 0 0,-19 4-1272 0 0,5-1 6029 0 0,-84 35-6366 0 0,35-15-108 0 0,-52 17 0 0 0,91-35-32 0 0,-36 11-81 0 0,-1-1 1 0 0,0-2-1 0 0,-53 4 0 0 0,83-12 34 0 0,1 0-1 0 0,0-1 1 0 0,-1-1-1 0 0,1 1 1 0 0,-17-5 0 0 0,25 5 31 0 0,0-1 0 0 0,0 1 1 0 0,0-1-1 0 0,0 1 0 0 0,1-1 1 0 0,-1 1-1 0 0,0-1 1 0 0,0 1-1 0 0,1-1 0 0 0,-1 0 1 0 0,0 1-1 0 0,1-1 1 0 0,-1 0-1 0 0,0 0 0 0 0,1 1 1 0 0,-1-1-1 0 0,1 0 0 0 0,-1 0 1 0 0,1 0-1 0 0,0 0 1 0 0,-1 0-1 0 0,1 0 0 0 0,0 0 1 0 0,0 0-1 0 0,0 0 0 0 0,0 0 1 0 0,0-1-1 0 0,-1-6 5 0 0,1 6-33 0 0,1-3 22 0 0,-3 13 16 0 0,-1 0 1 0 0,0-1-1 0 0,-1 1 1 0 0,1-1-1 0 0,-2 1 1 0 0,-5 7-1 0 0,-35 41-16 0 0,34-43 20 0 0,-8 7 26 0 0,-1-1 1 0 0,-1-1-1 0 0,-32 21 0 0 0,0 1 42 0 0,49-37 1583 0 0,13-8-1369 0 0,15-9-356 0 0,10 2 93 0 0,1 0 0 0 0,0 3 0 0 0,63-10 0 0 0,-72 17-21 0 0,0 2-1 0 0,0 0 1 0 0,1 1 0 0 0,38 8-1 0 0,-12 2-25 0 0,58 20 1 0 0,-92-24 10 0 0,22 9 1 0 0,-35-13 15 0 0,0 0 0 0 0,-1 0 0 0 0,0 0 0 0 0,0 1 0 0 0,0 0-1 0 0,0 0 1 0 0,0 0 0 0 0,4 6 0 0 0,-8-10 2 0 0,-1 1 0 0 0,0-1 0 0 0,1 0 0 0 0,-1 1 0 0 0,1-1 0 0 0,-1 1 0 0 0,0-1 0 0 0,1 1 0 0 0,-1-1 0 0 0,0 1 0 0 0,0-1 0 0 0,1 1 0 0 0,-1-1 0 0 0,0 1 0 0 0,0-1 0 0 0,0 1 0 0 0,0-1 0 0 0,1 1 0 0 0,-1-1 0 0 0,0 1 0 0 0,0-1 0 0 0,0 1 0 0 0,0 0 0 0 0,0-1 0 0 0,-1 1 0 0 0,1-1 0 0 0,0 1 0 0 0,0-1 0 0 0,0 1 0 0 0,0-1 0 0 0,0 1 0 0 0,-1-1 0 0 0,1 1 0 0 0,0-1 0 0 0,-1 1 0 0 0,1 0 0 0 0,-1 0 0 0 0,-2 4 17 0 0,0 0 0 0 0,0 0 0 0 0,-1 0 0 0 0,0 0 0 0 0,0 0 0 0 0,0-1 0 0 0,0 0-1 0 0,0 0 1 0 0,-1 0 0 0 0,-8 5 0 0 0,-4 1 98 0 0,-34 16 0 0 0,-121 36 205 0 0,60-25-285 0 0,86-27 6 0 0,8-2 8 0 0,-1-2 0 0 0,-32 8 0 0 0,49-14-8 0 0,15 0-1059 0 0,29 1-1677 0 0,-27-2 776 0 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4:40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724 1 4607 0 0,'0'0'11360'0'0,"-2"-1"-10934"0"0,-3 2-313 0 0,0-1 1 0 0,-1 1 0 0 0,1 0-1 0 0,0 0 1 0 0,0 1 0 0 0,0-1 0 0 0,0 1-1 0 0,0 0 1 0 0,-5 3 0 0 0,-8 3 27 0 0,-56 22 315 0 0,-72 24-120 0 0,111-44-325 0 0,-1-2 0 0 0,0-2-1 0 0,0-1 1 0 0,-1-2 0 0 0,-66-2-1 0 0,89-1-17 0 0,9 0-1 0 0,1 0 0 0 0,0 0 1 0 0,-1-1-1 0 0,1 1 0 0 0,0-1 0 0 0,-1 0 0 0 0,1 0 1 0 0,-4-2-1 0 0,7 2-63 0 0,-1 14-341 0 0,-2 10 410 0 0,0 0 1 0 0,-1-1-1 0 0,-2 1 0 0 0,0-1 0 0 0,-16 32 1 0 0,-11 9 171 0 0,33-61-94 0 0,1 1 53 0 0,1 1 746 0 0,5-4-459 0 0,-3 0-528 0 0,21-4 299 0 0,1 0 0 0 0,31-9 0 0 0,-28 5-187 0 0,38-4-1 0 0,-50 10-10 0 0,0 1 0 0 0,0 1 0 0 0,0 1 0 0 0,0 0-1 0 0,0 1 1 0 0,0 1 0 0 0,-1 0 0 0 0,1 1 0 0 0,-1 1 0 0 0,24 10-1 0 0,-28-9 16 0 0,0 0 0 0 0,0 0 0 0 0,0 1 0 0 0,-1 0 0 0 0,0 1 0 0 0,-1 1 0 0 0,0-1 0 0 0,0 1 0 0 0,0 1 0 0 0,-1 0 0 0 0,-1 0 1 0 0,0 0-1 0 0,11 23 0 0 0,-15-28 15 0 0,-1 0 13 0 0,1 0 0 0 0,0 1 0 0 0,-1-1-1 0 0,0 1 1 0 0,-1-1 0 0 0,1 1 0 0 0,-1 0 0 0 0,0 0 0 0 0,0 11 0 0 0,0-16-25 0 0,-1 0 1 0 0,0 0-1 0 0,0 0 0 0 0,0 0 0 0 0,0 0 1 0 0,-1 0-1 0 0,1 0 0 0 0,0-1 0 0 0,0 1 1 0 0,0 0-1 0 0,-1 0 0 0 0,1 0 0 0 0,-1 0 1 0 0,1 0-1 0 0,-1 0 0 0 0,1-1 0 0 0,-1 1 1 0 0,1 0-1 0 0,-2 1 0 0 0,-1 0 20 0 0,-6 10 11 0 0,-1 0 0 0 0,0-1 0 0 0,0 0 0 0 0,-2-1-1 0 0,1-1 1 0 0,-1 0 0 0 0,-23 14 0 0 0,21-16-29 0 0,-1 0 0 0 0,0-1 1 0 0,0-1-1 0 0,0-1 0 0 0,-19 4 1 0 0,-12 4 41 0 0,21-5-39 0 0,-1-2 1 0 0,0 0 0 0 0,-1-2 0 0 0,-46 0 0 0 0,72-3-42 0 0,-1 0 1 0 0,1 0 0 0 0,-1 0-1 0 0,1 0 1 0 0,0 0 0 0 0,-1-1-1 0 0,1 1 1 0 0,0 0 0 0 0,-1-1-1 0 0,1 1 1 0 0,0-1 0 0 0,0 0-1 0 0,-1 1 1 0 0,1-1 0 0 0,0 0-1 0 0,0 0 1 0 0,0 0 0 0 0,0 0-1 0 0,-2-1 1 0 0,3-1-1589 0 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4:41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12671 0 0,'0'0'1143'0'0,"-1"0"-940"0"0,0 0-176 0 0,0 1 0 0 0,1-1 0 0 0,-1 0 0 0 0,1 0 0 0 0,-1 0 0 0 0,0 1 0 0 0,1-1 0 0 0,-1 0 0 0 0,1 0 0 0 0,-1 1 0 0 0,1-1 0 0 0,-1 0 0 0 0,1 1 0 0 0,-1-1 0 0 0,1 1 0 0 0,-1-1 0 0 0,1 1 0 0 0,0-1 0 0 0,-1 1 1 0 0,1-1-1 0 0,0 1 0 0 0,-1-1 0 0 0,1 1 0 0 0,0-1 0 0 0,0 1 0 0 0,-1 0 0 0 0,1-1 0 0 0,0 1 0 0 0,0-1 0 0 0,0 2 0 0 0,2 13 548 0 0,-2-15-576 0 0,3 7 104 0 0,0 0 0 0 0,0-1 0 0 0,1 1 0 0 0,0-1 0 0 0,0 1 0 0 0,1-1 0 0 0,-1-1 0 0 0,10 10 0 0 0,6 3 270 0 0,23 16 0 0 0,-21-17-118 0 0,41 32 253 0 0,78 64 771 0 0,-117-91-994 0 0,-1 1 1 0 0,-1 1-1 0 0,30 43 1 0 0,-38-46-124 0 0,0 2 0 0 0,-2-1-1 0 0,0 2 1 0 0,-2-1 0 0 0,12 37 0 0 0,-18-46-72 0 0,-1 0 0 0 0,-1 1 0 0 0,0-1 1 0 0,-1 0-1 0 0,0 1 0 0 0,-1-1 0 0 0,-1 1 0 0 0,0-1 1 0 0,-1 0-1 0 0,-1 1 0 0 0,-5 18 0 0 0,0-9 60 0 0,-1 0 1 0 0,-2 0-1 0 0,0-1 0 0 0,-1-1 0 0 0,-21 30 0 0 0,21-36-97 0 0,-1 0 0 0 0,-1-1 0 0 0,0-1 0 0 0,-1 0 0 0 0,0-1-1 0 0,-1 0 1 0 0,-23 13 0 0 0,-4 0-219 0 0,-1-2 0 0 0,-88 35-1 0 0,130-58-281 0 0,10-9-2330 0 0,6 0 759 0 0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4:41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70 12295 0 0,'-10'6'242'0'0,"-1"0"0"0"0,0-1 0 0 0,0 0-1 0 0,0-1 1 0 0,-17 4 0 0 0,-57 17 4153 0 0,106-19-2869 0 0,7-6-970 0 0,1-1 1 0 0,0-2-1 0 0,46-9 0 0 0,-8 1-178 0 0,160-25 463 0 0,35-5-69 0 0,-193 32-715 0 0,44-5-1157 0 0,-39 7-2399 0 0,-64 6 1228 0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4:41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8751 0 0,'0'0'794'0'0,"0"2"-380"0"0,8 79 7773 0 0,-8 44-4886 0 0,-12 21-1477 0 0,-4-17-1403 0 0,2-16-742 0 0,14-112 263 0 0,0 0 1 0 0,0 0-1 0 0,0 0 0 0 0,0 0 1 0 0,0 0-1 0 0,0 0 0 0 0,1 0 1 0 0,-1 0-1 0 0,0 0 0 0 0,1-1 1 0 0,-1 1-1 0 0,0 0 0 0 0,1 0 1 0 0,-1 0-1 0 0,1 0 0 0 0,-1-1 1 0 0,1 1-1 0 0,0 0 0 0 0,-1 0 1 0 0,1-1-1 0 0,0 1 0 0 0,0-1 1 0 0,-1 1-1 0 0,2 0 0 0 0,0 0-286 0 0,0 0-1 0 0,0 0 0 0 0,1 0 1 0 0,-1 0-1 0 0,0 0 1 0 0,0-1-1 0 0,1 1 0 0 0,-1-1 1 0 0,3 1-1 0 0,11-1-6491 0 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4:42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11975 0 0,'0'0'8415'0'0,"0"2"-8214"0"0,-2 28 392 0 0,-2 0 1 0 0,0-1-1 0 0,-16 51 0 0 0,19-75-550 0 0,-8 22 187 0 0,-1-1 1 0 0,-18 35-1 0 0,16-35-97 0 0,-63 119 509 0 0,-8 17-296 0 0,69-135-290 0 0,7-13-54 0 0,-10 27 0 0 0,9-24-109 0 0,7-16-42 0 0,3-1-1134 0 0,26-4-1852 0 0,-9-3-1852 0 0,2-3-1592 0 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4:42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110 106 7831 0 0,'0'0'3888'0'0,"11"-4"423"0"0,20-15-2013 0 0,55-23-1 0 0,-46 23-1483 0 0,-29 15-640 0 0,1 0-1 0 0,-1 0 0 0 0,1 1 0 0 0,0 1 1 0 0,-1 0-1 0 0,25-1 0 0 0,-34 3 22 0 0,-3 13-88 0 0,0-9-97 0 0,0 0 0 0 0,0 0 1 0 0,-1 0-1 0 0,1 0 0 0 0,-1 0 1 0 0,0 0-1 0 0,0 0 0 0 0,0-1 0 0 0,-6 7 1 0 0,-29 30 74 0 0,21-24-53 0 0,-7 7 22 0 0,-1 0 0 0 0,-1-2 1 0 0,-33 23-1 0 0,48-38-41 0 0,1 2 1 0 0,0-1-1 0 0,-16 18 0 0 0,19-19 4 0 0,-1-1-1 0 0,0 1 1 0 0,0-1-1 0 0,0-1 0 0 0,-9 5 1 0 0,10-6-5 0 0,-1 1 1 0 0,1-1-1 0 0,0 1 1 0 0,0 1-1 0 0,1-1 1 0 0,-1 1-1 0 0,1 0 1 0 0,-7 8-1 0 0,6-3-12 0 0,5-9 0 0 0,0 1 1 0 0,-1 0-1 0 0,1 0 0 0 0,0 1 0 0 0,0-1 0 0 0,0 0 1 0 0,1 0-1 0 0,-1 0 0 0 0,0 1 0 0 0,1-1 1 0 0,0 0-1 0 0,-1 1 0 0 0,1-1 0 0 0,0 3 0 0 0,1 1 17 0 0,-1-5 5 0 0,0 0 0 0 0,1 0-1 0 0,-1 0 1 0 0,1 0 0 0 0,-1 0 0 0 0,1 0-1 0 0,0 0 1 0 0,-1 0 0 0 0,1 0 0 0 0,0 0 0 0 0,0 0-1 0 0,-1-1 1 0 0,1 1 0 0 0,0 0 0 0 0,0-1-1 0 0,0 1 1 0 0,0 0 0 0 0,0-1 0 0 0,0 1-1 0 0,0-1 1 0 0,2 1 0 0 0,-1 0-16 0 0,5 2 66 0 0,0 0-1 0 0,0-1 1 0 0,0 0-1 0 0,0 0 1 0 0,1-1-1 0 0,-1 1 1 0 0,1-2-1 0 0,14 1 1 0 0,4-3 123 0 0,32-5 0 0 0,-23 2-97 0 0,28-4-51 0 0,-27 3-323 0 0,0 2 0 0 0,67 0 0 0 0,-100 4 99 0 0,-2 0 68 0 0,-1 0-1 0 0,1 0 0 0 0,-1 0 0 0 0,1 0 0 0 0,0 0 0 0 0,-1 0 0 0 0,1 0 0 0 0,-1 0 0 0 0,1 0 1 0 0,0 0-1 0 0,-1 0 0 0 0,1 1 0 0 0,-1-1 0 0 0,1 0 0 0 0,-1 0 0 0 0,1 1 0 0 0,0 0 0 0 0,7 5-1935 0 0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4:43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1 11519 0 0,'0'0'3986'0'0,"-1"1"-3652"0"0,-4 9-121 0 0,5-8-188 0 0,-1 0 0 0 0,0 0 1 0 0,0-1-1 0 0,0 1 0 0 0,0 0 1 0 0,0 0-1 0 0,0-1 0 0 0,-1 1 0 0 0,1 0 1 0 0,-3 2-1 0 0,3-4-24 0 0,-9 7 40 0 0,1 2 0 0 0,-1-1 0 0 0,-15 20 0 0 0,16-18 3 0 0,-1-1-1 0 0,0 0 0 0 0,0 0 0 0 0,-19 12 1 0 0,-15 12 67 0 0,19-9-59 0 0,0 1 0 0 0,-29 39 0 0 0,-34 61 127 0 0,81-116-158 0 0,0 3 160 0 0,0 0 0 0 0,0 0 0 0 0,1 0 1 0 0,1 0-1 0 0,0 1 0 0 0,1 0 0 0 0,0 0 0 0 0,1 0 0 0 0,1 1 0 0 0,0-1 0 0 0,0 1 0 0 0,2 17 0 0 0,0-22-56 0 0,1 1-1 0 0,0-1 1 0 0,0 1-1 0 0,1 0 1 0 0,1-1-1 0 0,0 0 1 0 0,0 0-1 0 0,1 0 0 0 0,0 0 1 0 0,0 0-1 0 0,1-1 1 0 0,0 0-1 0 0,0 0 1 0 0,1 0-1 0 0,0 0 1 0 0,1-1-1 0 0,14 12 1 0 0,-15-14-66 0 0,0-1 0 0 0,0 0-1 0 0,1-1 1 0 0,0 1 0 0 0,0-1 0 0 0,0 0 0 0 0,0-1 0 0 0,0 0 0 0 0,0 0-1 0 0,1-1 1 0 0,9 2 0 0 0,-1-2-594 0 0,1-1-1 0 0,-1 0 0 0 0,1-2 1 0 0,17-2-1 0 0,-18 0-803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0:37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9 9671 0 0,'20'-9'4302'0'0,"-20"11"-4109"0"0,0 2-101 0 0,0 0 1 0 0,0 0-1 0 0,0-1 1 0 0,-1 1-1 0 0,1 0 0 0 0,-1 0 1 0 0,0-1-1 0 0,0 1 1 0 0,0-1-1 0 0,-4 8 0 0 0,-23 36 825 0 0,12-21-391 0 0,-90 159 1283 0 0,-95 172-1012 0 0,177-313-755 0 0,-126 220 260 0 0,102-191-231 0 0,-51 107 0 0 0,97-176-290 0 0,-1 0 1 0 0,2 1 0 0 0,-1-1-1 0 0,0 0 1 0 0,1 1 0 0 0,0 0-1 0 0,0-1 1 0 0,0 1 0 0 0,0 0-1 0 0,1 0 1 0 0,0 6 0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0:56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155 340 10135 0 0,'0'0'778'0'0,"1"-1"-234"0"0,2-3 402 0 0,0 0 1 0 0,0 0 0 0 0,0 0-1 0 0,0 0 1 0 0,1 1-1 0 0,4-4 1 0 0,-1 1-46 0 0,0 1-1 0 0,15-7 0 0 0,3 0-619 0 0,33-9 0 0 0,-33 12 323 0 0,76-29-9 0 0,-2-4 0 0 0,104-63 0 0 0,-120 56-595 0 0,-77 44-8 0 0,-8 2-15 0 0,-5 2-74 0 0,7 1 80 0 0,-10 0-39 0 0,1 1 0 0 0,-1 0 0 0 0,1 0 0 0 0,0 1 0 0 0,-1 0 1 0 0,1 1-1 0 0,0 0 0 0 0,-8 4 0 0 0,-2-1 11 0 0,-70 26-110 0 0,-163 83 0 0 0,216-95 154 0 0,1 2 0 0 0,1 1 1 0 0,1 2-1 0 0,1 1 1 0 0,1 1-1 0 0,1 1 1 0 0,-26 34-1 0 0,47-50 0 0 0,1 0 0 0 0,-1 0 0 0 0,2 1 0 0 0,0 0 0 0 0,1 0 0 0 0,0 0 0 0 0,-7 24 0 0 0,12-30 7 0 0,-1 1-1 0 0,1-1 1 0 0,0 0 0 0 0,1 0-1 0 0,-1 1 1 0 0,1-1-1 0 0,1 0 1 0 0,0 0 0 0 0,0 1-1 0 0,0-1 1 0 0,1 0 0 0 0,0 0-1 0 0,0 0 1 0 0,1 0 0 0 0,-1-1-1 0 0,2 1 1 0 0,3 6-1 0 0,0-4 41 0 0,0 0 0 0 0,0-1 0 0 0,0 0 0 0 0,1 0 0 0 0,1-1 0 0 0,-1 0 0 0 0,1 0 0 0 0,0-1 0 0 0,0 0 0 0 0,1-1 0 0 0,0 0 0 0 0,0-1 0 0 0,0 0 0 0 0,14 4 0 0 0,0-2 72 0 0,1-1-1 0 0,0 0 1 0 0,0-2-1 0 0,0-1 1 0 0,29-2-1 0 0,-11-1 297 0 0,63-11 1 0 0,-33-5-1574 0 0,-51 10-2181 0 0,26-12 0 0 0,-23 7-4058 0 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4:43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31 15775 0 0,'4'-4'354'0'0,"0"0"-1"0"0,0 1 0 0 0,0 0 1 0 0,0-1-1 0 0,9-3 1 0 0,-3 1 2400 0 0,-11 11-2629 0 0,-1 1-1 0 0,0-1 1 0 0,1 0 0 0 0,-2 0-1 0 0,1 0 1 0 0,0 0 0 0 0,-1 0-1 0 0,0-1 1 0 0,0 1 0 0 0,-5 3-1 0 0,4-1-50 0 0,-18 19 69 0 0,15-17-114 0 0,0-1 0 0 0,1 1 0 0 0,-8 12 0 0 0,11-13-24 0 0,4-8-46 0 0,0 1-1 0 0,0-1 1 0 0,-1 0-1 0 0,1 1 1 0 0,0-1-1 0 0,0 0 1 0 0,0 0 0 0 0,0 0-1 0 0,0 1 1 0 0,0-1-1 0 0,1 0 1 0 0,5-1-364 0 0,0 0 1 0 0,0 0-1 0 0,0 0 0 0 0,0 0 1 0 0,7-4-1 0 0,5-3-1542 0 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4:44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0 6447 0 0,'0'0'10731'0'0,"-1"2"-10359"0"0,-6 19 129 0 0,-1-1 0 0 0,0 1-1 0 0,-2-2 1 0 0,-20 33 0 0 0,-60 70 335 0 0,57-79-568 0 0,-34 33 19 0 0,66-75 45 0 0,24-6 34 0 0,70-29-86 0 0,-74 27-280 0 0,0 1 0 0 0,1 1 0 0 0,-1 1 0 0 0,33-3 0 0 0,-38 6-3 0 0,0 0-4 0 0,-1 1 0 0 0,1 0 0 0 0,-1 1 0 0 0,17 3-1 0 0,-29-4-185 0 0,10 2-2015 0 0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4:45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0 10135 0 0,'0'0'5796'0'0,"1"2"-5042"0"0,-1 6-452 0 0,0 0 0 0 0,-1-1 0 0 0,0 1 1 0 0,0-1-1 0 0,0 1 0 0 0,-1-1 0 0 0,0 0 0 0 0,-5 10 1 0 0,4-7-109 0 0,3-8-129 0 0,-1 1-1 0 0,1 0 1 0 0,-1 0-1 0 0,1 0 1 0 0,0-1 0 0 0,0 1-1 0 0,1 4 1 0 0,-1-5-25 0 0,0 0 0 0 0,0 1 0 0 0,0-1 0 0 0,0 0 1 0 0,0 0-1 0 0,0 1 0 0 0,0-1 0 0 0,-1 0 0 0 0,1 0 0 0 0,-1 0 1 0 0,0 1-1 0 0,-1 3 0 0 0,-48 68 832 0 0,-86 200 678 0 0,127-255-1515 0 0,2 0-1 0 0,1 0 0 0 0,0 0 0 0 0,-2 22 0 0 0,8-38-27 0 0,0 0-1 0 0,0 1 1 0 0,0-1 0 0 0,1 0-1 0 0,-1 0 1 0 0,1 1 0 0 0,2 4-1 0 0,0 3 5 0 0,-3-10-49 0 0,0 0 1 0 0,0 0-1 0 0,1-1 1 0 0,-1 1-1 0 0,0 0 0 0 0,0 0 1 0 0,1 0-1 0 0,-1-1 0 0 0,1 1 1 0 0,-1 0-1 0 0,0 0 0 0 0,1-1 1 0 0,0 1-1 0 0,-1 0 0 0 0,1-1 1 0 0,-1 1-1 0 0,1 0 0 0 0,0-1 1 0 0,-1 1-1 0 0,1-1 0 0 0,0 0 1 0 0,0 1-1 0 0,-1-1 0 0 0,1 1 1 0 0,0-1-1 0 0,0 0 1 0 0,0 0-1 0 0,-1 1 0 0 0,1-1 1 0 0,0 0-1 0 0,0 0 0 0 0,0 0 1 0 0,1 0-1 0 0,1 0-280 0 0,13 2-604 0 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4:45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891 36 16415 0 0,'2'-1'752'0'0,"29"-27"896"0"0,-24 22 242 0 0,-5 5-1070 0 0,-3 2-355 0 0,-33 24-432 0 0,-7-1 18 0 0,0-2-1 0 0,-2-1 1 0 0,-1-3 0 0 0,0-1-1 0 0,-48 11 1 0 0,13-11-688 0 0,0-4 0 0 0,-81 3-1 0 0,154-15 566 0 0,-44 8-690 0 0,29-4 35 0 0,19-5 352 0 0,6-1-2281 0 0,-2 1 2595 0 0,0-1 0 0 0,0 1 1 0 0,0-1-1 0 0,0 0 0 0 0,-1 0 0 0 0,1 0 1 0 0,3-2-1 0 0,2-2-11 0 0,85-36 238 0 0,-90 41 745 0 0,-16 20-478 0 0,-4 1-19 0 0,-2 0 0 0 0,-28 23 0 0 0,22-21-128 0 0,-54 43 549 0 0,-23 24 598 0 0,102-90-1402 0 0,1 1 0 0 0,-1-1-1 0 0,0 1 1 0 0,1-1 0 0 0,-1 1 0 0 0,1-1-1 0 0,-1 1 1 0 0,1 0 0 0 0,-1-1 0 0 0,1 1-1 0 0,-1 0 1 0 0,1-1 0 0 0,-1 1 0 0 0,1 0-1 0 0,0-1 1 0 0,-1 1 0 0 0,1 0 0 0 0,0 0-1 0 0,0 0 1 0 0,0-1 0 0 0,0 1 0 0 0,0 0-1 0 0,0 0 1 0 0,0 0 0 0 0,0-1 0 0 0,0 1-1 0 0,0 1 1 0 0,1-1-6 0 0,0 1-1 0 0,0-1 1 0 0,1 0-1 0 0,-1 0 1 0 0,0-1-1 0 0,0 1 1 0 0,1 0-1 0 0,-1 0 1 0 0,0-1-1 0 0,1 1 1 0 0,-1 0-1 0 0,1-1 1 0 0,1 1-1 0 0,4 1 46 0 0,1 0-1 0 0,-1-1 1 0 0,0 0-1 0 0,1 0 1 0 0,-1 0 0 0 0,13-2-1 0 0,46-8-87 0 0,-51 6-100 0 0,0 1 0 0 0,1 0 1 0 0,0 1-1 0 0,16 1 0 0 0,-5 3-43 0 0,36 8 1 0 0,-53-9 151 0 0,1 2 0 0 0,-1-1 0 0 0,0 1 0 0 0,0 1 0 0 0,-1 0 0 0 0,13 8 0 0 0,86 73 1049 0 0,-87-69-779 0 0,-11-9 22 0 0,1 1-1 0 0,-1 1 0 0 0,15 18 1 0 0,-24-27-266 0 0,-1-1 0 0 0,1 1 0 0 0,-1 0 0 0 0,1-1 0 0 0,-1 1 0 0 0,0 0 0 0 0,1-1 0 0 0,-1 1 0 0 0,0 0 0 0 0,1 0 0 0 0,-1 0 0 0 0,0-1 0 0 0,0 1 0 0 0,0 0 0 0 0,0 0 0 0 0,0 0 0 0 0,0 0 0 0 0,0-1 0 0 0,0 1 0 0 0,0 0 0 0 0,0 0 0 0 0,0 0 0 0 0,0-1 0 0 0,-1 3 0 0 0,0-2-5 0 0,0 0 1 0 0,0 1-1 0 0,0-1 0 0 0,0 0 1 0 0,0 0-1 0 0,-1 1 1 0 0,1-1-1 0 0,0 0 1 0 0,-1 0-1 0 0,1 0 1 0 0,-3 1-1 0 0,-5 2 28 0 0,1-1 1 0 0,-1 0-1 0 0,-14 3 0 0 0,22-6-23 0 0,-206 37 257 0 0,169-31-259 0 0,-87 12-1336 0 0,124-18 358 0 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4:46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1 8751 0 0,'0'0'399'0'0,"0"2"-4"0"0,-3 30 411 0 0,2 0 1 0 0,1 0 0 0 0,2 0-1 0 0,1 0 1 0 0,1 0 0 0 0,2-1-1 0 0,18 60 1 0 0,11 4 1074 0 0,55 106-1 0 0,-71-159-1396 0 0,-1 1 0 0 0,-1 1 0 0 0,-3 1 0 0 0,-2 0 0 0 0,11 80 0 0 0,-22-110-438 0 0,0 1-1 0 0,-2-1 1 0 0,0 0-1 0 0,0 0 1 0 0,-1 0-1 0 0,-1 0 1 0 0,-1 0-1 0 0,0 0 1 0 0,-1-1 0 0 0,-1 1-1 0 0,0-1 1 0 0,-11 19-1 0 0,8-22 4 0 0,1 0 0 0 0,-2 0 1 0 0,1-1-1 0 0,-1-1 0 0 0,-1 0 0 0 0,0 0 0 0 0,-16 9 0 0 0,-90 45 405 0 0,97-54-397 0 0,-44 22 4 0 0,-224 123 270 0 0,258-130-290 0 0,28-23-149 0 0,11 6-281 0 0,3-1-663 0 0,5-2-328 0 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4:56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3223 0 0,'0'0'8735'0'0,"2"0"-7654"0"0,3-2-711 0 0,2-1 66 0 0,0 1 0 0 0,0 0 0 0 0,15-2 0 0 0,-9 3-54 0 0,1-2 0 0 0,19-5 0 0 0,2-1-34 0 0,-17 6-267 0 0,26-7-53 0 0,0 3-1 0 0,69-3 1 0 0,-72 13-5838 0 0,-30-1 1064 0 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4:57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7831 0 0,'2'0'4128'0'0,"6"-1"-3203"0"0,0 0-1 0 0,-1-1 1 0 0,1 1-1 0 0,0-1 1 0 0,7-4-1 0 0,21-5 108 0 0,28-2 401 0 0,68-4 1 0 0,-76 14-1190 0 0,43-5-2779 0 0,-87 6 1212 0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4:58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76 2759 0 0,'7'-10'16892'0'0,"-14"14"-16839"0"0,0-1 1 0 0,-1 0-1 0 0,1 0 0 0 0,-12 2 1 0 0,-30 11 75 0 0,47-15-65 0 0,4-3-57 0 0,0 1-1 0 0,-1-1 1 0 0,1 1-1 0 0,0-1 1 0 0,0 1 0 0 0,0 0-1 0 0,0 0 1 0 0,4-2-1 0 0,-5 3-1 0 0,22-13 17 0 0,0-2-1 0 0,36-29 0 0 0,-51 36-10 0 0,-3 2 62 0 0,-5 5 275 0 0,-16 12 260 0 0,-14 10-397 0 0,23-17-183 0 0,0 1 0 0 0,0 0-1 0 0,0 1 1 0 0,-9 9 0 0 0,2 0-7 0 0,13-14 74 0 0,11-4-351 0 0,33-13-3215 0 0,-26 8-3140 0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4:58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6 10103 0 0,'0'0'464'0'0,"2"0"-9"0"0,17-5 6226 0 0,-21 18-5798 0 0,0-7-720 0 0,0 1 1 0 0,0-1-1 0 0,-1 0 0 0 0,1 0 0 0 0,-2 0 1 0 0,1 0-1 0 0,-7 8 0 0 0,-33 38 279 0 0,30-38-398 0 0,-33 41 61 0 0,20-23-50 0 0,-42 39 1 0 0,57-59-9 0 0,-18 13 34 0 0,51-31-28 0 0,98-25 63 0 0,-50 13-50 0 0,-63 17-63 0 0,35-11 168 0 0,1 2-1 0 0,59-6 0 0 0,-91 16-184 0 0,-9 0-200 0 0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4:58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0 5527 0 0,'-1'3'9788'0'0,"-63"128"-6120"0"0,11-24-2564 0 0,-74 141 180 0 0,8-15-600 0 0,100-198-492 0 0,16-24-2328 0 0,12-17 296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0:51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23 7367 0 0,'0'0'568'0'0,"0"-1"-373"0"0,12-21 7134 0 0,-23 25-6661 0 0,8-2-585 0 0,0 1 0 0 0,0 0 0 0 0,0 0 0 0 0,1 0 0 0 0,-1 1 0 0 0,0-1 0 0 0,1 0-1 0 0,0 1 1 0 0,-1 0 0 0 0,1 0 0 0 0,-2 3 0 0 0,-18 35 616 0 0,-18 50-484 0 0,20-43-120 0 0,-32 55 0 0 0,47-94-772 0 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4:59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9 7367 0 0,'2'0'334'0'0,"16"-9"14548"0"0,-19 11-14805 0 0,-1 1-65 0 0,0 1 0 0 0,-1-1 0 0 0,1 1 0 0 0,-1-1-1 0 0,1 0 1 0 0,-1 0 0 0 0,0 0 0 0 0,0 0-1 0 0,-1-1 1 0 0,-5 4 0 0 0,0 0-3 0 0,0-1 0 0 0,0 0 0 0 0,-12 5 0 0 0,-35 7-881 0 0,-93 18 0 0 0,127-32 407 0 0,0 0-1 0 0,-26-2 1 0 0,7 1-542 0 0,35-2 795 0 0,0 0 0 0 0,0-1 0 0 0,-1 1 0 0 0,1-1 0 0 0,0 0 0 0 0,0 0 0 0 0,-6-3 0 0 0,10 3-212 0 0,2 1 409 0 0,0 0 0 0 0,0 0 0 0 0,0 0 0 0 0,0 0 0 0 0,-1 0 1 0 0,1 0-1 0 0,0 0 0 0 0,0 0 0 0 0,0 0 0 0 0,0 0 0 0 0,0 0 0 0 0,-1 0 0 0 0,1 0 0 0 0,0 0 0 0 0,0 0 0 0 0,0 0 0 0 0,0 0 0 0 0,0 0 0 0 0,0 0 0 0 0,0 0 0 0 0,-1 0 0 0 0,1 0 0 0 0,0 0 0 0 0,0-1 0 0 0,0 1 0 0 0,0 0 0 0 0,0 0 0 0 0,0 0 1 0 0,0 0-1 0 0,0 0 0 0 0,0 0 0 0 0,-1 0 0 0 0,1-1 0 0 0,0 1 0 0 0,0 0 0 0 0,0 0 0 0 0,0 0 0 0 0,0 0 0 0 0,0 0 0 0 0,0-1 0 0 0,0-7-664 0 0,5-6 84 0 0,3 8 3258 0 0,-7 7-2659 0 0,0 0-1 0 0,0 0 0 0 0,-1 1 1 0 0,1-1-1 0 0,0 0 0 0 0,0 1 1 0 0,-1-1-1 0 0,1 0 0 0 0,0 1 1 0 0,-1-1-1 0 0,1 1 0 0 0,-1-1 1 0 0,0 1-1 0 0,0-1 0 0 0,1 1 1 0 0,-1-1-1 0 0,0 1 0 0 0,0-1 1 0 0,0 1-1 0 0,-1-1 0 0 0,1 1 1 0 0,0-1-1 0 0,-1 1 1 0 0,1-1-1 0 0,0 1 0 0 0,-1-1 1 0 0,0 1-1 0 0,1-1 0 0 0,-1 0 1 0 0,0 1-1 0 0,0-1 0 0 0,-1 2 1 0 0,-1 2 29 0 0,-15 23 111 0 0,-1 0-1 0 0,-1-1 0 0 0,-1-1 0 0 0,-32 29 1 0 0,12-11-5 0 0,-31 40 736 0 0,70-82 394 0 0,15 1-934 0 0,-1-3-289 0 0,0 0 0 0 0,0-1-1 0 0,0 0 1 0 0,0-1 0 0 0,-1 0 0 0 0,1-1 0 0 0,20-8 0 0 0,16-3-44 0 0,-9 5-7 0 0,40-9 14 0 0,-68 16-24 0 0,-1 1 1 0 0,0 1-1 0 0,1-1 0 0 0,-1 2 1 0 0,18 2-1 0 0,-24-2 10 0 0,1 0-1 0 0,-1 0 0 0 0,0 1 1 0 0,0-1-1 0 0,0 1 1 0 0,0 0-1 0 0,0 0 1 0 0,0 1-1 0 0,0-1 0 0 0,-1 1 1 0 0,1 0-1 0 0,-1 0 1 0 0,0 0-1 0 0,4 4 0 0 0,2 5-12 0 0,-1 0 0 0 0,14 27 0 0 0,-17-29 42 0 0,0 0-1 0 0,0-1 1 0 0,1 0 0 0 0,1 0 0 0 0,-1 0-1 0 0,14 12 1 0 0,-11-13 54 0 0,69 62 853 0 0,-78-69-920 0 0,1 0-1 0 0,-1-1 0 0 0,1 1 0 0 0,-1 0 0 0 0,1 0 1 0 0,-1 0-1 0 0,0 0 0 0 0,0-1 0 0 0,1 1 0 0 0,-1 0 1 0 0,0 0-1 0 0,0 0 0 0 0,0 0 0 0 0,0 0 0 0 0,0-1 1 0 0,0 1-1 0 0,0 0 0 0 0,0 0 0 0 0,-1 0 0 0 0,1 0 1 0 0,0 0-1 0 0,0-1 0 0 0,-1 1 0 0 0,0 1 0 0 0,-10 17 206 0 0,3-13-109 0 0,0 1 0 0 0,0-2 0 0 0,-15 9 0 0 0,5-3 25 0 0,-10 3 7 0 0,0-1 0 0 0,-1-1 0 0 0,0-1 0 0 0,-32 7 0 0 0,-100 27 169 0 0,136-39-275 0 0,1 0 1 0 0,-1-2 0 0 0,1 0-1 0 0,-38 0 1 0 0,58-4-12 0 0,0 0 1 0 0,0-1 0 0 0,0 1-1 0 0,0-1 1 0 0,0 0 0 0 0,0 1-1 0 0,-7-4 1 0 0,10 3 384 0 0,22 2-1127 0 0,-17-1 254 0 0,-2 1 0 0 0,1 1 0 0 0,0-1 1 0 0,0 0-1 0 0,0 1 0 0 0,0-1 0 0 0,-1 1 0 0 0,1 0 0 0 0,-1 0 1 0 0,4 3-1 0 0,2 2-1041 0 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5:04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1082 67 5983 0 0,'2'-1'464'0'0,"57"-29"1306"0"0,11-5 7311 0 0,-70 44-8702 0 0,1-7-358 0 0,-1-1 0 0 0,0 0 0 0 0,0 1 0 0 0,0-1-1 0 0,0 1 1 0 0,0-1 0 0 0,-1 1 0 0 0,1-1 0 0 0,0 0-1 0 0,0 1 1 0 0,-1-1 0 0 0,1 0 0 0 0,-2 2 0 0 0,-1 3 15 0 0,-1 0 0 0 0,0-1 1 0 0,0 0-1 0 0,0 0 1 0 0,0 0-1 0 0,-1 0 1 0 0,0-1-1 0 0,0 1 1 0 0,-6 3-1 0 0,-56 31 186 0 0,36-22-158 0 0,-47 27-54 0 0,-1-4 0 0 0,-95 34 0 0 0,68-34-94 0 0,-147 47 85 0 0,243-85-28 0 0,1 0 0 0 0,-1-1 0 0 0,0 0 0 0 0,-17 0 1 0 0,24-1 7 0 0,0-1 0 0 0,-1 1-1 0 0,1-1 1 0 0,0 1 0 0 0,-1-1 0 0 0,1 0 0 0 0,-6-3 0 0 0,8 3 3 0 0,-1 0 0 0 0,1 0 0 0 0,0 0 0 0 0,0 0 0 0 0,-1 0 0 0 0,1 0 0 0 0,0 0 0 0 0,0-1 0 0 0,0 1 0 0 0,0 0 0 0 0,0-1 0 0 0,0 1 0 0 0,0-1 0 0 0,1 1 0 0 0,-1-1 0 0 0,0-2 0 0 0,0 2-9 0 0,1-1-1 0 0,0 1 1 0 0,0-1 0 0 0,0 1-1 0 0,0-1 1 0 0,1 1 0 0 0,-1-1-1 0 0,1 1 1 0 0,-1 0-1 0 0,1-1 1 0 0,0 1 0 0 0,0 0-1 0 0,2-4 1 0 0,17-27-179 0 0,-19 32 195 0 0,9-14-33 0 0,1 1 1 0 0,1 0-1 0 0,1 1 0 0 0,-1 1 0 0 0,20-15 1 0 0,-31 26-14 0 0,-3 16-253 0 0,-34 132 143 0 0,19-67 169 0 0,-4-1 1 0 0,-4-1-1 0 0,-3-1 1 0 0,-46 90-1 0 0,64-146 62 0 0,-1-1 0 0 0,-1 0 0 0 0,-1 0 0 0 0,-1-1 0 0 0,-32 33 0 0 0,-19 14 133 0 0,64-65 90 0 0,3-1-101 0 0,13-1 50 0 0,1-2 1 0 0,-1 1-1 0 0,0-2 0 0 0,0 0 0 0 0,22-9 0 0 0,10-3 121 0 0,185-39 833 0 0,-192 48-920 0 0,1 3 0 0 0,0 1 0 0 0,74 6 0 0 0,-49 5-762 0 0,-65-7 180 0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5:04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18 139 6911 0 0,'0'0'528'0'0,"-1"0"-341"0"0,0 1-367 0 0,-11 8 1088 0 0,12-9-764 0 0,0 0 0 0 0,-1 1 0 0 0,1-1 0 0 0,0 0 0 0 0,0 1 0 0 0,-1-1 0 0 0,1 1 0 0 0,0-1 0 0 0,0 0 0 0 0,0 1 0 0 0,-1-1 0 0 0,1 1 0 0 0,0-1 0 0 0,0 1 0 0 0,0-1 0 0 0,0 0 0 0 0,0 1 0 0 0,0-1 0 0 0,0 1 0 0 0,0-1 0 0 0,0 1 0 0 0,0-1 0 0 0,0 1 0 0 0,0-1 0 0 0,0 1 0 0 0,0-1 0 0 0,1 0 0 0 0,-1 1 0 0 0,0-1 0 0 0,0 1 0 0 0,0-1 0 0 0,1 0 0 0 0,-1 1 0 0 0,3 2 22 0 0,-1-1 1 0 0,0 0-1 0 0,1-1 0 0 0,-1 1 0 0 0,1 0 1 0 0,-1-1-1 0 0,1 1 0 0 0,0-1 1 0 0,0 0-1 0 0,0 0 0 0 0,0 0 0 0 0,0 0 1 0 0,-1 0-1 0 0,2-1 0 0 0,-1 1 1 0 0,0-1-1 0 0,0 0 0 0 0,6 0 1 0 0,6-1 270 0 0,1-1 1 0 0,22-5 0 0 0,-26 4-174 0 0,41-10 551 0 0,91-36 0 0 0,-76 23-450 0 0,65-25-312 0 0,-74 28-6005 0 0,-36 13-116 0 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5:04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 11431 0 0,'0'0'522'0'0,"-2"1"-12"0"0,-22 13 880 0 0,-32 14 0 0 0,49-26-1172 0 0,0 1-1 0 0,1 1 1 0 0,0-1 0 0 0,0 1-1 0 0,0 0 1 0 0,0 0 0 0 0,0 1-1 0 0,1-1 1 0 0,0 1-1 0 0,0 1 1 0 0,0-1 0 0 0,0 1-1 0 0,-5 9 1 0 0,8-12-197 0 0,-78 138 858 0 0,63-108-564 0 0,1 1 1 0 0,-14 48 0 0 0,26-66-205 0 0,0 0 0 0 0,1 1 0 0 0,1-1 1 0 0,0 1-1 0 0,1 0 0 0 0,2 17 1 0 0,0-23-134 0 0,0 1 1 0 0,1 0-1 0 0,0-1 1 0 0,1 1-1 0 0,0-1 1 0 0,1 1-1 0 0,1-1 1 0 0,-1-1-1 0 0,9 15 1 0 0,-12-24-262 0 0,1 1 1 0 0,-1-1-1 0 0,0 1 1 0 0,1-1-1 0 0,-1 1 1 0 0,1-1-1 0 0,0 0 1 0 0,-1 0-1 0 0,1 0 1 0 0,0 0 0 0 0,0 0-1 0 0,-1 0 1 0 0,1 0-1 0 0,0-1 1 0 0,0 1-1 0 0,0-1 1 0 0,0 1-1 0 0,0-1 1 0 0,0 0 0 0 0,0 0-1 0 0,2 0 1 0 0,-2 1 264 0 0,1-1-1964 0 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5:05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12815 0 0,'0'0'1280'0'0,"-1"3"-1172"0"0,-2 6 135 0 0,1 1 0 0 0,0 0 0 0 0,0 1 0 0 0,1-1 0 0 0,1 0 0 0 0,-1 0 0 0 0,2 0 0 0 0,1 14 1 0 0,0-16-47 0 0,-1 0 1 0 0,2 0 0 0 0,-1-1 0 0 0,1 1 0 0 0,1 0 0 0 0,-1-1 0 0 0,1 0 0 0 0,1 0 0 0 0,-1 0 0 0 0,1 0 0 0 0,6 6 0 0 0,-1-4-75 0 0,0 0 1 0 0,0 0-1 0 0,1 0 1 0 0,1-2-1 0 0,-1 1 1 0 0,1-1-1 0 0,21 8 1 0 0,6 1 306 0 0,47 11 1 0 0,-7-11-2517 0 0,-68-14 908 0 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5:05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703 24 14943 0 0,'2'-1'1151'0'0,"55"-21"2250"0"0,-55 21-2218 0 0,-4 3-1102 0 0,-19 22-100 0 0,-2-1-1 0 0,-1-1 0 0 0,-1-1 1 0 0,0-1-1 0 0,-2-2 0 0 0,-30 18 1 0 0,-183 79-967 0 0,155-77 493 0 0,62-27 436 0 0,-78 33-231 0 0,83-38 248 0 0,-1 0 1 0 0,1-1-1 0 0,-32 4 0 0 0,44-8 51 0 0,18-16 102 0 0,-6 11-61 0 0,1 1 0 0 0,-1-1 0 0 0,1 1 0 0 0,0 0 0 0 0,0 1 0 0 0,0-1 0 0 0,0 1 0 0 0,1 1 0 0 0,-1 0 0 0 0,0 0 0 0 0,1 0 0 0 0,-1 1 0 0 0,1 0 0 0 0,13 2 0 0 0,-18-2-2 0 0,0 1-1 0 0,1 1 0 0 0,-1-1 1 0 0,0 0-1 0 0,0 1 1 0 0,0-1-1 0 0,0 1 1 0 0,0 0-1 0 0,0 0 1 0 0,0 1-1 0 0,-1-1 0 0 0,1 0 1 0 0,-1 1-1 0 0,0-1 1 0 0,1 1-1 0 0,-1 0 1 0 0,0 0-1 0 0,-1 0 0 0 0,1 0 1 0 0,0 0-1 0 0,-1 0 1 0 0,0 1-1 0 0,2 5 1 0 0,0 0 4 0 0,-1 1 0 0 0,0-1 1 0 0,-1 1-1 0 0,0-1 0 0 0,-1 1 1 0 0,0 0-1 0 0,-1 13 1 0 0,-2-3 71 0 0,-1 0 0 0 0,-1-1 1 0 0,-1 1-1 0 0,-13 29 0 0 0,-42 70 680 0 0,53-104-665 0 0,6-12-173 0 0,-1 0 36 0 0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5:06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23 6911 0 0,'-6'-4'12707'0'0,"134"-14"-10654"0"0,-123 17-1784 0 0,1 2-194 0 0,3 1 8 0 0,-6-1-41 0 0,-2 0-41 0 0,0 0-1 0 0,0 0 1 0 0,-1 0-1 0 0,1 0 0 0 0,0 0 1 0 0,0 0-1 0 0,0 1 0 0 0,-1-1 1 0 0,1 0-1 0 0,-1 0 0 0 0,1 1 1 0 0,-1-1-1 0 0,1 0 1 0 0,-1 1-1 0 0,0-1 0 0 0,0 0 1 0 0,0 1-1 0 0,1-1 0 0 0,-1 1 1 0 0,0-1-1 0 0,-1 0 0 0 0,1 1 1 0 0,0-1-1 0 0,0 1 1 0 0,-1-1-1 0 0,0 3 0 0 0,0-1 1 0 0,-1 3 12 0 0,0 0 1 0 0,0 0-1 0 0,-1-1 0 0 0,0 1 0 0 0,0-1 1 0 0,0 0-1 0 0,-6 6 0 0 0,-31 34 38 0 0,30-34-27 0 0,-66 61 53 0 0,16-16-71 0 0,3-2 10 0 0,56-53 136 0 0,11 6 11 0 0,-7-5-114 0 0,1-1 0 0 0,-1 0 0 0 0,0 1 0 0 0,1-1 0 0 0,0-1 0 0 0,-1 1 0 0 0,1 0 0 0 0,0-1 0 0 0,3 0 0 0 0,37-2 287 0 0,-29 1-272 0 0,313-31 123 0 0,-274 24-1702 0 0,-28 5-106 0 0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5:06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10135 0 0,'0'0'778'0'0,"-11"8"-324"0"0,9-5-179 0 0,0-1 0 0 0,0 1 0 0 0,0 0 0 0 0,1 0 0 0 0,-1-1 0 0 0,1 1 0 0 0,-1 0-1 0 0,1 0 1 0 0,0 1 0 0 0,0-1 0 0 0,0 0 0 0 0,1 0 0 0 0,-1 0 0 0 0,1 1 0 0 0,-1-1 0 0 0,1 0-1 0 0,0 0 1 0 0,1 1 0 0 0,-1 2 0 0 0,3 8-71 0 0,0 0 0 0 0,0 0 0 0 0,7 15 0 0 0,-4-10 194 0 0,-1-4-248 0 0,5 17 318 0 0,1-1 0 0 0,30 59 0 0 0,10-6 321 0 0,20 33 307 0 0,-61-99-963 0 0,-2 1 0 0 0,0 1 0 0 0,0-1 0 0 0,5 30 0 0 0,-11-37-104 0 0,-1-1 0 0 0,0 0 0 0 0,-1 1 0 0 0,0-1 0 0 0,-1 1 0 0 0,0-1-1 0 0,-1 1 1 0 0,0-1 0 0 0,-1 0 0 0 0,0 0 0 0 0,-1 0 0 0 0,0 0 0 0 0,-1-1 0 0 0,-7 14 0 0 0,-9 10 65 0 0,-2 0 0 0 0,-45 50 0 0 0,56-69-71 0 0,-26 27 29 0 0,23-27-242 0 0,2 0 1 0 0,0 1 0 0 0,-20 31-1 0 0,31-43 73 0 0,0 2-793 0 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5:06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55 5527 0 0,'-1'0'423'0'0,"-12"2"-2906"0"0,-6-3 16499 0 0,37-2-11252 0 0,62-11-2407 0 0,185-24 974 0 0,-258 37-1645 0 0,0 1-1 0 0,0 0 0 0 0,0 1 1 0 0,0-1-1 0 0,0 1 0 0 0,0 1 1 0 0,7 1-1 0 0,-12-2-1024 0 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5:07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9671 0 0,'0'0'748'0'0,"-1"11"7599"0"0,4-9-8115 0 0,-1 0-1 0 0,0 0 1 0 0,1 0 0 0 0,0-1 0 0 0,-1 1 0 0 0,1-1-1 0 0,0 1 1 0 0,-1-1 0 0 0,1 0 0 0 0,0 0-1 0 0,0 0 1 0 0,0 0 0 0 0,0-1 0 0 0,0 1 0 0 0,0-1-1 0 0,5 1 1 0 0,5-1 208 0 0,0 0-1 0 0,22-3 0 0 0,135-26 503 0 0,-46 6-4933 0 0,-97 20-3681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0:52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9503 0 0,'4'-27'416'0'0,"-1"17"96"0"0,3-3-416 0 0,1 3-96 0 0,0 1 0 0 0,4 2-2792 0 0,-1 0-584 0 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5:08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3 1375 0 0,'0'0'11912'0'0,"-2"-1"-11376"0"0,-3 1-316 0 0,-1-1 0 0 0,0 1-1 0 0,0 0 1 0 0,1 0 0 0 0,-1 1-1 0 0,0-1 1 0 0,1 1 0 0 0,-1 1-1 0 0,1-1 1 0 0,-1 1 0 0 0,1 0-1 0 0,-1 0 1 0 0,1 0 0 0 0,0 1-1 0 0,-7 5 1 0 0,-8 5-126 0 0,1 2-1 0 0,-25 24 1 0 0,12-10 54 0 0,-81 76-48 0 0,93-83 15 0 0,0 0 0 0 0,2 1 0 0 0,-19 31 0 0 0,33-46-40 0 0,-1 0-1 0 0,1 0 1 0 0,0 0 0 0 0,1 0-1 0 0,0 1 1 0 0,1-1-1 0 0,-4 17 1 0 0,6-22-44 0 0,0 0 1 0 0,0 0-1 0 0,0-1 0 0 0,0 1 0 0 0,0 0 1 0 0,1 0-1 0 0,-1-1 0 0 0,1 1 1 0 0,0 0-1 0 0,0-1 0 0 0,-1 1 1 0 0,2-1-1 0 0,-1 1 0 0 0,0-1 1 0 0,1 1-1 0 0,-1-1 0 0 0,1 0 0 0 0,-1 0 1 0 0,1 0-1 0 0,0 0 0 0 0,0 0 1 0 0,0 0-1 0 0,0 0 0 0 0,0 0 1 0 0,1-1-1 0 0,-1 1 0 0 0,1-1 1 0 0,-1 0-1 0 0,4 2 0 0 0,4 0 74 0 0,0 1 0 0 0,1-2 0 0 0,-1 1 0 0 0,1-2 0 0 0,-1 1 0 0 0,1-1 0 0 0,-1-1 0 0 0,1 0 0 0 0,0 0 0 0 0,17-4 0 0 0,5-2 188 0 0,0-2-1 0 0,35-14 0 0 0,-11 2 7 0 0,-1-2-1 0 0,67-38 1 0 0,-115 56-290 0 0,-1 0 0 0 0,-1-1-1 0 0,1 0 1 0 0,-1 0 0 0 0,1-1-1 0 0,-1 1 1 0 0,-1-1 0 0 0,1-1 0 0 0,-1 1-1 0 0,6-11 1 0 0,-9 13-15 0 0,0 0 0 0 0,0-1 0 0 0,0 1 1 0 0,-1-1-1 0 0,1 0 0 0 0,-1 1 0 0 0,0-1 0 0 0,-1 0 0 0 0,1 0 0 0 0,-1 1 1 0 0,0-1-1 0 0,0 0 0 0 0,0 0 0 0 0,-1 0 0 0 0,0 1 0 0 0,0-1 0 0 0,0 0 1 0 0,0 1-1 0 0,-3-5 0 0 0,0-1-94 0 0,-1 1 0 0 0,0 0 0 0 0,-1 0 0 0 0,0 0 0 0 0,-1 1 0 0 0,0 0 0 0 0,0 0 0 0 0,0 1 0 0 0,-1 0 0 0 0,-13-10 0 0 0,1 4-260 0 0,-1 0 1 0 0,-1 0-1 0 0,-30-11 0 0 0,31 15 99 0 0,-37-8 0 0 0,49 14-611 0 0,-1 1 0 0 0,0 1 0 0 0,-1 0 0 0 0,1 0 0 0 0,-19 2 0 0 0,41-3 82 0 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5:08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76 4607 0 0,'0'0'8511'0'0,"1"-1"-7823"0"0,4-4-379 0 0,0-1-1 0 0,0 1 1 0 0,1 0-1 0 0,0 1 1 0 0,0-1-1 0 0,0 1 1 0 0,1 1-1 0 0,-1-1 1 0 0,1 1-1 0 0,0 0 1 0 0,12-4 0 0 0,1 2 343 0 0,1 0 0 0 0,40-5 0 0 0,-55 10-544 0 0,-1 0 1 0 0,1 0 0 0 0,0 0-1 0 0,0 0 1 0 0,0 1 0 0 0,0 0 0 0 0,-1 1-1 0 0,11 2 1 0 0,-15-3-94 0 0,0 0 0 0 0,0 0-1 0 0,0 0 1 0 0,0 0 0 0 0,0 0-1 0 0,0 1 1 0 0,0-1 0 0 0,0 0-1 0 0,-1 0 1 0 0,1 1 0 0 0,0-1-1 0 0,-1 0 1 0 0,1 1 0 0 0,-1-1-1 0 0,1 1 1 0 0,-1-1 0 0 0,0 1-1 0 0,0-1 1 0 0,0 1 0 0 0,0 2-1 0 0,0 0 14 0 0,-1 0 0 0 0,0 0 0 0 0,0 0 1 0 0,-1 0-1 0 0,1-1 0 0 0,-1 1 0 0 0,0 0 0 0 0,0-1 0 0 0,0 1 0 0 0,0-1 0 0 0,-1 1 0 0 0,1-1 0 0 0,-4 3 0 0 0,-7 6 49 0 0,-25 20 0 0 0,18-15-24 0 0,-73 56 97 0 0,42-35-78 0 0,-24 21-78 0 0,69-53 25 0 0,6-5-4 0 0,0-1-1 0 0,1 1 1 0 0,-1 0 0 0 0,1 0 0 0 0,-1-1 0 0 0,0 1 0 0 0,1-1-1 0 0,-1 1 1 0 0,1 0 0 0 0,-1-1 0 0 0,1 1 0 0 0,-1-1-1 0 0,1 1 1 0 0,1 0 0 0 0,-2-1-7 0 0,4 3 56 0 0,0 0-1 0 0,1 0 0 0 0,-1 0 0 0 0,1-1 0 0 0,0 0 0 0 0,0 1 0 0 0,-1-2 0 0 0,1 1 0 0 0,1-1 0 0 0,-1 1 0 0 0,0-1 0 0 0,0-1 0 0 0,0 1 0 0 0,9-1 0 0 0,7-1 43 0 0,1-1 0 0 0,26-5-1 0 0,-32 4-104 0 0,20-4 47 0 0,-16 3 15 0 0,1 1 0 0 0,28-2-1 0 0,-47 5-151 0 0,0 0-2 0 0,5 1-106 0 0,-6 0-487 0 0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5:09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1 9215 0 0,'0'0'1078'0'0,"-1"1"-393"0"0,-19 13 1113 0 0,-40 21 0 0 0,-5 3-947 0 0,-114 88 657 0 0,108-70-1123 0 0,2 3 0 0 0,-76 86 1 0 0,126-125-278 0 0,0 2 0 0 0,2 0 0 0 0,0 1 0 0 0,2 1 1 0 0,-16 32-1 0 0,25-45-7 0 0,2 0 1 0 0,-1 0 0 0 0,1 1 0 0 0,1 0-1 0 0,0 0 1 0 0,1 0 0 0 0,0 0-1 0 0,1 0 1 0 0,0 0 0 0 0,1 0-1 0 0,0 0 1 0 0,1 0 0 0 0,1 0 0 0 0,4 22-1 0 0,-3-26-3 0 0,0 0 1 0 0,1 0-1 0 0,-1 0 0 0 0,1-1 0 0 0,1 1 1 0 0,0-1-1 0 0,0 0 0 0 0,0 0 0 0 0,1-1 1 0 0,0 1-1 0 0,0-1 0 0 0,1-1 0 0 0,13 11 0 0 0,6-1 511 0 0,0 0-1 0 0,50 19 0 0 0,-5-2 436 0 0,-63-29-1056 0 0,-7-2-116 0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5:10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0 10943 0 0,'0'0'11127'0'0,"-10"7"-10623"0"0,-1 0-280 0 0,0 1 0 0 0,1 0 1 0 0,-11 11-1 0 0,17-15-144 0 0,3-3-72 0 0,-11 23 131 0 0,11-23-22 0 0,4-1-1530 0 0,9-6-734 0 0,4-4-5253 0 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5:10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45 11375 0 0,'-17'0'445'0'0,"0"0"0"0"0,-30 5 0 0 0,3-1 4490 0 0,45-5-4565 0 0,94-22 755 0 0,1-1-858 0 0,-84 22-101 0 0,1 0 1 0 0,0 1 0 0 0,-1 1 0 0 0,1 0-1 0 0,22 3 1 0 0,-32-3-137 0 0,-1 0 1 0 0,0 1-1 0 0,1-1 0 0 0,-1 1 0 0 0,0-1 1 0 0,0 1-1 0 0,1 0 0 0 0,-1 0 0 0 0,0 0 0 0 0,0 0 1 0 0,0 0-1 0 0,0 0 0 0 0,0 1 0 0 0,-1-1 1 0 0,1 1-1 0 0,0-1 0 0 0,-1 1 0 0 0,1 0 0 0 0,-1 0 1 0 0,1 0-1 0 0,-1 0 0 0 0,0 0 0 0 0,0 0 1 0 0,1 0-1 0 0,-2 0 0 0 0,1 0 0 0 0,0 0 0 0 0,0 0 1 0 0,-1 1-1 0 0,1-1 0 0 0,-1 0 0 0 0,0 1 0 0 0,0-1 1 0 0,0 0-1 0 0,0 1 0 0 0,0-1 0 0 0,0 0 1 0 0,0 1-1 0 0,-1-1 0 0 0,1 0 0 0 0,-1 0 0 0 0,0 1 1 0 0,0-1-1 0 0,-1 3 0 0 0,-3 5 5 0 0,0 1-1 0 0,-1-1 1 0 0,0 0 0 0 0,0 0-1 0 0,-1-1 1 0 0,-1 0-1 0 0,-15 16 1 0 0,9-13 8 0 0,0-1 0 0 0,0-1 0 0 0,-1 0 0 0 0,-24 12-1 0 0,-9-1-112 0 0,0-3-1 0 0,-78 20 0 0 0,126-38 58 0 0,1 0 0 0 0,-1 0 1 0 0,0 0-1 0 0,0 0 0 0 0,0 0 0 0 0,0 0 0 0 0,0 0 1 0 0,0 0-1 0 0,0 1 0 0 0,0-1 0 0 0,0 0 1 0 0,0 0-1 0 0,0 0 0 0 0,0 0 0 0 0,1 0 1 0 0,-1 0-1 0 0,0 0 0 0 0,0 0 0 0 0,0 0 0 0 0,0 0 1 0 0,0 0-1 0 0,0 0 0 0 0,0 0 0 0 0,0 1 1 0 0,0-1-1 0 0,0 0 0 0 0,0 0 0 0 0,0 0 1 0 0,0 0-1 0 0,0 0 0 0 0,0 0 0 0 0,0 0 0 0 0,0 0 1 0 0,0 0-1 0 0,0 1 0 0 0,0-1 0 0 0,0 0 1 0 0,0 0-1 0 0,0 0 0 0 0,0 0 0 0 0,0 0 1 0 0,0 0-1 0 0,0 0 0 0 0,0 0 0 0 0,0 0 0 0 0,0 0 1 0 0,0 0-1 0 0,-1 1 0 0 0,1-1 0 0 0,0 0 1 0 0,0 0-1 0 0,0 0 0 0 0,0 0 0 0 0,0 0 1 0 0,0 0-1 0 0,0 0 0 0 0,0 0 0 0 0,0 0 0 0 0,0 0 1 0 0,15 5-108 0 0,23 1 191 0 0,25-7-7 0 0,-25-1 4 0 0,0 2 1 0 0,45 7 0 0 0,-78-6-22 0 0,1 0 1 0 0,-1 0-1 0 0,0 0 1 0 0,0 1 0 0 0,-1 0-1 0 0,1 0 1 0 0,0 0-1 0 0,-1 1 1 0 0,1 0 0 0 0,-1 0-1 0 0,7 5 1 0 0,-9-6-39 0 0,0 0 0 0 0,-1 0 0 0 0,1 0 0 0 0,0 0 0 0 0,-1 0 0 0 0,0 0 0 0 0,1 0 0 0 0,-1 1 0 0 0,0-1 0 0 0,0 0 0 0 0,-1 1 1 0 0,1-1-1 0 0,0 1 0 0 0,-1-1 0 0 0,1 1 0 0 0,-1-1 0 0 0,0 1 0 0 0,0-1 0 0 0,0 1 0 0 0,0-1 0 0 0,0 1 0 0 0,-1 0 0 0 0,1-1 0 0 0,-1 1 0 0 0,-1 2 0 0 0,-1 3 26 0 0,0-1 0 0 0,-1 0 0 0 0,0 1 0 0 0,-1-1-1 0 0,1-1 1 0 0,-1 1 0 0 0,0-1 0 0 0,-1 0 0 0 0,0 0 0 0 0,0 0-1 0 0,0-1 1 0 0,-11 7 0 0 0,-4 1 69 0 0,0-1 0 0 0,0 0-1 0 0,-23 7 1 0 0,-14 1-24 0 0,0-2 1 0 0,-83 13-1 0 0,15-3 12 0 0,105-21-98 0 0,19-7-78 0 0,5-1-812 0 0,67-36-3351 0 0,-42 25 2427 0 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5:11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0 7367 0 0,'0'0'9671'0'0,"-1"2"-9246"0"0,-3 6-200 0 0,-1-1-1 0 0,0 0 1 0 0,0 0 0 0 0,-1 0-1 0 0,0 0 1 0 0,-1-1-1 0 0,1 0 1 0 0,-1-1-1 0 0,0 1 1 0 0,-10 4 0 0 0,3-1-25 0 0,-1-1 0 0 0,0-1 1 0 0,0-1-1 0 0,-28 8 0 0 0,37-12-178 0 0,-1-1-1 0 0,1-1 1 0 0,-1 1-1 0 0,1-1 1 0 0,-1 0-1 0 0,-11-2 1 0 0,-40-10-46 0 0,48 10-40 0 0,-8-4-389 0 0,-26-10 0 0 0,25 8-805 0 0,-22-5 1 0 0,41 19 1512 0 0,-1-1 0 0 0,1 1 1 0 0,-3 9-1 0 0,1-6-157 0 0,-1 0 0 0 0,-1 0 0 0 0,1-1 0 0 0,-1 1 0 0 0,-1-1 1 0 0,1 0-1 0 0,-1 0 0 0 0,-1-1 0 0 0,1 1 0 0 0,-1-1 0 0 0,-14 12 0 0 0,-7 5 179 0 0,-53 35 0 0 0,64-48-167 0 0,3-3-3 0 0,-10 9 1192 0 0,33-12-1253 0 0,0-1 1 0 0,1 0 0 0 0,-1-1-1 0 0,1 0 1 0 0,0-1 0 0 0,0 0-1 0 0,0-1 1 0 0,0 0 0 0 0,16-1-1 0 0,33-1-14 0 0,69-10 0 0 0,-89 7-13 0 0,-1 1 1 0 0,1 2-1 0 0,48 5 0 0 0,-73-2 40 0 0,0 0-1 0 0,0 1 0 0 0,-1 0 1 0 0,27 10-1 0 0,-36-11-35 0 0,-1 1 0 0 0,1-1 0 0 0,-1 1 0 0 0,1-1 0 0 0,-1 1 1 0 0,0 1-1 0 0,7 6 0 0 0,-9-8-20 0 0,0 0 0 0 0,-1 1 0 0 0,1-1 0 0 0,-1 1 0 0 0,1-1 1 0 0,-1 1-1 0 0,0-1 0 0 0,0 1 0 0 0,0 0 0 0 0,0 0 0 0 0,0-1 1 0 0,-1 1-1 0 0,1 0 0 0 0,-1 0 0 0 0,0 3 0 0 0,0-3 12 0 0,-1 0-1 0 0,1 1 1 0 0,-1-1-1 0 0,0 0 1 0 0,0 0 0 0 0,0 0-1 0 0,0 0 1 0 0,-1 0-1 0 0,1 0 1 0 0,-1-1 0 0 0,1 1-1 0 0,-1 0 1 0 0,0-1-1 0 0,0 1 1 0 0,-5 3 0 0 0,-3 4 83 0 0,-1-1 1 0 0,-15 9 0 0 0,18-12-65 0 0,-27 17 11 0 0,-1-2 0 0 0,-1-1 0 0 0,-1-2 0 0 0,-1-2 0 0 0,0-1 0 0 0,-1-2 0 0 0,-44 8 0 0 0,59-17-54 0 0,-1 0-1 0 0,-38-1 1 0 0,62-3-67 0 0,28-23-5160 0 0,-9 11 3584 0 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5:1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6 10591 0 0,'-2'0'819'0'0,"-9"-2"-508"0"0,8 1-40 0 0,-1 0 0 0 0,1 0-1 0 0,-1 1 1 0 0,0-1 0 0 0,1 1 0 0 0,-1 0 0 0 0,-5 1-1 0 0,8-1 434 0 0,0 2-597 0 0,0-1-1 0 0,0 1 0 0 0,0 0 1 0 0,0-1-1 0 0,0 1 1 0 0,0 0-1 0 0,1 0 0 0 0,-1 0 1 0 0,0 2-1 0 0,1 0-13 0 0,0 0 0 0 0,0 0-1 0 0,0 0 1 0 0,1 0 0 0 0,0 0 0 0 0,-1 0-1 0 0,1 0 1 0 0,3 8 0 0 0,15 30 438 0 0,-18-40-494 0 0,14 26 353 0 0,1-1-1 0 0,2-1 1 0 0,32 38 0 0 0,71 63 660 0 0,-92-98-770 0 0,4 4 203 0 0,-1 0 0 0 0,-2 2 0 0 0,39 60 0 0 0,-60-80-365 0 0,-1 0 0 0 0,-1 1 0 0 0,0-1 0 0 0,-1 2 0 0 0,5 21 0 0 0,-9-26-74 0 0,0 0-1 0 0,0 0 0 0 0,-1 0 0 0 0,-1 0 1 0 0,0 1-1 0 0,-1-1 0 0 0,0 0 0 0 0,-4 17 0 0 0,1-14-4 0 0,-1 0 0 0 0,0-1-1 0 0,-1 0 1 0 0,0 0-1 0 0,-1 0 1 0 0,0-1-1 0 0,-2 0 1 0 0,1-1-1 0 0,-1 0 1 0 0,-1 0-1 0 0,-20 19 1 0 0,13-17 11 0 0,-1 0 0 0 0,0-1 0 0 0,-1 0 0 0 0,-1-2 0 0 0,1 0 0 0 0,-2-1 0 0 0,-28 9 0 0 0,41-16-75 0 0,-11 4-573 0 0,-1 0 0 0 0,1-2-1 0 0,-1 0 1 0 0,0-1 0 0 0,-32 3 0 0 0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5:12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47 7831 0 0,'-2'2'603'0'0,"-20"9"-422"0"0,-3 4 975 0 0,9 0 2883 0 0,16-14-3849 0 0,-1-1 0 0 0,1 1 0 0 0,0-1 0 0 0,-1 1 0 0 0,1-1 0 0 0,0 1 0 0 0,0-1 0 0 0,-1 1 0 0 0,1-1-1 0 0,0 1 1 0 0,0-1 0 0 0,0 1 0 0 0,0-1 0 0 0,-1 1 0 0 0,1 0 0 0 0,0-1 0 0 0,0 1 0 0 0,0-1 0 0 0,0 1 0 0 0,0-1 0 0 0,1 1 0 0 0,-1 0 0 0 0,0-1 0 0 0,0 1 0 0 0,0 0 0 0 0,1 0-74 0 0,0 0 0 0 0,-1-1 0 0 0,1 1 0 0 0,0 0 0 0 0,-1 0 0 0 0,1-1 0 0 0,0 1 1 0 0,0 0-1 0 0,0-1 0 0 0,0 1 0 0 0,0-1 0 0 0,-1 1 0 0 0,2-1 0 0 0,4 2 68 0 0,0 0 0 0 0,-1 0 0 0 0,13 0 0 0 0,0 0 201 0 0,1-1 0 0 0,0-1 0 0 0,0-1 0 0 0,23-3 0 0 0,75-20 519 0 0,-21 4-431 0 0,24-1-149 0 0,243-33-69 0 0,-334 54-312 0 0,-5 0-4016 0 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5:1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14079 0 0,'0'0'1276'0'0,"2"0"-1049"0"0,2 3-40 0 0,-1 0 0 0 0,1 0 0 0 0,-1 1 0 0 0,0-1 0 0 0,1 1 0 0 0,-1-1 0 0 0,-1 1 0 0 0,1 0 0 0 0,-1 0 0 0 0,1 0 0 0 0,-1 1 0 0 0,0-1 0 0 0,1 6 0 0 0,4 11 937 0 0,5 35 1 0 0,-7-35-673 0 0,11 49 30 0 0,13 71 1273 0 0,-26-120-1580 0 0,-1-1 1 0 0,-2 0-1 0 0,0 1 1 0 0,-1-1 0 0 0,-3 22-1 0 0,-25 70-4543 0 0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5:13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0 14479 0 0,'0'0'5222'0'0,"-6"11"-4840"0"0,0 1-228 0 0,1 0 0 0 0,1 0-1 0 0,0 1 1 0 0,-4 20 0 0 0,2-7 101 0 0,-17 70 1079 0 0,-15 51 172 0 0,28-116-1221 0 0,-1-2 0 0 0,-26 52 0 0 0,20-49-202 0 0,7-12-75 0 0,-2 1 1 0 0,0-2-1 0 0,-16 20 1 0 0,38-51-1854 0 0,3-5 738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0:5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11 9671 0 0,'0'-2'748'0'0,"1"-2"-382"0"0,-1 3-300 0 0,-1 1 1 0 0,1 0 0 0 0,0-1 0 0 0,-1 1 0 0 0,1 0 0 0 0,0-1-1 0 0,-1 1 1 0 0,1 0 0 0 0,-1 0 0 0 0,1-1 0 0 0,-1 1-1 0 0,1 0 1 0 0,-1 0 0 0 0,1 0 0 0 0,-1 0 0 0 0,1 0-1 0 0,-1 0 1 0 0,0 0 0 0 0,1 0-7 0 0,-3-1 87 0 0,1 1 0 0 0,-1 0 0 0 0,0 1 0 0 0,1-1 0 0 0,-1 0 0 0 0,1 1 0 0 0,-1-1 0 0 0,1 1 0 0 0,-1 0 0 0 0,-2 1 0 0 0,-27 14 418 0 0,16-8-327 0 0,-136 77 187 0 0,134-74-417 0 0,-111 71 336 0 0,124-80-308 0 0,1 1 0 0 0,0 0 0 0 0,0 1 0 0 0,0-1 0 0 0,-4 6 0 0 0,6-7 28 0 0,-1 7 11 0 0,4 2-22 0 0,0-8-36 0 0,1 0 0 0 0,0 0 0 0 0,0 0 0 0 0,0 0 0 0 0,0 0 0 0 0,0-1 0 0 0,1 1 0 0 0,-1-1 0 0 0,1 1 0 0 0,-1-1 0 0 0,1 0 0 0 0,0 0 0 0 0,0 0 0 0 0,0 0 0 0 0,0-1 0 0 0,0 1 0 0 0,7 2 0 0 0,3 0 73 0 0,1 0 0 0 0,-1 0 0 0 0,18 1 0 0 0,-14-2 12 0 0,121 22 158 0 0,-124-21-272 0 0,1 1 0 0 0,0 0 0 0 0,-1 1 1 0 0,0 1-1 0 0,-1 0 0 0 0,1 0 0 0 0,12 10 1 0 0,-20-11-14 0 0,0-1 0 0 0,0 1 1 0 0,0 0-1 0 0,6 8 1 0 0,-10-11 10 0 0,1 1 0 0 0,-1-1 0 0 0,0 0 0 0 0,0 1-1 0 0,-1 0 1 0 0,1-1 0 0 0,-1 1 0 0 0,0 0 0 0 0,0 0 0 0 0,1 6 0 0 0,-3 1 14 0 0,0-8 40 0 0,0 0-1 0 0,-1 0 1 0 0,0 0-1 0 0,0-1 0 0 0,0 1 1 0 0,0 0-1 0 0,0-1 1 0 0,0 0-1 0 0,-1 1 1 0 0,1-1-1 0 0,-1 0 1 0 0,1 0-1 0 0,-1-1 1 0 0,0 1-1 0 0,-3 1 0 0 0,-7 3 196 0 0,0 0-1 0 0,-14 4 1 0 0,22-9-204 0 0,-218 73 947 0 0,87-30-914 0 0,116-40-84 0 0,18-4-77 0 0,3-1-340 0 0,5-7-845 0 0,5-4-402 0 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5:13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123 104 5063 0 0,'0'0'390'0'0,"-9"-1"-236"0"0,-51 2 7598 0 0,41 3-1442 0 0,21-5-6013 0 0,20-4 71 0 0,-1-1 1 0 0,0-1-1 0 0,21-11 1 0 0,1 1-11 0 0,-4 1-89 0 0,-14 6-14 0 0,0 0 0 0 0,30-6-1 0 0,-54 16-235 0 0,1 0 0 0 0,-1-1 1 0 0,1 1-1 0 0,-1 0 0 0 0,1 0 0 0 0,-1 0 0 0 0,1 0 0 0 0,-1 0 1 0 0,1 0-1 0 0,0 0 0 0 0,-1 0 0 0 0,1 1 0 0 0,-1-1 0 0 0,1 0 0 0 0,-1 1 1 0 0,0 0-1 0 0,1-1 0 0 0,-1 1 0 0 0,1 0 0 0 0,-1 0 0 0 0,2 1 0 0 0,-2-1-13 0 0,-1 0-1 0 0,1 0 0 0 0,0 0 0 0 0,-1 1 0 0 0,0-1 0 0 0,1 0 0 0 0,-1 0 1 0 0,1 0-1 0 0,-1 1 0 0 0,0-1 0 0 0,0 0 0 0 0,0 1 0 0 0,0-1 0 0 0,0 0 1 0 0,0 0-1 0 0,0 1 0 0 0,0-1 0 0 0,-1 0 0 0 0,1 0 0 0 0,0 1 0 0 0,-1-1 0 0 0,1 0 1 0 0,-1 0-1 0 0,1 0 0 0 0,-1 1 0 0 0,-1 0 0 0 0,-10 17 11 0 0,-1-1-1 0 0,-1 0 1 0 0,0-1-1 0 0,-1-1 0 0 0,-18 15 1 0 0,5-4 32 0 0,-55 47 5 0 0,3-3 15 0 0,65-57-59 0 0,2 1-1 0 0,0 0 1 0 0,-14 21-1 0 0,27-35-8 0 0,0-1 0 0 0,0 0 0 0 0,-1 1 0 0 0,1-1 0 0 0,0 0 0 0 0,0 1 0 0 0,-1-1 0 0 0,1 1 0 0 0,0-1 0 0 0,0 0 0 0 0,0 1 0 0 0,0-1 0 0 0,0 1 0 0 0,0-1 0 0 0,0 1 0 0 0,0-1 0 0 0,0 0 0 0 0,0 1 0 0 0,0 0 0 0 0,1 0 5 0 0,0 0-1 0 0,0 0 1 0 0,0 0-1 0 0,0 0 1 0 0,0 0 0 0 0,1-1-1 0 0,-1 1 1 0 0,0 0-1 0 0,1-1 1 0 0,-1 1-1 0 0,0-1 1 0 0,1 0 0 0 0,-1 1-1 0 0,3-1 1 0 0,24 3 131 0 0,98-6-16 0 0,191-30-1 0 0,-293 30-1949 0 0,-5 1-3533 0 0,-1-2-1936 0 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5:14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29 1839 0 0,'33'-21'140'0'0,"-17"13"13195"0"0,-19 18-12427 0 0,0-5-730 0 0,0 0 0 0 0,0 0 1 0 0,0 0-1 0 0,-1 0 0 0 0,0-1 0 0 0,0 1 1 0 0,-6 4-1 0 0,-37 27 626 0 0,23-18-518 0 0,-8 9 150 0 0,-55 57 1 0 0,-18 39 479 0 0,92-107-733 0 0,2 1-1 0 0,0 0 1 0 0,0 0 0 0 0,-7 20-1 0 0,14-28-82 0 0,0 0 0 0 0,1 0-1 0 0,0 0 1 0 0,1 0 0 0 0,0 0-1 0 0,0 1 1 0 0,1-1 0 0 0,1 0-1 0 0,-1 1 1 0 0,3 17-1 0 0,-1-21 2 0 0,0 0 0 0 0,1-1 0 0 0,0 1 0 0 0,0 0 0 0 0,1-1-1 0 0,0 1 1 0 0,0-1 0 0 0,0 0 0 0 0,0 0 0 0 0,1 0 0 0 0,6 6-1 0 0,6 5 410 0 0,33 24-1 0 0,-16-13-322 0 0,-25-20-154 0 0,1-1-1 0 0,-1 0 1 0 0,1-1-1 0 0,0 0 0 0 0,0 0 1 0 0,0-1-1 0 0,1 0 0 0 0,-1 0 1 0 0,1-1-1 0 0,14 2 0 0 0,-22-4-213 0 0,1-1-1 0 0,0 1 0 0 0,0-1 1 0 0,-1 0-1 0 0,1 0 0 0 0,0 0 1 0 0,0 0-1 0 0,-1 0 0 0 0,1-1 1 0 0,0 1-1 0 0,-1-1 0 0 0,1 0 1 0 0,0 0-1 0 0,-1 0 0 0 0,1 0 1 0 0,-1 0-1 0 0,1 0 0 0 0,-1-1 1 0 0,3-1-1 0 0,-2 0-453 0 0,1 0-1 0 0,-1 0 0 0 0,1-1 1 0 0,-1 0-1 0 0,0 1 1 0 0,-1-1-1 0 0,1 0 0 0 0,-1-1 1 0 0,4-6-1 0 0,-3 0-1892 0 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5:14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0 11231 0 0,'0'0'8744'0'0,"-1"2"-8110"0"0,-25 48 2580 0 0,17-32-2575 0 0,0 0 0 0 0,-15 21 0 0 0,19-31-546 0 0,9-6-913 0 0,12-10-1491 0 0,-3 2 688 0 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5:16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33 6911 0 0,'0'0'623'0'0,"-11"5"369"0"0,4-2 2628 0 0,0 0-2834 0 0,-12 4 8561 0 0,18-6-9294 0 0,-6 4-42 0 0,1 2 2421 0 0,8-8-2379 0 0,20-8-18 0 0,1 0 0 0 0,0 2-1 0 0,33-7 1 0 0,-35 11-35 0 0,20-5 0 0 0,85-4 0 0 0,-125 12-1 0 0,-1 0 0 0 0,1 0 0 0 0,0 0 0 0 0,0 0 1 0 0,0 0-1 0 0,0 0 0 0 0,-1 0 0 0 0,1 0 0 0 0,0 1 0 0 0,0-1 0 0 0,0 0 0 0 0,1 1 0 0 0,-2 0-1 0 0,1 0-1 0 0,-1 0 1 0 0,0 0 0 0 0,0 0 0 0 0,0 0-1 0 0,1 0 1 0 0,-1 0 0 0 0,0 0-1 0 0,0 0 1 0 0,-1-1 0 0 0,1 1-1 0 0,0 0 1 0 0,0 0 0 0 0,0 0-1 0 0,0 0 1 0 0,-1 0 0 0 0,1 0-1 0 0,-1 0 1 0 0,1 0 0 0 0,0 0-1 0 0,-1-1 1 0 0,1 1 0 0 0,-1 0-1 0 0,0 0 1 0 0,1-1 0 0 0,-2 2-1 0 0,-19 21 6 0 0,-5-2-3 0 0,-1-2 0 0 0,-1-1 0 0 0,-33 15 0 0 0,17-9 0 0 0,6-5 25 0 0,-42 15 1 0 0,70-30-29 0 0,9-3-72 0 0,-1-1 17 0 0,-4 1 31 0 0,5-1-50 0 0,30-10-270 0 0,-12 7 274 0 0,-1 1-1 0 0,1 1 0 0 0,0 0 1 0 0,0 1-1 0 0,-1 1 1 0 0,1 1-1 0 0,0 0 0 0 0,-1 1 1 0 0,31 10-1 0 0,-42-11 79 0 0,-1 1 0 0 0,0-1 0 0 0,1 1 0 0 0,-1-1 0 0 0,0 1 0 0 0,-1 0 0 0 0,1 1 0 0 0,0-1 0 0 0,-1 1 0 0 0,0 0 0 0 0,0-1 0 0 0,0 1 0 0 0,3 5-1 0 0,-3-4 7 0 0,0 1 0 0 0,0-1-1 0 0,-1 1 1 0 0,0 0 0 0 0,0 0-1 0 0,0 0 1 0 0,0 0 0 0 0,-1 0-1 0 0,0 0 1 0 0,0 7 0 0 0,-2-7 37 0 0,0-1 0 0 0,0 0 1 0 0,0 0-1 0 0,-2 7 0 0 0,-2 4 84 0 0,4-13-107 0 0,-1 0 1 0 0,1 0-1 0 0,-1 0 0 0 0,0-1 1 0 0,0 1-1 0 0,0-1 0 0 0,0 1 1 0 0,0-1-1 0 0,-1 0 0 0 0,1 1 1 0 0,-5 2-1 0 0,-11 8 26 0 0,-1-1-1 0 0,0 0 0 0 0,-1-2 1 0 0,-28 12-1 0 0,-87 22 162 0 0,125-42-215 0 0,0 0 1 0 0,-1 0-1 0 0,1-1 0 0 0,0-1 1 0 0,-1 0-1 0 0,1 0 0 0 0,-18-3 1 0 0,27 3-73 0 0,12-15-4437 0 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5:16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47 6911 0 0,'83'-34'1570'0'0,"-51"21"10939"0"0,-33 14-12332 0 0,-2 2-111 0 0,0-1 0 0 0,0 0 0 0 0,-1 1-1 0 0,1-2 1 0 0,0 1 0 0 0,-1 0 0 0 0,1-1 0 0 0,-8 3-1 0 0,-35 6 281 0 0,28-7-213 0 0,-387 74 83 0 0,390-75-430 0 0,-24 2 1 0 0,15-4-2855 0 0,26 0 2898 0 0,0 1 198 0 0,1 0 0 0 0,-1-1 0 0 0,0 1 1 0 0,1 0-1 0 0,-1 0 0 0 0,0 0 1 0 0,0 0-1 0 0,0 1 0 0 0,1-1 1 0 0,-1 0-1 0 0,-1 1 0 0 0,1 0 0 0 0,0-1 1 0 0,0 1-1 0 0,0 0 0 0 0,-1 0 1 0 0,1 0-1 0 0,-1 0 0 0 0,2 4 1 0 0,1 2 257 0 0,-3-7-88 0 0,6 19 378 0 0,-7-18-529 0 0,0 0-1 0 0,0-1 1 0 0,0 1-1 0 0,-1 0 1 0 0,1 0 0 0 0,0 0-1 0 0,-1 0 1 0 0,1-1-1 0 0,-1 1 1 0 0,0 0-1 0 0,1-1 1 0 0,-1 1 0 0 0,0 0-1 0 0,-2 2 1 0 0,0 1 14 0 0,-6 11 185 0 0,-17 22 0 0 0,9-13-31 0 0,6-10 2 0 0,9-14-157 0 0,5 1 41 0 0,-3-2-99 0 0,1 1-1 0 0,-1 0 1 0 0,0-1-1 0 0,1 1 1 0 0,-1 0-1 0 0,1-1 1 0 0,-1 1-1 0 0,1-1 1 0 0,-1 1-1 0 0,1-1 1 0 0,-1 1-1 0 0,1-1 1 0 0,0 1-1 0 0,-1-1 1 0 0,1 0-1 0 0,-1 1 1 0 0,1-1 0 0 0,0 0-1 0 0,-1 1 1 0 0,1-1-1 0 0,0 0 1 0 0,1 0-1 0 0,3 2-1 0 0,0 0 0 0 0,1 0 0 0 0,-1-1 0 0 0,1 0 0 0 0,-1 0 0 0 0,1 0-1 0 0,10-1 1 0 0,42-5-182 0 0,-16 1-27 0 0,-14 3 85 0 0,0 1-1 0 0,1 1 1 0 0,-1 1-1 0 0,0 1 1 0 0,35 10 0 0 0,-58-12 128 0 0,-1 1 0 0 0,0-1 0 0 0,0 1 0 0 0,0 0 0 0 0,0 0 1 0 0,0 0-1 0 0,0 1 0 0 0,0-1 0 0 0,-1 1 0 0 0,1 0 1 0 0,-1 0-1 0 0,0 0 0 0 0,0 1 0 0 0,0-1 0 0 0,0 1 1 0 0,-1 0-1 0 0,1-1 0 0 0,-1 1 0 0 0,0 0 0 0 0,0 0 1 0 0,0 1-1 0 0,-1-1 0 0 0,0 0 0 0 0,0 1 0 0 0,0-1 0 0 0,0 0 1 0 0,0 6-1 0 0,-1-9 29 0 0,0 1 0 0 0,0 0 0 0 0,0-1-1 0 0,0 1 1 0 0,0 0 0 0 0,0 0 0 0 0,0-1 0 0 0,-1 1 0 0 0,1 0 0 0 0,-1-1 0 0 0,1 1 0 0 0,-1-1-1 0 0,0 1 1 0 0,1 0 0 0 0,-1-1 0 0 0,-2 3 0 0 0,0-1 41 0 0,0 0 0 0 0,0 0 1 0 0,-1 0-1 0 0,1-1 0 0 0,-5 3 1 0 0,4-2-13 0 0,-48 28 152 0 0,-1-2 0 0 0,-97 37 0 0 0,126-57-519 0 0,-49 12 1 0 0,71-21 73 0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5:17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3 9671 0 0,'-18'-3'748'0'0,"17"4"-625"0"0,-1-1-1 0 0,1 0 1 0 0,-1 1-1 0 0,1-1 1 0 0,-1 1 0 0 0,1 0-1 0 0,-1-1 1 0 0,1 1-1 0 0,0 0 1 0 0,0 0-1 0 0,-1 0 1 0 0,1 0-1 0 0,0 0 1 0 0,0 0-1 0 0,0 0 1 0 0,0 0-1 0 0,0 1 1 0 0,0-1 0 0 0,0 0-1 0 0,0 2 1 0 0,-1 1 61 0 0,1-1 0 0 0,0 1 0 0 0,0-1 0 0 0,0 1 0 0 0,0 0 1 0 0,0 0-1 0 0,1-1 0 0 0,0 1 0 0 0,-1 0 0 0 0,2 0 0 0 0,0 7 0 0 0,1 2 375 0 0,6 26-1 0 0,0-17-176 0 0,0 0 0 0 0,1-1-1 0 0,2 0 1 0 0,0 0 0 0 0,15 21-1 0 0,77 88 904 0 0,-65-86-908 0 0,-9-13 243 0 0,-2 1 1 0 0,41 63-1 0 0,-62-85-528 0 0,0 1 1 0 0,-1 0-1 0 0,0 0 0 0 0,-1 1 0 0 0,0-1 1 0 0,-1 1-1 0 0,0 0 0 0 0,0 0 1 0 0,-2 0-1 0 0,1 0 0 0 0,-2 0 1 0 0,1 1-1 0 0,-2-1 0 0 0,-1 14 0 0 0,-2-11-35 0 0,0 1 0 0 0,-1-1-1 0 0,0 1 1 0 0,-1-1 0 0 0,-1-1-1 0 0,0 1 1 0 0,-1-1 0 0 0,-1-1-1 0 0,0 1 1 0 0,-20 22 0 0 0,0-6 41 0 0,-1-2 1 0 0,-1-1 0 0 0,-36 25 0 0 0,-11-5 20 0 0,21-12-41 0 0,-88 44-2489 0 0,137-75 1749 0 0,6-3-900 0 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5:18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124 175 12151 0 0,'0'0'1098'0'0,"-2"0"-905"0"0,-17 4 649 0 0,0 0 1 0 0,0 2-1 0 0,1 0 1 0 0,-28 13-1 0 0,45-19 167 0 0,13 0-625 0 0,12-3-4 0 0,44-11-1 0 0,-37 6-198 0 0,175-57 806 0 0,2 0-55 0 0,-94 44-642 0 0,1 5-1 0 0,123-1 1 0 0,-207 16-594 0 0,-15 1-643 0 0,25-3 0 0 0,-39 3 279 0 0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5:18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20 13535 0 0,'2'-10'1032'0'0,"-1"9"-993"0"0,-1 1 0 0 0,0-1 0 0 0,0 1-1 0 0,1-1 1 0 0,-1 1 0 0 0,0-1-1 0 0,1 1 1 0 0,-1-1 0 0 0,0 1 0 0 0,1 0-1 0 0,-1-1 1 0 0,1 1 0 0 0,-1-1 0 0 0,0 1-1 0 0,1 0 1 0 0,-1 0 0 0 0,1-1 0 0 0,-1 1-1 0 0,1 0 1 0 0,-1 0 0 0 0,1 0 0 0 0,0-1-1 0 0,-1 1 1 0 0,1 0 0 0 0,-1 0 0 0 0,1 0-1 0 0,-1 0 1 0 0,1 0 0 0 0,-1 0 0 0 0,1 0-1 0 0,0 0 1 0 0,-1 0 0 0 0,1 0 0 0 0,-1 0-1 0 0,1 1 1 0 0,-1-1 0 0 0,1 0-1 0 0,-1 0 1 0 0,1 1 0 0 0,-1-1 0 0 0,1 0-1 0 0,-1 0 1 0 0,1 1 0 0 0,-1-1 0 0 0,0 1-1 0 0,1-1 1 0 0,-1 0 0 0 0,1 1 0 0 0,-1-1-1 0 0,0 1 1 0 0,1 0 0 0 0,1 1 94 0 0,0 1 0 0 0,-1 0 0 0 0,1-1 1 0 0,-1 1-1 0 0,1 0 0 0 0,-1 0 0 0 0,0 0 0 0 0,0 0 1 0 0,0 3-1 0 0,1 4 97 0 0,-1 0-1 0 0,-1 1 1 0 0,0-1 0 0 0,-1 0 0 0 0,-2 17 0 0 0,-15 52 547 0 0,11-52-552 0 0,-45 126 501 0 0,11-37-460 0 0,32-89-289 0 0,-14 59 179 0 0,21-77-272 0 0,0 1 0 0 0,1-1 0 0 0,1 0 0 0 0,-1 1 0 0 0,2-1 1 0 0,-1 1-1 0 0,3 10 0 0 0,-3-19-106 0 0,0 1 1 0 0,1-1 0 0 0,-1 0-1 0 0,1 1 1 0 0,-1-1 0 0 0,1 0-1 0 0,-1 1 1 0 0,1-1 0 0 0,0 0-1 0 0,0 0 1 0 0,0 0 0 0 0,-1 0-1 0 0,1 0 1 0 0,0 0 0 0 0,0 0-1 0 0,0 0 1 0 0,1 0 0 0 0,-1 0-1 0 0,0 0 1 0 0,0-1 0 0 0,3 2-1 0 0,6 1-1602 0 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5:19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94 5527 0 0,'0'0'498'0'0,"-1"1"-406"0"0,-1 7 165 0 0,-14 18 13240 0 0,32-37-12945 0 0,0 1 0 0 0,0 1 0 0 0,20-8 0 0 0,56-19-334 0 0,-72 28-108 0 0,110-29 780 0 0,-128 36-868 0 0,2 13 58 0 0,-4-10-78 0 0,1 1 0 0 0,-1 0-1 0 0,-1 0 1 0 0,1-1 0 0 0,0 1 0 0 0,-1 0-1 0 0,1 0 1 0 0,-1-1 0 0 0,0 1 0 0 0,0 0 0 0 0,0-1-1 0 0,0 1 1 0 0,0-1 0 0 0,-1 1 0 0 0,1-1-1 0 0,-1 0 1 0 0,-2 3 0 0 0,-4 5 9 0 0,0 0-1 0 0,-13 10 1 0 0,20-20-11 0 0,-205 169 60 0 0,110-94-224 0 0,-250 169-1946 0 0,335-237 2063 0 0,3-3 31 0 0,1 1 1 0 0,-1 0 0 0 0,1 1-1 0 0,0 0 1 0 0,1 0 0 0 0,0 1-1 0 0,-9 11 1 0 0,28-16 327 0 0,12-2-69 0 0,-1-2 0 0 0,0 0 0 0 0,-1-2 0 0 0,1-1 0 0 0,30-10 0 0 0,18-3 227 0 0,-21 8-107 0 0,1 3 0 0 0,-1 2 0 0 0,1 2 1 0 0,0 2-1 0 0,65 7 0 0 0,-106-4-357 0 0,0-1 0 0 0,0 1 0 0 0,-1 1 1 0 0,1 0-1 0 0,16 7 0 0 0,-25-9-109 0 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5:19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47 8751 0 0,'0'0'674'0'0,"-14"-5"-225"0"0,4-2 7105 0 0,25 2-1584 0 0,-6 2-7241 0 0,15-4 1773 0 0,37-8 0 0 0,-50 13-364 0 0,1 1 0 0 0,-1 0 0 0 0,0 1 0 0 0,1 0 0 0 0,17 3 0 0 0,-26-2-51 0 0,4 6-70 0 0,-2 3-17 0 0,-4-6 0 0 0,0 0 0 0 0,-1-1 0 0 0,1 1 0 0 0,-1 0 0 0 0,0 0 0 0 0,0 0 0 0 0,0-1 0 0 0,-1 1 0 0 0,1 0 0 0 0,-1 0 0 0 0,0-1 0 0 0,0 1 0 0 0,-1 0 0 0 0,1-1 0 0 0,-1 1 0 0 0,1-1 0 0 0,-1 0 0 0 0,0 1 0 0 0,-3 2 0 0 0,-5 7 0 0 0,-1 0 0 0 0,0 0 0 0 0,-14 11 0 0 0,7-7 0 0 0,-5 4 0 0 0,-51 36-1 0 0,2-3 14 0 0,71-53 60 0 0,38 6 551 0 0,-12-7-423 0 0,-1-1 0 0 0,37-6 0 0 0,-32 3-129 0 0,31 0 0 0 0,-48 4-231 0 0,0 0-1 0 0,0 1 1 0 0,-1 0-1 0 0,1 1 1 0 0,0 1-1 0 0,-1 0 1 0 0,21 8-1 0 0,-30-10-532 0 0,9 6-1426 0 0,1 0 599 0 0,2-2-44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0:39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38 3223 0 0,'1'-1'240'0'0,"37"-31"6518"0"0,-36 30-5862 0 0,-2 2-687 0 0,0 0 0 0 0,1 0 1 0 0,-1-1-1 0 0,0 1 1 0 0,1 0-1 0 0,-1 0 1 0 0,1 0-1 0 0,-1-1 0 0 0,0 1 1 0 0,1 0-1 0 0,-1 0 1 0 0,1 0-1 0 0,-1 0 0 0 0,0 0 1 0 0,1 0-1 0 0,-1 0 1 0 0,1 0-1 0 0,-1 0 1 0 0,1 0-1 0 0,-1 0 0 0 0,0 0 1 0 0,1 0-1 0 0,0 1 1 0 0,2 4 2667 0 0,-2 2-4026 0 0,-1-3 1189 0 0,0 1-1 0 0,0-1 1 0 0,0 0-1 0 0,-1 0 1 0 0,0 0 0 0 0,0 1-1 0 0,0-1 1 0 0,-2 6-1 0 0,-18 33 229 0 0,9-20-132 0 0,-38 79 0 0 0,-6-3 0 0 0,-3-2 0 0 0,-93 115 0 0 0,-10-27-568 0 0,129-157 168 0 0,32-27 178 0 0,10-15-4189 0 0,3-1-948 0 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5:20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1 11519 0 0,'0'0'887'0'0,"-7"4"294"0"0,-80 38 2347 0 0,18-9-3180 0 0,32-14-212 0 0,1 2 0 0 0,1 2 0 0 0,1 1 0 0 0,0 2 0 0 0,3 1-1 0 0,0 1 1 0 0,2 2 0 0 0,0 0 0 0 0,3 2 0 0 0,-38 58 0 0 0,50-66-3 0 0,0 0 0 0 0,1 1 0 0 0,2 0 0 0 0,-15 47-1 0 0,24-62 14 0 0,-1 0 1 0 0,2 1-1 0 0,-1-1 0 0 0,1 1 0 0 0,1 0 0 0 0,0-1 0 0 0,1 1 0 0 0,0 0 0 0 0,0-1 0 0 0,1 1 0 0 0,0-1 0 0 0,1 1 0 0 0,1-1 0 0 0,-1 0 0 0 0,8 13 0 0 0,-9-19-66 0 0,5 9 146 0 0,0 0 1 0 0,0-1-1 0 0,17 20 1 0 0,-22-29-229 0 0,1 0 1 0 0,-1-1-1 0 0,1 1 0 0 0,0-1 0 0 0,0 1 1 0 0,0-1-1 0 0,1 0 0 0 0,-1 0 1 0 0,0-1-1 0 0,1 1 0 0 0,-1-1 1 0 0,1 1-1 0 0,-1-1 0 0 0,1 0 1 0 0,0-1-1 0 0,-1 1 0 0 0,1-1 1 0 0,0 1-1 0 0,6-1 0 0 0,18-2-1687 0 0,-14-1-118 0 0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5:20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0 17215 0 0,'0'0'2626'0'0,"-1"2"-1800"0"0,-5 4-435 0 0,1 0 0 0 0,0 0 0 0 0,0 1 0 0 0,0 0 0 0 0,1 0-1 0 0,0 0 1 0 0,0 0 0 0 0,1 1 0 0 0,0-1 0 0 0,0 1 0 0 0,1 0 0 0 0,-3 13-1 0 0,5-20-444 0 0,0 7 51 0 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5:21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53 5983 0 0,'0'0'542'0'0,"-2"-1"-446"0"0,-7-2 5525 0 0,4 2-5095 0 0,-6-1 6222 0 0,17 0-5981 0 0,63-13 1668 0 0,-31 5-1994 0 0,0 3-1 0 0,41-4 0 0 0,-51 11-376 0 0,-14 4-64 0 0,-12 0 0 0 0,-2-3 0 0 0,1 2-3 0 0,0-1-1 0 0,0 1 0 0 0,0 0 1 0 0,0 0-1 0 0,-1 0 0 0 0,1 0 1 0 0,-1 0-1 0 0,0-1 1 0 0,0 1-1 0 0,0 0 0 0 0,0 0 1 0 0,-1 0-1 0 0,1 0 0 0 0,-1 0 1 0 0,1 0-1 0 0,-1 0 1 0 0,0-1-1 0 0,0 1 0 0 0,-1 0 1 0 0,-1 3-1 0 0,0 0-7 0 0,-1 1 0 0 0,0-1 1 0 0,-1 0-1 0 0,1 0 0 0 0,-1-1 0 0 0,-11 11 0 0 0,-6 1-7 0 0,-1-1-1 0 0,0 0 1 0 0,-37 16 0 0 0,-80 30-61 0 0,134-60 79 0 0,-131 53-293 0 0,150-58 281 0 0,-1 0-1 0 0,1 0 1 0 0,0 1 0 0 0,14 0 0 0 0,-11 1 6 0 0,21-2 2 0 0,55 3 0 0 0,-79 1-3 0 0,0 0 0 0 0,0 1 0 0 0,0 0 0 0 0,0 2 0 0 0,-1-1 0 0 0,1 1 0 0 0,21 11 0 0 0,-31-13 34 0 0,1 0 0 0 0,-1 0 0 0 0,1 0 1 0 0,-1 1-1 0 0,6 4 0 0 0,-2-1 105 0 0,-5-4-80 0 0,0 0 0 0 0,0 1 0 0 0,1-1 0 0 0,-1 1 0 0 0,0-1 0 0 0,-1 1 0 0 0,1 0 1 0 0,0-1-1 0 0,-1 1 0 0 0,0 0 0 0 0,0 0 0 0 0,1 0 0 0 0,-1 4 0 0 0,-1-3-34 0 0,-1 0-1 0 0,1 0 1 0 0,-1 0-1 0 0,0 0 1 0 0,0 0-1 0 0,-1 0 1 0 0,1-1 0 0 0,-1 1-1 0 0,0 0 1 0 0,0-1-1 0 0,0 1 1 0 0,0-1-1 0 0,-1 0 1 0 0,1 0-1 0 0,-5 4 1 0 0,-6 6 26 0 0,-1-1 0 0 0,-17 12 1 0 0,14-12-22 0 0,2-1-10 0 0,-1 0 0 0 0,0-1-1 0 0,-1-1 1 0 0,0 0-1 0 0,-1-2 1 0 0,1 0 0 0 0,-1 0-1 0 0,-1-2 1 0 0,1-1 0 0 0,-24 4-1 0 0,34-8-52 0 0,-1 1 0 0 0,1-2 0 0 0,0 1 0 0 0,0-1 0 0 0,0 0 0 0 0,0-1 0 0 0,1 0 0 0 0,-1 0 0 0 0,-14-7 0 0 0,20 9-120 0 0,3-2-608 0 0,0 1 640 0 0,0 0 0 0 0,-1 0 0 0 0,1 0 0 0 0,0 0 1 0 0,0 1-1 0 0,0-1 0 0 0,0 0 0 0 0,0 0 0 0 0,0 0 0 0 0,0 1 0 0 0,0-1 0 0 0,2 0 0 0 0,-3 1-29 0 0,29-13-3660 0 0,-10 6-2898 0 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5:21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74 14999 0 0,'-2'0'687'0'0,"-17"-3"-303"0"0,1 2 1 0 0,-1 0-1 0 0,1 2 0 0 0,0 0 1 0 0,-1 0-1 0 0,1 2 1 0 0,0 0-1 0 0,0 1 0 0 0,0 1 1 0 0,0 1-1 0 0,1 1 0 0 0,0 0 1 0 0,-30 18-1 0 0,40-20-237 0 0,0 1 0 0 0,0 0-1 0 0,0 0 1 0 0,1 1 0 0 0,0 0 0 0 0,0 0-1 0 0,-9 15 1 0 0,-29 63 4 0 0,20-36-74 0 0,19-40-75 0 0,1 0 1 0 0,0 0-1 0 0,-4 16 1 0 0,5-9-5 0 0,4-13 4 0 0,1 0 9 0 0,-2-2-4 0 0,0 0 0 0 0,0 0-1 0 0,0 1 1 0 0,1-1 0 0 0,-1 0 0 0 0,0 0 0 0 0,1 0 0 0 0,-1 0-1 0 0,1 0 1 0 0,0 0 0 0 0,-1 0 0 0 0,1 0 0 0 0,0 0 0 0 0,0 0-1 0 0,-1 0 1 0 0,1 0 0 0 0,0 0 0 0 0,0 0 0 0 0,0-1 0 0 0,0 1-1 0 0,0 0 1 0 0,3 0 0 0 0,-2 1 49 0 0,1-1-7 0 0,1 0 0 0 0,-1 0-1 0 0,0 0 1 0 0,1 0 0 0 0,-1 0 0 0 0,1 0 0 0 0,-1-1-1 0 0,1 0 1 0 0,-1 0 0 0 0,1 0 0 0 0,-1 0-1 0 0,1 0 1 0 0,-1-1 0 0 0,1 0 0 0 0,3-1-1 0 0,8-2 151 0 0,-1-1 1 0 0,17-9-1 0 0,-15 7-114 0 0,28-12 27 0 0,-1-2 0 0 0,-1-1 1 0 0,-1-3-1 0 0,57-44 0 0 0,-93 65-123 0 0,-1 0 0 0 0,1 0 0 0 0,-1 0 0 0 0,0-1 1 0 0,0 0-1 0 0,-1 0 0 0 0,0 0 0 0 0,0 0 0 0 0,4-9 0 0 0,-6 11-26 0 0,0 0-1 0 0,0 1 1 0 0,-1-1-1 0 0,1 0 1 0 0,-1 1-1 0 0,0-1 1 0 0,1 0-1 0 0,-1 0 1 0 0,-1 1-1 0 0,1-1 1 0 0,0 0 0 0 0,-1 1-1 0 0,1-1 1 0 0,-1 0-1 0 0,0 1 1 0 0,0-1-1 0 0,0 0 1 0 0,0 1-1 0 0,0-1 1 0 0,0 1 0 0 0,-1 0-1 0 0,1 0 1 0 0,-3-3-1 0 0,-3-3-127 0 0,-1 1-1 0 0,0 0 1 0 0,-1 1 0 0 0,0-1-1 0 0,0 2 1 0 0,0-1 0 0 0,-1 1-1 0 0,-17-7 1 0 0,14 8-132 0 0,2-2 0 0 0,-1 0 0 0 0,1 0 0 0 0,0-1 0 0 0,-13-11 0 0 0,16 9-218 0 0,2 0-12 0 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5:21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6 9215 0 0,'0'0'707'0'0,"-18"-5"632"0"0,17 5-1131 0 0,0 0 1 0 0,0 1-1 0 0,0-1 1 0 0,-1 0-1 0 0,1 1 1 0 0,0-1-1 0 0,0 1 1 0 0,0-1-1 0 0,0 1 1 0 0,0 0-1 0 0,0-1 1 0 0,0 1 0 0 0,0 0-1 0 0,0 0 1 0 0,1 0-1 0 0,-1 0 1 0 0,0 0-1 0 0,0 0 1 0 0,1 0-1 0 0,-1 0 1 0 0,0 1-1 0 0,0 0-85 0 0,1-1-1 0 0,0 1 1 0 0,0 0-1 0 0,-1-1 1 0 0,1 1 0 0 0,0 0-1 0 0,0 0 1 0 0,1-1-1 0 0,-1 1 1 0 0,0 0-1 0 0,1-1 1 0 0,-1 1-1 0 0,1 2 1 0 0,4 5-2 0 0,-1 0 0 0 0,1 0 0 0 0,1 0 0 0 0,6 9 0 0 0,-9-15 45 0 0,64 79 1164 0 0,-9-14-138 0 0,25 27 306 0 0,-4-5-451 0 0,-64-71-793 0 0,-1 1 1 0 0,21 37 0 0 0,-29-47-214 0 0,-2 0 1 0 0,1 1-1 0 0,-1-1 1 0 0,-1 1-1 0 0,0 0 1 0 0,0-1-1 0 0,-1 1 1 0 0,-1 1-1 0 0,0-1 1 0 0,0 0-1 0 0,-1 0 0 0 0,0 0 1 0 0,-1 0-1 0 0,-1 0 1 0 0,1 0-1 0 0,-2 0 1 0 0,0 0-1 0 0,-6 17 1 0 0,-3-2-1 0 0,0-1 1 0 0,-2-1 0 0 0,0 0-1 0 0,-2-1 1 0 0,-20 23 0 0 0,5-10-76 0 0,-2-2 0 0 0,-43 35 0 0 0,42-40-1620 0 0,-54 33 0 0 0,86-61 1074 0 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5:22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32 7831 0 0,'-9'1'706'0'0,"-24"-2"13154"0"0,299-20-11807 0 0,-192 12-2473 0 0,-31 7-2339 0 0,-25 4-4985 0 0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5:22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1839 0 0,'1'0'134'0'0,"45"-15"13600"0"0,3 2-7232 0 0,98-16-3451 0 0,-126 26-3245 0 0,0 1 0 0 0,0 1 0 0 0,28 2 0 0 0,-3 5-8085 0 0,-34-4 1281 0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5:38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47 5063 0 0,'24'-23'408'0'0,"0"1"12086"0"0,-24 22-12442 0 0,0 0 0 0 0,0-1 1 0 0,-1 1-1 0 0,1 0 1 0 0,0 0-1 0 0,0 0 1 0 0,-1 0-1 0 0,1 0 1 0 0,0-1-1 0 0,0 1 1 0 0,-1 0-1 0 0,1 0 1 0 0,0 0-1 0 0,0 0 1 0 0,-1 0-1 0 0,1 0 0 0 0,0 0 1 0 0,0 0-1 0 0,-1 0 1 0 0,1 0-1 0 0,0 0 1 0 0,-1 0-1 0 0,1 0 1 0 0,0 0-1 0 0,0 0 1 0 0,-1 1-1 0 0,1-1 1 0 0,0 0-1 0 0,0 0 0 0 0,0 0 1 0 0,-1 0-1 0 0,1 0 1 0 0,0 1-1 0 0,0-1 1 0 0,-1 0-1 0 0,1 0 1 0 0,0 0-1 0 0,0 0 1 0 0,0 1-1 0 0,0-1 1 0 0,-1 0-1 0 0,1 0 0 0 0,0 1 1 0 0,0-1-1 0 0,-7 14-403 0 0,6-12 550 0 0,-8 20-81 0 0,-9 36 1 0 0,-4 9 254 0 0,-89 162 94 0 0,75-160-459 0 0,3-11 137 0 0,-44 59 1 0 0,48-75 8 0 0,-13 22 34 0 0,38-56-165 0 0,3-6 5 0 0,15-8-1801 0 0,-8 3 1085 0 0,6-2-626 0 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5:38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5 3679 0 0,'-8'-2'14220'0'0,"-8"0"-11567"0"0,15 2-2598 0 0,1 0 1 0 0,-1 0-1 0 0,1 0 1 0 0,-1 0 0 0 0,1 0-1 0 0,-1 0 1 0 0,1 0 0 0 0,-1 0-1 0 0,1 0 1 0 0,-1 0 0 0 0,1 0-1 0 0,-1 0 1 0 0,1 0-1 0 0,-1 0 1 0 0,1 0 0 0 0,0 1-1 0 0,-1-1 1 0 0,1 0 0 0 0,-1 0-1 0 0,1 1 1 0 0,-1-1-1 0 0,1 0 1 0 0,0 1 0 0 0,-1-1-1 0 0,1 0 1 0 0,0 1 0 0 0,-1-1-1 0 0,1 0 1 0 0,-1 1 418 0 0,3-1-378 0 0,-2 0-69 0 0,1 0 1 0 0,-1 0-1 0 0,0 0 0 0 0,0 0 1 0 0,1 0-1 0 0,-1 0 0 0 0,0 0 0 0 0,1 0 1 0 0,-1 0-1 0 0,0 0 0 0 0,0 0 1 0 0,1 0-1 0 0,-1 0 0 0 0,0 0 0 0 0,0 0 1 0 0,1 0-1 0 0,-1 0 0 0 0,0 0 0 0 0,0 0 1 0 0,1 0-1 0 0,-1 0 0 0 0,0 0 1 0 0,0 1-1 0 0,0-1 0 0 0,1 0 0 0 0,-1 0 1 0 0,0 0-1 0 0,0 1 0 0 0,0-1 1 0 0,1 0-1 0 0,-1 0 0 0 0,0 0 0 0 0,0 1 1 0 0,0-1-1 0 0,0 0 0 0 0,0 0 1 0 0,0 1-1 0 0,1-1 0 0 0,-1 0 0 0 0,-1 15 539 0 0,0-14-623 0 0,1 8 119 0 0,-1 1-34 0 0,-10 15-46 0 0,11-24-62 0 0,-18 12-1772 0 0,-1 2-1764 0 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5:39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76 3223 0 0,'2'-1'240'0'0,"41"-18"1511"0"0,14-7 8202 0 0,-32 17-8123 0 0,33-11 5643 0 0,-67 21-7435 0 0,0 0-1 0 0,0 1 1 0 0,0 0 0 0 0,1 0-1 0 0,-1 1 1 0 0,1 0 0 0 0,-12 6 0 0 0,-14 6-35 0 0,-112 42-572 0 0,137-54 479 0 0,-31 11-594 0 0,-45 11 1 0 0,73-22 441 0 0,0-1 1 0 0,0-1 0 0 0,0 0-1 0 0,0 0 1 0 0,0-1 0 0 0,0 0-1 0 0,0-1 1 0 0,-21-5 0 0 0,30 5 31 0 0,0-1 1 0 0,-1 1 0 0 0,1-1 0 0 0,0 0 0 0 0,0 0-1 0 0,0 0 1 0 0,0 0 0 0 0,1-1 0 0 0,-1 1 0 0 0,1-1-1 0 0,-1 1 1 0 0,1-1 0 0 0,0 0 0 0 0,0 0 0 0 0,0 0-1 0 0,0-1 1 0 0,0 1 0 0 0,-1-7 0 0 0,2 9-288 0 0,0-3-722 0 0,1 4 1245 0 0,0 0 1 0 0,0 0-1 0 0,0 0 0 0 0,0 0 0 0 0,0 0 0 0 0,0 0 0 0 0,0 0 1 0 0,0 0-1 0 0,0 0 0 0 0,0 0 0 0 0,1 0 0 0 0,-1 0 0 0 0,0 0 1 0 0,0 0-1 0 0,0 0 0 0 0,0 0 0 0 0,0 0 0 0 0,0 0 0 0 0,0 0 1 0 0,0 0-1 0 0,0 0 0 0 0,0 0 0 0 0,0 0 0 0 0,0 0 1 0 0,0 0-1 0 0,0 0 0 0 0,0 0 0 0 0,0 0 0 0 0,0 0 0 0 0,0 0 1 0 0,0 0-1 0 0,0-1 0 0 0,0 1 0 0 0,0 0 0 0 0,0 0 0 0 0,0 0 1 0 0,0 0-1 0 0,0 0 0 0 0,0 0 0 0 0,0 0 0 0 0,0 0 0 0 0,0 0 1 0 0,0 0-1 0 0,0 0 0 0 0,0 0 0 0 0,0 0 0 0 0,0 0 1 0 0,0 0-1 0 0,0 0 0 0 0,0 0 0 0 0,0 0 0 0 0,3 2 173 0 0,0 1 0 0 0,0 1 0 0 0,-1-1 0 0 0,1 0 0 0 0,-1 1 0 0 0,0-1 1 0 0,0 1-1 0 0,3 5 0 0 0,-5-6-141 0 0,1-1 0 0 0,0 1-1 0 0,-1-1 1 0 0,0 1 0 0 0,0 0 0 0 0,1-1 0 0 0,-2 1 0 0 0,1 0 0 0 0,0-1 0 0 0,0 1 0 0 0,-1 0 0 0 0,0-1 0 0 0,1 1 0 0 0,-1-1 0 0 0,-2 5 0 0 0,-6 9 109 0 0,0 0 1 0 0,-1 0-1 0 0,-1-1 0 0 0,-1 0 1 0 0,0-1-1 0 0,-18 16 1 0 0,-11 14 53 0 0,3 2 19 0 0,37-45-98 0 0,6 4-24 0 0,-5-4-116 0 0,0-1 1 0 0,0 0-1 0 0,1 1 0 0 0,-1-1 1 0 0,0 1-1 0 0,0-1 0 0 0,1 1 1 0 0,-1-1-1 0 0,0 0 0 0 0,1 1 1 0 0,-1-1-1 0 0,0 0 0 0 0,1 1 1 0 0,-1-1-1 0 0,1 0 0 0 0,-1 0 1 0 0,1 1-1 0 0,-1-1 0 0 0,1 0 1 0 0,-1 0-1 0 0,1 0 0 0 0,-1 0 1 0 0,1 0-1 0 0,-1 1 0 0 0,1-1 1 0 0,-1 0-1 0 0,1 0 1 0 0,119-21 80 0 0,32-4-107 0 0,-131 23 64 0 0,1 1 0 0 0,-1 1 0 0 0,0 1-1 0 0,1 1 1 0 0,22 5 0 0 0,-34-4 43 0 0,-1 0 0 0 0,0 1 0 0 0,0 0-1 0 0,0 0 1 0 0,0 1 0 0 0,-1 1 0 0 0,0-1 0 0 0,0 1-1 0 0,9 10 1 0 0,-13-12-15 0 0,0 1 0 0 0,-1 0 0 0 0,0 0 0 0 0,0 0 0 0 0,0 1 0 0 0,3 8 0 0 0,-5-12-61 0 0,0 0-1 0 0,0 0 0 0 0,0 0 1 0 0,0 0-1 0 0,0 0 0 0 0,-1 0 1 0 0,1 1-1 0 0,-1-1 0 0 0,0 0 1 0 0,1 4-1 0 0,-2 1 7 0 0,2-6-6 0 0,-1 0-1 0 0,0 1 1 0 0,0-1 0 0 0,1 0 0 0 0,-1 0 0 0 0,0 1-1 0 0,0-1 1 0 0,-1 0 0 0 0,1 0 0 0 0,0 1 0 0 0,0-1-1 0 0,-1 0 1 0 0,1 0 0 0 0,0 0 0 0 0,-1 1-1 0 0,1-1 1 0 0,-1 0 0 0 0,0 0 0 0 0,1 0 0 0 0,-1 0-1 0 0,-1 1 1 0 0,0 2 9 0 0,-2 1 38 0 0,0 0 0 0 0,0 1 0 0 0,-1-1-1 0 0,1-1 1 0 0,-1 1 0 0 0,0-1 0 0 0,0 0 0 0 0,-1 0-1 0 0,1 0 1 0 0,-9 4 0 0 0,-1-1 62 0 0,0 0-1 0 0,0-1 1 0 0,-18 4 0 0 0,-10 0-4 0 0,0-1 0 0 0,-1-2 1 0 0,-85 1-1 0 0,111-10-428 0 0,16 2-21 0 0,0-1 0 0 0,0 1 0 0 0,0 0 0 0 0,0 0-1 0 0,0 0 1 0 0,0 0 0 0 0,0 0 0 0 0,0 0 0 0 0,0 0 0 0 0,-1 1 0 0 0,2-1 0 0 0,-4 2 0 0 0,-3 1-478 0 0,7-2-8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0:39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7 250 8551 0 0,'-2'0'390'0'0,"-2"0"1202"0"0,4 1-634 0 0,8 5-347 0 0,17 6-403 0 0,-10-7 29 0 0,1-1 0 0 0,-1-1 0 0 0,1-1 0 0 0,0 0 0 0 0,29-1 0 0 0,81-11 885 0 0,-108 8-1002 0 0,82-10 635 0 0,0-5 1 0 0,131-40 0 0 0,453-122 106 0 0,-671 176-1031 0 0,0 1 1 0 0,24-2-1 0 0,-32 4-52 0 0,-1 1 1 0 0,1-1 0 0 0,0 0-1 0 0,0 1 1 0 0,-1 0 0 0 0,1 0-1 0 0,0 1 1 0 0,-1-1-1 0 0,0 1 1 0 0,9 4 0 0 0,-11-3-1492 0 0,2 6-3278 0 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5:40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807 26 5527 0 0,'6'-1'255'0'0,"1"-1"-1"0"0,-1-1 1 0 0,8-2-1 0 0,9-5 3375 0 0,2 6 4010 0 0,-25 4-7554 0 0,0 0 1 0 0,0 0-1 0 0,0 0 0 0 0,0 0 1 0 0,1 0-1 0 0,-1 0 1 0 0,0 0-1 0 0,0 0 1 0 0,0 0-1 0 0,0 0 1 0 0,1 0-1 0 0,-1 0 1 0 0,0 0-1 0 0,0 0 1 0 0,0 0-1 0 0,1 0 1 0 0,-1 0-1 0 0,0 0 1 0 0,0 0-1 0 0,0 0 1 0 0,0 0-1 0 0,0 0 0 0 0,1 1 1 0 0,-1-1-1 0 0,0 0 1 0 0,0 0-1 0 0,0 0 1 0 0,0 0-1 0 0,0 0 1 0 0,0 0-1 0 0,1 1 1 0 0,-1-1-1 0 0,0 0 1 0 0,0 0-1 0 0,0 0 1 0 0,0 0-1 0 0,0 0 1 0 0,0 1-1 0 0,0-1 1 0 0,0 0-1 0 0,0 0 0 0 0,0 0 1 0 0,0 0-1 0 0,0 1 1 0 0,0-1-1 0 0,0 0 1 0 0,0 0-1 0 0,0 0 1 0 0,0 0-1 0 0,0 1 1 0 0,0-1-1 0 0,0 0 1 0 0,0 0-1 0 0,0 1 1 0 0,-10 11 955 0 0,-16 10-1054 0 0,6-9 109 0 0,-1-1-1 0 0,0-1 1 0 0,0-1 0 0 0,-46 15 0 0 0,-95 16-74 0 0,117-31-25 0 0,-106 20-419 0 0,111-24-73 0 0,-72 2 0 0 0,108-8 457 0 0,-5 0-92 0 0,0 0 0 0 0,1-1 0 0 0,-11-1-1 0 0,17 1 75 0 0,0 1 0 0 0,0-1-1 0 0,0 1 1 0 0,0-1 0 0 0,0 0-1 0 0,0 0 1 0 0,0 1 0 0 0,1-1-1 0 0,-1-1 1 0 0,0 1 0 0 0,1 0-1 0 0,-1 0 1 0 0,1-1 0 0 0,-1 1-1 0 0,1-1 1 0 0,0 1 0 0 0,0-1 0 0 0,-3-3-1 0 0,4 4 23 0 0,0 1 1 0 0,0-1-1 0 0,0 0 0 0 0,1 0 1 0 0,-1 0-1 0 0,0 1 0 0 0,0-1 0 0 0,0 0 1 0 0,1 0-1 0 0,-1 1 0 0 0,0-1 0 0 0,0 0 1 0 0,1 0-1 0 0,-1 1 0 0 0,1-1 0 0 0,-1 0 1 0 0,1 1-1 0 0,-1-1 0 0 0,1 1 0 0 0,-1-1 1 0 0,2 0-1 0 0,-1 0 8 0 0,12-14-200 0 0,-10 13 162 0 0,-3 2 73 0 0,1 0 0 0 0,0 0 1 0 0,0 0-1 0 0,-1 0 1 0 0,1 0-1 0 0,0 0 1 0 0,-1 0-1 0 0,1 0 0 0 0,0 0 1 0 0,0 0-1 0 0,-1 0 1 0 0,1 0-1 0 0,0 1 1 0 0,-1-1-1 0 0,1 0 0 0 0,0 1 1 0 0,-1-1-1 0 0,1 0 1 0 0,0 1-1 0 0,-1-1 1 0 0,1 1-1 0 0,-1-1 1 0 0,1 1-1 0 0,-1-1 0 0 0,1 1 1 0 0,-1-1-1 0 0,1 1 1 0 0,-1-1-1 0 0,1 1 1 0 0,-1 0-1 0 0,5 18 253 0 0,-5-18-286 0 0,1 5 47 0 0,-1-1 1 0 0,0 0-1 0 0,0 0 0 0 0,0 0 0 0 0,-1 1 0 0 0,0-1 1 0 0,0 0-1 0 0,0 0 0 0 0,-3 5 0 0 0,-3 7 37 0 0,-11 21 0 0 0,0-3 36 0 0,13-13-2 0 0,5-20-79 0 0,0 0-1 0 0,-1 0 0 0 0,1 1 0 0 0,0-1 1 0 0,-1 0-1 0 0,0 0 0 0 0,0 0 1 0 0,1 0-1 0 0,-1 0 0 0 0,0 0 1 0 0,0 0-1 0 0,-2 2 0 0 0,-7 6 105 0 0,-1 1-1 0 0,0-2 0 0 0,-1 1 1 0 0,-22 12-1 0 0,33-21-103 0 0,0-1 0 0 0,0 1 1 0 0,0-1-1 0 0,-1 1 0 0 0,1 0 0 0 0,0-1 0 0 0,0 1 0 0 0,0 0 0 0 0,1 0 0 0 0,-1 0 1 0 0,0-1-1 0 0,0 1 0 0 0,0 0 0 0 0,0 0 0 0 0,1 1 0 0 0,-1-1 0 0 0,1 0 0 0 0,-1 0 1 0 0,1 0-1 0 0,-1 0 0 0 0,1 0 0 0 0,-1 1 0 0 0,1-1 0 0 0,0 0 0 0 0,0 2 0 0 0,0-2-9 0 0,0-1 0 0 0,0 1 0 0 0,1-1 0 0 0,-1 1-1 0 0,0 0 1 0 0,1-1 0 0 0,-1 1 0 0 0,0-1 0 0 0,1 1-1 0 0,-1-1 1 0 0,1 1 0 0 0,-1-1 0 0 0,1 1-1 0 0,-1-1 1 0 0,1 1 0 0 0,-1-1 0 0 0,1 1 0 0 0,-1-1-1 0 0,1 0 1 0 0,0 1 0 0 0,-1-1 0 0 0,1 0 0 0 0,1 1-1 0 0,15 3-9 0 0,-13-3 6 0 0,0-1-4 0 0,16-3 62 0 0,66-19-216 0 0,48-10-255 0 0,-114 29 367 0 0,0 1 1 0 0,1 0-1 0 0,-1 2 0 0 0,36 3 1 0 0,-41-1 73 0 0,-1 2 0 0 0,0 0 1 0 0,0 0-1 0 0,0 2 0 0 0,-1-1 0 0 0,1 2 1 0 0,-1 0-1 0 0,-1 0 0 0 0,1 1 1 0 0,-2 1-1 0 0,1 0 0 0 0,-1 1 0 0 0,0 0 1 0 0,-1 1-1 0 0,0 0 0 0 0,-1 0 0 0 0,0 1 1 0 0,-1 0-1 0 0,8 14 0 0 0,-9-5 118 0 0,-7-19-55 0 0,-4 11 114 0 0,1-7-116 0 0,0 0-1 0 0,0 0 1 0 0,0 0-1 0 0,-1-1 1 0 0,0 1-1 0 0,0-1 1 0 0,-1 0-1 0 0,1 0 1 0 0,-11 8-1 0 0,2-2 78 0 0,-2-1 0 0 0,-23 14-1 0 0,4-7-99 0 0,-1-1 0 0 0,0-1 0 0 0,0-3-1 0 0,-2 0 1 0 0,1-2 0 0 0,-51 6 0 0 0,70-15-62 0 0,0 0 1 0 0,-1-1 0 0 0,1-1-1 0 0,-1 0 1 0 0,1-2 0 0 0,0 0-1 0 0,-17-5 1 0 0,26 5-56 0 0,6 2-202 0 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5:50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1 180 8263 0 0,'3'-24'513'0'0,"2"0"0"0"0,11-37 0 0 0,-12 46 456 0 0,13-23 7418 0 0,-16 39-8242 0 0,0 1-119 0 0,1-1 0 0 0,-1 1-1 0 0,1 0 1 0 0,-1 0 0 0 0,0 0-1 0 0,0-1 1 0 0,0 1 0 0 0,0 0-1 0 0,0 0 1 0 0,-1 1 0 0 0,1-1-1 0 0,-1 0 1 0 0,1 0 0 0 0,-1 0-1 0 0,0 0 1 0 0,1 5 0 0 0,-3 42 169 0 0,1-28-107 0 0,0 59 152 0 0,2 63-139 0 0,-1 136-69 0 0,-21-2 19 0 0,19-263-51 0 0,-3 22 0 0 0,-9 36 0 0 0,9-57 11 0 0,0-6 42 0 0,4-7 226 0 0,2-15-90 0 0,0 3-97 0 0,0 0 0 0 0,1 0-1 0 0,0 0 1 0 0,1 0 0 0 0,5-10-1 0 0,23-47 284 0 0,-20 44-264 0 0,9-12 74 0 0,1 1 0 0 0,2 1-1 0 0,46-51 1 0 0,-8 9 45 0 0,277-367 377 0 0,-291 376-602 0 0,-29 39-223 0 0,1 0 0 0 0,29-29 0 0 0,-46 54 26 0 0,-2 14-1129 0 0,0-8 1155 0 0,0 0 1 0 0,0 0 0 0 0,0 0-1 0 0,0 0 1 0 0,-1 0 0 0 0,-1 4-1 0 0,-27 83-5403 0 0,18-52-30 0 0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5:50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56 5527 0 0,'0'0'423'0'0,"1"-15"6016"0"0,-4 11-6246 0 0,0 1 0 0 0,0 0 1 0 0,0 0-1 0 0,-1 0 0 0 0,1 0 0 0 0,-1 1 1 0 0,1-1-1 0 0,-1 1 0 0 0,0 0 1 0 0,0 0-1 0 0,0 0 0 0 0,0 1 0 0 0,-1-1 1 0 0,1 1-1 0 0,0 0 0 0 0,0 0 1 0 0,-9 0-1 0 0,1 0 274 0 0,0 1 0 0 0,0 0 1 0 0,0 1-1 0 0,0 0 0 0 0,-17 4 0 0 0,19-3-453 0 0,1 2-1 0 0,-1-1 1 0 0,1 2 0 0 0,0-1-1 0 0,0 1 1 0 0,0 0-1 0 0,0 1 1 0 0,-14 13 0 0 0,0 2 68 0 0,-33 39 0 0 0,36-35 127 0 0,-30 46 0 0 0,43-60-137 0 0,1 1-1 0 0,0-1 1 0 0,1 1 0 0 0,0 0 0 0 0,1 0-1 0 0,1 0 1 0 0,-3 16 0 0 0,7-4 73 0 0,-1-22-59 0 0,2-2 54 0 0,2 1-105 0 0,0 0 1 0 0,0 0 0 0 0,0-1 0 0 0,0 0 0 0 0,0 1 0 0 0,0-2 0 0 0,0 1 0 0 0,0 0 0 0 0,0-1 0 0 0,0 0 0 0 0,0 0 0 0 0,0 0 0 0 0,0 0 0 0 0,4-3 0 0 0,9-4-67 0 0,31-19 0 0 0,-10 5-73 0 0,-23 15 43 0 0,59-33-302 0 0,-68 35 310 0 0,1 0 1 0 0,-1 1 0 0 0,0-2 0 0 0,0 1-1 0 0,0-1 1 0 0,-1 0 0 0 0,0 0-1 0 0,5-8 1 0 0,-6 6 6 0 0,-3 7 106 0 0,-10-5 266 0 0,6 7-311 0 0,0-1 0 0 0,-1 0-1 0 0,1 0 1 0 0,0 1 0 0 0,0 0-1 0 0,-3 1 1 0 0,-2 3 28 0 0,1 2-33 0 0,0 5-40 0 0,7-7 11 0 0,0-3 8 0 0,0 0-170 0 0,1-1 0 0 0,-1 1 0 0 0,0 0 0 0 0,0-1 0 0 0,1 1 0 0 0,-1-1 0 0 0,1 0-1 0 0,0 1 1 0 0,-1-1 0 0 0,1 1 0 0 0,0-1 0 0 0,0 0 0 0 0,0 0 0 0 0,0 1 0 0 0,0-1 0 0 0,0 0 0 0 0,0 0-1 0 0,0 0 1 0 0,0 0 0 0 0,1 0 0 0 0,-1 0 0 0 0,2 1 0 0 0,11 5-5778 0 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5:50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33 609 5063 0 0,'5'9'15915'0'0,"-14"-23"-13458"0"0,-10-21-2453 0 0,16 28 59 0 0,1-1 0 0 0,1 1 0 0 0,0 0 0 0 0,0-1 0 0 0,0 1 0 0 0,1-1 0 0 0,0 0 0 0 0,0 1 0 0 0,3-15 1 0 0,0 11-29 0 0,0 0 0 0 0,0 0 0 0 0,1 0 0 0 0,1 1 1 0 0,10-19-1 0 0,2 4-44 0 0,1 0 0 0 0,1 2 0 0 0,0 0 0 0 0,26-21 0 0 0,-18 19 13 0 0,1 2 0 0 0,1 1-1 0 0,1 1 1 0 0,35-17-1 0 0,136-54-1550 0 0,-178 83 656 0 0,17-7-5108 0 0,-9 5-827 0 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5:51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16 9671 0 0,'2'-1'748'0'0,"14"-14"7154"0"0,-24 21-7010 0 0,-18 21-498 0 0,-43 56 0 0 0,41-47-308 0 0,-22 29-7 0 0,-48 79 1 0 0,69-93-74 0 0,2 1-1 0 0,-29 76 1 0 0,52-117 1 0 0,1 1-1 0 0,-1-1 1 0 0,2 1 0 0 0,0-1-1 0 0,0 1 1 0 0,0 16 0 0 0,2-25-29 0 0,0 0 0 0 0,0 0 1 0 0,0 0-1 0 0,1 0 1 0 0,-1 0-1 0 0,1 0 0 0 0,0 0 1 0 0,0 0-1 0 0,0 0 0 0 0,0-1 1 0 0,0 1-1 0 0,1 0 1 0 0,-1-1-1 0 0,1 1 0 0 0,-1-1 1 0 0,1 1-1 0 0,0-1 0 0 0,0 0 1 0 0,0 0-1 0 0,1 0 0 0 0,-1 0 1 0 0,0 0-1 0 0,1 0 1 0 0,-1-1-1 0 0,1 1 0 0 0,0-1 1 0 0,-1 1-1 0 0,1-1 0 0 0,0 0 1 0 0,3 0-1 0 0,13 2-1152 0 0,1-5-356 0 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5:51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40 16007 0 0,'0'0'731'0'0,"-1"2"-10"0"0,-1 2-680 0 0,-1 1 115 0 0,0-1 1 0 0,0 1 0 0 0,1-1 0 0 0,-1 1 0 0 0,1 0-1 0 0,0 0 1 0 0,1 0 0 0 0,-1 0 0 0 0,1 0 0 0 0,0 1-1 0 0,1-1 1 0 0,-1 0 0 0 0,1 0 0 0 0,0 1 0 0 0,1 7 0 0 0,1-2 74 0 0,1 0-1 0 0,0 0 1 0 0,1-1 0 0 0,1 1 0 0 0,-1-1 0 0 0,1 0 0 0 0,1 0 0 0 0,0 0 0 0 0,1-1 0 0 0,0 0 0 0 0,0 0 0 0 0,0-1 0 0 0,12 10 0 0 0,13 9 147 0 0,1-1 0 0 0,46 27 0 0 0,-57-39-283 0 0,112 66 90 0 0,76 52-439 0 0,-209-132 36 0 0,0 1 0 0 0,-1-1 0 0 0,1 1 0 0 0,0-1 0 0 0,-1 1 0 0 0,1-1-1 0 0,0 1 1 0 0,-1-1 0 0 0,1 0 0 0 0,0 0 0 0 0,0 1 0 0 0,0-1 0 0 0,-1 0 0 0 0,1 0 0 0 0,0 0 0 0 0,0 0 0 0 0,0 1 0 0 0,0-1 0 0 0,-1 0 0 0 0,1-1 0 0 0,0 1 0 0 0,0 0 0 0 0,0 0 0 0 0,-1 0 0 0 0,3-1 0 0 0</inkml:trace>
  <inkml:trace contextRef="#ctx0" brushRef="#br0" timeOffset="1">706 4 14943 0 0,'0'0'687'0'0,"-2"0"-16"0"0,-4-1-467 0 0,0 0 1 0 0,1 0 0 0 0,-2 1-1 0 0,1-1 1 0 0,0 1 0 0 0,0 1-1 0 0,0-1 1 0 0,0 1 0 0 0,1 0-1 0 0,-1 1 1 0 0,0-1 0 0 0,0 1-1 0 0,0 0 1 0 0,1 1 0 0 0,-1-1-1 0 0,1 1 1 0 0,-7 5 0 0 0,-85 65 865 0 0,-91 89 1 0 0,75-62-598 0 0,-54 55-409 0 0,161-148-68 0 0,0 0-1 0 0,-9 13 1 0 0,15-18-194 0 0,10 0-2551 0 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5:51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 11519 0 0,'-17'-3'1227'0'0,"16"3"-1149"0"0,-1 1 0 0 0,0-1 0 0 0,1 0 0 0 0,-1 1-1 0 0,0-1 1 0 0,1 1 0 0 0,-1 0 0 0 0,1-1 0 0 0,-1 1 0 0 0,1 0 0 0 0,-1 0 0 0 0,1 0-1 0 0,0 0 1 0 0,-1 0 0 0 0,1 0 0 0 0,0 1 0 0 0,0-1 0 0 0,0 0 0 0 0,0 1 0 0 0,0-1 0 0 0,0 1-1 0 0,0-1 1 0 0,1 1 0 0 0,-1-1 0 0 0,0 1 0 0 0,1-1 0 0 0,-1 1 0 0 0,1 0 0 0 0,-1 2 0 0 0,-1 6 727 0 0,1-1 0 0 0,0 1 0 0 0,0 16 0 0 0,1-11-555 0 0,2 0 0 0 0,0 0 0 0 0,0 0 0 0 0,2 0 0 0 0,8 26 0 0 0,3-4 64 0 0,20 36 0 0 0,35 54 422 0 0,-30-59-212 0 0,36 88 0 0 0,-67-133-410 0 0,0-1 1 0 0,-2 2 0 0 0,-1-1-1 0 0,-1 1 1 0 0,-1 0-1 0 0,-1 0 1 0 0,-1 1-1 0 0,-1 29 1 0 0,-3-41-90 0 0,1 0 1 0 0,-2 0-1 0 0,0 0 0 0 0,-1 0 1 0 0,0 0-1 0 0,-1-1 1 0 0,0 0-1 0 0,-1 0 0 0 0,0 0 1 0 0,-1 0-1 0 0,0-1 1 0 0,-1 0-1 0 0,-11 12 0 0 0,2-5-88 0 0,-1-1 0 0 0,-1 0-1 0 0,0-1 1 0 0,-1-1 0 0 0,-1-1-1 0 0,-25 13 1 0 0,-41 12-856 0 0,86-39 461 0 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5:52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9215 0 0,'0'0'707'0'0,"1"-11"6700"0"0,1 9-7187 0 0,0-1 0 0 0,0 1 1 0 0,0 0-1 0 0,0 0 0 0 0,0 0 1 0 0,1 0-1 0 0,-1 0 0 0 0,1 0 1 0 0,0 1-1 0 0,0-1 0 0 0,-1 1 1 0 0,1 0-1 0 0,0-1 0 0 0,0 2 1 0 0,3-2-1 0 0,9-1 368 0 0,28-4 0 0 0,-28 6-352 0 0,106-10 786 0 0,-53 6-858 0 0,27-2-100 0 0,-55 6-6767 0 0,-27 1-527 0 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5:52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18687 0 0,'0'0'1692'0'0,"1"-1"-1268"0"0,0-2-225 0 0,1 0 0 0 0,-1 1-1 0 0,1-1 1 0 0,0 1 0 0 0,0-1-1 0 0,0 1 1 0 0,0 0 0 0 0,0 0 0 0 0,0 0-1 0 0,1 0 1 0 0,-1 0 0 0 0,1 0-1 0 0,-1 1 1 0 0,4-2 0 0 0,7-3 412 0 0,24-8 1 0 0,-19 8-357 0 0,7-2-32 0 0,0 1-1 0 0,1 1 1 0 0,28-2 0 0 0,80-2-1512 0 0,-90 7-741 0 0,-29 2-157 0 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5:53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10 10015 0 0,'0'0'12263'0'0,"-1"1"-12209"0"0,-9 6-9 0 0,-1-3-4 0 0,10-4-11 0 0,1 0-105 0 0,1-1 57 0 0,-1 0 1 0 0,0 1 0 0 0,0-1 0 0 0,1 1 0 0 0,-1-1-1 0 0,0 1 1 0 0,1-1 0 0 0,-1 1 0 0 0,1-1-1 0 0,-1 1 1 0 0,1-1 0 0 0,-1 1 0 0 0,1 0 0 0 0,-1-1-1 0 0,1 1 1 0 0,12-12-81 0 0,-11 11 1059 0 0,-3 2-919 0 0,-1 1-1 0 0,1 0 0 0 0,0-1 1 0 0,0 1-1 0 0,-1-1 0 0 0,1 1 1 0 0,-1-1-1 0 0,1 0 0 0 0,-1 1 0 0 0,-2 0 1 0 0,-1 2 6 0 0,0 0-32 0 0,-18 16 37 0 0,22-19-214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0:40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40 5527 0 0,'51'-39'3619'0'0,"-50"40"-3357"0"0,0 0 1 0 0,0 1-1 0 0,0-1 0 0 0,-1 0 0 0 0,1 1 1 0 0,-1-1-1 0 0,1 0 0 0 0,-1 1 1 0 0,1-1-1 0 0,-1 1 0 0 0,0-1 0 0 0,0 1 1 0 0,0-1-1 0 0,0 3 0 0 0,-2 21 153 0 0,-7 7 2 0 0,-1 0 0 0 0,-25 52 0 0 0,13-32-182 0 0,-132 288-116 0 0,124-278-86 0 0,-86 157-4 0 0,93-182-84 0 0,-2-1 1 0 0,-2-1 0 0 0,-51 52 0 0 0,56-68-6 0 0,-1-1 0 0 0,-42 25 0 0 0,52-34 34 0 0,2-4 22 0 0,1 1-1 0 0,-16 4 1 0 0,14-5 5 0 0,5-4-1 0 0,7-6 0 0 0,6-5 0 0 0,12-9-56 0 0,0 1 0 0 0,2 1-1 0 0,23-17 1 0 0,-17 14 1 0 0,52-44-116 0 0,50-37 146 0 0,-91 74 27 0 0,61-33 0 0 0,-90 56 17 0 0,1-1-1 0 0,-1 2 1 0 0,1-1 0 0 0,0 1-1 0 0,13-3 1 0 0,-20 6-8 0 0,0-1 0 0 0,-1 1 0 0 0,1 0 0 0 0,0 0 0 0 0,-1 0 0 0 0,1 0 0 0 0,0 0 0 0 0,0 0 0 0 0,-1 0 0 0 0,1 1 0 0 0,0-1 0 0 0,-1 1 0 0 0,1-1 0 0 0,0 1 0 0 0,-1-1 0 0 0,1 1 0 0 0,-1 0 0 0 0,1 0 0 0 0,-1 0 0 0 0,0 0 0 0 0,1 0 0 0 0,-1 0 0 0 0,0 0 0 0 0,0 1 0 0 0,1-1 0 0 0,-1 0 0 0 0,0 1 0 0 0,0-1 0 0 0,0 0 0 0 0,-1 1 0 0 0,1-1 0 0 0,0 1 0 0 0,-1 0 0 0 0,1-1 0 0 0,0 1 0 0 0,-1 0 0 0 0,1 2 0 0 0,0 3 34 0 0,0 0 0 0 0,-1 1 0 0 0,0-1 0 0 0,0 0 0 0 0,0 1 1 0 0,-1-1-1 0 0,-3 12 0 0 0,-16 50 284 0 0,13-50-227 0 0,-16 52 52 0 0,-3-2 0 0 0,-43 80 0 0 0,39-99-216 0 0,30-48-253 0 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5:54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11 14479 0 0,'6'-11'1550'0'0,"-15"29"4231"0"0,-9 27-4440 0 0,-10 21-1701 0 0,6-24 360 0 0,-2-1 0 0 0,-2-1 0 0 0,-1-2 0 0 0,-2-1 0 0 0,-54 54 0 0 0,66-70-12 0 0,27-21-48 0 0,-2-3 60 0 0,0 1 0 0 0,15-8 0 0 0,6-3 0 0 0,196-57 114 0 0,-149 47-76 0 0,25 0 157 0 0,-60 15-2987 0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5:54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6 9215 0 0,'2'-6'13081'0'0,"-1"11"-13074"0"0,-1-1-1 0 0,1 0 0 0 0,-1 0 1 0 0,0 0-1 0 0,0 0 0 0 0,0 0 1 0 0,0 1-1 0 0,-1-1 0 0 0,-1 6 1 0 0,-15 40 37 0 0,9-27-37 0 0,-75 176 194 0 0,-14-7 126 0 0,51-105-54 0 0,23-43-226 0 0,-25 54 61 0 0,44-88-257 0 0,4-9-631 0 0,2 0-289 0 0,12-1-1241 0 0,5-4-4726 0 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5:55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1043 1 12895 0 0,'-1'1'6851'0'0,"-2"7"-6311"0"0,-1-1 0 0 0,0 0 0 0 0,-1 0 0 0 0,0 0 0 0 0,0-1 0 0 0,0 1 0 0 0,-12 10 0 0 0,-4 4-408 0 0,-1-1 1 0 0,-1-1 0 0 0,0-1-1 0 0,-2-1 1 0 0,0-1 0 0 0,-1-1-1 0 0,-48 20 1 0 0,34-20-227 0 0,-30 12-1210 0 0,-91 22 0 0 0,138-43 1055 0 0,1-2 1 0 0,-1-1-1 0 0,0-1 0 0 0,1 0 1 0 0,-1-2-1 0 0,0-1 0 0 0,0-1 1 0 0,-35-7-1 0 0,51 7 94 0 0,-1-1 0 0 0,1 0-1 0 0,-1 0 1 0 0,1 0 0 0 0,0-1-1 0 0,1 0 1 0 0,-11-8 0 0 0,16 11 193 0 0,9 10 261 0 0,-5-5-209 0 0,0 1 1 0 0,0-1-1 0 0,-1 1 0 0 0,1 0 1 0 0,-1 0-1 0 0,-1 0 0 0 0,1 0 1 0 0,-1 0-1 0 0,1 1 1 0 0,-1-1-1 0 0,-1 0 0 0 0,1 1 1 0 0,-1-1-1 0 0,0 0 0 0 0,0 1 1 0 0,-1-1-1 0 0,-1 10 1 0 0,-3 6 231 0 0,-1 0 0 0 0,-16 39 0 0 0,22-59-320 0 0,-6 11 44 0 0,0 0 0 0 0,-1 0 1 0 0,-1 0-1 0 0,-12 14 0 0 0,9-15-34 0 0,8-8 3 0 0,0 0 1 0 0,0 0-1 0 0,0 1 0 0 0,0-1 1 0 0,1 1-1 0 0,-1 0 0 0 0,1 0 1 0 0,-4 8-1 0 0,20-10 38 0 0,-2-2-111 0 0,0 0 0 0 0,0-1 0 0 0,22-6 0 0 0,0 1-54 0 0,-6 2 31 0 0,0 0-11 0 0,45-2 0 0 0,-63 7 159 0 0,0-1 0 0 0,1 1 1 0 0,-1 1-1 0 0,0 0 0 0 0,0 0 0 0 0,0 1 0 0 0,18 8 0 0 0,-13-3 82 0 0,-1 0-1 0 0,0 1 0 0 0,-1 1 1 0 0,0 0-1 0 0,-1 1 1 0 0,0 0-1 0 0,0 1 1 0 0,-1 0-1 0 0,-1 1 1 0 0,0 0-1 0 0,12 22 0 0 0,-19-29-78 0 0,0-1-1 0 0,0 1 0 0 0,-1 0 1 0 0,1 0-1 0 0,-1 0 0 0 0,2 12 0 0 0,-4-15-40 0 0,0-1-1 0 0,0 1 1 0 0,0-1 0 0 0,0 1-1 0 0,0 0 1 0 0,-1-1-1 0 0,1 1 1 0 0,-1-1-1 0 0,1 1 1 0 0,-1-1-1 0 0,0 1 1 0 0,0-1 0 0 0,0 0-1 0 0,-1 1 1 0 0,1-1-1 0 0,0 0 1 0 0,-1 0-1 0 0,0 0 1 0 0,-2 3-1 0 0,-6 4 4 0 0,0-1-1 0 0,0 0 0 0 0,-1-1 1 0 0,0 0-1 0 0,0-1 1 0 0,-1 0-1 0 0,0-1 0 0 0,-15 5 1 0 0,-104 23-17 0 0,109-28 5 0 0,-24 5-12 0 0,1-3 0 0 0,-1-1 1 0 0,-87-2-1 0 0,128-4-60 0 0,-1 0 0 0 0,1-1 0 0 0,-1 0 0 0 0,1 0 0 0 0,-1 0 0 0 0,-10-4 0 0 0,16 5 24 0 0,0 0 0 0 0,-1 0 0 0 0,1 0 0 0 0,0-1-1 0 0,-1 1 1 0 0,1 0 0 0 0,0 0 0 0 0,-1 0 0 0 0,1-1 0 0 0,0 1 0 0 0,0 0 0 0 0,-1 0-1 0 0,1-1 1 0 0,0 1 0 0 0,0 0 0 0 0,0-1 0 0 0,-1 1 0 0 0,1 0 0 0 0,0-1-1 0 0,0 1 1 0 0,0 0 0 0 0,0-1 0 0 0,0 1 0 0 0,0 0 0 0 0,0-1 0 0 0,-1 1 0 0 0,1 0-1 0 0,0-1 1 0 0,0 1 0 0 0,0-1 0 0 0,1 1 0 0 0,-1 0 0 0 0,0-1 0 0 0,0 1 0 0 0,0 0-1 0 0,0-1 1 0 0,0 1 0 0 0,0 0 0 0 0,0-1 0 0 0,1 1 0 0 0,-1-1 0 0 0,12-11-1543 0 0,6-2 123 0 0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5:55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46 11519 0 0,'-9'0'10491'0'0,"11"-1"-9647"0"0,62-13-105 0 0,1 2 1 0 0,0 3-1 0 0,0 3 1 0 0,77 3-1 0 0,-19 12-5054 0 0,-110-9-3826 0 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6:01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0 11255 0 0,'0'0'8224'0'0,"-5"8"-8080"0"0,-10 8-33 0 0,0 0 1 0 0,-1-1-1 0 0,-20 14 0 0 0,4-3-76 0 0,-149 136-37 0 0,97-86-37 0 0,-117 136 0 0 0,191-200 26 0 0,0-1 1 0 0,1 2-1 0 0,1-1 0 0 0,0 1 0 0 0,-10 24 0 0 0,16-33 38 0 0,1 0 1 0 0,0 0-1 0 0,0 0 0 0 0,0 0 0 0 0,0 0 0 0 0,0 0 0 0 0,1 0 1 0 0,0 0-1 0 0,0 0 0 0 0,0 1 0 0 0,0-1 0 0 0,1 0 0 0 0,0 0 1 0 0,0 0-1 0 0,0 0 0 0 0,0 0 0 0 0,0 0 0 0 0,1 0 0 0 0,0 0 1 0 0,0-1-1 0 0,0 1 0 0 0,0 0 0 0 0,1-1 0 0 0,-1 0 0 0 0,4 4 1 0 0,3 2 127 0 0,1-1 1 0 0,-1 0 0 0 0,1-1 0 0 0,1 0 0 0 0,-1 0 0 0 0,15 6 0 0 0,73 27 484 0 0,-50-23-440 0 0,-17-5-3450 0 0,-21-10-3779 0 0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6:01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17647 0 0,'0'0'6692'0'0,"2"1"-6575"0"0,5 4-102 0 0,-2 4-15 0 0,-4-5-75 0 0,-1-1 1 0 0,1 1-1 0 0,-1-1 0 0 0,0 1 0 0 0,0-1 1 0 0,0 1-1 0 0,0-1 0 0 0,-1 1 0 0 0,1-1 0 0 0,-1 1 1 0 0,0-1-1 0 0,-2 5 0 0 0,2-6-717 0 0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6:02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0 11519 0 0,'-1'0'5002'0'0,"-3"1"-4568"0"0,0 0 0 0 0,0 0 0 0 0,0 0 0 0 0,0 0 0 0 0,1 0 0 0 0,-1 1 0 0 0,0-1 0 0 0,1 1 0 0 0,-1 0 0 0 0,1 0 0 0 0,0 1 0 0 0,0-1 0 0 0,-5 5 0 0 0,-6 7-202 0 0,-17 21-1 0 0,30-35-197 0 0,-12 17 60 0 0,0 1 1 0 0,1 0 0 0 0,1 0-1 0 0,-12 29 1 0 0,-28 54-43 0 0,40-84-45 0 0,0 0 0 0 0,-1-1 0 0 0,-23 24 0 0 0,-1-1-7 0 0,36-39 1 0 0,0 0-1 0 0,0 0 1 0 0,0 1-1 0 0,0-1 0 0 0,0 0 1 0 0,-1 0-1 0 0,1 0 1 0 0,0 0-1 0 0,0 0 1 0 0,0 1-1 0 0,0-1 1 0 0,0 0-1 0 0,0 0 1 0 0,0 0-1 0 0,0 0 1 0 0,0 0-1 0 0,0 1 1 0 0,0-1-1 0 0,0 0 0 0 0,0 0 1 0 0,0 0-1 0 0,0 0 1 0 0,0 1-1 0 0,0-1 1 0 0,0 0-1 0 0,0 0 1 0 0,0 0-1 0 0,0 0 1 0 0,0 1-1 0 0,0-1 1 0 0,0 0-1 0 0,0 0 1 0 0,0 0-1 0 0,0 0 0 0 0,0 1 1 0 0,0-1-1 0 0,0 0 1 0 0,0 0-1 0 0,1 0 1 0 0,-1 0-1 0 0,0 0 1 0 0,0 0-1 0 0,0 1 1 0 0,0-1-1 0 0,0 0 1 0 0,0 0-1 0 0,1 0 1 0 0,-1 0-1 0 0,0 0 0 0 0,0 0 1 0 0,0 0-1 0 0,0 0 1 0 0,1 0-1 0 0,-1 0 1 0 0,0 0-1 0 0,0 0 1 0 0,0 0-1 0 0,0 0 1 0 0,1 0-1 0 0,-1 0 1 0 0,0 0-1 0 0,0 0 1 0 0,0 0-1 0 0,0 0 0 0 0,1 0 1 0 0,-1 0-1 0 0,0 0 1 0 0,0 0-1 0 0,0 0 1 0 0,14-1 37 0 0,-14 1-37 0 0,27-5-121 0 0,36-12 0 0 0,-46 11 46 0 0,-1 2-1 0 0,1 0 1 0 0,1 0 0 0 0,-1 2 0 0 0,0 0-1 0 0,19 0 1 0 0,-33 2-302 0 0,1 1 0 0 0,0-1 0 0 0,0 1 0 0 0,-1-1 0 0 0,1 1 0 0 0,0 0 0 0 0,-1 1 0 0 0,1-1 0 0 0,3 2 0 0 0,-4-1-1432 0 0,6 1-72 0 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6:02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1 16095 0 0,'0'0'5616'0'0,"0"1"-5562"0"0,-7 27 141 0 0,-1-2 0 0 0,-1 1 0 0 0,-2-2 1 0 0,-18 36-1 0 0,12-26-14 0 0,-14 30 89 0 0,-74 144 369 0 0,4-26-239 0 0,86-154-396 0 0,9-19-29 0 0,1 0-1 0 0,0 0 1 0 0,-4 14 0 0 0,8-22-78 0 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6:03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839 35 11975 0 0,'1'-1'923'0'0,"0"1"-902"0"0,0 0 1 0 0,0 0-1 0 0,-1 0 1 0 0,1-1-1 0 0,0 1 1 0 0,-1 0-1 0 0,1 0 1 0 0,0-1-1 0 0,-1 1 1 0 0,1 0-1 0 0,-1-1 1 0 0,1 1-1 0 0,0 0 1 0 0,-1-1-1 0 0,1 1 1 0 0,-1-1-1 0 0,1 1 1 0 0,-1-1-1 0 0,1 0 1 0 0,3-3 2824 0 0,10-6 1350 0 0,-3 6-1716 0 0,4-4-1662 0 0,-14 8 313 0 0,-2 0-1004 0 0,-175 77-115 0 0,55-27-200 0 0,85-35-9 0 0,-1-1 0 0 0,1-2-1 0 0,-2-1 1 0 0,0-2 0 0 0,-38 3 0 0 0,68-11 37 0 0,0 0 0 0 0,0-1 0 0 0,0 0 0 0 0,0 0 0 0 0,0-1 0 0 0,0 0 0 0 0,0-1 0 0 0,1 0 0 0 0,-1 0 0 0 0,0 0 0 0 0,1-1 0 0 0,-12-6 0 0 0,19 9 115 0 0,0-1 0 0 0,-1 1-1 0 0,1 0 1 0 0,0-1 0 0 0,-1 1 0 0 0,1 0 0 0 0,0-1-1 0 0,0 1 1 0 0,-1-1 0 0 0,1 1 0 0 0,0 0-1 0 0,0-1 1 0 0,0 1 0 0 0,0-1 0 0 0,-1 1 0 0 0,1-1-1 0 0,0 1 1 0 0,0-1 0 0 0,0 1 0 0 0,0-1-1 0 0,0 1 1 0 0,0-1 0 0 0,0 1 0 0 0,0-1-1 0 0,0 1 1 0 0,1 0 0 0 0,-1-1 0 0 0,0 1 0 0 0,0-1-1 0 0,0 1 1 0 0,1-1 0 0 0,8-14-1074 0 0,-8 15 1259 0 0,-1 2-4 0 0,-6 10 118 0 0,-10 14 166 0 0,-1-5-253 0 0,-1-2 0 0 0,-31 26 1 0 0,31-31-91 0 0,-24 16 1 0 0,-24 17 19 0 0,64-46-169 0 0,12 4-63 0 0,-5-3 123 0 0,0 0 0 0 0,1-1 0 0 0,-1 0 0 0 0,1 0 0 0 0,-1 0 0 0 0,10 0 0 0 0,38-2-143 0 0,-17-1 30 0 0,-2 2 73 0 0,1 1 0 0 0,0 1 0 0 0,64 14 0 0 0,-80-11 270 0 0,0 1 0 0 0,0 0 1 0 0,0 1-1 0 0,-1 1 0 0 0,28 17 1 0 0,-40-21-119 0 0,0 0 0 0 0,0 1 1 0 0,-1 0-1 0 0,1 0 0 0 0,-1 0 1 0 0,0 0-1 0 0,0 1 0 0 0,-1 0 1 0 0,0 0-1 0 0,0 0 0 0 0,0 0 1 0 0,-1 1-1 0 0,0 0 0 0 0,0-1 1 0 0,-1 1-1 0 0,1 0 0 0 0,-2 0 1 0 0,3 12-1 0 0,-4-15-58 0 0,1 0 0 0 0,-1 1 1 0 0,0-1-1 0 0,0 0 0 0 0,-1 0 0 0 0,1 0 1 0 0,-1 1-1 0 0,0-1 0 0 0,0 0 0 0 0,0 0 1 0 0,-1 0-1 0 0,1 0 0 0 0,-1-1 0 0 0,0 1 1 0 0,-3 5-1 0 0,1-4-3 0 0,0-1 0 0 0,0 0-1 0 0,-1 1 1 0 0,1-2 0 0 0,-1 1 0 0 0,0 0 0 0 0,0-1 0 0 0,0 0-1 0 0,-10 4 1 0 0,-6 1 11 0 0,-1-1-1 0 0,0-1 0 0 0,0 0 0 0 0,-35 2 0 0 0,-110 5 67 0 0,85-9-85 0 0,67-3-87 0 0,0 0 0 0 0,1-1 0 0 0,-1-1 0 0 0,-22-4 0 0 0,36 4-105 0 0,6-8-1347 0 0,4-1 17 0 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6:03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0 7831 0 0,'0'0'356'0'0,"-2"1"-6"0"0,1-1-270 0 0,0 0 0 0 0,0 0 0 0 0,0 1 0 0 0,0-1 0 0 0,0 0 0 0 0,1 1 1 0 0,-1-1-1 0 0,0 1 0 0 0,0-1 0 0 0,0 1 0 0 0,0-1 0 0 0,1 1 0 0 0,-1 0 0 0 0,0-1 0 0 0,1 1 1 0 0,-1 0-1 0 0,0-1 0 0 0,1 1 0 0 0,-1 0 0 0 0,1 0 0 0 0,-1 0 0 0 0,1 0 0 0 0,0 0 0 0 0,-1-1 1 0 0,1 1-1 0 0,0 0 0 0 0,-1 2 0 0 0,1-1 307 0 0,-1 0-164 0 0,1 0-1 0 0,-1 1 1 0 0,1-1-1 0 0,0 1 0 0 0,0-1 1 0 0,0 1-1 0 0,0-1 1 0 0,0 0-1 0 0,1 1 0 0 0,-1-1 1 0 0,1 1-1 0 0,-1-1 1 0 0,1 0-1 0 0,0 1 0 0 0,0-1 1 0 0,0 0-1 0 0,0 0 1 0 0,2 3-1 0 0,1 1 34 0 0,1 1 0 0 0,0-1 1 0 0,0 0-1 0 0,7 7 0 0 0,22 19 548 0 0,58 52 664 0 0,-25-34-957 0 0,43 33 651 0 0,-87-62-699 0 0,0 0-1 0 0,29 35 0 0 0,-39-40-358 0 0,-2 1 1 0 0,0 0 0 0 0,0 0-1 0 0,-2 1 1 0 0,0 0 0 0 0,-1 1-1 0 0,-1 0 1 0 0,-1 0 0 0 0,-1 1-1 0 0,0 0 1 0 0,3 39-1 0 0,-7-45-46 0 0,-1 1 0 0 0,0-1 0 0 0,-1 1 0 0 0,-1-1 0 0 0,0 0 0 0 0,-1 0 0 0 0,0 0-1 0 0,-1 0 1 0 0,-1 0 0 0 0,0-1 0 0 0,-1 0 0 0 0,0 0 0 0 0,-1 0 0 0 0,-1-1 0 0 0,0 0-1 0 0,0 0 1 0 0,-15 14 0 0 0,1-5-37 0 0,0-2-1 0 0,-1 0 0 0 0,-1-2 1 0 0,-1 0-1 0 0,-29 13 1 0 0,-138 56 117 0 0,183-83-134 0 0,-31 13 20 0 0,0-2-1 0 0,-59 14 1 0 0,94-28-63 0 0,0 1 0 0 0,1 0 1 0 0,-1-1-1 0 0,1 0 0 0 0,-1 0 0 0 0,-6-2 0 0 0,11 2 19 0 0,0 0-1 0 0,-1 0 1 0 0,1 0-1 0 0,0 0 1 0 0,0-1-1 0 0,-1 1 1 0 0,1 0 0 0 0,0 0-1 0 0,0-1 1 0 0,0 1-1 0 0,-1 0 1 0 0,1 0-1 0 0,0-1 1 0 0,0 1 0 0 0,0 0-1 0 0,0-1 1 0 0,0 1-1 0 0,0 0 1 0 0,0-1-1 0 0,0 1 1 0 0,0 0-1 0 0,0 0 1 0 0,0-1 0 0 0,0 1-1 0 0,0 0 1 0 0,0-1-1 0 0,0 1 1 0 0,0 0-1 0 0,0-1 1 0 0,0 1-1 0 0,0 0 1 0 0,3-10-979 0 0,-1 5 313 0 0,1 1 1 0 0,-1 0-1 0 0,1 0 1 0 0,0 0-1 0 0,7-6 1 0 0,9-9-6269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0:40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54 154 9671 0 0,'0'0'748'0'0,"1"1"-492"0"0,31 13 1499 0 0,18 8 1635 0 0,-45-20-3246 0 0,0-1 0 0 0,0 0 0 0 0,0 0 0 0 0,0 0 0 0 0,0-1 1 0 0,0 1-1 0 0,1-1 0 0 0,6-1 0 0 0,3-1 34 0 0,-1-1 1 0 0,1-1 0 0 0,-1 0-1 0 0,0-1 1 0 0,0 0 0 0 0,16-9-1 0 0,-23 10-207 0 0,-1 0-1 0 0,1 0 0 0 0,-1-1 0 0 0,1 0 1 0 0,-1 0-1 0 0,-1 0 0 0 0,1-1 1 0 0,-1 0-1 0 0,0 0 0 0 0,0 0 0 0 0,-1-1 1 0 0,0 0-1 0 0,5-10 0 0 0,-6 9-232 0 0,-1 0 0 0 0,0 0 0 0 0,-1 0 0 0 0,1 0 0 0 0,-1-14 0 0 0,-1 20-135 0 0,-9-3-694 0 0,6 4 1037 0 0,-1 1-1 0 0,1-1 1 0 0,-1 0-1 0 0,1 1 1 0 0,-1 0-1 0 0,1 0 1 0 0,-1 0-1 0 0,1 0 1 0 0,-1 1 0 0 0,1-1-1 0 0,0 1 1 0 0,-1 0-1 0 0,1 0 1 0 0,0 0-1 0 0,-1 1 1 0 0,1-1-1 0 0,-5 3 1 0 0,-4 4 6 0 0,-1 0-1 0 0,-19 18 1 0 0,26-20 25 0 0,-28 24 57 0 0,2 1-1 0 0,1 2 0 0 0,2 2 1 0 0,1 0-1 0 0,-23 41 0 0 0,41-60 60 0 0,0 1-1 0 0,1 1 0 0 0,-6 18 0 0 0,13-29-72 0 0,-1 0-1 0 0,2-1 1 0 0,-1 1-1 0 0,1 0 1 0 0,0 0-1 0 0,0 0 1 0 0,1 0-1 0 0,0 0 1 0 0,0 0-1 0 0,0-1 0 0 0,4 15 1 0 0,-3-19-6 0 0,0 1 0 0 0,0-1 0 0 0,0 0 0 0 0,0 1 0 0 0,1-1 0 0 0,-1 0 0 0 0,1 0 0 0 0,0 0 0 0 0,0 0 0 0 0,0 0 0 0 0,0 0 0 0 0,0-1 0 0 0,0 1 0 0 0,0 0 1 0 0,0-1-1 0 0,1 0 0 0 0,-1 0 0 0 0,0 1 0 0 0,1-1 0 0 0,-1-1 0 0 0,1 1 0 0 0,0 0 0 0 0,-1-1 0 0 0,1 1 0 0 0,-1-1 0 0 0,5 0 0 0 0,5 1 182 0 0,0-1-1 0 0,1 0 1 0 0,-1-1 0 0 0,17-4-1 0 0,66-16 943 0 0,11-1-540 0 0,-88 20-1265 0 0,0 1-3552 0 0,-4 1-1271 0 0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6:04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52 4607 0 0,'-1'0'354'0'0,"-40"-3"1221"0"0,-3-1 11938 0 0,46 3-13332 0 0,-1 0 0 0 0,1-1 0 0 0,-1 1 0 0 0,1 0 0 0 0,-1 0 0 0 0,1 1 0 0 0,0-1 0 0 0,0 0 0 0 0,2 0 0 0 0,9-3 77 0 0,0 0-1 0 0,16-1 1 0 0,3 0-4 0 0,-10 0-10 0 0,-1 1 0 0 0,1 0 1 0 0,40 1-1 0 0,-61 2-234 0 0,0 1 1 0 0,1 0-1 0 0,-1 1 0 0 0,0-1 1 0 0,1 0-1 0 0,-1 0 0 0 0,0 0 1 0 0,0 1-1 0 0,0-1 0 0 0,1 1 0 0 0,-1-1 1 0 0,0 1-1 0 0,0-1 0 0 0,0 1 1 0 0,0 0-1 0 0,0-1 0 0 0,0 1 0 0 0,0 0 1 0 0,0 0-1 0 0,0 0 0 0 0,0 0 1 0 0,0 0-1 0 0,-1 0 0 0 0,1 0 1 0 0,0 0-1 0 0,0 2 0 0 0,0-1 3 0 0,-1 0-1 0 0,0 0 0 0 0,1 1 1 0 0,-1-1-1 0 0,0 0 1 0 0,0 1-1 0 0,-1-1 0 0 0,1 0 1 0 0,0 1-1 0 0,-1-1 1 0 0,1 0-1 0 0,-1 1 0 0 0,0-1 1 0 0,-1 2-1 0 0,-2 3-12 0 0,0 0 0 0 0,-1 0 0 0 0,0-1 0 0 0,0 0 0 0 0,-1 0 0 0 0,1 0 0 0 0,-1 0 0 0 0,-1-1 0 0 0,-6 4 0 0 0,-2 4 0 0 0,-191 147 0 0 0,177-139 0 0 0,-40 33 0 0 0,64-49 11 0 0,4-4 1 0 0,1 0 1 0 0,0-1 0 0 0,-1 1-1 0 0,1-1 1 0 0,0 1 0 0 0,0-1-1 0 0,0 1 1 0 0,0 0-1 0 0,-1-1 1 0 0,1 1 0 0 0,0-1-1 0 0,0 1 1 0 0,0 0-1 0 0,0-1 1 0 0,0 1 0 0 0,1 0-1 0 0,-1-1 1 0 0,0 1 0 0 0,0-1-1 0 0,0 1 1 0 0,0 0-1 0 0,1-1 1 0 0,-1 1 0 0 0,0-1-1 0 0,0 1 1 0 0,1-1 0 0 0,-1 1-1 0 0,1-1 1 0 0,-1 1-1 0 0,0-1 1 0 0,1 1 0 0 0,-1-1-1 0 0,1 0 1 0 0,-1 1-1 0 0,2 0 1 0 0,17 10 187 0 0,-13-9-138 0 0,-1 0-1 0 0,1 0 1 0 0,0-1-1 0 0,1 0 1 0 0,-1 0-1 0 0,0-1 0 0 0,10 1 1 0 0,45-8 244 0 0,-49 6-249 0 0,210-43 471 0 0,-114 20-376 0 0,-106 24-154 0 0,64-11-1758 0 0,-59 10 1372 0 0,0 1-1 0 0,1 0 0 0 0,-1 0 0 0 0,1 1 0 0 0,-1 0 0 0 0,13 3 0 0 0,-10 0-1807 0 0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6:04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6447 0 0,'2'0'4966'0'0,"55"-5"1403"0"0,30-11-3518 0 0,12-2-1462 0 0,-36 9-673 0 0,60-5 488 0 0,-96 12-1054 0 0,1 1 0 0 0,38 5 0 0 0,-42 1-1962 0 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6:04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29 1375 0 0,'-7'-2'25501'0'0,"29"-4"-25343"0"0,0 2-1 0 0,1 1 0 0 0,-1 0 0 0 0,38 1 0 0 0,-13 1-52 0 0,234-6-1682 0 0,-230 10-2394 0 0,-30-1-4225 0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6:16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17 2303 0 0,'-1'0'9046'0'0,"-25"9"1860"0"0,28-10-10839 0 0,8-7-44 0 0,-9 6 12 0 0,-6 7 23 0 0,-1 1 22 0 0,0-2 0 0 0,0 1 0 0 0,0-1 1 0 0,-1 0-1 0 0,-9 5 0 0 0,14-8 48 0 0,3-3-64 0 0,19-17 19 0 0,7-6-38 0 0,-22 20-33 0 0,-4 4 384 0 0,-18 13-324 0 0,-10 14 91 0 0,25-24-121 0 0,-3 3-20 0 0,4-4-102 0 0,12-4-8319 0 0,-1-1 1723 0 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6:17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374 169 11519 0 0,'-33'11'1115'0'0,"6"-2"-551"0"0,6-5 7077 0 0,22-6-7250 0 0,3-5-277 0 0,1 0 0 0 0,0 0 0 0 0,0 0 0 0 0,1 1 0 0 0,0 0 0 0 0,0 0 0 0 0,0 1 0 0 0,14-10 0 0 0,62-34 225 0 0,-81 49-335 0 0,22-13 142 0 0,1 2 1 0 0,0 0-1 0 0,0 1 0 0 0,1 2 1 0 0,0 0-1 0 0,40-6 0 0 0,-35 14-15 0 0,-17 2-89 0 0,-4 5-31 0 0,-4 3-11 0 0,-4-5-9 0 0,-1-1 0 0 0,0 0 0 0 0,0 0 1 0 0,0 1-1 0 0,0-1 0 0 0,-1 0 0 0 0,0 0 0 0 0,0 1 0 0 0,0-1 0 0 0,0 0 0 0 0,0 0 0 0 0,-1 0 1 0 0,0 0-1 0 0,0 0 0 0 0,0-1 0 0 0,0 1 0 0 0,-4 4 0 0 0,-6 7-63 0 0,0 0 0 0 0,-22 20 0 0 0,-3-3-537 0 0,-43 30 1 0 0,23-20-64 0 0,-249 180-2231 0 0,255-186 2716 0 0,24-15 188 0 0,-34 17-1 0 0,52-34 1994 0 0,28-4-1100 0 0,-15 0-724 0 0,119-3 1255 0 0,189-30 1 0 0,-264 26-2510 0 0,67-2 1 0 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6:17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0 6447 0 0,'0'0'298'0'0,"-9"0"90"0"0,-9 0 9518 0 0,18 2-9530 0 0,0 4-166 0 0,0 0 0 0 0,0-1 0 0 0,0 1 0 0 0,-1 0 0 0 0,0-1 0 0 0,0 1 0 0 0,0-1 0 0 0,-1 1 0 0 0,0-1 0 0 0,0 1 0 0 0,0-1 0 0 0,-1 0 0 0 0,-4 6 0 0 0,-15 18-6 0 0,-2-1 0 0 0,-1-1 0 0 0,-33 26 0 0 0,11-9-98 0 0,4-4-22 0 0,-50 53 56 0 0,90-90-133 0 0,-8 12 7 0 0,11-13 117 0 0,15-4-4 0 0,0 0 0 0 0,1 0 0 0 0,-1-2 0 0 0,0 0 0 0 0,26-11 0 0 0,14-3 105 0 0,-32 12-118 0 0,79-20 552 0 0,-80 21-513 0 0,-1 2 1 0 0,39-2-1 0 0,-49 7-1094 0 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6:18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5 10591 0 0,'0'0'1360'0'0,"10"-4"5501"0"0,-11 8-4565 0 0,-4 14-783 0 0,-13 26-2383 0 0,16-37 1425 0 0,-97 204 623 0 0,40-89-863 0 0,-118 219 664 0 0,168-327-965 0 0,-11 26 1 0 0,20-39-27 0 0,0-1 0 0 0,0 0 0 0 0,0 0 0 0 0,0 0 0 0 0,0 0 0 0 0,0 1 0 0 0,-1-1 0 0 0,1 0-1 0 0,0 0 1 0 0,0 0 0 0 0,0 1 0 0 0,0-1 0 0 0,0 0 0 0 0,0 0 0 0 0,0 0 0 0 0,0 1 0 0 0,0-1 0 0 0,0 0 0 0 0,0 0 0 0 0,0 0-1 0 0,0 1 1 0 0,0-1 0 0 0,0 0 0 0 0,0 0 0 0 0,1 0 0 0 0,-1 1 0 0 0,0-1 0 0 0,0 0 0 0 0,0 0 0 0 0,0 0 0 0 0,0 0 0 0 0,0 1 0 0 0,0-1-1 0 0,1 0 1 0 0,-1 0 0 0 0,0 0 0 0 0,0 0 0 0 0,0 0 0 0 0,0 0 0 0 0,1 1 0 0 0,-1-1 0 0 0,0 0 0 0 0,0 0 0 0 0,0 0 0 0 0,1 0 0 0 0,-1 0-1 0 0,0 0 1 0 0,0 0 0 0 0,1 0 0 0 0,9-1-921 0 0,-10 1 807 0 0,5-1-694 0 0,0 0 1 0 0,-1-1-1 0 0,1 0 0 0 0,7-3 0 0 0,6-5-6290 0 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6:18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21 106 5983 0 0,'0'0'274'0'0,"-2"0"-6"0"0,-16 0 14868 0 0,19 0-14747 0 0,60 0 997 0 0,93-14 1 0 0,99-35-701 0 0,-143 26-660 0 0,-23 12-139 0 0,-21 3-637 0 0,-64 7 629 0 0,-2 4-133 0 0,0 0 234 0 0,0-1 1 0 0,0 1-1 0 0,0 0 0 0 0,-1-1 1 0 0,1 1-1 0 0,-1-1 1 0 0,1 1-1 0 0,-1-1 0 0 0,0 1 1 0 0,0-1-1 0 0,0 0 1 0 0,-1 1-1 0 0,1-1 0 0 0,-1 0 1 0 0,-2 4-1 0 0,-125 135 20 0 0,-41 39-60 0 0,50-53 24 0 0,105-112 85 0 0,1 1-1 0 0,0 0 0 0 0,1 2 1 0 0,0-1-1 0 0,2 1 0 0 0,-13 26 1 0 0,24-42-69 0 0,13-2-791 0 0,3-3-1159 0 0,3-3-5792 0 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6:19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811 68 16583 0 0,'111'-63'3946'0'0,"-109"62"-3180"0"0,2-2-326 0 0,-4 3-414 0 0,0 0 0 0 0,0 0 0 0 0,0 0 0 0 0,0 0 0 0 0,1 0 1 0 0,-1 0-1 0 0,0 0 0 0 0,0 0 0 0 0,0 0 0 0 0,0 0 0 0 0,0 0 0 0 0,0 0 0 0 0,0 0 1 0 0,0-1-1 0 0,0 1 0 0 0,0 0 0 0 0,0 0 0 0 0,0 0 0 0 0,1 0 0 0 0,-1 0 0 0 0,0 0 1 0 0,0 0-1 0 0,0 0 0 0 0,0 0 0 0 0,0 0 0 0 0,0 0 0 0 0,0 0 0 0 0,0 0 1 0 0,0 0-1 0 0,1 0 0 0 0,-1 0 0 0 0,0 0 0 0 0,0 0 0 0 0,0 0 0 0 0,0 0 0 0 0,0 1 1 0 0,0-1-1 0 0,0 0 0 0 0,0 0 0 0 0,0 0 0 0 0,0 0 0 0 0,0 0 0 0 0,0 0 0 0 0,1 0 1 0 0,-1 0-1 0 0,0 0 0 0 0,0 0 0 0 0,0 0 0 0 0,0 0 0 0 0,0 0 0 0 0,0 0 1 0 0,0 1-1 0 0,0-1 0 0 0,0 0 0 0 0,0 0 0 0 0,0 0 0 0 0,0 0 0 0 0,0 0 0 0 0,-2 6 10 0 0,-1 0 0 0 0,0 0 0 0 0,0 0 0 0 0,-1 0 0 0 0,1-1 0 0 0,-1 1 0 0 0,0-1 0 0 0,-1 0 0 0 0,1 0 0 0 0,-1-1 0 0 0,0 1 0 0 0,-8 4 0 0 0,-11 8 56 0 0,-39 20 1 0 0,48-29-71 0 0,-33 16 11 0 0,-99 33-1 0 0,118-47-348 0 0,-60 11-1 0 0,76-19 151 0 0,0 0 0 0 0,0-1 0 0 0,0-1 0 0 0,0 0 0 0 0,0-1 0 0 0,-1 0 0 0 0,-14-4 0 0 0,22 3-15 0 0,0 0 0 0 0,1 0-1 0 0,-1-1 1 0 0,1 0 0 0 0,-1 0-1 0 0,1 0 1 0 0,0 0 0 0 0,0-1-1 0 0,0 0 1 0 0,1 0 0 0 0,-1 0-1 0 0,1-1 1 0 0,0 1 0 0 0,-6-10-1 0 0,10 13-183 0 0,-1 0-271 0 0,1 0 641 0 0,0 1-1 0 0,0 0 1 0 0,0-1 0 0 0,0 1 0 0 0,0 0 0 0 0,0-1 0 0 0,0 1-1 0 0,1 0 1 0 0,-1-1 0 0 0,0 1 0 0 0,0 0 0 0 0,0-1 0 0 0,0 1-1 0 0,0 0 1 0 0,1-1 0 0 0,-1 1 0 0 0,0 0 0 0 0,0 0 0 0 0,0-1-1 0 0,1 1 1 0 0,-1 0 0 0 0,0 0 0 0 0,0-1 0 0 0,1 1 0 0 0,-1 0-1 0 0,1-1 1 0 0,-1 2 38 0 0,0-1-1 0 0,1 0 1 0 0,-1 0-1 0 0,0 0 1 0 0,1 0-1 0 0,-1 0 0 0 0,0 0 1 0 0,1 1-1 0 0,-1-1 1 0 0,0 0-1 0 0,0 0 1 0 0,1 1-1 0 0,-1-1 1 0 0,0 0-1 0 0,0 0 0 0 0,1 1 1 0 0,-1-1-1 0 0,0 0 1 0 0,0 1-1 0 0,0-1 1 0 0,0 0-1 0 0,1 0 1 0 0,-1 1-1 0 0,0-1 0 0 0,0 0 1 0 0,0 1-1 0 0,0-1 1 0 0,0 1-1 0 0,1 4 66 0 0,-1 0 0 0 0,0 0 0 0 0,1 1 0 0 0,-2-1 0 0 0,1 0-1 0 0,-1 0 1 0 0,0 0 0 0 0,0 0 0 0 0,0 0 0 0 0,0 0 0 0 0,-1 0 0 0 0,0 0 0 0 0,0-1-1 0 0,-1 1 1 0 0,-4 7 0 0 0,-1 1 11 0 0,-1-1-1 0 0,-1 0 1 0 0,0 0-1 0 0,-12 11 1 0 0,-107 83 200 0 0,71-62-13 0 0,57-42-10 0 0,3-1-216 0 0,4 1-66 0 0,0 0 0 0 0,1-1 0 0 0,-1 0 0 0 0,1 1 0 0 0,-1-2 0 0 0,1 1 0 0 0,-1-1 0 0 0,12-1 0 0 0,56-10 90 0 0,-65 9-102 0 0,79-17-106 0 0,97-16-454 0 0,-166 34 513 0 0,1-1 0 0 0,-1 2 0 0 0,0 1-1 0 0,0 0 1 0 0,0 2 0 0 0,0 0-1 0 0,30 9 1 0 0,-33-7 38 0 0,0 2-1 0 0,-1 0 1 0 0,0 1 0 0 0,26 18-1 0 0,-33-21 71 0 0,-1 1 0 0 0,0 0 0 0 0,0 0 0 0 0,0 1 0 0 0,-1 0 0 0 0,0 0 0 0 0,0 1 0 0 0,0-1 0 0 0,-1 1 0 0 0,5 11 0 0 0,-7-12 83 0 0,-1 0 1 0 0,1 0-1 0 0,-1 0 0 0 0,0 1 0 0 0,-1-1 1 0 0,0 0-1 0 0,1 9 0 0 0,-2-13-73 0 0,-1 1 0 0 0,1 0 0 0 0,-1 0 0 0 0,1-1 0 0 0,-1 1-1 0 0,0 0 1 0 0,-1-1 0 0 0,1 1 0 0 0,-1-1 0 0 0,1 1 0 0 0,-1-1 0 0 0,0 0 0 0 0,0 0-1 0 0,-1 0 1 0 0,-4 5 0 0 0,0 0 48 0 0,-1-1 0 0 0,-1 0 0 0 0,1-1 0 0 0,-1 0 0 0 0,-17 10 0 0 0,-54 18 277 0 0,71-30-370 0 0,-58 22 47 0 0,0-3 1 0 0,-1-4-1 0 0,-2-2 0 0 0,0-3 1 0 0,-82 6-1 0 0,139-20-44 0 0,0 0 0 0 0,1-1 0 0 0,-1 0 0 0 0,-17-5 0 0 0,1 1 46 0 0,21 2 137 0 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6:23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1 268 7367 0 0,'0'0'8467'0'0,"2"-1"-7807"0"0,5-3-49 0 0,-5 3 217 0 0,0 2-466 0 0,0 0-315 0 0,-1-1 0 0 0,1 1-1 0 0,0 0 1 0 0,-1 0 0 0 0,1 0-1 0 0,-1 0 1 0 0,0 0 0 0 0,1 0 0 0 0,-1 1-1 0 0,0-1 1 0 0,1 0 0 0 0,-1 1-1 0 0,0-1 1 0 0,0 1 0 0 0,0-1 0 0 0,-1 1-1 0 0,1-1 1 0 0,0 1 0 0 0,0 0-1 0 0,-1-1 1 0 0,1 1 0 0 0,0 2 0 0 0,1 7 55 0 0,0 0 1 0 0,1 17 0 0 0,-2-15 8 0 0,17 186 536 0 0,0 16-456 0 0,-7-128-110 0 0,9 103 38 0 0,-17-141-117 0 0,-8 93 0 0 0,5-132-1 0 0,0-6 8 0 0,0 0-1 0 0,-1 0 1 0 0,1-1-1 0 0,-1 1 0 0 0,0 0 1 0 0,-2 6-1 0 0,-1 1 15 0 0,4-11-17 0 0,0 1 0 0 0,0-1 0 0 0,0 0-1 0 0,-1 1 1 0 0,1-1 0 0 0,0 0 0 0 0,0 0 0 0 0,-1 1 0 0 0,1-1 0 0 0,0 0 0 0 0,0 0 0 0 0,-1 1 0 0 0,1-1 0 0 0,0 0 0 0 0,0 0-1 0 0,-1 0 1 0 0,1 1 0 0 0,0-1 0 0 0,-1 0 0 0 0,1 0 0 0 0,0 0 0 0 0,-1 0 0 0 0,1 0 0 0 0,0 0 0 0 0,-1 0 0 0 0,1 0-1 0 0,-1 0 1 0 0,1 0 0 0 0,0 0 0 0 0,-1 0 0 0 0,1 0 0 0 0,0 0 0 0 0,-1 0 0 0 0,1 0 0 0 0,0 0 0 0 0,-1 0 0 0 0,1-1 0 0 0,0 1-1 0 0,-1 0 1 0 0,1 0 0 0 0,0 0 0 0 0,0-1 0 0 0,-1 1 0 0 0,1 0 0 0 0,-10-9 121 0 0,7 6-71 0 0,1 0-1 0 0,1-1 1 0 0,-1 0-1 0 0,1 1 1 0 0,-1-1-1 0 0,1 0 1 0 0,0 0-1 0 0,0 0 1 0 0,1 0-1 0 0,-1 0 0 0 0,1 0 1 0 0,0 0-1 0 0,0 0 1 0 0,0 0-1 0 0,0 1 1 0 0,1-1-1 0 0,1-6 1 0 0,2-7 245 0 0,1 0 0 0 0,12-25-1 0 0,-1 6-100 0 0,2 1-1 0 0,2 0 0 0 0,46-60 1 0 0,88-84-106 0 0,-68 83 61 0 0,31-40-59 0 0,169-190 165 0 0,-277 317-247 0 0,131-147-169 0 0,-135 150-81 0 0,0 0 0 0 0,-1 0 0 0 0,6-10 0 0 0,-10 15-219 0 0,-8 9-1203 0 0,5-5 1271 0 0,-11 10-1926 0 0,-2 3-4602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0:41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68 4143 0 0,'20'-13'319'0'0,"-9"6"392"0"0,0-1 0 0 0,0 0 0 0 0,0 0 0 0 0,13-15 2757 0 0,-31 34-2536 0 0,-13 17-199 0 0,-1-2 0 0 0,-36 36 0 0 0,-1 1-257 0 0,-95 126-29 0 0,-64 106 172 0 0,164-227-540 0 0,6-10-14 0 0,42-51-179 0 0,7-8-749 0 0,9-12-1132 0 0,-6 7 1894 0 0,9-9-802 0 0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6:24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451 150 6911 0 0,'0'0'315'0'0,"1"-1"-7"0"0,1-2-179 0 0,0-1 0 0 0,0 1 0 0 0,-1 0-1 0 0,1-1 1 0 0,-1 0 0 0 0,0 1 0 0 0,0-1 0 0 0,0 0 0 0 0,0 1-1 0 0,-1-1 1 0 0,0 0 0 0 0,0-4 0 0 0,0-2 1650 0 0,0 0 1 0 0,-1 0 0 0 0,-4-16-1 0 0,4 22-1558 0 0,0 1 1 0 0,-1 0-1 0 0,1 0 0 0 0,-1 0 0 0 0,1 1 1 0 0,-1-1-1 0 0,0 0 0 0 0,0 0 0 0 0,0 1 0 0 0,0 0 1 0 0,-6-5-1 0 0,7 6 188 0 0,-14 0 292 0 0,13 0-672 0 0,0 1 0 0 0,0 0 0 0 0,1-1 0 0 0,-1 1 0 0 0,0 0 0 0 0,0 0 0 0 0,0 0 0 0 0,0 1 0 0 0,0-1 0 0 0,0 0 0 0 0,0 1 0 0 0,-3 1 0 0 0,-2 1-25 0 0,0 1 0 0 0,0 0 0 0 0,0 0 0 0 0,0 1 0 0 0,1 0 1 0 0,-6 6-1 0 0,-34 37-9 0 0,35-35 7 0 0,-133 163-2 0 0,113-137 0 0 0,9-10 0 0 0,1 1 0 0 0,-35 64 0 0 0,51-82 12 0 0,5-10 120 0 0,11-5 83 0 0,-6 3-138 0 0,6-4 38 0 0,0-1 0 0 0,-1 0 1 0 0,0-1-1 0 0,0 0 0 0 0,0-1 0 0 0,-1 0 0 0 0,10-9 0 0 0,-1 2-49 0 0,50-43-663 0 0,105-113 1 0 0,-157 152 533 0 0,-15 16 131 0 0,-2 4-59 0 0,0 0 0 0 0,0 0 0 0 0,-1 0 1 0 0,1 0-1 0 0,0 0 0 0 0,-1 0 0 0 0,-3 2 0 0 0,1 1-5 0 0,0 1-101 0 0,0 0-1 0 0,1 0 0 0 0,-1 0 1 0 0,1 0-1 0 0,-4 13 0 0 0,5-14-605 0 0,1 0 0 0 0,0 0-1 0 0,0 1 1 0 0,0 9 0 0 0,1-4-923 0 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6:24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27 654 12151 0 0,'0'0'1098'0'0,"-1"2"-905"0"0,0-1-140 0 0,1 0 1 0 0,-1 0-1 0 0,1 0 0 0 0,-1-1 1 0 0,0 1-1 0 0,1 0 0 0 0,-1 0 0 0 0,0 0 1 0 0,0-1-1 0 0,0 1 0 0 0,1 0 1 0 0,-1-1-1 0 0,-7 4 6089 0 0,7-6-5244 0 0,-1-3-713 0 0,1 1-1 0 0,0-1 1 0 0,0 0 0 0 0,0 1-1 0 0,0-1 1 0 0,1 0 0 0 0,0 0-1 0 0,0 0 1 0 0,0 1-1 0 0,1-1 1 0 0,-1 0 0 0 0,1 0-1 0 0,3-8 1 0 0,3-7 364 0 0,17-36 0 0 0,-15 37-353 0 0,13-25 131 0 0,2 0-1 0 0,44-59 1 0 0,70-70-218 0 0,-118 150-102 0 0,-5 5-240 0 0,0 0 1 0 0,2 1 0 0 0,35-29-1 0 0,-48 43-193 0 0,5-3-170 0 0,0 3-2807 0 0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6:25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11 12031 0 0,'16'-11'4466'0'0,"-29"19"-2809"0"0,-123 83 567 0 0,115-74-1996 0 0,1 0 0 0 0,0 2 0 0 0,2 0 0 0 0,-18 24 0 0 0,6-3-2 0 0,3 1 1 0 0,1 1-1 0 0,2 2 1 0 0,2 0-1 0 0,-28 82 0 0 0,46-113-330 0 0,1-1 0 0 0,1 0-1 0 0,0 1 1 0 0,1-1-1 0 0,1 1 1 0 0,0 0-1 0 0,0-1 1 0 0,1 1 0 0 0,1-1-1 0 0,0 1 1 0 0,0-1-1 0 0,2 0 1 0 0,-1 0-1 0 0,11 21 1 0 0,-7-20-1494 0 0,3-1-3345 0 0,1-3-1427 0 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6:25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16127 0 0,'0'0'4146'0'0,"2"1"-3354"0"0,2 1-677 0 0,-1 1 1 0 0,0-1 0 0 0,1 1 0 0 0,-1 0-1 0 0,0-1 1 0 0,0 2 0 0 0,0-1 0 0 0,-1 0 0 0 0,1 0-1 0 0,-1 1 1 0 0,0 0 0 0 0,0-1 0 0 0,0 1-1 0 0,0 0 1 0 0,-1 0 0 0 0,1 0 0 0 0,0 7 0 0 0,2 8 105 0 0,-1 0 0 0 0,1 32 1 0 0,-2-27-49 0 0,0 8-128 0 0,13 97 249 0 0,-13-116-271 0 0,2 1 0 0 0,0-1 1 0 0,0 0-1 0 0,1 0 0 0 0,0-1 1 0 0,1 1-1 0 0,10 14 0 0 0,-13-24-110 0 0,-1 0-1 0 0,1 0 0 0 0,-1-1 1 0 0,1 1-1 0 0,0-1 1 0 0,0 1-1 0 0,0-1 0 0 0,0 0 1 0 0,1 0-1 0 0,-1 0 0 0 0,0-1 1 0 0,1 1-1 0 0,-1-1 1 0 0,1 0-1 0 0,0 0 0 0 0,-1 0 1 0 0,1 0-1 0 0,0-1 1 0 0,0 0-1 0 0,0 1 0 0 0,6-2 1 0 0,0 0-447 0 0,-1 0 1 0 0,1 0 0 0 0,-1-1-1 0 0,0-1 1 0 0,1 0-1 0 0,-1 0 1 0 0,13-7 0 0 0,5-4-6297 0 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6:2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15 13247 0 0,'0'0'604'0'0,"2"0"-13"0"0,31-11 280 0 0,-10 8 3334 0 0,-21 3-2694 0 0,-2 0-1459 0 0,0 0 0 0 0,1 0 0 0 0,-1 0 1 0 0,1 0-1 0 0,-1 1 0 0 0,0-1 1 0 0,1 0-1 0 0,-1 0 0 0 0,0 0 1 0 0,1 0-1 0 0,-1 1 0 0 0,0-1 1 0 0,1 0-1 0 0,-1 1 0 0 0,0-1 0 0 0,1 0 1 0 0,-1 0-1 0 0,0 1 0 0 0,0-1 1 0 0,0 0-1 0 0,1 1 0 0 0,-1-1 1 0 0,0 1-1 0 0,0-1 0 0 0,0 0 1 0 0,0 1-1 0 0,0-1 0 0 0,1 0 0 0 0,-1 1 1 0 0,0-1-1 0 0,0 1 0 0 0,0-1 1 0 0,0 1-1 0 0,0-1 0 0 0,0 1 1 0 0,0 15 347 0 0,-3-10-350 0 0,0 0-1 0 0,0 0 0 0 0,0 0 0 0 0,-1 0 0 0 0,0-1 1 0 0,0 0-1 0 0,-1 0 0 0 0,1 0 0 0 0,-8 6 0 0 0,1 0-14 0 0,-12 11-170 0 0,0-1-1 0 0,-2-1 0 0 0,-1-1 1 0 0,0-1-1 0 0,-2-1 1 0 0,-29 13-1 0 0,-180 66-919 0 0,207-86 858 0 0,1 0 0 0 0,-1-2-1 0 0,-36 4 1 0 0,63-11 170 0 0,0-1 0 0 0,1 0 1 0 0,-1 1-1 0 0,0-1 0 0 0,0 0 0 0 0,0-1 1 0 0,0 1-1 0 0,0 0 0 0 0,1-1 0 0 0,-1 0 0 0 0,0 0 1 0 0,0 0-1 0 0,-4-2 0 0 0,6 2-89 0 0,3-9-432 0 0,-1 8 519 0 0,0 1 0 0 0,0-1 0 0 0,0 1 0 0 0,0 0 0 0 0,0-1 0 0 0,0 1-1 0 0,0 0 1 0 0,0 0 0 0 0,1 0 0 0 0,-1 0 0 0 0,1 0 0 0 0,-1 0 0 0 0,0 0 0 0 0,1 0 0 0 0,0 0 0 0 0,-1 1-1 0 0,3-2 1 0 0,0 1 82 0 0,0 0 0 0 0,0 0-1 0 0,0 0 1 0 0,0 1 0 0 0,6-1-1 0 0,-9 1-12 0 0,0 1-1 0 0,1-1 1 0 0,-1 0 0 0 0,0 1-1 0 0,0-1 1 0 0,0 1-1 0 0,0-1 1 0 0,0 1 0 0 0,0 0-1 0 0,0-1 1 0 0,0 1-1 0 0,0 0 1 0 0,0 0-1 0 0,0 0 1 0 0,0 0 0 0 0,0 1-1 0 0,11 16 424 0 0,-8-12-337 0 0,-1 2 1 0 0,-1-1-1 0 0,1 0 0 0 0,-1 0 1 0 0,0 1-1 0 0,-1-1 0 0 0,0 1 0 0 0,1 13 1 0 0,-6 63 531 0 0,3-72-524 0 0,-5 47 302 0 0,-3 0 0 0 0,-23 84-1 0 0,-8-27-434 0 0,39-114-635 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6:26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0 8287 0 0,'0'0'639'0'0,"-2"1"-415"0"0,0 0-67 0 0,-1 1 1 0 0,0-1-1 0 0,1 1 0 0 0,0 0 1 0 0,-1-1-1 0 0,1 1 1 0 0,0 0-1 0 0,0 1 0 0 0,0-1 1 0 0,0 0-1 0 0,0 1 0 0 0,1-1 1 0 0,-1 1-1 0 0,1-1 0 0 0,-2 4 1 0 0,2-2 90 0 0,-1 0 1 0 0,1 1-1 0 0,0-1 1 0 0,1 0-1 0 0,-1 1 0 0 0,1-1 1 0 0,0 0-1 0 0,0 1 1 0 0,1 5-1 0 0,2 3 150 0 0,0 0 0 0 0,0 0 0 0 0,1-1 0 0 0,1 1-1 0 0,12 22 1 0 0,-5-13-106 0 0,2 0-1 0 0,0-1 1 0 0,1-1 0 0 0,1 0-1 0 0,1-1 1 0 0,1-1-1 0 0,0 0 1 0 0,2-2 0 0 0,29 21-1 0 0,16 5 319 0 0,87 63 933 0 0,-134-91-1289 0 0,-1 1 1 0 0,0 1-1 0 0,-1 1 0 0 0,-1 0 1 0 0,25 36-1 0 0,-34-42-163 0 0,0-1 0 0 0,-1 2 0 0 0,0-1 0 0 0,-1 0 0 0 0,0 1 0 0 0,0 0 0 0 0,-2 0 0 0 0,1 0 0 0 0,-1 0 0 0 0,-1 1-1 0 0,0-1 1 0 0,-2 21 0 0 0,-1-15-43 0 0,-1-1-1 0 0,-1 1 0 0 0,0-1 0 0 0,-1 0 1 0 0,-1 0-1 0 0,-1-1 0 0 0,0 0 1 0 0,-12 20-1 0 0,4-12-11 0 0,-1-1 0 0 0,-1-1 0 0 0,-1 0 0 0 0,-30 28 0 0 0,-92 70-154 0 0,-10 9-447 0 0,144-123 291 0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6:26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17 130 8287 0 0,'0'0'382'0'0,"-2"0"-8"0"0,-12 9 7570 0 0,24-8-7288 0 0,0-1-1 0 0,0 0 1 0 0,0 0-1 0 0,-1-1 0 0 0,19-4 1 0 0,52-17 397 0 0,-31 7-536 0 0,-27 10-381 0 0,10-3 125 0 0,34-14-1 0 0,103-39-1088 0 0,-167 60-354 0 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6:26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30 9671 0 0,'-14'2'748'0'0,"-4"8"8718"0"0,18-8-9328 0 0,0-1 0 0 0,0 0 1 0 0,0 1-1 0 0,1-1 1 0 0,-1 0-1 0 0,1 1 1 0 0,-1-1-1 0 0,1 0 0 0 0,-1 0 1 0 0,1 1-1 0 0,0-1 1 0 0,0 0-1 0 0,0 0 1 0 0,0 0-1 0 0,-1 0 0 0 0,1 0 1 0 0,0 0-1 0 0,1 0 1 0 0,-1 0-1 0 0,0 0 1 0 0,0-1-1 0 0,0 1 1 0 0,0 0-1 0 0,1-1 0 0 0,-1 1 1 0 0,0-1-1 0 0,1 1 1 0 0,-1-1-1 0 0,0 0 1 0 0,2 1-1 0 0,5 0 94 0 0,1 0-1 0 0,-1 0 1 0 0,13 0 0 0 0,-19-1-176 0 0,26-2 152 0 0,0-2 1 0 0,0 0-1 0 0,0-2 1 0 0,32-11-1 0 0,-4 2-563 0 0,30-8-2844 0 0,-64 19 1543 0 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6:29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0 14191 0 0,'0'0'3179'0'0,"0"9"-2855"0"0,4 40 619 0 0,-2-38-723 0 0,-1 0 0 0 0,0 0 0 0 0,-1 1 1 0 0,-1 13-1 0 0,-4-2 129 0 0,0 0 0 0 0,-1 0 0 0 0,-18 43-1 0 0,-39 63 487 0 0,49-101-724 0 0,-85 139 503 0 0,-13 26-335 0 0,96-159-220 0 0,15-33-136 0 0,3-2-1422 0 0,9-7-5 0 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6:29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15951 0 0,'0'0'4346'0'0,"0"2"-3496"0"0,0 5-606 0 0,-1-1 0 0 0,0 1-1 0 0,-1 0 1 0 0,1-1 0 0 0,-5 11-1 0 0,-8 32 83 0 0,14-49-386 0 0,0 1 1 0 0,0 0-1 0 0,-1-1 1 0 0,1 1-1 0 0,0 0 0 0 0,0 0 1 0 0,0-1-1 0 0,0 1 0 0 0,0 0 1 0 0,0 0-1 0 0,0-1 0 0 0,0 1 1 0 0,0 0-1 0 0,0-1 0 0 0,1 1 1 0 0,-1 0-1 0 0,0-1 0 0 0,0 1 1 0 0,1 0-1 0 0,-1-1 0 0 0,0 1 1 0 0,1 0-1 0 0,-1-1 0 0 0,1 1 1 0 0,-1-1-1 0 0,1 1 0 0 0,-1-1 1 0 0,1 1-1 0 0,-1-1 0 0 0,1 1 1 0 0,-1-1-1 0 0,1 1 0 0 0,0-1 1 0 0,-1 0-1 0 0,1 1 0 0 0,0-1 1 0 0,-1 0-1 0 0,1 0 0 0 0,0 1 1 0 0,-1-1-1 0 0,1 0 0 0 0,0 0 1 0 0,0 0-1 0 0,-1 0 0 0 0,1 0 1 0 0,0 0-1 0 0,-1 0 0 0 0,1 0 1 0 0,0 0-1 0 0,1-1 0 0 0,2 1-609 0 0,0-1 0 0 0,0 0 0 0 0,-1 0-1 0 0,1 0 1 0 0,0-1 0 0 0,7-3-1 0 0,8-8-5170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0:4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103 544 2303 0 0,'-8'3'200'0'0,"-3"1"1203"0"0,0 0-1 0 0,-11 8 0 0 0,13-7-152 0 0,-1-1 0 0 0,1 0 1 0 0,-13 4-1 0 0,21-8-672 0 0,6-22 916 0 0,1 10-1242 0 0,1 1 0 0 0,0 0 0 0 0,1 0 0 0 0,17-18 0 0 0,2-3 26 0 0,10-17-176 0 0,61-77 333 0 0,-69 93-304 0 0,54-49-1 0 0,-54 57-131 0 0,2 2-1 0 0,61-37 1 0 0,-73 50 4 0 0,0 1 0 0 0,1 0 1 0 0,0 1-1 0 0,0 2 0 0 0,1 0 1 0 0,35-6-1 0 0,-43 11 26 0 0,0 1-1 0 0,0 0 1 0 0,0 0 0 0 0,0 1 0 0 0,0 1 0 0 0,0 0-1 0 0,0 1 1 0 0,-1 0 0 0 0,19 8 0 0 0,-22-8-12 0 0,-1 1 1 0 0,1 1 0 0 0,-1 0 0 0 0,1 0-1 0 0,-1 0 1 0 0,-1 1 0 0 0,1 0-1 0 0,-1 1 1 0 0,0-1 0 0 0,-1 1 0 0 0,1 1-1 0 0,-1-1 1 0 0,6 13 0 0 0,-9-16 15 0 0,-1 1 0 0 0,-1 0 1 0 0,1 0-1 0 0,-1 0 0 0 0,1 0 0 0 0,-1 0 1 0 0,-1 0-1 0 0,1 0 0 0 0,-1 0 0 0 0,0 0 1 0 0,0 0-1 0 0,0 0 0 0 0,-1 0 0 0 0,0 1 0 0 0,0-1 1 0 0,0 0-1 0 0,0-1 0 0 0,-1 1 0 0 0,0 0 1 0 0,0 0-1 0 0,0-1 0 0 0,-5 8 0 0 0,-3 2 22 0 0,1-1 0 0 0,-2 1 0 0 0,1-2 0 0 0,-2 0 1 0 0,-21 19-1 0 0,-172 121 18 0 0,83-65-52 0 0,-22 25 1 0 0,-59 43 31 0 0,193-148-30 0 0,1 0-1 0 0,-1 0-1 0 0,1-1 0 0 0,-1 0 0 0 0,0-1 0 0 0,0 0 0 0 0,-16 5 0 0 0,19-9 79 0 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6:30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11 15807 0 0,'0'0'1432'0'0,"0"-1"-1180"0"0,0-8 3487 0 0,0 11-3639 0 0,-1 0 1 0 0,0 0-1 0 0,0 0 1 0 0,0 0-1 0 0,-1 0 0 0 0,1 0 1 0 0,-3 4-1 0 0,-1 0 38 0 0,-2 6-60 0 0,0-1 1 0 0,-1 0-1 0 0,-15 16 0 0 0,18-22-53 0 0,0 0 0 0 0,-1-1 0 0 0,1 0 1 0 0,-1 0-1 0 0,0 0 0 0 0,0-1 0 0 0,0 0 0 0 0,0 0 0 0 0,-8 2 0 0 0,-14 2-214 0 0,0-1-1 0 0,-1-1 1 0 0,0-2 0 0 0,0-1 0 0 0,-37-2-1 0 0,49 0-288 0 0,0-2-1 0 0,0 0 0 0 0,-26-7 1 0 0,14 1-864 0 0,28 8 918 0 0,-9 8-389 0 0,8-4 1068 0 0,0 0-1 0 0,1 0 1 0 0,0 1-1 0 0,0-1 1 0 0,0 0 0 0 0,0 9-1 0 0,1-8-203 0 0,-1 1 0 0 0,1-1 0 0 0,-4 10 1 0 0,-1-3 7 0 0,0-1 0 0 0,-1 0 0 0 0,0 0 0 0 0,-9 12 1 0 0,-34 38 238 0 0,-19 8 310 0 0,47-51-198 0 0,2 2 0 0 0,-22 26 1 0 0,41-45-383 0 0,-1-1-19 0 0,1 0 1 0 0,0 0-1 0 0,-1 0 1 0 0,1 1-1 0 0,0-1 1 0 0,-1 0-1 0 0,1 1 1 0 0,0-1 0 0 0,0 0-1 0 0,0 1 1 0 0,-1-1-1 0 0,1 0 1 0 0,0 1-1 0 0,0-1 1 0 0,0 1-1 0 0,0-1 1 0 0,0 0-1 0 0,-1 1 1 0 0,1-1-1 0 0,0 0 1 0 0,0 2-1 0 0,0-2-8 0 0,0 1-1 0 0,1-1 0 0 0,-1 1 1 0 0,0-1-1 0 0,0 1 0 0 0,0-1 1 0 0,0 1-1 0 0,1-1 1 0 0,-1 0-1 0 0,0 1 0 0 0,1-1 1 0 0,-1 1-1 0 0,0-1 0 0 0,0 1 1 0 0,1-1-1 0 0,-1 0 1 0 0,1 1-1 0 0,-1-1 0 0 0,0 0 1 0 0,1 1-1 0 0,-1-1 1 0 0,1 0-1 0 0,-1 0 0 0 0,1 0 1 0 0,-1 1-1 0 0,1-1 0 0 0,-1 0 1 0 0,1 0-1 0 0,-1 0 1 0 0,1 0-1 0 0,-1 0 0 0 0,1 0 1 0 0,0 0-1 0 0,1 0-1 0 0,7 2-7 0 0,0-1 0 0 0,1 0 0 0 0,-1-1 0 0 0,1 0 0 0 0,13-2 0 0 0,48-11-82 0 0,5 0 36 0 0,-41 10 70 0 0,-1 2 0 0 0,1 2 0 0 0,35 4 0 0 0,-49-2 60 0 0,0 1 1 0 0,0 1-1 0 0,0 0 1 0 0,0 2-1 0 0,-1 0 0 0 0,20 11 1 0 0,-34-15-39 0 0,0 1 1 0 0,0 0 0 0 0,-1 0-1 0 0,1 0 1 0 0,-1 0 0 0 0,0 1-1 0 0,0 0 1 0 0,8 11 0 0 0,-5-3 65 0 0,-8-8-89 0 0,-1-1 2 0 0,2 1 4 0 0,-1 0 1 0 0,1 0-1 0 0,-2 0 1 0 0,1 0-1 0 0,0 0 0 0 0,-1 0 1 0 0,0 1-1 0 0,0-1 1 0 0,-1-1-1 0 0,1 1 1 0 0,-1 0-1 0 0,-3 7 0 0 0,1-5 6 0 0,-1 0-1 0 0,0 0 0 0 0,0-1 0 0 0,0 1 0 0 0,-1-1 0 0 0,0 0 0 0 0,-6 5 0 0 0,-4 1 31 0 0,0-1 0 0 0,-1 0 0 0 0,0-1 0 0 0,-1-1 0 0 0,-32 11 0 0 0,-6-1 60 0 0,-1-3 1 0 0,-70 12-1 0 0,120-27-137 0 0,-1 0 0 0 0,0-1 0 0 0,1 1 0 0 0,-1-1 0 0 0,0-1 0 0 0,1 1 0 0 0,-1-2 0 0 0,0 1 0 0 0,-11-4 0 0 0,18 4-13 0 0,1 1-1 0 0,-1 0 1 0 0,1-1-1 0 0,-1 1 1 0 0,1-1-1 0 0,0 1 1 0 0,-1-1-1 0 0,1 1 1 0 0,0-1 0 0 0,-1 1-1 0 0,1-1 1 0 0,0 1-1 0 0,0-1 1 0 0,-1 1-1 0 0,1-1 1 0 0,0 0-1 0 0,0 1 1 0 0,0-1-1 0 0,0 1 1 0 0,0-1-1 0 0,0 0 1 0 0,0 1-1 0 0,0-1 1 0 0,0 1 0 0 0,0-2-1 0 0,3-13-728 0 0,-1 11 490 0 0,0-1 0 0 0,1 0-1 0 0,-1 1 1 0 0,1-1 0 0 0,0 1-1 0 0,0 0 1 0 0,1 0 0 0 0,-1 0-1 0 0,1 0 1 0 0,0 1 0 0 0,0-1-1 0 0,6-2 1 0 0,-7 4-459 0 0,-1 0 0 0 0,1 1-1 0 0,0-1 1 0 0,0 1 0 0 0,0 0-1 0 0,0 0 1 0 0,5-1 0 0 0,4 0-4703 0 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6:31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19 6447 0 0,'0'0'499'0'0,"1"-2"-328"0"0,5-4 4293 0 0,-5 6-3849 0 0,0 0 0 0 0,0 0 1 0 0,-1-1-1 0 0,1 1 0 0 0,0-1 1 0 0,3-2 3075 0 0,2-2 923 0 0,-7 12-4518 0 0,-1-3-67 0 0,1 0 1 0 0,-1 0-1 0 0,-1 0 1 0 0,1-1-1 0 0,0 1 1 0 0,-1-1 0 0 0,0 1-1 0 0,0-1 1 0 0,0 0-1 0 0,0 0 1 0 0,-6 4-1 0 0,-6 4 26 0 0,-22 12 0 0 0,31-20-42 0 0,-21 13-145 0 0,-2-1 0 0 0,0-1 1 0 0,-1-2-1 0 0,0-1 0 0 0,-1-1 0 0 0,0-2 0 0 0,-64 9 0 0 0,14-12-402 0 0,73-6 400 0 0,0 1-1 0 0,0-1 1 0 0,0 0-1 0 0,1 0 0 0 0,-1-1 1 0 0,0 0-1 0 0,-13-6 1 0 0,20 7-145 0 0,2 3-917 0 0,0-1 1215 0 0,0 1-1 0 0,-1-1 0 0 0,1 0 0 0 0,-1 0 0 0 0,1 1 0 0 0,-1-1 0 0 0,0 0 1 0 0,1 0-1 0 0,-1 1 0 0 0,0-1 0 0 0,0 1 0 0 0,0 2 0 0 0,-1 3 37 0 0,0 0 0 0 0,-1 0 0 0 0,0-1-1 0 0,0 1 1 0 0,-1 0 0 0 0,0-1 0 0 0,0 1-1 0 0,0-1 1 0 0,-8 11 0 0 0,-2 4 107 0 0,-16 29 379 0 0,-46 58 0 0 0,71-100-497 0 0,-5 6 152 0 0,22-11-132 0 0,-1-2-111 0 0,1 0-1 0 0,-1-1 0 0 0,1 0 1 0 0,-1-1-1 0 0,24-5 0 0 0,-10 2-26 0 0,13-1-12 0 0,0 2 0 0 0,1 1 0 0 0,39 3 0 0 0,-65 0 78 0 0,0 1 1 0 0,1 0 0 0 0,-1 1-1 0 0,0 1 1 0 0,-1 0 0 0 0,1 1 0 0 0,-1 0-1 0 0,1 1 1 0 0,-2 1 0 0 0,1 0-1 0 0,18 14 1 0 0,-23-15 67 0 0,0 1 0 0 0,-1-1 0 0 0,-1 2 0 0 0,1-1 0 0 0,-1 1-1 0 0,0 0 1 0 0,9 16 0 0 0,-14-20-12 0 0,1-1-1 0 0,-1 0 0 0 0,1 0 1 0 0,-1 1-1 0 0,0-1 1 0 0,0 1-1 0 0,-1-1 0 0 0,1 1 1 0 0,-1-1-1 0 0,0 1 1 0 0,0 0-1 0 0,0-1 0 0 0,0 1 1 0 0,-1-1-1 0 0,1 1 1 0 0,-1-1-1 0 0,0 1 0 0 0,0-1 1 0 0,0 0-1 0 0,0 1 1 0 0,-1-1-1 0 0,1 0 0 0 0,-1 0 1 0 0,-4 6-1 0 0,-8 7 29 0 0,0-1 0 0 0,-1 0 0 0 0,0-2 0 0 0,-1 1 0 0 0,-1-2 0 0 0,0 0 0 0 0,-1-1 0 0 0,0-1 0 0 0,-1-1 0 0 0,0 0 0 0 0,-22 6 0 0 0,-24 5 158 0 0,-1-4 1 0 0,-69 9 0 0 0,119-23-166 0 0,-28 0 1 0 0,42-2-173 0 0,12-19-2474 0 0,-7 16 1372 0 0,0 0 0 0 0,1 0 0 0 0,0 0-1 0 0,-1 0 1 0 0,7-3 0 0 0,10-5-5311 0 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6:31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1 117 9215 0 0,'0'0'707'0'0,"2"1"-464"0"0,4 2-147 0 0,-3-1 346 0 0,0-1 0 0 0,0 1-1 0 0,-1-1 1 0 0,1 0 0 0 0,0 0-1 0 0,0 0 1 0 0,1 0 0 0 0,-1 0 0 0 0,0-1-1 0 0,0 0 1 0 0,5 1 0 0 0,19-4 2613 0 0,44-8 0 0 0,73-28-37 0 0,-49 11-1998 0 0,-52 17-952 0 0,61-16 391 0 0,-35 15-4201 0 0,-57 10-4458 0 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6:46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16 11487 0 0,'11'-16'8196'0'0,"-20"25"-7497"0"0,-7 4-405 0 0,0 1 1 0 0,2 0-1 0 0,-14 17 0 0 0,-45 52-224 0 0,-7 9-76 0 0,-168 237 6 0 0,230-305 26 0 0,2 0 1 0 0,1 1-1 0 0,1 1 0 0 0,1 0 0 0 0,-15 45 1 0 0,26-65 12 0 0,1-1 1 0 0,-1 1-1 0 0,1 0 1 0 0,1-1 0 0 0,-1 1-1 0 0,1 0 1 0 0,0-1-1 0 0,1 1 1 0 0,0 8 0 0 0,0-11 1 0 0,0 1 0 0 0,1-1-1 0 0,-1 1 1 0 0,0-1 0 0 0,1 0 0 0 0,0 0 0 0 0,0 1 0 0 0,0-1 0 0 0,0-1 0 0 0,0 1 0 0 0,1 0 0 0 0,-1 0-1 0 0,1-1 1 0 0,-1 1 0 0 0,7 3 0 0 0,-1-1 44 0 0,0-1-1 0 0,0 0 1 0 0,1 0-1 0 0,0 0 1 0 0,0-1-1 0 0,0 0 1 0 0,0-1-1 0 0,0 0 1 0 0,18 1-1 0 0,4-1-119 0 0,51-6-1 0 0,-82 4 30 0 0,24-2-2979 0 0,-14 1 1394 0 0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6:46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5527 0 0,'0'0'19680'0'0,"1"2"-19613"0"0,0 0-102 0 0,0 0 1 0 0,0 0 0 0 0,0 0-1 0 0,0 0 1 0 0,0 1 0 0 0,0-1-1 0 0,-1 1 1 0 0,1-1 0 0 0,-1 0-1 0 0,1 1 1 0 0,-1-1-1 0 0,0 4 1 0 0,1 6-4426 0 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6:47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392 281 12895 0 0,'0'0'2602'0'0,"2"0"-2122"0"0,48 11 2716 0 0,-47-11-3092 0 0,0 0 0 0 0,0 0 1 0 0,0 0-1 0 0,0-1 1 0 0,0 1-1 0 0,0-1 1 0 0,0 1-1 0 0,0-1 1 0 0,0 0-1 0 0,0 0 1 0 0,0-1-1 0 0,-1 1 0 0 0,1 0 1 0 0,0-1-1 0 0,-1 0 1 0 0,1 1-1 0 0,-1-1 1 0 0,0 0-1 0 0,0 0 1 0 0,1 0-1 0 0,-1-1 1 0 0,-1 1-1 0 0,1-1 0 0 0,0 1 1 0 0,-1-1-1 0 0,1 1 1 0 0,-1-1-1 0 0,0 0 1 0 0,1 0-1 0 0,-1 1 1 0 0,-1-1-1 0 0,1 0 1 0 0,0 0-1 0 0,-1 0 0 0 0,1 0 1 0 0,-1 0-1 0 0,0-4 1 0 0,-1-11-92 0 0,-1 0 0 0 0,0 0 0 0 0,-1 0 1 0 0,-1 0-1 0 0,-1 1 0 0 0,0-1 0 0 0,-2 1 0 0 0,0 1 1 0 0,-13-24-1 0 0,19 38-66 0 0,0 1 0 0 0,0 0 0 0 0,0-1 0 0 0,0 1 0 0 0,0 0 0 0 0,0 0 0 0 0,-1-1 0 0 0,1 1 0 0 0,0 0 0 0 0,-1 0 0 0 0,1 1 0 0 0,-1-1 0 0 0,1 0 0 0 0,-1 0 0 0 0,1 1 0 0 0,-1-1 0 0 0,-2 0 0 0 0,1 1-36 0 0,0-1 1 0 0,-1 1-1 0 0,1 0 1 0 0,0 0-1 0 0,-1 0 1 0 0,1 0-1 0 0,0 1 1 0 0,-5 1-1 0 0,-5 2-210 0 0,0 0-1 0 0,1 1 0 0 0,-17 10 0 0 0,23-12 191 0 0,-31 17-184 0 0,1 2 0 0 0,2 1 0 0 0,-37 31 0 0 0,51-37 395 0 0,1 2-1 0 0,0 0 0 0 0,1 1 1 0 0,1 1-1 0 0,-27 44 0 0 0,42-61-42 0 0,0 0 0 0 0,0 0 1 0 0,0 0-1 0 0,0 1 0 0 0,1-1 0 0 0,0 0 0 0 0,0 1 0 0 0,0-1 0 0 0,0 6 0 0 0,1-8-24 0 0,0-1-1 0 0,0 1 1 0 0,0 0-1 0 0,0-1 1 0 0,1 1-1 0 0,-1 0 1 0 0,1-1-1 0 0,-1 1 1 0 0,1-1-1 0 0,-1 1 0 0 0,1-1 1 0 0,0 1-1 0 0,0-1 1 0 0,0 1-1 0 0,0-1 1 0 0,0 0-1 0 0,0 1 1 0 0,0-1-1 0 0,0 0 1 0 0,1 0-1 0 0,-1 0 0 0 0,0 0 1 0 0,1 0-1 0 0,-1 0 1 0 0,1 0-1 0 0,-1-1 1 0 0,3 2-1 0 0,2 0 55 0 0,1 0 0 0 0,0 0 0 0 0,-1-1 0 0 0,1 0 1 0 0,0 0-1 0 0,0-1 0 0 0,0 0 0 0 0,0 0 0 0 0,8-1 0 0 0,4-2 103 0 0,-1 0 1 0 0,22-8-1 0 0,-22 6-123 0 0,-1-1 0 0 0,-1-1 0 0 0,1-1 0 0 0,-1 0 0 0 0,0-1-1 0 0,-1 0 1 0 0,0-2 0 0 0,20-17 0 0 0,-32 25-61 0 0,0 0 0 0 0,0-1 0 0 0,0 1 0 0 0,0-1 0 0 0,-1 0 0 0 0,0 0 0 0 0,3-6 0 0 0,-4 8-4 0 0,0-1 0 0 0,0 0-1 0 0,-1 1 1 0 0,1-1 0 0 0,-1 0 0 0 0,0 0-1 0 0,1 1 1 0 0,-1-1 0 0 0,-1 0 0 0 0,1 1 0 0 0,0-1-1 0 0,-1 0 1 0 0,1 0 0 0 0,-1 1 0 0 0,0-1-1 0 0,-2-4 1 0 0,3 7-4 0 0,0 0 0 0 0,0 0 0 0 0,0-1 0 0 0,0 1 0 0 0,0 0 0 0 0,0 0 0 0 0,0 0 0 0 0,0-1 0 0 0,-1 1 0 0 0,1 0 0 0 0,0 0 0 0 0,0 0 0 0 0,0 0 0 0 0,0-1 0 0 0,0 1 0 0 0,0 0 0 0 0,-1 0 0 0 0,1 0 0 0 0,0 0 0 0 0,0 0 0 0 0,0-1 0 0 0,-1 1 0 0 0,1 0 0 0 0,0 0 0 0 0,0 0 0 0 0,0 0 0 0 0,0 0 0 0 0,-1 0 0 0 0,1 0 0 0 0,0 0 0 0 0,0 0 0 0 0,-1 0 0 0 0,1 0 0 0 0,0 0 0 0 0,0 0 0 0 0,0 0 0 0 0,-1 0 0 0 0,1 0 0 0 0,0 0 0 0 0,0 0 0 0 0,0 0 0 0 0,-1 0 0 0 0,1 0 0 0 0,0 0 0 0 0,0 0 0 0 0,0 1 0 0 0,-1-1 0 0 0,1 0 0 0 0,0 0 0 0 0,0 0 0 0 0,0 0 0 0 0,0 0 0 0 0,-1 1 0 0 0,1-1 0 0 0,0 0 0 0 0,0 0 0 0 0,0 0 0 0 0,-7 11 0 0 0,7-10 0 0 0,-51 109 179 0 0,28-59-107 0 0,-59 170 195 0 0,22-53-105 0 0,58-161-174 0 0,1-6-91 0 0,3-2-870 0 0,19-11-1169 0 0,-8 3 156 0 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6:47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91 1839 0 0,'2'-1'83'0'0,"10"-9"-2783"0"0,0-1 4448 0 0,31-24 15958 0 0,-23 22-13699 0 0,15-6-2594 0 0,-33 19-1178 0 0,-2-1-169 0 0,1 1 1 0 0,-1 0-1 0 0,1 0 0 0 0,-1 0 1 0 0,1 0-1 0 0,-1 0 0 0 0,0 0 0 0 0,1 0 1 0 0,-1 0-1 0 0,1 0 0 0 0,-1 0 1 0 0,1 0-1 0 0,-1 0 0 0 0,1 0 1 0 0,-1 0-1 0 0,1 0 0 0 0,0 1 0 0 0,-8 6-48 0 0,1-1-1 0 0,-1 1 1 0 0,-1-1-1 0 0,1 0 1 0 0,-1-1-1 0 0,0 0 1 0 0,-12 6-1 0 0,-68 24-130 0 0,35-14-143 0 0,22-8-23 0 0,-1-2-1 0 0,-57 14 1 0 0,76-23 142 0 0,0 0 1 0 0,0 0 0 0 0,0-1 0 0 0,0-1-1 0 0,-1 0 1 0 0,1-1 0 0 0,0 0-1 0 0,0-1 1 0 0,-25-7 0 0 0,36 9 54 0 0,0-1 0 0 0,0 0 0 0 0,0 1 0 0 0,0-1 0 0 0,0 0 0 0 0,0 0 0 0 0,0 0 0 0 0,0-1 0 0 0,1 1 0 0 0,-1 0 0 0 0,0-1-1 0 0,1 1 1 0 0,-1-1 0 0 0,1 1 0 0 0,0-1 0 0 0,-1 0 0 0 0,1 0 0 0 0,0 1 0 0 0,0-1 0 0 0,0 0 0 0 0,0 0 0 0 0,-1-3 0 0 0,2 4 59 0 0,0 1 0 0 0,0-1 0 0 0,0 1-1 0 0,0 0 1 0 0,0-1 0 0 0,0 1 0 0 0,0-1 0 0 0,1 1-1 0 0,-1-1 1 0 0,0 1 0 0 0,0 0 0 0 0,0-1 0 0 0,0 1-1 0 0,1-1 1 0 0,-1 1 0 0 0,0 0 0 0 0,0-1 0 0 0,1 1-1 0 0,-1-1 1 0 0,0 1 0 0 0,0 0 0 0 0,1 0 0 0 0,-1-1 0 0 0,0 1-1 0 0,1 0 1 0 0,-1-1 0 0 0,1 1 0 0 0,-1 0 0 0 0,0 0-1 0 0,1 0 1 0 0,-1-1 0 0 0,1 1 0 0 0,11-2-44 0 0,-10 2 157 0 0,6 11 300 0 0,-6-8-331 0 0,0 0-1 0 0,0 1 1 0 0,0-1 0 0 0,-1 1-1 0 0,1 0 1 0 0,-1-1-1 0 0,0 1 1 0 0,0 0-1 0 0,-1 0 1 0 0,1 0 0 0 0,-1 0-1 0 0,0 0 1 0 0,0 0-1 0 0,0-1 1 0 0,0 1 0 0 0,-1 0-1 0 0,0 0 1 0 0,1 0-1 0 0,-1 0 1 0 0,-1 0 0 0 0,1-1-1 0 0,-2 5 1 0 0,-3 5 39 0 0,-1 0 0 0 0,-1 0 0 0 0,1 0 0 0 0,-16 17-1 0 0,12-17-59 0 0,-1-1-1 0 0,0 0 0 0 0,-23 16 1 0 0,33-25 4 0 0,-2 3-20 0 0,6-5-14 0 0,-1-1 0 0 0,0 1 0 0 0,0 0 1 0 0,1-1-1 0 0,-1 1 0 0 0,0 0 0 0 0,1-1 0 0 0,-1 0 1 0 0,0 1-1 0 0,1-1 0 0 0,-1 0 0 0 0,3 0 0 0 0,13 1 29 0 0,0-2-1 0 0,31-4 0 0 0,-8 0-6 0 0,-15 3-3 0 0,0 1-1 0 0,47 4 1 0 0,-61-2-14 0 0,1 1-1 0 0,-1 1 0 0 0,1 0 1 0 0,-1 0-1 0 0,0 1 1 0 0,0 1-1 0 0,-1 0 1 0 0,15 9-1 0 0,-20-11 44 0 0,0 1-1 0 0,-1 0 0 0 0,0 0 1 0 0,1 0-1 0 0,-1 1 1 0 0,-1-1-1 0 0,1 1 0 0 0,-1 0 1 0 0,0 0-1 0 0,0 1 1 0 0,0-1-1 0 0,-1 0 0 0 0,1 1 1 0 0,-2 0-1 0 0,1-1 0 0 0,0 1 1 0 0,-1 0-1 0 0,0 0 1 0 0,-1 0-1 0 0,1 0 0 0 0,-1 0 1 0 0,0 0-1 0 0,-1 0 1 0 0,1 0-1 0 0,-1 0 0 0 0,0 0 1 0 0,-1-1-1 0 0,1 1 1 0 0,-1 0-1 0 0,0 0 0 0 0,-1-1 1 0 0,1 0-1 0 0,-1 1 1 0 0,0-1-1 0 0,-1 0 0 0 0,1 0 1 0 0,-1-1-1 0 0,0 1 1 0 0,0-1-1 0 0,0 0 0 0 0,-9 7 1 0 0,-4 0 21 0 0,0-2 1 0 0,0 1 0 0 0,-1-2 0 0 0,0 0-1 0 0,-36 10 1 0 0,-100 12-143 0 0,85-18-111 0 0,45-8-339 0 0,-50 3 1 0 0,73-7 174 0 0,2-2-507 0 0,1-1 359 0 0,1-1 0 0 0,0 1 0 0 0,-1 0 0 0 0,1 0-1 0 0,1 0 1 0 0,-1 1 0 0 0,6-5 0 0 0,9-5-951 0 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6:48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0 14799 0 0,'0'0'679'0'0,"-1"1"-15"0"0,-2 1-608 0 0,1 0 1 0 0,0 0-1 0 0,0 1 1 0 0,-1-1-1 0 0,1 1 1 0 0,1-1-1 0 0,-1 1 1 0 0,0-1-1 0 0,1 1 1 0 0,-1 0-1 0 0,1 0 1 0 0,0 0-1 0 0,0 0 1 0 0,0 0-1 0 0,0 0 1 0 0,1 0-1 0 0,-1 0 1 0 0,1 5-1 0 0,-1 4 484 0 0,0 0 0 0 0,1 0-1 0 0,3 19 1 0 0,-1-19-339 0 0,0 0 1 0 0,1 0-1 0 0,1 0 1 0 0,-1-1-1 0 0,2 0 0 0 0,0 0 1 0 0,0 0-1 0 0,1 0 1 0 0,0-1-1 0 0,1 0 1 0 0,12 15-1 0 0,-5-10-45 0 0,1-1-1 0 0,0 0 1 0 0,1-1-1 0 0,1-1 1 0 0,35 20-1 0 0,-5-6 26 0 0,-5-4 28 0 0,-1 2 0 0 0,76 59-1 0 0,-105-72-175 0 0,-1 0 0 0 0,1 1 0 0 0,-2 0-1 0 0,0 1 1 0 0,10 16 0 0 0,-14-19-23 0 0,-1 0 0 0 0,0 1 1 0 0,-1 0-1 0 0,0 0 0 0 0,0 0 1 0 0,-1 0-1 0 0,-1 1 0 0 0,2 12 0 0 0,-4-13 11 0 0,1 0 0 0 0,-2 0 0 0 0,0 1 0 0 0,0-1 0 0 0,-1 0 0 0 0,0-1 0 0 0,-1 1-1 0 0,0 0 1 0 0,-1-1 0 0 0,0 1 0 0 0,-1-1 0 0 0,-10 17 0 0 0,0-4 54 0 0,-2 0-1 0 0,0-2 1 0 0,-39 40 0 0 0,32-40-30 0 0,-1 0 0 0 0,-53 33 0 0 0,-63 26 115 0 0,78-46-135 0 0,43-23-60 0 0,1 0-229 0 0,0 0 1 0 0,-1-1-1 0 0,-1-1 0 0 0,-37 11 1 0 0,57-20-765 0 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6:48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43 5063 0 0,'-9'1'424'0'0,"1"0"-1"0"0,0 0 1 0 0,-16 4-1 0 0,-24 11 8943 0 0,32-7-2971 0 0,17-9-6050 0 0,11-1-179 0 0,0-1 0 0 0,0-1-1 0 0,0 1 1 0 0,0-2 0 0 0,-1 0-1 0 0,13-5 1 0 0,20-7-22 0 0,-18 8-76 0 0,2-1 93 0 0,49-8-1 0 0,-75 16-74 0 0,-1 16-17 0 0,-2-10-65 0 0,1-1 0 0 0,-1 0-1 0 0,0 1 1 0 0,0-1 0 0 0,-1 0-1 0 0,1 0 1 0 0,-1 1 0 0 0,0-1 0 0 0,0 0-1 0 0,0-1 1 0 0,-5 8 0 0 0,-5 4 29 0 0,-19 19 0 0 0,24-27-27 0 0,-26 24-1 0 0,-56 41 0 0 0,54-45-4 0 0,-127 91-249 0 0,161-118 261 0 0,1 0 1 0 0,-1 1-1 0 0,1-1 0 0 0,-1 0 0 0 0,0 1 1 0 0,1-1-1 0 0,-1 1 0 0 0,1-1 0 0 0,-1 1 0 0 0,1-1 1 0 0,0 1-1 0 0,-1 0 0 0 0,1-1 0 0 0,-1 1 1 0 0,1-1-1 0 0,0 1 0 0 0,0 0 0 0 0,-1-1 0 0 0,1 1 1 0 0,0 0-1 0 0,0-1 0 0 0,0 1 0 0 0,0 0 1 0 0,0 0-1 0 0,0 0 26 0 0,0 0-1 0 0,1-1 1 0 0,-1 1 0 0 0,0-1 0 0 0,1 1 0 0 0,-1-1-1 0 0,1 1 1 0 0,-1-1 0 0 0,1 1 0 0 0,-1-1 0 0 0,1 1-1 0 0,-1-1 1 0 0,1 1 0 0 0,-1-1 0 0 0,1 0 0 0 0,0 1 0 0 0,-1-1-1 0 0,2 1 1 0 0,2 0 155 0 0,0 0 0 0 0,0 0 0 0 0,0 0 0 0 0,1 0 0 0 0,4 0 0 0 0,58-4 404 0 0,129-25 0 0 0,-156 21-513 0 0,-35 6-102 0 0,24-4-188 0 0,54-3 1 0 0,-82 8-67 0 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6:49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16671 0 0,'0'0'3516'0'0,"2"0"-2582"0"0,8 1-494 0 0,0-1 1 0 0,0-1 0 0 0,0 1 0 0 0,0-2 0 0 0,0 1 0 0 0,18-6 0 0 0,5-1-8 0 0,143-30 722 0 0,-23 4-815 0 0,-135 30-498 0 0,1 1 0 0 0,21-1-1 0 0,-37 4-126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0:37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48 110 9671 0 0,'-48'-16'7016'0'0,"50"14"-6878"0"0,0 1-1 0 0,-1-1 1 0 0,1 1 0 0 0,0-1-1 0 0,0 1 1 0 0,0 0-1 0 0,0 0 1 0 0,4-2 0 0 0,-5 3-65 0 0,19-7 374 0 0,0 0 0 0 0,0 2 0 0 0,0 0 0 0 0,1 2 0 0 0,31-2 0 0 0,-19 1-209 0 0,502-35 1058 0 0,-286 38-1533 0 0,-217 1-178 0 0,47-2-1785 0 0,-65 1 539 0 0,-1 1-1 0 0,0 0 0 0 0,1 1 1 0 0,14 2-1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0:42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13 1375 0 0,'-7'0'128'0'0,"-12"1"1616"0"0,0 1 1 0 0,0 0-1 0 0,1 2 0 0 0,-23 6 0 0 0,-7 5-1011 0 0,27-7-450 0 0,1 0 0 0 0,0 2 0 0 0,1 0 0 0 0,0 2 0 0 0,-31 23 0 0 0,40-26-136 0 0,0 0 0 0 0,0 0 0 0 0,1 1 0 0 0,1 0 1 0 0,-1 1-1 0 0,2 0 0 0 0,-1 0 0 0 0,2 1 0 0 0,-1-1 0 0 0,2 2 0 0 0,-1-1 0 0 0,2 0 0 0 0,-5 20 0 0 0,8-29-92 0 0,1 0 0 0 0,0 0 0 0 0,0 1 0 0 0,0-1 0 0 0,0 0 1 0 0,0 0-1 0 0,1 0 0 0 0,-1 0 0 0 0,1 1 0 0 0,0-1 0 0 0,0 0 0 0 0,0 0 0 0 0,1 0 0 0 0,-1 0 1 0 0,0-1-1 0 0,1 1 0 0 0,0 0 0 0 0,0-1 0 0 0,0 1 0 0 0,3 3 0 0 0,-3-5-15 0 0,0 0 1 0 0,0 0-1 0 0,0 0 0 0 0,0 0 0 0 0,0 0 0 0 0,0 0 0 0 0,0-1 0 0 0,1 1 0 0 0,-1-1 1 0 0,0 1-1 0 0,0-1 0 0 0,4 0 0 0 0,0 1 64 0 0,6 0 22 0 0,0-1 0 0 0,-1 0 1 0 0,1 0-1 0 0,0-1 0 0 0,-1-1 1 0 0,1 0-1 0 0,-1 0 1 0 0,1-1-1 0 0,-1-1 0 0 0,0 0 1 0 0,16-8-1 0 0,-9 3-78 0 0,-2-1 1 0 0,1 0-1 0 0,-1-2 0 0 0,-1 0 1 0 0,0 0-1 0 0,15-18 0 0 0,-25 26-116 0 0,-2-1-1 0 0,1 1 0 0 0,0-1 1 0 0,-1 0-1 0 0,0 0 0 0 0,0 0 1 0 0,-1 0-1 0 0,1 0 0 0 0,-1-1 1 0 0,0 1-1 0 0,-1-1 1 0 0,1 1-1 0 0,-1-1 0 0 0,0 0 1 0 0,0 0-1 0 0,-1 0 0 0 0,0 1 1 0 0,0-1-1 0 0,0 0 0 0 0,-1 0 1 0 0,0 0-1 0 0,0 1 0 0 0,0-1 1 0 0,-1 0-1 0 0,0 1 1 0 0,-4-11-1 0 0,2 8 15 0 0,-2-3-17 0 0,1 0 0 0 0,-1 0 0 0 0,-1 1 0 0 0,0-1 0 0 0,-1 1 0 0 0,-12-13 0 0 0,18 22-22 0 0,-3 0 6 0 0,4 1-51 0 0,0 1-1124 0 0,0 8-3898 0 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6:4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11975 0 0,'0'0'8666'0'0,"3"0"-6273"0"0,32-3-1289 0 0,1-1 0 0 0,0-2 0 0 0,56-16 0 0 0,0 0-846 0 0,68-5-569 0 0,-91 23-2687 0 0,-50 4 1446 0 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02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4143 0 0,'0'0'15600'0'0,"8"9"-14433"0"0,-8-7-1119 0 0,1 1 0 0 0,-1-1 0 0 0,0 1 0 0 0,0 0 0 0 0,0-1 0 0 0,0 1 1 0 0,0-1-1 0 0,0 1 0 0 0,-1-1 0 0 0,1 1 0 0 0,-1-1 0 0 0,0 1 0 0 0,1-1 0 0 0,-1 0 0 0 0,0 1 1 0 0,-1-1-1 0 0,1 0 0 0 0,0 0 0 0 0,-1 1 0 0 0,-1 1 0 0 0,-6 6-2 0 0,1-1 1 0 0,-18 16-1 0 0,24-24-37 0 0,-5 5 2 0 0,1-1 0 0 0,6-22-82 0 0,3 11 27 0 0,-1 0 0 0 0,1 0 0 0 0,0 1 0 0 0,1-1 1 0 0,-1 1-1 0 0,1 0 0 0 0,0 0 0 0 0,9-8 0 0 0,3-1 23 0 0,21-16 2973 0 0,-38 31-2887 0 0,0 5-75 0 0,1-4-90 0 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03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2 7831 0 0,'9'-2'13188'0'0,"-9"4"-12988"0"0,-2 3-162 0 0,0 1 0 0 0,0 0-1 0 0,0-1 1 0 0,-1 0 0 0 0,0 1-1 0 0,0-1 1 0 0,0 0 0 0 0,-5 5 0 0 0,-35 38 302 0 0,33-38-320 0 0,-30 30-246 0 0,-1-3 1 0 0,-49 34-1 0 0,-98 55-467 0 0,145-100 603 0 0,-17 11 256 0 0,59-36-64 0 0,0 0-15 0 0,0 1-73 0 0,0-2-9 0 0,1 1 0 0 0,-1-1-1 0 0,1 1 1 0 0,-1 0 0 0 0,1-1-1 0 0,-1 1 1 0 0,1 0 0 0 0,0-1 0 0 0,0 1-1 0 0,-1 0 1 0 0,1 0 0 0 0,0-1 0 0 0,0 1-1 0 0,0 0 1 0 0,0 0 0 0 0,0-1-1 0 0,0 1 1 0 0,0 1 0 0 0,-1 1 26 0 0,1 0-1 0 0,-1 1 1 0 0,1-1 0 0 0,0 0-1 0 0,0 1 1 0 0,0-1 0 0 0,0 1-1 0 0,1-1 1 0 0,0 0 0 0 0,-1 1 0 0 0,1-1-1 0 0,0 0 1 0 0,1 0 0 0 0,-1 0-1 0 0,0 0 1 0 0,1 0 0 0 0,0 0-1 0 0,2 3 1 0 0,-1-2 50 0 0,1 0 0 0 0,0 0 0 0 0,0-1 0 0 0,0 1 0 0 0,0-1 0 0 0,0 0 0 0 0,1 0-1 0 0,0-1 1 0 0,-1 1 0 0 0,11 3 0 0 0,-2-2 54 0 0,0-1 0 0 0,0 0 0 0 0,1 0 0 0 0,-1-2 0 0 0,1 0 0 0 0,-1 0 0 0 0,1-1 0 0 0,0-1 1 0 0,16-2-1 0 0,16-6 142 0 0,59-19 0 0 0,-79 21-182 0 0,329-112 220 0 0,-335 112-311 0 0,-1-2 0 0 0,0 0 0 0 0,-1-2 0 0 0,0 0 0 0 0,23-19 0 0 0,-34 24-16 0 0,-1 0 0 0 0,0-1 1 0 0,0 1-1 0 0,0-1 1 0 0,-1 0-1 0 0,7-14 1 0 0,-9 16-42 0 0,-1 0 0 0 0,1-1 0 0 0,-2 0 1 0 0,1 1-1 0 0,-1-1 0 0 0,1 0 0 0 0,-2 1 0 0 0,1-1 1 0 0,-1 0-1 0 0,1 0 0 0 0,-2-6 0 0 0,1 10 31 0 0,0 1 0 0 0,0-1 0 0 0,-1 1 0 0 0,1-1 0 0 0,0 0 0 0 0,-1 1 0 0 0,1-1-1 0 0,-1 1 1 0 0,1 0 0 0 0,-1-1 0 0 0,0 1 0 0 0,1-1 0 0 0,-1 1 0 0 0,0 0 0 0 0,0 0 0 0 0,0-1 0 0 0,0 1 0 0 0,0 0-1 0 0,-1 0 1 0 0,1 0 0 0 0,0 0 0 0 0,0 0 0 0 0,-1 0 0 0 0,1 1 0 0 0,-1-1 0 0 0,1 0 0 0 0,0 1 0 0 0,-1-1 0 0 0,1 1-1 0 0,-1-1 1 0 0,1 1 0 0 0,-1 0 0 0 0,0 0 0 0 0,1-1 0 0 0,-1 1 0 0 0,1 0 0 0 0,-1 1 0 0 0,1-1 0 0 0,-3 0 0 0 0,-6 2-10 0 0,-1 0 1 0 0,1 1-1 0 0,0-1 1 0 0,-17 9 0 0 0,19-8 35 0 0,-18 9-44 0 0,0 1-1 0 0,0 1 0 0 0,2 2 1 0 0,0 0-1 0 0,0 1 1 0 0,-38 39-1 0 0,59-53 80 0 0,-1 1 0 0 0,1 0 0 0 0,-1 0 0 0 0,1 0 0 0 0,0 0 0 0 0,0 0 0 0 0,1 1 0 0 0,-5 9 0 0 0,6-11-14 0 0,0 0 0 0 0,1 0 0 0 0,-1 0 0 0 0,1 1-1 0 0,-1-1 1 0 0,1 0 0 0 0,0 0 0 0 0,0 1-1 0 0,0-1 1 0 0,1 0 0 0 0,-1 1 0 0 0,1-1-1 0 0,0 0 1 0 0,2 6 0 0 0,-3-7-64 0 0,0-1 0 0 0,1 0 1 0 0,-1 1-1 0 0,1-1 0 0 0,0 0 1 0 0,-1 1-1 0 0,1-1 0 0 0,0 0 0 0 0,0 0 1 0 0,-1 0-1 0 0,1 0 0 0 0,0 0 1 0 0,0 0-1 0 0,1 0 0 0 0,-1 0 1 0 0,0 0-1 0 0,0 0 0 0 0,2 1 0 0 0,1 0-612 0 0,5 4-909 0 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03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0 17015 0 0,'0'0'2536'0'0,"-9"2"-998"0"0,7-1-1402 0 0,-1 0 1 0 0,0 0 0 0 0,0 0 0 0 0,0 0 0 0 0,1 0 0 0 0,-1 1 0 0 0,1-1-1 0 0,-1 1 1 0 0,1 0 0 0 0,-1 0 0 0 0,1 0 0 0 0,0 0 0 0 0,0 0 0 0 0,-3 5-1 0 0,-2 2-43 0 0,1 1-1 0 0,-8 17 0 0 0,-3 5 6 0 0,-4 1-79 0 0,-1-1 0 0 0,-1 0-1 0 0,-47 47 1 0 0,52-64-19 0 0,9-7 0 0 0,0 0 0 0 0,1 1 0 0 0,0 0 0 0 0,-14 19 0 0 0,18-20 12 0 0,3-7 52 0 0,14 0 100 0 0,0-2-112 0 0,-1-1 0 0 0,1 0-1 0 0,0-1 1 0 0,0-1 0 0 0,-1 0 0 0 0,15-7-1 0 0,10-2-13 0 0,57-19 285 0 0,149-30 1 0 0,-241 62-527 0 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03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53 7831 0 0,'2'-2'356'0'0,"4"-4"180"0"0,25-24-676 0 0,-5 15 11354 0 0,-26 29-9948 0 0,1-9-1110 0 0,-1 0 0 0 0,0 0 0 0 0,-1 0 0 0 0,1 0 0 0 0,-3 7 0 0 0,-7 19 269 0 0,-2 0 0 0 0,-1 0 0 0 0,-29 48 0 0 0,8-18-253 0 0,-120 189 154 0 0,90-152-260 0 0,26-43-96 0 0,17-27-190 0 0,-24 47 1 0 0,45-75 118 0 0,0 0 0 0 0,-1 1 0 0 0,1-1 1 0 0,0 1-1 0 0,0-1 0 0 0,-1 0 0 0 0,1 1 0 0 0,0-1 1 0 0,0 1-1 0 0,0-1 0 0 0,-1 1 0 0 0,1-1 0 0 0,0 1 1 0 0,0-1-1 0 0,0 0 0 0 0,0 1 0 0 0,0-1 0 0 0,0 1 1 0 0,0-1-1 0 0,0 1 0 0 0,0-1 0 0 0,0 1 0 0 0,1-1 1 0 0,-1 1-1 0 0,0-1 0 0 0,0 0 0 0 0,0 1 0 0 0,0-1 1 0 0,1 1-1 0 0,-1-1 0 0 0,0 0 0 0 0,0 1 0 0 0,1-1 1 0 0,-1 0-1 0 0,0 1 0 0 0,1-1 0 0 0,-1 0 0 0 0,0 1 1 0 0,1-1-1 0 0,9 6-1910 0 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04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89 9215 0 0,'-2'1'707'0'0,"-4"0"-415"0"0,-1 1-1 0 0,1 0 1 0 0,0 0-1 0 0,1 0 1 0 0,-10 5-1 0 0,11-4 592 0 0,-1 0-1 0 0,1 0 1 0 0,0 0-1 0 0,-1 0 1 0 0,1 1-1 0 0,1-1 1 0 0,-6 7 2506 0 0,11-9-3301 0 0,-1 0 0 0 0,1 0 0 0 0,-1 1 1 0 0,1-2-1 0 0,-1 1 0 0 0,1 0 0 0 0,0 0 1 0 0,0 0-1 0 0,-1-1 0 0 0,3 1 0 0 0,-4-1-62 0 0,6 2 61 0 0,1-1-1 0 0,-1 0 1 0 0,0 0 0 0 0,0 0 0 0 0,1-1 0 0 0,-1 0-1 0 0,0 0 1 0 0,1-1 0 0 0,7-1 0 0 0,10-3 68 0 0,25-10 0 0 0,-20 6-80 0 0,309-82 1140 0 0,-207 61-1059 0 0,-119 29-114 0 0,-3 2-42 0 0,-9-1-2 0 0,0 1 0 0 0,1-1 0 0 0,-1 0 0 0 0,0 0 0 0 0,1 1 0 0 0,-1-1 0 0 0,0 0 0 0 0,0 1 0 0 0,1-1 0 0 0,-1 0 0 0 0,0 1 0 0 0,0-1 0 0 0,0 0 0 0 0,1 1-1 0 0,-1-1 1 0 0,0 0 0 0 0,0 1 0 0 0,0-1 0 0 0,0 1 0 0 0,0-1 0 0 0,0 0 0 0 0,0 1 0 0 0,0 0 0 0 0,1 0-2 0 0,1 14 4 0 0,-5-11 0 0 0,2-2 0 0 0,-8 13-29 0 0,0 0 0 0 0,0-1 0 0 0,-2-1 1 0 0,1 1-1 0 0,-16 13 0 0 0,-21 27 10 0 0,-66 84-48 0 0,-37 49 267 0 0,137-167-197 0 0,-59 79 45 0 0,71-97-176 0 0,4-2-332 0 0,0-1 187 0 0,0 1 0 0 0,0-1-1 0 0,-1 0 1 0 0,1 0 0 0 0,0 0 0 0 0,5-3-1 0 0,-8 4 270 0 0,22-11-1971 0 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05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939 1 16959 0 0,'0'0'8387'0'0,"-1"0"-8318"0"0,-18 8-45 0 0,-78 34 80 0 0,35-12-243 0 0,-1-3 1 0 0,-2-2-1 0 0,-68 15 0 0 0,1-12-621 0 0,114-25 597 0 0,0-2 1 0 0,0 0 0 0 0,0-1 0 0 0,0-1 0 0 0,-26-4 0 0 0,43 5 124 0 0,-1-1 0 0 0,1 1 0 0 0,0 0 0 0 0,0-1 0 0 0,0 1 0 0 0,0 0 0 0 0,0-1 1 0 0,0 0-1 0 0,-1 1 0 0 0,1-1 0 0 0,0 1 0 0 0,-1-3 0 0 0,2 3 16 0 0,-1 0 0 0 0,1-1-1 0 0,0 1 1 0 0,0 0 0 0 0,0-1 0 0 0,-1 1 0 0 0,1 0 0 0 0,0-1 0 0 0,0 1 0 0 0,0-1 0 0 0,0 1-1 0 0,0 0 1 0 0,0-1 0 0 0,0 1 0 0 0,0-1 0 0 0,0 1 0 0 0,0 0 0 0 0,0-1 0 0 0,0 1-1 0 0,0-1 1 0 0,0 1 0 0 0,0-1 0 0 0,0 1 0 0 0,0-1 0 0 0,1 0-36 0 0,0-1 0 0 0,0 1 0 0 0,0-1-1 0 0,0 1 1 0 0,1 0 0 0 0,-1 0 0 0 0,0 0 0 0 0,0-1 0 0 0,1 1 0 0 0,-1 0 0 0 0,1 0 0 0 0,-1 1-1 0 0,1-1 1 0 0,-1 0 0 0 0,3 0 0 0 0,-3 0 27 0 0,5-1-110 0 0,0-1 0 0 0,1 1 0 0 0,-1 0 1 0 0,0 0-1 0 0,1 1 0 0 0,0 0 0 0 0,-1 0 0 0 0,1 0 0 0 0,7 1 0 0 0,-13 0 164 0 0,0 0 0 0 0,0 0 0 0 0,0 0-1 0 0,0 1 1 0 0,0-1 0 0 0,1 0 0 0 0,-1 0 0 0 0,0 1 0 0 0,0-1-1 0 0,0 1 1 0 0,0-1 0 0 0,0 1 0 0 0,0-1 0 0 0,0 1-1 0 0,0 0 1 0 0,0-1 0 0 0,0 1 0 0 0,0 0 0 0 0,-1 0 0 0 0,1 0-1 0 0,0 0 1 0 0,-1-1 0 0 0,1 1 0 0 0,0 0 0 0 0,-1 0-1 0 0,1 0 1 0 0,-1 1 0 0 0,1-1 0 0 0,-1 0 0 0 0,0 0-1 0 0,1 0 1 0 0,-1 0 0 0 0,0 0 0 0 0,0 0 0 0 0,0 2 0 0 0,0 0 56 0 0,0 1 0 0 0,0-1 0 0 0,-1 0 1 0 0,1 1-1 0 0,-1-1 0 0 0,0 0 0 0 0,0 0 1 0 0,-3 5-1 0 0,-1 1 81 0 0,0-1 1 0 0,-1 1-1 0 0,0-1 1 0 0,0 0-1 0 0,-8 7 1 0 0,-40 33 311 0 0,37-33-355 0 0,-78 57 178 0 0,21-18-160 0 0,47-30-113 0 0,26-23 102 0 0,3-1-118 0 0,-1 0 0 0 0,1 0 0 0 0,0 0 0 0 0,0-1 0 0 0,-1 1 1 0 0,1 0-1 0 0,0-1 0 0 0,-1 1 0 0 0,3-2 0 0 0,1 0-2 0 0,117-39-48 0 0,-74 23-77 0 0,99-23 1 0 0,-132 39 100 0 0,0-1 0 0 0,0 2 0 0 0,0 0 1 0 0,1 1-1 0 0,-1 0 0 0 0,0 1 0 0 0,0 1 0 0 0,1 1 1 0 0,-2 0-1 0 0,1 1 0 0 0,15 5 0 0 0,-18-3 40 0 0,1 0-1 0 0,-1 1 0 0 0,0 0 0 0 0,0 1 0 0 0,-1 1 0 0 0,0 0 0 0 0,-1 0 0 0 0,0 1 0 0 0,0 0 0 0 0,-1 1 0 0 0,0 0 0 0 0,12 21 0 0 0,-18-26 40 0 0,0 1 0 0 0,0-1-1 0 0,-1 1 1 0 0,0 0 0 0 0,0 0-1 0 0,-1 0 1 0 0,0 0 0 0 0,0 0-1 0 0,0 0 1 0 0,-1 0 0 0 0,0 1-1 0 0,-1-1 1 0 0,0 0 0 0 0,0 0-1 0 0,0 0 1 0 0,-1 0 0 0 0,0 0-1 0 0,0 0 1 0 0,-1-1 0 0 0,0 1-1 0 0,0-1 1 0 0,0 1 0 0 0,-1-1-1 0 0,0 0 1 0 0,0 0 0 0 0,-1-1-1 0 0,1 1 1 0 0,-1-1 0 0 0,-1 0-1 0 0,-9 7 1 0 0,-12 8 72 0 0,0-1 1 0 0,-1-1-1 0 0,-1-2 0 0 0,0-1 1 0 0,-1-1-1 0 0,-1-2 0 0 0,0-1 1 0 0,-1-1-1 0 0,0-2 0 0 0,0-1 1 0 0,-62 5-1 0 0,27-11-210 0 0,-71-9-1 0 0,128 7-42 0 0,-12-3-397 0 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10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81 116 9215 0 0,'0'0'831'0'0,"-2"1"-686"0"0,-4 7 233 0 0,0 0 0 0 0,0 0 0 0 0,1 0 0 0 0,0 1-1 0 0,0 0 1 0 0,1 0 0 0 0,0 0 0 0 0,1 0 0 0 0,-5 18 0 0 0,0 9 527 0 0,-4 47 1 0 0,8-26-407 0 0,2 60 0 0 0,11 57-68 0 0,-3-63-434 0 0,0 125 349 0 0,-11-216 124 0 0,4-19 625 0 0,0-3-786 0 0,0-5-178 0 0,-1 0 0 0 0,1 0 0 0 0,0-1-1 0 0,1 1 1 0 0,0 0 0 0 0,0 0 0 0 0,0 0-1 0 0,1-1 1 0 0,0 1 0 0 0,0 0 0 0 0,4-10-1 0 0,5-12 124 0 0,18-39 0 0 0,-20 51-207 0 0,13-25 21 0 0,1 2 0 0 0,3 0 0 0 0,1 2 0 0 0,2 0 0 0 0,37-37 0 0 0,149-178 177 0 0,-164 193-129 0 0,3 3 0 0 0,98-85-1 0 0,-76 85-251 0 0,-74 56-48 0 0,-3 14-3046 0 0,-3 1-3668 0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11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82 5527 0 0,'0'0'423'0'0,"-2"0"-278"0"0,-23 7 939 0 0,-13 9 5540 0 0,36-15-5845 0 0,2-1-607 0 0,0 0 0 0 0,-1 0 0 0 0,1 0 0 0 0,-1 0 0 0 0,1 0 0 0 0,0 0 0 0 0,-1 0 0 0 0,1 0 0 0 0,-1 0 0 0 0,1 0 0 0 0,0 0 0 0 0,-1 0 0 0 0,1 0 0 0 0,0 0 0 0 0,-1-1 0 0 0,1 1 0 0 0,-1 0 0 0 0,1 0 0 0 0,0 0 0 0 0,-1 0 0 0 0,1-1 0 0 0,1-3-88 0 0,0 0-1 0 0,0 0 1 0 0,0 0 0 0 0,1 0 0 0 0,-1 0-1 0 0,5-5 1 0 0,23-31 19 0 0,-29 39-103 0 0,6-6 0 0 0,-6 6 0 0 0,0 1 0 0 0,1-1 0 0 0,-1 1 0 0 0,0-1 0 0 0,0 1 0 0 0,1-1 0 0 0,-1 1 0 0 0,0-1 0 0 0,0 1 0 0 0,0-1 0 0 0,0 1 0 0 0,0-1 0 0 0,0 1 0 0 0,1-1 0 0 0,-1 1 0 0 0,0-1 0 0 0,-1 1 0 0 0,1-1 0 0 0,0 1 0 0 0,0-1 0 0 0,0 1 0 0 0,0-1 0 0 0,-1 0 0 0 0,-2-2 0 0 0,1 2-7 0 0,1 1 0 0 0,-1-1 0 0 0,1 0 0 0 0,-1 0-1 0 0,0 1 1 0 0,1-1 0 0 0,-1 1 0 0 0,0-1 0 0 0,1 1 0 0 0,-1 0-1 0 0,0-1 1 0 0,0 1 0 0 0,1 0 0 0 0,-1 0 0 0 0,0 0 0 0 0,0 1 0 0 0,-2-1-1 0 0,-30 10-95 0 0,29-9 86 0 0,-36 15-11 0 0,0 1 0 0 0,2 1 0 0 0,0 3 0 0 0,1 1 1 0 0,1 2-1 0 0,1 1 0 0 0,1 2 0 0 0,2 1 0 0 0,-43 47 0 0 0,63-60 26 0 0,-20 28 1 0 0,30-38 2 0 0,0 0 1 0 0,0 0 0 0 0,0 0-1 0 0,1 0 1 0 0,0 0 0 0 0,0 1-1 0 0,0-1 1 0 0,1 1 0 0 0,-1-1-1 0 0,0 10 1 0 0,3-2 70 0 0,-1-13-70 0 0,0 0 0 0 0,0 0 0 0 0,0 0 0 0 0,0 1 0 0 0,0-1 0 0 0,0 0 0 0 0,0 0 0 0 0,0 0 0 0 0,1 0 0 0 0,-1 0 0 0 0,0 1 0 0 0,0-1 0 0 0,0 0 0 0 0,0 0 0 0 0,0 0 0 0 0,0 0 0 0 0,0 0 0 0 0,0 1 0 0 0,0-1 0 0 0,1 0 0 0 0,-1 0 0 0 0,0 0 0 0 0,0 0 0 0 0,0 0 0 0 0,0 0 0 0 0,0 0 0 0 0,1 0 0 0 0,-1 0 0 0 0,0 0 0 0 0,0 0 0 0 0,0 1 0 0 0,0-1 0 0 0,1 0 0 0 0,4 1 3 0 0,0 1-1 0 0,1-1 1 0 0,-1 0 0 0 0,1 0 0 0 0,0 0 0 0 0,-1-1-1 0 0,1 1 1 0 0,-1-2 0 0 0,1 1 0 0 0,0 0 0 0 0,-1-1-1 0 0,1 0 1 0 0,-1-1 0 0 0,0 1 0 0 0,10-5 0 0 0,9-4 1 0 0,-2-1 0 0 0,27-17 1 0 0,160-109-223 0 0,-195 129 187 0 0,-9 5 16 0 0,0-1 0 0 0,-1 1 0 0 0,1-1 0 0 0,-1 1 0 0 0,0-1 0 0 0,0 0 0 0 0,7-10 0 0 0,-26 28 96 0 0,1-1 42 0 0,1 1-1 0 0,-14 17 1 0 0,14-12 57 0 0,-10 20 0 0 0,19-32-153 0 0,1 0 0 0 0,0-1 0 0 0,1 1 0 0 0,-1 0 1 0 0,2 0-1 0 0,-1 0 0 0 0,-1 10 0 0 0,5-2-17 0 0,-1-13-35 0 0,0-1-1 0 0,0 1 0 0 0,0-1 1 0 0,-1 1-1 0 0,1-1 0 0 0,1 0 1 0 0,-1 1-1 0 0,0-1 0 0 0,0 0 1 0 0,0 1-1 0 0,1-1 0 0 0,-1 0 1 0 0,1 0-1 0 0,-1 0 0 0 0,1 0 0 0 0,-1-1 1 0 0,1 1-1 0 0,-1 0 0 0 0,1-1 1 0 0,0 1-1 0 0,-1-1 0 0 0,1 1 1 0 0,0-1-1 0 0,-1 0 0 0 0,4 0 1 0 0,2 0-467 0 0,0 0 0 0 0,0 0 0 0 0,0-1-1 0 0,0 0 1 0 0,7-3 0 0 0,11-2-5386 0 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11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1 566 5983 0 0,'2'-2'11894'0'0,"5"-17"-8337"0"0,18-52-3227 0 0,-4 24 380 0 0,-6 14-231 0 0,21-36-1 0 0,-18 41-405 0 0,0 1 1 0 0,32-35-1 0 0,-37 48-51 0 0,0 1 0 0 0,2 0 0 0 0,-1 1 0 0 0,2 1 0 0 0,26-16 0 0 0,-8 10-403 0 0,0 1 1 0 0,1 2-1 0 0,1 2 0 0 0,45-10 0 0 0,-64 17-1379 0 0,28-11-1 0 0,-43 15 1672 0 0,32-13-1781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0:42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88 17479 0 0,'0'-6'312'0'0,"-1"0"0"0"0,1-1 1 0 0,-1 1-1 0 0,0 0 0 0 0,-1 0 0 0 0,0 0 0 0 0,0-1 0 0 0,-4-8 0 0 0,5 14-254 0 0,0 0-1 0 0,1-1 0 0 0,-1 1 1 0 0,0 0-1 0 0,0-1 0 0 0,0 1 1 0 0,0 0-1 0 0,0 0 0 0 0,0 0 1 0 0,0 0-1 0 0,0 0 0 0 0,0 0 1 0 0,-1 0-1 0 0,1 0 0 0 0,0 0 1 0 0,-1 0-1 0 0,1 1 0 0 0,0-1 1 0 0,-1 1-1 0 0,1-1 0 0 0,-1 1 1 0 0,1-1-1 0 0,-1 1 0 0 0,1 0 1 0 0,-1 0-1 0 0,1 0 0 0 0,-1 0 1 0 0,1 0-1 0 0,-1 0 0 0 0,0 0 1 0 0,1 0-1 0 0,-1 1 0 0 0,1-1 1 0 0,-1 1-1 0 0,1-1 1 0 0,0 1-1 0 0,-1-1 0 0 0,1 1 1 0 0,-3 1-1 0 0,-3 3-76 0 0,0 0 0 0 0,0 0 1 0 0,1 1-1 0 0,-1 0 0 0 0,1 0 1 0 0,1 0-1 0 0,-1 1 0 0 0,1 0 1 0 0,-4 7-1 0 0,2-2-88 0 0,0 0-1 0 0,2 0 1 0 0,-1 0 0 0 0,1 1-1 0 0,-2 13 1 0 0,1 5-594 0 0,1 1-1 0 0,2-1 0 0 0,2 56 1 0 0,1-67 155 0 0,0-17 389 0 0,0 0 1 0 0,0-1-1 0 0,0 1 0 0 0,-1 0 1 0 0,1-1-1 0 0,-1 1 0 0 0,0 0 0 0 0,0-1 1 0 0,1 1-1 0 0,-2-1 0 0 0,1 1 1 0 0,0-1-1 0 0,0 0 0 0 0,-1 0 0 0 0,1 1 1 0 0,-1-1-1 0 0,0 0 0 0 0,0 0 1 0 0,0 0-1 0 0,0-1 0 0 0,0 1 0 0 0,0 0 1 0 0,-3 1-1 0 0,4-3 59 0 0,1 0 0 0 0,-1 1 1 0 0,0-1-1 0 0,0 0 0 0 0,0 0 0 0 0,0 0 1 0 0,0 0-1 0 0,0 0 0 0 0,0 0 0 0 0,0 0 0 0 0,0 0 1 0 0,0 0-1 0 0,0-1 0 0 0,0 1 0 0 0,1 0 1 0 0,-1 0-1 0 0,0-1 0 0 0,0 1 0 0 0,0-1 0 0 0,0 1 1 0 0,1-1-1 0 0,-1 1 0 0 0,0-1 0 0 0,0 1 1 0 0,1-1-1 0 0,-2-1 0 0 0,-3-5-629 0 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12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0 10679 0 0,'0'0'242'0'0,"-1"1"36"0"0,-29 25 847 0 0,0-1 0 0 0,-52 32 0 0 0,-34 26 1442 0 0,74-46-2094 0 0,2 2-1 0 0,-44 55 1 0 0,61-65-124 0 0,2 0 0 0 0,2 2 0 0 0,1 0-1 0 0,-24 53 1 0 0,35-67-283 0 0,1 1-1 0 0,0 0 0 0 0,1 0 1 0 0,1 0-1 0 0,-3 34 1 0 0,7-46-140 0 0,0 1-1 0 0,0-1 1 0 0,0 1 0 0 0,1-1 0 0 0,0 1 0 0 0,0-1 0 0 0,1 1-1 0 0,-1-1 1 0 0,1 0 0 0 0,1 0 0 0 0,-1 0 0 0 0,1 0 0 0 0,0 0-1 0 0,1 0 1 0 0,-1-1 0 0 0,1 0 0 0 0,0 0 0 0 0,0 0 0 0 0,9 8 0 0 0,-10-11-138 0 0,-1 0 0 0 0,0 0 1 0 0,1-1-1 0 0,-1 1 0 0 0,1-1 1 0 0,0 0-1 0 0,-1 0 0 0 0,1 0 1 0 0,0 0-1 0 0,0 0 0 0 0,3 0 1 0 0,13 0-1263 0 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12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8287 0 0,'0'0'639'0'0,"0"2"-415"0"0,7 29 3058 0 0,1-1-1 0 0,16 38 1 0 0,-10-35-2409 0 0,2-1 0 0 0,1 0 0 0 0,35 48 0 0 0,19 15-372 0 0,132 136-1 0 0,-162-186-1382 0 0,-40-43 531 0 0,-6-13-8257 0 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12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1 10591 0 0,'0'0'819'0'0,"-9"0"-502"0"0,4 1-99 0 0,1 0-1 0 0,-1 0 0 0 0,0 1 0 0 0,1 0 1 0 0,-1 0-1 0 0,1 0 0 0 0,-1 0 1 0 0,1 1-1 0 0,0-1 0 0 0,0 1 0 0 0,0 0 1 0 0,-5 6-1 0 0,-5 5 1568 0 0,-21 27 0 0 0,30-34-1644 0 0,-110 151 2320 0 0,25-31-1447 0 0,41-60-827 0 0,-36 45-26 0 0,64-87-135 0 0,-1-1 0 0 0,-33 28-1 0 0,-38 19 56 0 0,19-16-118 0 0,73-53-59 0 0,4-4-761 0 0,64-29-1846 0 0,-33 15-4025 0 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13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81 4143 0 0,'0'2'191'0'0,"-3"3"-140"0"0,1 0 0 0 0,-1 0 0 0 0,0 0 0 0 0,-1 0 0 0 0,1-1 0 0 0,-1 0 0 0 0,-22 21 16919 0 0,40-31-15915 0 0,296-108-408 0 0,-290 107-711 0 0,-9 2-356 0 0,8-1 271 0 0,-7 4-4302 0 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13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0 13359 0 0,'0'0'299'0'0,"-2"1"45"0"0,-3 1-266 0 0,0 0 1 0 0,0 1 0 0 0,1 0-1 0 0,-1 0 1 0 0,1 0-1 0 0,0 0 1 0 0,0 1-1 0 0,0 0 1 0 0,0 0-1 0 0,0 0 1 0 0,1 0-1 0 0,0 0 1 0 0,0 1-1 0 0,0-1 1 0 0,0 1-1 0 0,1 0 1 0 0,-4 10-1 0 0,0 2 404 0 0,1 0-1 0 0,1 1 0 0 0,0-1 1 0 0,-1 23-1 0 0,4-27-295 0 0,1 0 0 0 0,0 0 1 0 0,0-1-1 0 0,2 1 0 0 0,0 0 1 0 0,0-1-1 0 0,1 1 0 0 0,0-1 0 0 0,1 0 1 0 0,1 0-1 0 0,0 0 0 0 0,11 18 0 0 0,-12-23-319 0 0,1 0 0 0 0,-1 0 0 0 0,2-1 0 0 0,-1 0 0 0 0,1 0 0 0 0,0 0-1 0 0,0-1 1 0 0,0 0 0 0 0,1 0 0 0 0,0 0 0 0 0,0-1 0 0 0,0 0-1 0 0,0-1 1 0 0,1 1 0 0 0,-1-1 0 0 0,1-1 0 0 0,0 1 0 0 0,0-2 0 0 0,0 1-1 0 0,14 1 1 0 0,-2-4-6187 0 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13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17 13271 0 0,'0'0'1202'0'0,"2"-1"-988"0"0,57-14 6689 0 0,-67 27-6740 0 0,1-2-133 0 0,0-1 0 0 0,-1 1 0 0 0,0-2 0 0 0,0 1 0 0 0,-1-1 0 0 0,-1 0 0 0 0,-11 7 0 0 0,-77 41 74 0 0,63-38-103 0 0,-28 14 54 0 0,-70 41-57 0 0,80-40 2 0 0,-94 42 0 0 0,144-73 2 0 0,2-2 2 0 0,0 1 0 0 0,1-1-1 0 0,-1 0 1 0 0,0 1 0 0 0,0-1-1 0 0,1 0 1 0 0,-1 0-1 0 0,0 0 1 0 0,0 1 0 0 0,0-1-1 0 0,0 0 1 0 0,1 0 0 0 0,-1 0-1 0 0,0 0 1 0 0,0-1 0 0 0,0 1-1 0 0,0 0 0 0 0,1 0 0 0 0,-1-1-1 0 0,1 1 1 0 0,0 0 0 0 0,-1 0 0 0 0,1-1 0 0 0,0 1-1 0 0,0 0 1 0 0,-1-1 0 0 0,1 1 0 0 0,0 0-1 0 0,0-1 1 0 0,-1 1 0 0 0,1 0 0 0 0,0-1-1 0 0,0 1 1 0 0,0-1 0 0 0,0 1 0 0 0,0 0 0 0 0,0-1-1 0 0,-1 1 1 0 0,1-1 0 0 0,0 1 0 0 0,0-1-1 0 0,0-10-7 0 0,0 7-1 0 0,1 0 0 0 0,0 1 0 0 0,0-1 0 0 0,1 0 1 0 0,-1 0-1 0 0,1 1 0 0 0,0-1 0 0 0,0 0 0 0 0,0 1 0 0 0,4-5 0 0 0,2-2-97 0 0,18-17-1 0 0,-20 21 74 0 0,-1 2 14 0 0,-1 0 0 0 0,1 0 0 0 0,0 0-1 0 0,0 0 1 0 0,0 1 0 0 0,0 0 0 0 0,1 0-1 0 0,8-3 1 0 0,-11 7 70 0 0,-2-1-49 0 0,-1 0 1 0 0,1 1 0 0 0,0-1 0 0 0,0 1 0 0 0,-1-1-1 0 0,1 1 1 0 0,0 0 0 0 0,-1-1 0 0 0,1 1 0 0 0,0 0-1 0 0,-1-1 1 0 0,1 1 0 0 0,-1 0 0 0 0,1 0 0 0 0,-1-1-1 0 0,0 1 1 0 0,1 0 0 0 0,-1 0 0 0 0,0 0 0 0 0,1 0-1 0 0,-1-1 1 0 0,0 3 0 0 0,0 0 19 0 0,2 6 17 0 0,0 0 0 0 0,0 0-1 0 0,-2 1 1 0 0,1-1 0 0 0,-1 0 0 0 0,-1 13 0 0 0,-12 56 190 0 0,11-68-200 0 0,-8 35 212 0 0,-25 61-1 0 0,-1 7 86 0 0,31-93-229 0 0,1-1 0 0 0,0 1-1 0 0,0 38 1 0 0,6-37-436 0 0,0-21-185 0 0,-1 0 0 0 0,1-1 1 0 0,0 0-1 0 0,-1 1 0 0 0,1-1 0 0 0,0 0 0 0 0,-1 0 0 0 0,1 0 1 0 0,-1 0-1 0 0,1 0 0 0 0,1-2 0 0 0,-1 1-650 0 0,12-10-5752 0 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14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2 14335 0 0,'-7'-1'174'0'0,"1"1"-1"0"0,-1-1 0 0 0,0 1 0 0 0,1 1 1 0 0,-1-1-1 0 0,1 1 0 0 0,-1 1 0 0 0,1-1 1 0 0,0 1-1 0 0,-1 0 0 0 0,1 0 0 0 0,0 1 1 0 0,0 0-1 0 0,0 0 0 0 0,1 0 1 0 0,-1 1-1 0 0,1-1 0 0 0,0 2 0 0 0,-5 4 1 0 0,8-8-102 0 0,1 1 0 0 0,0 0 0 0 0,0 0 0 0 0,0 0 0 0 0,0 1 0 0 0,0-1 0 0 0,0 0 0 0 0,0 0 0 0 0,1 1 0 0 0,-1-1 0 0 0,1 0 0 0 0,0 0 1 0 0,0 1-1 0 0,0-1 0 0 0,0 1 0 0 0,0-1 0 0 0,0 0 0 0 0,0 1 0 0 0,1 2 0 0 0,2 6 66 0 0,0 0-1 0 0,8 17 1 0 0,-8-19-74 0 0,17 37 38 0 0,50 83-1 0 0,39 36 168 0 0,-31-63 138 0 0,-1-1 344 0 0,-60-77-350 0 0,-1 1 0 0 0,15 34 0 0 0,-28-52-299 0 0,0 0 0 0 0,-1 1 0 0 0,0-1-1 0 0,0 1 1 0 0,0 0 0 0 0,-1 0-1 0 0,0 0 1 0 0,-1 0 0 0 0,0 0 0 0 0,-1 12-1 0 0,0-8 2 0 0,-2-1 0 0 0,0 0 0 0 0,0 1 0 0 0,-1-1 0 0 0,0 0 0 0 0,-8 14-1 0 0,-7 6 4 0 0,-1-1 0 0 0,-1-1 0 0 0,-40 42 0 0 0,-11 0-233 0 0,46-47-1076 0 0,-33 38 0 0 0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14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11519 0 0,'2'1'6515'0'0,"7"-1"-5892"0"0,0 0-1 0 0,0-1 1 0 0,0 0-1 0 0,-1-1 1 0 0,1 0 0 0 0,0 0-1 0 0,8-4 1 0 0,7 0-120 0 0,280-57 753 0 0,-295 62-1492 0 0,1 0 0 0 0,0 0 0 0 0,16 2 1 0 0,-22 0-573 0 0,1 0 1 0 0,-1 0-1 0 0,0 0 1 0 0,1 0-1 0 0,6 4 1 0 0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14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10135 0 0,'0'0'778'0'0,"-1"12"451"0"0,1-7 2167 0 0,0-3-3060 0 0,0-1 0 0 0,0 0 1 0 0,1 0-1 0 0,-1 0 0 0 0,0 0 0 0 0,1 0 1 0 0,-1 0-1 0 0,1 0 0 0 0,0 0 0 0 0,-1 0 1 0 0,1 0-1 0 0,0 0 0 0 0,-1 0 1 0 0,1 0-1 0 0,0 0 0 0 0,1 0 0 0 0,0 0-162 0 0,0 0 0 0 0,0 0 0 0 0,0 0 0 0 0,0 0 0 0 0,0 0 0 0 0,0-1 0 0 0,1 1 0 0 0,2 0 0 0 0,8 0 171 0 0,0 0-1 0 0,0-1 0 0 0,0 0 1 0 0,26-4-1 0 0,50-16-71 0 0,-63 13-1925 0 0,-1-2-6608 0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16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15 188 6911 0 0,'0'0'2287'0'0,"0"3"-548"0"0,1 113 4322 0 0,4 62-5276 0 0,-2-62-363 0 0,-2-48-214 0 0,-3 0 1 0 0,-20 131 0 0 0,22-198 89 0 0,1 7 740 0 0,179-282 866 0 0,82-61-1525 0 0,-116 170-230 0 0,-108 128-424 0 0,1 2 1 0 0,52-35-1 0 0,-84 65 31 0 0,1 0-1 0 0,16-8 0 0 0,-22 12-25 0 0,1 0 1 0 0,-1 0-1 0 0,0 1 0 0 0,1-1 0 0 0,-1 0 0 0 0,0 1 0 0 0,1 0 1 0 0,-1-1-1 0 0,1 1 0 0 0,-1 0 0 0 0,1 1 0 0 0,-1-1 0 0 0,1 0 0 0 0,-1 1 1 0 0,0-1-1 0 0,4 2 0 0 0,5 3-5865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0:43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5 2759 0 0,'5'-5'12280'0'0,"-14"9"-12014"0"0,-1-1 0 0 0,1 1 0 0 0,0 0 0 0 0,0 1 0 0 0,1 0 0 0 0,0 0-1 0 0,-11 9 1 0 0,-4 3-241 0 0,-59 40 55 0 0,67-46-60 0 0,1 1 0 0 0,1 1 0 0 0,-17 19 0 0 0,26-23-20 0 0,4-8 0 0 0,0 0 1 0 0,0 0-1 0 0,0 1 0 0 0,0-1 0 0 0,1 0 0 0 0,-1 0 0 0 0,0 0 0 0 0,1 0 0 0 0,-1 0 1 0 0,1 0-1 0 0,-1 0 0 0 0,1 0 0 0 0,0 0 0 0 0,-1 0 0 0 0,1 0 0 0 0,0 0 1 0 0,0 0-1 0 0,0-1 0 0 0,-1 1 0 0 0,1 0 0 0 0,0 0 0 0 0,0-1 0 0 0,0 1 1 0 0,0-1-1 0 0,0 1 0 0 0,2 0 0 0 0,0 0-3 0 0,1 1 1 0 0,-1-1-1 0 0,1 0 0 0 0,0 0 1 0 0,0 0-1 0 0,6 0 1 0 0,20 2-101 0 0,1 0 1 0 0,-1 2 0 0 0,38 12-1 0 0,-61-15 88 0 0,0 1 1 0 0,0 0-1 0 0,0 0 0 0 0,0 1 0 0 0,0 0 1 0 0,-1 1-1 0 0,1-1 0 0 0,6 8 0 0 0,-11-11 31 0 0,0 1 0 0 0,0 0 0 0 0,0 0-1 0 0,-1 0 1 0 0,1-1 0 0 0,-1 1 0 0 0,1 1 0 0 0,-1-1 0 0 0,0 0-1 0 0,0 0 1 0 0,0 0 0 0 0,0 1 0 0 0,0-1 0 0 0,0 0-1 0 0,-1 1 1 0 0,1-1 0 0 0,-1 1 0 0 0,0-1 0 0 0,1 1-1 0 0,-1-1 1 0 0,-1 1 0 0 0,1-1 0 0 0,0 1 0 0 0,0-1-1 0 0,-1 0 1 0 0,1 1 0 0 0,-1-1 0 0 0,0 1 0 0 0,-2 3 0 0 0,2-4 53 0 0,-1 1 0 0 0,0 0 1 0 0,-1-1-1 0 0,1 1 1 0 0,0-1-1 0 0,-1 0 1 0 0,1 0-1 0 0,-1 0 1 0 0,0 0-1 0 0,1 0 1 0 0,-5 1-1 0 0,-36 15 462 0 0,25-11-349 0 0,0 0-23 0 0,-78 30 365 0 0,77-31-545 0 0,0-1 1 0 0,0-1 0 0 0,-25 3 0 0 0,34-6-1740 0 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16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57 13303 0 0,'0'0'606'0'0,"0"-2"-10"0"0,0 0-544 0 0,1 1 0 0 0,-1-1 0 0 0,0 0 1 0 0,0 0-1 0 0,0 0 0 0 0,0 0 0 0 0,0 0 0 0 0,0 0 1 0 0,-1 1-1 0 0,1-1 0 0 0,-1 0 0 0 0,1 0 1 0 0,-1 0-1 0 0,0 1 0 0 0,1-1 0 0 0,-1 0 0 0 0,0 1 1 0 0,0-1-1 0 0,0 1 0 0 0,0-1 0 0 0,-1 1 1 0 0,1-1-1 0 0,0 1 0 0 0,-1 0 0 0 0,1 0 1 0 0,-1-1-1 0 0,1 1 0 0 0,-1 0 0 0 0,1 0 0 0 0,-1 0 1 0 0,0 1-1 0 0,1-1 0 0 0,-1 0 0 0 0,-3 0 1 0 0,0 0 77 0 0,0 0 0 0 0,0 1 1 0 0,1-1-1 0 0,-1 1 0 0 0,0 0 1 0 0,0 1-1 0 0,1-1 1 0 0,-1 1-1 0 0,0 0 0 0 0,1 0 1 0 0,-1 0-1 0 0,0 1 1 0 0,-5 2-1 0 0,-19 11-94 0 0,1 1-1 0 0,1 2 1 0 0,1 0 0 0 0,-48 44-1 0 0,42-30 51 0 0,1 1 0 0 0,-51 71 0 0 0,78-99-79 0 0,0 1-1 0 0,1-1 1 0 0,0 1 0 0 0,-1-1-1 0 0,2 1 1 0 0,-1 0 0 0 0,1 0-1 0 0,0 0 1 0 0,-2 11 0 0 0,4-16 1 0 0,0 0 1 0 0,-1 0 0 0 0,1 1 0 0 0,0-1 0 0 0,1 0 0 0 0,-1 0 0 0 0,0 0 0 0 0,0 1 0 0 0,0-1 0 0 0,2 2 0 0 0,2 1 1 0 0,-2-4 2 0 0,-1 1-5 0 0,1 0 1 0 0,-1-1-1 0 0,1 1 1 0 0,-1-1-1 0 0,1 1 1 0 0,-1-1 0 0 0,1 1-1 0 0,0-1 1 0 0,-1 0-1 0 0,1 0 1 0 0,0 0-1 0 0,-1 0 1 0 0,1 0 0 0 0,0 0-1 0 0,-1 0 1 0 0,3-1-1 0 0,29-9 150 0 0,-26 7-136 0 0,19-7 6 0 0,0-2 1 0 0,-1 0-1 0 0,45-32 0 0 0,-31 15-111 0 0,49-46 1 0 0,-83 70 13 0 0,-1 1 1 0 0,0 0 0 0 0,0-1 0 0 0,5-8 0 0 0,-8 11-21 0 0,-8 13-3280 0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17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50 568 5983 0 0,'0'0'11175'0'0,"-4"-7"-8680"0"0,3 6-2450 0 0,-7-11 1093 0 0,0-1-1 0 0,-11-24 1 0 0,17 32-1033 0 0,0 1-1 0 0,1-1 1 0 0,0 0-1 0 0,0 0 1 0 0,0 0-1 0 0,0 0 1 0 0,1 0-1 0 0,0 0 1 0 0,0 0-1 0 0,0 0 1 0 0,0 0-1 0 0,2-7 1 0 0,2-1-50 0 0,0-1 0 0 0,1 1 0 0 0,1 0 1 0 0,8-15-1 0 0,34-49 153 0 0,-41 65-203 0 0,9-10-194 0 0,0 1 0 0 0,2 0 0 0 0,0 1 0 0 0,1 1 0 0 0,1 1 0 0 0,0 1 0 0 0,2 0 1 0 0,0 2-1 0 0,0 0 0 0 0,2 1 0 0 0,0 2 0 0 0,0 1 0 0 0,50-17 0 0 0,-54 24-5270 0 0,-4 2-1797 0 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17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0 5063 0 0,'0'0'6000'0'0,"-2"2"-4985"0"0,-9 11 337 0 0,0-1 1 0 0,-23 21-1 0 0,-12 7 1004 0 0,-80 92 0 0 0,98-98-2227 0 0,1 1 0 0 0,2 1 1 0 0,1 2-1 0 0,2 0 0 0 0,2 1 0 0 0,-29 79 0 0 0,46-110-64 0 0,1 0-1 0 0,0 1 1 0 0,0-1-1 0 0,1 1 1 0 0,0 0 0 0 0,0-1-1 0 0,2 18 1 0 0,-1-23-119 0 0,0 0 1 0 0,1 0-1 0 0,0 1 1 0 0,-1-1 0 0 0,1 0-1 0 0,0-1 1 0 0,1 1-1 0 0,-1 0 1 0 0,0 0 0 0 0,1 0-1 0 0,-1-1 1 0 0,1 1-1 0 0,0-1 1 0 0,0 1 0 0 0,0-1-1 0 0,0 0 1 0 0,0 0-1 0 0,1 0 1 0 0,-1 0 0 0 0,1 0-1 0 0,-1 0 1 0 0,1-1-1 0 0,0 1 1 0 0,0-1 0 0 0,3 2-1 0 0,12-1-5038 0 0,2-5-1696 0 0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17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11975 0 0,'0'0'923'0'0,"0"3"-602"0"0,-1 8 311 0 0,0 1 0 0 0,2 0 0 0 0,-1-1-1 0 0,1 1 1 0 0,1-1 0 0 0,0 1 0 0 0,1-1 0 0 0,0 0-1 0 0,1 0 1 0 0,0 0 0 0 0,0 0 0 0 0,1-1-1 0 0,9 14 1 0 0,9 11-95 0 0,2-2 0 0 0,40 43 0 0 0,-48-57-301 0 0,16 18-44 0 0,38 32-1 0 0,-55-55-291 0 0,0-2 0 0 0,1 1 1 0 0,1-2-1 0 0,0 0 0 0 0,20 8 0 0 0,-7-9-2868 0 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18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0 14479 0 0,'0'0'1314'0'0,"-1"1"-1078"0"0,-77 34 1238 0 0,44-13-793 0 0,1 2 0 0 0,1 1 0 0 0,-41 40 0 0 0,58-51-573 0 0,-60 57 92 0 0,3 4 0 0 0,-89 119 0 0 0,152-182-214 0 0,1-2-13 0 0,1 0 1 0 0,1 0-1 0 0,0 0 0 0 0,0 1 0 0 0,-4 11 1 0 0,9-21-222 0 0,4 0-639 0 0,9-1-274 0 0,6-2-57 0 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18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0 11055 0 0,'-6'2'249'0'0,"0"0"-1"0"0,0 0 0 0 0,1 1 1 0 0,-1 0-1 0 0,1 0 1 0 0,0 0-1 0 0,0 1 0 0 0,0-1 1 0 0,0 1-1 0 0,1 0 1 0 0,-1 1-1 0 0,-5 7 0 0 0,7-8-80 0 0,0 0-1 0 0,1 0 1 0 0,0 0-1 0 0,0 0 1 0 0,0 0-1 0 0,0 1 1 0 0,1-1-1 0 0,0 1 1 0 0,-1-1-1 0 0,2 1 1 0 0,-1-1-1 0 0,1 1 1 0 0,-1 0-1 0 0,1-1 1 0 0,0 1-1 0 0,1 0 1 0 0,0 5-1 0 0,2 1-63 0 0,0 0 0 0 0,1 1 0 0 0,0-1 1 0 0,1-1-1 0 0,0 1 0 0 0,1-1 0 0 0,0 0 0 0 0,1 0 0 0 0,9 12 0 0 0,5 2-64 0 0,1-1 0 0 0,30 24 1 0 0,10 3 44 0 0,-25-21 294 0 0,53 55-1 0 0,-81-74-284 0 0,-2-1 0 0 0,1 1 0 0 0,-1 0 0 0 0,-1 1 0 0 0,0-1 1 0 0,0 1-1 0 0,-1 1 0 0 0,0-1 0 0 0,-1 1 0 0 0,-1-1 0 0 0,0 1 0 0 0,0 0 0 0 0,-1 1 0 0 0,-1-1 0 0 0,0 0 0 0 0,0 0 0 0 0,-1 1 0 0 0,-1-1 0 0 0,0 0 0 0 0,-1 1 0 0 0,0-1 0 0 0,-1 0 0 0 0,0 0 0 0 0,-1-1 0 0 0,-8 18 1 0 0,0-4-26 0 0,-1-1 1 0 0,0 0 0 0 0,-2-2-1 0 0,-20 25 1 0 0,3-10 29 0 0,-50 46 0 0 0,60-65-837 0 0,-46 30-1 0 0,50-37-656 0 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20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88 6447 0 0,'-8'7'14547'0'0,"13"-5"-14433"0"0,0 0 1 0 0,-1 0-1 0 0,1-1 0 0 0,0 1 1 0 0,0-1-1 0 0,0 0 1 0 0,1 0-1 0 0,-1-1 0 0 0,9 1 1 0 0,53-6 327 0 0,-54 3-359 0 0,337-63 421 0 0,-245 42-440 0 0,-85 19-601 0 0,0 0 0 0 0,30-1-1 0 0,-48 5-307 0 0,-17 12-4995 0 0,-2-4 4105 0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20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13591 0 0,'0'0'1231'0'0,"2"0"-1014"0"0,9 2 162 0 0,0 0 0 0 0,-1 0 0 0 0,1 1 0 0 0,-1 0 0 0 0,19 9 0 0 0,-26-10-267 0 0,1 0 0 0 0,0 0 0 0 0,-1 1-1 0 0,0-1 1 0 0,1 1 0 0 0,-1 0 0 0 0,0 0 0 0 0,0 0 0 0 0,0 0-1 0 0,-1 0 1 0 0,1 1 0 0 0,-1-1 0 0 0,0 1 0 0 0,0 0 0 0 0,0-1-1 0 0,0 1 1 0 0,-1 0 0 0 0,2 7 0 0 0,-1-1-3 0 0,-2-1 0 0 0,1 1-1 0 0,-1 0 1 0 0,0 0 0 0 0,-1-1 0 0 0,0 1 0 0 0,-4 13 0 0 0,-21 64 292 0 0,-3-16-163 0 0,-3 10-91 0 0,27-67-160 0 0,-15 55 43 0 0,19-63-47 0 0,0 1 0 0 0,0-1 1 0 0,0 1-1 0 0,1 0 0 0 0,0 0 0 0 0,0-1 0 0 0,1 1 0 0 0,1 7 1 0 0,2-4-1064 0 0,-4-9-394 0 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20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1 9215 0 0,'0'0'707'0'0,"-2"0"-464"0"0,-2 0 133 0 0,-1-1 1 0 0,1 1 0 0 0,-1 0-1 0 0,1 1 1 0 0,0-1 0 0 0,-1 1-1 0 0,1 0 1 0 0,-1 0 0 0 0,1 0-1 0 0,-7 4 1 0 0,-7 3 1736 0 0,-19 11-1 0 0,28-14-2207 0 0,-26 16 446 0 0,0 1 1 0 0,-60 53-1 0 0,-50 68 492 0 0,126-120-684 0 0,1 0 0 0 0,0 1-1 0 0,2 1 1 0 0,1 1 0 0 0,1 0-1 0 0,-13 33 1 0 0,22-44-84 0 0,0-1 1 0 0,0 0-1 0 0,2 1 1 0 0,0 0-1 0 0,1 0 1 0 0,0 0-1 0 0,1 0 0 0 0,2 27 1 0 0,-1-35-37 0 0,1 0 0 0 0,1 0 0 0 0,-1 0 0 0 0,1 0 0 0 0,1 0 0 0 0,-1 0 0 0 0,1 0 0 0 0,0-1 0 0 0,1 1 0 0 0,-1-1-1 0 0,1 0 1 0 0,1 0 0 0 0,-1 0 0 0 0,1-1 0 0 0,0 1 0 0 0,0-1 0 0 0,0 0 0 0 0,1-1 0 0 0,0 1 0 0 0,7 3 0 0 0,11 6 23 0 0,0-2 1 0 0,25 9-1 0 0,-36-16-358 0 0,0-1 1 0 0,0-1-1 0 0,0 0 1 0 0,0 0-1 0 0,26 0 1 0 0,-34-2-1522 0 0,4-4-316 0 0,-7 2 1260 0 0,14-6-918 0 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21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8287 0 0,'2'-1'10636'0'0,"43"-13"-8742"0"0,52-11-1 0 0,28 0-1381 0 0,-33 5-4015 0 0,-83 19 2055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0:43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25 6911 0 0,'1'-1'528'0'0,"11"-7"-448"0"0,16-8 8198 0 0,-29 19-8181 0 0,0-1-1 0 0,0 0 1 0 0,0 0 0 0 0,0 1 0 0 0,0-1 0 0 0,0 0 0 0 0,-1 0 0 0 0,1 0 0 0 0,-1 0 0 0 0,-2 3 0 0 0,-3 4 50 0 0,-1 0-75 0 0,0 0 0 0 0,0 0-1 0 0,-1-1 1 0 0,-14 12 0 0 0,-1 0 6 0 0,-7 6-69 0 0,19-17 0 0 0,1 0-1 0 0,0 1 1 0 0,1 0 0 0 0,0 0 0 0 0,-10 14 0 0 0,18-22-9 0 0,1 1 1 0 0,-1 0 0 0 0,1-1-1 0 0,-1 1 1 0 0,1 0 0 0 0,0 0 0 0 0,0 0-1 0 0,0 0 1 0 0,1 0 0 0 0,-1 0-1 0 0,1 0 1 0 0,-1 0 0 0 0,1 0 0 0 0,0 0-1 0 0,0 0 1 0 0,1 0 0 0 0,-1 0-1 0 0,0 0 1 0 0,1 0 0 0 0,0 0-1 0 0,0 0 1 0 0,0 0 0 0 0,0-1 0 0 0,0 1-1 0 0,1 0 1 0 0,-1 0 0 0 0,1-1-1 0 0,-1 1 1 0 0,4 3 0 0 0,0-1-32 0 0,-1 0 0 0 0,1 0 0 0 0,0 0 0 0 0,0-1 0 0 0,1 0 0 0 0,-1 0 0 0 0,1 0 0 0 0,10 4-1 0 0,3 0-182 0 0,31 9 0 0 0,-9-4 111 0 0,-37-13 103 0 0,0 1 0 0 0,12 10 0 0 0,-15-10 3 0 0,1 0 0 0 0,-1 0-1 0 0,0 1 1 0 0,0-1 0 0 0,0 0-1 0 0,1 1 1 0 0,-1-1 0 0 0,0 1 0 0 0,-1-1-1 0 0,1 1 1 0 0,0-1 0 0 0,0 1-1 0 0,-1 0 1 0 0,1-1 0 0 0,-1 1 0 0 0,1 0-1 0 0,-1 0 1 0 0,1 1 0 0 0,-1 1 10 0 0,0 0 0 0 0,-1-1 0 0 0,1 1 1 0 0,-1-1-1 0 0,1 0 0 0 0,-1 1 0 0 0,0-1 0 0 0,-3 7 1 0 0,0-2 18 0 0,0 0 1 0 0,-1 0-1 0 0,0 0 1 0 0,-1 0 0 0 0,0 0-1 0 0,-7 6 1 0 0,-2 0 25 0 0,0-2 0 0 0,0 0 1 0 0,-2 0-1 0 0,1-1 0 0 0,-1-2 1 0 0,-1 1-1 0 0,-24 8 0 0 0,-136 36 408 0 0,161-50-461 0 0,-23 5-4969 0 0,27-7-656 0 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21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0 11519 0 0,'-2'1'2903'0'0,"-2"4"-1972"0"0,-1-1 0 0 0,1 0 0 0 0,0 1 0 0 0,0 0 0 0 0,0 0 0 0 0,-4 7 0 0 0,3-2-229 0 0,0 0-1 0 0,-7 21 0 0 0,5-7-491 0 0,1 0-1 0 0,-3 35 0 0 0,6-29-253 0 0,1 0-1 0 0,1 1 1 0 0,1-1-1 0 0,6 34 0 0 0,-6-63-83 0 0,0 0 0 0 0,0 0 0 0 0,0 0-1 0 0,0 0 1 0 0,0-1 0 0 0,1 1 0 0 0,-1 0-1 0 0,0 0 1 0 0,1 0 0 0 0,-1 0-1 0 0,1 0 1 0 0,-1 0 0 0 0,1-1 0 0 0,-1 1-1 0 0,1 0 1 0 0,-1 0 0 0 0,1-1 0 0 0,0 1-1 0 0,-1 0 1 0 0,1-1 0 0 0,0 1-1 0 0,0-1 1 0 0,-1 1 0 0 0,1-1 0 0 0,0 1-1 0 0,0-1 1 0 0,0 0 0 0 0,1 1 0 0 0,9-2-1370 0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21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0 11519 0 0,'0'0'887'0'0,"-9"1"-550"0"0,7-1-217 0 0,0 1 0 0 0,0 0 0 0 0,0-1 0 0 0,0 1 0 0 0,1 0 0 0 0,-1 0 0 0 0,0 0 0 0 0,0 0 0 0 0,1 0-1 0 0,-1 0 1 0 0,0 1 0 0 0,1-1 0 0 0,-1 1 0 0 0,1-1 0 0 0,0 1 0 0 0,-1-1 0 0 0,1 1 0 0 0,0 0 0 0 0,0-1 0 0 0,0 1-1 0 0,0 0 1 0 0,1 0 0 0 0,-1 0 0 0 0,0 0 0 0 0,1 0 0 0 0,-1 0 0 0 0,1 0 0 0 0,0 0 0 0 0,-1 0 0 0 0,1 2 0 0 0,0 5 531 0 0,0 0 1 0 0,1 0-1 0 0,0 0 1 0 0,0 0-1 0 0,4 12 1 0 0,-1-7-459 0 0,2 1 0 0 0,0 0 1 0 0,0-1-1 0 0,1 0 0 0 0,1-1 1 0 0,17 25-1 0 0,68 69 685 0 0,-67-79-665 0 0,8 10 127 0 0,32 45 0 0 0,-56-68-257 0 0,-1 0 0 0 0,0 0 0 0 0,-1 1 0 0 0,0 0 0 0 0,-1 0 0 0 0,8 32 0 0 0,-13-36-58 0 0,-1 0 1 0 0,0 0-1 0 0,-1 0 0 0 0,0 0 1 0 0,-1 0-1 0 0,-1 0 0 0 0,1 0 0 0 0,-2 0 1 0 0,0-1-1 0 0,0 1 0 0 0,-1-1 1 0 0,-8 17-1 0 0,-6 9 86 0 0,-2-1 1 0 0,-31 42-1 0 0,36-58-58 0 0,-1 0 0 0 0,-29 28 1 0 0,-43 29-15 0 0,71-62-81 0 0,-3-1-310 0 0,18-14 125 0 0,8-9-6658 0 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2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36 4607 0 0,'0'0'208'0'0,"2"-9"32"0"0,6-17 15335 0 0,7 27-15054 0 0,0 1-1 0 0,0 1 1 0 0,0 0 0 0 0,0 1 0 0 0,-1 1-1 0 0,15 6 1 0 0,-28-10-344 0 0,0 1-102 0 0,-1-1-74 0 0,1 1 0 0 0,-1 0 0 0 0,0 0 0 0 0,0 0 0 0 0,0 0 0 0 0,0 0-1 0 0,0-1 1 0 0,0 1 0 0 0,-1 0 0 0 0,1 0 0 0 0,-1 0 0 0 0,1 0 0 0 0,-1-1 0 0 0,1 1 0 0 0,-1 0 0 0 0,0 0 0 0 0,0-1-1 0 0,0 1 1 0 0,0-1 0 0 0,0 1 0 0 0,-3 2 0 0 0,-4 5-2 0 0,0-1 0 0 0,-12 11 0 0 0,13-13 0 0 0,-74 64-51 0 0,-83 80-104 0 0,149-130 156 0 0,15-20 2 0 0,0 0 0 0 0,0 1 0 0 0,0-1-1 0 0,-1 0 1 0 0,1 0 0 0 0,0 1 0 0 0,0-1-1 0 0,0 1 1 0 0,0-1 0 0 0,0 0 0 0 0,0 1 0 0 0,-1-1-1 0 0,1 0 1 0 0,0 1 0 0 0,0-1 0 0 0,0 0 0 0 0,0 1-1 0 0,0-1 1 0 0,0 0 0 0 0,1 1 0 0 0,-1-1 0 0 0,0 1-1 0 0,0-1 1 0 0,0 0 0 0 0,0 1 0 0 0,0-1 0 0 0,0 0-1 0 0,1 0 1 0 0,-1 1 0 0 0,0-1 0 0 0,0 0-1 0 0,0 1 1 0 0,1-1 0 0 0,-1 0 0 0 0,0 0 0 0 0,1 1-1 0 0,-1-1 1 0 0,0 0 0 0 0,0 0 0 0 0,1 0 0 0 0,-1 1-1 0 0,0-1 1 0 0,1 0 0 0 0,-1 0 0 0 0,0 0 0 0 0,1 0-1 0 0,11 2 83 0 0,11-3-1 0 0,0-2 1 0 0,1 0-1 0 0,22-7 0 0 0,36-6 12 0 0,-59 13-82 0 0,25-1 18 0 0,-48 4-70 0 0,1 0 0 0 0,-1 0 0 0 0,1 0 0 0 0,-1 1 0 0 0,1-1 0 0 0,-1 0 0 0 0,0 0 0 0 0,1 0 0 0 0,-1 1 0 0 0,1-1-1 0 0,-1 0 1 0 0,1 1 0 0 0,-1-1 0 0 0,0 0 0 0 0,1 1 0 0 0,-1-1 0 0 0,0 1 0 0 0,0-1 0 0 0,1 1 0 0 0,-1-1 0 0 0,0 0 0 0 0,0 1 0 0 0,1-1 0 0 0,-1 1 0 0 0,0-1 0 0 0,0 1 0 0 0,0-1 0 0 0,0 2-1 0 0,3 15-2586 0 0,-3-15 2016 0 0,0 9-6949 0 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23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1 164 6447 0 0,'1'-2'499'0'0,"9"-14"-382"0"0,11-15 1743 0 0,-1 12 5095 0 0,-19 30-5674 0 0,-1 15-826 0 0,0-1-1 0 0,-8 41 1 0 0,1 0-21 0 0,-1 37-247 0 0,5 0 1 0 0,13 129-1 0 0,1-168-160 0 0,-6-41 143 0 0,-2 0 0 0 0,2 28-1 0 0,-5-49 841 0 0,-5 6-148 0 0,4-7-827 0 0,1-1-1 0 0,-1 1 0 0 0,0-1 1 0 0,1 1-1 0 0,-1-1 1 0 0,0 0-1 0 0,1 1 0 0 0,-1-1 1 0 0,0 0-1 0 0,1 0 0 0 0,-1 0 1 0 0,0 1-1 0 0,0-1 1 0 0,1 0-1 0 0,-1 0 0 0 0,0 0 1 0 0,0 0-1 0 0,1 0 1 0 0,-1 0-1 0 0,0 0 0 0 0,0-1 1 0 0,1 1-1 0 0,-1 0 1 0 0,0 0-1 0 0,1-1 0 0 0,-1 1 1 0 0,0 0-1 0 0,0-1 0 0 0,-1 0 13 0 0,0-1 0 0 0,1 1-1 0 0,-1-1 1 0 0,1 0-1 0 0,-1 1 1 0 0,1-1-1 0 0,-1 0 1 0 0,1 0 0 0 0,-2-3-1 0 0,0-3 21 0 0,0 1-1 0 0,0-1 1 0 0,1 0 0 0 0,-3-12-1 0 0,4 9 28 0 0,1 0-1 0 0,0 0 1 0 0,0 1 0 0 0,1-1-1 0 0,0 0 1 0 0,1 0 0 0 0,1 1-1 0 0,-1-1 1 0 0,2 1 0 0 0,-1 0-1 0 0,8-14 1 0 0,3-3 19 0 0,1 1 1 0 0,34-44-1 0 0,-22 37-106 0 0,1 1-1 0 0,2 1 0 0 0,1 2 1 0 0,48-36-1 0 0,149-85 19 0 0,-124 85-22 0 0,39-21-35 0 0,-51 31-47 0 0,-60 37-714 0 0,-31 17 404 0 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23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257 122 14423 0 0,'0'0'662'0'0,"1"-1"-17"0"0,33-36 1578 0 0,32-44-1 0 0,-65 80-1434 0 0,-3 0-727 0 0,0 1 0 0 0,0 0 0 0 0,0 0 0 0 0,0 0 0 0 0,0 0 0 0 0,0 0-1 0 0,1 0 1 0 0,-5 1 0 0 0,-5 2-50 0 0,0 0 0 0 0,0 1 0 0 0,0 1 0 0 0,0 0 0 0 0,-20 12 0 0 0,-47 40 171 0 0,-8 20 211 0 0,72-62-243 0 0,1 0-1 0 0,0 0 1 0 0,-18 32 0 0 0,28-42-105 0 0,1 0 0 0 0,0 0 0 0 0,0 0 0 0 0,0 1 1 0 0,0-1-1 0 0,1 0 0 0 0,0 1 0 0 0,0-1 0 0 0,0 1 0 0 0,1-1 0 0 0,0 7 0 0 0,0-10-25 0 0,1 0-1 0 0,-1 0 1 0 0,0 0-1 0 0,1 0 1 0 0,-1 0-1 0 0,1 0 1 0 0,-1-1-1 0 0,1 1 1 0 0,0 0-1 0 0,0 0 1 0 0,0-1-1 0 0,0 1 1 0 0,0 0-1 0 0,1-1 1 0 0,-1 1-1 0 0,0-1 1 0 0,1 0-1 0 0,-1 1 1 0 0,1-1-1 0 0,-1 0 1 0 0,1 0-1 0 0,-1 0 1 0 0,1 0-1 0 0,0 0 1 0 0,0 0-1 0 0,-1 0 1 0 0,1-1-1 0 0,0 1 1 0 0,0-1 0 0 0,0 1-1 0 0,0-1 1 0 0,0 0-1 0 0,0 0 1 0 0,2 0-1 0 0,5 0 44 0 0,0 0-1 0 0,0-1 1 0 0,0 0-1 0 0,-1-1 1 0 0,1 0-1 0 0,-1 0 1 0 0,1-1-1 0 0,11-5 1 0 0,-7 2-35 0 0,0-1 0 0 0,-1 0 0 0 0,1-1 0 0 0,14-13 0 0 0,-8 5-265 0 0,26-29 1 0 0,-40 40-254 0 0,0-1 0 0 0,0 0 0 0 0,-1-1 0 0 0,0 1 0 0 0,0-1 0 0 0,0 0 0 0 0,-1 0 1 0 0,0 0-1 0 0,2-9 0 0 0,-3 4-1297 0 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23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11 591 4607 0 0,'3'11'15648'0'0,"-8"-18"-13827"0"0,4 3-1635 0 0,-1 0 0 0 0,1 0 0 0 0,0 0 0 0 0,0 0-1 0 0,0 0 1 0 0,0-1 0 0 0,1 1 0 0 0,0 0 0 0 0,0 0-1 0 0,0 0 1 0 0,0-1 0 0 0,2-5 0 0 0,1-6 239 0 0,9-29 0 0 0,-4 25-329 0 0,1-1-1 0 0,1 1 1 0 0,1 1 0 0 0,0 0 0 0 0,2 0-1 0 0,0 1 1 0 0,1 1 0 0 0,1 0 0 0 0,0 1 0 0 0,33-27-1 0 0,2 6-181 0 0,1 2 1 0 0,92-47-1 0 0,-22 17-1200 0 0,-84 48-1359 0 0,-21 9 1101 0 0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24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51 11975 0 0,'2'-6'343'0'0,"9"-17"817"0"0,-11 23-1004 0 0,0-1 0 0 0,1 1-1 0 0,-1-1 1 0 0,0 1 0 0 0,0-1 0 0 0,0 1 0 0 0,1-1-1 0 0,-1 1 1 0 0,0-1 0 0 0,0 1 0 0 0,0-1 0 0 0,0 0-1 0 0,0 1 1 0 0,0-1 0 0 0,0 1 0 0 0,0-1 0 0 0,0 1-1 0 0,0-1 1 0 0,0 0 0 0 0,0 1 0 0 0,-1-1 0 0 0,1 1-1 0 0,0-1 1 0 0,0 1 0 0 0,-1-2 0 0 0,0 2-18 0 0,0-1 0 0 0,1 0-1 0 0,-1 1 1 0 0,0-1 0 0 0,0 1 0 0 0,0-1 0 0 0,0 1 0 0 0,1 0 0 0 0,-1-1 0 0 0,0 1 0 0 0,0 0 0 0 0,0-1 0 0 0,0 1-1 0 0,-1 0 1 0 0,-2 0 3 0 0,-1-1 0 0 0,1 1-1 0 0,-1 1 1 0 0,1-1 0 0 0,0 1-1 0 0,-5 0 1 0 0,-3 3-25 0 0,0 1 0 0 0,0-1 0 0 0,0 2-1 0 0,-17 11 1 0 0,-42 33 136 0 0,47-32-78 0 0,-9 6 59 0 0,0 2-1 0 0,2 1 1 0 0,1 1 0 0 0,1 2-1 0 0,-26 34 1 0 0,37-39-94 0 0,0 0 0 0 0,-24 51-1 0 0,37-64-113 0 0,0-1-1 0 0,1 2 0 0 0,1-1 0 0 0,0 0 1 0 0,0 1-1 0 0,1-1 0 0 0,1 1 0 0 0,0 0 1 0 0,1 20-1 0 0,1-25-109 0 0,0 0-1 0 0,0 1 1 0 0,0-1 0 0 0,1 0 0 0 0,1 0-1 0 0,-1 0 1 0 0,1 0 0 0 0,1-1-1 0 0,-1 1 1 0 0,1-1 0 0 0,1 0 0 0 0,-1 0-1 0 0,1 0 1 0 0,1-1 0 0 0,-1 1 0 0 0,1-1-1 0 0,10 8 1 0 0,-11-10-636 0 0,0 1 0 0 0,1-1 1 0 0,0 0-1 0 0,0-1 0 0 0,7 4 0 0 0,2-1-5870 0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24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13015 0 0,'0'0'1759'0'0,"1"2"-1382"0"0,6 14 361 0 0,1-1 0 0 0,0 0-1 0 0,1 0 1 0 0,20 25-1 0 0,1 3 719 0 0,-7-12-491 0 0,1-1 0 0 0,46 43 0 0 0,-58-61-850 0 0,1-1-1 0 0,0 0 1 0 0,1-1 0 0 0,0-1-1 0 0,1 0 1 0 0,23 10 0 0 0,-26-14-563 0 0,1 0-1 0 0,-1-1 1 0 0,20 3 0 0 0,-21-5-1128 0 0,-1-1 0 0 0,0 0 0 0 0,1-1 1 0 0,19-2-1 0 0,-10-1-4618 0 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25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1 9215 0 0,'0'0'4122'0'0,"10"4"1359"0"0,-9-3-5332 0 0,0-1 1 0 0,-1 1-1 0 0,1-1 1 0 0,0 1-1 0 0,-1-1 1 0 0,1 1-1 0 0,-1-1 1 0 0,1 1-1 0 0,-1 0 1 0 0,1-1-1 0 0,-1 1 0 0 0,1 0 1 0 0,-1-1-1 0 0,1 1 1 0 0,-1 0-1 0 0,0 0 1 0 0,0-1-1 0 0,1 1 1 0 0,-1 0-1 0 0,0 0 1 0 0,0 0-1 0 0,0-1 1 0 0,0 1-1 0 0,0 0 1 0 0,0 1-1 0 0,0 0-7 0 0,-1 1 0 0 0,1-1 0 0 0,-1 0 0 0 0,0 1 0 0 0,0-1 0 0 0,0 0 0 0 0,0 0 0 0 0,-2 4 0 0 0,-2 1-65 0 0,0 0 0 0 0,-1 0 0 0 0,0-1 0 0 0,-8 8 0 0 0,-12 5-45 0 0,0-1 0 0 0,-2-1 0 0 0,1-2 0 0 0,-35 14 0 0 0,3-4-227 0 0,-1-2 1 0 0,-115 28-1 0 0,125-38 85 0 0,-31 6-47 0 0,79-18 63 0 0,7-3-104 0 0,1 0 119 0 0,0 1 1 0 0,-1 0-1 0 0,1 0 0 0 0,0 1 0 0 0,8-1 0 0 0,6 4-25 0 0,-11 1 104 0 0,-8-2 24 0 0,1 0 0 0 0,0 0-1 0 0,-1 0 1 0 0,1 0 0 0 0,-1 1 0 0 0,0-1-1 0 0,0 0 1 0 0,0 1 0 0 0,0-1 0 0 0,0 1-1 0 0,-1-1 1 0 0,2 5 0 0 0,1 34 432 0 0,-3-35-409 0 0,0 14 128 0 0,-1 1 1 0 0,-1-1-1 0 0,-5 22 0 0 0,-4 30 224 0 0,9-46-271 0 0,0-18-95 0 0,1 1-1 0 0,0-1 0 0 0,1 0 1 0 0,0 0-1 0 0,0 1 0 0 0,1-1 1 0 0,0 0-1 0 0,0 1 0 0 0,1-1 1 0 0,3 9-1 0 0,-4-15-55 0 0,0-1 0 0 0,0 0 0 0 0,0 0 0 0 0,0 1 0 0 0,0-1 0 0 0,1 0 0 0 0,-1 0-1 0 0,0 0 1 0 0,0 0 0 0 0,1 0 0 0 0,-1 0 0 0 0,1 0 0 0 0,-1-1 0 0 0,1 1 0 0 0,-1-1 0 0 0,1 1 0 0 0,0-1 0 0 0,-1 1 0 0 0,1-1-1 0 0,0 0 1 0 0,-1 0 0 0 0,1 0 0 0 0,2 0 0 0 0,2 0-191 0 0,-1 0-1 0 0,0 0 1 0 0,0-1 0 0 0,0 0-1 0 0,0 0 1 0 0,7-3-1 0 0,7-5-1243 0 0,1-3-329 0 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25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17567 0 0,'0'0'1588'0'0,"-1"0"-1304"0"0,0 0-257 0 0,0 1-1 0 0,0-1 1 0 0,0 1 0 0 0,1-1-1 0 0,-1 0 1 0 0,0 1-1 0 0,0-1 1 0 0,1 1 0 0 0,-1 0-1 0 0,0-1 1 0 0,1 1 0 0 0,-1 0-1 0 0,1-1 1 0 0,-1 1-1 0 0,1 0 1 0 0,-1 0 0 0 0,1-1-1 0 0,-1 1 1 0 0,1 0-1 0 0,0 0 1 0 0,-1 0 0 0 0,1-1-1 0 0,0 1 1 0 0,0 0-1 0 0,-1 0 1 0 0,1 0 0 0 0,0 2-1 0 0,0 0 109 0 0,-1 3-11 0 0,0 1 0 0 0,0-1 0 0 0,1 1-1 0 0,0 0 1 0 0,0-1 0 0 0,0 1 0 0 0,1-1 0 0 0,0 1-1 0 0,3 7 1 0 0,2 8 64 0 0,13 26 1 0 0,12 18 102 0 0,64 101 0 0 0,-52-97-195 0 0,-36-58-109 0 0,85 155 376 0 0,-79-141-99 0 0,-2 2 0 0 0,-1 0 0 0 0,-2 0 0 0 0,9 43 0 0 0,-12-35-82 0 0,-2 0 0 0 0,-1 0 0 0 0,-2 0 0 0 0,-7 58 0 0 0,-1-45 61 0 0,-2 0-1 0 0,-29 86 0 0 0,32-115-274 0 0,-1 0 0 0 0,-2 0 0 0 0,0-1 0 0 0,0-1 0 0 0,-2 0 0 0 0,0 0 0 0 0,-1-1 0 0 0,-1-1 0 0 0,-26 24 0 0 0,24-26-452 0 0,0 1 0 0 0,1 0 0 0 0,1 0 0 0 0,-17 23 0 0 0,31-36-136 0 0,-4 4 568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0:44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46 5983 0 0,'-1'0'464'0'0,"-30"1"632"0"0,26-1-373 0 0,0-1 1 0 0,0 1-1 0 0,0 1 1 0 0,0-1-1 0 0,1 0 1 0 0,-1 1 0 0 0,-9 2-1 0 0,-2 2 418 0 0,11-3-977 0 0,0-1-1 0 0,0 1 0 0 0,0-1 1 0 0,0 1-1 0 0,-8 5 1 0 0,5-2-143 0 0,3 0 35 0 0,-2 0-17 0 0,2 0-1 0 0,-1 0 1 0 0,0 1-1 0 0,1 0 1 0 0,0 0-1 0 0,-8 14 1 0 0,-17 43 144 0 0,17-35 9 0 0,6-14-114 0 0,1 1 1 0 0,-7 29-1 0 0,11-34-54 0 0,2-9-15 0 0,0-1 1 0 0,-1 1-1 0 0,1 0 1 0 0,0-1-1 0 0,0 1 0 0 0,0-1 1 0 0,0 1-1 0 0,1 0 1 0 0,-1-1-1 0 0,0 1 0 0 0,0-1 1 0 0,0 1-1 0 0,0 0 1 0 0,1-1-1 0 0,-1 1 1 0 0,0-1-1 0 0,0 1 0 0 0,1-1 1 0 0,-1 1-1 0 0,0-1 1 0 0,1 1-1 0 0,-1-1 0 0 0,1 1 1 0 0,-1-1-1 0 0,1 0 1 0 0,-1 1-1 0 0,1-1 0 0 0,-1 0 1 0 0,1 1-1 0 0,-1-1 1 0 0,1 0-1 0 0,-1 1 1 0 0,1-1-1 0 0,0 0 0 0 0,-1 0 1 0 0,1 0-1 0 0,-1 0 1 0 0,1 0-1 0 0,0 1 0 0 0,-1-1 1 0 0,1 0-1 0 0,0-1 1 0 0,4 1 30 0 0,0 0 0 0 0,0 0 0 0 0,-1-1 0 0 0,7-1 1 0 0,-6 1 5 0 0,15-4-4 0 0,0 0 0 0 0,0-2 0 0 0,-1 0 0 0 0,1-1 0 0 0,-2-1 0 0 0,1-1 0 0 0,-1 0 0 0 0,-1-2-1 0 0,0 0 1 0 0,0 0 0 0 0,-1-2 0 0 0,20-22 0 0 0,-30 30-27 0 0,0-1 0 0 0,0 0-1 0 0,-1 0 1 0 0,0-1 0 0 0,0 1-1 0 0,0-1 1 0 0,-1 0 0 0 0,3-9-1 0 0,-6 14-9 0 0,0 0-1 0 0,-1 0 1 0 0,1 0-1 0 0,-1 1 1 0 0,1-1 0 0 0,-1 0-1 0 0,0 0 1 0 0,0 0-1 0 0,0 0 1 0 0,-1 0-1 0 0,1 0 1 0 0,-1 0-1 0 0,1 0 1 0 0,-1 0 0 0 0,0 1-1 0 0,0-1 1 0 0,0 0-1 0 0,-1 0 1 0 0,1 1-1 0 0,-1-1 1 0 0,1 1-1 0 0,-1 0 1 0 0,0-1-1 0 0,0 1 1 0 0,0 0 0 0 0,0 0-1 0 0,0 0 1 0 0,-4-2-1 0 0,3 2-76 0 0,0-1 0 0 0,0 1 0 0 0,0 1 0 0 0,-1-1 1 0 0,1 0-1 0 0,0 1 0 0 0,-1-1 0 0 0,0 1 0 0 0,1 0 0 0 0,-1 1 0 0 0,0-1 0 0 0,0 0 0 0 0,1 1 0 0 0,-1 0 0 0 0,0 0 0 0 0,0 0 0 0 0,1 0 0 0 0,-1 1 0 0 0,0 0 0 0 0,0-1 1 0 0,-6 4-1 0 0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26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1 231 3223 0 0,'0'0'12188'0'0,"2"0"-11618"0"0,7 2-275 0 0,-1 0 1 0 0,1-1 0 0 0,0 0 0 0 0,0-1 0 0 0,12-1-1 0 0,48-6 798 0 0,-55 5-876 0 0,213-46 1594 0 0,-5-18-1144 0 0,-163 47-491 0 0,28-10-2 0 0,-39 12-326 0 0,2 1 0 0 0,79-13 1 0 0,-109 27-323 0 0,-10 2-2392 0 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27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0 12895 0 0,'0'0'1507'0'0,"0"2"-604"0"0,-3 5-81 0 0,-1 0-1 0 0,1 0 1 0 0,-10 12 0 0 0,-3 6-60 0 0,-13 32-82 0 0,3 0-1 0 0,-26 80 1 0 0,-15 128-424 0 0,66-260-283 0 0,-2 11-358 0 0,0-1 1 0 0,1 1-1 0 0,0-1 0 0 0,1 1 1 0 0,2 18-1 0 0,1-18-842 0 0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27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354 139 7831 0 0,'-5'0'174'0'0,"-1"0"-1"0"0,1 1 1 0 0,0-1 0 0 0,-1 1-1 0 0,-7 3 6186 0 0,16-5-5888 0 0,36-10 75 0 0,0-2 0 0 0,-1-1 1 0 0,-1-2-1 0 0,41-24 1 0 0,-61 30-194 0 0,1 1 1 0 0,0 1 0 0 0,1 1 0 0 0,29-8 0 0 0,-26 15 6 0 0,-21 0-225 0 0,0 2-21 0 0,0 2-80 0 0,-1 0 0 0 0,0 0 0 0 0,1 0 0 0 0,-2 0 0 0 0,1 0 0 0 0,0 0 0 0 0,-1 0 0 0 0,0 0-1 0 0,0 0 1 0 0,0 0 0 0 0,0 0 0 0 0,0 0 0 0 0,-1-1 0 0 0,0 1 0 0 0,0 0 0 0 0,-2 3 0 0 0,-6 7 85 0 0,0 0 0 0 0,-17 19 0 0 0,-28 27-99 0 0,-2-3 0 0 0,-77 59 0 0 0,-104 72-1480 0 0,163-136 242 0 0,6-4 30 0 0,67-47 2280 0 0,15 1-336 0 0,19 0 116 0 0,45-1 1 0 0,-13-2-266 0 0,185-11 1079 0 0,-167 6-1300 0 0,-65 4-307 0 0,32 0-10 0 0,-36 4-2395 0 0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2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26 12031 0 0,'9'-8'1283'0'0,"10"-4"-1329"0"0,-9 7 3949 0 0,-11 7-3571 0 0,-1 4-181 0 0,-1-1 0 0 0,0 0 0 0 0,0 0 0 0 0,-1 0 0 0 0,1 0 0 0 0,-1 0 0 0 0,0-1 0 0 0,-7 7 0 0 0,-42 31 707 0 0,15-13-411 0 0,-67 73-54 0 0,46-42-290 0 0,-6 6-16 0 0,3 4 0 0 0,-62 90-1 0 0,107-137 70 0 0,2 1 0 0 0,0 1 0 0 0,2 0 0 0 0,0 1 0 0 0,2 0 0 0 0,-9 29 0 0 0,19-49-94 0 0,0 0 0 0 0,0 0 0 0 0,0 0 0 0 0,1 1-1 0 0,-1-1 1 0 0,1 0 0 0 0,1 0 0 0 0,0 1 0 0 0,-1-1 0 0 0,2 0 0 0 0,-1 0-1 0 0,1 0 1 0 0,0 0 0 0 0,0 0 0 0 0,1-1 0 0 0,-1 1 0 0 0,1 0-1 0 0,6 7 1 0 0,-3-5 17 0 0,1 0 0 0 0,0-1-1 0 0,0 0 1 0 0,1 0-1 0 0,0 0 1 0 0,0-1 0 0 0,1 0-1 0 0,-1-1 1 0 0,1 0 0 0 0,14 6-1 0 0,-9-5 90 0 0,1 0 0 0 0,-1-2-1 0 0,1 1 1 0 0,19 2 0 0 0,-27-6-100 0 0,-5 0-7 0 0,-1-1-1 0 0,1 1 0 0 0,-1-1 0 0 0,1 1 0 0 0,-1-1 0 0 0,1 0 0 0 0,-1 0 0 0 0,1 0 0 0 0,3 0 0 0 0,-4-1-316 0 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28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11 10911 0 0,'0'0'987'0'0,"2"-1"-810"0"0,10-9 3119 0 0,-18 22 1152 0 0,2-6-5254 0 0,-61 124 2404 0 0,-7 14-787 0 0,54-102-545 0 0,-21 68 0 0 0,32-74-69 0 0,7-35-94 0 0,0 0-232 0 0,1-1 58 0 0,-1 1 1 0 0,1-1-1 0 0,-1 0 1 0 0,1 1-1 0 0,-1-1 0 0 0,1 0 1 0 0,-1 1-1 0 0,1-1 1 0 0,-1 0-1 0 0,1 0 1 0 0,0 0-1 0 0,-1 1 1 0 0,1-1-1 0 0,-1 0 1 0 0,1 0-1 0 0,0 0 1 0 0,-1 0-1 0 0,2 0 1 0 0,3-2-422 0 0,0 1 1 0 0,0-1 0 0 0,0 0-1 0 0,-1-1 1 0 0,8-4 0 0 0,6-11-1035 0 0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29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7487 0 0,'0'0'8034'0'0,"-1"2"-7461"0"0,1 7-344 0 0,-1 0 0 0 0,1 0 1 0 0,1 0-1 0 0,-1 1 0 0 0,2-1 1 0 0,-1 0-1 0 0,1 0 0 0 0,0-1 1 0 0,5 11-1 0 0,0-1-48 0 0,0 0 0 0 0,2-1 0 0 0,14 24 0 0 0,-9-23-40 0 0,0 0 0 0 0,2-2-1 0 0,0 1 1 0 0,0-2 0 0 0,33 24-1 0 0,-25-20-16 0 0,-11-9-49 0 0,0 2 0 0 0,0 0 0 0 0,-1 0-1 0 0,13 17 1 0 0,-21-22-46 0 0,1 0-1 0 0,-1 0 1 0 0,0 0-1 0 0,-1 1 1 0 0,1-1-1 0 0,-1 1 1 0 0,-1 0 0 0 0,0 0-1 0 0,0 0 1 0 0,2 16-1 0 0,-4-8-18 0 0,0 0-1 0 0,-1 0 1 0 0,0 0 0 0 0,-1 0-1 0 0,-1-1 1 0 0,-1 1-1 0 0,0-1 1 0 0,-1 0 0 0 0,-8 18-1 0 0,1-8 10 0 0,-1-1 1 0 0,-1 0-1 0 0,-1-2 0 0 0,-27 33 0 0 0,0 0-3 0 0,26-33-221 0 0,-29 32 0 0 0,44-53-33 0 0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30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0 10135 0 0,'0'0'3182'0'0,"-2"1"-2026"0"0,-81 72 2413 0 0,-34 46-2776 0 0,83-84-447 0 0,9-9-257 0 0,-60 65 108 0 0,72-74-144 0 0,0 1 0 0 0,1 0-1 0 0,-17 35 1 0 0,18-31 221 0 0,2 2 0 0 0,0-1 1 0 0,-5 28-1 0 0,11-36-58 0 0,0 0 1 0 0,1 1 0 0 0,1-1-1 0 0,1 1 1 0 0,0-1 0 0 0,3 20-1 0 0,-1-19-96 0 0,1-1 1 0 0,0 0-1 0 0,2 0 0 0 0,-1-1 1 0 0,2 1-1 0 0,0-1 0 0 0,0 0 1 0 0,1-1-1 0 0,1 1 0 0 0,0-1 1 0 0,15 16-1 0 0,1-1 240 0 0,-23-27-128 0 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30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43 1839 0 0,'-2'1'83'0'0,"-6"3"-8"0"0,-1 0 1 0 0,0-1-1 0 0,0 0 0 0 0,-10 2 0 0 0,0 0 2571 0 0,0-1 10505 0 0,34-4-12217 0 0,3-2-565 0 0,0-1 0 0 0,0 0 0 0 0,33-11 1 0 0,49-25 493 0 0,-81 29-513 0 0,-17 9-554 0 0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31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9 15487 0 0,'0'0'1408'0'0,"1"-1"-1162"0"0,2-7 2562 0 0,-11 73-1819 0 0,-22 41-172 0 0,5-20-512 0 0,6-18-230 0 0,6-25-88 0 0,-7 47-1 0 0,20-88-169 0 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31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10591 0 0,'0'0'819'0'0,"-7"5"-310"0"0,4-2-160 0 0,0 1 0 0 0,0-1 0 0 0,0 1-1 0 0,1 0 1 0 0,0 0 0 0 0,0 0 0 0 0,0 0-1 0 0,0 0 1 0 0,0 0 0 0 0,1 1 0 0 0,0-1 0 0 0,0 0-1 0 0,0 1 1 0 0,0 6 0 0 0,-1 2-13 0 0,2 1-1 0 0,0-1 1 0 0,3 23 0 0 0,0-18-204 0 0,2 1-1 0 0,-1-1 1 0 0,2 0 0 0 0,1 0-1 0 0,0-1 1 0 0,1 0 0 0 0,1 0-1 0 0,0-1 1 0 0,21 28 0 0 0,9 2 131 0 0,75 72 0 0 0,-62-68 57 0 0,-41-39-193 0 0,0 0 0 0 0,-1 1 0 0 0,-1 0 0 0 0,0 1 0 0 0,-1 0 0 0 0,14 27 0 0 0,-19-33-51 0 0,-1 1 1 0 0,1-1 0 0 0,-1 1-1 0 0,-1 0 1 0 0,1-1 0 0 0,-1 1-1 0 0,-1 0 1 0 0,1 0 0 0 0,-1 0-1 0 0,-1 0 1 0 0,1-1 0 0 0,-2 1-1 0 0,1 0 1 0 0,-1 0 0 0 0,-3 10-1 0 0,-3 0 64 0 0,0 0 0 0 0,-1-1 0 0 0,0 0 0 0 0,-2 0 0 0 0,-16 19 0 0 0,-70 72 292 0 0,68-77-376 0 0,-32 30 73 0 0,-33 38-1603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0:44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89 330 13303 0 0,'0'0'1202'0'0,"-7"3"-964"0"0,0-3 106 0 0,0 0 0 0 0,1-1 0 0 0,-1 0 0 0 0,1 0 0 0 0,0 0 0 0 0,-9-4 0 0 0,13 5-262 0 0,1-1 0 0 0,-1 1-1 0 0,1-1 1 0 0,-1 0 0 0 0,1 0 0 0 0,0 1-1 0 0,-1-1 1 0 0,1 0 0 0 0,0 0 0 0 0,-1 0-1 0 0,1-1 1 0 0,0 1 0 0 0,0 0 0 0 0,0 0-1 0 0,0-1 1 0 0,0 1 0 0 0,0 0 0 0 0,1-1-1 0 0,-1 1 1 0 0,0-1 0 0 0,1 1 0 0 0,-1-1-1 0 0,1 1 1 0 0,-1-1 0 0 0,1 0 0 0 0,0 1-1 0 0,0-1 1 0 0,0 0 0 0 0,0 1 0 0 0,0-1-1 0 0,0-2 1 0 0,2-6 42 0 0,1-1 0 0 0,0 1-1 0 0,1 0 1 0 0,0 1 0 0 0,0-1-1 0 0,1 1 1 0 0,0-1 0 0 0,1 1-1 0 0,0 1 1 0 0,0-1 0 0 0,1 1-1 0 0,14-13 1 0 0,-1 2-227 0 0,2 2 0 0 0,0 0 0 0 0,40-23 0 0 0,-44 29-129 0 0,1 1 1 0 0,27-9-1 0 0,-38 16 141 0 0,1 0 0 0 0,0 1-1 0 0,-1 0 1 0 0,1 0 0 0 0,0 1 0 0 0,0 0 0 0 0,0 1-1 0 0,11 0 1 0 0,-18 1 79 0 0,0-1-1 0 0,0 0 1 0 0,1 1-1 0 0,-1-1 0 0 0,0 1 1 0 0,0 0-1 0 0,0 0 1 0 0,0-1-1 0 0,0 1 1 0 0,0 1-1 0 0,0-1 1 0 0,0 0-1 0 0,0 0 0 0 0,0 1 1 0 0,0-1-1 0 0,-1 1 1 0 0,1 0-1 0 0,-1-1 1 0 0,1 1-1 0 0,-1 0 1 0 0,0 0-1 0 0,0 0 0 0 0,0 0 1 0 0,0 0-1 0 0,0 0 1 0 0,0 0-1 0 0,0 0 1 0 0,0 0-1 0 0,-1 1 1 0 0,0-1-1 0 0,1 0 0 0 0,-1 5 1 0 0,0 6-1 0 0,0-1-1 0 0,-1 1 1 0 0,0 0 0 0 0,-6 21-1 0 0,3-14 7 0 0,1-3 2 0 0,-2 4 68 0 0,2 1 1 0 0,0-1-1 0 0,1 29 0 0 0,2-44-59 0 0,1 0-1 0 0,0-1 0 0 0,0 1 1 0 0,0 0-1 0 0,1-1 0 0 0,0 1 1 0 0,0-1-1 0 0,0 1 1 0 0,1-1-1 0 0,0 0 0 0 0,0 0 1 0 0,0 0-1 0 0,0 0 0 0 0,5 4 1 0 0,-6-8-72 0 0,-1 0-1 0 0,0-1 1 0 0,1 1 0 0 0,-1 0-1 0 0,1-1 1 0 0,-1 1 0 0 0,1-1-1 0 0,-1 1 1 0 0,1-1 0 0 0,-1 0-1 0 0,1 0 1 0 0,0 1 0 0 0,-1-1-1 0 0,3-1 1 0 0,0 1-355 0 0,11 1-980 0 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32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62 6447 0 0,'26'-13'133'0'0,"39"-16"0"0"0,-50 24 498 0 0,29-6 0 0 0,-6 7 3216 0 0,-16 9 2297 0 0,-26 9-4920 0 0,1-9-1113 0 0,1 0-1 0 0,-1 0 1 0 0,0-1 0 0 0,-1 1-1 0 0,1-1 1 0 0,-1 0 0 0 0,0 0 0 0 0,-6 4-1 0 0,-39 27 201 0 0,37-27-201 0 0,-38 25 121 0 0,-196 122 170 0 0,16-15-401 0 0,171-99 0 0 0,-94 83 0 0 0,144-116 27 0 0,0 1 1 0 0,1 0-1 0 0,0 1 0 0 0,0 0 0 0 0,1 1 1 0 0,0-1-1 0 0,-10 24 0 0 0,15-30 14 0 0,0 0-1 0 0,1 0 0 0 0,0 0 1 0 0,0 0-1 0 0,0 0 1 0 0,0 1-1 0 0,1-1 1 0 0,0 0-1 0 0,0 1 1 0 0,0-1-1 0 0,0 1 1 0 0,1-1-1 0 0,0 0 1 0 0,-1 0-1 0 0,2 1 1 0 0,-1-1-1 0 0,0 0 1 0 0,1 0-1 0 0,0 0 1 0 0,0 0-1 0 0,0-1 0 0 0,0 1 1 0 0,1 0-1 0 0,-1-1 1 0 0,1 1-1 0 0,4 3 1 0 0,0-1-15 0 0,0 0 1 0 0,1 0 0 0 0,-1 0-1 0 0,1-1 1 0 0,0-1 0 0 0,1 1-1 0 0,-1-2 1 0 0,12 5 0 0 0,-13-6-1683 0 0,0 0 1 0 0,0-1-1 0 0,12 2 0 0 0,-5-3-5288 0 0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32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15175 0 0,'0'0'2220'0'0,"-2"1"-1588"0"0,-20 7-138 0 0,0 0 0 0 0,0 2 0 0 0,1 1 0 0 0,1 1 0 0 0,-28 20 0 0 0,36-24-464 0 0,1 2-1 0 0,0-1 1 0 0,1 2 0 0 0,0-1 0 0 0,1 1 0 0 0,0 1 0 0 0,0 0 0 0 0,1 0-1 0 0,1 1 1 0 0,-7 14 0 0 0,13-23-25 0 0,0-1-1 0 0,-1 0 1 0 0,1 1-1 0 0,1-1 0 0 0,-1 1 1 0 0,0-1-1 0 0,1 1 1 0 0,0-1-1 0 0,0 1 1 0 0,0 0-1 0 0,0-1 1 0 0,1 1-1 0 0,1 5 1 0 0,-2-7-2 0 0,1 0 0 0 0,0 0 0 0 0,0 0 1 0 0,0-1-1 0 0,0 1 0 0 0,0 0 0 0 0,0-1 0 0 0,1 1 1 0 0,-1-1-1 0 0,0 1 0 0 0,1-1 0 0 0,-1 0 1 0 0,1 1-1 0 0,0-1 0 0 0,-1 0 0 0 0,1 0 1 0 0,0 0-1 0 0,0 0 0 0 0,-1-1 0 0 0,1 1 1 0 0,0 0-1 0 0,0-1 0 0 0,0 1 0 0 0,0-1 1 0 0,4 0-1 0 0,25 4 82 0 0,39-2 1 0 0,-59-2-76 0 0,0-1 1 0 0,0 0 0 0 0,-1 0-1 0 0,1-2 1 0 0,0 1 0 0 0,-1-1-1 0 0,14-6 1 0 0,-21 7-4 0 0,-1 1 0 0 0,1-1 0 0 0,0 1 0 0 0,-1-1 0 0 0,1 0 0 0 0,-1 0 0 0 0,1 0 0 0 0,-1 0 0 0 0,0 0 0 0 0,0-1 0 0 0,0 1 1 0 0,0-1-1 0 0,-1 0 0 0 0,1 1 0 0 0,-1-1 0 0 0,2-3 0 0 0,-2 1 21 0 0,1 0 0 0 0,-1 1 1 0 0,0-1-1 0 0,0 0 0 0 0,-1 0 1 0 0,0 0-1 0 0,0 0 0 0 0,0-1 1 0 0,-1-5-1 0 0,-1-2 41 0 0,-1 0 0 0 0,-1 1 0 0 0,0-1 0 0 0,0 1-1 0 0,-1-1 1 0 0,-12-19 0 0 0,8 17-633 0 0,-20-22-1 0 0,12 17-6307 0 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32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13 175 7831 0 0,'-1'2'10938'0'0,"-2"11"-10650"0"0,0 0 1 0 0,-2 20-1 0 0,4-17 88 0 0,1-1-1 0 0,1 1 1 0 0,3 27 0 0 0,0-23-134 0 0,1-1 1 0 0,1 1-1 0 0,0-1 0 0 0,2 0 1 0 0,14 27-1 0 0,-19-41-199 0 0,0 1 1 0 0,1-1-1 0 0,-1 0 0 0 0,8 7 0 0 0,-10-11 29 0 0,6 5 212 0 0,-6-5-203 0 0,0-1-1 0 0,0 1 1 0 0,0 0 0 0 0,0 0-1 0 0,1 0 1 0 0,-1-1 0 0 0,0 1-1 0 0,0-1 1 0 0,0 1 0 0 0,1-1-1 0 0,-1 1 1 0 0,0-1 0 0 0,0 0-1 0 0,1 1 1 0 0,-1-1 0 0 0,0 0-1 0 0,3 0 1 0 0,-3 0 607 0 0,10-2 216 0 0,-8 1-844 0 0,-1 0 1 0 0,0 1-1 0 0,0-1 0 0 0,1 0 0 0 0,-1 0 1 0 0,0 0-1 0 0,0 0 0 0 0,0-1 0 0 0,2-1 1 0 0,-3 2 96 0 0,5-6 152 0 0,103-120 186 0 0,-98 114-455 0 0,31-38-119 0 0,45-70 1 0 0,-31 41-426 0 0,-13 25-140 0 0,-37 49 384 0 0,0 0 0 0 0,1 0-1 0 0,-1 0 1 0 0,1 1 0 0 0,0 0 0 0 0,8-4-1 0 0,-13 8-183 0 0,1 0-1 0 0,-1 0 0 0 0,1 1 1 0 0,-1-1-1 0 0,1 0 0 0 0,-1 1 0 0 0,1 0 1 0 0,4 0-1 0 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33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4 12871 0 0,'0'0'1164'0'0,"-15"-3"-825"0"0,9 3 10 0 0,-1 0-1 0 0,1 0 1 0 0,-1 1 0 0 0,1 0-1 0 0,0 0 1 0 0,-1 1 0 0 0,1-1-1 0 0,0 1 1 0 0,0 1 0 0 0,-9 4 0 0 0,-3 2-89 0 0,1 2 0 0 0,-17 12 0 0 0,3 1 22 0 0,2 2 1 0 0,0 1-1 0 0,2 1 1 0 0,-38 51 0 0 0,-80 139 95 0 0,128-191-370 0 0,-34 61 2 0 0,43-72-7 0 0,0 1 0 0 0,1 1-1 0 0,-7 25 1 0 0,14-40 12 0 0,-1 1 1 0 0,1-1-1 0 0,-1 0 1 0 0,1 0-1 0 0,0 0 1 0 0,0 1-1 0 0,0-1 1 0 0,0 0-1 0 0,1 0 1 0 0,0 0-1 0 0,-1 0 1 0 0,1 1-1 0 0,0-1 1 0 0,0 0-1 0 0,1 0 1 0 0,2 4-1 0 0,-1-3 19 0 0,0 0 1 0 0,0 0-1 0 0,0 0 0 0 0,1-1 0 0 0,0 1 1 0 0,0-1-1 0 0,0 0 0 0 0,0 0 0 0 0,8 4 1 0 0,0-1-92 0 0,0-1 1 0 0,0-1 0 0 0,0 0 0 0 0,1-1-1 0 0,-1 0 1 0 0,1-1 0 0 0,21 2 0 0 0,-19-4-707 0 0,1 0 1 0 0,16-2-1 0 0,-11-1-1028 0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33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7831 0 0,'0'0'603'0'0,"-1"1"-106"0"0,-16 47 7224 0 0,15-40-7333 0 0,1 0 0 0 0,-1 0 1 0 0,1 0-1 0 0,1-1 0 0 0,-1 1 0 0 0,1 0 1 0 0,2 15-1 0 0,0-12-278 0 0,1-1 0 0 0,0 1 0 0 0,0-1 0 0 0,1 0 0 0 0,0 0 0 0 0,1 0 0 0 0,0 0 1 0 0,0-1-1 0 0,1 0 0 0 0,1 0 0 0 0,-1 0 0 0 0,1-1 0 0 0,1 0 0 0 0,0-1 0 0 0,15 13 0 0 0,9 2 484 0 0,0-2 0 0 0,1-1 0 0 0,43 17 0 0 0,8 6-162 0 0,-61-31-428 0 0,-12-6-11 0 0,0 1 0 0 0,0 0-1 0 0,12 10 1 0 0,-22-15-116 0 0,2 6-564 0 0,8-11-6542 0 0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34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0 14855 0 0,'0'0'1350'0'0,"-1"2"-1110"0"0,-4 5 94 0 0,1 1-1 0 0,0 0 1 0 0,0 1 0 0 0,1-1 0 0 0,0 1 0 0 0,-2 9 0 0 0,-10 26 1478 0 0,5-25-1493 0 0,0 0 0 0 0,-1-1 0 0 0,-1 0 1 0 0,0-1-1 0 0,-1 0 0 0 0,-1-1 0 0 0,-1 0 0 0 0,0-1 0 0 0,-29 21 1 0 0,-16 6-110 0 0,-97 51 1 0 0,52-32-23 0 0,91-53-238 0 0,-55 36 275 0 0,59-36-459 0 0,0 0-1 0 0,0 0 1 0 0,1 1-1 0 0,-10 12 1 0 0,19-21 130 0 0,-1 0 0 0 0,1 1-1 0 0,0-1 1 0 0,0 0 0 0 0,-1 0 0 0 0,1 1 0 0 0,0-1 0 0 0,0 0 0 0 0,0 1 0 0 0,0-1 0 0 0,0 0 0 0 0,0 1-1 0 0,-1-1 1 0 0,1 0 0 0 0,0 1 0 0 0,0-1 0 0 0,0 1 0 0 0,0-1 0 0 0,0 0 0 0 0,0 1 0 0 0,0-1-1 0 0,1 0 1 0 0,-1 1 0 0 0,0-1 0 0 0,0 0 0 0 0,0 1 0 0 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34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0 5983 0 0,'0'0'10852'0'0,"-4"11"-8453"0"0,3-6-2209 0 0,0 0-1 0 0,1 0 1 0 0,0 0 0 0 0,0 0 0 0 0,0 0-1 0 0,1 0 1 0 0,-1 0 0 0 0,1 0-1 0 0,0 0 1 0 0,1 0 0 0 0,2 7 0 0 0,3 3 262 0 0,0-1 0 0 0,13 18 0 0 0,3 7 173 0 0,-19-32-574 0 0,-1 1-1 0 0,0-1 1 0 0,-1 1-1 0 0,1-1 1 0 0,-2 1-1 0 0,1 0 1 0 0,-1-1-1 0 0,0 1 1 0 0,-1 0-1 0 0,0 15 1 0 0,0-18-23 0 0,-1 1-1 0 0,0-1 1 0 0,0 0 0 0 0,0 1-1 0 0,-1-1 1 0 0,0 0 0 0 0,0 0 0 0 0,0 0-1 0 0,-1 0 1 0 0,1 0 0 0 0,-1 0 0 0 0,-1-1-1 0 0,1 1 1 0 0,0-1 0 0 0,-1 0-1 0 0,-5 5 1 0 0,-2 0-284 0 0,0 0 0 0 0,-25 13 0 0 0,32-19 180 0 0,0-1 0 0 0,0-1-1 0 0,0 1 1 0 0,-1 0 0 0 0,1-1-1 0 0,-1 0 1 0 0,1 0 0 0 0,-1 0-1 0 0,0-1 1 0 0,1 1 0 0 0,-1-1-1 0 0,-8-1 1 0 0,13 1-1 0 0,0 0-1 0 0,-1 0 1 0 0,1 0-1 0 0,-1-1 1 0 0,1 1 0 0 0,0 0-1 0 0,-1 0 1 0 0,1 0-1 0 0,-1 0 1 0 0,1-1-1 0 0,0 1 1 0 0,-1 0-1 0 0,1 0 1 0 0,0-1 0 0 0,0 1-1 0 0,-1 0 1 0 0,1-1-1 0 0,0 1 1 0 0,-1 0-1 0 0,1-1 1 0 0,0 1 0 0 0,-1-1-274 0 0,-3-8-1411 0 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35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15087 0 0,'0'0'3834'0'0,"-11"4"-1645"0"0,10-3-2092 0 0,0 1 0 0 0,0 0 1 0 0,0 0-1 0 0,0 0 0 0 0,0-1 1 0 0,0 1-1 0 0,0 0 0 0 0,1 0 1 0 0,-1 0-1 0 0,1 0 0 0 0,-1 0 0 0 0,1 0 1 0 0,0 0-1 0 0,0 1 0 0 0,0 3 1 0 0,1-2 16 0 0,-1 0 0 0 0,1 0 0 0 0,0 0 0 0 0,1 0 0 0 0,-1 0 0 0 0,1 0 0 0 0,3 5 0 0 0,3 5 80 0 0,2 0-1 0 0,0-1 1 0 0,13 14 0 0 0,-18-22-134 0 0,7 8 17 0 0,0-1 0 0 0,0 0 0 0 0,1-1-1 0 0,28 19 1 0 0,-34-26-126 0 0,1 0 0 0 0,-1 0 0 0 0,1-1-1 0 0,0 0 1 0 0,0 0 0 0 0,1-1-1 0 0,-1 0 1 0 0,0 0 0 0 0,1-1 0 0 0,-1-1-1 0 0,17 1 1 0 0,20-3-3375 0 0,-31 2 1664 0 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35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1 6911 0 0,'0'0'9452'0'0,"0"2"-8413"0"0,-5 11-100 0 0,0 1-1 0 0,0-1 1 0 0,-1 0 0 0 0,-1-1 0 0 0,-9 14-1 0 0,6-11-614 0 0,-2 0-1 0 0,0-1 1 0 0,-23 21-1 0 0,20-22-354 0 0,0-1 0 0 0,0-1 0 0 0,-1 0 0 0 0,-1-1 0 0 0,0-1 0 0 0,0 0 1 0 0,-1-2-1 0 0,-35 11 0 0 0,47-16 55 0 0,-3 0-7 0 0,0 0 0 0 0,1-1 1 0 0,-1 0-1 0 0,0 0 0 0 0,-9-1 1 0 0,17 0-19 0 0,1-1 0 0 0,-1 0 1 0 0,1 0-1 0 0,-1 0 0 0 0,1 1 0 0 0,0-1 1 0 0,0 0-1 0 0,-1 0 0 0 0,1 0 0 0 0,0 0 1 0 0,0 0-1 0 0,0 1 0 0 0,0-1 0 0 0,0 0 1 0 0,0 0-1 0 0,0 0 0 0 0,1-1 0 0 0,0-6-34 0 0,0 0 0 0 0,1 0 0 0 0,-1 1 0 0 0,2-1-1 0 0,-1 0 1 0 0,1 1 0 0 0,1 0 0 0 0,-1-1 0 0 0,9-11-1 0 0,-11 19 41 0 0,-1-1-1 0 0,0 1 0 0 0,1 0 0 0 0,-1-1 0 0 0,0 1 0 0 0,0 0 1 0 0,1-1-1 0 0,-1 1 0 0 0,0-1 0 0 0,0 1 0 0 0,0 0 0 0 0,0-1 1 0 0,0 1-1 0 0,0-1 0 0 0,0 1 0 0 0,1 0 0 0 0,-1-1 0 0 0,0 1 1 0 0,0-1-1 0 0,-1 1 0 0 0,1-1 0 0 0,0 1 0 0 0,0 0 0 0 0,0-1 1 0 0,0 1-1 0 0,0-1 0 0 0,0 1 0 0 0,0-1 0 0 0,-1 1 0 0 0,1 0 1 0 0,0-1-1 0 0,0 1 0 0 0,-1 0 0 0 0,1-1 0 0 0,0 1 0 0 0,0 0 1 0 0,-1-1-1 0 0,1 1 0 0 0,0 0 0 0 0,-1 0 0 0 0,1-1 0 0 0,-1 1 1 0 0,1 0-1 0 0,0 0 0 0 0,-1 0 0 0 0,1 0 0 0 0,-1-1 0 0 0,1 1 1 0 0,0 0-1 0 0,-1 0 0 0 0,1 0 0 0 0,-1 0 0 0 0,1 0 0 0 0,-1 0 0 0 0,1 0 1 0 0,-1 0-1 0 0,-24 1 249 0 0,19 1-242 0 0,1-1 0 0 0,-1 1 0 0 0,1-1 0 0 0,0 2-1 0 0,-1-1 1 0 0,1 0 0 0 0,0 1 0 0 0,0 0 0 0 0,0 0 0 0 0,1 1 0 0 0,-1-1-1 0 0,1 1 1 0 0,0 0 0 0 0,0 0 0 0 0,0 1 0 0 0,1-1 0 0 0,-1 1-1 0 0,1 0 1 0 0,0 0 0 0 0,0 0 0 0 0,1 0 0 0 0,0 0 0 0 0,0 0 0 0 0,0 1-1 0 0,0-1 1 0 0,1 1 0 0 0,0 0 0 0 0,0-1 0 0 0,0 1 0 0 0,1 0 0 0 0,0-1-1 0 0,0 1 1 0 0,0 0 0 0 0,1 0 0 0 0,2 9 0 0 0,16 55 676 0 0,2 13-187 0 0,-19-70-420 0 0,0 0 0 0 0,-1 0-1 0 0,0 0 1 0 0,-2 21-1 0 0,-2-12 109 0 0,-6 23 0 0 0,0-2 76 0 0,8-41-172 0 0,1-1-28 0 0,0 5-103 0 0,0-4-217 0 0,10-9-3594 0 0,0-3 2287 0 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36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11975 0 0,'0'0'923'0'0,"-2"1"-602"0"0,-2 1-69 0 0,0 1 0 0 0,1 0-1 0 0,-1 0 1 0 0,1 0-1 0 0,-1 0 1 0 0,1 1 0 0 0,0-1-1 0 0,0 1 1 0 0,1 0-1 0 0,-1 0 1 0 0,1 0 0 0 0,-3 6-1 0 0,2-2 78 0 0,0-1 1 0 0,1 1-1 0 0,0 0 0 0 0,1-1 0 0 0,0 1 0 0 0,-1 15 0 0 0,3-4 2 0 0,1 1 0 0 0,0-1-1 0 0,1 0 1 0 0,1 0-1 0 0,9 26 1 0 0,-1-13-104 0 0,2 0 1 0 0,1-1-1 0 0,1 0 0 0 0,37 51 1 0 0,-13-29 25 0 0,73 73-1 0 0,20 23-25 0 0,-117-127-197 0 0,0 1 1 0 0,-1 0-1 0 0,-2 1 1 0 0,0 1-1 0 0,11 30 1 0 0,-21-43 35 0 0,1-1 0 0 0,-2 1-1 0 0,0 0 1 0 0,0 0 0 0 0,-1 0 0 0 0,0 0 0 0 0,-1 0 0 0 0,0 0 0 0 0,-1 0 0 0 0,-1 0 0 0 0,0 0-1 0 0,-6 20 1 0 0,3-17 51 0 0,-1 0 0 0 0,-1-1 0 0 0,0 0-1 0 0,-1 0 1 0 0,0 0 0 0 0,-1-1 0 0 0,0-1-1 0 0,-1 0 1 0 0,-15 15 0 0 0,-111 88 386 0 0,11-9-429 0 0,43-20-104 0 0,73-75-132 0 0,0 1 0 0 0,0 0 0 0 0,2 1 1 0 0,-1 0-1 0 0,-10 27 0 0 0,17-37-84 0 0,0 1 1 0 0,0 0-1 0 0,1-1 1 0 0,-1 1-1 0 0,1 0 1 0 0,0 0-1 0 0,0 4 1 0 0,0-6-399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0:45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228 394 1839 0 0,'0'0'426'0'0,"0"1"1112"0"0,0 2-915 0 0,1-1-1 0 0,-1 0 0 0 0,0 0 0 0 0,-1 0 0 0 0,1 1 1 0 0,0-1-1 0 0,-1 0 0 0 0,1 0 0 0 0,-1 0 0 0 0,-1 4 1 0 0,0-2-155 0 0,0 1 0 0 0,-1 0 0 0 0,0-1 0 0 0,-4 5 1 0 0,-1 1-32 0 0,-1 0 1 0 0,-19 14 0 0 0,18-15-144 0 0,0-1 0 0 0,-1 0 0 0 0,-1 0 0 0 0,1-1 0 0 0,-1-1 0 0 0,-21 9 1 0 0,33-15-262 0 0,-1 0 1 0 0,0 0 0 0 0,0 1 0 0 0,0-1 0 0 0,0 0 0 0 0,0 0 0 0 0,0 0 0 0 0,1 0-1 0 0,-1 0 1 0 0,0 0 0 0 0,0 0 0 0 0,0 0 0 0 0,0 0 0 0 0,0 0 0 0 0,0-1 0 0 0,1 1-1 0 0,-1 0 1 0 0,0 0 0 0 0,0-1 0 0 0,0 1 0 0 0,0-1 0 0 0,1 1 0 0 0,-1-1-1 0 0,0 1 1 0 0,1-1 0 0 0,-1 1 0 0 0,0-1 0 0 0,1 0 0 0 0,-1 1 0 0 0,1-1 0 0 0,-1 0-1 0 0,1 0 1 0 0,-1 1 0 0 0,1-1 0 0 0,-1 0 0 0 0,1 0 0 0 0,0 0 0 0 0,-1-1-1 0 0,0-4 75 0 0,0 1-1 0 0,0-1 0 0 0,1 1 0 0 0,-1-1 0 0 0,2-6 0 0 0,-1 5-101 0 0,1-19 97 0 0,2 1 1 0 0,6-27-1 0 0,-3 18-66 0 0,-3 17-36 0 0,1 1 1 0 0,0-1 0 0 0,1 1-1 0 0,1-1 1 0 0,1 1 0 0 0,0 1-1 0 0,13-21 1 0 0,-12 25-2 0 0,0 0-1 0 0,1 0 1 0 0,0 1 0 0 0,0 0 0 0 0,1 1-1 0 0,0 0 1 0 0,1 0 0 0 0,0 1-1 0 0,22-12 1 0 0,2 3-27 0 0,1 1-1 0 0,1 3 0 0 0,1 0 1 0 0,-1 3-1 0 0,2 1 0 0 0,-1 1 1 0 0,68-3-1 0 0,-91 10 26 0 0,1 1 0 0 0,-1 1 0 0 0,1 0 0 0 0,-1 1 0 0 0,30 7 0 0 0,-41-7 2 0 0,0-1 1 0 0,1 1-1 0 0,-1 0 0 0 0,0 0 0 0 0,0 0 0 0 0,-1 1 0 0 0,1-1 0 0 0,0 1 1 0 0,-1 0-1 0 0,7 6 0 0 0,-9-6 0 0 0,1-1 0 0 0,0 1 0 0 0,0 0 0 0 0,-1 0 0 0 0,0 0 0 0 0,1 0 0 0 0,-1 0 0 0 0,0 0 0 0 0,-1 0 0 0 0,1 0-1 0 0,0 0 1 0 0,-1 1 0 0 0,0-1 0 0 0,0 0 0 0 0,0 0 0 0 0,0 1 0 0 0,-1 2 0 0 0,0 3 13 0 0,-2 0-1 0 0,1-1 0 0 0,-1 1 0 0 0,0-1 1 0 0,0 0-1 0 0,-1 0 0 0 0,-1 0 1 0 0,1-1-1 0 0,-1 1 0 0 0,-6 6 1 0 0,-10 11 68 0 0,-32 30 1 0 0,31-35-53 0 0,-1-1-1 0 0,0-1 1 0 0,-1-2 0 0 0,-1 0-1 0 0,0-1 1 0 0,-1-2 0 0 0,-43 16-1 0 0,32-15-20 0 0,-127 42-1 0 0,140-50-214 0 0,0 0 0 0 0,0-2 0 0 0,0-1 0 0 0,0-1 1 0 0,-26-1-1 0 0,47-2 124 0 0,0 1 0 0 0,0 0 0 0 0,0-1 0 0 0,0 1 1 0 0,0-1-1 0 0,0 0 0 0 0,0 0 0 0 0,1 0 1 0 0,-1 0-1 0 0,-3-2 0 0 0,5 2-8 0 0,0 0-1 0 0,-1 0 1 0 0,1 0-1 0 0,0 0 1 0 0,0 0-1 0 0,0 0 1 0 0,1 0-1 0 0,-1 0 1 0 0,0-1 0 0 0,0 1-1 0 0,1 0 1 0 0,-1 0-1 0 0,0-1 1 0 0,1 1-1 0 0,-1 0 1 0 0,1-1-1 0 0,0 1 1 0 0,-1-1 0 0 0,1 1-1 0 0,0-1 1 0 0,0 1-1 0 0,0 0 1 0 0,0-2-1 0 0,3-15-1352 0 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3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6911 0 0,'0'0'8792'0'0,"3"0"-8392"0"0,33-6 414 0 0,-1-1-1 0 0,37-13 1 0 0,1 0-340 0 0,-44 13-732 0 0,1 2 1 0 0,0 1-1 0 0,38 0 0 0 0,-65 4-522 0 0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38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48 5983 0 0,'-3'1'274'0'0,"-52"23"11380"0"0,213-51-9305 0 0,-40 6-1900 0 0,72-1-1193 0 0,-164 20 194 0 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40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34 5063 0 0,'0'0'7344'0'0,"1"-2"-6285"0"0,8-17 1124 0 0,-8 17-1227 0 0,6-9 2262 0 0,-6 20-3008 0 0,0-7 140 0 0,-1 0-182 0 0,0 6 2 0 0,0-6 972 0 0,-2 0-918 0 0,-1 2-130 0 0,-25 19 543 0 0,24-20-630 0 0,1-1 111 0 0,4-4 83 0 0,17-24 213 0 0,-17 24 195 0 0,-3 4-556 0 0,-4 5-69 0 0,5-5-130 0 0,-1-1-337 0 0,-3 4 288 0 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40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157 203 8751 0 0,'0'0'2022'0'0,"2"-2"-813"0"0,1-3 440 0 0,1 0 0 0 0,0 1 0 0 0,7-7 0 0 0,18-12 977 0 0,39-14-2893 0 0,-29 16 953 0 0,-13 7-521 0 0,1 1 0 0 0,0 2 0 0 0,48-15 0 0 0,-28 15 249 0 0,68-9 0 0 0,-113 20-391 0 0,0 0 0 0 0,-1 0 0 0 0,1 1 0 0 0,-1-1 0 0 0,1 0 0 0 0,0 1 0 0 0,-1-1 1 0 0,1 1-1 0 0,-1-1 0 0 0,0 1 0 0 0,1 0 0 0 0,-1-1 0 0 0,1 1 0 0 0,1 2 0 0 0,-2-3-1 0 0,0 1-18 0 0,-1 0-1 0 0,0-1 1 0 0,1 1-1 0 0,-1 0 1 0 0,0 0-1 0 0,0-1 1 0 0,1 1-1 0 0,-1 0 1 0 0,0 0-1 0 0,0-1 1 0 0,0 1-1 0 0,0 0 1 0 0,0 0 0 0 0,0-1-1 0 0,0 1 1 0 0,0 0-1 0 0,0 0 1 0 0,-1-1-1 0 0,1 1 1 0 0,0 1-1 0 0,-1-1 3 0 0,0 5-2 0 0,0-1 1 0 0,0 1-1 0 0,-1-1 0 0 0,0 1 0 0 0,0-1 1 0 0,0 0-1 0 0,-1 1 0 0 0,0-1 1 0 0,0-1-1 0 0,-5 8 0 0 0,-7 5 31 0 0,-22 21 0 0 0,15-16-24 0 0,-66 60 21 0 0,1-1 0 0 0,6-5-273 0 0,-119 87 1 0 0,163-135 214 0 0,27-20 20 0 0,1-1-23 0 0,0 1 0 0 0,-11 12 1 0 0,3-3 16 0 0,17-16 8 0 0,0-1 0 0 0,0 1 0 0 0,0-1-1 0 0,0 0 1 0 0,0 1 0 0 0,0-1-1 0 0,1 1 1 0 0,-1-1 0 0 0,0 1-1 0 0,0-1 1 0 0,0 1 0 0 0,1-1 0 0 0,-1 0-1 0 0,0 1 1 0 0,1-1 0 0 0,-1 1-1 0 0,0-1 1 0 0,1 0 0 0 0,-1 1 0 0 0,0-1-1 0 0,1 0 1 0 0,-1 0 0 0 0,0 1-1 0 0,1-1 1 0 0,0 0-2 0 0,1 2 5 0 0,1-1 0 0 0,-1 1 0 0 0,1-1 0 0 0,0 0-1 0 0,0 0 1 0 0,-1 0 0 0 0,1 0 0 0 0,0 0 0 0 0,0 0 0 0 0,0-1-1 0 0,0 0 1 0 0,0 0 0 0 0,5 0 0 0 0,6 0 20 0 0,23-5 0 0 0,-22 2 31 0 0,123-22 225 0 0,16-2 318 0 0,-150 27-533 0 0,7 2-48 0 0,-1-2-49 0 0,-7 0-153 0 0,9-5-4087 0 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41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0 12871 0 0,'0'0'4768'0'0,"0"3"-4370"0"0,0 7-165 0 0,-1-1 0 0 0,0 0 0 0 0,-1 0 1 0 0,0 0-1 0 0,-1 0 0 0 0,1 0 0 0 0,-2 0 1 0 0,1-1-1 0 0,-8 13 0 0 0,-7 8-99 0 0,-28 35 0 0 0,14-20 6 0 0,3-5-36 0 0,17-24-32 0 0,0 1 0 0 0,2 1 1 0 0,-14 26-1 0 0,23-43-68 0 0,1 1 0 0 0,0-1 0 0 0,0 1 0 0 0,-1-1 0 0 0,1 1 0 0 0,0 0 1 0 0,0-1-1 0 0,0 1 0 0 0,0-1 0 0 0,0 1 0 0 0,0 0 0 0 0,0-1 0 0 0,0 1 0 0 0,0 0 0 0 0,0-1 1 0 0,0 1-1 0 0,0-1 0 0 0,0 1 0 0 0,0 0 0 0 0,1-1 0 0 0,-1 1 0 0 0,0-1 0 0 0,0 1 0 0 0,1-1 0 0 0,0 2 1 0 0,14 9 33 0 0,-8-10-19 0 0,-3-1 1 0 0,6 3 31 0 0,0-2 0 0 0,0 1 0 0 0,1-2 0 0 0,-1 1 0 0 0,0-1 0 0 0,15-2 0 0 0,62-15 200 0 0,-14 3 98 0 0,-65 13-256 0 0,-4 1-59 0 0,19 3-1 0 0,-21-3-37 0 0,0 0 1 0 0,0 0-1 0 0,0 0 0 0 0,-1 0 1 0 0,1 1-1 0 0,0-1 0 0 0,0 1 1 0 0,0-1-1 0 0,0 1 0 0 0,0-1 1 0 0,2 3-1 0 0,5-2-211 0 0,1-1 42 0 0,-8 0-185 0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41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 10679 0 0,'0'0'1302'0'0,"1"2"-457"0"0,1 7-255 0 0,0 0 0 0 0,0 0 1 0 0,-1 0-1 0 0,-1 1 0 0 0,0-1 0 0 0,0 0 0 0 0,0 0 0 0 0,-1 0 1 0 0,-1 0-1 0 0,-2 11 0 0 0,-6 16 347 0 0,-16 40 0 0 0,20-60-587 0 0,-27 77 545 0 0,-75 178 312 0 0,66-172-1059 0 0,33-77-104 0 0,9-21-51 0 0,0-1 0 0 0,-1 1 0 0 0,1 0 0 0 0,0 0 0 0 0,-1-1 0 0 0,1 1 0 0 0,0 0 0 0 0,0 0 0 0 0,0 0 0 0 0,0-1 0 0 0,0 1 0 0 0,0 0 0 0 0,0 0 0 0 0,0 1 0 0 0,0-2-23 0 0,1 0 0 0 0,-1 1 1 0 0,1-1-1 0 0,-1 0 0 0 0,1 0 0 0 0,-1 0 0 0 0,1 1 0 0 0,0-1 0 0 0,-1 0 1 0 0,1 0-1 0 0,-1 0 0 0 0,1 0 0 0 0,-1 0 0 0 0,1 0 0 0 0,0 0 0 0 0,-1 0 1 0 0,1 0-1 0 0,-1 0 0 0 0,1 0 0 0 0,-1 0 0 0 0,1-1 0 0 0,0 1 0 0 0,0 0 0 0 0,17-7-712 0 0,-5 0-1555 0 0,-1-1 0 0 0,18-12 0 0 0,2-3-4341 0 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41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38 9215 0 0,'-2'2'707'0'0,"-55"33"780"0"0,47-28 113 0 0,1 0 0 0 0,-1 1 0 0 0,-11 14 0 0 0,13-10 112 0 0,7-10-566 0 0,9 10-526 0 0,-6-10-576 0 0,0-1 1 0 0,0 1-1 0 0,0-1 0 0 0,0 1 1 0 0,0-1-1 0 0,1 0 0 0 0,-1 0 1 0 0,1 0-1 0 0,-1 0 0 0 0,1 0 1 0 0,-1-1-1 0 0,1 1 0 0 0,-1-1 1 0 0,1 1-1 0 0,-1-1 0 0 0,6 0 1 0 0,4-1 142 0 0,0 0 0 0 0,16-4 0 0 0,-22 4-102 0 0,37-9 234 0 0,-1-2 1 0 0,58-25-1 0 0,19-6 131 0 0,-69 29-217 0 0,1 1 1 0 0,98-10-1 0 0,-141 23-214 0 0,-1 0-1 0 0,1 0 0 0 0,-1 1 1 0 0,15 2-1 0 0,-21-2-11 0 0,0-1 0 0 0,-1 0 0 0 0,1 1-1 0 0,0-1 1 0 0,-1 1 0 0 0,1-1 0 0 0,-1 1 0 0 0,1-1-1 0 0,-1 1 1 0 0,1 0 0 0 0,-1-1 0 0 0,1 1 0 0 0,-1-1-1 0 0,1 1 1 0 0,-1 0 0 0 0,0-1 0 0 0,1 1 0 0 0,-1 0-1 0 0,0 0 1 0 0,0 1 0 0 0,1 0 10 0 0,1 2-16 0 0,-1 1 0 0 0,0 0 0 0 0,0-1 1 0 0,0 1-1 0 0,0 0 0 0 0,-1 0 0 0 0,0-1 0 0 0,0 1 0 0 0,0 0 0 0 0,-1 0 0 0 0,1 0 0 0 0,-1-1 1 0 0,0 1-1 0 0,-1 0 0 0 0,1-1 0 0 0,-1 1 0 0 0,-4 7 0 0 0,-3 7-2 0 0,-2 0-1 0 0,-19 26 1 0 0,28-43 1 0 0,-19 24 0 0 0,-1 0 0 0 0,-41 36 0 0 0,34-35 0 0 0,-37 44 0 0 0,44-42 0 0 0,-13 14 0 0 0,-43 72 0 0 0,75-111 1 0 0,0 1-7 0 0,1 1-1 0 0,-1-1 0 0 0,1 1 1 0 0,0-1-1 0 0,-1 10 0 0 0,2-13-193 0 0,28 5-774 0 0,-22-7 536 0 0,0-1 0 0 0,1 0 1 0 0,-1 1-1 0 0,0-1 0 0 0,0-1 1 0 0,-1 1-1 0 0,9-4 0 0 0,16-11-5505 0 0,-7 2-287 0 0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42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67 7367 0 0,'11'-8'365'0'0,"1"0"-1"0"0,-1 1 0 0 0,1 0 1 0 0,16-6-1 0 0,23-8 3984 0 0,-34 19 3069 0 0,-17 4-7173 0 0,0 4-195 0 0,0 0 1 0 0,-1 0-1 0 0,1-1 0 0 0,-1 1 1 0 0,-1 0-1 0 0,1-1 0 0 0,-1 1 1 0 0,0-1-1 0 0,0 1 0 0 0,-1-1 1 0 0,1 0-1 0 0,-1 0 0 0 0,0 0 1 0 0,-1 0-1 0 0,-7 8 0 0 0,-1 0 87 0 0,0 0-1 0 0,-1-1 0 0 0,0-1 0 0 0,-20 14 0 0 0,11-12-160 0 0,-2 0-1 0 0,1-1 1 0 0,-2-1 0 0 0,1-2-1 0 0,-2 0 1 0 0,1-2 0 0 0,-1 0-1 0 0,0-2 1 0 0,0-1 0 0 0,-1-1-1 0 0,1-1 1 0 0,-1-2 0 0 0,1 0-1 0 0,-1-2 1 0 0,-40-8 0 0 0,55 7-386 0 0,-1-1 1 0 0,1 0-1 0 0,0-1 0 0 0,-13-7 1 0 0,31 12 235 0 0,-6 0 168 0 0,0-1 1 0 0,0 1-1 0 0,1 0 1 0 0,-1 0-1 0 0,0 0 1 0 0,1 0 0 0 0,-1 0-1 0 0,0 0 1 0 0,1 0-1 0 0,-1 0 1 0 0,0 0-1 0 0,0 0 1 0 0,1 0 0 0 0,-1 0-1 0 0,0 0 1 0 0,1 0-1 0 0,-1 0 1 0 0,0 0-1 0 0,1 0 1 0 0,-1 0-1 0 0,0 1 1 0 0,0-1 0 0 0,1 0-1 0 0,-1 0 1 0 0,0 0-1 0 0,1 0 1 0 0,-1 1-1 0 0,0-1 1 0 0,1 0 0 0 0,9 8-8 0 0,6 7 23 0 0,-14-11 21 0 0,0 0 17 0 0,0-1-10 0 0,-1 0 0 0 0,1 0 1 0 0,-1 0-1 0 0,1 0 0 0 0,-1 0 1 0 0,0 1-1 0 0,0-1 0 0 0,0 1 1 0 0,-1-1-1 0 0,1 0 0 0 0,-1 1 1 0 0,0-1-1 0 0,0 1 0 0 0,0-1 1 0 0,-1 7-1 0 0,-2 3 20 0 0,0 1 1 0 0,-7 19-1 0 0,8-28-60 0 0,-15 38 53 0 0,-3 11 207 0 0,8-17-16 0 0,11-36-236 0 0,1 0 0 0 0,0-1 0 0 0,0 1 0 0 0,0 0 0 0 0,0-1-1 0 0,0 1 1 0 0,0 0 0 0 0,0-1 0 0 0,0 1 0 0 0,0 0 0 0 0,0 0 0 0 0,0-1 0 0 0,0 1 0 0 0,0 0-1 0 0,1-1 1 0 0,-1 1 0 0 0,0-1 0 0 0,0 1 0 0 0,1 0 0 0 0,-1-1 0 0 0,0 1 0 0 0,1-1 0 0 0,-1 1-1 0 0,1 0 1 0 0,-1-1 0 0 0,1 0 0 0 0,-1 1 0 0 0,1-1 0 0 0,-1 1 0 0 0,1-1 0 0 0,-1 1 0 0 0,1-1-1 0 0,0 0 1 0 0,-1 1 0 0 0,1-1 0 0 0,-1 0 0 0 0,1 0 0 0 0,0 0 0 0 0,-1 1 0 0 0,1-1 0 0 0,0 0-1 0 0,1 0 1 0 0,3 0 13 0 0,-1 1-1 0 0,1-1 1 0 0,0 0-1 0 0,6-1 1 0 0,-10 1-12 0 0,27-5-197 0 0,0-1-1 0 0,52-19 1 0 0,9-2-205 0 0,-76 24 400 0 0,1 0-1 0 0,0 1 1 0 0,0 1 0 0 0,21 0-1 0 0,-27 2 62 0 0,0 0-1 0 0,0 0 1 0 0,-1 1-1 0 0,1 0 1 0 0,-1 0 0 0 0,0 1-1 0 0,0 0 1 0 0,10 5-1 0 0,-6-1 46 0 0,-1-1-1 0 0,0 2 0 0 0,0-1 1 0 0,13 14-1 0 0,-17-14-48 0 0,0 0 0 0 0,-1 0 1 0 0,1 1-1 0 0,-1 0 0 0 0,-1 0 0 0 0,1 1 0 0 0,-1-1 0 0 0,4 15 1 0 0,-5-11 61 0 0,0 0 1 0 0,0-1-1 0 0,-1 1 1 0 0,-1 0 0 0 0,0 0-1 0 0,-1 16 1 0 0,0-23-85 0 0,-1 0 0 0 0,0 0-1 0 0,-1 0 1 0 0,1 0 0 0 0,-1 0 0 0 0,0-1-1 0 0,0 1 1 0 0,0 0 0 0 0,-1-1 0 0 0,1 0-1 0 0,-1 1 1 0 0,0-1 0 0 0,-1 0-1 0 0,1-1 1 0 0,-1 1 0 0 0,1-1 0 0 0,-1 1-1 0 0,0-1 1 0 0,-9 5 0 0 0,-5 3 99 0 0,-2-1-1 0 0,1-1 1 0 0,-28 9 0 0 0,40-15-87 0 0,-53 19 372 0 0,-1-1-1 0 0,-64 11 0 0 0,63-23-398 0 0,60-9-215 0 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44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5983 0 0,'0'0'10584'0'0,"3"0"-10000"0"0,18 5 277 0 0,0-2 1 0 0,0 0-1 0 0,42-1 0 0 0,-2 1-39 0 0,-10 0-454 0 0,80-5 0 0 0,-98-1-349 0 0,-1-2 0 0 0,0-1 1 0 0,50-15-1 0 0,-8-3-18 0 0,115-43-290 0 0,-140 45-496 0 0,-47 21 410 0 0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44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 9215 0 0,'0'0'5579'0'0,"1"4"-4079"0"0,0 9-1157 0 0,0 1 0 0 0,-1 0 0 0 0,-1 0 1 0 0,0-1-1 0 0,-1 1 0 0 0,-1 0 0 0 0,-7 25 0 0 0,-42 95 655 0 0,39-105-845 0 0,-41 101 392 0 0,52-124-516 0 0,-5 13 79 0 0,-6 33-1 0 0,12-46-96 0 0,0 1 1 0 0,0-1 0 0 0,1 1-1 0 0,0-1 1 0 0,0 1 0 0 0,1 0-1 0 0,0-1 1 0 0,0 1 0 0 0,2 6-1 0 0,-1-7-11 0 0,4 12 41 0 0,0-11-144 0 0,-5-4-109 0 0,1 1 248 0 0,8 12-12350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0:45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18 5063 0 0,'23'-17'8000'0'0,"-25"17"-7794"0"0,0 1 0 0 0,-1-1 0 0 0,1 1 0 0 0,0 0 1 0 0,0 0-1 0 0,0 0 0 0 0,-4 3 0 0 0,0 0 31 0 0,-8 4-168 0 0,0 1 1 0 0,1 1-1 0 0,0 0 0 0 0,0 1 1 0 0,1 0-1 0 0,0 1 1 0 0,-16 21-1 0 0,4 1-120 0 0,-38 69 0 0 0,19-12 78 0 0,-50 154 0 0 0,68-171 34 0 0,9-28-26 0 0,-40 101 36 0 0,48-129-52 0 0,-2 0 0 0 0,0 0-1 0 0,-1-1 1 0 0,0 0 0 0 0,-23 24-1 0 0,4-11-37 0 0,3-2-159 0 0,-27 34-1 0 0,53-61-23 0 0,23 6-1982 0 0,-6-7-2550 0 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46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36 3679 0 0,'0'-1'3842'0'0,"4"-16"9476"0"0,-30 43-12966 0 0,26-26-349 0 0,0 0-1 0 0,0 0 0 0 0,0 0 1 0 0,0 0-1 0 0,0 0 1 0 0,0 0-1 0 0,0 0 1 0 0,0-1-1 0 0,0 1 0 0 0,0 0 1 0 0,0 0-1 0 0,0 0 1 0 0,0 0-1 0 0,0 0 1 0 0,0 0-1 0 0,0 0 0 0 0,0 0 1 0 0,0 0-1 0 0,0 0 1 0 0,0 0-1 0 0,0 0 1 0 0,4-10 7 0 0,2 0-10 0 0,1 0 11 0 0,-1-1 42 0 0,-5 9 379 0 0,-3 5-345 0 0,-8 11 162 0 0,-16 17 1 0 0,12-14-52 0 0,12-15 35 0 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4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62 2759 0 0,'36'-22'-9'0'0,"-9"7"2113"0"0,-11 4 3907 0 0,-10 7-5434 0 0,7-6 8959 0 0,-20 16-8659 0 0,-20 19-606 0 0,-36 40-1 0 0,14-12-219 0 0,-103 79-96 0 0,92-82-149 0 0,49-41 164 0 0,-1 1 0 0 0,1 0-1 0 0,1 1 1 0 0,0 0 0 0 0,1 1-1 0 0,0 0 1 0 0,1 0 0 0 0,-7 14-1 0 0,10-16 25 0 0,-1 0 0 0 0,0-1 0 0 0,-8 10 1 0 0,7-10-2 0 0,0 1 0 0 0,0 0 0 0 0,1 1 1 0 0,0-1-1 0 0,-7 22 0 0 0,10-18 7 0 0,3-13 0 0 0,0 0 0 0 0,0 0 0 0 0,0-1 0 0 0,0 1 0 0 0,1 0 0 0 0,-1 0 0 0 0,0 0 0 0 0,1 0 0 0 0,-1 0 0 0 0,0 0 0 0 0,1 0 0 0 0,-1-1 0 0 0,1 2 0 0 0,1 0 4 0 0,-1-1 0 0 0,1 1 1 0 0,0-1-1 0 0,-1 0 0 0 0,1 0 0 0 0,0 1 0 0 0,0-1 0 0 0,0 0 0 0 0,0-1 0 0 0,0 1 0 0 0,0 0 1 0 0,0-1-1 0 0,0 1 0 0 0,0-1 0 0 0,0 1 0 0 0,1-1 0 0 0,-1 0 0 0 0,2 0 0 0 0,7 0 42 0 0,0-1 0 0 0,15-2 0 0 0,-13 1-14 0 0,237-35 622 0 0,-180 24-485 0 0,104-36 0 0 0,-146 38-130 0 0,0-1 0 0 0,35-22-1 0 0,48-38 67 0 0,-111 72-104 0 0,14-9 43 0 0,-1 0-1 0 0,14-14 0 0 0,-20 13-43 0 0,-3 6-25 0 0,-1-1 0 0 0,-1 0 0 0 0,1 1 0 0 0,-1-1 0 0 0,1 0 0 0 0,-1-1 1 0 0,-1 1-1 0 0,1 0 0 0 0,1-10 0 0 0,-3 11-65 0 0,0-1 0 0 0,-1 1 1 0 0,1 0-1 0 0,-1-1 1 0 0,0 1-1 0 0,0 0 0 0 0,0-1 1 0 0,-4-6-1 0 0,5 9-102 0 0,-11-6-234 0 0,10 6 367 0 0,-1 1 0 0 0,0 0 1 0 0,0 0-1 0 0,0 1 0 0 0,0-1 1 0 0,0 0-1 0 0,0 0 0 0 0,0 1 1 0 0,0 0-1 0 0,0-1 0 0 0,0 1 1 0 0,0 0-1 0 0,0 0 0 0 0,0 0 1 0 0,-2 0-1 0 0,0 1-4 0 0,0-1-1 0 0,0 1 1 0 0,-1 1 0 0 0,1-1-1 0 0,1 0 1 0 0,-9 5 0 0 0,0 1 9 0 0,0 1 1 0 0,1 1 0 0 0,-13 11 0 0 0,23-19 50 0 0,-14 12 3 0 0,1 0 0 0 0,1 1 0 0 0,0 1 0 0 0,1 0 0 0 0,0 1 0 0 0,-13 25 0 0 0,19-26 0 0 0,7 0 0 0 0,5-3 0 0 0,-4-10-59 0 0,0 0 0 0 0,0-1 0 0 0,1 0 0 0 0,-1 1 0 0 0,0-1 0 0 0,0 0 0 0 0,1 0 0 0 0,-1-1-1 0 0,1 1 1 0 0,-1 0 0 0 0,1-1 0 0 0,-1 1 0 0 0,1-1 0 0 0,-1 0 0 0 0,1 0 0 0 0,-1 0 0 0 0,1 0 0 0 0,3-1 0 0 0,15-4-1203 0 0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47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38 8751 0 0,'1'-2'674'0'0,"0"-1"-549"0"0,11-15 250 0 0,0 3 7588 0 0,-32 42-2664 0 0,10-12-6319 0 0,-64 96 1684 0 0,30-43-563 0 0,41-63-97 0 0,-9 13-3 0 0,0 1 1 0 0,2-1 0 0 0,-11 28 0 0 0,16-33-2 0 0,3-1 0 0 0,2-11 0 0 0,1 0 0 0 0,-1 0 0 0 0,1 0 0 0 0,-1 0 0 0 0,1 0 0 0 0,-1 0 0 0 0,1 0 0 0 0,-1 0 0 0 0,1-1 0 0 0,0 1 0 0 0,1 1 0 0 0,1 0 0 0 0,0 0 0 0 0,0 1 0 0 0,1-2 0 0 0,-1 1 0 0 0,1 0 0 0 0,0-1 0 0 0,0 1 0 0 0,-1-1 0 0 0,1 0 0 0 0,0-1 0 0 0,0 1 0 0 0,0-1 0 0 0,7 1 0 0 0,7-2 0 0 0,30-3 0 0 0,-43 3 0 0 0,20-4 18 0 0,39-11 0 0 0,13-4 10 0 0,-66 18-34 0 0,3-1-59 0 0,27-1 0 0 0,-29 2-194 0 0,-10 1 175 0 0,1 1-214 0 0,0 0-13 0 0,11-2-254 0 0,-9 2-510 0 0,-1-1-1 0 0,1 0 1 0 0,0 0 0 0 0,5-3 0 0 0,3-2-448 0 0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47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0 11255 0 0,'0'0'1616'0'0,"-1"3"-1189"0"0,-8 13 627 0 0,-18 28 0 0 0,-4 5 518 0 0,-83 192 1520 0 0,18-34-2235 0 0,81-177-771 0 0,-14 44-1 0 0,28-73-86 0 0,1 0-16 0 0,0 0 1 0 0,-1-1 0 0 0,1 1 0 0 0,0 0-1 0 0,-1 0 1 0 0,1 0 0 0 0,0 0-1 0 0,0 0 1 0 0,0 0 0 0 0,0 0 0 0 0,0 0-1 0 0,0 0 1 0 0,0 0 0 0 0,0 2 0 0 0,3-3-1058 0 0,14-1-3750 0 0,6-4-1612 0 0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48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42 7831 0 0,'-3'1'356'0'0,"-78"37"296"0"0,-27 13 5283 0 0,106-50-4932 0 0,-8 4 4446 0 0,57-18-4768 0 0,49-20 1 0 0,28-9-240 0 0,-56 25-246 0 0,82-10 0 0 0,-145 27-136 0 0,6 2-48 0 0,2 2-1 0 0,2-1 31 0 0,-12-3-40 0 0,0-1-1 0 0,0 1 0 0 0,0 0 0 0 0,0-1 0 0 0,0 1 1 0 0,0-1-1 0 0,0 0 0 0 0,3-2 0 0 0,9 0-1 0 0,30-1-19 0 0,-42 4-70 0 0,-3 2-566 0 0,1 1 651 0 0,-1-1 0 0 0,0 1 0 0 0,0-1-1 0 0,0 1 1 0 0,-1 0 0 0 0,1-1-1 0 0,0 1 1 0 0,-1-1 0 0 0,0 1-1 0 0,0-1 1 0 0,0 0 0 0 0,0 1-1 0 0,0-1 1 0 0,0 0 0 0 0,0 0-1 0 0,-3 4 1 0 0,-5 5-32 0 0,-19 20 1 0 0,10-12 22 0 0,-12 15 26 0 0,-125 152 178 0 0,114-134-60 0 0,23-31-68 0 0,-28 44 0 0 0,36-50-29 0 0,10-13-12 0 0,-5 19-3 0 0,-1 11-19 0 0,3-6 0 0 0,0 4-723 0 0,6-31-76 0 0,16-6-1295 0 0,7-7-5058 0 0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49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852 0 15343 0 0,'0'0'7415'0'0,"-2"2"-7078"0"0,-6 4-182 0 0,0-1 0 0 0,-16 8-1 0 0,-12 8 70 0 0,18-10-211 0 0,0-1 0 0 0,-1-1 0 0 0,-19 7 0 0 0,0 0-1 0 0,1-1-58 0 0,-1-3 0 0 0,0-1 1 0 0,-1-1-1 0 0,-61 6 0 0 0,89-14-21 0 0,1 0-63 0 0,0-1 0 0 0,0 0 0 0 0,0 0 0 0 0,0-1 0 0 0,0 0 0 0 0,0-1 0 0 0,-17-3 0 0 0,25 3-43 0 0,2 1-94 0 0,-1 0 197 0 0,1 0 0 0 0,0-1-1 0 0,-1 1 1 0 0,1 0-1 0 0,0 0 1 0 0,0-1-1 0 0,-1 1 1 0 0,1 0 0 0 0,0 0-1 0 0,0-1 1 0 0,0 1-1 0 0,-1 0 1 0 0,1-1-1 0 0,0 1 1 0 0,0 0 0 0 0,0-1-1 0 0,0 1 1 0 0,0 0-1 0 0,0-1 1 0 0,0 1-1 0 0,0 0 1 0 0,0-1 0 0 0,0 1-1 0 0,0-1 1 0 0,0 1-1 0 0,0-1 1 0 0,6-6 38 0 0,-3 4-21 0 0,4-2 50 0 0,-5 4 424 0 0,-3 3-301 0 0,-97 147 448 0 0,8-29-333 0 0,90-119-203 0 0,-1 0 1 0 0,0 0-1 0 0,1-1 0 0 0,-1 1 1 0 0,0 0-1 0 0,1 0 0 0 0,-1 0 1 0 0,1 0-1 0 0,0 0 0 0 0,-1 0 1 0 0,1 0-1 0 0,0 0 0 0 0,-1 0 1 0 0,1 0-1 0 0,0 0 0 0 0,0 0 1 0 0,0 0-1 0 0,0 0 0 0 0,0 0 1 0 0,0 0-1 0 0,0 0 0 0 0,0 0 1 0 0,1 0-1 0 0,-1 1 0 0 0,1 0-115 0 0,-1 0 147 0 0,8 1 0 0 0,-8-3-58 0 0,1 1 0 0 0,0-1 0 0 0,-1 1 0 0 0,1-1 0 0 0,0 1 0 0 0,0-1 0 0 0,-1 0 0 0 0,1 1 0 0 0,0-1 0 0 0,0 0 0 0 0,-1 0 1 0 0,1 0-1 0 0,0 1 0 0 0,1-1 0 0 0,7 1 3 0 0,1 0 0 0 0,0-1 0 0 0,-1 1 1 0 0,1-2-1 0 0,-1 0 0 0 0,17-3 0 0 0,58-20-403 0 0,-69 20 263 0 0,11-3-234 0 0,0 2 0 0 0,37-4 1 0 0,-57 9 332 0 0,11 0-68 0 0,-12 1 110 0 0,1 0 0 0 0,0 1-1 0 0,-1 0 1 0 0,1 0 0 0 0,-1 0 0 0 0,1 0-1 0 0,-1 1 1 0 0,0 0 0 0 0,0 0 0 0 0,0 1-1 0 0,-1 0 1 0 0,1-1 0 0 0,-1 1-1 0 0,5 5 1 0 0,0 2 135 0 0,-1 0-1 0 0,0 0 0 0 0,0 0 1 0 0,-1 1-1 0 0,8 17 0 0 0,-11-21-2 0 0,-1 1-1 0 0,0-1 0 0 0,0 1 1 0 0,-1 0-1 0 0,0 0 1 0 0,-1 0-1 0 0,1 12 1 0 0,-2-15-112 0 0,0-1 0 0 0,-1 1 0 0 0,1-1 0 0 0,-1 1 0 0 0,0-1 1 0 0,-1 0-1 0 0,1 1 0 0 0,-1-1 0 0 0,0 0 0 0 0,0 0 0 0 0,-1 0 1 0 0,0 0-1 0 0,1 0 0 0 0,-6 5 0 0 0,-4 4 65 0 0,-2 0 0 0 0,0 0 0 0 0,0-2 0 0 0,-1 1-1 0 0,-1-2 1 0 0,0 0 0 0 0,0-1 0 0 0,-21 9 0 0 0,9-6-26 0 0,-1-2-1 0 0,1-1 1 0 0,-2-1 0 0 0,-43 7-1 0 0,43-13-17 0 0,1 0-1 0 0,-1-2 0 0 0,0-1 0 0 0,-37-5 0 0 0,48 4 26 0 0,15 0-71 0 0,-11-7 43 0 0,13 7-89 0 0,16-7-3868 0 0,0 2 2586 0 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50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10 8087 0 0,'0'0'734'0'0,"-2"1"-602"0"0,1 0-128 0 0,0 0 0 0 0,0-1 0 0 0,0 1 0 0 0,1 0 0 0 0,-1 0 0 0 0,0-1 1 0 0,0 1-1 0 0,0-1 0 0 0,-1 1 0 0 0,1-1 0 0 0,-10 3 9347 0 0,26-5-8198 0 0,28-4 125 0 0,-13 2-822 0 0,0 1 0 0 0,0 1 0 0 0,36 3 0 0 0,-41 0-388 0 0,-13 1-906 0 0,1-2 1 0 0,0 1-1 0 0,-1-2 1 0 0,16-1 0 0 0,-7-3-5977 0 0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5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588 154 6911 0 0,'0'0'623'0'0,"-2"0"-514"0"0,-34-2 13359 0 0,39 0-13140 0 0,11-8-194 0 0,0 1 0 0 0,1 0 0 0 0,0 1 0 0 0,1 1 0 0 0,26-9 0 0 0,90-19 38 0 0,-68 20-4 0 0,91-26 205 0 0,-144 41-226 0 0,-5 1 5 0 0,0 12 25 0 0,-2-1-149 0 0,-5 0 36 0 0,-1-6-56 0 0,0 0-1 0 0,-1 0 0 0 0,0 0 1 0 0,0-1-1 0 0,0 1 0 0 0,-1-1 1 0 0,1 0-1 0 0,-2 0 0 0 0,1-1 1 0 0,0 1-1 0 0,-1-1 1 0 0,0 0-1 0 0,-5 4 0 0 0,-11 7 37 0 0,-44 22 0 0 0,48-28-40 0 0,-275 167-1212 0 0,-31 49-1706 0 0,186-114 2440 0 0,100-78 398 0 0,15-15 72 0 0,5-3-24 0 0,0 0 0 0 0,-17 20 0 0 0,28-27 71 0 0,5-7 436 0 0,3-1-377 0 0,1 1 1 0 0,0-1 0 0 0,-1 1 0 0 0,1-1 0 0 0,0 1 0 0 0,3 2 0 0 0,-3-2-38 0 0,-1 0 0 0 0,1 0 0 0 0,0 0 0 0 0,0 0-1 0 0,0-1 1 0 0,5 1 0 0 0,26-2 413 0 0,0-1 1 0 0,38-9-1 0 0,67-20 423 0 0,37-6 499 0 0,-63 17-68 0 0,-92 15-1280 0 0,-17 5-25 0 0,17 4-14 0 0,-12-4-22 0 0,0 2 1 0 0,1-1-1 0 0,-1 1 1 0 0,-1 1-1 0 0,10 3 0 0 0,4 1-59 0 0,-20-7-52 0 0,1 1 0 0 0,8 3-149 0 0,-8-3-627 0 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57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1 5063 0 0,'0'0'390'0'0,"-2"0"51"0"0,0-1 375 0 0,-1 1 1 0 0,1 0-1 0 0,-1 0 0 0 0,1 1 1 0 0,0-1-1 0 0,-1 0 0 0 0,1 1 1 0 0,-4 0-1 0 0,-18 11 2605 0 0,11-3-2765 0 0,-20 17 0 0 0,18-12 57 0 0,-20 21-307 0 0,8-7-270 0 0,-60 48 322 0 0,-14 13 198 0 0,83-71-511 0 0,2 1-1 0 0,0 1 1 0 0,1 0-1 0 0,-20 36 1 0 0,9-7 205 0 0,-19 54 0 0 0,29-64-162 0 0,-15 39 101 0 0,28-68-197 0 0,0 1 0 0 0,0 0-1 0 0,1 1 1 0 0,1-1 0 0 0,-1 13 0 0 0,3-22-41 0 0,-1 1 0 0 0,1 0 0 0 0,0-1 0 0 0,0 1 0 0 0,0 0 1 0 0,0-1-1 0 0,0 1 0 0 0,1-1 0 0 0,-1 0 0 0 0,1 1 0 0 0,-1-1 0 0 0,1 0 1 0 0,0 0-1 0 0,0 0 0 0 0,0 0 0 0 0,4 3 0 0 0,3 0 65 0 0,0 0-1 0 0,0 0 1 0 0,0-1 0 0 0,1 0-1 0 0,-1-1 1 0 0,1 1 0 0 0,0-2-1 0 0,17 3 1 0 0,-10-2 68 0 0,-1 1-1 0 0,15 6 1 0 0,14 10 173 0 0,-42-18-282 0 0,-1-1-3 0 0,1 0-34 0 0,18 11-4 0 0,-11-5-55 0 0,-9-5-82 0 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57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2759 0 0,'0'0'126'0'0,"18"-23"19413"0"0,-18 23-19436 0 0,-5 25 1814 0 0,3-13-3778 0 0,0 0 1 0 0,-1 14 0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0:46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 8751 0 0,'-1'1'2782'0'0,"-65"95"3991"0"0,-45 39-5408 0 0,-23 31-1527 0 0,107-123 156 0 0,25-41-72 0 0,14-1-5349 0 0,3-4-588 0 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58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96 6911 0 0,'-2'-5'12017'0'0,"-19"18"-10116"0"0,-26 20-2529 0 0,25-15 857 0 0,0 0 0 0 0,2 2 0 0 0,-19 22 1 0 0,32-34-136 0 0,0 1 1 0 0,1-1 0 0 0,0 1 0 0 0,1 1 0 0 0,-1-1-1 0 0,2 1 1 0 0,0 0 0 0 0,0 0 0 0 0,0 0 0 0 0,2 1-1 0 0,-3 11 1 0 0,5-17-59 0 0,-1 0 0 0 0,1-1 0 0 0,1 1 0 0 0,-1 0 0 0 0,1 0 0 0 0,-1-1 0 0 0,1 1 0 0 0,1 0 0 0 0,-1-1 0 0 0,1 1 0 0 0,0-1 0 0 0,0 1 0 0 0,0-1 0 0 0,0 0 0 0 0,1 0 0 0 0,0 0 0 0 0,-1 0 0 0 0,2-1 0 0 0,-1 1 0 0 0,0-1 0 0 0,1 1 0 0 0,-1-1 0 0 0,1 0 0 0 0,0-1-1 0 0,6 4 1 0 0,-2-1 21 0 0,0-1-1 0 0,0-1 0 0 0,1 1 0 0 0,0-1 0 0 0,0-1 0 0 0,0 0 0 0 0,0 0 0 0 0,0 0 0 0 0,0-1 0 0 0,0-1 0 0 0,0 0 0 0 0,12-1 0 0 0,-7-1-22 0 0,-1 0 1 0 0,0-1-1 0 0,0-1 0 0 0,-1 0 1 0 0,1-1-1 0 0,-1 0 0 0 0,0-1 1 0 0,0 0-1 0 0,-1-1 0 0 0,1-1 1 0 0,-1 1-1 0 0,-1-2 0 0 0,0 0 1 0 0,0 0-1 0 0,11-14 0 0 0,-8 8-49 0 0,-1-1-1 0 0,-1-1 1 0 0,-1 0-1 0 0,0 0 0 0 0,-1-1 1 0 0,-1-1-1 0 0,0 1 1 0 0,-2-1-1 0 0,8-33 0 0 0,-12 39-100 0 0,0 0-1 0 0,-1 0 1 0 0,-1 0-1 0 0,-1-17 0 0 0,1 23 21 0 0,-1-1 0 0 0,0 1 0 0 0,-1 0-1 0 0,0 0 1 0 0,0 0 0 0 0,0 0 0 0 0,-1 0 0 0 0,0 1-1 0 0,-5-8 1 0 0,7 12 53 0 0,0 1-1 0 0,0-1 0 0 0,0 1 1 0 0,0-1-1 0 0,-1 1 0 0 0,1 0 1 0 0,-1 0-1 0 0,1 0 1 0 0,-1-1-1 0 0,1 2 0 0 0,-1-1 1 0 0,1 0-1 0 0,-1 0 1 0 0,0 0-1 0 0,0 1 0 0 0,1-1 1 0 0,-1 1-1 0 0,0-1 0 0 0,0 1 1 0 0,0 0-1 0 0,1 0 1 0 0,-1 0-1 0 0,0 0 0 0 0,0 0 1 0 0,-4 0-1 0 0,1 2-106 0 0,0-1 0 0 0,1 0-1 0 0,-1 1 1 0 0,0 0 0 0 0,0 0 0 0 0,1 1-1 0 0,-7 4 1 0 0,9-6-111 0 0,3 11-646 0 0,2-8 134 0 0,9 4-202 0 0,4 0-37 0 0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58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255 123 13327 0 0,'0'0'1210'0'0,"-2"-1"-996"0"0,-18-7 5250 0 0,22 6-4788 0 0,3-3-483 0 0,1 1 0 0 0,0-1 0 0 0,-1 1 0 0 0,2 1 0 0 0,-1-1 0 0 0,0 1 0 0 0,9-3 0 0 0,52-15 265 0 0,-21 7-328 0 0,-11 3 70 0 0,0 0 0 0 0,61-9 0 0 0,-95 20-187 0 0,-1 0-1 0 0,1 0 1 0 0,0 0-1 0 0,0-1 1 0 0,-1 1-1 0 0,1 1 1 0 0,0-1-1 0 0,0 0 1 0 0,-1 0 0 0 0,1 0-1 0 0,0 0 1 0 0,0 0-1 0 0,-1 1 1 0 0,1-1-1 0 0,1 1 1 0 0,0 0 15 0 0,0-1 47 0 0,0 2-3 0 0,5 8-12 0 0,-6-7-59 0 0,0 0-1 0 0,-1 0 1 0 0,1 0 0 0 0,-1 0-1 0 0,0 0 1 0 0,0 0-1 0 0,0 0 1 0 0,0 0-1 0 0,0 0 1 0 0,-1 0 0 0 0,1 0-1 0 0,-1 0 1 0 0,0 0-1 0 0,0 0 1 0 0,0-1 0 0 0,0 1-1 0 0,0 0 1 0 0,-1-1-1 0 0,1 1 1 0 0,-1-1 0 0 0,-2 3-1 0 0,-3 5 0 0 0,0-2 0 0 0,-1 1 0 0 0,0-1-1 0 0,-11 10 1 0 0,-226 157-310 0 0,5-4-596 0 0,227-160 811 0 0,-19 19 1 0 0,32-30 93 0 0,0 0 1 0 0,-1 1 0 0 0,1-1-1 0 0,0 0 1 0 0,-1 0-1 0 0,1 1 1 0 0,0-1 0 0 0,0 0-1 0 0,0 1 1 0 0,-1-1-1 0 0,1 0 1 0 0,0 0-1 0 0,0 1 1 0 0,0-1 0 0 0,0 0-1 0 0,-1 1 1 0 0,1-1-1 0 0,0 0 1 0 0,0 1 0 0 0,0-1-1 0 0,0 1 1 0 0,0-1-1 0 0,0 0 1 0 0,0 1 0 0 0,0-1-1 0 0,1 1 2 0 0,0 0 0 0 0,0-1 0 0 0,0 1-1 0 0,0-1 1 0 0,0 1 0 0 0,0-1 0 0 0,0 1 0 0 0,0-1 0 0 0,1 0 0 0 0,-1 0-1 0 0,0 1 1 0 0,0-1 0 0 0,0 0 0 0 0,0 0 0 0 0,0 0 0 0 0,2-1-1 0 0,24 0 30 0 0,-20 0-21 0 0,90-7 352 0 0,98-7 857 0 0,-158 13-936 0 0,134-3 1139 0 0,-156 4-1320 0 0,-3 0-121 0 0,-10 1-188 0 0,0-9-5801 0 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7:59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166 164 12751 0 0,'0'0'587'0'0,"2"-1"-16"0"0,-1-2-401 0 0,2-1-113 0 0,14-7-58 0 0,6-2 1001 0 0,1 1-1 0 0,0 2 1 0 0,0 0-1 0 0,38-9 1 0 0,21-9 195 0 0,17-4-197 0 0,-75 25-756 0 0,-15 3-68 0 0,0 2 0 0 0,0-1 1 0 0,0 2-1 0 0,12-2 0 0 0,-19 3 119 0 0,-2 2-271 0 0,-1-1-1 0 0,1 1 0 0 0,0-1 1 0 0,-1 1-1 0 0,1 0 0 0 0,-1-1 1 0 0,0 1-1 0 0,1 0 0 0 0,-1 0 1 0 0,0-1-1 0 0,0 1 0 0 0,0 0 1 0 0,0 0-1 0 0,-1 3 0 0 0,0-1-18 0 0,0 0 0 0 0,-1 1 0 0 0,0-1 0 0 0,0 0 0 0 0,0 0 0 0 0,0 0 0 0 0,-5 6 0 0 0,-22 25-8 0 0,25-30 5 0 0,-14 14-9 0 0,-2-1 0 0 0,0 0-1 0 0,-30 20 1 0 0,-74 39-60 0 0,43-28 36 0 0,56-34-4 0 0,-98 69-22 0 0,106-71 59 0 0,1 0 1 0 0,1 2-1 0 0,0 0 1 0 0,1 1 0 0 0,-12 17-1 0 0,20-21 0 0 0,6-12 0 0 0,-1 1 0 0 0,1 0 0 0 0,0 0 0 0 0,0-1 0 0 0,0 1 0 0 0,0 0 0 0 0,0 0 0 0 0,1-1 0 0 0,-1 1 0 0 0,0 0 0 0 0,0-1 0 0 0,0 1 0 0 0,1 0 0 0 0,-1-1 0 0 0,0 1 0 0 0,1 1 0 0 0,1-1 4 0 0,-1 1 0 0 0,1-1-1 0 0,-1 0 1 0 0,1 1 0 0 0,0-1-1 0 0,0 0 1 0 0,0 0 0 0 0,0 0 0 0 0,0 0-1 0 0,0 0 1 0 0,0-1 0 0 0,0 1-1 0 0,0 0 1 0 0,0-1 0 0 0,0 0-1 0 0,4 1 1 0 0,35-1 253 0 0,7-6 78 0 0,0-2 0 0 0,65-20 0 0 0,-58 13-49 0 0,37-12 303 0 0,20-4 434 0 0,-111 30-1040 0 0,0 1 1 0 0,0 0-1 0 0,0-1 1 0 0,0 1-1 0 0,1 0 1 0 0,-1 0-1 0 0,0 0 1 0 0,0 0-1 0 0,0 0 1 0 0,0 0-1 0 0,0 0 1 0 0,3 1-1 0 0,-4 0-50 0 0,1 0-1 0 0,-1 0 1 0 0,0 0-1 0 0,0 0 1 0 0,1 0-1 0 0,-1 0 1 0 0,0 0-1 0 0,0 0 1 0 0,0 0-1 0 0,0 0 1 0 0,0 0-1 0 0,0 0 1 0 0,-1 0-1 0 0,1 0 1 0 0,0 1-1 0 0,-5 18-1767 0 0,4-18 1341 0 0,0 0-1127 0 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8:00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851 25 5527 0 0,'1'-1'423'0'0,"15"-16"12976"0"0,-17 16-12657 0 0,-2 0-593 0 0,0 0-1 0 0,0 0 1 0 0,0 0-1 0 0,0 1 1 0 0,0-1-1 0 0,-1 1 0 0 0,1-1 1 0 0,0 1-1 0 0,0 0 1 0 0,0 1-1 0 0,0-1 1 0 0,0 0-1 0 0,-1 1 1 0 0,1 0-1 0 0,0 0 1 0 0,-4 1-1 0 0,-7 4 102 0 0,-1 1-1 0 0,-15 10 0 0 0,-4 1-149 0 0,-143 60-63 0 0,124-57-456 0 0,-75 17 0 0 0,125-37 337 0 0,-1 0 0 0 0,1 0 0 0 0,-1-1 0 0 0,1 1 0 0 0,-1-1 0 0 0,1 0 0 0 0,-1 0 0 0 0,1 0 0 0 0,-1-1 0 0 0,1 1 0 0 0,-8-3 0 0 0,10 2 13 0 0,0 0-1 0 0,0 0 1 0 0,0 0 0 0 0,-1 0 0 0 0,1 0-1 0 0,0 0 1 0 0,0-1 0 0 0,0 1-1 0 0,1 0 1 0 0,-1-1 0 0 0,0 1 0 0 0,0-1-1 0 0,0-2 1 0 0,0 2-97 0 0,0-1 111 0 0,0 0-1 0 0,1 0 1 0 0,-1 0 0 0 0,1 0-1 0 0,0 0 1 0 0,0 0 0 0 0,0 1 0 0 0,0-1-1 0 0,0 0 1 0 0,0 0 0 0 0,1 0-1 0 0,1-5 1 0 0,-1 6-62 0 0,1 0 18 0 0,9-6-77 0 0,1 2 147 0 0,0 3-8 0 0,-10 2 101 0 0,8 31 260 0 0,-9-26-270 0 0,-2 0 0 0 0,1 0 0 0 0,0 0 0 0 0,-1 0 0 0 0,0 0 0 0 0,0 0 0 0 0,0 0 0 0 0,0-1 0 0 0,-1 1 0 0 0,1 0 0 0 0,-1-1 0 0 0,0 1 0 0 0,0-1 0 0 0,0 1 0 0 0,-1-1 0 0 0,-3 5 0 0 0,-4 2 54 0 0,1 0 0 0 0,-2 0 0 0 0,-14 10 0 0 0,-12 5 336 0 0,-69 35 0 0 0,-8 4 412 0 0,114-64-844 0 0,0 0 0 0 0,-1 0-1 0 0,1 1 1 0 0,-1-1 0 0 0,1 0 0 0 0,-1 0-1 0 0,1 1 1 0 0,-1-1 0 0 0,1 0 0 0 0,0 1-1 0 0,-1-1 1 0 0,1 0 0 0 0,0 1 0 0 0,-1-1-1 0 0,1 1 1 0 0,0-1 0 0 0,0 1 0 0 0,-1-1-1 0 0,1 0 1 0 0,0 1 0 0 0,0-1 0 0 0,0 1-1 0 0,0-1 1 0 0,-1 1 0 0 0,1-1 0 0 0,0 1-1 0 0,0-1 1 0 0,0 1 0 0 0,0-1 0 0 0,0 1-1 0 0,0-1 1 0 0,0 1 0 0 0,1-1 0 0 0,-1 1-1 0 0,0-1 1 0 0,0 1 0 0 0,0-1-1 0 0,0 1 1 0 0,1-1 0 0 0,-1 1 0 0 0,0-1-1 0 0,0 1 1 0 0,1-1 0 0 0,-1 0 0 0 0,0 1-1 0 0,1-1 1 0 0,-1 1 0 0 0,0-1 0 0 0,1 0-1 0 0,-1 1 1 0 0,1-1 0 0 0,-1 0 0 0 0,1 0-1 0 0,-1 1 1 0 0,1-1 0 0 0,-1 0 0 0 0,1 0-1 0 0,2 2-2 0 0,1 0-1 0 0,-1-1 0 0 0,1 1 0 0 0,-1-1 0 0 0,1 0 1 0 0,6 1-1 0 0,8-2 34 0 0,0 0 1 0 0,0-1-1 0 0,0-1 1 0 0,31-8-1 0 0,5 0 7 0 0,17-2-28 0 0,45-6 52 0 0,-100 17-68 0 0,-1 1 1 0 0,1 0-1 0 0,0 1 0 0 0,0 0 0 0 0,19 5 0 0 0,-28-4-18 0 0,0 0 0 0 0,-1 0-1 0 0,8 4 1 0 0,-1 2 13 0 0,-2 5 0 0 0,-7-8 0 0 0,3 6 0 0 0,0 17 0 0 0,-6-23-4 0 0,0-3 7 0 0,-1 1-1 0 0,0-1 1 0 0,0 0-1 0 0,1 0 1 0 0,-2 0-1 0 0,1 0 1 0 0,0 1 0 0 0,0-1-1 0 0,-1 0 1 0 0,0 3-1 0 0,0-1 46 0 0,1 0-1 0 0,-1 0 1 0 0,0-1 0 0 0,-1 1-1 0 0,1 0 1 0 0,-1-1-1 0 0,0 1 1 0 0,1-1-1 0 0,-1 1 1 0 0,-1-1 0 0 0,1 0-1 0 0,0 0 1 0 0,-1 0-1 0 0,0 0 1 0 0,-3 2 0 0 0,-5 4 62 0 0,0-1 1 0 0,0-1-1 0 0,-14 7 1 0 0,2-1-103 0 0,-2 0 10 0 0,0-1 0 0 0,-1-1-1 0 0,-35 11 1 0 0,-83 15 35 0 0,133-35-51 0 0,-25 5-16 0 0,34-7-53 0 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8:00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12551 0 0,'-7'1'1135'0'0,"5"-1"-1089"0"0,0 0 1 0 0,0 0-1 0 0,0 0 0 0 0,0 1 1 0 0,0-1-1 0 0,1 1 0 0 0,-1-1 1 0 0,0 1-1 0 0,0 0 0 0 0,0 0 1 0 0,1 0-1 0 0,-1 0 1 0 0,0 0-1 0 0,1 0 0 0 0,-1 0 1 0 0,1 0-1 0 0,0 1 0 0 0,-1-1 1 0 0,1 0-1 0 0,0 1 0 0 0,0-1 1 0 0,0 1-1 0 0,0 0 0 0 0,0-1 1 0 0,0 1-1 0 0,0 0 0 0 0,0 2 1 0 0,0-1 73 0 0,1 0 0 0 0,-1 1 0 0 0,1-1 0 0 0,0 0 0 0 0,0 1 0 0 0,1-1 0 0 0,-1 1 0 0 0,1-1 0 0 0,-1 0 0 0 0,1 1 0 0 0,0-1 0 0 0,0 0 0 0 0,1 0 1 0 0,2 6-1 0 0,8 10 196 0 0,1 1 1 0 0,1-2 0 0 0,23 24 0 0 0,-13-14-67 0 0,25 30 443 0 0,86 101 317 0 0,-51-70-453 0 0,28 31 388 0 0,-88-91-379 0 0,-1 1 0 0 0,25 42-1 0 0,-43-63-451 0 0,0 0 0 0 0,-1 1 0 0 0,0-1 0 0 0,0 1 0 0 0,-1 0 0 0 0,-1 0 0 0 0,1 0 0 0 0,-2 0 0 0 0,2 18 0 0 0,-3-23-100 0 0,0 1 0 0 0,-1 0-1 0 0,0 0 1 0 0,0 0 0 0 0,0 0-1 0 0,0-1 1 0 0,-1 1-1 0 0,0-1 1 0 0,-1 1 0 0 0,1-1-1 0 0,-1 0 1 0 0,0 0-1 0 0,0 0 1 0 0,0 0 0 0 0,-1 0-1 0 0,0-1 1 0 0,0 0 0 0 0,-5 5-1 0 0,-3 1-15 0 0,0-1 0 0 0,0-1 0 0 0,-1 0 0 0 0,-1-1-1 0 0,-25 11 1 0 0,-75 19-429 0 0,96-32 303 0 0,-26 7-2016 0 0,-57 8-1 0 0,68-16 682 0 0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8:02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1375 0 0,'0'0'10878'0'0,"1"0"-10444"0"0,0-1-124 0 0,0 1 0 0 0,-1 0 0 0 0,1-1 0 0 0,-1 1 1 0 0,1-1-1 0 0,0 1 0 0 0,-1-1 0 0 0,1 1 0 0 0,-1-1 0 0 0,0 1 0 0 0,1-1 0 0 0,-1 1 0 0 0,1-1 0 0 0,-1 0 0 0 0,0 1 0 0 0,0-1 0 0 0,1 0 0 0 0,-1 1 0 0 0,0-2 0 0 0,7-12 831 0 0,-3 7-820 0 0,1 1 1 0 0,0 0 0 0 0,9-8 0 0 0,-9 9-23 0 0,-3 3 133 0 0,4-5 581 0 0,-8 11-1011 0 0,-20 23 132 0 0,4-6-70 0 0,12-12-53 0 0,5-8-10 0 0,1 0 0 0 0,-1 0 0 0 0,1-1-1 0 0,0 1 1 0 0,-1 0 0 0 0,1 0 0 0 0,0 0 0 0 0,0 0 0 0 0,0 0-1 0 0,0 0 1 0 0,0-1 0 0 0,0 3 0 0 0,0-3 5 0 0,0 1 2 0 0,0 0 0 0 0,0 0 0 0 0,0 0 0 0 0,1 0 0 0 0,-1 0 0 0 0,0 0 0 0 0,1 0-1 0 0,-1 0 1 0 0,0 0 0 0 0,1-1 0 0 0,-1 1 0 0 0,1 0 0 0 0,0 1 144 0 0,2-1-7 0 0,10 3 715 0 0,-11-5-804 0 0,3-7-60 0 0,0-2-65 0 0,-4 8 1 0 0,-1 0 15 0 0,1-5 53 0 0,0 5 245 0 0,4-9-128 0 0,1 0-106 0 0,-1 0-11 0 0,2 0 0 0 0,-1 3 11 0 0,-12 14 43 0 0,-20 29-44 0 0,25-33 43 0 0,3-4 0 0 0,13-13-31 0 0,-14 14 359 0 0,-2 2-304 0 0,-7 7-21 0 0,-1 2-45 0 0,9-9-11 0 0,0-1 0 0 0,0 0 0 0 0,-1 0 0 0 0,1 0 0 0 0,0 1 0 0 0,0-1 0 0 0,0 0 0 0 0,-1 0 0 0 0,1 1 0 0 0,0-1 0 0 0,0 0 0 0 0,0 0 0 0 0,0 1 0 0 0,-1-1 0 0 0,1 0 0 0 0,0 1 0 0 0,0-1 0 0 0,0 0 0 0 0,0 1 0 0 0,0-1 0 0 0,0 0 0 0 0,0 1 0 0 0,0-1 0 0 0,0 0 0 0 0,0 0 0 0 0,0 1 0 0 0,0-1 0 0 0,2 1 1 0 0,0 0 0 0 0,1 0 0 0 0,-1-1 0 0 0,0 1 0 0 0,0-1 1 0 0,0 0-1 0 0,1 0 0 0 0,-1 1 0 0 0,0-1 0 0 0,0-1 0 0 0,0 1 0 0 0,5-1 0 0 0,31-6-670 0 0,-18 2-81 0 0,-2-2-45 0 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8:03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2 105 8751 0 0,'0'0'674'0'0,"-2"1"-438"0"0,38-11 8738 0 0,37-15-6501 0 0,38-12-2854 0 0,-79 28 252 0 0,0 1 0 0 0,0 2 1 0 0,1 1-1 0 0,0 2 0 0 0,43 0 0 0 0,-67 4-441 0 0,0 0 0 0 0,17 4 1 0 0,3 6-4713 0 0,-12-3-314 0 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8:04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9671 0 0,'0'0'875'0'0,"1"-1"-447"0"0,3-2 347 0 0,0 1-1 0 0,0-1 1 0 0,0 1 0 0 0,0 0 0 0 0,1 0-1 0 0,-1 1 1 0 0,1-1 0 0 0,4 0 0 0 0,16-7 184 0 0,6-4-544 0 0,1 2-1 0 0,0 1 1 0 0,1 1 0 0 0,0 1 0 0 0,0 3 0 0 0,1 0 0 0 0,0 2-1 0 0,67 3 1 0 0,-88 2-475 0 0,0 0 0 0 0,0 1-1 0 0,20 7 1 0 0,-4 1-3127 0 0,-13-5-675 0 0,4 0-2752 0 0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8:22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6 3679 0 0,'0'0'13655'0'0,"0"3"-13587"0"0,-2 6-39 0 0,2-6 937 0 0,4-12-894 0 0,-2 6 1049 0 0,-8 49-280 0 0,6-41-762 0 0,-1 0-113 0 0,-9 7 914 0 0,9-11-603 0 0,-1-13-153 0 0,2 6-75 0 0,0 0 1 0 0,1 1 0 0 0,0-1 0 0 0,0 1 0 0 0,0-1-1 0 0,1 1 1 0 0,1-6 0 0 0,2-2 138 0 0,-5 11 1531 0 0,0 4-1649 0 0,2 37 43 0 0,-2-5-87 0 0,0-20-15 0 0,0-11 270 0 0,-4 3-397 0 0,-2 0-1 0 0,5-5-246 0 0,-2 4 846 0 0,15-5-6462 0 0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8:23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45 6911 0 0,'19'-3'785'0'0,"32"-11"-1"0"0,-34 9 3922 0 0,-15 5-3737 0 0,4-4 2082 0 0,-22 3 2123 0 0,-5-1-5062 0 0,-17-4 14 0 0,1 1-1 0 0,-1 2 0 0 0,0 2 1 0 0,0 1-1 0 0,1 2 0 0 0,-1 1 1 0 0,-54 13-1 0 0,70-9-125 0 0,0 2 0 0 0,1 0 0 0 0,0 1 0 0 0,0 1 0 0 0,-19 14 0 0 0,17-10 0 0 0,10-7-17 0 0,0 1 0 0 0,-18 15 0 0 0,26-19 14 0 0,0 0 0 0 0,0 1 0 0 0,0-1 0 0 0,1 1-1 0 0,0 0 1 0 0,0 0 0 0 0,-5 11 0 0 0,6-2-45 0 0,3-12 43 0 0,0 0 0 0 0,0 0 0 0 0,1-1 0 0 0,-1 1 1 0 0,1 0-1 0 0,0 0 0 0 0,0 0 0 0 0,0 0 0 0 0,0-1 0 0 0,1 1 0 0 0,-1 0 0 0 0,1-1 0 0 0,-1 1 0 0 0,1-1 0 0 0,0 0 0 0 0,0 0 0 0 0,0 1 0 0 0,0-1 1 0 0,0 0-1 0 0,1-1 0 0 0,-1 1 0 0 0,0 0 0 0 0,1-1 0 0 0,3 2 0 0 0,6 3-3 0 0,0-1 0 0 0,1-1 0 0 0,0 0 0 0 0,14 3 0 0 0,-10-3 4 0 0,176 28-41 0 0,-130-24 90 0 0,-38-5-28 0 0,-1 1 0 0 0,1 2 0 0 0,-1 0 0 0 0,0 2 0 0 0,-1 0 0 0 0,1 2 0 0 0,25 14 0 0 0,-45-21-15 0 0,-1 0 0 0 0,1-1-1 0 0,-1 1 1 0 0,1 0-1 0 0,-1 0 1 0 0,5 7-1 0 0,-1 3-1 0 0,-7-10 9 0 0,0 0-1 0 0,0-1 1 0 0,0 1-1 0 0,0 0 1 0 0,0 0-1 0 0,0-1 1 0 0,-1 1-1 0 0,1 0 1 0 0,-1-1-1 0 0,0 1 1 0 0,0 0-1 0 0,0-1 1 0 0,0 1 0 0 0,0-1-1 0 0,0 0 1 0 0,-1 1-1 0 0,1-1 1 0 0,-1 0-1 0 0,-3 4 1 0 0,-4 4 70 0 0,0-1 1 0 0,-19 15 0 0 0,20-18-62 0 0,-34 26 69 0 0,-2-1-1 0 0,-75 39 1 0 0,110-66-79 0 0,1 0 0 0 0,-1 0 0 0 0,0 0 0 0 0,0-1 0 0 0,-1 0 0 0 0,1-1 0 0 0,-16 2 0 0 0,13-6-8 0 0,1-5 0 0 0,2-3 0 0 0,7 6 4 0 0,0-1-1 0 0,0 1 0 0 0,1-1 1 0 0,-1 0-1 0 0,1 0 0 0 0,0 0 1 0 0,1 1-1 0 0,-1-1 1 0 0,1 0-1 0 0,0 0 0 0 0,0 0 1 0 0,0 0-1 0 0,1 0 0 0 0,2-8 1 0 0,1-2 12 0 0,0-1 1 0 0,2 1 0 0 0,8-17-1 0 0,-5 14 66 0 0,2 0 0 0 0,1 1 0 0 0,0 1 0 0 0,1 0 0 0 0,21-21-1 0 0,-4 5 87 0 0,-21 22-122 0 0,1 1 0 0 0,0 0 0 0 0,1 1-1 0 0,16-11 1 0 0,-7 6 6 0 0,35-32 0 0 0,-48 39-46 0 0,-1 0 0 0 0,0 0 0 0 0,0-1-1 0 0,0 0 1 0 0,-1 0 0 0 0,0-1 0 0 0,-1 1-1 0 0,0-1 1 0 0,0 0 0 0 0,0 0 0 0 0,-1-1-1 0 0,3-13 1 0 0,-5 21-9 0 0,-1-1 0 0 0,1 0 1 0 0,-1 0-1 0 0,0 0 0 0 0,0 0 0 0 0,0 1 0 0 0,0-1 0 0 0,0 0 1 0 0,0 0-1 0 0,0 0 0 0 0,0 0 0 0 0,-1 1 0 0 0,1-1 0 0 0,-1 0 1 0 0,0 0-1 0 0,0-1 0 0 0,-1-2-52 0 0,0 2-48 0 0,1 0 0 0 0,0 0 0 0 0,0 0 0 0 0,-1 0 0 0 0,0 0 0 0 0,1 0 0 0 0,-1 1 0 0 0,0-1 0 0 0,-1 1 0 0 0,1-1 0 0 0,0 1 0 0 0,-1 0 0 0 0,-3-3 0 0 0,4 3-272 0 0,-12 7-2150 0 0,-4 11 1092 0 0,8-2-3922 0 0,4-2-708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0:46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13 12263 0 0,'0'0'1112'0'0,"2"-1"-917"0"0,-1 1-189 0 0,3-2 388 0 0,1 0 0 0 0,1 0 0 0 0,-1 1 0 0 0,0 0 0 0 0,0-1 0 0 0,10 1 0 0 0,-21 13-238 0 0,2-5-141 0 0,-1-1 0 0 0,0 0 1 0 0,0 0-1 0 0,0 0 0 0 0,-13 9 0 0 0,-36 23 121 0 0,9-7-78 0 0,9-3-51 0 0,-105 91 50 0 0,127-101-57 0 0,12-9 11 0 0,2-7-8 0 0,1-1 0 0 0,-1 1 0 0 0,1-1 0 0 0,-1 1 0 0 0,1 0 0 0 0,0-1 0 0 0,-1 0 0 0 0,1 1 0 0 0,0-1 0 0 0,0 1 0 0 0,0-1 0 0 0,0 0 0 0 0,0 0 0 0 0,1 0 0 0 0,-1 0 0 0 0,0 0 0 0 0,0 0 0 0 0,2 1 0 0 0,32 16-1 0 0,-17-9 46 0 0,21 12-19 0 0,22 13 54 0 0,-54-29-53 0 0,0 0-1 0 0,0 0 1 0 0,0 1 0 0 0,-1 0 0 0 0,11 13-1 0 0,-13-14 15 0 0,1 1-1 0 0,-1 1 1 0 0,0-1 0 0 0,-1 0-1 0 0,1 1 1 0 0,3 10 0 0 0,-6-14-20 0 0,-1-1 0 0 0,1 1 0 0 0,-1-1 0 0 0,0 1 0 0 0,0-1 0 0 0,0 1 0 0 0,0-1 0 0 0,0 1 0 0 0,-1-1 0 0 0,1 1 0 0 0,-1-1 0 0 0,1 1 0 0 0,-1-1 0 0 0,0 0 0 0 0,0 1 0 0 0,0-1 1 0 0,0 0-1 0 0,0 0 0 0 0,-1 0 0 0 0,1 1 0 0 0,-1-1 0 0 0,1-1 0 0 0,-3 3 0 0 0,-4 5 87 0 0,-1-1 0 0 0,-1-1 0 0 0,1 0 0 0 0,-1 0 0 0 0,0-1 0 0 0,-1 0 0 0 0,-12 5 0 0 0,-81 27 278 0 0,86-33-365 0 0,5 0-34 0 0,-1-1 1 0 0,0 0-1 0 0,0-1 0 0 0,-1 0 0 0 0,1-1 0 0 0,0-1 0 0 0,-19 0 1 0 0,32-1-125 0 0,-1-1 1 0 0,1 1 0 0 0,-1 0 0 0 0,1-1-1 0 0,0 1 1 0 0,-1 0 0 0 0,1-1 0 0 0,0 0 0 0 0,0 1-1 0 0,-1-1 1 0 0,-1-1 0 0 0,-4-5-1550 0 0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8:24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18 12351 0 0,'3'0'564'0'0,"95"-18"12574"0"0,-115 23-12766 0 0,-8 2-471 0 0,-106 32 244 0 0,-3-10-161 0 0,-8-1-608 0 0,125-26 428 0 0,0-1 1 0 0,0-1-1 0 0,-30-2 0 0 0,40 1 83 0 0,0 0-1 0 0,1-1 0 0 0,-1 1 0 0 0,1-1 0 0 0,-11-5 1 0 0,13 5 51 0 0,2 1 37 0 0,0 1-1 0 0,-1-1 1 0 0,1 1-1 0 0,0-1 1 0 0,0 1-1 0 0,0 0 1 0 0,0 0-1 0 0,-3 0 1 0 0,2 0-11 0 0,0 0-36 0 0,4 2-228 0 0,3 9 243 0 0,2 3 46 0 0,-4-11 11 0 0,-1 0 0 0 0,0 0 0 0 0,1 0 0 0 0,-1 0 0 0 0,0 0 0 0 0,0 0 0 0 0,-1 0 0 0 0,1 0 0 0 0,-1 0 0 0 0,1 0 0 0 0,-1 0 0 0 0,0 1 0 0 0,0-1 0 0 0,-1 4 0 0 0,0 2 0 0 0,-1 0 15 0 0,0 0 0 0 0,0 0-1 0 0,-1-1 1 0 0,0 1 0 0 0,0-1-1 0 0,-1 1 1 0 0,-9 13 0 0 0,0 1 32 0 0,-20 32 86 0 0,12-20-108 0 0,19-31 17 0 0,-5 17-28 0 0,8-18-6 0 0,-1-3-7 0 0,0 1 0 0 0,0-1 0 0 0,0 0 1 0 0,0 0-1 0 0,0 0 0 0 0,0 0 0 0 0,0 0 0 0 0,0 1 0 0 0,0-1 1 0 0,0 0-1 0 0,0 0 0 0 0,0 0 0 0 0,0 0 0 0 0,0 0 1 0 0,0 0-1 0 0,0 1 0 0 0,0-1 0 0 0,0 0 0 0 0,0 0 1 0 0,0 0-1 0 0,0 0 0 0 0,0 0 0 0 0,0 0 0 0 0,0 1 0 0 0,0-1 1 0 0,1 0-1 0 0,-1 0 0 0 0,0 0 0 0 0,0 0 0 0 0,0 0 1 0 0,0 0-1 0 0,0 0 0 0 0,0 0 0 0 0,1 0 0 0 0,-1 0 0 0 0,3 3 0 0 0,1-1 0 0 0,-1-1 0 0 0,1 1 0 0 0,-1-1-1 0 0,1 1 1 0 0,0-1 0 0 0,-1 0 0 0 0,1 0-1 0 0,0-1 1 0 0,0 1 0 0 0,0-1 0 0 0,0 0 0 0 0,0 0-1 0 0,5 0 1 0 0,9-3-2 0 0,35-8 0 0 0,-18 3 2 0 0,28-5-1 0 0,0 0 0 0 0,0 2 0 0 0,102-4 0 0 0,-146 15 29 0 0,-1 1 1 0 0,1 0-1 0 0,-1 1 0 0 0,1 1 1 0 0,23 8-1 0 0,-20-2 103 0 0,-15-6-69 0 0,-5-2 214 0 0,-1 0-205 0 0,0 1-44 0 0,1-1 0 0 0,-1 1 0 0 0,-1-1 0 0 0,1 1 0 0 0,0-1 0 0 0,0 1 0 0 0,-1 0 0 0 0,1-1 0 0 0,-1 1 0 0 0,1 0 0 0 0,-1 0 0 0 0,0-1 0 0 0,1 1 0 0 0,-1 0 0 0 0,0 0 0 0 0,0-1 0 0 0,-1 1 0 0 0,1 0 0 0 0,0 0 0 0 0,0 0 0 0 0,-1-1 0 0 0,1 1 0 0 0,-1 0 0 0 0,0-1 0 0 0,1 1 0 0 0,-3 2 0 0 0,-2 7 16 0 0,-1-1 0 0 0,0 0 0 0 0,-8 9 0 0 0,8-12 32 0 0,-1 2-43 0 0,-1 0 0 0 0,0-1-1 0 0,-1 0 1 0 0,0 0 0 0 0,0-1-1 0 0,0 0 1 0 0,-19 10 0 0 0,-1-2 100 0 0,-49 17 0 0 0,-75 11 568 0 0,142-40-677 0 0,6-2-13 0 0,0 0 0 0 0,-1 0-1 0 0,1 0 1 0 0,0-1 0 0 0,-1 1-1 0 0,-6-2 1 0 0,8 2-11 0 0,-19-2 0 0 0,10-3 0 0 0,11 3-34 0 0,0 0-1 0 0,0 0 1 0 0,0-1 0 0 0,0 1-1 0 0,0-1 1 0 0,1 1 0 0 0,-4-4-1 0 0,4 3-93 0 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8:25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0 210 11111 0 0,'0'0'2816'0'0,"3"0"-2529"0"0,0 2-114 0 0,14 3 2700 0 0,30 7 1 0 0,-40-11-2454 0 0,1 0 1 0 0,0 0 0 0 0,-1-1-1 0 0,1 0 1 0 0,-1-1 0 0 0,1 0-1 0 0,8-2 1 0 0,105-32 1160 0 0,-28 6-1158 0 0,291-68-2 0 0,-150 46-304 0 0,-187 44-114 0 0,0 3 1 0 0,0 1 0 0 0,51 4-1 0 0,40 2-226 0 0,61 6-634 0 0,-192-7 902 0 0,5-1-3263 0 0,-14 2 2047 0 0,0 1 562 0 0,-1-1 0 0 0,1 1 1 0 0,-1-1-1 0 0,0 0 0 0 0,-6 5 0 0 0,-9 2-5722 0 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7:28:2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62 203 12263 0 0,'-2'0'25'0'0,"-16"0"536"0"0,-10 5 160 0 0,15-5 4194 0 0,15-1-4002 0 0,34-8 278 0 0,1 1-1 0 0,0 2 1 0 0,45-2 0 0 0,-22 3-490 0 0,69-8 344 0 0,118-15-274 0 0,-183 18-755 0 0,114-35 1 0 0,42-21-370 0 0,-183 58-507 0 0,-23 7-3201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0:21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59 2759 0 0,'31'-44'1475'0'0,"-20"30"5740"0"0,-11 15-6873 0 0,-1 7-130 0 0,-1 0-1 0 0,1 1 0 0 0,-2-1 1 0 0,1 0-1 0 0,-1-1 1 0 0,0 1-1 0 0,-9 14 0 0 0,2 0 66 0 0,-134 291 1539 0 0,-29 44-928 0 0,107-227-720 0 0,-16 6-51 0 0,27-49-98 0 0,50-79-374 0 0,1 0-1 0 0,0-1 0 0 0,1 2 0 0 0,-5 13 1 0 0,8-21-784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0:37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138 290 12095 0 0,'0'0'3036'0'0,"0"1"-2086"0"0,-2 11-446 0 0,-1-1 1 0 0,0 0 0 0 0,-1-1-1 0 0,-10 21 1 0 0,-28 40 541 0 0,-4 9-757 0 0,42-71-244 0 0,0 0 1 0 0,1 1-1 0 0,-1 0 0 0 0,2 0 1 0 0,-1 0-1 0 0,-1 18 1 0 0,4-27-145 0 0,0 1 1 0 0,0 0 0 0 0,0-1 0 0 0,0 1-1 0 0,1 0 1 0 0,-1-1 0 0 0,0 1 0 0 0,1 0 0 0 0,0 2-1 0 0,7 5-5042 0 0,1-3-937 0 0</inkml:trace>
  <inkml:trace contextRef="#ctx0" brushRef="#br0" timeOffset="1">473 72 12695 0 0,'1'-3'66'0'0,"0"0"-1"0"0,0 0 1 0 0,0 0-1 0 0,1 0 1 0 0,-1 0-1 0 0,1 1 1 0 0,0-1-1 0 0,0 0 1 0 0,0 1 0 0 0,0 0-1 0 0,0-1 1 0 0,0 1-1 0 0,1 0 1 0 0,-1 0-1 0 0,1 0 1 0 0,-1 1-1 0 0,1-1 1 0 0,0 0-1 0 0,0 1 1 0 0,3-2-1 0 0,53-14-65 0 0,-57 16-28 0 0,0 0 0 0 0,1 0-1 0 0,-1 1 1 0 0,1-1 0 0 0,-1 1 0 0 0,1 0-1 0 0,0-1 1 0 0,-1 1 0 0 0,1 1 0 0 0,-1-1-1 0 0,1 0 1 0 0,-1 0 0 0 0,1 1 0 0 0,-1 0-1 0 0,1-1 1 0 0,-1 1 0 0 0,0 0-1 0 0,4 2 1 0 0,-5-3-57 0 0,8 6-3158 0 0,-2 2-1140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0:46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725 0 12895 0 0,'0'0'1172'0'0,"-1"0"-865"0"0,-2 1-202 0 0,1 0 0 0 0,0-1 0 0 0,0 1 0 0 0,0 0 0 0 0,0 0 0 0 0,1 0 0 0 0,-1 1 0 0 0,0-1 0 0 0,0 0 0 0 0,1 1 0 0 0,-1-1 0 0 0,1 1 0 0 0,-2 1 0 0 0,-20 28 783 0 0,17-22-665 0 0,-33 52 361 0 0,-44 92-1 0 0,-19 75 288 0 0,66-145-633 0 0,10-22-87 0 0,-69 142 112 0 0,-145 185 110 0 0,200-323-2509 0 0,34-54-4323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0:47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27 252 9671 0 0,'-26'-16'2550'0'0,"28"15"-860"0"0,90-19 3192 0 0,4-2-4556 0 0,337-81 1306 0 0,-324 77-1472 0 0,20-4-208 0 0,-66 16-400 0 0,21-4-4830 0 0,-65 16-436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0:47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30 503 6447 0 0,'0'0'3808'0'0,"-8"-3"912"0"0,6 2-4517 0 0,0-1 0 0 0,0 1 0 0 0,1-1 1 0 0,-1 0-1 0 0,1 0 0 0 0,-1 1 0 0 0,1-1 0 0 0,0 0 0 0 0,0 0 0 0 0,-1-1 0 0 0,2 1 0 0 0,-1 0 0 0 0,0 0 0 0 0,0 0 0 0 0,1-1 0 0 0,-1 1 0 0 0,1 0 0 0 0,0-1 1 0 0,-1 1-1 0 0,1 0 0 0 0,0-1 0 0 0,0 1 0 0 0,1 0 0 0 0,-1-1 0 0 0,1 1 0 0 0,-1 0 0 0 0,1-1 0 0 0,-1 1 0 0 0,1 0 0 0 0,2-4 0 0 0,3-6-51 0 0,1 0 0 0 0,0 0 0 0 0,0 0-1 0 0,11-11 1 0 0,-10 12 57 0 0,51-62 124 0 0,-31 38-209 0 0,39-59 0 0 0,-59 80-119 0 0,1 1-1 0 0,0 1 1 0 0,0 0 0 0 0,1 0-1 0 0,17-15 1 0 0,-19 21-71 0 0,-1 0 0 0 0,1 1 0 0 0,-1 0 0 0 0,2 0 0 0 0,-1 1 1 0 0,0 0-1 0 0,1 0 0 0 0,0 1 0 0 0,-1 0 0 0 0,15-2 0 0 0,-4 2-1475 0 0,0 1 0 0 0,20 1 0 0 0,-14 2-4975 0 0</inkml:trace>
  <inkml:trace contextRef="#ctx0" brushRef="#br0" timeOffset="1">790 115 9671 0 0,'0'0'6914'0'0,"-1"2"-6361"0"0,-5 14 172 0 0,0 1 0 0 0,-2-2 0 0 0,-15 25 0 0 0,-4 9 171 0 0,22-39-716 0 0,-38 83 691 0 0,37-79-843 0 0,2-1 0 0 0,0 0-1 0 0,1 1 1 0 0,0 0 0 0 0,-1 18-1 0 0,5-10 10 0 0,-1-21-98 0 0,0 0 0 0 0,0 0 0 0 0,1 0 0 0 0,-1 0 0 0 0,0 0 1 0 0,1 0-1 0 0,-1 0 0 0 0,1 0 0 0 0,-1 0 0 0 0,1 0 0 0 0,0 0 0 0 0,-1 0 0 0 0,1-1 1 0 0,0 1-1 0 0,0 0 0 0 0,-1 0 0 0 0,1-1 0 0 0,2 2 0 0 0,10 2-1283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0:47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880 7 12895 0 0,'0'0'595'0'0,"-2"-1"-18"0"0,1 0-562 0 0,-1 0-1 0 0,0 0 1 0 0,0 1-1 0 0,1-1 1 0 0,-1 1-1 0 0,0-1 1 0 0,0 1-1 0 0,0 0 0 0 0,0-1 1 0 0,0 1-1 0 0,1 0 1 0 0,-1 1-1 0 0,0-1 1 0 0,-3 1-1 0 0,-25 6-3 0 0,28-7 53 0 0,0 1-1 0 0,1 0 0 0 0,-1-1 1 0 0,1 1-1 0 0,-1 0 0 0 0,1 0 1 0 0,-1 0-1 0 0,1 0 0 0 0,0 0 1 0 0,-1 0-1 0 0,1 0 0 0 0,0 0 1 0 0,0 1-1 0 0,-2 1 0 0 0,-7 23 1820 0 0,1-4-714 0 0,-19 39-851 0 0,-181 412 1074 0 0,55-128-1392 0 0,22-94 214 0 0,99-190-96 0 0,-41 59 1 0 0,59-99-58 0 0,-1 0 1 0 0,-1-1-1 0 0,-1-1 0 0 0,-33 28 1 0 0,24-30 86 0 0,26-16-203 0 0,4-4-2227 0 0,-2 2 2019 0 0,1-1 0 0 0,-1 1 0 0 0,0-1 0 0 0,0 0 0 0 0,2-3 0 0 0,-1 1-212 0 0,56-90-6659 0 0,-8-3 4657 0 0,-19 35 4089 0 0,48-71 1 0 0,-68 118-1058 0 0,0 0-1 0 0,1 1 1 0 0,1 1 0 0 0,0 0 0 0 0,1 1 0 0 0,26-20 0 0 0,-33 28-351 0 0,0 0 0 0 0,0 0 0 0 0,0 0 0 0 0,1 1 0 0 0,0 0 1 0 0,-1 0-1 0 0,1 1 0 0 0,0 0 0 0 0,0 0 0 0 0,0 1 0 0 0,0 0 0 0 0,0 0 1 0 0,0 1-1 0 0,1 0 0 0 0,-1 0 0 0 0,0 1 0 0 0,14 3 0 0 0,-10 0-127 0 0,0 0 0 0 0,1 1 1 0 0,-2 0-1 0 0,1 1 0 0 0,-1 1 0 0 0,0 0 0 0 0,0 0 0 0 0,0 1 0 0 0,-1 0 0 0 0,10 11 1 0 0,-15-13-10 0 0,0-1 1 0 0,0 1 0 0 0,0 0 0 0 0,-1 1 0 0 0,0-1-1 0 0,0 1 1 0 0,-1 0 0 0 0,0 0 0 0 0,0 0 0 0 0,0 0 0 0 0,-1 0-1 0 0,0 1 1 0 0,-1-1 0 0 0,0 1 0 0 0,0-1 0 0 0,0 1 0 0 0,-1 0-1 0 0,-1 12 1 0 0,-2-4 229 0 0,0-1-1 0 0,-2 1 1 0 0,1-1 0 0 0,-2 0-1 0 0,0-1 1 0 0,-1 1 0 0 0,-15 23-1 0 0,8-17-60 0 0,0 0-1 0 0,-2-2 1 0 0,-1 0 0 0 0,-23 21-1 0 0,30-31-193 0 0,-1-1-1 0 0,1 0 1 0 0,-1-1-1 0 0,-1 0 1 0 0,1 0 0 0 0,-1-2-1 0 0,0 1 1 0 0,-1-1-1 0 0,1-1 1 0 0,-1-1-1 0 0,-25 5 1 0 0,28-7-20 0 0,0 0 1 0 0,0-1-1 0 0,-1 0 1 0 0,1-1-1 0 0,0 0 1 0 0,0 0-1 0 0,0-1 1 0 0,0-1-1 0 0,1 0 0 0 0,-1 0 1 0 0,0 0-1 0 0,1-2 1 0 0,0 1-1 0 0,0-1 1 0 0,0 0-1 0 0,-8-7 0 0 0,12 8-238 0 0,0 1 0 0 0,0-1 0 0 0,1 0 0 0 0,-1-1 0 0 0,1 1-1 0 0,0-1 1 0 0,0 0 0 0 0,1 0 0 0 0,-1 0 0 0 0,1 0 0 0 0,0-1-1 0 0,-3-7 1 0 0,2-9-7577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0:48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215 115 5063 0 0,'0'0'390'0'0,"0"-2"-252"0"0,1 0 49 0 0,0 0-1 0 0,0 0 1 0 0,0 0-1 0 0,-1 0 1 0 0,1 0-1 0 0,-1 0 0 0 0,1 0 1 0 0,-1 0-1 0 0,0 0 1 0 0,0 0-1 0 0,0 0 1 0 0,0-1-1 0 0,0 1 0 0 0,-1 0 1 0 0,1 0-1 0 0,0 0 1 0 0,-1 0-1 0 0,0 0 1 0 0,1 0-1 0 0,-1 0 0 0 0,0 0 1 0 0,-2-3-1 0 0,1 1 643 0 0,0-1-1 0 0,0 0 0 0 0,0 0 0 0 0,1 0 0 0 0,-1-8 0 0 0,-1 0 818 0 0,3 12-654 0 0,0 0-916 0 0,0 1 0 0 0,0-1 0 0 0,0 1 0 0 0,0-1 0 0 0,0 1 0 0 0,0-1 0 0 0,0 1 0 0 0,0-1 0 0 0,0 1 0 0 0,0-1 0 0 0,0 1 0 0 0,0-1 0 0 0,-1 1 0 0 0,1 0 0 0 0,0-1 0 0 0,0 1 0 0 0,-1-2 0 0 0,-1 2-55 0 0,0-1 0 0 0,1 1 0 0 0,-1 0 0 0 0,0-1 0 0 0,0 1 0 0 0,0 0 0 0 0,0 0 0 0 0,0 0 1 0 0,0 0-1 0 0,0 1 0 0 0,0-1 0 0 0,0 0 0 0 0,0 1 0 0 0,1 0 0 0 0,-1-1 0 0 0,0 1 0 0 0,0 0 0 0 0,0 0 0 0 0,1 0 0 0 0,-1 0 0 0 0,1 0 1 0 0,-1 0-1 0 0,1 0 0 0 0,-1 1 0 0 0,1-1 0 0 0,-3 3 0 0 0,-4 5-14 0 0,1 1 0 0 0,0 0 0 0 0,-8 14 0 0 0,4-5 48 0 0,-11 15 80 0 0,-21 42-1 0 0,37-63-64 0 0,0 0-1 0 0,2 1 0 0 0,-1-1 1 0 0,1 1-1 0 0,1 0 0 0 0,-2 28 1 0 0,4-40-61 0 0,1-1 1 0 0,0 0-1 0 0,0 1 1 0 0,0-1 0 0 0,0 1-1 0 0,0-1 1 0 0,0 0-1 0 0,1 1 1 0 0,-1-1 0 0 0,0 1-1 0 0,1-1 1 0 0,-1 0-1 0 0,1 1 1 0 0,0-1 0 0 0,-1 0-1 0 0,1 0 1 0 0,0 0 0 0 0,0 1-1 0 0,0-1 1 0 0,-1 0-1 0 0,3 2 1 0 0,-1-2 14 0 0,0-1 0 0 0,-1 1 0 0 0,1 0 0 0 0,0 0 0 0 0,0-1 0 0 0,0 1 0 0 0,0-1 0 0 0,-1 0 0 0 0,1 0 0 0 0,0 1 0 0 0,0-1-1 0 0,0 0 1 0 0,0 0 0 0 0,2-1 0 0 0,8-1 117 0 0,-1-1 0 0 0,0 0-1 0 0,0-1 1 0 0,13-6 0 0 0,-20 9-106 0 0,45-21 44 0 0,0-1-1 0 0,-2-2 1 0 0,0-2 0 0 0,-2-3-1 0 0,54-45 1 0 0,-33 18-260 0 0,-64 56 127 0 0,-18 10-287 0 0,14-6 337 0 0,0 0 0 0 0,0 0 0 0 0,1 0 1 0 0,0 1-1 0 0,-1-1 0 0 0,1 0 0 0 0,0 1 0 0 0,0-1 1 0 0,1 1-1 0 0,-1-1 0 0 0,1 1 0 0 0,0 5 1 0 0,0 5-14 0 0,3 26 0 0 0,1-22 84 0 0,1 0-1 0 0,0 0 0 0 0,1-1 1 0 0,1 1-1 0 0,1-2 0 0 0,0 1 0 0 0,16 23 1 0 0,-22-37-51 0 0,0 0 1 0 0,0-1-1 0 0,0 1 1 0 0,0-1-1 0 0,1 1 1 0 0,-1-1 0 0 0,0 0-1 0 0,1 1 1 0 0,0-1-1 0 0,0-1 1 0 0,-1 1-1 0 0,1 0 1 0 0,6 2-1 0 0,-6-4-80 0 0,-1 1 1 0 0,1-1-1 0 0,0 0 0 0 0,-1 0 0 0 0,1 0 0 0 0,-1 0 0 0 0,1 0 1 0 0,0 0-1 0 0,-1-1 0 0 0,1 1 0 0 0,-1-1 0 0 0,1 0 0 0 0,-1 0 1 0 0,0 0-1 0 0,1 0 0 0 0,-1 0 0 0 0,0 0 0 0 0,4-3 1 0 0,8-7-1124 0 0,2-4-48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0:49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0 13991 0 0,'0'0'1527'0'0,"-1"2"-1342"0"0,-4 14 30 0 0,0-1-1 0 0,-1 1 1 0 0,-1-1 0 0 0,-1-1-1 0 0,-16 25 1 0 0,12-19-44 0 0,-191 358 1417 0 0,20-32-1344 0 0,139-267-170 0 0,-27 42-31 0 0,25-47-3603 0 0,39-63-2184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0:49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96 136 12439 0 0,'-6'-2'172'0'0,"0"1"-1"0"0,0-1 1 0 0,-1 1 0 0 0,1 0-1 0 0,-1 1 1 0 0,1-1-1 0 0,-1 1 1 0 0,1 1 0 0 0,-1-1-1 0 0,1 1 1 0 0,0 0-1 0 0,-13 4 2950 0 0,27 2-2266 0 0,-5-5-776 0 0,0-1 0 0 0,0 0 1 0 0,0 1-1 0 0,1-1 0 0 0,-1-1 0 0 0,0 1 1 0 0,1 0-1 0 0,-1-1 0 0 0,0 1 0 0 0,1-1 1 0 0,4 0-1 0 0,42-7 816 0 0,-30 4-584 0 0,345-67 1533 0 0,-58 8-1731 0 0,-279 57-712 0 0,34 0-1 0 0,-53 5 57 0 0,0 0 0 0 0,0 0 0 0 0,0 1 0 0 0,0 0 0 0 0,-1 1 0 0 0,1 0 0 0 0,-1 0 0 0 0,10 5 0 0 0,-3 0-1472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0:49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8751 0 0,'0'2'5136'0'0,"1"4"-4530"0"0,-1 0 0 0 0,1 0 0 0 0,-1 1 0 0 0,-1-1 0 0 0,1 0 0 0 0,-1 0 0 0 0,-3 11 0 0 0,-16 47 1481 0 0,8-31-1263 0 0,5-13-583 0 0,-1-1 0 0 0,-1 0 0 0 0,-16 26 0 0 0,-40 50-207 0 0,42-62-262 0 0,9-10-1655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0:49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 12895 0 0,'0'0'1172'0'0,"-2"1"-966"0"0,-79 95 1042 0 0,-31 38 770 0 0,94-110-1613 0 0,2 0 0 0 0,0 2 0 0 0,-21 47 0 0 0,35-67-328 0 0,0-1-1 0 0,0 1 1 0 0,1-1-1 0 0,0 1 1 0 0,0 0 0 0 0,-1 9-1 0 0,2-14 83 0 0,2 1-79 0 0,0-1 0 0 0,0 1 0 0 0,0-1 0 0 0,0 0 0 0 0,0 0 0 0 0,0 0 0 0 0,1 0 0 0 0,-1-1 0 0 0,0 1 1 0 0,0 0-1 0 0,5 0 0 0 0,26 0 383 0 0,4-5-171 0 0,0-1-1 0 0,59-17 1 0 0,-53 11-246 0 0,-39 10-53 0 0,1 0 18 0 0,0 0 0 0 0,0 0 1 0 0,0-1-1 0 0,0 0 0 0 0,8-4 1 0 0,-12 5-10 0 0,0 1 0 0 0,0-1 0 0 0,-1 1 0 0 0,1-1 0 0 0,0 0 0 0 0,-1 1 1 0 0,1-1-1 0 0,0 0 0 0 0,-1 0 0 0 0,1 1 0 0 0,-1-1 0 0 0,1 0 0 0 0,-1 0 1 0 0,1 0-1 0 0,-1 0 0 0 0,0 0 0 0 0,1 1 0 0 0,-1-1 0 0 0,0 0 0 0 0,0 0 1 0 0,0 0-1 0 0,0 0 0 0 0,0 0 0 0 0,0 0 0 0 0,0 0 0 0 0,0 0 0 0 0,0 0 1 0 0,0 0-1 0 0,0 0 0 0 0,-1 0 0 0 0,1 0 0 0 0,0 0 0 0 0,-1 1 0 0 0,1-1 1 0 0,-1 0-1 0 0,1 0 0 0 0,-1 0 0 0 0,0-1 0 0 0,-4-4-34 0 0,0-1-1 0 0,0 1 1 0 0,0 0-1 0 0,-1 1 1 0 0,0-1-1 0 0,0 1 1 0 0,-13-8 0 0 0,2 2-24 0 0,0 2 0 0 0,-19-9 1 0 0,25 14-69 0 0,-1 0 0 0 0,1 1 0 0 0,0 1 0 0 0,-1-1 0 0 0,1 2 1 0 0,-24-1-1 0 0,33 2-657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0:50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28 489 10591 0 0,'0'0'819'0'0,"-14"-4"196"0"0,13 4-906 0 0,0 0 0 0 0,0 0 1 0 0,1-1-1 0 0,-1 1 1 0 0,0-1-1 0 0,0 1 0 0 0,1 0 1 0 0,-1-1-1 0 0,1 1 1 0 0,-1-1-1 0 0,0 1 1 0 0,1-1-1 0 0,-1 0 0 0 0,1 1 1 0 0,-1-1-1 0 0,1 0 1 0 0,-1 1-1 0 0,1-1 0 0 0,0 0 1 0 0,-1 1-1 0 0,1-1 1 0 0,-1-2-1 0 0,1 2 14 0 0,0 0 0 0 0,0-1 1 0 0,0 1-1 0 0,0-1 0 0 0,0 1 0 0 0,1 0 1 0 0,-1-1-1 0 0,0 1 0 0 0,1 0 1 0 0,-1-1-1 0 0,1 1 0 0 0,0-2 0 0 0,4-4 286 0 0,-1 0 0 0 0,1 1 0 0 0,10-11 0 0 0,-12 13-235 0 0,28-27 430 0 0,1 1 0 0 0,55-38 0 0 0,-17 13-275 0 0,-45 35-227 0 0,99-78 327 0 0,-96 78-329 0 0,1 2-1 0 0,49-24 0 0 0,-59 33-59 0 0,16-7 31 0 0,-33 15-70 0 0,1 1 0 0 0,0-1 0 0 0,-1 0 0 0 0,1 1 0 0 0,0 0 0 0 0,0-1 0 0 0,-1 1 1 0 0,1 1-1 0 0,0-1 0 0 0,0 0 0 0 0,3 1 0 0 0,6 5-1 0 0,-10-2 0 0 0,-2-3 0 0 0,1 3 8 0 0,0 0-1 0 0,0 0 1 0 0,0 0 0 0 0,0 0-1 0 0,-1 0 1 0 0,0 0-1 0 0,0 0 1 0 0,0 8 0 0 0,-8 35 192 0 0,8-43-181 0 0,-17 67 278 0 0,9-41-68 0 0,2 1 0 0 0,-4 36 0 0 0,9-41-128 0 0,0 1 1 0 0,6 44-1 0 0,-3-56-82 0 0,1-1-1 0 0,0 0 1 0 0,1 0 0 0 0,1 0-1 0 0,0 0 1 0 0,11 19 0 0 0,-6-18-1240 0 0,2-2-3890 0 0,3-2-2112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0:38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0 8751 0 0,'0'0'794'0'0,"-1"1"-652"0"0,-14 12 513 0 0,1 0 1 0 0,1 0-1 0 0,0 1 0 0 0,1 1 0 0 0,-12 20 0 0 0,13-20-544 0 0,-27 32 1080 0 0,-11 15 276 0 0,44-55-1289 0 0,1 1 0 0 0,-1 0 0 0 0,1 0 0 0 0,1 0 0 0 0,-1 0 0 0 0,-2 13 0 0 0,5-20-129 0 0,1 1 1 0 0,-1 0-1 0 0,1-1 1 0 0,0 1 0 0 0,0 0-1 0 0,0-1 1 0 0,0 1-1 0 0,0 0 1 0 0,0-1 0 0 0,0 1-1 0 0,0 0 1 0 0,1-1 0 0 0,-1 1-1 0 0,0 0 1 0 0,2 2-1 0 0,-1-3 22 0 0,0 1 0 0 0,1-1 0 0 0,-1 0 0 0 0,0 0 0 0 0,0 0 0 0 0,1 0-1 0 0,-1 0 1 0 0,0-1 0 0 0,1 1 0 0 0,-1 0 0 0 0,1 0 0 0 0,-1-1 0 0 0,1 1 0 0 0,-1-1-1 0 0,1 0 1 0 0,2 1 0 0 0,20 3 145 0 0,0 0 0 0 0,1-2 0 0 0,-1-1 0 0 0,1-1 0 0 0,0-1 0 0 0,-1-1 0 0 0,1-1 0 0 0,24-6 0 0 0,-38 6-243 0 0,0 0-1 0 0,0-1 1 0 0,0-1-1 0 0,0 0 1 0 0,-1 0 0 0 0,0 0-1 0 0,17-14 1 0 0,-25 18-9 0 0,1-1 1 0 0,-1 0 0 0 0,0 0-1 0 0,0-1 1 0 0,0 1 0 0 0,0 0-1 0 0,0-1 1 0 0,0 1 0 0 0,-1-1-1 0 0,1 0 1 0 0,-1 0 0 0 0,0 1-1 0 0,1-1 1 0 0,-1 0 0 0 0,-1 0-1 0 0,1 0 1 0 0,0 0 0 0 0,-1 0-1 0 0,0 0 1 0 0,1 0 0 0 0,-1 0-1 0 0,0 0 1 0 0,-1 0 0 0 0,1 0-1 0 0,0 0 1 0 0,-1 0 0 0 0,0 0-1 0 0,0 0 1 0 0,0 0 0 0 0,0 0 0 0 0,0 0-1 0 0,0 0 1 0 0,-1 1 0 0 0,-1-4-1 0 0,-8-9-76 0 0,-1 0 0 0 0,-1 0-1 0 0,0 1 1 0 0,-1 1 0 0 0,-30-23-1 0 0,-4-4 39 0 0,46 38 73 0 0,0 1 0 0 0,1-1-1 0 0,-1 0 1 0 0,1 1 0 0 0,0-1-1 0 0,-1 0 1 0 0,1 0 0 0 0,-1-2-1 0 0,1-5-152 0 0,10 4-645 0 0,5 1-256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1:58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11 445 2303 0 0,'7'-5'456'0'0,"9"-5"3089"0"0,-9 6-809 0 0,0-1-1 0 0,-1 1 1 0 0,11-11 0 0 0,-15 37-1750 0 0,-4 1-827 0 0,-1-1 0 0 0,-1 0 1 0 0,-2 0-1 0 0,-14 41 1 0 0,19-60-155 0 0,-2 7 18 0 0,1-3 12 0 0,-1 0 0 0 0,0 0 0 0 0,-1-1 0 0 0,0 0 0 0 0,-4 7 1 0 0,8-13-18 0 0,0 1 1 0 0,0-1 0 0 0,-1 0-1 0 0,1 1 1 0 0,0-1 0 0 0,0 1-1 0 0,0-1 1 0 0,-1 0 0 0 0,1 1-1 0 0,0-1 1 0 0,0 0 0 0 0,-1 1-1 0 0,1-1 1 0 0,0 0 0 0 0,-1 0-1 0 0,1 1 1 0 0,0-1 0 0 0,-1 0-1 0 0,1 0 1 0 0,0 1 0 0 0,-1-1-1 0 0,1 0 1 0 0,-1 0 0 0 0,0 0 0 0 0,0-8 124 0 0,4-18-97 0 0,8-12 152 0 0,0 1 1 0 0,3 1 0 0 0,30-59-1 0 0,-31 72-145 0 0,2 0-1 0 0,0 0 0 0 0,2 2 1 0 0,0 0-1 0 0,37-34 0 0 0,-20 26 33 0 0,2 1 0 0 0,67-41-1 0 0,-65 48-84 0 0,74-31 0 0 0,-90 44 0 0 0,0 1 0 0 0,0 1 0 0 0,1 0 0 0 0,0 2 0 0 0,27-1 0 0 0,-50 5 0 0 0,4-1 0 0 0,-1 1 0 0 0,1 0 0 0 0,-1 0 0 0 0,1 1 0 0 0,0-1 0 0 0,4 2 0 0 0,0 3 0 0 0,-7-3-75 0 0,0-1-1 0 0,0 1 1 0 0,-1-1-1 0 0,1 1 1 0 0,-1 0-1 0 0,1-1 1 0 0,-1 1-1 0 0,1 0 1 0 0,-1-1-1 0 0,0 1 1 0 0,0 0-1 0 0,0-1 1 0 0,0 1 0 0 0,0 0-1 0 0,0 0 1 0 0,-1-1-1 0 0,1 1 1 0 0,0 0-1 0 0,-1-1 1 0 0,1 1-1 0 0,-1-1 1 0 0,-1 3-1 0 0,-1 4-1397 0 0,-1-1-1 0 0,-10 15 1 0 0,12-18 804 0 0,-3 3-5554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1:58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5527 0 0,'0'0'12278'0'0,"1"2"-11122"0"0,1 0-1132 0 0,0 1 0 0 0,-1-1 0 0 0,1 1 0 0 0,-1-1 0 0 0,0 1 0 0 0,0 0 0 0 0,0-1 0 0 0,0 1 0 0 0,0 0 1 0 0,0 0-1 0 0,-1 0 0 0 0,1 4 0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1:59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1 151 13503 0 0,'0'0'2155'0'0,"2"0"-1387"0"0,-1-1-662 0 0,0 1 0 0 0,0 0-1 0 0,1 0 1 0 0,-1 0 0 0 0,0 0 0 0 0,0 0 0 0 0,1 0 0 0 0,-1 1-1 0 0,0-1 1 0 0,0 0 0 0 0,0 1 0 0 0,1-1 0 0 0,-1 1-1 0 0,0-1 1 0 0,0 1 0 0 0,0-1 0 0 0,0 1 0 0 0,2 1 0 0 0,-1 0-25 0 0,0 0 0 0 0,-1 0 0 0 0,1 0 0 0 0,-1 0 0 0 0,1 0 1 0 0,-1 0-1 0 0,0 1 0 0 0,2 4 0 0 0,0 1 34 0 0,0 2 1 0 0,-1-1-1 0 0,0 0 0 0 0,0 12 0 0 0,0 27 219 0 0,-3-1 1 0 0,-9 77-1 0 0,-8-13 188 0 0,8-57 25 0 0,10-52-348 0 0,0-2-173 0 0,0 0-1 0 0,0 1 1 0 0,0-1 0 0 0,0 0 0 0 0,0 0 0 0 0,0 0-1 0 0,0 1 1 0 0,0-1 0 0 0,0 0 0 0 0,0 0 0 0 0,0 0-1 0 0,0 1 1 0 0,0-1 0 0 0,0 0 0 0 0,0 0 0 0 0,0 0-1 0 0,0 0 1 0 0,0 1 0 0 0,0-1 0 0 0,1 0 0 0 0,-1 0-1 0 0,0 0 1 0 0,0 0 0 0 0,0 1 0 0 0,0-1 0 0 0,0 0-1 0 0,1 0 1 0 0,-1 0 0 0 0,0 0 0 0 0,0 0 0 0 0,0 0-1 0 0,0 0 1 0 0,1 1 0 0 0,-1-1 0 0 0,0 0 0 0 0,0 0-1 0 0,0 0 1 0 0,1 0 0 0 0,-1 0 0 0 0,0 0 0 0 0,0 0-1 0 0,0 0 1 0 0,1 0 0 0 0,-1 0 0 0 0,12-6 480 0 0,12-16 118 0 0,-24 22-618 0 0,51-56 669 0 0,18-17-587 0 0,-16 19-57 0 0,15-12-9 0 0,68-37-22 0 0,-39 31 0 0 0,-71 51 1 0 0,191-135-34 0 0,-215 155-128 0 0,0 3-247 0 0,0 0 199 0 0,-1 0 0 0 0,1 0 0 0 0,0 0 0 0 0,-1 1 1 0 0,2 1-1 0 0,-2-3-46 0 0,4 10-1217 0 0,-1 1-59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1:59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5983 0 0,'2'0'6970'0'0,"54"4"3345"0"0,-55-4-10248 0 0,0 0-1 0 0,0 1 1 0 0,0-1-1 0 0,-1 1 1 0 0,1-1-1 0 0,0 1 0 0 0,0 0 1 0 0,-1-1-1 0 0,1 1 1 0 0,0 0-1 0 0,-1-1 0 0 0,1 1 1 0 0,0 0-1 0 0,-1 0 1 0 0,1 0-1 0 0,-1-1 0 0 0,0 1 1 0 0,1 0-1 0 0,-1 0 1 0 0,1 2-1 0 0,1 7-66 0 0,-3-1-11 0 0,0-7-46 0 0,-3 7-1517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10999 0 0,'0'0'994'0'0,"0"2"-816"0"0,0 39 1288 0 0,3 1 1 0 0,12 65-1 0 0,-9-78-856 0 0,2 0 0 0 0,1-1 0 0 0,1 0 0 0 0,20 40 1 0 0,-16-44-381 0 0,1 0 0 0 0,0-1 1 0 0,2 0-1 0 0,0-2 1 0 0,2 0-1 0 0,0 0 1 0 0,2-2-1 0 0,0-1 1 0 0,1 0-1 0 0,1-2 1 0 0,0-1-1 0 0,1 0 1 0 0,36 15-1 0 0,-6-6 211 0 0,0-3 1 0 0,107 26-1 0 0,-118-40-345 0 0,-67-4-526 0 0,9 0 151 0 0,-73 6-4800 0 0,73-7 3303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00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846 7 12151 0 0,'2'-7'4936'0'0,"-3"12"-4842"0"0,-1-1-1 0 0,1 0 1 0 0,-1 0-1 0 0,1 0 1 0 0,-1 0-1 0 0,-1 0 1 0 0,1 0-1 0 0,-6 7 1 0 0,-28 29 199 0 0,14-17-116 0 0,-31 36 254 0 0,-2-3 0 0 0,-2-2 0 0 0,-124 88 0 0 0,88-81-109 0 0,-129 62 0 0 0,136-75-14 0 0,66-36-272 0 0,28-4-1401 0 0,3-2-598 0 0,2-5-4549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01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43 5983 0 0,'5'-30'887'0'0,"-4"30"-760"0"0,-1-1-1 0 0,0 1 1 0 0,0-1-1 0 0,0 1 1 0 0,0 0 0 0 0,0-1-1 0 0,0 1 1 0 0,0-1-1 0 0,0 1 1 0 0,0 0-1 0 0,0-1 1 0 0,0 1 0 0 0,-1-1-1 0 0,1 1 1 0 0,0-1-1 0 0,0 1 1 0 0,0 0-1 0 0,0-1 1 0 0,-1 1 0 0 0,1 0-1 0 0,0-1 1 0 0,0 1-1 0 0,-1 0 1 0 0,1-1 0 0 0,0 1-1 0 0,-1 0 1 0 0,1-1-1 0 0,0 1 1 0 0,-1 0-1 0 0,1 0 1 0 0,-1-1 0 0 0,0 1 58 0 0,0 0-1 0 0,0 0 1 0 0,0 0 0 0 0,0 0 0 0 0,0 0 0 0 0,0 0 0 0 0,0 0 0 0 0,0 0 0 0 0,-1 0 0 0 0,1 1 0 0 0,0-1 0 0 0,-1 1 0 0 0,-2 0 51 0 0,1 1 0 0 0,-1 0-1 0 0,1-1 1 0 0,0 1 0 0 0,0 1 0 0 0,-6 4-1 0 0,1 3-40 0 0,0 0-1 0 0,1 1 0 0 0,-10 21 0 0 0,-1 1 87 0 0,8-14-89 0 0,1 0 0 0 0,1 1 0 0 0,-8 31 0 0 0,-5 12-68 0 0,-4-7-79 0 0,-1-1-1 0 0,-40 61 1 0 0,-79 94-33 0 0,5-28 52 0 0,130-170-35 0 0,0-1 0 0 0,0 0 0 0 0,-1-1 1 0 0,-21 15-1 0 0,25-21-1 0 0,5-3 109 0 0,3-4-82 0 0,9-14-178 0 0,0 1 0 0 0,1-1 0 0 0,1 2 1 0 0,20-22-1 0 0,62-53-573 0 0,-85 81 635 0 0,87-71-945 0 0,127-81 0 0 0,-202 147 1177 0 0,1 0 0 0 0,48-20 0 0 0,-69 33-135 0 0,1 1 0 0 0,0-1 0 0 0,-1 0 0 0 0,1 1 0 0 0,0 0 0 0 0,-1-1 0 0 0,1 1 0 0 0,0 0 0 0 0,-1-1 0 0 0,1 1 0 0 0,0 0 0 0 0,0 1 0 0 0,-1-1 0 0 0,1 0 0 0 0,0 0-1 0 0,0 1 1 0 0,-1-1 0 0 0,1 1 0 0 0,0-1 0 0 0,-1 1 0 0 0,1 0 0 0 0,-1-1 0 0 0,1 1 0 0 0,-1 0 0 0 0,1 0 0 0 0,-1 0 0 0 0,0 1 0 0 0,1-1 0 0 0,-1 0 0 0 0,0 0 0 0 0,0 1 0 0 0,0-1 0 0 0,0 0 0 0 0,0 1 0 0 0,0-1-1 0 0,1 4 1 0 0,0-1-12 0 0,-1 1-1 0 0,1-1 0 0 0,-1 1 0 0 0,0 0 0 0 0,0-1 0 0 0,-1 1 0 0 0,1 0 0 0 0,-1 0 0 0 0,0-1 1 0 0,-1 1-1 0 0,1 0 0 0 0,-2 7 0 0 0,-4 8 26 0 0,-1 1 1 0 0,0-1 0 0 0,-16 28-1 0 0,-37 56 112 0 0,33-59-89 0 0,-9 8 24 0 0,24-35-67 0 0,0 0-1 0 0,1 0 1 0 0,-12 29-1 0 0,22-46-53 0 0,1-1 0 0 0,-1 1-1 0 0,1 0 1 0 0,0 0 0 0 0,-1-1-1 0 0,1 1 1 0 0,0 0 0 0 0,0 0-1 0 0,-1 0 1 0 0,1 0 0 0 0,0-1-1 0 0,0 1 1 0 0,0 0 0 0 0,0 0-1 0 0,0 0 1 0 0,0 0 0 0 0,0-1-1 0 0,1 1 1 0 0,-1 0 0 0 0,0 0-1 0 0,0 0 1 0 0,1-1 0 0 0,-1 1-1 0 0,0 0 1 0 0,1 0 0 0 0,-1-1-1 0 0,1 1 1 0 0,-1 0 0 0 0,1 1-1 0 0,0-2-304 0 0,1 1-1 0 0,-1-1 0 0 0,0 1 1 0 0,0-1-1 0 0,0 0 1 0 0,0 1-1 0 0,0-1 0 0 0,0 0 1 0 0,0 0-1 0 0,1 0 1 0 0,1 0-1 0 0,-2 0-87 0 0,14-1-4637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02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10 6447 0 0,'0'0'499'0'0,"-1"-1"-328"0"0,-1 0 9 0 0,0-1 1 0 0,-1 1-1 0 0,1 0 1 0 0,0 1 0 0 0,0-1-1 0 0,-1 0 1 0 0,1 1-1 0 0,-1-1 1 0 0,1 1-1 0 0,0 0 1 0 0,-1 0-1 0 0,1 0 1 0 0,-1 0 0 0 0,1 0-1 0 0,-1 0 1 0 0,-2 1-1 0 0,-8 2 812 0 0,-23 8-1 0 0,24-6-1045 0 0,-26 10 591 0 0,1 2-1 0 0,1 2 0 0 0,-51 35 1 0 0,56-34-239 0 0,2-1 8 0 0,1 1 1 0 0,0 1-1 0 0,2 1 0 0 0,1 2 0 0 0,1 0 0 0 0,1 2 0 0 0,-32 44 1 0 0,54-68-264 0 0,0 0 0 0 0,0 0 0 0 0,0-1 0 0 0,0 1 1 0 0,0 0-1 0 0,0 0 0 0 0,0 0 0 0 0,0 0 0 0 0,1 0 1 0 0,-1 0-1 0 0,1 0 0 0 0,0 0 0 0 0,-1 0 0 0 0,1 0 1 0 0,0 0-1 0 0,0 1 0 0 0,0-1 0 0 0,1 0 0 0 0,-1 0 1 0 0,0 0-1 0 0,1 0 0 0 0,-1 0 0 0 0,1 0 0 0 0,0 0 1 0 0,0 0-1 0 0,1 3 0 0 0,0-3 6 0 0,0 0 0 0 0,1 0 0 0 0,-1 1 0 0 0,0-1 0 0 0,0-1 0 0 0,1 1 0 0 0,0 0 0 0 0,-1-1 0 0 0,1 1 0 0 0,0-1 0 0 0,-1 0 0 0 0,1 1 0 0 0,0-2 0 0 0,0 1 0 0 0,0 0 0 0 0,0 0 0 0 0,5-1 0 0 0,1 1 42 0 0,-1-1 0 0 0,1 0 0 0 0,-1-1 0 0 0,1 0 1 0 0,-1-1-1 0 0,1 0 0 0 0,-1 0 0 0 0,9-4 0 0 0,63-29 230 0 0,-74 31-314 0 0,2 0-27 0 0,-1 0 0 0 0,-1 0 0 0 0,1-1 0 0 0,-1 0 0 0 0,1 0 0 0 0,-1-1 0 0 0,-1 1 0 0 0,1-2 1 0 0,-1 1-1 0 0,0 0 0 0 0,5-11 0 0 0,-6 12 22 0 0,2-4-123 0 0,-7 8 61 0 0,-6 4 43 0 0,-2 5-3 0 0,1-1 0 0 0,-1 2 0 0 0,2-1 1 0 0,-1 1-1 0 0,1 0 0 0 0,-7 11 0 0 0,3-3 74 0 0,-16 33-1 0 0,25-46-199 0 0,0 0 1 0 0,0 0-1 0 0,1 0 1 0 0,-1 1-1 0 0,1-1 0 0 0,0 0 1 0 0,1 1-1 0 0,-1-1 1 0 0,1 1-1 0 0,-1-1 0 0 0,1 1 1 0 0,1 0-1 0 0,-1-1 1 0 0,2 6-1 0 0,-2-8-953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02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6 15319 0 0,'0'0'348'0'0,"-1"0"50"0"0,-6-2-279 0 0,0 1 0 0 0,-1 0 1 0 0,1 0-1 0 0,0 1 1 0 0,0 0-1 0 0,0 0 1 0 0,0 0-1 0 0,0 1 1 0 0,0 0-1 0 0,-10 3 0 0 0,5 0 122 0 0,1-1 0 0 0,0 1 0 0 0,0 1 0 0 0,0 0 1 0 0,-17 11-1 0 0,19-9-151 0 0,0 0 1 0 0,0 1 0 0 0,1-1 0 0 0,0 2 0 0 0,0-1 0 0 0,-10 16 0 0 0,15-19-69 0 0,-1 1-1 0 0,1-1 1 0 0,0 1 0 0 0,0 0 0 0 0,1 0-1 0 0,-1 0 1 0 0,1 1 0 0 0,1-1-1 0 0,-1 0 1 0 0,1 1 0 0 0,0-1-1 0 0,1 13 1 0 0,0-17-39 0 0,0 1-1 0 0,1 0 1 0 0,0-1-1 0 0,-1 1 0 0 0,1 0 1 0 0,0-1-1 0 0,0 1 1 0 0,1-1-1 0 0,-1 1 1 0 0,0-1-1 0 0,1 0 1 0 0,0 1-1 0 0,-1-1 1 0 0,1 0-1 0 0,0 0 1 0 0,0 0-1 0 0,0 0 0 0 0,1-1 1 0 0,-1 1-1 0 0,3 1 1 0 0,5 3-167 0 0,1 0 0 0 0,0-1 1 0 0,17 5-1 0 0,-4-1-46 0 0,-12-4 169 0 0,0 0 1 0 0,-1 1-1 0 0,0 1 0 0 0,0 0 1 0 0,-1 0-1 0 0,1 1 0 0 0,-2 1 1 0 0,11 10-1 0 0,-15-14 115 0 0,0 1 0 0 0,-1 0 0 0 0,1 1 0 0 0,-1-1 0 0 0,-1 1 0 0 0,1 0 0 0 0,-1 0 0 0 0,0 0 0 0 0,-1 0 0 0 0,0 0 0 0 0,0 1-1 0 0,0-1 1 0 0,-1 1 0 0 0,0-1 0 0 0,0 9 0 0 0,-1-12 5 0 0,0 0-1 0 0,-1 0 1 0 0,1 0-1 0 0,-1 0 1 0 0,0 0-1 0 0,0 0 1 0 0,0 0-1 0 0,-1 0 1 0 0,1-1-1 0 0,-1 1 1 0 0,0 0-1 0 0,0-1 1 0 0,-3 4 0 0 0,1-2 21 0 0,0-1 0 0 0,0 0 0 0 0,0 0 0 0 0,0 0 1 0 0,-1 0-1 0 0,0-1 0 0 0,0 0 0 0 0,-6 3 0 0 0,-8 2 90 0 0,-1 0 0 0 0,0-2-1 0 0,0 0 1 0 0,-22 2-1 0 0,30-5-143 0 0,-170 26-1013 0 0,162-26-209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03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378 256 11375 0 0,'0'0'522'0'0,"1"-1"-13"0"0,17-32-263 0 0,14-22 2423 0 0,-21 39-1308 0 0,15-28 1 0 0,-23 37-1132 0 0,0 0 0 0 0,0-1 1 0 0,0 0-1 0 0,-1 1 0 0 0,0-1 0 0 0,2-14 0 0 0,-4 21-221 0 0,0-1 0 0 0,0 1 0 0 0,0-1 0 0 0,0 1 0 0 0,0-1 0 0 0,0 1 0 0 0,-1-1 0 0 0,1 1 0 0 0,0-1 0 0 0,-1 1-1 0 0,1 0 1 0 0,-1-1 0 0 0,0 1 0 0 0,1-1 0 0 0,-1 1 0 0 0,0 0 0 0 0,0 0 0 0 0,0-1 0 0 0,0 1 0 0 0,0 0 0 0 0,0 0 0 0 0,0 0 0 0 0,0 0 0 0 0,0 0 0 0 0,0 0 0 0 0,-1 0-1 0 0,1 1 1 0 0,0-1 0 0 0,-1 0 0 0 0,1 1 0 0 0,-1-1 0 0 0,1 1 0 0 0,0-1 0 0 0,-1 1 0 0 0,1 0 0 0 0,-1 0 0 0 0,1-1 0 0 0,-1 1 0 0 0,-1 0 0 0 0,-5 0-35 0 0,0 1 1 0 0,0-1-1 0 0,0 1 0 0 0,0 1 1 0 0,1-1-1 0 0,-11 4 1 0 0,-16 8-30 0 0,0 1 0 0 0,1 2 0 0 0,0 1-1 0 0,2 1 1 0 0,-58 44 0 0 0,72-48 47 0 0,0 1 0 0 0,1 1 0 0 0,-16 19 0 0 0,26-28 5 0 0,1 0 0 0 0,0 1 0 0 0,0-1 1 0 0,1 1-1 0 0,0 0 0 0 0,0 0 0 0 0,1 0 0 0 0,0 1 0 0 0,0-1 0 0 0,-2 16 0 0 0,5-22-1 0 0,0 0 0 0 0,-1 0 0 0 0,1 1 0 0 0,1-1 0 0 0,-1 0 0 0 0,0 0 1 0 0,0 0-1 0 0,1 0 0 0 0,-1 0 0 0 0,1 0 0 0 0,0 0 0 0 0,0 1 0 0 0,-1-2 0 0 0,1 1 0 0 0,1 0 0 0 0,1 4 0 0 0,-1-4 5 0 0,1 0 0 0 0,-1 0 0 0 0,0 0 0 0 0,1 0 0 0 0,0 0 0 0 0,-1 0 0 0 0,1-1 0 0 0,0 1 0 0 0,0-1 0 0 0,4 2 0 0 0,4-1 23 0 0,-1 1 0 0 0,0-1 0 0 0,1-1 0 0 0,0 0 0 0 0,18-1 0 0 0,1-1 0 0 0,0-2-1 0 0,-1-1 1 0 0,35-10-1 0 0,92-39-81 0 0,-155 52 253 0 0,-1 3-184 0 0,0 0-1 0 0,0 0 1 0 0,-1-1 0 0 0,1 1-1 0 0,0 0 1 0 0,-1-1 0 0 0,0 1-1 0 0,1 0 1 0 0,-1-1 0 0 0,0 1-1 0 0,0-1 1 0 0,0 1 0 0 0,0-1-1 0 0,0 1 1 0 0,-2 1 0 0 0,1 0 1 0 0,-2 1 18 0 0,3-3-23 0 0,0 0 0 0 0,0 1 1 0 0,0-1-1 0 0,0 0 0 0 0,0 1 1 0 0,0-1-1 0 0,0 1 0 0 0,1-1 0 0 0,-1 1 1 0 0,1-1-1 0 0,-1 1 0 0 0,1 0 0 0 0,-1-1 1 0 0,1 1-1 0 0,0 2 0 0 0,0 6 60 0 0,0-8-121 0 0,1-1 0 0 0,0 0 0 0 0,-1 1 0 0 0,1-1 0 0 0,0 0 0 0 0,-1 1 0 0 0,1-1 0 0 0,0 0 0 0 0,0 0 0 0 0,0 0-1 0 0,0 0 1 0 0,0 0 0 0 0,2 1 0 0 0,10 6-4713 0 0,1-2-1512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0:38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17 532 11975 0 0,'0'0'3462'0'0,"-11"-11"579"0"0,10 10-3976 0 0,1 1 0 0 0,-1-1 0 0 0,1 0-1 0 0,-1 1 1 0 0,1-1 0 0 0,0 0 0 0 0,-1 1 0 0 0,1-1 0 0 0,0 0 0 0 0,-1 1 0 0 0,1-1 0 0 0,0 0-1 0 0,0 1 1 0 0,-1-1 0 0 0,1 0 0 0 0,0 0 0 0 0,0 1 0 0 0,0-1 0 0 0,0 0 0 0 0,0 0 0 0 0,0 0-1 0 0,1-1 1 0 0,-1 1 8 0 0,1-1 0 0 0,0 0 0 0 0,-1 0 0 0 0,1 1 0 0 0,0-1 0 0 0,0 1 0 0 0,0-1 0 0 0,1 1 0 0 0,1-3 0 0 0,3-2 34 0 0,1 0 0 0 0,0 0 0 0 0,9-5 0 0 0,-12 9-52 0 0,89-58-6 0 0,155-73-1 0 0,-21 6-1008 0 0,-91 48 511 0 0,-113 66 393 0 0,1 1-1 0 0,1 1 0 0 0,25-7 1 0 0,-48 18-24 0 0,-1 0 74 0 0,-1 0 0 0 0,0 0 0 0 0,1 0 0 0 0,-1 0 0 0 0,0 1 0 0 0,1-1 0 0 0,-1 0 0 0 0,0 0 0 0 0,1 1 0 0 0,-1-1 0 0 0,0 0 0 0 0,1 0 0 0 0,-1 1 0 0 0,0-1 0 0 0,0 0 0 0 0,1 1 0 0 0,-1-1 0 0 0,0 0 0 0 0,0 1 0 0 0,0-1 0 0 0,1 0 0 0 0,-1 1 0 0 0,0-1 0 0 0,0 1 0 0 0,0-1 0 0 0,0 0 0 0 0,0 1 0 0 0,0-1 0 0 0,0 1 0 0 0,0-1 0 0 0,0 1 1 0 0,0 12-55 0 0,-2-2 37 0 0,0 0 0 0 0,-1 0 0 0 0,0 0 0 0 0,-8 18 0 0 0,-24 42 168 0 0,5-12 104 0 0,15-23-16 0 0,1 1 0 0 0,2 0 0 0 0,-13 71 0 0 0,25-104-167 0 0,0 1 14 0 0,1-2-73 0 0,-1 0-1 0 0,1 0 1 0 0,0-1 0 0 0,0 1-1 0 0,0 0 1 0 0,0-1-1 0 0,0 1 1 0 0,1-1 0 0 0,-1 1-1 0 0,1-1 1 0 0,0 0-1 0 0,0 0 1 0 0,0 0 0 0 0,0 0-1 0 0,0 0 1 0 0,0 0-1 0 0,4 2 1 0 0,12 13-583 0 0,-16-14 361 0 0,0 0 1 0 0,0 0-1 0 0,0 0 1 0 0,0 0-1 0 0,-1 0 1 0 0,1 0-1 0 0,-1 1 1 0 0,0-1-1 0 0,0 1 1 0 0,0-1-1 0 0,0 1 1 0 0,0-1-1 0 0,-1 1 1 0 0,0-1-1 0 0,1 1 0 0 0,-1 0 1 0 0,-1-1-1 0 0,1 1 1 0 0,0-1-1 0 0,-1 1 1 0 0,0-1-1 0 0,0 1 1 0 0,0-1-1 0 0,0 1 1 0 0,-1-1-1 0 0,1 0 1 0 0,-1 0-1 0 0,-2 4 1 0 0,-11 18-1373 0 0,14-23 1214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04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7 7831 0 0,'0'0'603'0'0,"6"-7"5470"0"0,-7 9-5921 0 0,1 0-1 0 0,-1 0 0 0 0,1 0 1 0 0,-1 0-1 0 0,0 0 0 0 0,1 0 1 0 0,-1 0-1 0 0,-2 2 0 0 0,-1 2 34 0 0,-92 145 1026 0 0,39-67-805 0 0,-24 51 38 0 0,-102 231 0 0 0,169-339-828 0 0,14-25 38 0 0,5-10-2260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04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10 417 10247 0 0,'0'0'466'0'0,"-5"-7"162"0"0,4 5-572 0 0,0 1 0 0 0,1-1-1 0 0,-1 0 1 0 0,1 1 0 0 0,-1-1 0 0 0,1 0 0 0 0,0 0 0 0 0,-1 1 0 0 0,1-1 0 0 0,0 0 0 0 0,0 0 0 0 0,0 0 0 0 0,0 1 0 0 0,1-1 0 0 0,-1 0 0 0 0,0 0 0 0 0,1 1-1 0 0,-1-1 1 0 0,1 0 0 0 0,0 1 0 0 0,0-1 0 0 0,-1 0 0 0 0,1 1 0 0 0,0-1 0 0 0,2-1 0 0 0,2-4 482 0 0,1 1 0 0 0,0 0 0 0 0,0 0 0 0 0,7-6 0 0 0,-6 6-562 0 0,15-11 327 0 0,1 0 1 0 0,34-19 0 0 0,55-22-23 0 0,-24 13-95 0 0,-38 19-109 0 0,0 2 0 0 0,1 2-1 0 0,62-17 1 0 0,-99 35-58 0 0,22-6-41 0 0,57-10 0 0 0,-83 19 41 0 0,0 0 1 0 0,0 0-1 0 0,1 1 1 0 0,-1 0-1 0 0,0 1 1 0 0,0 0-1 0 0,0 1 1 0 0,0 0-1 0 0,0 1 1 0 0,16 6-1 0 0,-22-8-7 0 0,-1 1 0 0 0,0 0-1 0 0,0 0 1 0 0,0 0 0 0 0,0 0-1 0 0,0 0 1 0 0,-1 1 0 0 0,1-1-1 0 0,-1 1 1 0 0,1 0 0 0 0,-1 0-1 0 0,0 0 1 0 0,3 6 0 0 0,-3-4-3 0 0,0 0 1 0 0,0 0-1 0 0,0 0 1 0 0,-1 1-1 0 0,0-1 1 0 0,0 0-1 0 0,-1 1 1 0 0,1 7 0 0 0,-2 1 5 0 0,0 0 0 0 0,-1-1 0 0 0,-1 1 0 0 0,0-1 0 0 0,-1 0 0 0 0,-8 20 0 0 0,0-7 36 0 0,-1 0 1 0 0,-1-1-1 0 0,-2-1 1 0 0,0 0-1 0 0,-2-1 1 0 0,0-1-1 0 0,-34 31 1 0 0,4-10 103 0 0,-2-3 0 0 0,-72 45 0 0 0,54-45-91 0 0,-2-3 0 0 0,-1-3 0 0 0,-103 33 0 0 0,61-27-849 0 0,96-36 402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04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2 5063 0 0,'0'0'232'0'0,"-1"1"294"0"0,-20 12 3740 0 0,-22 18 1 0 0,-16 23-2092 0 0,28-21-1875 0 0,-40 54 0 0 0,61-73-139 0 0,0 1 1 0 0,0 0 0 0 0,2 0 0 0 0,0 1-1 0 0,0 0 1 0 0,2 0 0 0 0,0 1 0 0 0,-4 20 0 0 0,9-35-139 0 0,1-1 0 0 0,0 1 0 0 0,0-1 0 0 0,-1 1 0 0 0,1 0 0 0 0,0-1 1 0 0,1 1-1 0 0,-1-1 0 0 0,0 1 0 0 0,0-1 0 0 0,1 1 0 0 0,-1-1 1 0 0,0 1-1 0 0,1-1 0 0 0,0 1 0 0 0,-1-1 0 0 0,1 1 0 0 0,0-1 0 0 0,0 0 1 0 0,0 1-1 0 0,0-1 0 0 0,0 0 0 0 0,1 2 0 0 0,0-2 15 0 0,0 0 1 0 0,0 0-1 0 0,0 0 0 0 0,1 0 1 0 0,-1 0-1 0 0,0-1 0 0 0,0 1 0 0 0,1-1 1 0 0,-1 1-1 0 0,0-1 0 0 0,0 0 0 0 0,1 0 1 0 0,-1 0-1 0 0,0 0 0 0 0,5-1 1 0 0,9-2 155 0 0,0 0 1 0 0,0-1 0 0 0,26-11 0 0 0,45-25 250 0 0,-79 36-403 0 0,10-5-6 0 0,0-1-1 0 0,0-1 1 0 0,-1-1-1 0 0,0-1 1 0 0,27-26-1 0 0,-35 29-21 0 0,0 0 0 0 0,-1 0-1 0 0,0 0 1 0 0,0-1 0 0 0,-1-1 0 0 0,-1 1-1 0 0,0-1 1 0 0,-1 0 0 0 0,0 0-1 0 0,4-17 1 0 0,-7 24-41 0 0,-2-1 0 0 0,1 1 0 0 0,-1-1 0 0 0,1 1 0 0 0,-2 0 0 0 0,1-1 0 0 0,0 1 0 0 0,-1-1 0 0 0,0 1 0 0 0,0-1 0 0 0,-1 1 0 0 0,-2-7 0 0 0,2 9 8 0 0,1 0 0 0 0,0 1 0 0 0,-1-1 0 0 0,1 0 0 0 0,-1 1 0 0 0,0-1 1 0 0,0 1-1 0 0,0-1 0 0 0,0 1 0 0 0,-1 0 0 0 0,1 0 0 0 0,0 0 0 0 0,-1 0 1 0 0,1 1-1 0 0,-1-1 0 0 0,0 1 0 0 0,0-1 0 0 0,0 1 0 0 0,0 0 0 0 0,1 0 1 0 0,-1 0-1 0 0,-5 0 0 0 0,-1 0-112 0 0,-1 0 1 0 0,1 1-1 0 0,0 0 1 0 0,0 1-1 0 0,0 0 0 0 0,0 1 1 0 0,0-1-1 0 0,0 2 1 0 0,1-1-1 0 0,-1 1 1 0 0,0 1-1 0 0,1-1 0 0 0,0 2 1 0 0,-9 4-1 0 0,16-8-825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05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0 12439 0 0,'1'1'5034'0'0,"1"2"-4886"0"0,1 0 0 0 0,-1-1 1 0 0,-1 1-1 0 0,1 0 0 0 0,0 0 1 0 0,-1 1-1 0 0,0-1 1 0 0,1 0-1 0 0,-1 0 0 0 0,-1 1 1 0 0,1-1-1 0 0,0 1 0 0 0,-1-1 1 0 0,0 0-1 0 0,1 1 0 0 0,-1-1 1 0 0,-1 1-1 0 0,1-1 1 0 0,0 1-1 0 0,-1-1 0 0 0,-1 4 1 0 0,-2 9-27 0 0,-1 0 0 0 0,0-1 1 0 0,-9 16-1 0 0,13-27-54 0 0,-33 70 199 0 0,-17 41 82 0 0,19-37-3788 0 0,28-67 1639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05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0 13103 0 0,'-1'1'598'0'0,"-5"4"-489"0"0,-1 0 1 0 0,0-1 0 0 0,0 1-1 0 0,-1-2 1 0 0,1 1 0 0 0,-1-1-1 0 0,-8 2 1 0 0,-13 7 455 0 0,-135 70 2103 0 0,125-65-2417 0 0,2 0-1 0 0,0 3 0 0 0,1 1 1 0 0,-39 30-1 0 0,73-49-240 0 0,-1-1 0 0 0,1 1-1 0 0,0 0 1 0 0,0 0 0 0 0,0 0 0 0 0,0 0-1 0 0,1 0 1 0 0,-1 1 0 0 0,0-1 0 0 0,1 0-1 0 0,0 1 1 0 0,-1-1 0 0 0,1 1 0 0 0,0 0-1 0 0,-1 3 1 0 0,3-5-7 0 0,-1 0 0 0 0,0-1 0 0 0,1 1 0 0 0,-1-1 0 0 0,0 1 0 0 0,1 0 0 0 0,-1-1 0 0 0,1 1 0 0 0,-1-1 0 0 0,1 1 0 0 0,-1-1 0 0 0,1 0 0 0 0,-1 1 0 0 0,1-1 0 0 0,-1 1 0 0 0,1-1 0 0 0,-1 0 0 0 0,2 1 0 0 0,-1-1 0 0 0,7 5-51 0 0,0-1 0 0 0,0 0 0 0 0,0-1 0 0 0,1 0-1 0 0,-1-1 1 0 0,18 4 0 0 0,-13-4-29 0 0,-1 1 0 0 0,17 7 0 0 0,-19-6 105 0 0,-1 1-1 0 0,0 0 1 0 0,0 0-1 0 0,0 1 1 0 0,0 0-1 0 0,-1 0 1 0 0,0 1-1 0 0,9 11 1 0 0,-15-16 0 0 0,0 0 1 0 0,0 1-1 0 0,0-1 1 0 0,0 1-1 0 0,-1-1 1 0 0,1 1-1 0 0,-1 0 1 0 0,0 0-1 0 0,0 0 1 0 0,0-1-1 0 0,0 1 1 0 0,0 0-1 0 0,-1 0 1 0 0,0 0-1 0 0,1 0 1 0 0,-1 0-1 0 0,0 1 1 0 0,0-1-1 0 0,0 0 1 0 0,-1 0-1 0 0,1 0 0 0 0,-1 0 1 0 0,0 0-1 0 0,0-1 1 0 0,0 1-1 0 0,0 0 1 0 0,0 0-1 0 0,0 0 1 0 0,-1-1-1 0 0,0 1 1 0 0,1-1-1 0 0,-1 1 1 0 0,-3 2-1 0 0,0 1 11 0 0,-1-1 1 0 0,0 0-1 0 0,0 0 0 0 0,0 0 0 0 0,-1 0 0 0 0,0-1 0 0 0,0 0 1 0 0,-11 4-1 0 0,-62 19 280 0 0,80-27-319 0 0,-20 5-289 0 0,0-1-1 0 0,-1-1 1 0 0,1-1-1 0 0,-1-1 0 0 0,-27-2 1 0 0,34-1-1040 0 0,4-1-317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05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 4143 0 0,'-1'0'319'0'0,"-30"8"37"0"0,16-3 2017 0 0,1 1 1 0 0,0 0 0 0 0,-21 13-1 0 0,2 3-990 0 0,-9 6-672 0 0,-39 36 0 0 0,67-52-637 0 0,1 1-1 0 0,0 1 0 0 0,1 0 1 0 0,0 1-1 0 0,1 0 1 0 0,-10 20-1 0 0,20-33-60 0 0,-1 0 1 0 0,1 1-1 0 0,0-1 0 0 0,0 1 0 0 0,0-1 0 0 0,1 1 0 0 0,-1-1 0 0 0,0 1 1 0 0,1 0-1 0 0,0-1 0 0 0,0 1 0 0 0,0 0 0 0 0,0-1 0 0 0,0 1 0 0 0,0-1 1 0 0,1 1-1 0 0,-1 0 0 0 0,2 3 0 0 0,0-3-1 0 0,-1 0 0 0 0,1 0 0 0 0,0-1 0 0 0,0 1 0 0 0,0-1-1 0 0,0 1 1 0 0,0-1 0 0 0,0 0 0 0 0,1 0 0 0 0,-1 0 0 0 0,1 0 0 0 0,0 0 0 0 0,-1-1-1 0 0,1 1 1 0 0,3 1 0 0 0,38 14-174 0 0,-29-12-85 0 0,27 14 0 0 0,-37-16 266 0 0,-1 0 0 0 0,1-1 0 0 0,-1 2 0 0 0,0-1-1 0 0,-1 0 1 0 0,1 1 0 0 0,0 0 0 0 0,-1-1 0 0 0,0 2 0 0 0,3 3 0 0 0,-4-4 94 0 0,-1 0-1 0 0,0 0 1 0 0,0 0 0 0 0,0 0-1 0 0,-1 0 1 0 0,1 0 0 0 0,-1 0-1 0 0,0 0 1 0 0,0 1-1 0 0,0-1 1 0 0,-1 0 0 0 0,0 0-1 0 0,-1 4 1 0 0,1-2 62 0 0,0 2 16 0 0,-1 0 0 0 0,-1-1 0 0 0,1 1-1 0 0,-1-1 1 0 0,-1 1 0 0 0,1-1 0 0 0,-1 0 0 0 0,-1 0 0 0 0,1-1-1 0 0,-1 1 1 0 0,0-1 0 0 0,0 0 0 0 0,-1 0 0 0 0,0-1-1 0 0,-12 9 1 0 0,-6 2 57 0 0,0 0 0 0 0,-53 22 0 0 0,56-32-266 0 0,19-6-90 0 0,5-9-4763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06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 11111 0 0,'0'0'1008'0'0,"-2"1"-753"0"0,-59 43 1946 0 0,42-32-1699 0 0,1 1 0 0 0,0 1 0 0 0,-18 18 0 0 0,25-20-296 0 0,0 0 0 0 0,1 1-1 0 0,1 0 1 0 0,0 1 0 0 0,1 0 0 0 0,0 0-1 0 0,1 1 1 0 0,1 0 0 0 0,0 0-1 0 0,1 0 1 0 0,1 1 0 0 0,0 0-1 0 0,-2 31 1 0 0,5-43-130 0 0,1 1 0 0 0,0-1-1 0 0,1 1 1 0 0,-1-1 0 0 0,1 1 0 0 0,0-1-1 0 0,0 1 1 0 0,0-1 0 0 0,0 1 0 0 0,5 7 0 0 0,-4-10 21 0 0,1 1 0 0 0,0-1 1 0 0,-1 0-1 0 0,1 0 0 0 0,0 0 1 0 0,0-1-1 0 0,0 1 1 0 0,1-1-1 0 0,-1 1 0 0 0,0-1 1 0 0,0 0-1 0 0,4 0 1 0 0,-6 0-70 0 0,10 1 58 0 0,-1 0-1 0 0,1 0 1 0 0,0-1 0 0 0,-1 0-1 0 0,1 0 1 0 0,0-2 0 0 0,0 1-1 0 0,-1-1 1 0 0,1-1 0 0 0,-1 0-1 0 0,1 0 1 0 0,-1-1 0 0 0,1-1-1 0 0,-1 1 1 0 0,-1-2 0 0 0,14-6-1 0 0,-18 7-92 0 0,-1 1-1 0 0,0-1 1 0 0,0 1 0 0 0,0-1-1 0 0,0 0 1 0 0,-1-1-1 0 0,0 1 1 0 0,0-1 0 0 0,0 1-1 0 0,0-1 1 0 0,-1 0 0 0 0,1 0-1 0 0,-1 0 1 0 0,-1 0-1 0 0,1-1 1 0 0,-1 1 0 0 0,0 0-1 0 0,0-1 1 0 0,0-5-1 0 0,0-3-20 0 0,-1 0 0 0 0,0-1 0 0 0,-1 1 0 0 0,-1 0-1 0 0,0 0 1 0 0,-5-15 0 0 0,5 23-86 0 0,0 1 0 0 0,-1-1 0 0 0,1 1 0 0 0,-1 0 0 0 0,0 0 0 0 0,-1 0 0 0 0,1 0 1 0 0,-1 1-1 0 0,0-1 0 0 0,0 1 0 0 0,0 0 0 0 0,-1 0 0 0 0,1 1 0 0 0,-1-1 0 0 0,-9-4 0 0 0,13 7-899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06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10 374 7367 0 0,'0'0'5436'0'0,"-6"-9"896"0"0,5 6-6109 0 0,0 0 0 0 0,0 0 0 0 0,1 0-1 0 0,-1 0 1 0 0,1 0 0 0 0,0-1 0 0 0,0 1-1 0 0,0 0 1 0 0,1 0 0 0 0,-1 0 0 0 0,1-1-1 0 0,-1 1 1 0 0,1 0 0 0 0,2-5 0 0 0,0 3-32 0 0,-1-1 1 0 0,2 1 0 0 0,-1-1 0 0 0,1 1-1 0 0,-1 0 1 0 0,10-9 0 0 0,4 0-96 0 0,-1 0-1 0 0,2 1 1 0 0,23-14 0 0 0,-41 27-91 0 0,55-30-236 0 0,64-27 0 0 0,-6 5-563 0 0,-110 50 767 0 0,17-9-131 0 0,1 0 0 0 0,1 2-1 0 0,-1 0 1 0 0,37-8-1 0 0,-56 16 106 0 0,-1 3 41 0 0,-1 0 0 0 0,0 0 0 0 0,1 0 0 0 0,-1 0 0 0 0,0 0 0 0 0,0 0 0 0 0,0 0 0 0 0,-1 0 0 0 0,1 0 0 0 0,0 0 0 0 0,-1 2 0 0 0,-5 13 10 0 0,-1 0 0 0 0,0-1 0 0 0,-2 0 0 0 0,-17 28 0 0 0,14-25 11 0 0,1-2 40 0 0,-37 67 183 0 0,43-73-191 0 0,0-1 0 0 0,1 1 1 0 0,1 0-1 0 0,0 0 1 0 0,0 0-1 0 0,-1 16 0 0 0,3-21-3 0 0,1 0 0 0 0,1 1 0 0 0,-1-1 0 0 0,1 0 0 0 0,0 0 0 0 0,1 0 0 0 0,-1 0 0 0 0,1 0 0 0 0,1 0 0 0 0,-1 0 0 0 0,1 0 0 0 0,0-1 0 0 0,0 1 0 0 0,0-1 0 0 0,1 0 0 0 0,0 0 0 0 0,0 0 0 0 0,8 7 0 0 0,-3-4 33 0 0,0-1 0 0 0,0 0 0 0 0,1 0 0 0 0,0-1 0 0 0,0-1 0 0 0,1 1 0 0 0,0-2-1 0 0,-1 1 1 0 0,16 2 0 0 0,0-1-31 0 0,0-1 0 0 0,0-1-1 0 0,1-2 1 0 0,30-1 0 0 0,108-12-517 0 0,-131 8 223 0 0,15-2-1159 0 0,-1-2-442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0:58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196 557 4143 0 0,'1'-2'3634'0'0,"1"-1"-2730"0"0,-8 3 540 0 0,-18 4 1962 0 0,-6 0-1026 0 0,23-4-2365 0 0,1-1 0 0 0,-1 1-1 0 0,1-1 1 0 0,-1-1-1 0 0,1 1 1 0 0,-1-1 0 0 0,1-1-1 0 0,0 1 1 0 0,0-1-1 0 0,0 0 1 0 0,0 0 0 0 0,0-1-1 0 0,1 1 1 0 0,-6-6 0 0 0,7 6-4 0 0,1 0 0 0 0,0-1 1 0 0,-1 1-1 0 0,1-1 1 0 0,1 0-1 0 0,-1 0 0 0 0,0 0 1 0 0,1 0-1 0 0,0 0 1 0 0,0 0-1 0 0,0-1 0 0 0,0 1 1 0 0,1-1-1 0 0,0 1 1 0 0,0-1-1 0 0,0 0 0 0 0,1 0 1 0 0,-1 1-1 0 0,1-1 1 0 0,0-6-1 0 0,3-5-15 0 0,0 1 1 0 0,1-1-1 0 0,0 1 0 0 0,1 0 1 0 0,1 0-1 0 0,0 1 1 0 0,15-25-1 0 0,-8 19-127 0 0,0 0 0 0 0,2 1 0 0 0,0 0 0 0 0,26-23 0 0 0,-19 22-117 0 0,0 1 0 0 0,34-21 0 0 0,-41 31 193 0 0,1 0 0 0 0,0 1 0 0 0,0 1 1 0 0,1 1-1 0 0,19-6 0 0 0,10 1 382 0 0,70-9 0 0 0,-97 19-151 0 0,0 0-1 0 0,0 0 0 0 0,0 2 1 0 0,1 1-1 0 0,-1 0 1 0 0,29 8-1 0 0,-40-8-106 0 0,0 1 0 0 0,0 0 0 0 0,0 1-1 0 0,10 5 1 0 0,-16-7-57 0 0,-1-1 0 0 0,1 1 0 0 0,-1 0-1 0 0,0-1 1 0 0,0 1 0 0 0,0 0 0 0 0,0 0 0 0 0,0 0-1 0 0,0 0 1 0 0,0 0 0 0 0,0 0 0 0 0,-1 0 0 0 0,1 4-1 0 0,0-2 0 0 0,0 1 4 0 0,0-1 0 0 0,-1 1 0 0 0,0 0 0 0 0,0 0 0 0 0,0 0 0 0 0,-1-1 0 0 0,0 1 0 0 0,0 0 0 0 0,0 0 0 0 0,0-1 0 0 0,-1 1 0 0 0,0-1 0 0 0,1 1 0 0 0,-6 6-1 0 0,-1 4-14 0 0,-1-2 0 0 0,0 1 0 0 0,-12 12 0 0 0,1-5-41 0 0,0 0 1 0 0,-2-2-1 0 0,0-1 0 0 0,-25 17 0 0 0,-104 56-17 0 0,53-34-2 0 0,-51 31 6 0 0,145-85 51 0 0,-15 5-98 0 0,17-8-431 0 0,6-15-1741 0 0,4-2-2858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0:58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55 10591 0 0,'29'-55'3587'0'0,"-30"56"-3247"0"0,-17 14-195 0 0,1 0 1 0 0,0 1-1 0 0,2 1 1 0 0,0 1-1 0 0,-21 31 0 0 0,-53 105 335 0 0,72-123-291 0 0,-198 414 1774 0 0,123-244-1575 0 0,77-172-358 0 0,-11 29 56 0 0,23-52-79 0 0,1 1 0 0 0,0 0 0 0 0,0 0 0 0 0,0 0 0 0 0,1 0 0 0 0,0 10 0 0 0,2-6-7 0 0,5 2-40 0 0,-1-11-88 0 0,-3-1 35 0 0,0 0-79 0 0,1 0 1 0 0,-1 0 0 0 0,1 0-1 0 0,-1 0 1 0 0,1-1-1 0 0,4 2 1 0 0,8-2-4117 0 0,-1-1-1227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0:39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14047 0 0,'8'-2'1503'0'0,"6"5"1567"0"0,23-1-1 0 0,-15-2-4260 0 0,-13 0 260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0:59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0 6911 0 0,'-2'1'7042'0'0,"-6"5"-6578"0"0,1 0 1 0 0,-1 0 0 0 0,1 1-1 0 0,1 0 1 0 0,-1 0-1 0 0,1 0 1 0 0,0 1 0 0 0,-8 13-1 0 0,-34 74-322 0 0,43-85 47 0 0,-18 47-20 0 0,21-51-301 0 0,0 0 0 0 0,1-1 0 0 0,0 1 0 0 0,0 0 0 0 0,0 0 0 0 0,1 0 0 0 0,0 11 0 0 0,1-15-471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0:59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6 11519 0 0,'-6'-6'7006'0'0,"5"7"-6998"0"0,-1 0 0 0 0,0 0 1 0 0,0-1-1 0 0,1 1 1 0 0,-1 0-1 0 0,1 0 0 0 0,-1 0 1 0 0,1 1-1 0 0,-2 0 1 0 0,-19 20-778 0 0,-35 44 0 0 0,5-3-471 0 0,44-55 1191 0 0,1 0 0 0 0,0 1 0 0 0,0 0 0 0 0,1 1 0 0 0,0 0-1 0 0,-5 10 1 0 0,8-9 49 0 0,3 0 12 0 0,1-9-1 0 0,-1 1 0 0 0,1-1-1 0 0,0 1 1 0 0,-1-1 0 0 0,1 1 0 0 0,0-1-1 0 0,1 0 1 0 0,-1 0 0 0 0,0 1 0 0 0,1-1-1 0 0,-1 0 1 0 0,1 0 0 0 0,0 0 0 0 0,-1-1-1 0 0,1 1 1 0 0,0 0 0 0 0,0-1 0 0 0,0 1-1 0 0,0-1 1 0 0,1 1 0 0 0,-1-1 0 0 0,0 0-1 0 0,4 1 1 0 0,6 2 27 0 0,-1-1 1 0 0,1 0-1 0 0,23 2 1 0 0,0 0 28 0 0,-27-4-20 0 0,6 2-48 0 0,1 0-1 0 0,-1 1 1 0 0,0 1 0 0 0,23 10 0 0 0,-34-13 1 0 0,0-1 0 0 0,-1 1 0 0 0,1 0-1 0 0,-1 0 1 0 0,0 0 0 0 0,0 0 0 0 0,0 0-1 0 0,0 0 1 0 0,0 0 0 0 0,0 1 0 0 0,0-1 0 0 0,2 6-1 0 0,-3-6 15 0 0,0 0-1 0 0,-1 0 0 0 0,1 1 0 0 0,-1-1 0 0 0,0 0 0 0 0,0 1 0 0 0,0-1 0 0 0,0 1 1 0 0,0-1-1 0 0,0 0 0 0 0,0 1 0 0 0,-1-1 0 0 0,1 0 0 0 0,-1 1 0 0 0,0-1 1 0 0,0 0-1 0 0,0 0 0 0 0,-1 3 0 0 0,-2 1 96 0 0,1-1 1 0 0,-1 0 0 0 0,0 0-1 0 0,0 0 1 0 0,0-1-1 0 0,-1 0 1 0 0,1 1-1 0 0,-1-1 1 0 0,0-1-1 0 0,-8 5 1 0 0,-9 5 348 0 0,-28 10-1 0 0,33-15-254 0 0,3-2-176 0 0,-102 43 556 0 0,100-44-770 0 0,0 0 0 0 0,-1-1 0 0 0,1-1 0 0 0,-1-1 0 0 0,-25 1 0 0 0,26-4-1011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0:59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27 6447 0 0,'-1'-2'298'0'0,"-10"-13"90"0"0,10 14-384 0 0,1 1 0 0 0,0-1 0 0 0,-1 1 1 0 0,1-1-1 0 0,-1 0 0 0 0,1 1 0 0 0,-1 0 1 0 0,1-1-1 0 0,-1 1 0 0 0,1-1 0 0 0,-1 1 1 0 0,1 0-1 0 0,-1-1 0 0 0,0 1 1 0 0,1 0-1 0 0,-1-1 0 0 0,1 1 0 0 0,-1 0 1 0 0,0 0-1 0 0,1 0 0 0 0,-1 0 0 0 0,0 0 1 0 0,1 0-1 0 0,-1-1 0 0 0,-1 2 0 0 0,-1-1 135 0 0,-1-1 218 0 0,0 1 0 0 0,0 0 0 0 0,0 0 1 0 0,0 0-1 0 0,0 0 0 0 0,0 1 0 0 0,0-1 0 0 0,0 1 0 0 0,0 0 0 0 0,0 0 1 0 0,0 1-1 0 0,0-1 0 0 0,1 1 0 0 0,-1 0 0 0 0,0 0 0 0 0,1 0 0 0 0,-1 0 1 0 0,1 1-1 0 0,-4 4 0 0 0,-6 5-116 0 0,0 1 1 0 0,1 1 0 0 0,-11 16-1 0 0,22-29-218 0 0,-14 21 112 0 0,1 0-1 0 0,1 0 1 0 0,-18 48 0 0 0,-19 76 517 0 0,7 9-448 0 0,-44 132 476 0 0,69-240-579 0 0,-1-1-1 0 0,-3 0 1 0 0,-52 81-1 0 0,47-90-221 0 0,1-1-400 0 0,-32 59 1 0 0,57-93 69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1:00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80 228 14887 0 0,'-4'0'97'0'0,"0"1"0"0"0,0-1 0 0 0,0 1-1 0 0,-1 0 1 0 0,1 0 0 0 0,0 1 0 0 0,0-1-1 0 0,1 1 1 0 0,-1 0 0 0 0,0 0 0 0 0,0 0-1 0 0,1 1 1 0 0,0-1 0 0 0,-1 1 0 0 0,1 0-1 0 0,0 0 1 0 0,0 0 0 0 0,0 0 0 0 0,1 0-1 0 0,-4 7 1 0 0,5-10-43 0 0,1 1 1 0 0,0 0-1 0 0,0 0 0 0 0,0 0 0 0 0,-1 0 0 0 0,1 0 0 0 0,0-1 0 0 0,0 1 1 0 0,0 0-1 0 0,1 0 0 0 0,-1 0 0 0 0,0 0 0 0 0,0 0 0 0 0,0 0 0 0 0,1-1 1 0 0,-1 1-1 0 0,0 0 0 0 0,1 0 0 0 0,-1 0 0 0 0,1-1 0 0 0,0 2 0 0 0,12 12 494 0 0,-9-12-466 0 0,0 0 0 0 0,1 0 0 0 0,-1 0 0 0 0,1-1 0 0 0,0 0 1 0 0,-1 0-1 0 0,1 0 0 0 0,0 0 0 0 0,0-1 0 0 0,0 0 0 0 0,7 0 0 0 0,3-1 154 0 0,0-1 0 0 0,21-5 0 0 0,275-96 1084 0 0,-219 69-1186 0 0,52-23-93 0 0,18-7 203 0 0,-113 47-1282 0 0,68-13 0 0 0,-106 28-163 0 0,-1 0 0 0 0,16 0 0 0 0,-24 2-315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1:00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112 529 1375 0 0,'-1'2'107'0'0,"-2"2"913"0"0,-1 1 0 0 0,1-1-1 0 0,-1 1 1 0 0,0-1 0 0 0,0 0-1 0 0,0 0 1 0 0,-6 3 0 0 0,8-6-843 0 0,1 0 1 0 0,0 0-1 0 0,0-1 1 0 0,-1 1-1 0 0,1-1 1 0 0,0 1 0 0 0,-1-1-1 0 0,1 1 1 0 0,0-1-1 0 0,-1 0 1 0 0,1 1-1 0 0,-1-1 1 0 0,1 0-1 0 0,-1 0 1 0 0,1 0-1 0 0,0 0 1 0 0,-1 0-1 0 0,1-1 1 0 0,-1 1 0 0 0,1 0-1 0 0,0-1 1 0 0,-1 1-1 0 0,1-1 1 0 0,-1 1-1 0 0,1-1 1 0 0,0 0-1 0 0,0 1 1 0 0,0-1-1 0 0,-1 0 1 0 0,1 0 0 0 0,0 0-1 0 0,0 0 1 0 0,0 0-1 0 0,0 0 1 0 0,-1-2-1 0 0,-2-2 119 0 0,1-1 0 0 0,0 0-1 0 0,0 1 1 0 0,1-1-1 0 0,-1 0 1 0 0,1-1 0 0 0,0 1-1 0 0,1 0 1 0 0,0 0 0 0 0,0-1-1 0 0,0 1 1 0 0,1-1-1 0 0,0-11 1 0 0,1 1 69 0 0,1 1 0 0 0,1 0-1 0 0,0 0 1 0 0,7-22 0 0 0,-2 19-206 0 0,0 0 0 0 0,1 0 0 0 0,1 0 0 0 0,0 1 0 0 0,2 1 0 0 0,0-1 0 0 0,21-21 0 0 0,-11 15-168 0 0,2 2 1 0 0,1 0-1 0 0,1 1 1 0 0,28-17-1 0 0,-35 28-522 0 0,1 1 1 0 0,-1 0-1 0 0,1 2 1 0 0,1 0-1 0 0,40-8 0 0 0,-22 8-989 0 0</inkml:trace>
  <inkml:trace contextRef="#ctx0" brushRef="#br0" timeOffset="1">858 171 12607 0 0,'0'0'1143'0'0,"-2"1"-940"0"0,-14 9-86 0 0,12-7 230 0 0,-1 1 0 0 0,1 0-1 0 0,0 0 1 0 0,1 0 0 0 0,-1 0 0 0 0,1 1-1 0 0,0-1 1 0 0,0 1 0 0 0,0 0 0 0 0,1 0 0 0 0,-1 0-1 0 0,-1 6 1 0 0,-2 9 645 0 0,-7 40 0 0 0,3-12-469 0 0,9-43-526 0 0,-4 11 9 0 0,1 1-1 0 0,1 0 1 0 0,-2 24 0 0 0,5-40-561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1:01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73 10135 0 0,'3'-8'136'0'0,"0"1"0"0"0,1-1 0 0 0,0 1 0 0 0,0 0 0 0 0,1 0-1 0 0,0 1 1 0 0,0-1 0 0 0,10-9 1525 0 0,-12 28 49 0 0,-3-5-1651 0 0,0 0 1 0 0,0 0 0 0 0,0-1 0 0 0,-1 1 0 0 0,0 0-1 0 0,-2 8 1 0 0,-15 42 1 0 0,7-28 112 0 0,-13 48 206 0 0,-91 296 360 0 0,88-273-672 0 0,-74 220-10 0 0,87-286-399 0 0,-1 0-1 0 0,-1-2 0 0 0,-3 0 1 0 0,-37 52-1 0 0,54-81 113 0 0,-1-1 0 0 0,1 0 0 0 0,0 0 0 0 0,-1 1 0 0 0,1-1 0 0 0,-1-1 0 0 0,-4 3 0 0 0,7-3 115 0 0,-1-1 0 0 0,0 0 0 0 0,1 0 0 0 0,-1 0 1 0 0,0 0-1 0 0,1 0 0 0 0,-1 0 0 0 0,1 0 0 0 0,-1 0 0 0 0,0-1 0 0 0,1 1 1 0 0,-1 0-1 0 0,1 0 0 0 0,-1 0 0 0 0,1-1 0 0 0,-1 1 0 0 0,0 0 0 0 0,1-1 0 0 0,-1 1 1 0 0,1 0-1 0 0,-1-1 0 0 0,1 1 0 0 0,0-1 0 0 0,-1 1 0 0 0,1 0 0 0 0,-1-1 0 0 0,1 1 1 0 0,0-1-1 0 0,-1 0 0 0 0,-9-16-1484 0 0,9 13 1433 0 0,0 0 1 0 0,0 1-1 0 0,1-1 1 0 0,-1 0 0 0 0,1 0-1 0 0,-1 0 1 0 0,1 0-1 0 0,1 0 1 0 0,-1 0-1 0 0,0 0 1 0 0,1 0-1 0 0,1-5 1 0 0,2-3 305 0 0,0-1 0 0 0,7-16 0 0 0,-1 11 248 0 0,1 0 0 0 0,1 1 0 0 0,0 0 0 0 0,1 0 0 0 0,18-16-1 0 0,2-6 271 0 0,-17 22-249 0 0,-1-1-1 0 0,2 2 0 0 0,37-28 1 0 0,-46 38-259 0 0,1 0-1 0 0,0 0 1 0 0,1 1 0 0 0,-1 1 0 0 0,1 0 0 0 0,0 0 0 0 0,0 1 0 0 0,0 0 0 0 0,1 1 0 0 0,-1 0-1 0 0,12-1 1 0 0,-16 3-54 0 0,0 0-1 0 0,-1 1 0 0 0,1-1 0 0 0,-1 1 1 0 0,1 0-1 0 0,0 0 0 0 0,-1 1 1 0 0,0 0-1 0 0,1 0 0 0 0,-1 0 1 0 0,0 1-1 0 0,0-1 0 0 0,0 1 0 0 0,0 0 1 0 0,-1 1-1 0 0,1-1 0 0 0,-1 1 1 0 0,0 0-1 0 0,0 0 0 0 0,0 0 1 0 0,0 1-1 0 0,-1-1 0 0 0,0 1 0 0 0,5 10 1 0 0,-4-7 39 0 0,0 1 0 0 0,0 0 0 0 0,-1 0 0 0 0,-1 1 0 0 0,0-1 1 0 0,0 1-1 0 0,-1-1 0 0 0,0 1 0 0 0,0 0 0 0 0,-1-1 0 0 0,0 1 1 0 0,-1 0-1 0 0,-4 18 0 0 0,1-9 331 0 0,-2 0 1 0 0,0 0-1 0 0,-1 0 0 0 0,-18 31 1 0 0,20-41-296 0 0,-1 0 1 0 0,0-1 0 0 0,-1 0-1 0 0,1 0 1 0 0,-2 0 0 0 0,1-1-1 0 0,-1 0 1 0 0,0-1 0 0 0,0 1-1 0 0,-19 9 1 0 0,-9 0-75 0 0,-1-1-1 0 0,0-2 1 0 0,-2-1 0 0 0,1-2-1 0 0,-47 5 1 0 0,79-14-205 0 0,0 1-73 0 0,1-1 0 0 0,-1 0 0 0 0,0-1-1 0 0,1 1 1 0 0,-1-1 0 0 0,1 0 0 0 0,-1-1 0 0 0,0 1 0 0 0,1-1 0 0 0,-1 0 0 0 0,-5-2 0 0 0,3-3-6805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1:01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6 15231 0 0,'0'0'696'0'0,"-1"2"-13"0"0,-11 16-509 0 0,-1-1 0 0 0,-1-1-1 0 0,-19 19 1 0 0,-15 16 363 0 0,18-16-295 0 0,14-18-71 0 0,0 2 1 0 0,-12 19-1 0 0,24-32-103 0 0,0 0 0 0 0,1 1 0 0 0,0-1 0 0 0,0 1 0 0 0,1 0 1 0 0,-1 0-1 0 0,2 0 0 0 0,-1 0 0 0 0,1 0 0 0 0,0 0 0 0 0,0 8 0 0 0,1-14-47 0 0,0 0-1 0 0,0 0 0 0 0,0 0 1 0 0,0 0-1 0 0,0 0 1 0 0,1 1-1 0 0,-1-1 0 0 0,0 0 1 0 0,1 0-1 0 0,-1 0 1 0 0,1 0-1 0 0,-1 0 0 0 0,1 0 1 0 0,0 0-1 0 0,-1-1 0 0 0,1 1 1 0 0,0 0-1 0 0,0 0 1 0 0,-1 0-1 0 0,1-1 0 0 0,2 2 1 0 0,-1 0 2 0 0,0-1 1 0 0,1 0 0 0 0,0 0-1 0 0,-1 0 1 0 0,1 0-1 0 0,-1 0 1 0 0,1-1 0 0 0,5 1-1 0 0,0 0 28 0 0,1-1 1 0 0,-1 0-1 0 0,1 0 0 0 0,-1-1 0 0 0,9-2 0 0 0,2-3-33 0 0,0-1 1 0 0,0 0-1 0 0,-1-2 0 0 0,0 0 1 0 0,-1-1-1 0 0,25-18 0 0 0,-24 14-51 0 0,0-1-1 0 0,-1-1 1 0 0,-1 0-1 0 0,18-24 1 0 0,-20 23 24 0 0,3-5 9 0 0,-1 0 0 0 0,-2-1 0 0 0,13-27 0 0 0,-3 8 0 0 0,-13 25-10 0 0,-10 17 5 0 0,0 0 1 0 0,0 1 0 0 0,-1-1 0 0 0,1 1 0 0 0,0-1 0 0 0,-1 1 0 0 0,1-1 0 0 0,0 1 0 0 0,-1 0-1 0 0,1-1 1 0 0,0 1 0 0 0,0 1 0 0 0,2 2 25 0 0,-1 1-1 0 0,1-1 1 0 0,-1 1-1 0 0,0-1 1 0 0,0 1-1 0 0,0 0 1 0 0,0 0-1 0 0,-1 0 1 0 0,0 0-1 0 0,1 11 1 0 0,-2 2 99 0 0,-2 34-1 0 0,0-38-93 0 0,1-1 0 0 0,1 1-1 0 0,3 27 1 0 0,1-29-38 0 0,-3-11 0 0 0,0 0 0 0 0,0 0-1 0 0,0 0 1 0 0,1 1 0 0 0,-1-2-1 0 0,0 1 1 0 0,1 0 0 0 0,-1 0-1 0 0,0 0 1 0 0,1-1 0 0 0,-1 1 0 0 0,1 0-1 0 0,-1-1 1 0 0,1 1 0 0 0,-1-1-1 0 0,1 0 1 0 0,0 0 0 0 0,-1 1 0 0 0,1-1-1 0 0,0 0 1 0 0,-1-1 0 0 0,4 1-1 0 0,2-1-341 0 0,0 0 0 0 0,0-1 0 0 0,12-3 1 0 0,8-5-1113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1:01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1 14279 0 0,'-2'0'1103'0'0,"-1"0"-1044"0"0,0 0 0 0 0,0 0-1 0 0,0 0 1 0 0,0 0 0 0 0,1 1 0 0 0,-1-1 0 0 0,0 1 0 0 0,0 0 0 0 0,0 0-1 0 0,0 0 1 0 0,1 0 0 0 0,-1 0 0 0 0,0 1 0 0 0,1-1 0 0 0,-1 1 0 0 0,1 0-1 0 0,-1-1 1 0 0,1 1 0 0 0,0 0 0 0 0,0 1 0 0 0,0-1 0 0 0,0 0 0 0 0,-3 5-1 0 0,-3 6 147 0 0,-1 1 0 0 0,2 0-1 0 0,-8 18 1 0 0,14-31-212 0 0,-47 114 1186 0 0,-57 200 1 0 0,12-4-926 0 0,70-248-136 0 0,-3-2 0 0 0,-62 108 0 0 0,56-119-1670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1:02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9 103 14279 0 0,'-1'-1'1103'0'0,"-7"-2"4110"0"0,21 0-3877 0 0,29-6-278 0 0,62-6 0 0 0,45 7-552 0 0,-115 6-423 0 0,58-1-84 0 0,-31 2-685 0 0,0-2 1 0 0,95-18 0 0 0,-151 20 626 0 0,81-20-7020 0 0,-44 9 405 0 0</inkml:trace>
  <inkml:trace contextRef="#ctx0" brushRef="#br0" timeOffset="1">1161 60 4607 0 0,'-1'3'208'0'0,"-25"60"-51"0"0,-49 87 12644 0 0,59-121-11651 0 0,-27 51 935 0 0,37-68-1949 0 0,1 0 1 0 0,1 0-1 0 0,0 1 0 0 0,-4 22 1 0 0,8-33-262 0 0,4 6-5931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1:02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69 12439 0 0,'-2'-28'1104'0'0,"0"17"-880"0"0,-1-1-224 0 0,1 1 0 0 0,0 4 5832 0 0,6 19-6632 0 0,3 1-4256 0 0,4 1-944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4:59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98 2759 0 0,'8'-10'286'0'0,"1"-2"534"0"0,15-21 0 0 0,-24 33-751 0 0,0-1 0 0 0,0 1 1 0 0,0-1-1 0 0,1 1 0 0 0,-1 0 1 0 0,0-1-1 0 0,0 1 0 0 0,0-1 1 0 0,0 1-1 0 0,0-1 0 0 0,0 1 1 0 0,0 0-1 0 0,0-1 0 0 0,0 1 1 0 0,0-1-1 0 0,0 1 0 0 0,0-1 1 0 0,0 1-1 0 0,0-1 0 0 0,-1 1 1 0 0,1 0-1 0 0,0-1 0 0 0,0 1 1 0 0,0-1-1 0 0,-1 1 0 0 0,1 0 1 0 0,0-1-1 0 0,0 1 0 0 0,-1 0 1 0 0,1-1-1 0 0,0 1 0 0 0,-1 0 1 0 0,1 0-1 0 0,0-1 0 0 0,-1 1 1 0 0,0 0-1 0 0,-5-11 8048 0 0,5 13-8096 0 0,0 0-1 0 0,0 0 0 0 0,0 0 1 0 0,-1 0-1 0 0,1-1 1 0 0,0 1-1 0 0,-1 0 0 0 0,-1 1 1 0 0,-2 2-13 0 0,-13 20 232 0 0,1 0-1 0 0,-23 48 1 0 0,28-48-7 0 0,2 1 1 0 0,1 0-1 0 0,1 0 1 0 0,1 1 0 0 0,-6 50-1 0 0,12-63-164 0 0,0 0 1 0 0,1 0-1 0 0,3 20 0 0 0,-2-27-37 0 0,0 0-1 0 0,1 0 1 0 0,-1-1-1 0 0,1 1 1 0 0,1-1-1 0 0,-1 1 1 0 0,1-1-1 0 0,0 0 1 0 0,5 7-1 0 0,-7-11 0 0 0,1 0 0 0 0,0 0-1 0 0,0 0 1 0 0,0-1 0 0 0,0 1-1 0 0,0 0 1 0 0,0-1 0 0 0,0 1-1 0 0,1-1 1 0 0,-1 0 0 0 0,1 0 0 0 0,-1 0-1 0 0,1 0 1 0 0,-1 0 0 0 0,1-1-1 0 0,-1 1 1 0 0,1-1 0 0 0,0 0-1 0 0,-1 1 1 0 0,1-1 0 0 0,0 0 0 0 0,-1 0-1 0 0,1-1 1 0 0,0 1 0 0 0,-1-1-1 0 0,1 1 1 0 0,-1-1 0 0 0,6-2-1 0 0,5-2 120 0 0,-1-1 0 0 0,1 0 0 0 0,-1-1 1 0 0,13-11-1 0 0,-20 15-123 0 0,21-16 34 0 0,-1-1-1 0 0,0-1 1 0 0,-2-2-1 0 0,0 0 1 0 0,-2-2-1 0 0,-1 0 1 0 0,22-34-1 0 0,-18 21-73 0 0,0-2 0 0 0,24-57 1 0 0,-40 75-588 0 0,0 0 0 0 0,7-34 0 0 0,-15 54 52 0 0,-7 11-2595 0 0,0 0 2088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1:02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47 10367 0 0,'0'0'935'0'0,"-2"1"-768"0"0,-5 6 161 0 0,-1 0 1 0 0,1 1-1 0 0,0 0 1 0 0,-7 11-1 0 0,-11 13 1339 0 0,-23 17-391 0 0,33-35-836 0 0,0 1 0 0 0,0 0 1 0 0,2 1-1 0 0,-22 34 0 0 0,32-44-258 0 0,1 0-1 0 0,0 0 1 0 0,1 0 0 0 0,-1 0-1 0 0,1 0 1 0 0,0 0-1 0 0,0 1 1 0 0,1-1 0 0 0,0 8-1 0 0,0-12-141 0 0,1-1 0 0 0,-1 0-1 0 0,0 1 1 0 0,1-1 0 0 0,-1 0-1 0 0,1 1 1 0 0,-1-1 0 0 0,1 0 0 0 0,-1 0-1 0 0,1 1 1 0 0,0-1 0 0 0,0 0-1 0 0,0 0 1 0 0,0 0 0 0 0,0 0 0 0 0,0 0-1 0 0,0 0 1 0 0,0 0 0 0 0,0 0 0 0 0,2 1-1 0 0,-1-1 22 0 0,1 0-1 0 0,-1 0 0 0 0,0 0 1 0 0,0 0-1 0 0,1 0 0 0 0,-1 0 1 0 0,1 0-1 0 0,-1-1 0 0 0,5 1 1 0 0,3-2 86 0 0,1 0 0 0 0,-1 0 1 0 0,0-1-1 0 0,0 0 0 0 0,0-1 1 0 0,0-1-1 0 0,-1 1 1 0 0,16-9-1 0 0,-12 5-74 0 0,0-1 0 0 0,-1 0 0 0 0,0-1 0 0 0,0 0 0 0 0,15-16-1 0 0,-21 17-49 0 0,0 1-1 0 0,0-1 1 0 0,-1 0-1 0 0,0-1 1 0 0,0 1-1 0 0,-1-1 1 0 0,0 0-1 0 0,-1 0 1 0 0,0 0-1 0 0,0-1 0 0 0,-1 1 1 0 0,-1-1-1 0 0,2-16 1 0 0,-2 18-42 0 0,-1 0 1 0 0,0 0 0 0 0,-1 0-1 0 0,0 0 1 0 0,0 0-1 0 0,-1 0 1 0 0,0 0-1 0 0,0 1 1 0 0,-1-1 0 0 0,1 1-1 0 0,-2-1 1 0 0,1 1-1 0 0,-1 0 1 0 0,0 0-1 0 0,-1 1 1 0 0,0-1 0 0 0,-6-6-1 0 0,10 12-114 0 0,-1-1 1 0 0,1 1-1 0 0,-1 0 0 0 0,1-1 0 0 0,-1 1 1 0 0,0 0-1 0 0,0 0 0 0 0,0 0 0 0 0,1 0 0 0 0,-1 0 1 0 0,0 0-1 0 0,0 1 0 0 0,0-1 0 0 0,0 1 1 0 0,0-1-1 0 0,-1 1 0 0 0,1 0 0 0 0,-2 0 1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1:03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1 495 8263 0 0,'0'0'1976'0'0,"1"0"-761"0"0,9-8-183 0 0,0-1 1 0 0,0 1-1 0 0,-1-1 1 0 0,0-1-1 0 0,-1 0 1 0 0,14-21-1 0 0,16-18 301 0 0,15-11-603 0 0,3 3 0 0 0,2 3 0 0 0,107-77 0 0 0,-159 127-769 0 0,12-8-179 0 0,29-15 0 0 0,-42 24 162 0 0,-1 1 0 0 0,1 0 0 0 0,0 0 0 0 0,0 1 0 0 0,0-1 0 0 0,0 1 0 0 0,0 0 0 0 0,0 1 0 0 0,0-1 0 0 0,1 1 0 0 0,-1 0 0 0 0,6 1 0 0 0,-10-1 49 0 0,1 0-1 0 0,-1 1 1 0 0,1-1-1 0 0,-1 1 1 0 0,0 0-1 0 0,1-1 1 0 0,-1 1-1 0 0,0 0 1 0 0,1 0-1 0 0,-1 0 1 0 0,0 0-1 0 0,0 0 1 0 0,0 0-1 0 0,0 0 1 0 0,0 0-1 0 0,0 0 1 0 0,0 1-1 0 0,0-1 1 0 0,0 0-1 0 0,-1 1 1 0 0,1-1-1 0 0,0 0 1 0 0,-1 1-1 0 0,1-1 1 0 0,-1 1-1 0 0,0-1 1 0 0,1 1-1 0 0,-1-1 1 0 0,0 1-1 0 0,0 1 1 0 0,0 6 15 0 0,0-1 1 0 0,0 1 0 0 0,-1-1 0 0 0,-2 10-1 0 0,2-13 28 0 0,-5 19 158 0 0,-1 1 1 0 0,-18 43-1 0 0,-6 16 340 0 0,25-62-398 0 0,1 0 0 0 0,0 0 0 0 0,-2 42 0 0 0,7-57-109 0 0,0 0 1 0 0,0 0-1 0 0,0 0 0 0 0,1-1 1 0 0,1 1-1 0 0,-1 0 0 0 0,1 0 1 0 0,0-1-1 0 0,0 1 0 0 0,1-1 0 0 0,0 0 1 0 0,0 0-1 0 0,0 0 0 0 0,1 0 1 0 0,0 0-1 0 0,9 9 0 0 0,-10-12-129 0 0,1 0-1 0 0,-1-1 1 0 0,1 1-1 0 0,0-1 1 0 0,0 0-1 0 0,0 0 1 0 0,0 0-1 0 0,0-1 1 0 0,0 0 0 0 0,1 1-1 0 0,-1-1 1 0 0,9 0-1 0 0,5 0-1277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1:53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2759 0 0,'0'0'9274'0'0,"11"-4"-6677"0"0,21-18 4580 0 0,-30 22-7142 0 0,0 0 0 0 0,0-1 1 0 0,1 1-1 0 0,-1-1 0 0 0,0 1 0 0 0,0-1 0 0 0,0 0 0 0 0,0 1 0 0 0,0-1 0 0 0,0 0 0 0 0,0 0 0 0 0,0-1 1 0 0,-1 1-1 0 0,1 0 0 0 0,0 0 0 0 0,-1-1 0 0 0,4-2 0 0 0,-4 2 29 0 0,17-10-1569 0 0,-10 3 666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1:54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0 1375 0 0,'0'0'17755'0'0,"1"2"-17303"0"0,1 0-289 0 0,-1 1 1 0 0,1-1 0 0 0,-1 1-1 0 0,0-1 1 0 0,0 1-1 0 0,0 0 1 0 0,0 0-1 0 0,-1-1 1 0 0,1 1 0 0 0,-1 0-1 0 0,0 0 1 0 0,1 0-1 0 0,-1 0 1 0 0,-1 0-1 0 0,1-1 1 0 0,0 1 0 0 0,-1 0-1 0 0,1 0 1 0 0,-1 0-1 0 0,-2 5 1 0 0,-2 6-355 0 0,-2 1-1 0 0,-13 22 1 0 0,11-21 470 0 0,-14 23-176 0 0,-52 65 0 0 0,4-6-37 0 0,64-86 70 0 0,-11 25 0 0 0,-1 3-2849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1:54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66 139 5063 0 0,'-2'0'232'0'0,"-1"-1"-276"0"0,0 1-1 0 0,-1-1 0 0 0,1 0 1 0 0,0 0-1 0 0,0 0 1 0 0,0 0-1 0 0,-3-2 0 0 0,-13-4 1874 0 0,2 3 11657 0 0,28 2-12420 0 0,53-1-115 0 0,101-18 0 0 0,-94 10-649 0 0,684-67 942 0 0,-742 76-1222 0 0,21 0-155 0 0,-65 13-3453 0 0,7-7-4109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1:55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0 350 4143 0 0,'0'0'319'0'0,"1"-2"-210"0"0,0 0 283 0 0,0 0 0 0 0,1 0 0 0 0,-1 0 0 0 0,1 0 0 0 0,0 0 0 0 0,-1 1 0 0 0,1-1 0 0 0,0 0-1 0 0,0 1 1 0 0,0-1 0 0 0,0 1 0 0 0,1 0 0 0 0,-1 0 0 0 0,2-1 0 0 0,40-15 4663 0 0,-30 13-4662 0 0,161-51 2906 0 0,-131 44-2537 0 0,0 2-1 0 0,50-3 1 0 0,-77 12-582 0 0,0 1 1 0 0,0 0-1 0 0,-1 1 0 0 0,31 8 1 0 0,-32-7-143 0 0,1 1 0 0 0,-1-2 0 0 0,1 0 0 0 0,-1-1 0 0 0,32-1 1 0 0,-3-7-215 0 0,1-2 0 0 0,-2-2 0 0 0,1-2 0 0 0,60-26 0 0 0,155-94-5486 0 0,-209 105 4070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1:55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300 540 2303 0 0,'1'1'167'0'0,"2"4"825"0"0,0 0 1 0 0,-1-1-1 0 0,0 1 1 0 0,0 0-1 0 0,0 0 0 0 0,-1 1 1 0 0,1-1-1 0 0,-1 0 0 0 0,-1 0 1 0 0,1 1-1 0 0,-1-1 1 0 0,1 1-1 0 0,-2 9 0 0 0,15-18 670 0 0,-5 0-1321 0 0,0 0 0 0 0,0-1 1 0 0,-1 0-1 0 0,0 0 0 0 0,0-1 1 0 0,9-7-1 0 0,43-38 610 0 0,-52 42-778 0 0,22-21-8 0 0,0-2 0 0 0,-3 0 0 0 0,32-47 0 0 0,-21 19-113 0 0,37-75 1 0 0,-68 119-216 0 0,0 0-1 0 0,0-1 1 0 0,-1 0-1 0 0,-1 0 1 0 0,-1 0 0 0 0,4-23-1 0 0,-8 38 128 0 0,0 0 0 0 0,0 0-1 0 0,1 0 1 0 0,-1-1 0 0 0,0 1-1 0 0,0 0 1 0 0,0 0 0 0 0,-1 0-1 0 0,1 0 1 0 0,0 0 0 0 0,0 0-1 0 0,-1 0 1 0 0,1 0 0 0 0,0 0-1 0 0,-1 0 1 0 0,1 0 0 0 0,-1 0 0 0 0,1 0-1 0 0,-1 0 1 0 0,0 0 0 0 0,1 0-1 0 0,-1 0 1 0 0,0 0 0 0 0,0 1-1 0 0,0-1 1 0 0,1 0 0 0 0,-1 1-1 0 0,0-1 1 0 0,0 0 0 0 0,0 1-1 0 0,0-1 1 0 0,0 1 0 0 0,0 0 0 0 0,0-1-1 0 0,0 1 1 0 0,0 0 0 0 0,-2-1-1 0 0,0 1-16 0 0,0 0-1 0 0,0 0 1 0 0,1 0-1 0 0,-1 1 1 0 0,0-1-1 0 0,0 1 1 0 0,1-1-1 0 0,-1 1 1 0 0,1 0-1 0 0,-1 0 1 0 0,1 0-1 0 0,-1 1 1 0 0,1-1-1 0 0,-3 2 1 0 0,-10 9-1 0 0,1 1 1 0 0,1 0 0 0 0,0 1 0 0 0,0 0-1 0 0,1 1 1 0 0,1 1 0 0 0,1 0 0 0 0,-12 23-1 0 0,-6 21 100 0 0,-21 65 0 0 0,37-92-25 0 0,-18 50 264 0 0,-89 208 562 0 0,51-171-699 0 0,-4 7-60 0 0,49-87-68 0 0,-1-2 1 0 0,-2 0-1 0 0,-39 42 1 0 0,37-45-250 0 0,22-29-57 0 0,-1 1 0 0 0,1-1-1 0 0,-12 8 1 0 0,17-13-103 0 0,-2-11-5942 0 0,3-3 1172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1:55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8287 0 0,'0'0'11643'0'0,"2"1"-11271"0"0,14 2-5 0 0,0 0 1 0 0,0 0-1 0 0,0-2 1 0 0,0 0-1 0 0,22-2 0 0 0,83-14 306 0 0,-81 7-894 0 0,0-2 0 0 0,-1-1 0 0 0,0-2 0 0 0,-1-2 0 0 0,0-2 0 0 0,35-21 1 0 0,-42 20-1454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1:56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8 14511 0 0,'0'-5'438'0'0,"1"5"-413"0"0,-1 0 0 0 0,0 0 1 0 0,0 0-1 0 0,0 0 0 0 0,0 0 0 0 0,0 0 1 0 0,0 0-1 0 0,0-1 0 0 0,0 1 1 0 0,0 0-1 0 0,0 0 0 0 0,0 0 0 0 0,0 0 1 0 0,0 0-1 0 0,0 0 0 0 0,0 0 1 0 0,0 0-1 0 0,0 0 0 0 0,0 0 0 0 0,0-1 1 0 0,0 1-1 0 0,0 0 0 0 0,0 0 1 0 0,0 0-1 0 0,0 0 0 0 0,0 0 0 0 0,0 0 1 0 0,0 0-1 0 0,-1 0 0 0 0,1 0 1 0 0,0 0-1 0 0,0 0 0 0 0,0 0 0 0 0,0 0 1 0 0,0-1-1 0 0,0 1 0 0 0,0 0 1 0 0,0 0-1 0 0,0 0 0 0 0,0 0 0 0 0,0 0 1 0 0,0 0-1 0 0,0 0 0 0 0,-1 0 1 0 0,1 0-1 0 0,0 0 0 0 0,0 0 0 0 0,0 0 1 0 0,0 0-1 0 0,0 0 0 0 0,0 0 1 0 0,0 0-1 0 0,0 0 0 0 0,0 0 0 0 0,0 0 1 0 0,-1 0-1 0 0,1 0 0 0 0,-7 6 121 0 0,0 0-1 0 0,0 0 1 0 0,0 1-1 0 0,1 0 1 0 0,0 0-1 0 0,0 0 1 0 0,-5 10-1 0 0,-32 61-193 0 0,36-65 92 0 0,-161 369 213 0 0,130-289-220 0 0,14-40 2 0 0,-2-1 0 0 0,-2-2 1 0 0,-51 70-1 0 0,43-69-17 0 0,-26 34 145 0 0,50-70-247 0 0,0-1 0 0 0,-2 0-1 0 0,-21 16 1 0 0,33-28-56 0 0,0-1-111 0 0,0 1 0 0 0,0-1 1 0 0,0 0-1 0 0,1 1 0 0 0,-1-1 0 0 0,0 1 0 0 0,1-1 0 0 0,-3 4 1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1:56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0 217 7831 0 0,'0'0'2416'0'0,"2"-1"-646"0"0,4-1-1139 0 0,0 1 1 0 0,0 0 0 0 0,1 0-1 0 0,-1 0 1 0 0,0 1-1 0 0,12 0 1 0 0,8 0-256 0 0,27-5 418 0 0,103-22-1 0 0,49-30 340 0 0,55-11-141 0 0,-177 52-909 0 0,73-15-3946 0 0,-137 26 1980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00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630 128 1839 0 0,'8'-12'-962'0'0,"-3"5"1666"0"0,1-1 0 0 0,-2 1 0 0 0,1-1 0 0 0,-1-1 0 0 0,6-15 0 0 0,-10 23-391 0 0,1-1 0 0 0,-1 0 0 0 0,0 1 0 0 0,1-1 1 0 0,-1 0-1 0 0,0 1 0 0 0,0-1 0 0 0,0 0 0 0 0,-1 1 0 0 0,1-1 1 0 0,0 0-1 0 0,-1 1 0 0 0,1-1 0 0 0,-1 1 0 0 0,-1-4 0 0 0,1 3 9 0 0,0 1 0 0 0,-1-1 0 0 0,1 1-1 0 0,-1-1 1 0 0,1 1 0 0 0,-1-1 0 0 0,0 1-1 0 0,0 0 1 0 0,1 0 0 0 0,-1 0 0 0 0,0 0-1 0 0,0 0 1 0 0,0 0 0 0 0,0 1 0 0 0,-4-2-1 0 0,-1 1-198 0 0,0 0 0 0 0,-1 0 0 0 0,1 0-1 0 0,0 1 1 0 0,-1 0 0 0 0,1 1 0 0 0,0 0-1 0 0,-1 0 1 0 0,1 0 0 0 0,0 1-1 0 0,0 0 1 0 0,0 1 0 0 0,-8 3 0 0 0,-11 6-45 0 0,-49 32 0 0 0,69-40-13 0 0,0 0-54 0 0,-96 66 92 0 0,91-61-96 0 0,0 1 0 0 0,1 0 0 0 0,0 0 0 0 0,0 1 0 0 0,1 0 0 0 0,-12 20 0 0 0,19-29-4 0 0,1 1 1 0 0,-1 0-1 0 0,1 0 0 0 0,0 0 0 0 0,0 0 1 0 0,0 0-1 0 0,0 0 0 0 0,1 0 1 0 0,-1 0-1 0 0,1 0 0 0 0,-1 0 1 0 0,1 0-1 0 0,0 0 0 0 0,0 0 1 0 0,1 1-1 0 0,-1-1 0 0 0,1 0 0 0 0,1 4 1 0 0,-1-3-9 0 0,1-1 1 0 0,0 1-1 0 0,0-1 0 0 0,0 0 1 0 0,1 0-1 0 0,-1 0 0 0 0,1 0 1 0 0,-1 0-1 0 0,1-1 0 0 0,0 1 1 0 0,0-1-1 0 0,0 0 1 0 0,1 1-1 0 0,4 1 0 0 0,44 22-7 0 0,-29-15-42 0 0,42 27-1 0 0,-58-33 109 0 0,0 0 1 0 0,0 1-1 0 0,-1 0 0 0 0,1 1 0 0 0,-1-1 0 0 0,-1 1 0 0 0,1 0 0 0 0,-1 1 0 0 0,6 11 0 0 0,-8-12 31 0 0,0 0-1 0 0,0 0 1 0 0,0 1-1 0 0,-1-1 1 0 0,0 1 0 0 0,-1 0-1 0 0,0 0 1 0 0,0-1-1 0 0,0 1 1 0 0,-1 0-1 0 0,0 0 1 0 0,-2 11-1 0 0,1-14-78 0 0,0 0 0 0 0,-1 0-1 0 0,1-1 1 0 0,-1 1-1 0 0,0 0 1 0 0,0 0-1 0 0,0-1 1 0 0,-1 0-1 0 0,0 1 1 0 0,0-1 0 0 0,0 0-1 0 0,0 0 1 0 0,-1 0-1 0 0,1-1 1 0 0,-1 1-1 0 0,0-1 1 0 0,0 0 0 0 0,0 0-1 0 0,0-1 1 0 0,-6 3-1 0 0,-2 1 45 0 0,0-2 0 0 0,0 1 0 0 0,-1-2-1 0 0,0 0 1 0 0,0 0 0 0 0,-25 1 0 0 0,7-3-131 0 0,-56-5 1 0 0,63 1-204 0 0,1 0-1 0 0,-1-2 1 0 0,-32-11-1 0 0,44 12-1554 0 0,0-1 1 0 0,-14-9-1 0 0,8 2-3559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1:57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1 11375 0 0,'0'0'1031'0'0,"0"2"-776"0"0,-47 168 3102 0 0,-22 38-1632 0 0,-17-6-297 0 0,59-146-1992 0 0,-53 97-199 0 0,64-126 777 0 0,-1-1 0 0 0,-1 0 0 0 0,-32 33-1 0 0,22-31 88 0 0,-39 31 0 0 0,55-50 16 0 0,0 0 0 0 0,-1 0 0 0 0,-1-2-1 0 0,1 1 1 0 0,-1-2 0 0 0,-19 7 0 0 0,32-13-104 0 0,1 0 0 0 0,-1 1-1 0 0,0-1 1 0 0,0 0 0 0 0,1 1-1 0 0,-1-1 1 0 0,0 0 0 0 0,0 0 0 0 0,0 0-1 0 0,0 0 1 0 0,0 0 0 0 0,1 0-1 0 0,-1 0 1 0 0,0 0 0 0 0,0 0 0 0 0,0 0-1 0 0,0-1 1 0 0,0 1 0 0 0,1 0-4 0 0,0-1 1 0 0,0 1 0 0 0,0-1 0 0 0,-1 1 0 0 0,1-1-1 0 0,0 1 1 0 0,1 0 0 0 0,-1-1 0 0 0,0 1 0 0 0,0-1-1 0 0,0 1 1 0 0,0 0 0 0 0,0-1 0 0 0,0 1-1 0 0,0 0 1 0 0,1-1 0 0 0,-1 1 0 0 0,0-1 0 0 0,0 1-1 0 0,0 0 1 0 0,1-1 0 0 0,-1 1 0 0 0,0 0 0 0 0,1-1-1 0 0,25-25 193 0 0,214-158-1218 0 0,-226 173 923 0 0,1 1 1 0 0,0 1-1 0 0,1 0 0 0 0,0 2 0 0 0,0 0 1 0 0,32-10-1 0 0,-46 17 121 0 0,1-1 1 0 0,-1 1-1 0 0,1 0 1 0 0,-1-1-1 0 0,1 1 0 0 0,-1 0 1 0 0,1 1-1 0 0,-1-1 1 0 0,1 0-1 0 0,-1 1 0 0 0,1-1 1 0 0,-1 1-1 0 0,1 0 1 0 0,-1 0-1 0 0,0 0 0 0 0,1 0 1 0 0,-1 0-1 0 0,4 3 1 0 0,-3-2 0 0 0,-1 1 1 0 0,1 0-1 0 0,0 0 1 0 0,-1 0-1 0 0,0 0 1 0 0,1 0 0 0 0,-1 0-1 0 0,-1 1 1 0 0,1-1-1 0 0,0 1 1 0 0,1 4-1 0 0,0 2 20 0 0,-1 0-1 0 0,0 0 0 0 0,0 0 1 0 0,-1 0-1 0 0,0 1 0 0 0,-1-1 1 0 0,0 0-1 0 0,-2 14 0 0 0,-5 16 80 0 0,7-39-204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1:57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262 139 7367 0 0,'2'0'3799'0'0,"1"1"-2805"0"0,0 1-482 0 0,1-1-1 0 0,-1 0 1 0 0,1 0-1 0 0,-1 0 1 0 0,1-1 0 0 0,0 1-1 0 0,0-1 1 0 0,-1 0-1 0 0,1 0 1 0 0,0 0 0 0 0,4-1-1 0 0,5-1 175 0 0,-9 2-521 0 0,0 0-1 0 0,0-1 0 0 0,0 1 1 0 0,0-1-1 0 0,0 0 0 0 0,-1 0 1 0 0,1-1-1 0 0,0 1 0 0 0,3-3 1 0 0,2-1-15 0 0,1-1 0 0 0,-1 0 0 0 0,-1-1 0 0 0,14-12 0 0 0,-20 17-183 0 0,0 0 0 0 0,0-1 0 0 0,0 1 0 0 0,0 0 0 0 0,-1-1-1 0 0,1 1 1 0 0,-1-1 0 0 0,0 1 0 0 0,1-1 0 0 0,-1 0 0 0 0,0 0-1 0 0,-1 1 1 0 0,1-1 0 0 0,0 0 0 0 0,-1 0 0 0 0,0 0 0 0 0,1 0-1 0 0,-1 0 1 0 0,0 0 0 0 0,0 1 0 0 0,-1-1 0 0 0,0-5 0 0 0,0 6-26 0 0,1 1 0 0 0,-1 0 0 0 0,1-1 0 0 0,-1 1 0 0 0,0 0 0 0 0,0 0 0 0 0,1 0 0 0 0,-1-1 0 0 0,0 1 0 0 0,0 0 0 0 0,0 0 0 0 0,0 0 0 0 0,0 0 0 0 0,0 1 0 0 0,0-1 0 0 0,-1 0 0 0 0,1 0 0 0 0,0 1 0 0 0,0-1 0 0 0,-1 1 0 0 0,1-1 0 0 0,0 1 0 0 0,-1-1 0 0 0,1 1 0 0 0,-1 0 0 0 0,1 0 0 0 0,0-1 0 0 0,-1 1 0 0 0,1 0 0 0 0,-1 0 0 0 0,1 1 0 0 0,0-1 0 0 0,-1 0 0 0 0,1 0 0 0 0,-2 1 0 0 0,-6 1-219 0 0,1 1-1 0 0,0 0 1 0 0,0 0 0 0 0,-11 6 0 0 0,-3 5 162 0 0,1 1 0 0 0,0 0 0 0 0,1 1-1 0 0,1 2 1 0 0,-21 23 0 0 0,1-1 245 0 0,2-3 245 0 0,3 1-1 0 0,-49 69 1 0 0,81-104-328 0 0,0 1 0 0 0,0-1 0 0 0,0 0 0 0 0,0 1 0 0 0,1-1 0 0 0,0 1 0 0 0,-1-1 0 0 0,1 1 0 0 0,0 0 0 0 0,1 0 0 0 0,-1-1 0 0 0,1 1 0 0 0,-1 6 0 0 0,2-8-14 0 0,-1 0 0 0 0,0-1 0 0 0,1 1 0 0 0,0 0 0 0 0,-1-1 1 0 0,1 1-1 0 0,0-1 0 0 0,0 1 0 0 0,0-1 0 0 0,0 1 0 0 0,0-1 0 0 0,0 1 1 0 0,0-1-1 0 0,0 0 0 0 0,1 0 0 0 0,-1 0 0 0 0,0 0 0 0 0,1 1 0 0 0,-1-2 1 0 0,1 1-1 0 0,-1 0 0 0 0,1 0 0 0 0,0 0 0 0 0,-1-1 0 0 0,1 1 0 0 0,0-1 1 0 0,-1 1-1 0 0,1-1 0 0 0,0 0 0 0 0,0 0 0 0 0,1 0 0 0 0,17 2 147 0 0,-1-1 1 0 0,0-1-1 0 0,35-4 0 0 0,58-16-189 0 0,-63 10-342 0 0,-10 1-1688 0 0,-24 4 829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08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223 577 10423 0 0,'0'0'1227'0'0,"-9"0"1060"0"0,-12 0-326 0 0,-112-5 1092 0 0,130 5-3015 0 0,0 0-1 0 0,0-1 0 0 0,1 0 0 0 0,-1 1 1 0 0,0-1-1 0 0,0 0 0 0 0,1 0 1 0 0,-1 0-1 0 0,1-1 0 0 0,-1 1 1 0 0,1-1-1 0 0,-1 1 0 0 0,1-1 1 0 0,0 0-1 0 0,0 0 0 0 0,0 0 0 0 0,-3-4 1 0 0,3 4-3 0 0,1-1 1 0 0,-1 0-1 0 0,1-1 1 0 0,0 1-1 0 0,0 0 1 0 0,0 0-1 0 0,0 0 1 0 0,1-1-1 0 0,-1 1 0 0 0,1 0 1 0 0,0-1-1 0 0,0-5 1 0 0,2-5 27 0 0,0 0 0 0 0,1 0 1 0 0,1 1-1 0 0,0-1 0 0 0,10-20 0 0 0,-3 10-49 0 0,1 1-1 0 0,1 0 1 0 0,1 1-1 0 0,1 0 0 0 0,18-19 1 0 0,-6 10-45 0 0,2 2-1 0 0,49-38 1 0 0,-58 52 4 0 0,1 1 0 0 0,0 1 0 0 0,1 1 0 0 0,46-19 0 0 0,-51 25 27 0 0,1 0 0 0 0,-1 1 0 0 0,1 1 0 0 0,0 1 0 0 0,1 1 0 0 0,-1 0 0 0 0,26 1 0 0 0,-35 2 18 0 0,-1 1-1 0 0,0 0 0 0 0,0 0 1 0 0,0 0-1 0 0,0 1 1 0 0,0 0-1 0 0,-1 1 0 0 0,1 0 1 0 0,-1 0-1 0 0,0 0 1 0 0,0 1-1 0 0,-1 0 1 0 0,1 0-1 0 0,-1 1 0 0 0,0 0 1 0 0,-1 0-1 0 0,1 0 1 0 0,-1 1-1 0 0,0 0 0 0 0,-1 0 1 0 0,0 0-1 0 0,0 0 1 0 0,0 1-1 0 0,-1 0 1 0 0,0-1-1 0 0,-1 1 0 0 0,0 0 1 0 0,0 1-1 0 0,0-1 1 0 0,-1 0-1 0 0,0 0 0 0 0,-1 15 1 0 0,-2-16-4 0 0,0 1 1 0 0,-1-1-1 0 0,0 0 1 0 0,0 1-1 0 0,0-1 1 0 0,-1-1-1 0 0,0 1 1 0 0,-8 9-1 0 0,1 0-8 0 0,-2 3 7 0 0,-2 0-1 0 0,0-1 1 0 0,-1 0 0 0 0,-20 16 0 0 0,-77 57-78 0 0,99-80 45 0 0,-196 139-706 0 0,203-145 677 0 0,0-1 0 0 0,0 0 1 0 0,0-1-1 0 0,-1 0 0 0 0,1 0 0 0 0,-1-1 0 0 0,0 1 0 0 0,-9 0 0 0 0,16-3 39 0 0,1 0 0 0 0,-1 0 0 0 0,1 1 0 0 0,-1-1-1 0 0,1 0 1 0 0,-1 0 0 0 0,1 0 0 0 0,-1-1 0 0 0,1 1 0 0 0,-1 0-1 0 0,1 0 1 0 0,-1 0 0 0 0,1 0 0 0 0,-1 0 0 0 0,1-1 0 0 0,-1 1 0 0 0,1 0-1 0 0,-1 0 1 0 0,1-1 0 0 0,-1 1 0 0 0,1 0 0 0 0,0-1 0 0 0,-1 1-1 0 0,1 0 1 0 0,-1-1 0 0 0,1 1 0 0 0,0-1 0 0 0,0 1 0 0 0,-1-1 0 0 0,1 0-7 0 0,-1 0 0 0 0,1-1 1 0 0,0 1-1 0 0,0 0 0 0 0,0 0 0 0 0,0 0 1 0 0,0-1-1 0 0,0 1 0 0 0,0 0 1 0 0,0 0-1 0 0,1 0 0 0 0,-1-2 1 0 0,2-3-123 0 0,1-1 1 0 0,-1 1-1 0 0,6-8 0 0 0,26-36-2650 0 0,-12 21 1142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09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776 20 14423 0 0,'2'-20'1307'0'0,"-4"20"-1213"0"0,0 0-1 0 0,0 1 1 0 0,0-1 0 0 0,1 0-1 0 0,-1 1 1 0 0,0-1 0 0 0,-3 2-1 0 0,-2 4-30 0 0,0-1-1 0 0,0 1 0 0 0,1 0 1 0 0,0 0-1 0 0,0 1 1 0 0,0 0-1 0 0,1 0 1 0 0,-6 10-1 0 0,-3 3-48 0 0,-39 55 54 0 0,-85 158 0 0 0,49-42-68 0 0,-19 39 0 0 0,-19-12 0 0 0,104-187 23 0 0,-47 48-1 0 0,15-19-3 0 0,54-58-19 0 0,-18 23 0 0 0,19-25 0 0 0,0 1 0 0 0,0-1 0 0 0,-1 1 0 0 0,1-1 0 0 0,0 1 0 0 0,0-1 0 0 0,0 1 0 0 0,0-1 0 0 0,-1 1 0 0 0,1 0 0 0 0,0-1 0 0 0,0 1 0 0 0,0-1 0 0 0,0 1 0 0 0,0-1 0 0 0,0 1 0 0 0,1 0 0 0 0,-1 0-11 0 0,1-1-1 0 0,-1 1 0 0 0,1 0 1 0 0,0-1-1 0 0,0 1 0 0 0,-1-1 1 0 0,1 1-1 0 0,0 0 0 0 0,0-1 1 0 0,-1 0-1 0 0,1 1 0 0 0,0-1 1 0 0,0 1-1 0 0,0-1 0 0 0,0 0 1 0 0,0 0-1 0 0,0 0 0 0 0,0 1 1 0 0,0-1-1 0 0,-1 0 0 0 0,1 0 1 0 0,0 0-1 0 0,1-1 0 0 0,24-2-892 0 0,-2-3-408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09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1 3223 0 0,'-2'1'240'0'0,"-54"50"11474"0"0,4 6-7386 0 0,-42 66-3652 0 0,74-95-778 0 0,1 1 0 0 0,1 1 0 0 0,1 1 0 0 0,2 0 1 0 0,-14 42-1 0 0,29-72-277 0 0,-2 4 465 0 0,23-8-6884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09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1 3223 0 0,'-1'0'9531'0'0,"-7"0"-7796"0"0,5 0-1484 0 0,0 0 1 0 0,0-1-1 0 0,1 2 1 0 0,-1-1-1 0 0,0 0 1 0 0,0 0-1 0 0,1 1 1 0 0,-1 0 0 0 0,0-1-1 0 0,1 1 1 0 0,-1 0-1 0 0,1 0 1 0 0,-1 1-1 0 0,1-1 1 0 0,-1 0-1 0 0,1 1 1 0 0,-3 2 0 0 0,-16 10-169 0 0,1 2 1 0 0,0 0 0 0 0,-24 26-1 0 0,-48 63-86 0 0,57-63 14 0 0,30-36-12 0 0,0 0 1 0 0,0 1-1 0 0,1-1 0 0 0,-1 1 0 0 0,1 0 1 0 0,-5 15-1 0 0,8-20 3 0 0,0 1 1 0 0,1-1-1 0 0,-1 0 1 0 0,1 1-1 0 0,0-1 0 0 0,-1 1 1 0 0,1-1-1 0 0,1 1 1 0 0,-1-1-1 0 0,0 0 1 0 0,0 1-1 0 0,1-1 0 0 0,-1 1 1 0 0,1-1-1 0 0,0 0 1 0 0,0 1-1 0 0,0-1 0 0 0,0 0 1 0 0,0 0-1 0 0,1 0 1 0 0,-1 0-1 0 0,0 0 1 0 0,1 0-1 0 0,0 0 0 0 0,-1 0 1 0 0,4 2-1 0 0,5 4 28 0 0,0-1 0 0 0,1 0-1 0 0,0 0 1 0 0,0-1-1 0 0,0-1 1 0 0,15 5 0 0 0,74 20 110 0 0,-75-23-144 0 0,99 18 75 0 0,-110-21-28 0 0,-12-4-43 0 0,-1 0 1 0 0,0 1 0 0 0,1 0 0 0 0,-1-1-1 0 0,0 1 1 0 0,0 0 0 0 0,0-1 0 0 0,1 1 0 0 0,1 2-1 0 0,-3-3 1 0 0,0 1-1 0 0,0-1 1 0 0,1 0-1 0 0,-1 1 1 0 0,0-1-1 0 0,0 1 1 0 0,0-1-1 0 0,1 0 0 0 0,-1 1 1 0 0,0-1-1 0 0,0 0 1 0 0,0 1-1 0 0,0-1 1 0 0,0 1-1 0 0,0-1 1 0 0,0 1-1 0 0,0-1 0 0 0,0 0 1 0 0,0 1-1 0 0,0 0 1 0 0,-1 0 4 0 0,1 0 1 0 0,-1 0 0 0 0,1 0-1 0 0,-1 0 1 0 0,0 0 0 0 0,1 0-1 0 0,-1 0 1 0 0,0 0 0 0 0,0-1-1 0 0,0 1 1 0 0,-1 1 0 0 0,2-2 3 0 0,-9 6 27 0 0,1-1 1 0 0,-1 0-1 0 0,0-1 0 0 0,-1 0 0 0 0,1-1 0 0 0,-15 4 1 0 0,1 0 52 0 0,-185 54 413 0 0,19-7-767 0 0,180-51-218 0 0,-1 0 0 0 0,0-1 0 0 0,-18 2 0 0 0,17-3-521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10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9 13847 0 0,'0'0'631'0'0,"0"-2"-8"0"0,0 2-616 0 0,0 0 1 0 0,0 0 0 0 0,0-1 0 0 0,0 1-1 0 0,0 0 1 0 0,0 0 0 0 0,0-1 0 0 0,0 1 0 0 0,0 0-1 0 0,0 0 1 0 0,0 0 0 0 0,0-1 0 0 0,0 1-1 0 0,0 0 1 0 0,0 0 0 0 0,0-1 0 0 0,0 1 0 0 0,0 0-1 0 0,-1 0 1 0 0,1 0 0 0 0,0 0 0 0 0,0-1-1 0 0,0 1 1 0 0,0 0 0 0 0,0 0 0 0 0,-1 0 0 0 0,1 0-1 0 0,0-1 1 0 0,0 1 0 0 0,0 0 0 0 0,-1 0-1 0 0,1 0 1 0 0,0 0 0 0 0,0 0 0 0 0,0 0 0 0 0,-1 0-1 0 0,1 0 1 0 0,0 0 0 0 0,0-1 0 0 0,0 1-1 0 0,-1 0 1 0 0,1 0 0 0 0,0 0 0 0 0,0 0 0 0 0,-1 0-1 0 0,1 0 1 0 0,0 1 0 0 0,0-1 0 0 0,0 0-1 0 0,-1 0 1 0 0,1 0 0 0 0,0 0 0 0 0,0 0 0 0 0,0 0-1 0 0,-1 0 1 0 0,1 0 0 0 0,0 0 0 0 0,0 1-1 0 0,0-1 1 0 0,-1 0 0 0 0,1 0 0 0 0,0 0 0 0 0,0 1-1 0 0,-1-1 38 0 0,-3 3 56 0 0,-1 0-1 0 0,1 0 1 0 0,-1 1 0 0 0,1-1-1 0 0,0 1 1 0 0,0 0 0 0 0,1 0-1 0 0,-1 0 1 0 0,-4 9-1 0 0,-24 46 565 0 0,29-52-570 0 0,-21 40 373 0 0,-64 150 1342 0 0,26 6-724 0 0,-3 7-566 0 0,46-159-462 0 0,-1-1 1 0 0,-31 50 0 0 0,25-56-4 0 0,-62 78 0 0 0,-48 26-525 0 0,110-122-656 0 0,2-1-3779 0 0,2-5-1582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10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14 376 18575 0 0,'-12'-10'852'0'0,"10"8"310"0"0,4 1-1108 0 0,-1 0 0 0 0,1 0 1 0 0,-1 0-1 0 0,1 0 1 0 0,0 0-1 0 0,0 0 1 0 0,-1 1-1 0 0,1-1 1 0 0,0 1-1 0 0,3-1 1 0 0,-3 1 12 0 0,107-34 429 0 0,207-61 615 0 0,-18-10-577 0 0,-248 84-539 0 0,20-10 35 0 0,102-30-1 0 0,-163 59-221 0 0,-1 0 0 0 0,0 1 0 0 0,1-1 1 0 0,-1 2-1 0 0,1-1 0 0 0,13 2 0 0 0,-19-1-63 0 0,1 1 0 0 0,-1-1-1 0 0,0 1 1 0 0,0 0 0 0 0,0 0-1 0 0,0 0 1 0 0,0 0 0 0 0,0 1 0 0 0,0-1-1 0 0,0 1 1 0 0,0 0 0 0 0,-1 0-1 0 0,1 0 1 0 0,-1 0 0 0 0,1 0-1 0 0,-1 1 1 0 0,0-1 0 0 0,0 1 0 0 0,0-1-1 0 0,2 4 1 0 0,1 4-484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10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47 628 17647 0 0,'0'0'811'0'0,"-7"-4"266"0"0,4 2-897 0 0,0-1-1 0 0,-1 1 0 0 0,2-1 1 0 0,-1 0-1 0 0,0 0 0 0 0,1-1 1 0 0,-1 1-1 0 0,1 0 0 0 0,0-1 1 0 0,0 1-1 0 0,0-1 0 0 0,1 0 1 0 0,-1 0-1 0 0,0-4 0 0 0,1 3 37 0 0,0-1-1 0 0,0 1 1 0 0,1-1 0 0 0,0 0-1 0 0,0 0 1 0 0,0 1-1 0 0,1-1 1 0 0,0 0 0 0 0,1-5-1 0 0,3-4 30 0 0,0 0 0 0 0,1 0 0 0 0,1 1 0 0 0,0-1-1 0 0,1 2 1 0 0,13-18 0 0 0,12-10-118 0 0,1 2 0 0 0,41-36-1 0 0,-36 36-98 0 0,14-11-541 0 0,80-60-1 0 0,-127 106 287 0 0,1-1-1 0 0,-1 1 0 0 0,1 0 1 0 0,0 1-1 0 0,-1-1 0 0 0,2 1 1 0 0,12-3-1 0 0,-13 5-1184 0 0,0 0-1 0 0,0 0 1 0 0,0 1-1 0 0,0-1 1 0 0,9 2 0 0 0,5 1-5154 0 0</inkml:trace>
  <inkml:trace contextRef="#ctx0" brushRef="#br0" timeOffset="1">823 115 5527 0 0,'0'0'13926'0'0,"1"2"-12904"0"0,0 3-771 0 0,0 0-1 0 0,0 1 1 0 0,0-1-1 0 0,-1 1 1 0 0,0 0-1 0 0,0-1 1 0 0,0 1-1 0 0,-1-1 1 0 0,-1 8-1 0 0,-16 53 347 0 0,12-49-394 0 0,-11 34-120 0 0,10-33-59 0 0,0 0 0 0 0,2 1 0 0 0,0 0 0 0 0,1 0 0 0 0,-3 35 0 0 0,10-45-165 0 0,-2-8 88 0 0,-1-1 0 0 0,1 0 0 0 0,0 1 1 0 0,-1-1-1 0 0,1 0 0 0 0,0 1 0 0 0,0-1 1 0 0,-1 0-1 0 0,1 0 0 0 0,0 0 0 0 0,0 0 0 0 0,-1 0 1 0 0,1 0-1 0 0,0 0 0 0 0,0 0 0 0 0,0 0 1 0 0,-1 0-1 0 0,1 0 0 0 0,0-1 0 0 0,0 1 0 0 0,-1 0 1 0 0,1-1-1 0 0,0 1 0 0 0,-1 0 0 0 0,2-1 1 0 0,19-12-2208 0 0,-20 12 1980 0 0,21-15-7043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11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1 18487 0 0,'0'0'1675'0'0,"-1"2"-1382"0"0,-7 11-305 0 0,1 0 1 0 0,0 1-1 0 0,1 1 0 0 0,-6 16 1 0 0,-14 66-51 0 0,17-60 78 0 0,1-6-15 0 0,-30 103 65 0 0,-136 282 27 0 0,85-254-205 0 0,0-1-48 0 0,86-156 12 0 0,1 0-1 0 0,0 0 1 0 0,0 0-1 0 0,0 7 1 0 0,2 1-5862 0 0,12-16 4350 0 0,-9 2 1454 0 0,1-1-1 0 0,-1 0 1 0 0,0 1-1 0 0,-1-1 1 0 0,1-1-1 0 0,0 1 1 0 0,0 0-1 0 0,-1-1 1 0 0,1 1-1 0 0,-1-1 0 0 0,3-5 1 0 0,21-36 110 0 0,-19 30 213 0 0,119-212 6335 0 0,-120 216-6220 0 0,0 0 0 0 0,1 0 0 0 0,0 1 0 0 0,0 0-1 0 0,1 1 1 0 0,0-1 0 0 0,12-8 0 0 0,-14 13-206 0 0,-1 1 0 0 0,1 0 0 0 0,0 0-1 0 0,-1 0 1 0 0,1 0 0 0 0,0 1 0 0 0,1 0 0 0 0,-1 0 0 0 0,0 1-1 0 0,1 0 1 0 0,-1 0 0 0 0,0 0 0 0 0,1 1 0 0 0,9 1 0 0 0,-2 0-72 0 0,-1 0 0 0 0,1 1-1 0 0,-1 1 1 0 0,0 0 0 0 0,0 1 0 0 0,0 1 0 0 0,0 0 0 0 0,-1 0 0 0 0,0 1 0 0 0,0 1 0 0 0,-1 0 0 0 0,1 0 0 0 0,-1 1 0 0 0,-1 1 0 0 0,0 0 0 0 0,0 0 0 0 0,-1 1 0 0 0,0 0 0 0 0,0 1 0 0 0,11 20 0 0 0,-16-24 256 0 0,0 0-1 0 0,-1 1 1 0 0,0-1 0 0 0,-1 0-1 0 0,0 1 1 0 0,0 0 0 0 0,0-1 0 0 0,-1 1-1 0 0,0 0 1 0 0,-1 0 0 0 0,0 0-1 0 0,0 0 1 0 0,-1 0 0 0 0,1 0-1 0 0,-2-1 1 0 0,1 1 0 0 0,-1 0 0 0 0,0-1-1 0 0,-1 1 1 0 0,0-1 0 0 0,0 0-1 0 0,-1 0 1 0 0,1 0 0 0 0,-9 11-1 0 0,-2 1-115 0 0,-2 0 0 0 0,1-2-1 0 0,-2 1 1 0 0,0-2 0 0 0,-1 0-1 0 0,-1-2 1 0 0,0 0 0 0 0,-1 0-1 0 0,-1-2 1 0 0,0-1 0 0 0,0-1-1 0 0,-1 0 1 0 0,0-2 0 0 0,-1 0-1 0 0,-37 7 1 0 0,46-13-21 0 0,1-1 1 0 0,0 0-1 0 0,-1-1 1 0 0,1-1-1 0 0,-1 0 0 0 0,1-1 1 0 0,-18-4-1 0 0,26 5-77 0 0,0-1 1 0 0,0 0-1 0 0,0 0 0 0 0,0-1 1 0 0,0 1-1 0 0,0-1 1 0 0,0 0-1 0 0,1 0 0 0 0,-5-5 1 0 0,6 6-96 0 0,1-1 0 0 0,0 1 1 0 0,0-1-1 0 0,0 0 0 0 0,0 0 1 0 0,0 0-1 0 0,0 0 0 0 0,1-1 1 0 0,-1 1-1 0 0,1 0 0 0 0,0-1 1 0 0,0 1-1 0 0,0 0 0 0 0,1-1 1 0 0,-1-4-1 0 0,2-20-8081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00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402 193 11519 0 0,'2'0'887'0'0,"15"-1"450"0"0,-16 1-1301 0 0,-1 0 0 0 0,1 0-1 0 0,-1 0 1 0 0,0 1 0 0 0,1-1-1 0 0,-1 0 1 0 0,1 0 0 0 0,-1 1-1 0 0,0-1 1 0 0,1 0 0 0 0,-1 1-1 0 0,0-1 1 0 0,1 0 0 0 0,-1 1-1 0 0,0-1 1 0 0,0 0 0 0 0,0 1 0 0 0,1-1-1 0 0,-1 1 1 0 0,7 8 738 0 0,-4-8-680 0 0,-1 0-1 0 0,0 0 0 0 0,1 0 0 0 0,-1 0 1 0 0,1-1-1 0 0,0 1 0 0 0,-1-1 1 0 0,1 0-1 0 0,-1 1 0 0 0,1-1 0 0 0,0 0 1 0 0,-1-1-1 0 0,1 1 0 0 0,-1 0 1 0 0,1-1-1 0 0,0 1 0 0 0,-1-1 0 0 0,1 0 1 0 0,4-2-1 0 0,4-2 109 0 0,0-1 1 0 0,-1-1-1 0 0,11-7 0 0 0,-7 5 11 0 0,8-6-122 0 0,29-26-1 0 0,-44 35-104 0 0,-1 0-1 0 0,0 0 1 0 0,0-1 0 0 0,-1 0-1 0 0,1 0 1 0 0,-2-1 0 0 0,1 1 0 0 0,4-11-1 0 0,-9 17-29 0 0,1 0 0 0 0,-1 0 0 0 0,1-1 0 0 0,-1 1 0 0 0,1 0 0 0 0,-1 0 0 0 0,0 0-1 0 0,1-1 1 0 0,-1 1 0 0 0,0 0 0 0 0,0 0 0 0 0,0-1 0 0 0,0 1 0 0 0,0 0 0 0 0,0 0 0 0 0,0 0 0 0 0,-1-1 0 0 0,1 1-1 0 0,0 0 1 0 0,-1 0 0 0 0,1 0 0 0 0,-2-3 0 0 0,1 4-4 0 0,0-1-1 0 0,0 0 1 0 0,0 0 0 0 0,0 1-1 0 0,0-1 1 0 0,0 0 0 0 0,-1 1-1 0 0,1-1 1 0 0,0 1 0 0 0,0 0-1 0 0,-1-1 1 0 0,1 1 0 0 0,0 0-1 0 0,0 0 1 0 0,-1 0 0 0 0,1 0-1 0 0,-3 0 1 0 0,-6 1-209 0 0,-1 1-1 0 0,0 0 1 0 0,-19 6 0 0 0,27-7 236 0 0,-20 7-33 0 0,0 1 0 0 0,1 1 0 0 0,-21 14 0 0 0,-62 43 264 0 0,31-19 136 0 0,-74 52 496 0 0,127-83-673 0 0,0 1-1 0 0,0 1 1 0 0,2 0-1 0 0,-24 32 1 0 0,39-45-133 0 0,0 0 1 0 0,0 0-1 0 0,1 0 1 0 0,0 0-1 0 0,0 0 1 0 0,0 1 0 0 0,1-1-1 0 0,0 1 1 0 0,-2 10-1 0 0,4-14-21 0 0,-1-1 0 0 0,1 1-1 0 0,0-1 1 0 0,1 1 0 0 0,-1-1 0 0 0,0 0 0 0 0,1 1 0 0 0,-1-1-1 0 0,1 1 1 0 0,0-1 0 0 0,-1 0 0 0 0,1 1 0 0 0,1-1-1 0 0,-1 0 1 0 0,0 0 0 0 0,0 0 0 0 0,1 0 0 0 0,-1 0-1 0 0,1 0 1 0 0,0 0 0 0 0,-1 0 0 0 0,1 0 0 0 0,0-1-1 0 0,0 1 1 0 0,0-1 0 0 0,0 0 0 0 0,0 1 0 0 0,1-1-1 0 0,2 1 1 0 0,12 4 45 0 0,-1-1-1 0 0,1-1 1 0 0,0-1-1 0 0,0 0 1 0 0,19 0-1 0 0,-8 0-56 0 0,51 3-436 0 0,-26-5-4198 0 0,-13-1-1105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12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24 7831 0 0,'0'0'1023'0'0,"2"-1"104"0"0,39-8 1915 0 0,-24 7-1658 0 0,-14 1 934 0 0,4-6-145 0 0,-7 4-621 0 0,-7 7-1287 0 0,-6 7-258 0 0,1 1 1 0 0,0 0-1 0 0,-18 25 0 0 0,-24 46 114 0 0,42-65-83 0 0,-50 88 258 0 0,50-83-231 0 0,2 0 0 0 0,-15 44 0 0 0,25-65-58 0 0,-1 0 1 0 0,1 0-1 0 0,-1 0 1 0 0,1 1-1 0 0,0-1 1 0 0,-1 0-1 0 0,1 0 1 0 0,1 1-1 0 0,-1-1 1 0 0,0 0-1 0 0,1 5 0 0 0,0-6-2 0 0,-1 0 0 0 0,1-1 0 0 0,-1 1 0 0 0,1 0 0 0 0,-1 0-1 0 0,1-1 1 0 0,-1 1 0 0 0,1 0 0 0 0,0-1 0 0 0,-1 1 0 0 0,1-1 0 0 0,0 1-1 0 0,-1-1 1 0 0,1 1 0 0 0,0-1 0 0 0,0 1 0 0 0,0-1 0 0 0,-1 0-1 0 0,1 0 1 0 0,0 1 0 0 0,0-1 0 0 0,0 0 0 0 0,0 0 0 0 0,0 0-1 0 0,0 0 1 0 0,-1 0 0 0 0,1 0 0 0 0,0 0 0 0 0,0 0 0 0 0,0 0-1 0 0,0 0 1 0 0,1-1 0 0 0,13-3 82 0 0,1-1 1 0 0,-2 0-1 0 0,1-1 0 0 0,26-15 1 0 0,-25 13-46 0 0,58-35-163 0 0,-1-2 0 0 0,103-87 0 0 0,-142 105-343 0 0,-1-2-1 0 0,57-67 1 0 0,-89 95 129 0 0,-3 1-82 0 0,0 1 334 0 0,-1 0-1 0 0,1 1 0 0 0,0-1 1 0 0,-1 0-1 0 0,1 1 0 0 0,0-1 1 0 0,0 1-1 0 0,-2 2 0 0 0,0-1-42 0 0,-13 11 61 0 0,1 1 1 0 0,1 1-1 0 0,0 0 0 0 0,1 1 1 0 0,-12 20-1 0 0,3-2 186 0 0,-30 65 0 0 0,52-96-103 0 0,-1-1 1 0 0,1 1-1 0 0,-1 0 1 0 0,1-1-1 0 0,0 1 1 0 0,0 0-1 0 0,1 0 1 0 0,-1 0-1 0 0,1-1 1 0 0,0 1-1 0 0,0 0 1 0 0,0 0-1 0 0,0 0 1 0 0,2 4-1 0 0,-1-5 17 0 0,0 0 0 0 0,0 0 0 0 0,1-1 0 0 0,-1 1 1 0 0,1 0-1 0 0,0-1 0 0 0,-1 1 0 0 0,1-1 0 0 0,0 1 0 0 0,1-1 0 0 0,-1 0 0 0 0,0 0 0 0 0,1 0 0 0 0,-1 0 1 0 0,1 0-1 0 0,0-1 0 0 0,5 3 0 0 0,5 2 98 0 0,1-1 0 0 0,0 0 0 0 0,0-1 0 0 0,1 0 0 0 0,-1-1 0 0 0,1-1 0 0 0,18 1 0 0 0,6-3-226 0 0,60-5-1 0 0,-86 3-627 0 0,0-1 0 0 0,0 0-1 0 0,0 0 1 0 0,0-1 0 0 0,23-12-1 0 0,-9 3-5238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12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756 0 10591 0 0,'0'0'488'0'0,"-2"3"-12"0"0,-11 12-384 0 0,1 1-1 0 0,0 1 1 0 0,-13 22-1 0 0,0 2 818 0 0,-170 302 4463 0 0,27 16-4127 0 0,50-106-445 0 0,49-133-546 0 0,-9 21-65 0 0,39-66-2052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12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45 168 12895 0 0,'-6'1'222'0'0,"1"0"0"0"0,0 0-1 0 0,0 1 1 0 0,0 0 0 0 0,0 0 0 0 0,-9 5 2109 0 0,25 1 75 0 0,-6-6-2235 0 0,0 0-1 0 0,0 0 0 0 0,0-1 0 0 0,0 1 1 0 0,1-1-1 0 0,-1-1 0 0 0,11 1 1 0 0,41-2 409 0 0,-42 0-415 0 0,205-26 884 0 0,0-18-592 0 0,-109 21-334 0 0,55-14-82 0 0,138-24 1 0 0,-283 60-1295 0 0,29 0 0 0 0,-44 2 700 0 0,0 0-1 0 0,0 1 1 0 0,0 0 0 0 0,0 0 0 0 0,0 0 0 0 0,0 1-1 0 0,0 0 1 0 0,0 0 0 0 0,8 4 0 0 0,-3 3-5817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13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188 450 11519 0 0,'0'0'1040'0'0,"0"2"-853"0"0,-24 63 8614 0 0,17-49-8049 0 0,-1-1 1 0 0,-11 17-1 0 0,-35 44 80 0 0,11-18-2303 0 0,16-17-5203 0 0,21-30-434 0 0</inkml:trace>
  <inkml:trace contextRef="#ctx0" brushRef="#br0" timeOffset="1">622 2 9215 0 0,'0'0'896'0'0,"-9"-1"-800"0"0,1 1-96 0 0,-1 0 0 0 0,0 3 0 0 0,0 1 1552 0 0,2 3 288 0 0,0 3 56 0 0,3 4 16 0 0,3 4-2488 0 0,-1 2-504 0 0,2-1-96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13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335 144 4607 0 0,'0'0'354'0'0,"-2"-1"215"0"0,1 0-58 0 0,-1 1 1 0 0,0-1-1 0 0,1 1 0 0 0,-1 0 0 0 0,1-1 0 0 0,-1 1 1 0 0,0 0-1 0 0,1 0 0 0 0,-1 0 0 0 0,0 0 0 0 0,1 1 1 0 0,-1-1-1 0 0,1 0 0 0 0,-1 0 0 0 0,0 1 0 0 0,1-1 1 0 0,-1 1-1 0 0,1 0 0 0 0,-1-1 0 0 0,-2 3 1 0 0,-31 21 2033 0 0,33-22-2734 0 0,-26 23 310 0 0,0 2 0 0 0,-40 51-1 0 0,56-63-95 0 0,-8 10 169 0 0,2 2 0 0 0,1 0 1 0 0,1 1-1 0 0,1 1 1 0 0,-12 33-1 0 0,25-57-170 0 0,0 0 0 0 0,1 0 0 0 0,-1 0 0 0 0,1 1 0 0 0,0-1 0 0 0,1 0 0 0 0,-1 1 0 0 0,1-1 0 0 0,1 9-1 0 0,-1-11 7 0 0,0-1-1 0 0,1 0 0 0 0,-1 0 0 0 0,1 0 1 0 0,0 1-1 0 0,0-1 0 0 0,0 0 1 0 0,0 0-1 0 0,0 0 0 0 0,0 0 0 0 0,0-1 1 0 0,1 1-1 0 0,-1 0 0 0 0,1 0 0 0 0,-1-1 1 0 0,1 1-1 0 0,-1-1 0 0 0,1 1 0 0 0,0-1 1 0 0,0 0-1 0 0,0 0 0 0 0,0 0 0 0 0,0 0 1 0 0,0 0-1 0 0,3 1 0 0 0,4 0 131 0 0,0 0 0 0 0,0-1 0 0 0,-1 0 1 0 0,1 0-1 0 0,0-1 0 0 0,0 0 0 0 0,0 0 0 0 0,0-1 0 0 0,0 0 0 0 0,0-1 0 0 0,14-5 0 0 0,-12 4 18 0 0,-1-1-1 0 0,0 0 1 0 0,-1-1-1 0 0,1 0 1 0 0,-1 0-1 0 0,0-1 1 0 0,0-1-1 0 0,-1 1 1 0 0,12-13-1 0 0,-12 9-18 0 0,0 0-1 0 0,-2-1 1 0 0,1 0 0 0 0,8-20 0 0 0,-2 4 55 0 0,0 0-127 0 0,-2 0-1 0 0,0-1 1 0 0,-2 0-1 0 0,9-47 1 0 0,-12 38-620 0 0,-2 0 0 0 0,-1-1 0 0 0,-2-44 0 0 0,-8 17-3908 0 0,6 55 3005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13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1 489 16007 0 0,'0'0'1798'0'0,"-1"2"-1312"0"0,12-19 4799 0 0,2-2-4523 0 0,30-34 0 0 0,169-149-434 0 0,-188 182-475 0 0,22-22-626 0 0,77-51 0 0 0,-105 81 526 0 0,-10 6 150 0 0,0 1 0 0 0,0 0-1 0 0,1 0 1 0 0,13-4 0 0 0,-11 7 57 0 0,-10 2 45 0 0,0 1-1 0 0,0-1 1 0 0,0 1 0 0 0,0-1 0 0 0,0 1 0 0 0,-1 0-1 0 0,1 0 1 0 0,0-1 0 0 0,0 1 0 0 0,-1 0 0 0 0,1 0 0 0 0,-1 0-1 0 0,1-1 1 0 0,-1 1 0 0 0,1 0 0 0 0,-1 0 0 0 0,1 0-1 0 0,-1 0 1 0 0,0 0 0 0 0,0 0 0 0 0,1 0 0 0 0,-1 0-1 0 0,0 2 1 0 0,2 26 182 0 0,-2-24-163 0 0,-6 267 634 0 0,4-252-551 0 0,0-1 0 0 0,-2 1 0 0 0,0 0 0 0 0,-1-1 0 0 0,-1 0 0 0 0,-11 25 0 0 0,12-32-52 0 0,0 0-1 0 0,1 1 0 0 0,1-1 1 0 0,-3 22-1 0 0,6-33-84 0 0,-1 0 0 0 0,1 0-1 0 0,0 0 1 0 0,0 0 0 0 0,0 0-1 0 0,0 0 1 0 0,0 0 0 0 0,0 0 0 0 0,1 0-1 0 0,-1 0 1 0 0,0 0 0 0 0,0 0-1 0 0,1 0 1 0 0,-1-1 0 0 0,0 1 0 0 0,1 0-1 0 0,-1 0 1 0 0,1 0 0 0 0,-1 0-1 0 0,2 0 1 0 0,-2-1-15 0 0,1 1 0 0 0,-1-1-1 0 0,1 0 1 0 0,-1 1 0 0 0,1-1-1 0 0,0 0 1 0 0,-1 0 0 0 0,1 0 0 0 0,0 0-1 0 0,-1 1 1 0 0,1-1 0 0 0,-1 0 0 0 0,1 0-1 0 0,1 0 1 0 0,-1 0-77 0 0,13-3-705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14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6 10479 0 0,'-8'0'950'0'0,"5"-2"-391"0"0,9-1-1493 0 0,6 3 8086 0 0,-12 2-7064 0 0,0 0 1 0 0,1 0-1 0 0,-1 0 0 0 0,1 0 1 0 0,0 1-1 0 0,-1-1 0 0 0,1 0 1 0 0,0 0-1 0 0,0 0 0 0 0,1 0 1 0 0,1 3-1 0 0,21 22 674 0 0,-13-15-467 0 0,-2-1-222 0 0,0 0 0 0 0,0 0 0 0 0,-1 1-1 0 0,-1 1 1 0 0,0-1 0 0 0,0 1 0 0 0,-1 0 0 0 0,5 18-1 0 0,-9-24-70 0 0,-1 0 1 0 0,0 0-1 0 0,0 1 0 0 0,0-1 0 0 0,0 1 0 0 0,-1-1 0 0 0,-1 0 0 0 0,1 1 0 0 0,-1-1 0 0 0,-1 1 0 0 0,1-1 0 0 0,-1 0 0 0 0,0 0 0 0 0,-1 0 0 0 0,1 0 0 0 0,-2 0 0 0 0,-6 10 0 0 0,2-5 15 0 0,0-1 0 0 0,-1 0 1 0 0,0 0-1 0 0,-1-1 0 0 0,-1-1 0 0 0,1 1 0 0 0,-1-2 0 0 0,-1 1 0 0 0,0-2 1 0 0,0 0-1 0 0,0 0 0 0 0,-1-1 0 0 0,0 0 0 0 0,0-1 0 0 0,-1-1 0 0 0,1 0 1 0 0,-1-1-1 0 0,0 0 0 0 0,0-1 0 0 0,-17 0 0 0 0,29-2-16 0 0,-1 0 0 0 0,0 0-1 0 0,1-1 1 0 0,-1 1 0 0 0,0-1 0 0 0,0 1-1 0 0,1-1 1 0 0,-1 0 0 0 0,1 0-1 0 0,-1 0 1 0 0,1 0 0 0 0,-1-1 0 0 0,1 1-1 0 0,0-1 1 0 0,0 1 0 0 0,0-1-1 0 0,-4-3 1 0 0,5 3-76 0 0,0 0-1 0 0,-1 1 1 0 0,1-1 0 0 0,0 0-1 0 0,0 0 1 0 0,0 0-1 0 0,1 0 1 0 0,-1-1 0 0 0,0 1-1 0 0,1 0 1 0 0,-1 0-1 0 0,1 0 1 0 0,0 0 0 0 0,0-1-1 0 0,0 1 1 0 0,0 0-1 0 0,0 0 1 0 0,0 0 0 0 0,1-1-1 0 0,-1 1 1 0 0,1 0-1 0 0,1-3 1 0 0,7-17-1452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14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0 6911 0 0,'0'0'315'0'0,"-2"0"-7"0"0,-2 1-209 0 0,-1-1 0 0 0,1 1 1 0 0,-1 0-1 0 0,0 1 0 0 0,1-1 0 0 0,0 1 0 0 0,-1 0 1 0 0,1 0-1 0 0,0 0 0 0 0,0 1 0 0 0,0-1 0 0 0,-7 7 1 0 0,-4 4 2478 0 0,-22 25 0 0 0,37-38-2563 0 0,-21 24 757 0 0,1 2 0 0 0,1 0 0 0 0,1 1-1 0 0,1 1 1 0 0,-19 45 0 0 0,15-22-407 0 0,3 2 1 0 0,-17 76-1 0 0,23-80-328 0 0,-2-1 0 0 0,-2-1 0 0 0,-2 0 1 0 0,-2-1-1 0 0,-2-1 0 0 0,-2-1 0 0 0,-56 78 0 0 0,41-72-31 0 0,-65 93-289 0 0,103-141 84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15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20 140 12895 0 0,'-1'1'998'0'0,"-1"-2"-834"0"0,1 1-141 0 0,0 0-1 0 0,0 0 1 0 0,1 0-1 0 0,-1 1 1 0 0,0-1 0 0 0,0 0-1 0 0,0 0 1 0 0,1 0-1 0 0,-1 1 1 0 0,0-1-1 0 0,0 0 1 0 0,1 1-1 0 0,-1-1 1 0 0,0 1 0 0 0,1-1-1 0 0,-1 1 1 0 0,-2 1 2309 0 0,3 0-2132 0 0,0 0 1 0 0,0 0-1 0 0,0-1 1 0 0,1 1 0 0 0,-1 0-1 0 0,1 0 1 0 0,-1-1 0 0 0,1 1-1 0 0,-1 0 1 0 0,1-1-1 0 0,0 1 1 0 0,0 0 0 0 0,0-1-1 0 0,0 1 1 0 0,0-1 0 0 0,0 0-1 0 0,3 3 1 0 0,-1-2-60 0 0,-1 0-1 0 0,1 0 1 0 0,0 0 0 0 0,0 0 0 0 0,0-1 0 0 0,1 1 0 0 0,-1-1-1 0 0,6 2 1 0 0,2-1-19 0 0,1 0 1 0 0,-1-1-1 0 0,1 0 0 0 0,17-1 0 0 0,27-5 239 0 0,62-11-1 0 0,55-21-126 0 0,-155 33-205 0 0,77-18-895 0 0,-1-5 0 0 0,100-42 1 0 0,-146 47-385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15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0 11055 0 0,'0'0'3503'0'0,"0"2"-2230"0"0,-1 11-703 0 0,0 0 0 0 0,-1-1 0 0 0,-1 1 0 0 0,1 0 0 0 0,-7 14 0 0 0,-27 63 338 0 0,27-68-532 0 0,-3 6-180 0 0,-176 400 1020 0 0,-31-15-1111 0 0,203-387-73 0 0,0-2 0 0 0,-2 0 0 0 0,-24 27 0 0 0,42-51-22 0 0,-1 0-1 0 0,1 0 0 0 0,0 1 0 0 0,0-1 0 0 0,0 0 0 0 0,0 0 0 0 0,-1 1 0 0 0,1-1 0 0 0,0 0 0 0 0,0 0 0 0 0,-1 0 0 0 0,1 0 0 0 0,0 1 0 0 0,0-1 0 0 0,-1 0 1 0 0,1 0-1 0 0,0 0 0 0 0,-1 0 0 0 0,1 0 0 0 0,0 0 0 0 0,0 0 0 0 0,-1 0 0 0 0,1 0 0 0 0,0 0 0 0 0,-1 0 0 0 0,1 0 0 0 0,-2-6 62 0 0,6-14-51 0 0,-1 11-7 0 0,1 0-1 0 0,0 1 0 0 0,1-1 1 0 0,0 1-1 0 0,0 0 0 0 0,11-13 0 0 0,44-41-225 0 0,-53 55 175 0 0,86-79-274 0 0,-74 71 226 0 0,0 1 0 0 0,1 0 0 0 0,27-12 0 0 0,-45 24 74 0 0,1 1-1 0 0,-1 0 1 0 0,1 0 0 0 0,-1 0-1 0 0,1 0 1 0 0,0 1-1 0 0,-1-1 1 0 0,1 1-1 0 0,0-1 1 0 0,0 1 0 0 0,-1 0-1 0 0,6 1 1 0 0,-7-1 5 0 0,0 0 0 0 0,-1 1 1 0 0,1-1-1 0 0,-1 1 0 0 0,1 0 1 0 0,-1-1-1 0 0,1 1 0 0 0,-1-1 1 0 0,1 1-1 0 0,-1 0 0 0 0,1-1 1 0 0,-1 1-1 0 0,0 0 0 0 0,1 0 1 0 0,-1-1-1 0 0,0 1 0 0 0,0 0 1 0 0,0 1-1 0 0,1 0-6 0 0,2 5 9 0 0,-1 1 0 0 0,0-1 1 0 0,-1 1-1 0 0,0 0 0 0 0,0-1 0 0 0,0 1 1 0 0,-2 15-1 0 0,-1 3 62 0 0,-8 27-1 0 0,6-35 5 0 0,1 1-1 0 0,1-1 0 0 0,-1 29 1 0 0,3-44-62 0 0,0 0 0 0 0,1-1 0 0 0,-1 1 0 0 0,0-1 0 0 0,1 1 0 0 0,0-1 0 0 0,-1 1 0 0 0,1-1 0 0 0,0 1 0 0 0,0-1 0 0 0,0 0 0 0 0,1 1 0 0 0,-1-1 0 0 0,0 0 0 0 0,4 4 0 0 0,-3-5-30 0 0,-1 0 0 0 0,1 0 0 0 0,0 0 0 0 0,0 0 0 0 0,0 0 0 0 0,0 0 1 0 0,0 0-1 0 0,0-1 0 0 0,0 1 0 0 0,0-1 0 0 0,0 1 0 0 0,0-1 0 0 0,0 0 0 0 0,1 0 1 0 0,-1 0-1 0 0,0 0 0 0 0,0 0 0 0 0,0 0 0 0 0,3-2 0 0 0,18-3-1496 0 0,1-5-492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00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158 464 8751 0 0,'1'1'674'0'0,"28"20"45"0"0,-12-10 1618 0 0,-2 2 3475 0 0,-38-15-4902 0 0,8-2-785 0 0,0-1-1 0 0,1-1 1 0 0,-1 0-1 0 0,1 0 1 0 0,1-2-1 0 0,-1 1 1 0 0,1-2-1 0 0,1 0 1 0 0,0 0-1 0 0,-12-13 1 0 0,20 19-123 0 0,1 0 0 0 0,0-1 0 0 0,0 1 1 0 0,0-1-1 0 0,1 0 0 0 0,-1 0 1 0 0,1 0-1 0 0,0 0 0 0 0,0 0 0 0 0,0 0 1 0 0,1-1-1 0 0,-1 1 0 0 0,1 0 1 0 0,0-1-1 0 0,0-5 0 0 0,0 4-31 0 0,2 0 0 0 0,-1 0 0 0 0,1 0 0 0 0,-1 0-1 0 0,2 1 1 0 0,-1-1 0 0 0,1 0 0 0 0,-1 1 0 0 0,1-1 0 0 0,1 1-1 0 0,5-10 1 0 0,-1 4-128 0 0,1 0 0 0 0,0 1 0 0 0,1 0 0 0 0,0 0 0 0 0,1 1 0 0 0,0 0 0 0 0,0 0 0 0 0,21-12 0 0 0,9-2-545 0 0,50-22 0 0 0,-69 35 461 0 0,134-53-1121 0 0,-133 56 1290 0 0,1 1 0 0 0,0 1 0 0 0,0 0 0 0 0,0 2 0 0 0,25 0 0 0 0,-40 3 141 0 0,-1 0 0 0 0,1 1 0 0 0,-1 0 0 0 0,0 0-1 0 0,1 1 1 0 0,-1 0 0 0 0,0 0 0 0 0,0 1 0 0 0,0 0-1 0 0,0 0 1 0 0,-1 0 0 0 0,12 8 0 0 0,-14-8 7 0 0,-1 0 0 0 0,0 0-1 0 0,1 1 1 0 0,-1-1 0 0 0,0 1 0 0 0,0 0 0 0 0,-1-1-1 0 0,1 1 1 0 0,-1 0 0 0 0,0 1 0 0 0,0-1 0 0 0,0 0 0 0 0,-1 1-1 0 0,0-1 1 0 0,1 0 0 0 0,-2 1 0 0 0,1 0 0 0 0,0-1-1 0 0,-1 1 1 0 0,0-1 0 0 0,0 9 0 0 0,-3 3-1 0 0,1 0 0 0 0,-2 0 1 0 0,0-1-1 0 0,-1 1 0 0 0,0-1 1 0 0,-1 0-1 0 0,-1-1 0 0 0,-1 1 1 0 0,0-1-1 0 0,-13 17 0 0 0,5-10-24 0 0,-1-1-1 0 0,0-1 0 0 0,-1-1 1 0 0,-1 0-1 0 0,-37 25 1 0 0,42-33-96 0 0,-1-2 0 0 0,0 0 0 0 0,0 0 0 0 0,0-1 0 0 0,-1-1 0 0 0,0-1 0 0 0,-18 4 1 0 0,22-7-175 0 0,0 0 1 0 0,0 0 0 0 0,0-2 0 0 0,-1 1 0 0 0,1-1 0 0 0,0-1 0 0 0,0 0 0 0 0,0-1 0 0 0,0-1 0 0 0,-18-5 0 0 0,26 7 57 0 0,1 0-1 0 0,0 0 1 0 0,0-1-1 0 0,1 1 0 0 0,-1-1 1 0 0,0 0-1 0 0,0 0 1 0 0,1 0-1 0 0,-1 0 1 0 0,1 0-1 0 0,-3-3 1 0 0,-5-12-1325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1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 11375 0 0,'0'2'522'0'0,"-5"24"-515"0"0,3-18 503 0 0,0 1-1 0 0,0-1 1 0 0,1 0 0 0 0,0 1-1 0 0,1-1 1 0 0,1 12 0 0 0,-1-18-361 0 0,0 0-1 0 0,1 0 1 0 0,0 0 0 0 0,-1 0 0 0 0,1 1 0 0 0,0-1 0 0 0,0-1 0 0 0,0 1 0 0 0,0 0 0 0 0,1 0-1 0 0,-1 0 1 0 0,0-1 0 0 0,1 1 0 0 0,-1 0 0 0 0,1-1 0 0 0,0 0 0 0 0,-1 1 0 0 0,1-1 0 0 0,0 0-1 0 0,0 0 1 0 0,0 0 0 0 0,0 0 0 0 0,0 0 0 0 0,0 0 0 0 0,0 0 0 0 0,0-1 0 0 0,0 1 0 0 0,0-1-1 0 0,1 0 1 0 0,2 1 0 0 0,3-1 94 0 0,0 0-1 0 0,0 0 0 0 0,0 0 1 0 0,0-1-1 0 0,0 0 0 0 0,0-1 1 0 0,10-3-1 0 0,6-2 325 0 0,24-12-1 0 0,-32 11-422 0 0,0 0 1 0 0,-1-1-1 0 0,0 0 0 0 0,-1-1 0 0 0,23-20 0 0 0,-33 24-131 0 0,-5 2-17 0 0,-5 3-53 0 0,2 1-45 0 0,0-1 0 0 0,-1 1-1 0 0,1 0 1 0 0,-1 0 0 0 0,1 0-1 0 0,-1 0 1 0 0,-7 2-1 0 0,-32 12-421 0 0,32-11 406 0 0,-31 14-26 0 0,0 1-1 0 0,1 2 1 0 0,1 2-1 0 0,1 2 1 0 0,1 1-1 0 0,1 2 1 0 0,-57 54-1 0 0,75-63 165 0 0,-32 41 0 0 0,46-52-13 0 0,1 0-1 0 0,0 1 0 0 0,0-1 1 0 0,1 1-1 0 0,0 0 1 0 0,0 1-1 0 0,1-1 0 0 0,0 0 1 0 0,-3 16-1 0 0,6-21-14 0 0,0-1-1 0 0,0 1 1 0 0,-1-1 0 0 0,1 1-1 0 0,1-1 1 0 0,-1 1-1 0 0,0-1 1 0 0,1 1 0 0 0,-1-1-1 0 0,1 0 1 0 0,0 1-1 0 0,-1-1 1 0 0,1 0 0 0 0,1 1-1 0 0,-1-1 1 0 0,0 0-1 0 0,0 0 1 0 0,3 3 0 0 0,-2-3 85 0 0,1 1 1 0 0,0-1 0 0 0,0 0 0 0 0,0 1 0 0 0,0-2-1 0 0,0 1 1 0 0,1 0 0 0 0,-1-1 0 0 0,0 1 0 0 0,1-1-1 0 0,4 1 1 0 0,2 1-295 0 0,0-1-1 0 0,1-1 1 0 0,12 1-1 0 0,26-3-5351 0 0,-13-2-1206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16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50 320 7367 0 0,'-7'-5'667'0'0,"-1"2"-639"0"0,4 2 465 0 0,1-1-1 0 0,0 1 0 0 0,-1-1 1 0 0,1 0-1 0 0,-5-3 1 0 0,7 4 91 0 0,0-1 1 0 0,0 1-1 0 0,0-1 1 0 0,0 1-1 0 0,0-1 1 0 0,0 1-1 0 0,1-1 1 0 0,-1 1-1 0 0,1-1 1 0 0,-1 0-1 0 0,1 1 1 0 0,0-1-1 0 0,-1 0 1 0 0,1 1-1 0 0,0-4 1 0 0,1 2-231 0 0,-1 1 0 0 0,1-1 1 0 0,-1 1-1 0 0,1 0 0 0 0,0-1 0 0 0,0 1 0 0 0,0 0 1 0 0,0-1-1 0 0,3-2 0 0 0,2-3-127 0 0,0 0-1 0 0,1 1 1 0 0,0-1 0 0 0,11-6-1 0 0,-15 11 50 0 0,24-19-120 0 0,1 2 0 0 0,1 1-1 0 0,55-27 1 0 0,-37 24 76 0 0,92-27 0 0 0,-132 47-232 0 0,3-2-9 0 0,0 1 1 0 0,1 1-1 0 0,0-1 1 0 0,-1 2-1 0 0,1 0 1 0 0,19 0-1 0 0,-29 1 6 0 0,0 0-1 0 0,0 1 1 0 0,1-1 0 0 0,-1 1-1 0 0,0-1 1 0 0,0 1 0 0 0,0 0-1 0 0,0-1 1 0 0,0 1 0 0 0,0 0-1 0 0,0 0 1 0 0,0 0 0 0 0,0 0-1 0 0,0 0 1 0 0,0 0 0 0 0,0 0-1 0 0,-1 0 1 0 0,1 0 0 0 0,0 0-1 0 0,-1 0 1 0 0,1 0 0 0 0,-1 0-1 0 0,1 1 1 0 0,-1-1 0 0 0,0 0-1 0 0,1 0 1 0 0,-1 1-1 0 0,0-1 1 0 0,0 0 0 0 0,0 1-1 0 0,0-1 1 0 0,0 0 0 0 0,0 2-1 0 0,-1 4-21 0 0,1-1-1 0 0,-1 1 1 0 0,0 0-1 0 0,-4 12 1 0 0,-24 55-60 0 0,0 0 31 0 0,26-64 69 0 0,1-1 1 0 0,0 1-1 0 0,0 0 0 0 0,1 0 0 0 0,0 19 0 0 0,1-27-34 0 0,0 1 1 0 0,0 0-1 0 0,0-1 1 0 0,1 1-1 0 0,0 0 1 0 0,-1-1 0 0 0,1 1-1 0 0,0-1 1 0 0,0 1-1 0 0,0-1 1 0 0,1 0-1 0 0,-1 1 1 0 0,0-1-1 0 0,1 0 1 0 0,0 0-1 0 0,2 3 1 0 0,-1-3 109 0 0,0 1 0 0 0,0-1-1 0 0,0 0 1 0 0,1-1 0 0 0,-1 1 0 0 0,0 0 0 0 0,1-1-1 0 0,-1 0 1 0 0,1 0 0 0 0,5 1 0 0 0,1 0-366 0 0,0-1 0 0 0,-1-1 0 0 0,14 0 0 0 0,24-4-6335 0 0,-10-2-1560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17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21 8287 0 0,'0'0'639'0'0,"-1"0"-430"0"0,1-1-1 0 0,-1 0 1 0 0,1 0-1 0 0,0 0 1 0 0,-1 0-1 0 0,1 0 1 0 0,0 0-1 0 0,-1 0 1 0 0,1 0 0 0 0,0 0-1 0 0,0-2 1 0 0,3 2 265 0 0,-1 0-1 0 0,1 0 1 0 0,0 0 0 0 0,0 0 0 0 0,0 0 0 0 0,0 1 0 0 0,0-1 0 0 0,0 1-1 0 0,0 0 1 0 0,0 0 0 0 0,0 0 0 0 0,0 0 0 0 0,0 0 0 0 0,3 1 0 0 0,-1 1-244 0 0,0-1 1 0 0,-1 1-1 0 0,1 0 1 0 0,-1 0-1 0 0,0 0 1 0 0,0 0-1 0 0,0 1 1 0 0,5 3-1 0 0,4 6-290 0 0,0 1-1 0 0,-1 0 0 0 0,19 27 0 0 0,-22-28 616 0 0,27 38 62 0 0,44 81 1 0 0,17 63 27 0 0,46 79-325 0 0,-92-199-262 0 0,-43-64-49 0 0,0-1 1 0 0,0-1-1 0 0,1 1 0 0 0,0-1 0 0 0,14 9 0 0 0,-19-15-25 0 0,0 0-1 0 0,-1 0 1 0 0,1 0-1 0 0,0-1 1 0 0,0 1-1 0 0,-1-1 1 0 0,1 0-1 0 0,0 0 1 0 0,0-1-1 0 0,0 1 1 0 0,0-1-1 0 0,1 0 1 0 0,-1 0-1 0 0,6-1 0 0 0,-10 1-27 0 0,1 0-1 0 0,-1-1 0 0 0,1 1 1 0 0,0 0-1 0 0,-1 0 0 0 0,1-1 1 0 0,-1 1-1 0 0,1-1 0 0 0,-1 1 1 0 0,1 0-1 0 0,-1-1 0 0 0,1 1 1 0 0,-1-1-1 0 0,1 1 0 0 0,-1-1 0 0 0,0 1 1 0 0,1-1-1 0 0,-1 0 0 0 0,0 1 1 0 0,0-1-1 0 0,1 1 0 0 0,-1-1 1 0 0,0 0-1 0 0,0 1 0 0 0,0-2 1 0 0,1-14-2080 0 0,-4 6 540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17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992 69 1375 0 0,'-3'-29'140'0'0,"2"14"1523"0"0,-2 6 3725 0 0,3 6-3615 0 0,-1 2-1533 0 0,1 1 0 0 0,0-1-1 0 0,0 0 1 0 0,0 1-1 0 0,0-1 1 0 0,-1 1 0 0 0,1-1-1 0 0,0 1 1 0 0,-1-1-1 0 0,1 1 1 0 0,0-1 0 0 0,-1 1-1 0 0,1-1 1 0 0,0 1 0 0 0,-1-1-1 0 0,1 1 1 0 0,-1-1-1 0 0,1 1 1 0 0,-1 0 0 0 0,1-1-1 0 0,-1 1 1 0 0,0-1-1 0 0,-1 1-169 0 0,1 0 0 0 0,0 0 0 0 0,0 0-1 0 0,0 0 1 0 0,0 0 0 0 0,0 0 0 0 0,0 0-1 0 0,0 1 1 0 0,-1-1 0 0 0,1 0 0 0 0,0 1-1 0 0,0-1 1 0 0,0 0 0 0 0,-1 2 0 0 0,-5 3 58 0 0,0 0 1 0 0,0 0-1 0 0,1 1 1 0 0,-1 0-1 0 0,2 0 1 0 0,-1 1 0 0 0,-6 10-1 0 0,0-2 58 0 0,-250 291 1613 0 0,17-55-1591 0 0,190-201-142 0 0,-3-2 0 0 0,-108 68 1 0 0,158-111-78 0 0,-47 31 75 0 0,51-33-70 0 0,0 0 0 0 0,0 1-1 0 0,0-1 1 0 0,0 1-1 0 0,1 0 1 0 0,-1 0-1 0 0,1 1 1 0 0,0-1-1 0 0,-4 9 1 0 0,9-11-965 0 0,11 4-3725 0 0,7-2-1592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1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14 8951 0 0,'0'0'407'0'0,"2"0"-6"0"0,33-14 3806 0 0,-35 16-4009 0 0,0 0 0 0 0,-1 0 1 0 0,1 0-1 0 0,-1 0 0 0 0,1 0 0 0 0,-1 0 0 0 0,0 0 1 0 0,0 0-1 0 0,0 0 0 0 0,0 0 0 0 0,0-1 0 0 0,0 1 1 0 0,-3 3-1 0 0,-24 20 296 0 0,16-14-258 0 0,-41 34 186 0 0,-2-3-1 0 0,-99 59 0 0 0,110-73-201 0 0,-44 36 0 0 0,69-48-103 0 0,1 0 0 0 0,1 1-1 0 0,1 1 1 0 0,-24 33 0 0 0,37-47-86 0 0,0 0 0 0 0,1 1 0 0 0,0-1 0 0 0,-1 1 1 0 0,1 0-1 0 0,1-1 0 0 0,-1 1 0 0 0,0 6 0 0 0,1-9-18 0 0,1 0-1 0 0,0 0 1 0 0,0 0 0 0 0,0-1-1 0 0,0 1 1 0 0,1 0 0 0 0,-1 0-1 0 0,0 0 1 0 0,1 0 0 0 0,-1-1-1 0 0,1 1 1 0 0,0 0 0 0 0,-1 0-1 0 0,1-1 1 0 0,0 1 0 0 0,0-1-1 0 0,0 1 1 0 0,0-1 0 0 0,1 1-1 0 0,-1-1 1 0 0,0 1 0 0 0,1-1-1 0 0,-1 0 1 0 0,1 0 0 0 0,1 2 0 0 0,6 1 25 0 0,-1 1 1 0 0,1-1 0 0 0,0 0 0 0 0,-1-1 0 0 0,2 0 0 0 0,-1-1 0 0 0,0 0 0 0 0,11 1 0 0 0,79 3-183 0 0,-84-5 70 0 0,22-1-977 0 0,-1-2-352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18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17 14191 0 0,'0'0'1291'0'0,"-9"-9"-962"0"0,6 8-128 0 0,0-1 0 0 0,1 1-1 0 0,-1 1 1 0 0,0-1 0 0 0,0 0-1 0 0,0 1 1 0 0,0-1 0 0 0,0 1-1 0 0,0 0 1 0 0,-4 0 0 0 0,-34 6 435 0 0,21-3-296 0 0,2 1-249 0 0,0 0 0 0 0,1 1 0 0 0,0 1 0 0 0,-21 10-1 0 0,-12 4-92 0 0,33-12 7 0 0,0 0-1 0 0,1 1 1 0 0,-30 22 0 0 0,25-16 60 0 0,-22 13 435 0 0,2 3 0 0 0,-73 70 0 0 0,91-72-110 0 0,23-27-170 0 0,2-1-142 0 0,3 1-47 0 0,1-1 1 0 0,0 1-1 0 0,0-1 0 0 0,0 0 0 0 0,0-1 0 0 0,0 1 0 0 0,0-1 1 0 0,0 0-1 0 0,1-1 0 0 0,-1 1 0 0 0,9-3 0 0 0,10-3 52 0 0,35-14 0 0 0,-37 12-78 0 0,66-27-220 0 0,-16 5-363 0 0,-51 20 112 0 0,-20 9 196 0 0,-2 3-960 0 0,4 9 1088 0 0,-1-1-227 0 0,0 0 0 0 0,9 16-1 0 0,-10-24 25 0 0,0 0 1 0 0,0 0-1 0 0,0 0 0 0 0,1 0 0 0 0,-1 0 0 0 0,0-1 0 0 0,1 1 0 0 0,-1-1 1 0 0,1 1-1 0 0,0-1 0 0 0,0 0 0 0 0,4 1 0 0 0,-1 0-333 0 0,10 3-814 0 0,1-3-39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19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0 322 3679 0 0,'2'0'167'0'0,"6"0"-8"0"0,25 1 254 0 0,-30-1 1314 0 0,0 1 0 0 0,0-1-1 0 0,0 0 1 0 0,0 0 0 0 0,0-1 0 0 0,0 1-1 0 0,0 0 1 0 0,4-2 0 0 0,2-2 675 0 0,1-3-3556 0 0,33-27 2050 0 0,13-11-762 0 0,2 3 0 0 0,87-47 0 0 0,-96 63-306 0 0,0 3 1 0 0,72-22 0 0 0,-118 44 163 0 0,1 0 0 0 0,-1 0-1 0 0,1 0 1 0 0,-1 1 0 0 0,1-1-1 0 0,-1 1 1 0 0,1 0 0 0 0,0 0 0 0 0,-1 0-1 0 0,1 1 1 0 0,-1-1 0 0 0,1 1-1 0 0,6 2 1 0 0,-8-2 16 0 0,0 0 1 0 0,0 0-1 0 0,0 1 0 0 0,0 0 0 0 0,0-1 1 0 0,-1 1-1 0 0,1 0 0 0 0,0 0 0 0 0,-1-1 1 0 0,1 1-1 0 0,-1 1 0 0 0,0-1 0 0 0,1 0 1 0 0,-1 0-1 0 0,0 0 0 0 0,0 1 0 0 0,-1-1 1 0 0,1 0-1 0 0,0 1 0 0 0,0 3 1 0 0,0 6 101 0 0,0 0 1 0 0,-1 0 0 0 0,0 0 0 0 0,-1 0 0 0 0,-3 18 0 0 0,2-11 48 0 0,-1 22 1 0 0,3-35-137 0 0,0 0 0 0 0,1 0 1 0 0,0 0-1 0 0,0 0 0 0 0,0 0 1 0 0,1 0-1 0 0,4 10 0 0 0,-5-14-118 0 0,0 0 1 0 0,0 0-1 0 0,0 0 0 0 0,1 0 0 0 0,-1 0 1 0 0,0 0-1 0 0,1 0 0 0 0,-1-1 0 0 0,1 1 1 0 0,0-1-1 0 0,-1 1 0 0 0,1-1 0 0 0,0 0 1 0 0,0 0-1 0 0,0 0 0 0 0,3 1 1 0 0,10 3-844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23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197 569 10567 0 0,'0'0'956'0'0,"-1"2"-786"0"0,-44 59 987 0 0,-19 30 782 0 0,56-76-1731 0 0,-71 126 1538 0 0,79-142-1724 0 0,0 0 0 0 0,1 0 0 0 0,-1-1 0 0 0,0 1 0 0 0,0 0 0 0 0,1 0 0 0 0,-1 0 1 0 0,0 0-1 0 0,1 0 0 0 0,0-2 0 0 0,1 0 37 0 0,19-46 216 0 0,3 0 0 0 0,1 2 0 0 0,3 1 0 0 0,2 1 0 0 0,51-60 0 0 0,-27 45-275 0 0,2 2 0 0 0,3 3 0 0 0,104-76 0 0 0,-80 68 7 0 0,-37 26 46 0 0,87-52 1 0 0,-125 84 62 0 0,1 1-1 0 0,1 0 1 0 0,-1 0 0 0 0,0 1 0 0 0,17-4 0 0 0,-24 7-81 0 0,0-1-1 0 0,0 1 0 0 0,1 0 0 0 0,-1 0 1 0 0,0 0-1 0 0,0 0 0 0 0,1 1 0 0 0,-1-1 1 0 0,0 1-1 0 0,0-1 0 0 0,0 1 0 0 0,0 0 1 0 0,3 1-1 0 0,-4-1-22 0 0,1 0 0 0 0,-1 0 1 0 0,0 0-1 0 0,1 0 0 0 0,-1 0 1 0 0,0 1-1 0 0,0-1 0 0 0,0 0 1 0 0,0 1-1 0 0,0-1 0 0 0,0 1 0 0 0,-1-1 1 0 0,1 1-1 0 0,0 0 0 0 0,-1-1 1 0 0,1 1-1 0 0,-1 0 0 0 0,0-1 1 0 0,1 4-1 0 0,0 2 8 0 0,-1 1 1 0 0,0-1-1 0 0,0 1 1 0 0,-1-1-1 0 0,0 1 0 0 0,-3 9 1 0 0,-15 46 35 0 0,12-42-27 0 0,-21 52 45 0 0,-4-1 0 0 0,-2-1 0 0 0,-56 84 0 0 0,51-99-19 0 0,22-34-56 0 0,-14 26 0 0 0,13-14-4 0 0,7-12-50 0 0,-27 38 1 0 0,35-55-31 0 0,1-1 0 0 0,-1 1 0 0 0,-3 9 1 0 0,-4 7-593 0 0,9-19 141 0 0,2 8-5203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24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0 10591 0 0,'-2'1'819'0'0,"-12"2"-366"0"0,-1 2 0 0 0,1 0 0 0 0,0 0 1 0 0,1 2-1 0 0,-1 0 0 0 0,1 0 0 0 0,-14 11 0 0 0,-17 9 690 0 0,22-15-832 0 0,0 2 0 0 0,2 0 0 0 0,-1 1 0 0 0,2 1 0 0 0,0 1 0 0 0,1 1 0 0 0,-17 21 0 0 0,28-29-271 0 0,0-1 0 0 0,0 1 1 0 0,1 1-1 0 0,0-1 0 0 0,1 1 0 0 0,0 0 1 0 0,1 0-1 0 0,0 1 0 0 0,0-1 0 0 0,2 1 0 0 0,-1 0 1 0 0,2 0-1 0 0,-1 0 0 0 0,2-1 0 0 0,-1 2 1 0 0,4 22-1 0 0,-3-31 13 0 0,1 0 1 0 0,0-1-1 0 0,0 1 0 0 0,0 0 1 0 0,1 0-1 0 0,-1 0 1 0 0,1-1-1 0 0,0 1 0 0 0,0-1 1 0 0,0 1-1 0 0,1-1 1 0 0,-1 0-1 0 0,1 0 0 0 0,0 0 1 0 0,0 0-1 0 0,0-1 1 0 0,0 1-1 0 0,0-1 0 0 0,0 1 1 0 0,1-1-1 0 0,-1 0 1 0 0,5 1-1 0 0,-3-1 23 0 0,0 0 0 0 0,-1-1 0 0 0,1 0 1 0 0,1 0-1 0 0,-1 0 0 0 0,0-1 0 0 0,0 1 0 0 0,0-1 0 0 0,0 0 0 0 0,0-1 1 0 0,0 1-1 0 0,0-1 0 0 0,0 0 0 0 0,0 0 0 0 0,0-1 0 0 0,9-3 1 0 0,-1-1 40 0 0,-1-1 1 0 0,0 0 0 0 0,0-1-1 0 0,-1 0 1 0 0,0 0 0 0 0,0-2-1 0 0,-1 1 1 0 0,0-1 0 0 0,-1-1 0 0 0,0 1-1 0 0,13-22 1 0 0,-16 22-112 0 0,-1 0 1 0 0,0-1 0 0 0,-1 1-1 0 0,0-1 1 0 0,-1 1-1 0 0,0-1 1 0 0,0 0-1 0 0,-1-1 1 0 0,-1 1-1 0 0,0 0 1 0 0,0 0 0 0 0,-1-1-1 0 0,-1 1 1 0 0,-3-22-1 0 0,1 21-159 0 0,0 0 0 0 0,-1 0 0 0 0,0 1 0 0 0,-1-1-1 0 0,0 1 1 0 0,-1 0 0 0 0,0 1 0 0 0,0-1 0 0 0,-2 1 0 0 0,1 1-1 0 0,-1-1 1 0 0,0 1 0 0 0,-1 1 0 0 0,-13-11 0 0 0,18 17 34 0 0,0 0-1 0 0,0-1 1 0 0,0 2 0 0 0,0-1-1 0 0,0 1 1 0 0,0-1 0 0 0,-1 1-1 0 0,1 0 1 0 0,0 0 0 0 0,-1 1-1 0 0,1 0 1 0 0,-1-1 0 0 0,1 1 0 0 0,-1 1-1 0 0,1-1 1 0 0,0 1 0 0 0,-1 0-1 0 0,1 0 1 0 0,0 0 0 0 0,-1 0-1 0 0,1 1 1 0 0,0-1 0 0 0,0 1 0 0 0,-5 4-1 0 0,8-6 79 0 0,0 1 0 0 0,0-1 0 0 0,0 1 0 0 0,1 0 0 0 0,-1-1 0 0 0,0 1 0 0 0,0 0 0 0 0,1-1 0 0 0,-1 1 0 0 0,1 0 0 0 0,-1 0 0 0 0,0 0 0 0 0,1 0 0 0 0,0-1 0 0 0,-1 1 0 0 0,1 0 0 0 0,-1 0 0 0 0,1 0 0 0 0,0 0 0 0 0,0 0 0 0 0,0 0 0 0 0,-1 0 0 0 0,1 0 0 0 0,0 0 0 0 0,0 0 0 0 0,0 0 0 0 0,1 0 0 0 0,-1 0 0 0 0,0 0 0 0 0,0 1 0 0 0,1-1-286 0 0,-1 1-1 0 0,1-1 1 0 0,-1 0 0 0 0,1 0-1 0 0,0 0 1 0 0,0 0-1 0 0,-1 0 1 0 0,1 0-1 0 0,0 0 1 0 0,0 0-1 0 0,0 0 1 0 0,0 0 0 0 0,0 0-1 0 0,2 1 1 0 0,12 5-4811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24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0 388 10591 0 0,'0'0'964'0'0,"1"1"-794"0"0,3 4 76 0 0,-1 0 0 0 0,0 0 0 0 0,0 0 1 0 0,-1 0-1 0 0,1 1 0 0 0,-1-1 0 0 0,-1 1 1 0 0,1-1-1 0 0,-1 1 0 0 0,2 11 0 0 0,-2-6 365 0 0,-1 0-1 0 0,0 0 1 0 0,-1 0-1 0 0,-3 21 1 0 0,3-30 550 0 0,2-16-996 0 0,0 1-1 0 0,1 0 1 0 0,0 0 0 0 0,1 0-1 0 0,1 0 1 0 0,6-18-1 0 0,0 8-118 0 0,1 0-1 0 0,20-30 0 0 0,-15 29-15 0 0,1 2-1 0 0,2 0 1 0 0,0 2 0 0 0,26-24-1 0 0,93-65-16 0 0,-134 106-14 0 0,70-47 37 0 0,-64 44 91 0 0,-1 1 0 0 0,2 0 0 0 0,-1 1 0 0 0,0 0 1 0 0,22-4-1 0 0,-28 7-89 0 0,-1 1-1 0 0,1 0 1 0 0,-1-1 0 0 0,1 1-1 0 0,0 1 1 0 0,-1-1 0 0 0,1 0 0 0 0,-1 1-1 0 0,1 0 1 0 0,-1 0 0 0 0,0 0-1 0 0,1 0 1 0 0,-1 0 0 0 0,0 1 0 0 0,0-1-1 0 0,0 1 1 0 0,0 0 0 0 0,0 0-1 0 0,0 0 1 0 0,3 3 0 0 0,-3-1 1 0 0,0-1 0 0 0,0 1 0 0 0,-1 0 0 0 0,1-1 0 0 0,-1 1 0 0 0,0 0 0 0 0,0 1 0 0 0,0-1 1 0 0,0 0-1 0 0,-1 0 0 0 0,0 1 0 0 0,1-1 0 0 0,-2 1 0 0 0,1-1 0 0 0,0 6 0 0 0,-1 1 31 0 0,-1 1 0 0 0,0-1 0 0 0,0 1 0 0 0,-5 16 0 0 0,-16 46 110 0 0,-2 4-59 0 0,20-60-235 0 0,-9 49 510 0 0,12-60-632 0 0,1-1 0 0 0,-1 1-1 0 0,1 0 1 0 0,1-1 0 0 0,-1 1 0 0 0,1-1 0 0 0,3 12 0 0 0,-3-16-704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01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849 1 12439 0 0,'0'0'1358'0'0,"-1"1"-981"0"0,-39 43 634 0 0,-33 48 0 0 0,29-36-680 0 0,-39 53 119 0 0,-46 55-49 0 0,-67 54-708 0 0,-14-16-3349 0 0,197-191 3372 0 0,5-5-43 0 0,1 1 0 0 0,-1 0-1 0 0,1 0 1 0 0,0 0 0 0 0,1 1 0 0 0,-9 13 0 0 0,14-19-283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25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1 154 9215 0 0,'2'0'8836'0'0,"29"-5"-4236"0"0,-9-1-3773 0 0,12-2-312 0 0,0-1 0 0 0,-1-2 1 0 0,43-20-1 0 0,34-12-247 0 0,-46 25-171 0 0,10-4-3354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25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168 313 14511 0 0,'0'0'1314'0'0,"-1"1"-1078"0"0,-4 6 14 0 0,-1 0 1 0 0,1 1 0 0 0,1 0-1 0 0,0 0 1 0 0,0 0 0 0 0,-5 16-1 0 0,-2 4 166 0 0,-3 4 28 0 0,4-8-284 0 0,0-2 0 0 0,-2 1 0 0 0,-15 22 0 0 0,11-26-134 0 0,16-18-16 0 0,-1 0-1 0 0,-1 0 0 0 0,1 0 0 0 0,0 0 0 0 0,0 0 1 0 0,0 0-1 0 0,0 0 0 0 0,-1-1 0 0 0,1 1 0 0 0,0 0 0 0 0,-1-1 1 0 0,1 1-1 0 0,0-1 0 0 0,-2 1 0 0 0,2-1-4 0 0,1 0 1 0 0,-1 0-1 0 0,1 0 0 0 0,-1-1 0 0 0,1 1 1 0 0,-1 0-1 0 0,1 0 0 0 0,-1 0 0 0 0,1-1 0 0 0,-1 1 1 0 0,1 0-1 0 0,0 0 0 0 0,-1-1 0 0 0,1 1 1 0 0,0 0-1 0 0,-1-1 0 0 0,1 1 0 0 0,0 0 0 0 0,-1-1 1 0 0,1 1-1 0 0,0-1 0 0 0,-1 1 0 0 0,1 0 1 0 0,0-1-1 0 0,0 1 0 0 0,0-1 0 0 0,0 1 0 0 0,-1-1 1 0 0,1 1-1 0 0,0-1 0 0 0,0 1 0 0 0,0-1 1 0 0,0 1-1 0 0,0-1 0 0 0,0 1 0 0 0,0-1 0 0 0,0 0 1 0 0,4-19 89 0 0,0 9-84 0 0,1 1 1 0 0,0 0 0 0 0,0-1 0 0 0,1 2 0 0 0,7-11 0 0 0,40-43 0 0 0,-32 39-23 0 0,15-15-41 0 0,2 1 1 0 0,1 1-1 0 0,2 3 1 0 0,63-42-1 0 0,-46 41 165 0 0,2 3-1 0 0,1 2 0 0 0,81-27 1 0 0,-139 56-97 0 0,6-2 107 0 0,0-1 0 0 0,1 1 0 0 0,0 1 1 0 0,0 0-1 0 0,15-1 0 0 0,-24 3-105 0 0,1 0-1 0 0,0 0 1 0 0,0 0 0 0 0,-1 0-1 0 0,1 0 1 0 0,0 1 0 0 0,0-1-1 0 0,-1 0 1 0 0,1 1 0 0 0,0 0-1 0 0,-1-1 1 0 0,1 1 0 0 0,-1 0 0 0 0,1 0-1 0 0,-1 0 1 0 0,1 0 0 0 0,-1 0-1 0 0,0 0 1 0 0,1 1 0 0 0,-1-1-1 0 0,0 0 1 0 0,0 1 0 0 0,0-1-1 0 0,0 0 1 0 0,0 1 0 0 0,0-1 0 0 0,0 1-1 0 0,-1 0 1 0 0,1-1 0 0 0,0 1-1 0 0,-1 0 1 0 0,0-1 0 0 0,1 1-1 0 0,-1 0 1 0 0,0 0 0 0 0,0-1-1 0 0,0 1 1 0 0,0 3 0 0 0,0 7 4 0 0,-1 1 1 0 0,0-1-1 0 0,-1 0 1 0 0,-1 0-1 0 0,0-1 1 0 0,0 1-1 0 0,-1 0 1 0 0,-7 13-1 0 0,-49 85 163 0 0,-47 48-61 0 0,36-56-94 0 0,66-94-44 0 0,4-7-104 0 0,4-2-606 0 0,34-14-5456 0 0,-13 3-272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26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248 200 8751 0 0,'0'0'5683'0'0,"1"0"-4148"0"0,65 28 1214 0 0,-50-23-2578 0 0,0 0 0 0 0,0-2 0 0 0,1 0 0 0 0,-1-1 0 0 0,1-1 0 0 0,-1 0 0 0 0,1-1 0 0 0,0-1 0 0 0,-1 0 0 0 0,25-6 0 0 0,-28 4-105 0 0,1-1 33 0 0,-1 0 1 0 0,1 0-1 0 0,-1-1 1 0 0,14-8-1 0 0,-23 11-79 0 0,0 0 0 0 0,0-1 0 0 0,0 0-1 0 0,-1 0 1 0 0,1 0 0 0 0,-1 0 0 0 0,0-1 0 0 0,0 1 0 0 0,0-1-1 0 0,-1 0 1 0 0,1 0 0 0 0,-1 0 0 0 0,0 0 0 0 0,0 0 0 0 0,0 0-1 0 0,2-9 1 0 0,-3 6-13 0 0,1 0-1 0 0,-1 0 1 0 0,-1 0 0 0 0,1 0-1 0 0,-1 0 1 0 0,0-1 0 0 0,-1 1-1 0 0,0 0 1 0 0,0 0 0 0 0,-3-11-1 0 0,3 16-41 0 0,0-1-1 0 0,0 0 0 0 0,0 1 0 0 0,0-1 0 0 0,0 0 1 0 0,-1 1-1 0 0,1-1 0 0 0,-1 1 0 0 0,0 0 0 0 0,0 0 1 0 0,1-1-1 0 0,-1 1 0 0 0,-1 1 0 0 0,1-1 0 0 0,0 0 0 0 0,0 0 1 0 0,-1 1-1 0 0,1-1 0 0 0,-1 1 0 0 0,1 0 0 0 0,-1 0 1 0 0,0 0-1 0 0,0 0 0 0 0,1 0 0 0 0,-1 0 0 0 0,0 1 0 0 0,0-1 1 0 0,-5 1-1 0 0,-5 1-198 0 0,0 0 0 0 0,-1 1 0 0 0,1 0 1 0 0,0 1-1 0 0,-22 8 0 0 0,-61 31-875 0 0,92-40 1065 0 0,-31 16 45 0 0,0 3-1 0 0,2 1 1 0 0,0 1 0 0 0,1 2-1 0 0,2 1 1 0 0,1 1 0 0 0,0 2-1 0 0,3 1 1 0 0,-33 46 0 0 0,50-63 154 0 0,0 0 0 0 0,1 1 1 0 0,-8 18-1 0 0,13-25-87 0 0,1 0 0 0 0,0 0 0 0 0,0 0 1 0 0,0 0-1 0 0,1 1 0 0 0,0-1 0 0 0,0 0 0 0 0,1 1 0 0 0,0 8 0 0 0,0-13-42 0 0,1 0 0 0 0,-1 0 0 0 0,1 0 0 0 0,-1 0 0 0 0,1 0 0 0 0,0 0 0 0 0,0-1 1 0 0,1 1-1 0 0,-1 0 0 0 0,0-1 0 0 0,1 1 0 0 0,0-1 0 0 0,0 0 0 0 0,-1 1 0 0 0,1-1 0 0 0,3 2 0 0 0,-2-2 1 0 0,0 1 0 0 0,0-1 0 0 0,1-1 0 0 0,-1 1 0 0 0,1 0 0 0 0,-1-1 0 0 0,1 0 0 0 0,-1 0 0 0 0,1 0 0 0 0,7 1 0 0 0,2-1 2 0 0,0-1 0 0 0,0 0 0 0 0,0-1-1 0 0,0-1 1 0 0,0 0 0 0 0,14-4 0 0 0,255-83-4369 0 0,-226 67-1582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26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1026 200 1839 0 0,'2'0'83'0'0,"53"-13"876"0"0,-18-1 5097 0 0,-13 5-2486 0 0,-14 5-2714 0 0,-1 1 0 0 0,0-1-1 0 0,-1-1 1 0 0,15-9 0 0 0,-11 6 136 0 0,-1-2 0 0 0,20-19 1 0 0,-29 26-847 0 0,1-1-1 0 0,0 1 1 0 0,-1-1 0 0 0,1 1 0 0 0,-1-1 0 0 0,0 0-1 0 0,0 0 1 0 0,-1 0 0 0 0,1 0 0 0 0,-1 0 0 0 0,0 0-1 0 0,0 0 1 0 0,0 0 0 0 0,0-6 0 0 0,-1 9-123 0 0,0 0 0 0 0,0 0 0 0 0,0 0 0 0 0,0 0 1 0 0,0 1-1 0 0,0-1 0 0 0,-1 0 0 0 0,1 0 0 0 0,0 0 0 0 0,0 0 0 0 0,-1 1 1 0 0,1-1-1 0 0,-1 0 0 0 0,1 0 0 0 0,-1 1 0 0 0,1-1 0 0 0,-1 0 0 0 0,1 1 0 0 0,-1-1 1 0 0,1 1-1 0 0,-1-1 0 0 0,-1 0 0 0 0,0 0-10 0 0,1 0 0 0 0,-1 0 0 0 0,0 1 0 0 0,0-1 0 0 0,1 1 0 0 0,-1 0 0 0 0,0-1 0 0 0,0 1 0 0 0,0 0 0 0 0,-2 0 0 0 0,-3 0 3 0 0,0 1 1 0 0,0 0 0 0 0,1 1 0 0 0,-12 3-1 0 0,-8 5-6 0 0,2 1 0 0 0,-1 1-1 0 0,2 1 1 0 0,-1 1-1 0 0,-29 24 1 0 0,6 2 10 0 0,-54 56 1 0 0,77-72 15 0 0,-23 32 0 0 0,41-48-28 0 0,1 0 0 0 0,-1 0 0 0 0,2 1 0 0 0,-1 0 0 0 0,1 0 0 0 0,0 0 0 0 0,1 0 0 0 0,-4 17 0 0 0,6-10-8 0 0,4-5-13 0 0,-2-10 9 0 0,-1 0 0 0 0,1-1 0 0 0,0 1 0 0 0,-1-1 0 0 0,1 1 0 0 0,0-1 1 0 0,-1 0-1 0 0,1 1 0 0 0,0-1 0 0 0,0 0 0 0 0,-1 1 0 0 0,1-1 0 0 0,0 0 0 0 0,0 0 0 0 0,0 0 1 0 0,-1 0-1 0 0,1 1 0 0 0,0-1 0 0 0,0-1 0 0 0,0 1 0 0 0,0 0 0 0 0,-1 0 0 0 0,1 0 0 0 0,0 0 1 0 0,0 0-1 0 0,0-1 0 0 0,0 1 0 0 0,25-12-95 0 0,-21 10 83 0 0,28-18-63 0 0,0-1 0 0 0,-1-1 0 0 0,-1-2 0 0 0,39-39 0 0 0,-53 45-151 0 0,-16 16-69 0 0,-3 3-176 0 0,0 0 374 0 0,0 0 0 0 0,0 0 1 0 0,0 0-1 0 0,1 0 1 0 0,-1 1-1 0 0,0-1 0 0 0,1 1 1 0 0,-1-1-1 0 0,-1 3 1 0 0,-2 1-118 0 0,-19 19-270 0 0,1 1 0 0 0,2 2 0 0 0,-31 46 0 0 0,24-27 486 0 0,-33 79 0 0 0,-11 80-5 0 0,18 7-398 0 0,40-152 181 0 0,-88 293-2762 0 0,88-319 3105 0 0,-2 0 0 0 0,-2-1 0 0 0,-1 0 0 0 0,-1-2 0 0 0,-2 0 0 0 0,-1-2 0 0 0,-1 0 0 0 0,-1-2 0 0 0,-50 42 0 0 0,70-64-33 0 0,0-1 0 0 0,0 0 0 0 0,0 0 0 0 0,0-1-1 0 0,-1 0 1 0 0,1 0 0 0 0,-1 0 0 0 0,0 0 0 0 0,0-1-1 0 0,0 0 1 0 0,0 0 0 0 0,0-1 0 0 0,0 0 0 0 0,0 0 0 0 0,-1 0-1 0 0,1-1 1 0 0,0 0 0 0 0,-1 0 0 0 0,1 0 0 0 0,0-1-1 0 0,-11-2 1 0 0,8 0-56 0 0,0 0 1 0 0,0 0-1 0 0,0-1 0 0 0,1 0 0 0 0,-1 0 0 0 0,1-1 0 0 0,0 0 1 0 0,0-1-1 0 0,1 0 0 0 0,0 0 0 0 0,0 0 0 0 0,0-1 0 0 0,1 0 1 0 0,-1-1-1 0 0,2 1 0 0 0,-9-15 0 0 0,9 13-865 0 0,1 0 0 0 0,-1-1 1 0 0,2 0-1 0 0,-1 1 0 0 0,-2-16 0 0 0,0-11-4781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27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398 206 6911 0 0,'0'0'528'0'0,"2"-1"-341"0"0,39-24 7570 0 0,-26 14-7305 0 0,-14 10-337 0 0,0 0-81 0 0,1 0-1 0 0,-1-1 1 0 0,0 0 0 0 0,1 1 0 0 0,-1-1-1 0 0,0 0 1 0 0,0 0 0 0 0,-1 0 0 0 0,2-2-1 0 0,1-3 42 0 0,-1 0 0 0 0,1-1 0 0 0,-1 1 0 0 0,-1-1 0 0 0,0 1 0 0 0,0-1 0 0 0,0-7 0 0 0,-1 10-65 0 0,0 0 0 0 0,-1 0 0 0 0,1 0 0 0 0,-1 0 0 0 0,0 0 0 0 0,0 1 0 0 0,-1-1 0 0 0,0 0 1 0 0,0 1-1 0 0,0 0 0 0 0,0-1 0 0 0,-3-3 0 0 0,3 6-8 0 0,1 1 0 0 0,0-1 0 0 0,-1 1 0 0 0,0 0 0 0 0,1 0 0 0 0,-1 0 0 0 0,0 0 1 0 0,1 0-1 0 0,-1 0 0 0 0,0 0 0 0 0,0 0 0 0 0,0 1 0 0 0,0-1 0 0 0,0 1 0 0 0,1-1 0 0 0,-1 1 0 0 0,0 0 0 0 0,0 0 0 0 0,-3 0 1 0 0,-1 0-36 0 0,-1 0 0 0 0,0 1 0 0 0,1 0 0 0 0,-10 2 0 0 0,3 1-31 0 0,1 1 0 0 0,0 0 0 0 0,0 0-1 0 0,0 1 1 0 0,1 1 0 0 0,-15 10 0 0 0,-61 55-22 0 0,56-45 205 0 0,1 0 130 0 0,-29 34-1 0 0,46-47-39 0 0,2 1 1 0 0,0 0-1 0 0,0 1 1 0 0,-13 27-1 0 0,22-38-100 0 0,1-1 0 0 0,-1 1 0 0 0,1 0 0 0 0,-2 6 1 0 0,3-10-97 0 0,1-1 0 0 0,-1 1 1 0 0,0-1-1 0 0,0 0 0 0 0,0 1 1 0 0,1-1-1 0 0,-1 1 0 0 0,0-1 1 0 0,1 1-1 0 0,-1-1 0 0 0,0 0 1 0 0,1 1-1 0 0,-1-1 0 0 0,0 0 1 0 0,1 0-1 0 0,-1 1 0 0 0,1-1 1 0 0,-1 0-1 0 0,1 0 0 0 0,-1 1 1 0 0,1-1-1 0 0,-1 0 0 0 0,1 0 1 0 0,-1 0-1 0 0,0 0 0 0 0,2 0 1 0 0,-2 0 15 0 0,5 1 6 0 0,0-1 0 0 0,-1 0 1 0 0,1 0-1 0 0,0-1 0 0 0,-1 1 0 0 0,1-1 0 0 0,0 0 1 0 0,-1-1-1 0 0,1 1 0 0 0,-1-1 0 0 0,0 1 1 0 0,6-4-1 0 0,-2 1 3 0 0,39-19 11 0 0,-1-2 0 0 0,67-49 0 0 0,-88 57-171 0 0,116-97-1350 0 0,-105 83 778 0 0,-34 29 420 0 0,-11 7-398 0 0,-7 7 790 0 0,0 0 0 0 0,1 2 0 0 0,1 0-1 0 0,0 0 1 0 0,1 2 0 0 0,0 0 0 0 0,2 0-1 0 0,-18 32 1 0 0,29-48-116 0 0,-4 6 30 0 0,1 1 0 0 0,-1-1 0 0 0,1 1 0 0 0,1 0 0 0 0,0 0 0 0 0,0 0 0 0 0,0 0 0 0 0,-1 9 0 0 0,6-5 34 0 0,-1-10-84 0 0,-1 1-1 0 0,1-1 1 0 0,-1 0-1 0 0,1 0 0 0 0,0 1 1 0 0,-1-1-1 0 0,1 0 1 0 0,0 0-1 0 0,0-1 1 0 0,0 1-1 0 0,0 0 0 0 0,0-1 1 0 0,0 1-1 0 0,0-1 1 0 0,2 1-1 0 0,33 1-1956 0 0,-14-3-3665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27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41 9671 0 0,'4'-10'380'0'0,"-2"7"-253"0"0,0-1-1 0 0,-1 1 1 0 0,0-1 0 0 0,0 1 0 0 0,0-1-1 0 0,1-6 6092 0 0,-9 18-5038 0 0,3-4-1012 0 0,-29 33 404 0 0,2 1 1 0 0,-48 78 0 0 0,63-90-425 0 0,-25 43 133 0 0,-46 102 0 0 0,-17 82-107 0 0,3-8-100 0 0,-27 13-430 0 0,118-241-70 0 0,-2 0 0 0 0,0 0 0 0 0,-17 17 0 0 0,7-13-1096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27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94 11975 0 0,'-5'-6'1083'0'0,"0"-2"1001"0"0,16 3 2224 0 0,3 2-3429 0 0,-1 0-1 0 0,1 1 1 0 0,20-1 0 0 0,6-1-480 0 0,312-34 955 0 0,-256 28-1403 0 0,22-1-1383 0 0,-41 10-2526 0 0,-46 3-1051 0 0,-4-2-1174 0 0</inkml:trace>
  <inkml:trace contextRef="#ctx0" brushRef="#br0" timeOffset="1">918 202 8287 0 0,'0'0'639'0'0,"-1"1"-415"0"0,-6 8 1573 0 0,-1 0-1 0 0,2 0 1 0 0,-1 0 0 0 0,-10 20 0 0 0,-16 46 4402 0 0,27-60-6462 0 0,-1 1 576 0 0,-17 25 0 0 0,16-28-325 0 0,0 1 0 0 0,-8 19 0 0 0,14-30-260 0 0,1 1 170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28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9215 0 0,'0'0'8532'0'0,"0"2"-8192"0"0,5 134 2174 0 0,-9 81 1257 0 0,4-216-2619 0 0,13-17-477 0 0,26-29-460 0 0,3 1 0 0 0,62-51 0 0 0,-73 68-232 0 0,199-152-802 0 0,-184 153-1381 0 0,-28 16 895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28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170 154 11975 0 0,'0'0'923'0'0,"1"2"-602"0"0,2 0-38 0 0,-1 0 0 0 0,1 0 0 0 0,-1 0-1 0 0,1-1 1 0 0,0 1 0 0 0,-1-1 0 0 0,1 0-1 0 0,0 1 1 0 0,0-1 0 0 0,0-1 0 0 0,0 1-1 0 0,0 0 1 0 0,0-1 0 0 0,1 1 0 0 0,-1-1-1 0 0,0 0 1 0 0,0 0 0 0 0,0 0 0 0 0,0-1-1 0 0,0 1 1 0 0,5-2 0 0 0,6-2 571 0 0,0 0 0 0 0,-1-1 0 0 0,19-10 0 0 0,-19 10-802 0 0,1-2 24 0 0,100-48 1224 0 0,-88 41-987 0 0,-1-2 0 0 0,29-22 0 0 0,-54 38-321 0 0,0 0 0 0 0,0 0 0 0 0,1 0 0 0 0,-1 0 0 0 0,0 0 0 0 0,0 0 0 0 0,0 0 0 0 0,0 0 0 0 0,0 0 0 0 0,1 0 0 0 0,-1 0 0 0 0,0-1 0 0 0,0 1 0 0 0,0 0 0 0 0,0 0 0 0 0,0 0 0 0 0,0 0 0 0 0,0 0 0 0 0,1 0 0 0 0,-1-1 0 0 0,0 1 0 0 0,0 0 0 0 0,0 0 0 0 0,0 0 0 0 0,0 0 0 0 0,0 0 0 0 0,0-1 0 0 0,0 1 0 0 0,0 0 0 0 0,0 0 0 0 0,0 0 0 0 0,0 0 0 0 0,0 0 0 0 0,0-1 0 0 0,0 1 0 0 0,0 0 0 0 0,0 0 0 0 0,0 0 0 0 0,0 0 0 0 0,0-1 0 0 0,0 1 0 0 0,0 0 0 0 0,0 0 0 0 0,0 0 0 0 0,0 0 0 0 0,0 0 0 0 0,-1 0 0 0 0,1-1 0 0 0,0 1 0 0 0,0 0 0 0 0,0 0 0 0 0,0 0 0 0 0,0 0 0 0 0,0 0 0 0 0,0 0 0 0 0,-1 0 0 0 0,1-1 0 0 0,-14-1-1037 0 0,-21 4-697 0 0,19 1 1484 0 0,-1 1 0 0 0,0 1 0 0 0,1 0 0 0 0,0 1 0 0 0,0 1 0 0 0,-24 13 0 0 0,21-8 265 0 0,-1 1-1 0 0,2 2 1 0 0,0-1 0 0 0,-22 24-1 0 0,-9 17 546 0 0,1 2 0 0 0,-56 89 0 0 0,89-124-481 0 0,-13 22 22 0 0,26-40-82 0 0,0-1 0 0 0,0 1 0 0 0,0 1 0 0 0,1-1 0 0 0,0 0 1 0 0,0 0-1 0 0,0 0 0 0 0,0 1 0 0 0,0 4 0 0 0,1-9-10 0 0,0 1 1 0 0,1 0 0 0 0,-1 0-1 0 0,0 0 1 0 0,0 0 0 0 0,0 0-1 0 0,1 0 1 0 0,-1 0-1 0 0,1 0 1 0 0,-1 0 0 0 0,0-1-1 0 0,1 1 1 0 0,-1 0 0 0 0,1 0-1 0 0,0-1 1 0 0,-1 1-1 0 0,1 0 1 0 0,0-1 0 0 0,-1 1-1 0 0,1 0 1 0 0,0-1 0 0 0,0 1-1 0 0,-1-1 1 0 0,1 1 0 0 0,0-1-1 0 0,0 0 1 0 0,0 1-1 0 0,0-1 1 0 0,0 0 0 0 0,0 1-1 0 0,0-1 1 0 0,0 0 0 0 0,0 0-1 0 0,-1 0 1 0 0,3 0-1 0 0,4 0-3 0 0,0 0-1 0 0,0 0 1 0 0,12-3 0 0 0,-10 2 6 0 0,28-5-54 0 0,65-20-1 0 0,-15 2 0 0 0,3 1-177 0 0,17-3-605 0 0,-105 26-255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29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15 5983 0 0,'6'-14'13219'0'0,"-8"26"-12993"0"0,-1 0 0 0 0,-1 1 0 0 0,0-1 0 0 0,0-1-1 0 0,-12 22 1 0 0,-39 55 827 0 0,41-66-960 0 0,-27 36 39 0 0,-64 68 0 0 0,103-124-352 0 0,-2 3-2481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01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1081 1 9559 0 0,'0'0'860'0'0,"-7"5"-688"0"0,-7 4 125 0 0,10-6-121 0 0,-1 0 0 0 0,1 0 0 0 0,0 0-1 0 0,-5 5 1 0 0,-25 32 1434 0 0,-46 71 1 0 0,28-35-544 0 0,9-18-325 0 0,-190 246 1616 0 0,-149 160-892 0 0,336-405-1418 0 0,2 1 0 0 0,-55 104 1 0 0,95-156-510 0 0,0 0-1 0 0,1 0 1 0 0,0 0 0 0 0,1 0-1 0 0,-2 13 1 0 0,3-19-1106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29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10135 0 0,'0'0'1080'0'0,"2"14"-1080"0"0,0 4 0 0 0,-1 3 64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30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242 457 8287 0 0,'-99'9'3119'0'0,"83"-9"-768"0"0,0 0-1 0 0,-1-1 0 0 0,-31-7 0 0 0,45 8-2163 0 0,0-1 1 0 0,0 0-1 0 0,0 0 0 0 0,0 0 1 0 0,0-1-1 0 0,0 1 0 0 0,0 0 1 0 0,1-1-1 0 0,-1 0 0 0 0,0 0 0 0 0,-3-4 1 0 0,5 5-130 0 0,0 0 0 0 0,0-1 0 0 0,0 1 0 0 0,1-1 0 0 0,-1 1 0 0 0,0 0 1 0 0,1-1-1 0 0,-1 0 0 0 0,1 1 0 0 0,0-1 0 0 0,0 1 0 0 0,-1-1 0 0 0,1 1 0 0 0,0-1 1 0 0,0 1-1 0 0,0-1 0 0 0,1 0 0 0 0,-1 1 0 0 0,0-1 0 0 0,1 1 0 0 0,-1-1 0 0 0,1 1 0 0 0,-1-1 1 0 0,1 1-1 0 0,1-2 0 0 0,4-8 53 0 0,1 0-1 0 0,1 1 1 0 0,-1 0 0 0 0,2 1-1 0 0,-1 0 1 0 0,1 0 0 0 0,11-7-1 0 0,-4 2-10 0 0,30-27-326 0 0,1 2 0 0 0,3 3 0 0 0,1 2 0 0 0,1 2 0 0 0,99-44 0 0 0,-134 69 187 0 0,-1 0-1 0 0,1 1 1 0 0,1 1-1 0 0,-1 0 1 0 0,1 2 0 0 0,26-3-1 0 0,-43 6 41 0 0,1 0 0 0 0,0 0 0 0 0,-1 0 0 0 0,1 0 0 0 0,-1 0 0 0 0,1 1-1 0 0,-1-1 1 0 0,1 0 0 0 0,0 1 0 0 0,-1 0 0 0 0,1-1 0 0 0,-1 1 0 0 0,0 0 0 0 0,1 0 0 0 0,-1-1 0 0 0,0 1-1 0 0,1 0 1 0 0,-1 0 0 0 0,2 3 0 0 0,-2-2 2 0 0,1 0 0 0 0,-1 0 1 0 0,-1 0-1 0 0,1 0 0 0 0,0 0 0 0 0,0 0 0 0 0,-1 0 0 0 0,1 0 0 0 0,-1 0 1 0 0,0 0-1 0 0,0 0 0 0 0,1 1 0 0 0,-2 1 0 0 0,1 6 15 0 0,-2-1-1 0 0,1 1 1 0 0,-2-1 0 0 0,1 0-1 0 0,-6 13 1 0 0,-52 105 245 0 0,11-28-211 0 0,39-76-154 0 0,-28 68-2663 0 0,33-77 1277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30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919 61 11055 0 0,'40'-61'8252'0'0,"-40"64"-8058"0"0,-1-1 0 0 0,0 0 1 0 0,0 0-1 0 0,0 0 0 0 0,0 0 0 0 0,-1 0 0 0 0,-2 3 0 0 0,-1 3 72 0 0,-32 60 304 0 0,-49 130 0 0 0,43-91-360 0 0,8-25-194 0 0,-99 227 93 0 0,-18-8-527 0 0,35-125-3332 0 0,96-148 2260 0 0</inkml:trace>
  <inkml:trace contextRef="#ctx0" brushRef="#br0" timeOffset="1">8 766 14743 0 0,'-1'-1'1136'0'0,"-5"0"2008"0"0,31 6-2473 0 0,-1-1 0 0 0,1-1 0 0 0,0-1 0 0 0,28-1 1 0 0,101-13-296 0 0,-105 7-77 0 0,246-39 166 0 0,-96 12-444 0 0,-159 27-965 0 0,-2 1-4645 0 0,-7 2-1723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30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205 169 3679 0 0,'0'0'167'0'0,"-1"2"-7"0"0,1 6 420 0 0,0-5 866 0 0,0 0 0 0 0,0 0 0 0 0,1 0 0 0 0,-1 0 0 0 0,1 0 0 0 0,0 0 0 0 0,0 0 1 0 0,2 4-1 0 0,-2-6-1265 0 0,0-1 0 0 0,0 1 0 0 0,0 0 1 0 0,0 0-1 0 0,1 0 0 0 0,-1-1 1 0 0,0 1-1 0 0,1-1 0 0 0,-1 1 1 0 0,0-1-1 0 0,1 1 0 0 0,-1-1 1 0 0,0 0-1 0 0,1 0 0 0 0,-1 0 1 0 0,1 0-1 0 0,2 0 0 0 0,-2 0 120 0 0,10 0 130 0 0,-1 0 1 0 0,1-1 0 0 0,-1 0 0 0 0,1-1-1 0 0,17-5 1 0 0,55-23 651 0 0,-59 20-850 0 0,-1 1-37 0 0,44-26 1 0 0,-61 31-208 0 0,0 0 1 0 0,0 0-1 0 0,-1-1 1 0 0,0 0-1 0 0,0-1 1 0 0,0 1-1 0 0,-1-1 1 0 0,1 0-1 0 0,-1-1 1 0 0,6-10-1 0 0,-10 16-34 0 0,-1 0-1 0 0,1-1 1 0 0,0 1-1 0 0,-1-1 0 0 0,1 1 1 0 0,-1 0-1 0 0,1-1 0 0 0,-1 1 1 0 0,0-1-1 0 0,0 0 0 0 0,1 1 1 0 0,-1-1-1 0 0,0 1 1 0 0,-1-1-1 0 0,1 1 0 0 0,0-1 1 0 0,0 1-1 0 0,-1-1 0 0 0,0-2 1 0 0,0 3-24 0 0,0 0 0 0 0,1-1 0 0 0,-1 1 0 0 0,0 0 0 0 0,-1 0 0 0 0,1 0 0 0 0,0 0 0 0 0,0 0 0 0 0,0 0 0 0 0,-1 0 0 0 0,1 0 0 0 0,0 1 0 0 0,-1-1 0 0 0,1 0 0 0 0,-1 1 0 0 0,-1-1 1 0 0,-3-1-165 0 0,-1 1 1 0 0,0 0-1 0 0,0 0 1 0 0,1 1 0 0 0,-1 0-1 0 0,0 0 1 0 0,-10 2 0 0 0,-12 4 135 0 0,0 1 0 0 0,1 2 1 0 0,0 0-1 0 0,1 2 1 0 0,0 2-1 0 0,1 0 1 0 0,0 1-1 0 0,1 2 1 0 0,-41 32-1 0 0,32-21 256 0 0,-51 45 179 0 0,72-59-252 0 0,1 0 0 0 0,0 0 1 0 0,1 1-1 0 0,-11 20 0 0 0,19-30-59 0 0,1-1-1 0 0,1 1 1 0 0,-1 0 0 0 0,0 0-1 0 0,1 0 1 0 0,0 0 0 0 0,0 0-1 0 0,0 0 1 0 0,0 0 0 0 0,0 6-1 0 0,2-8-17 0 0,-1 0-1 0 0,0 0 1 0 0,0 0-1 0 0,1 0 0 0 0,-1 0 1 0 0,1 0-1 0 0,-1 0 1 0 0,1 0-1 0 0,0 0 1 0 0,0 0-1 0 0,0-1 1 0 0,0 1-1 0 0,0 0 1 0 0,0-1-1 0 0,1 1 0 0 0,-1-1 1 0 0,0 1-1 0 0,1-1 1 0 0,-1 1-1 0 0,1-1 1 0 0,-1 0-1 0 0,1 0 1 0 0,3 2-1 0 0,3 1-133 0 0,0-1-1 0 0,1 0 1 0 0,-1 0-1 0 0,1-1 1 0 0,0 0-1 0 0,0 0 1 0 0,15 0-1 0 0,13 0-478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31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765 193 8751 0 0,'15'-17'1023'0'0,"-1"0"1"0"0,2 0-1 0 0,25-20 0 0 0,57-35 6576 0 0,-64 48-7519 0 0,-25 17 47 0 0,-7 5 26 0 0,-4 3-85 0 0,-15 7-16 0 0,1 0-1 0 0,1 2 0 0 0,-28 20 0 0 0,-41 43-136 0 0,52-44 59 0 0,-55 48-60 0 0,-63 57 66 0 0,146-130 44 0 0,0 0-1 0 0,0 0 1 0 0,1 1-1 0 0,-1-1 1 0 0,-5 11 0 0 0,8-14 150 0 0,16 2 6 0 0,-9-2-157 0 0,0-1-1 0 0,0-1 0 0 0,1 0 1 0 0,-1 1-1 0 0,0-2 0 0 0,0 1 1 0 0,0-1-1 0 0,0 0 1 0 0,-1 0-1 0 0,1 0 0 0 0,0-1 1 0 0,9-6-1 0 0,-2 0 38 0 0,0 0 1 0 0,-1-1-1 0 0,21-22 0 0 0,-20 17-131 0 0,12-18 0 0 0,-12 15-14 0 0,-12 17-56 0 0,-8 10-1227 0 0,-65 89 662 0 0,-58 107 0 0 0,128-202 722 0 0,-95 178 764 0 0,78-139-540 0 0,1 0 1 0 0,-17 67 0 0 0,23-54 69 0 0,-7 103 1 0 0,-1 7-123 0 0,17-151-181 0 0,0 0 1 0 0,-1 0 0 0 0,0-1-1 0 0,-2 0 1 0 0,1 0-1 0 0,-1 0 1 0 0,-9 12 0 0 0,10-18 19 0 0,1 0 1 0 0,-2-1-1 0 0,1 0 1 0 0,0 0-1 0 0,-1 0 0 0 0,0-1 1 0 0,-1 0-1 0 0,1 0 1 0 0,-1 0-1 0 0,0-1 1 0 0,0 0-1 0 0,-1-1 1 0 0,-12 5-1 0 0,14-6 61 0 0,1-1-1 0 0,-1 0 0 0 0,0-1 1 0 0,0 0-1 0 0,0 0 1 0 0,0 0-1 0 0,0 0 1 0 0,0-1-1 0 0,1 0 1 0 0,-1 0-1 0 0,0-1 0 0 0,0 0 1 0 0,1 0-1 0 0,-1 0 1 0 0,1 0-1 0 0,0-1 1 0 0,0 0-1 0 0,0 0 1 0 0,0 0-1 0 0,0-1 0 0 0,1 0 1 0 0,-1 0-1 0 0,1 0 1 0 0,0 0-1 0 0,0-1 1 0 0,1 1-1 0 0,-1-1 0 0 0,1 0 1 0 0,0 0-1 0 0,-4-10 1 0 0,5 8-60 0 0,0 0 1 0 0,0 0-1 0 0,1 1 0 0 0,0-1 1 0 0,0 0-1 0 0,1 0 1 0 0,0 0-1 0 0,0 0 1 0 0,2-7-1 0 0,0-1-347 0 0,1 1 1 0 0,1 0-1 0 0,7-19 0 0 0,10-19-1249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31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96 1839 0 0,'0'1'134'0'0,"-14"25"3983"0"0,11-21-3057 0 0,1-1 1 0 0,-1 1-1 0 0,1 0 1 0 0,-1 0 0 0 0,1 1-1 0 0,-2 9 1 0 0,3-10-743 0 0,1 0-1 0 0,0 0 1 0 0,0 0-1 0 0,0 0 1 0 0,0 0-1 0 0,1-1 1 0 0,-1 1-1 0 0,1 0 1 0 0,1 0 0 0 0,-1 0-1 0 0,1-1 1 0 0,-1 1-1 0 0,1-1 1 0 0,1 1-1 0 0,4 7 1 0 0,-5-9-160 0 0,0-1 0 0 0,1 1 0 0 0,-1 0 1 0 0,1-1-1 0 0,0 0 0 0 0,-1 0 0 0 0,1 1 1 0 0,0-2-1 0 0,0 1 0 0 0,0 0 0 0 0,1-1 0 0 0,-1 1 1 0 0,0-1-1 0 0,1 0 0 0 0,-1 0 0 0 0,1 0 1 0 0,-1-1-1 0 0,1 1 0 0 0,-1-1 0 0 0,1 0 0 0 0,-1 1 1 0 0,7-2-1 0 0,-1-1 53 0 0,1 0 0 0 0,0 0 0 0 0,-1-1 0 0 0,0 0 0 0 0,0-1 0 0 0,14-7 0 0 0,-5 0-2 0 0,35-25 1 0 0,-48 31-203 0 0,0 1 0 0 0,0-1 0 0 0,0-1 0 0 0,-1 1 0 0 0,0 0-1 0 0,0-1 1 0 0,0 0 0 0 0,-1 0 0 0 0,1 0 0 0 0,-2 0 0 0 0,1-1 0 0 0,-1 1 0 0 0,0-1 0 0 0,0 0 0 0 0,1-9 0 0 0,-2 12-41 0 0,-1 0 0 0 0,0 0 0 0 0,0 0 0 0 0,0 0 1 0 0,0 0-1 0 0,-1 0 0 0 0,1 0 0 0 0,-1 0 0 0 0,0 0 0 0 0,0 0 0 0 0,-1 0 0 0 0,1 0 1 0 0,-1 1-1 0 0,0-1 0 0 0,0 1 0 0 0,0-1 0 0 0,0 1 0 0 0,-1 0 0 0 0,1 0 0 0 0,-1 0 1 0 0,0 0-1 0 0,0 0 0 0 0,0 0 0 0 0,0 1 0 0 0,-1-1 0 0 0,1 1 0 0 0,-6-3 0 0 0,4 3-59 0 0,0 1-1 0 0,0-1 0 0 0,-1 1 0 0 0,1 0 0 0 0,0 0 0 0 0,0 1 1 0 0,-1-1-1 0 0,1 1 0 0 0,0 0 0 0 0,-1 1 0 0 0,1-1 1 0 0,0 1-1 0 0,-1 0 0 0 0,1 0 0 0 0,0 1 0 0 0,0 0 0 0 0,0 0 1 0 0,-7 4-1 0 0,-9 4-65 0 0,0 2 0 0 0,-32 25 0 0 0,50-35 160 0 0,-27 21 29 0 0,1 1-1 0 0,-34 37 1 0 0,46-43 102 0 0,2 1-1 0 0,0 0 1 0 0,1 1-1 0 0,-19 38 0 0 0,30-53-100 0 0,0 1 0 0 0,1 0-1 0 0,0 0 1 0 0,0 0-1 0 0,0 1 1 0 0,1-1-1 0 0,0 0 1 0 0,0 0 0 0 0,1 1-1 0 0,0-1 1 0 0,0 1-1 0 0,1 6 1 0 0,0-9-14 0 0,-1-1 1 0 0,2 1-1 0 0,-1 0 0 0 0,0 0 1 0 0,1-1-1 0 0,-1 1 1 0 0,1-1-1 0 0,0 0 0 0 0,1 1 1 0 0,-1-1-1 0 0,0 0 1 0 0,1 0-1 0 0,0 0 0 0 0,-1-1 1 0 0,1 1-1 0 0,0-1 1 0 0,0 1-1 0 0,1-1 0 0 0,-1 0 1 0 0,7 3-1 0 0,-1-1-57 0 0,1 0 0 0 0,0-1 0 0 0,0-1-1 0 0,0 1 1 0 0,15 1 0 0 0,26-1-5996 0 0,-14-3-951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31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0 666 6911 0 0,'0'0'15784'0'0,"0"-2"-14639"0"0,6-108 1934 0 0,-5 97-3023 0 0,0 0-1 0 0,1 0 1 0 0,0 0-1 0 0,1 0 1 0 0,1 0 0 0 0,0 0-1 0 0,1 1 1 0 0,0-1-1 0 0,1 1 1 0 0,0 1 0 0 0,1-1-1 0 0,0 1 1 0 0,1 0-1 0 0,0 1 1 0 0,1 0 0 0 0,0 0-1 0 0,0 1 1 0 0,1 0-1 0 0,12-9 1 0 0,20-11-83 0 0,2 2 0 0 0,64-31 1 0 0,101-31-209 0 0,-136 63-315 0 0,100-22-1 0 0,-66 23-6003 0 0,-83 20 3759 0 0,10-3-4656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32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13535 0 0,'0'0'1504'0'0,"0"2"-1153"0"0,3 28 878 0 0,-3 44 0 0 0,-1-44-245 0 0,5 55-1 0 0,20 46 302 0 0,6 48-1022 0 0,-26-79-163 0 0,-4-99 520 0 0,-8-17 408 0 0,7 12-945 0 0,1 0 1 0 0,0 0-1 0 0,1 0 0 0 0,-1 0 0 0 0,1 0 1 0 0,0 0-1 0 0,-1 0 0 0 0,2 0 0 0 0,-1 0 1 0 0,0 0-1 0 0,4-5 0 0 0,3-6 126 0 0,13-19-1 0 0,-10 17-115 0 0,18-26-9 0 0,3 0 0 0 0,66-69 0 0 0,92-58 99 0 0,-126 125-422 0 0,138-73-1 0 0,-163 97 183 0 0,-12 7-732 0 0,35-13 0 0 0,-45 21-1594 0 0,27-5 0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33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520 118 6911 0 0,'6'-16'-260'0'0,"-2"8"1529"0"0,0 0 0 0 0,-1-1-1 0 0,3-13 1 0 0,-5 20-1051 0 0,-1 0 1 0 0,1-1-1 0 0,-1 1 0 0 0,0 0 0 0 0,0 0 0 0 0,0 0 0 0 0,0 0 1 0 0,-1 0-1 0 0,1 0 0 0 0,0 0 0 0 0,-1 0 0 0 0,1 0 0 0 0,-1 0 1 0 0,0 0-1 0 0,0 0 0 0 0,0 0 0 0 0,0 0 0 0 0,0 1 0 0 0,0-1 1 0 0,0 0-1 0 0,-2-1 0 0 0,2 2-172 0 0,-1 0 1 0 0,1 0-1 0 0,-1 0 0 0 0,1 0 0 0 0,-1 1 1 0 0,1-1-1 0 0,-1 0 0 0 0,0 1 1 0 0,1-1-1 0 0,-1 1 0 0 0,0-1 0 0 0,1 1 1 0 0,-1 0-1 0 0,0 0 0 0 0,1 0 1 0 0,-1 0-1 0 0,0 0 0 0 0,0 0 1 0 0,1 0-1 0 0,-1 1 0 0 0,-1 0 0 0 0,-7 1 80 0 0,2 1-1 0 0,-16 7 0 0 0,12-5 20 0 0,-4 2 13 0 0,-1 1 0 0 0,1 1 0 0 0,-18 13 1 0 0,-43 37 145 0 0,34-25-203 0 0,-9 7 179 0 0,2 2 0 0 0,-69 74 0 0 0,118-115-260 0 0,-1-1 1 0 0,1 1-1 0 0,-1 0 0 0 0,1-1 1 0 0,0 1-1 0 0,-1 0 0 0 0,1 0 0 0 0,0 0 1 0 0,0 0-1 0 0,1 0 0 0 0,-1 0 0 0 0,0 0 1 0 0,1 0-1 0 0,-1 3 0 0 0,1-4-11 0 0,1 0 0 0 0,-1-1-1 0 0,1 0 1 0 0,-1 1 0 0 0,1-1 0 0 0,-1 1-1 0 0,1-1 1 0 0,-1 1 0 0 0,1-1-1 0 0,0 0 1 0 0,-1 0 0 0 0,1 1 0 0 0,0-1-1 0 0,-1 0 1 0 0,1 0 0 0 0,0 0 0 0 0,-1 0-1 0 0,2 1 1 0 0,-1-1 11 0 0,4 0 19 0 0,0 1 0 0 0,1-1 0 0 0,-1 0 0 0 0,1 0 1 0 0,-1 0-1 0 0,0-1 0 0 0,1 0 0 0 0,-1 0 0 0 0,0 0 1 0 0,0-1-1 0 0,6-2 0 0 0,8-3 33 0 0,27-16 0 0 0,44-32-72 0 0,120-96 0 0 0,-210 150 0 0 0,0 1 0 0 0,0 0 0 0 0,0 0 0 0 0,1 0 0 0 0,-1-1 0 0 0,0 1 0 0 0,0 0 0 0 0,0 0 0 0 0,0 0 0 0 0,0 0 0 0 0,1-1 0 0 0,-1 1 0 0 0,0 0 0 0 0,0 0 0 0 0,0 0 0 0 0,1 0 0 0 0,-1 0 0 0 0,0 0 0 0 0,0-1 0 0 0,0 1 0 0 0,1 0 0 0 0,-1 0 0 0 0,0 0 0 0 0,0 0 0 0 0,1 0 0 0 0,-1 0 0 0 0,0 0 0 0 0,0 0 0 0 0,0 0 0 0 0,1 0 0 0 0,-1 0 0 0 0,0 0 0 0 0,0 0 0 0 0,1 0 0 0 0,-1 1 0 0 0,0-1 0 0 0,0 0 0 0 0,0 0 0 0 0,1 0 0 0 0,-1 0 0 0 0,0 0 0 0 0,0 0 0 0 0,0 0 0 0 0,1 1 0 0 0,-1-1 0 0 0,0 0 0 0 0,0 0 0 0 0,0 0 0 0 0,0 0 0 0 0,0 1 0 0 0,1-1 0 0 0,-1 0 0 0 0,0 0 0 0 0,0 0 0 0 0,0 1 0 0 0,0-1 0 0 0,0 0 0 0 0,0 0 0 0 0,0 1 0 0 0,0-1 0 0 0,0 0 0 0 0,0 1 0 0 0,-1 12 0 0 0,1-13 0 0 0,-3 18 94 0 0,-1 1 0 0 0,-9 25 0 0 0,6-24-10 0 0,-6 33 1 0 0,13-51-86 0 0,-1 1 1 0 0,1-1 0 0 0,0 1-1 0 0,0 0 1 0 0,0-1 0 0 0,0 1-1 0 0,0-1 1 0 0,1 1 0 0 0,-1 0-1 0 0,1-1 1 0 0,0 1 0 0 0,0-1-1 0 0,2 5 1 0 0,-3-6-48 0 0,1 0 0 0 0,0 1 0 0 0,0-1 0 0 0,0 0 0 0 0,1 0-1 0 0,-1 0 1 0 0,0 0 0 0 0,0-1 0 0 0,1 1 0 0 0,-1 0 0 0 0,0 0 0 0 0,1-1 0 0 0,-1 1 0 0 0,0-1 0 0 0,1 1 0 0 0,-1-1 0 0 0,1 1 0 0 0,-1-1 0 0 0,1 0 0 0 0,-1 0 0 0 0,1 0-1 0 0,-1 0 1 0 0,1 0 0 0 0,-1 0 0 0 0,2-1 0 0 0,17-2-1862 0 0,2-5-4784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33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89 1839 0 0,'36'-61'1033'0'0,"-19"33"14888"0"0,-22 39-15341 0 0,1-6-500 0 0,-95 161 1106 0 0,-245 413-174 0 0,219-375-1077 0 0,19-9-3231 0 0,96-175 1341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0:22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1 181 9383 0 0,'0'0'1118'0'0,"1"-1"-494"0"0,4-3-180 0 0,0-1 0 0 0,0 2 0 0 0,0-1 0 0 0,1 1 0 0 0,-1 0 0 0 0,10-4 0 0 0,41-13 421 0 0,-40 15-569 0 0,334-77 3150 0 0,-251 63-2792 0 0,-60 11-513 0 0,0 1 1 0 0,0 2-1 0 0,67 1 0 0 0,-103 4-364 0 0,0 0 0 0 0,0 0-1 0 0,0 1 1 0 0,0 0 0 0 0,0-1-1 0 0,0 1 1 0 0,0 0 0 0 0,0 0-1 0 0,-1 1 1 0 0,1-1 0 0 0,0 1-1 0 0,-1-1 1 0 0,1 1 0 0 0,-1 0-1 0 0,0 0 1 0 0,1 0 0 0 0,-1 0-1 0 0,0 0 1 0 0,0 0 0 0 0,-1 1-1 0 0,3 2 1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01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8 107 11519 0 0,'-2'-9'212'0'0,"0"1"0"0"0,0-1 0 0 0,1 0 0 0 0,1 0-1 0 0,0 0 1 0 0,1-15 0 0 0,-1 23 1004 0 0,7-6 2905 0 0,10-2-2707 0 0,-6 6-1271 0 0,0 0 0 0 0,0 1 1 0 0,0 0-1 0 0,1 1 0 0 0,-1 0 1 0 0,12 1-1 0 0,6-1-20 0 0,232 4 1002 0 0,-162 0-2437 0 0,0-2-3851 0 0,-45-2-1511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33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4 11831 0 0,'0'0'1075'0'0,"-1"2"-883"0"0,-31 33 2058 0 0,20-23-1181 0 0,0 2 0 0 0,1 0-1 0 0,-17 25 1 0 0,15-15-756 0 0,2 1 1 0 0,0 1-1 0 0,1 0 0 0 0,2 0 0 0 0,0 1 0 0 0,2 0 0 0 0,1 0 1 0 0,-2 42-1 0 0,7-62-284 0 0,0 1 0 0 0,0-1 0 0 0,1 0 0 0 0,0 0 0 0 0,0 1 0 0 0,0-1 0 0 0,1 0 1 0 0,5 11-1 0 0,-6-16 12 0 0,0 0 1 0 0,0 0-1 0 0,0 0 1 0 0,0 0-1 0 0,0 0 1 0 0,1-1-1 0 0,-1 1 0 0 0,1 0 1 0 0,-1-1-1 0 0,1 1 1 0 0,0-1-1 0 0,-1 1 1 0 0,1-1-1 0 0,0 0 1 0 0,0 0-1 0 0,0 0 1 0 0,0 0-1 0 0,0 0 1 0 0,1 0-1 0 0,-1 0 1 0 0,0-1-1 0 0,0 1 1 0 0,0-1-1 0 0,1 0 1 0 0,-1 0-1 0 0,0 1 1 0 0,0-1-1 0 0,1-1 1 0 0,-1 1-1 0 0,0 0 1 0 0,3-1-1 0 0,1-1 66 0 0,-1 1 0 0 0,0-1 0 0 0,0 0 0 0 0,0 0 0 0 0,0-1 0 0 0,0 0 0 0 0,-1 1 0 0 0,1-2 0 0 0,-1 1 0 0 0,6-6-1 0 0,5-6 255 0 0,18-24 0 0 0,-13 16-91 0 0,250-274 207 0 0,-237 264-2072 0 0,1 0-4531 0 0,0 3-2030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34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23 274 9671 0 0,'0'0'748'0'0,"1"1"-492"0"0,-1 1 84 0 0,0-1 0 0 0,1 1-1 0 0,-1-1 1 0 0,1 1 0 0 0,-1-1-1 0 0,1 1 1 0 0,0-1 0 0 0,-1 1-1 0 0,1-1 1 0 0,0 0 0 0 0,0 0-1 0 0,0 1 1 0 0,0-1 0 0 0,0 0-1 0 0,0 0 1 0 0,0 0 0 0 0,2 1-1 0 0,1 0 179 0 0,-1 0-1 0 0,1 0 1 0 0,0 0-1 0 0,0-1 0 0 0,8 3 1 0 0,-8-4-300 0 0,1 1 1 0 0,0 0-1 0 0,-1-1 1 0 0,1 0-1 0 0,0 0 0 0 0,0 0 1 0 0,-1-1-1 0 0,7 0 1 0 0,38-13 870 0 0,-24 6-656 0 0,27-6 104 0 0,84-36 1 0 0,-120 43-571 0 0,0-1 1 0 0,-1 0-1 0 0,0-1 1 0 0,-1-1 0 0 0,0-1-1 0 0,0 0 1 0 0,-1 0-1 0 0,-1-1 1 0 0,16-19-1 0 0,-25 26-20 0 0,-1 1 0 0 0,1-1 0 0 0,0 1 0 0 0,-1-1 0 0 0,0 0 0 0 0,0 0 0 0 0,-1 0 0 0 0,2-7 0 0 0,-3 10 18 0 0,1-1 1 0 0,-1 0-1 0 0,0 1 1 0 0,1-1-1 0 0,-1 1 0 0 0,0-1 1 0 0,-1 0-1 0 0,1 1 1 0 0,0-1-1 0 0,-1 1 1 0 0,0-1-1 0 0,1 1 0 0 0,-1-1 1 0 0,0 1-1 0 0,0-1 1 0 0,-1 1-1 0 0,1 0 0 0 0,-3-4 1 0 0,4 6 6 0 0,-1-1-1 0 0,0 0 1 0 0,0 0 0 0 0,0 1 0 0 0,0-1 0 0 0,0 0-1 0 0,0 1 1 0 0,-1-1 0 0 0,1 1 0 0 0,0-1 0 0 0,0 1-1 0 0,0 0 1 0 0,0 0 0 0 0,-1-1 0 0 0,1 1 0 0 0,0 0-1 0 0,0 0 1 0 0,-1 0 0 0 0,1 0 0 0 0,-2 1 0 0 0,-27 7-261 0 0,21-5 264 0 0,-14 6 8 0 0,1 2-1 0 0,0 0 1 0 0,1 1-1 0 0,0 1 1 0 0,-21 18-1 0 0,-3 0 26 0 0,-98 77 188 0 0,124-92-141 0 0,2 1 0 0 0,-1 1-1 0 0,2 1 1 0 0,1 0 0 0 0,-16 26-1 0 0,27-38-36 0 0,0 0 0 0 0,1-1 1 0 0,-1 2-1 0 0,2-1 0 0 0,-1 0 0 0 0,1 0 0 0 0,0 1 0 0 0,1 0 1 0 0,-2 10-1 0 0,3-13-1 0 0,0-1 1 0 0,0 0-1 0 0,1 0 0 0 0,0 0 1 0 0,-1 0-1 0 0,1 0 1 0 0,1 0-1 0 0,-1 0 0 0 0,1 0 1 0 0,-1 0-1 0 0,1-1 0 0 0,0 1 1 0 0,0-1-1 0 0,1 1 1 0 0,-1-1-1 0 0,1 0 0 0 0,-1 0 1 0 0,7 6-1 0 0,-3-4 22 0 0,0-1 1 0 0,1 1-1 0 0,-1-1 0 0 0,1-1 0 0 0,0 1 0 0 0,0-1 1 0 0,0 0-1 0 0,0-1 0 0 0,0 0 0 0 0,11 2 1 0 0,-7-2-568 0 0,0-1 1 0 0,15 0 0 0 0,22-5-6152 0 0,-29-1 124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34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60 12439 0 0,'8'-9'598'0'0,"14"-20"1316"0"0,-17 21 784 0 0,-4 7-2275 0 0,0 0 0 0 0,-1 0 1 0 0,1 0-1 0 0,-1 0 0 0 0,1 0 1 0 0,-1 0-1 0 0,1 0 0 0 0,-1 0 1 0 0,0 0-1 0 0,0 0 0 0 0,1-2 0 0 0,-10 7-398 0 0,1 0 0 0 0,0 0-1 0 0,0 1 1 0 0,1 0-1 0 0,-1 0 1 0 0,1 0-1 0 0,0 1 1 0 0,-11 12-1 0 0,-47 61 135 0 0,57-69-156 0 0,-28 40-3 0 0,-29 35 0 0 0,38-53 0 0 0,-28 35 0 0 0,48-58 0 0 0,1 1 0 0 0,0 0 0 0 0,0 0 0 0 0,1 1 0 0 0,-4 13 0 0 0,8-21-3 0 0,0 0-1 0 0,0 0 1 0 0,1 0 0 0 0,-1 0-1 0 0,1 0 1 0 0,0 0-1 0 0,0 0 1 0 0,0 0 0 0 0,0 0-1 0 0,1 0 1 0 0,-1 0 0 0 0,1 0-1 0 0,0 0 1 0 0,0 0-1 0 0,0 0 1 0 0,0 0 0 0 0,0 0-1 0 0,1-1 1 0 0,-1 1 0 0 0,1 0-1 0 0,0-1 1 0 0,-1 0-1 0 0,1 1 1 0 0,1-1 0 0 0,3 4-1 0 0,5 3-24 0 0,0-1 0 0 0,1 0 0 0 0,0-1 0 0 0,19 9 0 0 0,2 1-3 0 0,-28-14 43 0 0,0 0 0 0 0,0 0 0 0 0,0 0 0 0 0,0 0 0 0 0,-1 1 0 0 0,1 0 0 0 0,-1 0 0 0 0,0 1 0 0 0,0-1 0 0 0,-1 1 0 0 0,1-1 0 0 0,-1 1 0 0 0,0 0-1 0 0,0 1 1 0 0,-1-1 0 0 0,1 0 0 0 0,-1 1 0 0 0,2 8 0 0 0,-4-11 22 0 0,12 71 618 0 0,-11-66-513 0 0,-1 1 1 0 0,0-1-1 0 0,-1 0 0 0 0,1 0 0 0 0,-1 1 0 0 0,-1-1 0 0 0,-2 8 0 0 0,3-13-78 0 0,0-1 0 0 0,0 0 1 0 0,-1 0-1 0 0,1 0 0 0 0,0 0 1 0 0,-1 0-1 0 0,1-1 0 0 0,-1 1 0 0 0,1 0 1 0 0,-1-1-1 0 0,0 1 0 0 0,0-1 1 0 0,0 1-1 0 0,0-1 0 0 0,0 0 0 0 0,0 0 1 0 0,0 0-1 0 0,0 0 0 0 0,-1 0 1 0 0,1 0-1 0 0,0-1 0 0 0,-1 1 0 0 0,-3-1 1 0 0,-6 2 89 0 0,0-1 1 0 0,0-1-1 0 0,-18-2 1 0 0,18 1-103 0 0,-233-25 275 0 0,143 3-3042 0 0,82 17-3367 0 0,5-1-1897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20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726 0 10855 0 0,'0'0'4510'0'0,"0"2"-3920"0"0,5 60 1409 0 0,-2-44-1565 0 0,-2-1-1 0 0,0 0 1 0 0,-1 20 0 0 0,-3-16-277 0 0,0-1 1 0 0,-2 1 0 0 0,0-1 0 0 0,-2 0 0 0 0,-14 32 0 0 0,-56 90 58 0 0,51-98-143 0 0,-44 66 17 0 0,-101 121 1 0 0,89-128-39 0 0,-91 120 77 0 0,90-97-75 0 0,74-106-145 0 0,9-18-32 0 0,13-2-403 0 0,-11 1 312 0 0,1-1-1 0 0,-1 0 1 0 0,0 0-1 0 0,1 0 1 0 0,-1 0-1 0 0,1-1 1 0 0,-1 1 0 0 0,0-1-1 0 0,5-1 1 0 0,12-6-1116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20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193 207 2303 0 0,'-62'-3'232'0'0,"-16"1"1642"0"0,52 4 2722 0 0,-1 2 6736 0 0,91 5-10515 0 0,-24-10-547 0 0,0-3 0 0 0,1-1 0 0 0,60-15 0 0 0,-17 3-65 0 0,89-11 96 0 0,82-16-19 0 0,-103 8-242 0 0,109-21-230 0 0,-250 55-452 0 0,-1 1-1 0 0,1 0 0 0 0,0 1 0 0 0,-1 0 0 0 0,13 2 0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20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11 7831 0 0,'-22'-4'670'0'0,"1"1"0"0"0,0 1 0 0 0,-1 1-1 0 0,1 1 1 0 0,-1 0 0 0 0,1 2-1 0 0,-1 1 1 0 0,1 0 0 0 0,-35 11-1 0 0,24-3 46 0 0,1 1-1 0 0,0 1 1 0 0,1 2-1 0 0,1 1 1 0 0,-42 29-1 0 0,55-33-443 0 0,1 1-1 0 0,0 0 1 0 0,-20 24-1 0 0,27-28-174 0 0,1 0-1 0 0,0 0 1 0 0,1 1 0 0 0,0 0-1 0 0,0 0 1 0 0,1 0-1 0 0,-5 18 1 0 0,9-26-86 0 0,0 0 0 0 0,1 0 1 0 0,-1 0-1 0 0,1 1 0 0 0,0-1 1 0 0,-1 0-1 0 0,1 0 0 0 0,0 0 1 0 0,0 1-1 0 0,1-1 0 0 0,-1 0 1 0 0,0 0-1 0 0,1 1 0 0 0,-1-1 1 0 0,1 0-1 0 0,0 0 0 0 0,0 0 1 0 0,0 0-1 0 0,0 0 0 0 0,0 0 1 0 0,0 0-1 0 0,0 0 0 0 0,1 0 1 0 0,-1-1-1 0 0,1 1 0 0 0,1 1 1 0 0,0 0 7 0 0,1-1 1 0 0,0 0-1 0 0,-1 0 1 0 0,1 0-1 0 0,0-1 1 0 0,0 1 0 0 0,0-1-1 0 0,0 0 1 0 0,0 0-1 0 0,0 0 1 0 0,0-1-1 0 0,0 0 1 0 0,6 1 0 0 0,11-2 52 0 0,-1-1 0 0 0,1-1 0 0 0,-1 0 0 0 0,30-10 1 0 0,-12 0-15 0 0,50-23 0 0 0,-78 32-136 0 0,-1 0-111 0 0,0-1 0 0 0,1 1 1 0 0,-1-2-1 0 0,-1 1 1 0 0,13-11-1 0 0,-35 22-308 0 0,5-3 417 0 0,-1 2 7 0 0,0 1 0 0 0,0 0 1 0 0,1 0-1 0 0,-16 14 0 0 0,24-19-33 0 0,3-1-933 0 0,10-4 60 0 0,0 0-1 0 0,22-11 1 0 0,-4-1-407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21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16 5983 0 0,'7'-16'10447'0'0,"-7"19"-9188"0"0,-5 13-643 0 0,-1-1-1 0 0,0 1 1 0 0,-13 23 0 0 0,0-1-202 0 0,-278 498 1242 0 0,128-293-4420 0 0,138-203 609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21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1 603 3679 0 0,'18'-26'109'0'0,"27"-28"0"0"0,-19 27 3835 0 0,58-46 0 0 0,41-10 3869 0 0,-37 34-7728 0 0,8-3 846 0 0,222-107 633 0 0,-301 152-1980 0 0,88-37 1384 0 0,-50 26-2524 0 0,-2 8-4792 0 0</inkml:trace>
  <inkml:trace contextRef="#ctx0" brushRef="#br0" timeOffset="1">68 448 16007 0 0,'0'0'1452'0'0,"1"2"-1196"0"0,6 5-132 0 0,-1-1-1 0 0,1 0 0 0 0,0 0 0 0 0,0-1 1 0 0,0 0-1 0 0,1 0 0 0 0,0-1 1 0 0,0 0-1 0 0,0 0 0 0 0,1-1 0 0 0,12 4 1 0 0,13 1 568 0 0,57 7 1 0 0,-61-11-474 0 0,184 26-1429 0 0,-196-29-3606 0 0,-1 0-1542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21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166 272 5527 0 0,'0'0'9268'0'0,"1"1"-8212"0"0,4 0-872 0 0,0 0 0 0 0,1 0-1 0 0,-1 0 1 0 0,0-1 0 0 0,0 0-1 0 0,0 0 1 0 0,0 0 0 0 0,0-1-1 0 0,0 1 1 0 0,9-4 0 0 0,6-1 132 0 0,25-12 1 0 0,-25 9-84 0 0,36-14-210 0 0,0-2 1 0 0,-1-3-1 0 0,-1-2 1 0 0,56-42-1 0 0,-110 71-28 0 0,7-5-208 0 0,0 1 1 0 0,-1-2-1 0 0,0 1 1 0 0,0 0-1 0 0,-1-1 1 0 0,1 0-1 0 0,5-9 1 0 0,-11 15 178 0 0,0-1 0 0 0,0 1 0 0 0,-1 0 0 0 0,1-1 0 0 0,0 1 0 0 0,0-1 0 0 0,0 1 0 0 0,0-1 0 0 0,0 1 0 0 0,-1 0-1 0 0,1-1 1 0 0,0 1 0 0 0,0-1 0 0 0,-1 1 0 0 0,1 0 0 0 0,0-1 0 0 0,0 1 0 0 0,-1 0 0 0 0,1-1 0 0 0,0 1 0 0 0,-1 0 0 0 0,1 0 0 0 0,-1-1 0 0 0,1 1 0 0 0,0 0 0 0 0,-1 0 0 0 0,1 0-30 0 0,-3-2-12 0 0,0 1-1 0 0,1 0 0 0 0,-1 0 1 0 0,0 1-1 0 0,1-1 0 0 0,-1 0 1 0 0,0 1-1 0 0,0 0 0 0 0,0 0 1 0 0,0-1-1 0 0,1 2 0 0 0,-5-1 1 0 0,-35 8-384 0 0,25-3 477 0 0,1 1-1 0 0,-1 1 1 0 0,1 0-1 0 0,-17 11 1 0 0,-59 43 815 0 0,53-34-451 0 0,-25 18 837 0 0,-70 61-1 0 0,110-84-858 0 0,1 2 0 0 0,1 0 0 0 0,1 1 0 0 0,1 1 0 0 0,-27 45 1 0 0,43-63-261 0 0,-1 1 0 0 0,1 0 1 0 0,0 0-1 0 0,-4 18 0 0 0,8-25-90 0 0,-1 0-1 0 0,1 1 0 0 0,-1-1 0 0 0,1 1 0 0 0,0-1 0 0 0,0 1 1 0 0,0-1-1 0 0,0 1 0 0 0,0-1 0 0 0,1 1 0 0 0,-1-1 0 0 0,1 1 1 0 0,-1-1-1 0 0,1 1 0 0 0,0-1 0 0 0,0 0 0 0 0,0 0 1 0 0,1 1-1 0 0,-1-1 0 0 0,0 0 0 0 0,1 0 0 0 0,-1 0 0 0 0,1 0 1 0 0,2 2-1 0 0,1-1 1 0 0,0 0 1 0 0,1 0-1 0 0,-1 0 0 0 0,0 0 1 0 0,1-1-1 0 0,-1 0 0 0 0,1 0 1 0 0,0-1-1 0 0,10 2 1 0 0,1-1-564 0 0,0-1 1 0 0,21-1-1 0 0,10-3-6514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22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30 5983 0 0,'-5'-4'92'0'0,"-1"1"0"0"0,1 0 0 0 0,0 0 0 0 0,-1 0 0 0 0,0 1 0 0 0,0-1 0 0 0,0 2-1 0 0,-6-3 1 0 0,4 3 643 0 0,-1 0-1 0 0,0 0 0 0 0,0 1 0 0 0,0 0 0 0 0,0 0 1 0 0,1 1-1 0 0,-1 1 0 0 0,-14 3 0 0 0,9-1 437 0 0,-1 1-1 0 0,1 1 1 0 0,0 0 0 0 0,-18 11-1 0 0,17-8-1428 0 0,-20 17 0 0 0,29-21 403 0 0,-1 1 0 0 0,1 1 0 0 0,0-1 0 0 0,1 1 1 0 0,-1 0-1 0 0,1 0 0 0 0,1 0 0 0 0,-1 1 0 0 0,1 0 0 0 0,1 0 0 0 0,-1 0 0 0 0,1 0 0 0 0,-2 11 0 0 0,4-14-95 0 0,0 0 0 0 0,1 0 0 0 0,-1 0-1 0 0,1 0 1 0 0,0 1 0 0 0,0-1 0 0 0,1 0 0 0 0,0 0 0 0 0,0 1-1 0 0,0-1 1 0 0,0 0 0 0 0,1 0 0 0 0,0 0 0 0 0,0-1-1 0 0,0 1 1 0 0,0 0 0 0 0,1-1 0 0 0,0 1 0 0 0,0-1 0 0 0,0 0-1 0 0,1 0 1 0 0,-1 0 0 0 0,5 3 0 0 0,0-1-13 0 0,-1-1 0 0 0,1 1 0 0 0,1-2 1 0 0,-1 1-1 0 0,1-1 0 0 0,-1-1 0 0 0,1 0 0 0 0,0 0 1 0 0,0 0-1 0 0,1-1 0 0 0,-1-1 0 0 0,0 0 0 0 0,1 0 1 0 0,-1 0-1 0 0,1-1 0 0 0,13-2 0 0 0,-3-1 13 0 0,1 0 0 0 0,-1-1 0 0 0,0-1 0 0 0,0-1 0 0 0,-1-1 0 0 0,29-14 0 0 0,-42 18-40 0 0,0 0 0 0 0,-1 0 0 0 0,1-1 0 0 0,-1 0 0 0 0,0 0 0 0 0,0 0 0 0 0,-1-1 0 0 0,1 0 0 0 0,-1 0 0 0 0,0 0 0 0 0,4-6 0 0 0,-6 7-5 0 0,0 0 1 0 0,0 0-1 0 0,-1 0 1 0 0,1 0-1 0 0,-1 0 1 0 0,0 0-1 0 0,0 0 1 0 0,0 0-1 0 0,-1-1 1 0 0,1 1 0 0 0,-1 0-1 0 0,0 0 1 0 0,0-1-1 0 0,-1 1 1 0 0,1 0-1 0 0,-1 0 1 0 0,-2-8-1 0 0,-1 4-60 0 0,1 0-1 0 0,-1 0 1 0 0,-1 0-1 0 0,1 1 1 0 0,-1 0-1 0 0,0 0 1 0 0,-1 0 0 0 0,0 1-1 0 0,0-1 1 0 0,0 2-1 0 0,-1-1 1 0 0,0 0-1 0 0,-13-7 1 0 0,7 5-90 0 0,-1 1 0 0 0,0 1 0 0 0,0-1 0 0 0,-1 2 0 0 0,0 0 0 0 0,-28-5 1 0 0,8 4-2135 0 0,22 3-4652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02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31 11519 0 0,'0'0'2374'0'0,"-2"0"-1101"0"0,-3 3-859 0 0,1-1 1 0 0,-1 1-1 0 0,1 0 0 0 0,0 0 1 0 0,0 0-1 0 0,0 0 0 0 0,0 1 1 0 0,-4 5-1 0 0,-27 37-188 0 0,23-29 68 0 0,-29 38 50 0 0,-128 183 320 0 0,164-231-653 0 0,1 1-1 0 0,0-1 1 0 0,1 0-1 0 0,-1 1 1 0 0,1 0-1 0 0,1 0 1 0 0,-3 12-1 0 0,5-9 38 0 0,1-10-37 0 0,-1 0-1 0 0,1 1 1 0 0,0-1-1 0 0,0 1 1 0 0,0-1-1 0 0,0 0 1 0 0,0 0 0 0 0,0 1-1 0 0,0-1 1 0 0,0 0-1 0 0,0 0 1 0 0,1 0-1 0 0,-1 0 1 0 0,0 0-1 0 0,1-1 1 0 0,-1 1-1 0 0,1 0 1 0 0,-1-1 0 0 0,1 1-1 0 0,-1-1 1 0 0,1 1-1 0 0,-1-1 1 0 0,1 0-1 0 0,-1 1 1 0 0,1-1-1 0 0,0 0 1 0 0,1 0-1 0 0,6 0 42 0 0,-1 0-1 0 0,1-1 0 0 0,13-2 0 0 0,28-7 13 0 0,-1-3 0 0 0,0-1-1 0 0,-1-3 1 0 0,0-2 0 0 0,-2-2-1 0 0,0-2 1 0 0,44-29 0 0 0,-56 30-46 0 0,0-1 0 0 0,36-33 0 0 0,-61 49-17 0 0,-1-1 1 0 0,0 0-1 0 0,-1 0 0 0 0,0-1 1 0 0,0 0-1 0 0,-1 0 1 0 0,0-1-1 0 0,-1 0 1 0 0,0 0-1 0 0,0 0 1 0 0,-1 0-1 0 0,-1-1 1 0 0,4-12-1 0 0,-7 19-3 0 0,1 1 0 0 0,-1 0 0 0 0,0 0 0 0 0,0 0 0 0 0,0 0 0 0 0,0-1 0 0 0,-1 1 0 0 0,1 0 0 0 0,-1 0 0 0 0,0 0 0 0 0,1 0 0 0 0,-1 0 0 0 0,-1 0 0 0 0,1 0 0 0 0,0 0 0 0 0,-1 0 0 0 0,0 1 0 0 0,1-1 0 0 0,-1 0 0 0 0,0 1 0 0 0,-1 0 0 0 0,-3-5 0 0 0,0 3-39 0 0,1 0 1 0 0,-1 1 0 0 0,0 0 0 0 0,0 0 0 0 0,0 0 0 0 0,-1 0 0 0 0,1 1-1 0 0,0 0 1 0 0,-14-2 0 0 0,1 1-407 0 0,0 1 0 0 0,0 0-1 0 0,0 2 1 0 0,-1 0 0 0 0,-18 3-1 0 0,13 1-6236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22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5 414 6911 0 0,'-1'-3'8220'0'0,"-2"-11"-2640"0"0,5 8-5324 0 0,1 0-1 0 0,-1 0 0 0 0,2 0 1 0 0,-1 0-1 0 0,1 0 0 0 0,-1 0 1 0 0,2 1-1 0 0,-1 0 0 0 0,0 0 1 0 0,1 0-1 0 0,0 0 0 0 0,7-4 1 0 0,11-7-88 0 0,43-24 1 0 0,-31 20 45 0 0,209-119-32 0 0,-130 83-166 0 0,-90 46-106 0 0,0 1 1 0 0,47-10-1 0 0,-63 18 53 0 0,21-8-86 0 0,-28 8 46 0 0,-1 3-171 0 0,-12 33 212 0 0,-30 60 0 0 0,26-62 16 0 0,1 1 1 0 0,-11 36-1 0 0,23-57 38 0 0,0 0-1 0 0,0 0 0 0 0,1 0 1 0 0,1 0-1 0 0,0 15 1 0 0,1-24-11 0 0,0 1 0 0 0,1 0 0 0 0,-1 0 0 0 0,1 0-1 0 0,1 0 1 0 0,-1-1 0 0 0,1 1 0 0 0,-1-1 0 0 0,1 1 0 0 0,1-1 0 0 0,-1 0 0 0 0,1 1 0 0 0,-1-1 0 0 0,1 0 0 0 0,0-1 0 0 0,0 1 0 0 0,5 3-1 0 0,1 0 10 0 0,0-1-1 0 0,0 0 1 0 0,0 0-1 0 0,1-1 0 0 0,0 0 1 0 0,0-1-1 0 0,0 0 0 0 0,1-1 1 0 0,15 3-1 0 0,10 0-16 0 0,53 3 0 0 0,51-8-1844 0 0,-80-5-4209 0 0,-17 1-996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44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725 123 5527 0 0,'111'-61'1255'0'0,"-1"0"5542"0"0,-116 71-5937 0 0,-2 1-569 0 0,-2 0-1 0 0,1 0 1 0 0,-2 0-1 0 0,-19 15 1 0 0,-52 31 636 0 0,21-15-349 0 0,1 1-184 0 0,-198 155-18 0 0,175-130-376 0 0,-69 62 0 0 0,126-105-1 0 0,1 0-1 0 0,1 2 0 0 0,2 0 1 0 0,-20 32-1 0 0,36-49 13 0 0,1 0 1 0 0,0 0 0 0 0,1 1-1 0 0,0-1 1 0 0,0 1-1 0 0,1 0 1 0 0,-1 14-1 0 0,3-18 16 0 0,0 1 0 0 0,1 0 0 0 0,0 0 0 0 0,1 0 0 0 0,0 0 0 0 0,0 0 0 0 0,1 0 0 0 0,-1-1 0 0 0,2 1 0 0 0,-1-1 0 0 0,6 12 0 0 0,-5-13 19 0 0,1 1 0 0 0,0-1 0 0 0,0 0 0 0 0,1 0 0 0 0,-1-1 0 0 0,1 1 0 0 0,0-1-1 0 0,1 0 1 0 0,-1-1 0 0 0,9 6 0 0 0,-4-4 74 0 0,0 0 0 0 0,1 0 0 0 0,0-1 0 0 0,0-1-1 0 0,19 5 1 0 0,2-2 160 0 0,-1-2 0 0 0,1-2 0 0 0,56 0 0 0 0,7-8-683 0 0,-42 1-2858 0 0,-38 3-1147 0 0,-2-3-1152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44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55 11831 0 0,'32'-55'3611'0'0,"-48"72"-2622"0"0,-17 32-599 0 0,-34 70 1 0 0,22-36-180 0 0,-169 271 517 0 0,-2-2-424 0 0,184-291-292 0 0,-7 13-980 0 0,33-64-1115 0 0,-1-1 0 0 0,-14 15 0 0 0,10-15-2784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44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1 213 7831 0 0,'0'0'706'0'0,"2"0"-328"0"0,26-4 3001 0 0,43-6 673 0 0,37-10-2619 0 0,33-14-450 0 0,76-15-426 0 0,-3 2-1310 0 0,-125 19-4448 0 0,-36 8-549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45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757 1 7831 0 0,'0'0'603'0'0,"-1"1"-396"0"0,-190 345 7904 0 0,94-178-6548 0 0,40-64-919 0 0,-98 165 47 0 0,118-211-673 0 0,-1-2-1 0 0,-71 78 1 0 0,104-129-58 0 0,-1 0-1 0 0,1 0 1 0 0,-1 0 0 0 0,0 0-1 0 0,0-1 1 0 0,-13 7 0 0 0,18-11 39 0 0,0 0 0 0 0,1 1 0 0 0,-1-1 0 0 0,1 0 0 0 0,-1 0 0 0 0,1 0 0 0 0,-1 1 0 0 0,0-1 0 0 0,1 0 0 0 0,-1 0 0 0 0,1 0 1 0 0,-1 0-1 0 0,0 0 0 0 0,1 0 0 0 0,-1 0 0 0 0,0 0 0 0 0,0 0 0 0 0,-2-4 4 0 0,3 3-3 0 0,0-2 0 0 0,-1 1 1 0 0,0-1-1 0 0,1 0 0 0 0,-1 0 0 0 0,1 0 0 0 0,0 1 0 0 0,0-1 1 0 0,0 0-1 0 0,0 0 0 0 0,0 0 0 0 0,1 1 0 0 0,0-1 0 0 0,-1 0 1 0 0,1 0-1 0 0,1-2 0 0 0,4-9-5 0 0,10-20-1 0 0,-15 31 4 0 0,13-22-30 0 0,1 1 0 0 0,1 1 1 0 0,1 1-1 0 0,0 0 0 0 0,38-34 1 0 0,-29 33-24 0 0,0 2 1 0 0,1 0 0 0 0,1 2 0 0 0,44-22-1 0 0,20 0-63 0 0,-77 36 98 0 0,1 0-1 0 0,0 1 1 0 0,33-5-1 0 0,-47 9 27 0 0,0 0 0 0 0,0-1 0 0 0,0 1 0 0 0,0 0 0 0 0,0 1 0 0 0,0-1 0 0 0,0 0 0 0 0,0 0 0 0 0,0 1 0 0 0,0 0 0 0 0,0-1 0 0 0,0 1 0 0 0,0 0 0 0 0,0 0 0 0 0,0 0 0 0 0,-1 0 0 0 0,1 0 0 0 0,0 0 0 0 0,-1 0 0 0 0,3 2 0 0 0,-3-1 5 0 0,0 0-1 0 0,0 0 0 0 0,1 0 1 0 0,-1 0-1 0 0,0 0 0 0 0,-1 1 1 0 0,1-1-1 0 0,0 0 0 0 0,-1 0 1 0 0,1 1-1 0 0,-1-1 0 0 0,0 0 1 0 0,0 0-1 0 0,1 1 0 0 0,-2-1 1 0 0,1 0-1 0 0,-1 5 0 0 0,-5 22 185 0 0,-2 0 1 0 0,0 0-1 0 0,-3 0 0 0 0,-16 33 0 0 0,12-32-26 0 0,-22 32-1 0 0,-11 22-105 0 0,43-76-16 0 0,0-1-741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45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2 11775 0 0,'0'0'1363'0'0,"-2"0"-804"0"0,-7-1-159 0 0,1 1 1 0 0,-1 0-1 0 0,1 0 1 0 0,-1 1-1 0 0,1 0 0 0 0,-12 4 1 0 0,-53 17 127 0 0,51-14-173 0 0,9-3-300 0 0,0 1 0 0 0,0 0-1 0 0,1 1 1 0 0,0 0 0 0 0,0 1-1 0 0,1 0 1 0 0,0 1 0 0 0,0 1 0 0 0,1-1-1 0 0,-11 15 1 0 0,5-5 226 0 0,1 2 0 0 0,1-1 1 0 0,1 2-1 0 0,-19 42 0 0 0,28-55-55 0 0,1 0 1 0 0,-4 15-1 0 0,6-21-187 0 0,1 0 1 0 0,0 0-1 0 0,-1 0 1 0 0,1 0 0 0 0,0 0-1 0 0,0 0 1 0 0,1 0-1 0 0,-1 0 1 0 0,1 0-1 0 0,-1 1 1 0 0,3 3 0 0 0,-3-6 86 0 0,2 0 2 0 0,2 0-71 0 0,0 1 0 0 0,0-1 0 0 0,1 0 1 0 0,-1 0-1 0 0,0-1 0 0 0,1 0 0 0 0,-1 1 0 0 0,0-1 0 0 0,1 0 0 0 0,-1-1 0 0 0,0 1 0 0 0,1-1 0 0 0,-1 0 0 0 0,0 0 0 0 0,0-1 1 0 0,7-2-1 0 0,4-2 60 0 0,-1-1 0 0 0,0-1 1 0 0,18-12-1 0 0,-23 13-111 0 0,0-1-1 0 0,-1 0 1 0 0,0-1-1 0 0,0 1 0 0 0,-1-2 1 0 0,0 1-1 0 0,-1-1 1 0 0,0 0-1 0 0,0 0 1 0 0,6-18-1 0 0,-11 27-69 0 0,-2 2-112 0 0,0 1 162 0 0,0 0 0 0 0,1-1 0 0 0,-1 1 0 0 0,1 0 0 0 0,-1 0 0 0 0,1-1 0 0 0,-1 4 0 0 0,0 2-18 0 0,-1-2 31 0 0,1 1-1 0 0,0 0 0 0 0,0-1 1 0 0,1 1-1 0 0,-1 0 0 0 0,1 0 1 0 0,0-1-1 0 0,1 1 0 0 0,-1 0 1 0 0,3 7-1 0 0,-2-10-52 0 0,0-1-1 0 0,0 1 0 0 0,0 0 0 0 0,0-1 1 0 0,1 1-1 0 0,-1-1 0 0 0,1 0 1 0 0,0 1-1 0 0,-1-1 0 0 0,1 0 1 0 0,0 0-1 0 0,0 0 0 0 0,1 0 0 0 0,-1 0 1 0 0,0-1-1 0 0,1 1 0 0 0,-1-1 1 0 0,1 1-1 0 0,-1-1 0 0 0,1 0 1 0 0,0 0-1 0 0,3 1 0 0 0,0 0-503 0 0,-1-1-1 0 0,0 0 1 0 0,0-1-1 0 0,0 1 1 0 0,7-1 0 0 0,10-3-5852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45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781 105 10591 0 0,'2'-1'135'0'0,"58"-63"3732"0"0,-34 26-1494 0 0,-25 37-1780 0 0,-2 2-521 0 0,-11 26 70 0 0,-2 0-1 0 0,-23 32 0 0 0,1-2 21 0 0,-70 113 945 0 0,-143 172 0 0 0,157-225-540 0 0,-120 163 378 0 0,150-185-780 0 0,52-78-178 0 0,1 1 0 0 0,0 0 0 0 0,-8 31 0 0 0,13-36-46 0 0,4-6-4312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46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130 181 10591 0 0,'-23'1'670'0'0,"1"0"-1"0"0,-24 4 0 0 0,8 6 5954 0 0,40-9-6183 0 0,5 2-232 0 0,1 0 0 0 0,-1 0 0 0 0,1-1 1 0 0,0 0-1 0 0,0 0 0 0 0,0-1 0 0 0,0 0 0 0 0,1-1 0 0 0,-1 1 0 0 0,10-1 1 0 0,9 0 62 0 0,-1-1 1 0 0,28-4 0 0 0,12-6 160 0 0,90-26 1 0 0,-95 20-299 0 0,305-89 139 0 0,-198 57-2790 0 0,-118 37 1146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46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141 245 7367 0 0,'0'0'1095'0'0,"1"2"649"0"0,2 6-792 0 0,-1-1-1 0 0,1 1 1 0 0,-1 0-1 0 0,-1 0 1 0 0,0 1 0 0 0,0-1-1 0 0,0 0 1 0 0,-1 12 0 0 0,-2-6-378 0 0,1 0 1 0 0,-2-1 0 0 0,0 1-1 0 0,-7 20 1 0 0,0-10-266 0 0,0 0 0 0 0,-2 0 1 0 0,-1-1-1 0 0,-29 39 0 0 0,25-40-191 0 0,10-14-116 0 0,0 0-1 0 0,1 0 0 0 0,-6 11 1 0 0,12-17-110 0 0</inkml:trace>
  <inkml:trace contextRef="#ctx0" brushRef="#br0" timeOffset="1">678 0 15175 0 0,'0'0'672'0'0,"-11"2"136"0"0,0 0-648 0 0,-1 2-160 0 0,-1 3 0 0 0,3 1 0 0 0,1 3-112 0 0,4 1-56 0 0,1 3-16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46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0 12895 0 0,'0'0'2326'0'0,"-8"2"-202"0"0,-3 2-1562 0 0,0 0 1 0 0,1 1-1 0 0,0 0 1 0 0,-17 11 0 0 0,-34 32-10 0 0,60-47-548 0 0,-12 9 74 0 0,1 2 0 0 0,0-1 1 0 0,1 1-1 0 0,0 1 0 0 0,-12 18 0 0 0,19-24-93 0 0,3-5-56 0 0,20 19-157 0 0,29 40 68 0 0,-29-34 131 0 0,15 13 2 0 0,-23-27 19 0 0,0 0 0 0 0,-1 0 0 0 0,11 20 0 0 0,-16-24 130 0 0,0 1-1 0 0,-1-1 1 0 0,0 1-1 0 0,0 0 1 0 0,-1-1 0 0 0,2 18-1 0 0,-4-23-79 0 0,-1 0 0 0 0,0-1-1 0 0,0 1 1 0 0,0 0 0 0 0,0-1-1 0 0,-1 1 1 0 0,0-1 0 0 0,0 1-1 0 0,0-1 1 0 0,0 1 0 0 0,0-1 0 0 0,0 0-1 0 0,-1 1 1 0 0,0-1 0 0 0,0 0-1 0 0,0 0 1 0 0,0 0 0 0 0,0 0-1 0 0,0-1 1 0 0,-1 1 0 0 0,0-1-1 0 0,-5 5 1 0 0,-1-1 93 0 0,0 0 1 0 0,0-1-1 0 0,-1 0 0 0 0,0 0 1 0 0,0-1-1 0 0,-1-1 0 0 0,1 0 1 0 0,-1 0-1 0 0,1-1 0 0 0,-16 2 0 0 0,-13-2-11 0 0,-61-2 1 0 0,62-2-288 0 0,-43 0-2042 0 0,41 1-5676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38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489 331 3679 0 0,'0'0'167'0'0,"2"1"-7"0"0,4 0 112 0 0,-5-2 41 0 0,0 1-1 0 0,0 0 0 0 0,0-1 1 0 0,0 1-1 0 0,0-1 1 0 0,1 1-1 0 0,-1-1 1 0 0,0 1-1 0 0,0-1 1 0 0,0 0-1 0 0,1-1 1 0 0,1-1 530 0 0,8-3 496 0 0,65-44 2530 0 0,-66 43-3806 0 0,-1-1 0 0 0,0 0-1 0 0,-1-1 1 0 0,0 0 0 0 0,12-16-1 0 0,-13 15 25 0 0,-1-1-1 0 0,0 1 0 0 0,0-1 0 0 0,-1 0 0 0 0,-1 0 1 0 0,6-20-1 0 0,-9 28-43 0 0,-1-1 0 0 0,1 0 0 0 0,-1 0 0 0 0,1 0 0 0 0,-1 0 0 0 0,0 1 0 0 0,-1-1 0 0 0,1 0 0 0 0,-1 0 0 0 0,0 0 0 0 0,1 1 0 0 0,-2-1 1 0 0,1 0-1 0 0,0 1 0 0 0,-1-1 0 0 0,0 1 0 0 0,1 0 0 0 0,-1-1 0 0 0,-1 1 0 0 0,1 0 0 0 0,0 0 0 0 0,-1 0 0 0 0,1 0 0 0 0,-7-4 0 0 0,6 5-37 0 0,1 1 0 0 0,-1-1-1 0 0,0 1 1 0 0,0 0 0 0 0,0 0 0 0 0,0 0-1 0 0,0 0 1 0 0,0 0 0 0 0,0 0-1 0 0,0 1 1 0 0,0 0 0 0 0,0 0-1 0 0,-1 0 1 0 0,1 0 0 0 0,0 0 0 0 0,-4 1-1 0 0,-6 1 6 0 0,-1 1-1 0 0,-17 6 1 0 0,25-7-12 0 0,-39 14-12 0 0,1 2-1 0 0,1 1 0 0 0,1 3 0 0 0,1 1 1 0 0,0 2-1 0 0,-69 58 0 0 0,71-48-22 0 0,-58 71 0 0 0,90-98 44 0 0,0 1-1 0 0,1 0 1 0 0,0 1-1 0 0,1-1 1 0 0,0 1 0 0 0,0 0-1 0 0,1 0 1 0 0,-3 13-1 0 0,6-19-3 0 0,0 0 0 0 0,1 0 0 0 0,-1 0 0 0 0,1 0 0 0 0,0 0 0 0 0,0 0 0 0 0,0 0-1 0 0,1 0 1 0 0,-1 0 0 0 0,1 0 0 0 0,1 5 0 0 0,-1-7-3 0 0,0 1 0 0 0,1-1 1 0 0,-1 1-1 0 0,1-1 0 0 0,0 1 0 0 0,-1-1 0 0 0,1 0 0 0 0,0 1 1 0 0,0-1-1 0 0,0 0 0 0 0,1 0 0 0 0,-1-1 0 0 0,0 1 1 0 0,1 0-1 0 0,-1-1 0 0 0,1 0 0 0 0,2 2 0 0 0,2-1-4 0 0,-1 0-1 0 0,0 0 1 0 0,1-1 0 0 0,-1 0-1 0 0,1 0 1 0 0,0-1 0 0 0,-1 0-1 0 0,1 0 1 0 0,-1 0-1 0 0,1-1 1 0 0,-1 0 0 0 0,8-2-1 0 0,9-3-18 0 0,43-17 0 0 0,-25 6 70 0 0,60-33 0 0 0,-82 39-32 0 0,-1-1 0 0 0,0-1 0 0 0,0-1 0 0 0,-2 0 0 0 0,17-19 0 0 0,-30 30-4 0 0,0 0 0 0 0,0-1 0 0 0,0 0 0 0 0,-1 1-1 0 0,0-1 1 0 0,1 0 0 0 0,-1 0 0 0 0,-1 0 0 0 0,1 0-1 0 0,-1-1 1 0 0,0 1 0 0 0,1 0 0 0 0,-2-1 0 0 0,2-6 0 0 0,-2 11 18 0 0,0-1 0 0 0,0 0 1 0 0,0 1-1 0 0,0-1 0 0 0,0 1 1 0 0,0-1-1 0 0,0 0 1 0 0,-1 1-1 0 0,1-1 0 0 0,0 0 1 0 0,0 1-1 0 0,0-1 0 0 0,-1 1 1 0 0,1-1-1 0 0,0 1 1 0 0,-1-1-1 0 0,1 1 0 0 0,0-1 1 0 0,-1 1-1 0 0,0-2 0 0 0,1 2-6 0 0,-1 0-1 0 0,1 0 1 0 0,-1 0-1 0 0,1-1 1 0 0,-1 1-1 0 0,1 0 1 0 0,-1 0 0 0 0,1 0-1 0 0,-1 0 1 0 0,1 0-1 0 0,-1 0 1 0 0,1 0-1 0 0,-1 0 1 0 0,1 0-1 0 0,-1 1 1 0 0,1-1-1 0 0,-1 0 1 0 0,1 0-1 0 0,-1 1 1 0 0,-2 0 21 0 0,0 0 0 0 0,1 1 0 0 0,0-1-1 0 0,-1 1 1 0 0,1 0 0 0 0,-4 3 0 0 0,4-3-42 0 0,1 0-1 0 0,-1 0 0 0 0,0 1 1 0 0,1-1-1 0 0,-1 0 0 0 0,1 1 0 0 0,-1-1 1 0 0,1 1-1 0 0,0-1 0 0 0,0 1 1 0 0,0 0-1 0 0,1-1 0 0 0,-1 1 1 0 0,1 0-1 0 0,-1 0 0 0 0,1-1 1 0 0,0 1-1 0 0,0 0 0 0 0,0 0 1 0 0,0 0-1 0 0,1-1 0 0 0,-1 1 1 0 0,1 0-1 0 0,0 0 0 0 0,-1-1 1 0 0,1 1-1 0 0,0 0 0 0 0,1-1 1 0 0,1 3-1 0 0,0 0-3 0 0,0-1 1 0 0,0 1 0 0 0,1-1-1 0 0,0 0 1 0 0,0 0-1 0 0,0-1 1 0 0,0 1 0 0 0,1-1-1 0 0,-1 0 1 0 0,1 0-1 0 0,0 0 1 0 0,0-1 0 0 0,10 4-1 0 0,16 4-4984 0 0,-16-6-614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06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0 8287 0 0,'0'0'756'0'0,"-8"4"-608"0"0,-55 21 2059 0 0,-2 1 302 0 0,22-4-2143 0 0,1 2 0 0 0,0 2-1 0 0,2 1 1 0 0,1 3 0 0 0,2 0 0 0 0,-35 38-1 0 0,53-48-242 0 0,2 1-1 0 0,0 1 1 0 0,2 0-1 0 0,0 1 1 0 0,-19 41-1 0 0,28-49-27 0 0,0 0 0 0 0,1 0 0 0 0,1 0 0 0 0,0 1 0 0 0,1-1 0 0 0,1 1 0 0 0,0 0 0 0 0,1 0 0 0 0,1 0 0 0 0,1 0 0 0 0,2 16 0 0 0,5 10 375 0 0,2-1 0 0 0,2 0 0 0 0,2-1-1 0 0,1-1 1 0 0,3 0 0 0 0,27 47 0 0 0,-40-79-449 0 0,0 0 0 0 0,0 1 0 0 0,1-2 0 0 0,-1 1 0 0 0,2-1 0 0 0,12 11 0 0 0,-18-17 32 0 0,18 2 139 0 0,-16-3-337 0 0,-1 1-1 0 0,0-1 0 0 0,1 0 1 0 0,-1 0-1 0 0,0 0 0 0 0,0 0 1 0 0,0 0-1 0 0,0-1 0 0 0,0 1 1 0 0,0-1-1 0 0,0 1 0 0 0,0-1 1 0 0,-1 0-1 0 0,1 1 1 0 0,0-1-1 0 0,1-3 0 0 0,6-7-6922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07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90 129 7799 0 0,'0'0'706'0'0,"-1"-1"-578"0"0,-23-12 2212 0 0,-34-13 1 0 0,57 26-2246 0 0,1-1 1 0 0,0 1-1 0 0,-1 0 0 0 0,1 0 1 0 0,0 0-1 0 0,-1 0 0 0 0,1 0 0 0 0,0 0 1 0 0,0-1-1 0 0,-1 1 0 0 0,1 0 1 0 0,0 0-1 0 0,0-1 0 0 0,-1 1 1 0 0,1 0-1 0 0,0 0 0 0 0,0-1 1 0 0,0 1-1 0 0,-1 0 0 0 0,1 0 1 0 0,0-1-1 0 0,0 1 0 0 0,0 0 1 0 0,0-1-1 0 0,0 1 0 0 0,0 0 1 0 0,0-1-1 0 0,0 1 0 0 0,0 0 0 0 0,0-1 1 0 0,0 1-1 0 0,0 0 0 0 0,0 0 1 0 0,0-1-1 0 0,7-11 722 0 0,17-5-583 0 0,-9 9-189 0 0,1 0 0 0 0,-1 2 0 0 0,1 0 0 0 0,1 1 0 0 0,-1 0 0 0 0,1 2 0 0 0,0 0 0 0 0,20-1 1 0 0,13 1 112 0 0,75 6 0 0 0,-93 0 55 0 0,0 1 0 0 0,39 9-1 0 0,-55-9-12 0 0,0 1 0 0 0,0 1 1 0 0,-1 0-1 0 0,0 1 0 0 0,0 1 0 0 0,16 10 0 0 0,-25-13-107 0 0,0-1 0 0 0,0 1 0 0 0,0 1 0 0 0,-1-1 0 0 0,0 1 0 0 0,8 11 0 0 0,-11-15-76 0 0,-1 0-1 0 0,1 1 1 0 0,-1-1-1 0 0,0 1 1 0 0,0-1 0 0 0,0 1-1 0 0,0 0 1 0 0,0 0-1 0 0,-1-1 1 0 0,1 1-1 0 0,-1 0 1 0 0,0 0 0 0 0,1-1-1 0 0,-1 1 1 0 0,-1 0-1 0 0,1 0 1 0 0,0 0 0 0 0,-1-1-1 0 0,1 1 1 0 0,-1 0-1 0 0,-1 3 1 0 0,-7 10 30 0 0,1-1 0 0 0,-2-1 1 0 0,0 0-1 0 0,-20 22 0 0 0,5-6-15 0 0,-33 40-15 0 0,14-18 1 0 0,-73 114 0 0 0,112-158-18 0 0,1 0 0 0 0,0 0 0 0 0,0 1 0 0 0,1 0 0 0 0,0-1 0 0 0,1 1 0 0 0,0 0 0 0 0,-2 10 0 0 0,4-14 0 0 0,0 0 0 0 0,0-1 0 0 0,0 1 0 0 0,1-1 0 0 0,0 1 0 0 0,0 0 0 0 0,0-1 0 0 0,0 1 0 0 0,0-1 0 0 0,1 0 0 0 0,0 0 0 0 0,0 1 0 0 0,0-1 0 0 0,1 0 0 0 0,-1-1 0 0 0,1 1 0 0 0,6 7 0 0 0,0-3 31 0 0,0 0 0 0 0,1-1 1 0 0,0 0-1 0 0,0 0 0 0 0,0-1 0 0 0,22 9 0 0 0,-8-5 65 0 0,2-1-1 0 0,26 6 0 0 0,-9-8 412 0 0,-32-6-252 0 0,0 0 0 0 0,0 1 1 0 0,17 6-1 0 0,-27-8 46 0 0,-1 0-407 0 0,1 1-1 0 0,-1-1 0 0 0,1 0 0 0 0,-1 0 0 0 0,1 0 0 0 0,-1 0 0 0 0,0 0 0 0 0,1 0 1 0 0,-1 1-1 0 0,1-1 0 0 0,-1 0 0 0 0,0 0 0 0 0,1 1 0 0 0,-1-1 0 0 0,0 0 0 0 0,1 0 1 0 0,-1 1-1 0 0,0 0 0 0 0,-7 1-1525 0 0,-2 0-79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08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39 4143 0 0,'2'0'3690'0'0,"5"1"-2837"0"0,-1-1 0 0 0,1 0 1 0 0,0 0-1 0 0,-1-1 0 0 0,1 0 0 0 0,9-2 1 0 0,44-14 1667 0 0,-29 7-553 0 0,-10 3 959 0 0,-23 7-2826 0 0,-11-1-85 0 0,1 1-1 0 0,-1 1 1 0 0,0 0-1 0 0,-15 3 1 0 0,5-1-10 0 0,-19 2 21 0 0,5 0 84 0 0,0-1 0 0 0,-63-3 0 0 0,79-4 29 0 0,6-2 106 0 0,12 4-227 0 0,1 0-1 0 0,0 0 0 0 0,0 1 1 0 0,-1-1-1 0 0,1 0 1 0 0,0 1-1 0 0,-1 0 0 0 0,1-1 1 0 0,-1 1-1 0 0,1 0 1 0 0,-1 0-1 0 0,1 0 0 0 0,0 1 1 0 0,-1-1-1 0 0,1 1 1 0 0,0-1-1 0 0,-4 2 0 0 0,0 2-16 0 0,0-1-1 0 0,1 1 1 0 0,-1 0-1 0 0,1 1 1 0 0,0-1-1 0 0,0 1 1 0 0,1 0-1 0 0,-1 0 1 0 0,1 1-1 0 0,-7 10 1 0 0,5-5-12 0 0,1-1 0 0 0,0 1 0 0 0,1 0 0 0 0,0 1 1 0 0,-4 15-1 0 0,6-6-1 0 0,2-17 11 0 0,0-1 0 0 0,0-1 0 0 0,0 0 0 0 0,1 1 0 0 0,-1-1 0 0 0,0 0 0 0 0,1 1 0 0 0,0 2 0 0 0,6 2 0 0 0,-4-4 0 0 0,-1-1 7 0 0,0 0 0 0 0,1-1 0 0 0,-1 1 0 0 0,0 0 0 0 0,1-1 0 0 0,0 1 0 0 0,-1-1 0 0 0,1 0 0 0 0,0 0 0 0 0,-1 0 0 0 0,1 0 0 0 0,0 0 0 0 0,0-1 0 0 0,4 1 0 0 0,3-1 28 0 0,0 0-1 0 0,20-3 1 0 0,-24 2-17 0 0,0 0 0 0 0,0 0 0 0 0,0 1 0 0 0,0 0 1 0 0,0 0-1 0 0,0 0 0 0 0,0 1 0 0 0,0 0 0 0 0,0 0 0 0 0,9 3 0 0 0,-7 1 46 0 0,-2 4-48 0 0,-5 2-16 0 0,-2-6 0 0 0,0 0-1 0 0,0-1 0 0 0,-1 1 1 0 0,0 0-1 0 0,0-1 1 0 0,0 1-1 0 0,0-1 1 0 0,-1 1-1 0 0,0-1 1 0 0,1 0-1 0 0,-2 0 0 0 0,-3 3 1 0 0,0 1 18 0 0,0-1 0 0 0,-1 1 0 0 0,0-2 0 0 0,-14 10 0 0 0,17-13 15 0 0,0-1 0 0 0,0 1 0 0 0,0-2 0 0 0,-1 1 1 0 0,1 0-1 0 0,0-1 0 0 0,-1 0 0 0 0,1 0 0 0 0,-1-1 0 0 0,1 0 1 0 0,-1 0-1 0 0,1 0 0 0 0,-6-1 0 0 0,-5 0 14 0 0,-23 3-1 0 0,31 0-46 0 0,0 1 0 0 0,2 4 0 0 0,0 0 0 0 0,2-1-12 0 0,4-6 7 0 0,0 1 0 0 0,0-1 0 0 0,0 0 0 0 0,0 1 0 0 0,0-1 0 0 0,0 0 0 0 0,0 1 0 0 0,0-1 0 0 0,1 0 0 0 0,-1 1 0 0 0,0-1 0 0 0,0 0 1 0 0,0 1-1 0 0,1-1 0 0 0,-1 0 0 0 0,0 1 0 0 0,0-1 0 0 0,1 0 0 0 0,-1 0 0 0 0,0 1 0 0 0,1-1 0 0 0,-1 0 0 0 0,0 0 0 0 0,1 0 0 0 0,0 1 0 0 0,8 4-271 0 0,-5-4 95 0 0,0 0-1 0 0,-1-1 1 0 0,1 1 0 0 0,0-1 0 0 0,0 1-1 0 0,0-1 1 0 0,0-1 0 0 0,0 1 0 0 0,0-1-1 0 0,4 0 1 0 0,21-8-8085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08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 10303 0 0,'0'0'935'0'0,"-2"-1"-768"0"0,-5-4 3937 0 0,7 16-3861 0 0,1-1 0 0 0,1 0 0 0 0,0 0 0 0 0,0 0 0 0 0,1 0 0 0 0,0-1 0 0 0,0 1 0 0 0,7 11 0 0 0,45 72 181 0 0,-33-60-251 0 0,93 143-45 0 0,91 161-94 0 0,-198-322-33 0 0,-1 0 1 0 0,-1 0-1 0 0,-1 1 0 0 0,0-1 0 0 0,-1 1 0 0 0,3 18 1 0 0,-6-27 38 0 0,-1 1 0 0 0,0 0 0 0 0,0 0 0 0 0,0-1 1 0 0,-1 1-1 0 0,-1 0 0 0 0,1-1 0 0 0,-1 1 1 0 0,0-1-1 0 0,-1 1 0 0 0,0-1 0 0 0,0 0 1 0 0,0 0-1 0 0,-9 13 0 0 0,-14 14 782 0 0,-2-1-1 0 0,-41 37 0 0 0,37-39-322 0 0,1 1 0 0 0,-27 39 0 0 0,55-67-496 0 0,-25 36 37 0 0,-36 39 0 0 0,47-60-124 0 0,16-18 16 0 0,1-1-19 0 0,-1 1 0 0 0,1-1 0 0 0,0 0 1 0 0,0 0-1 0 0,0 0 0 0 0,0 1 0 0 0,-1-1 0 0 0,1 0 0 0 0,0 0 0 0 0,0 1 0 0 0,0-1 0 0 0,0 0 0 0 0,0 0 1 0 0,0 1-1 0 0,0-1 0 0 0,0 0 0 0 0,0 0 0 0 0,0 1 0 0 0,0-1 0 0 0,0 0 0 0 0,0 0 0 0 0,0 1 0 0 0,0-1 0 0 0,0 0 1 0 0,0 0-1 0 0,0 1 0 0 0,0-1 0 0 0,11 0-4990 0 0,5 0-1573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09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18799 0 0,'0'0'6120'0'0,"1"2"-5453"0"0,7 5-403 0 0,-1 1 1 0 0,1-1 0 0 0,0 0 0 0 0,0 0-1 0 0,9 5 1 0 0,11 3-7890 0 0,-15-9-781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3:16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95 370 919 0 0,'2'1'5040'0'0,"7"5"-3515"0"0,0-1 0 0 0,0-1 0 0 0,1 1 0 0 0,0-1 0 0 0,17 4 0 0 0,53 7 754 0 0,-47-10-738 0 0,-31-5-500 0 0,-3 1-972 0 0,-3 2-38 0 0,1 0 1 0 0,-1-1-1 0 0,0 0 0 0 0,0 0 0 0 0,0 0 1 0 0,0 0-1 0 0,0 0 0 0 0,-1-1 0 0 0,1 0 1 0 0,-1 0-1 0 0,1 0 0 0 0,0 0 0 0 0,-7-1 1 0 0,-6 1 73 0 0,0-1-1 0 0,-20-2 1 0 0,27 1-87 0 0,1 0-1 0 0,-1-1 0 0 0,1 0 1 0 0,0 0-1 0 0,0-1 0 0 0,-1-1 1 0 0,2 1-1 0 0,-1-1 1 0 0,-11-8-1 0 0,16 10-11 0 0,0-1 0 0 0,1 0 0 0 0,0 0 0 0 0,0 0 1 0 0,0 0-1 0 0,0 0 0 0 0,0-1 0 0 0,0 1 0 0 0,1-1 0 0 0,0 0 0 0 0,0 0 0 0 0,0 1 1 0 0,0-1-1 0 0,1-1 0 0 0,-1 1 0 0 0,1 0 0 0 0,0 0 0 0 0,0-1 0 0 0,1 1 0 0 0,-1 0 1 0 0,1-1-1 0 0,0-6 0 0 0,2-2-65 0 0,-1 0 0 0 0,2 1 0 0 0,0-1 0 0 0,0 1-1 0 0,2 0 1 0 0,-1 0 0 0 0,1 0 0 0 0,1 0 0 0 0,0 1 0 0 0,1 0 0 0 0,8-11 0 0 0,-3 6-122 0 0,1 0-1 0 0,1 1 1 0 0,0 1-1 0 0,1 1 1 0 0,1 0 0 0 0,22-15-1 0 0,-25 21 148 0 0,-1 0-1 0 0,1 1 1 0 0,0 0-1 0 0,0 1 1 0 0,1 1-1 0 0,-1 0 1 0 0,1 0 0 0 0,0 2-1 0 0,0 0 1 0 0,0 0-1 0 0,0 2 1 0 0,22 0-1 0 0,-20 2 50 0 0,0 0 1 0 0,0 0-1 0 0,0 2 0 0 0,-1 0 0 0 0,1 1 0 0 0,-1 0 0 0 0,0 1 0 0 0,-1 1 1 0 0,1 0-1 0 0,22 17 0 0 0,-25-16 91 0 0,-1 1 0 0 0,0 1-1 0 0,0 0 1 0 0,-1 0 0 0 0,0 1 0 0 0,-1 0 0 0 0,9 14 0 0 0,-15-21-76 0 0,-1 0 1 0 0,0 0 0 0 0,0 0 0 0 0,0 0 0 0 0,0 0 0 0 0,-1 0 0 0 0,0 0 0 0 0,0 1 0 0 0,0-1 0 0 0,0 0 0 0 0,-1 1 0 0 0,1-1 0 0 0,-1 1 0 0 0,-1-1 0 0 0,1 0 0 0 0,0 1 0 0 0,-1-1 0 0 0,0 1 0 0 0,0-1 0 0 0,0 0 0 0 0,-1 0-1 0 0,1 0 1 0 0,-1 0 0 0 0,0 0 0 0 0,0 0 0 0 0,0 0 0 0 0,-5 5 0 0 0,0 0-4 0 0,-1-1 0 0 0,0 0 0 0 0,0 0 0 0 0,-1-1-1 0 0,0 0 1 0 0,-1 0 0 0 0,-18 9 0 0 0,-4-1-9 0 0,-40 13 0 0 0,7-3-47 0 0,51-19-79 0 0,-73 29-329 0 0,72-31-62 0 0,1 1 0 0 0,-1-2 1 0 0,0 0-1 0 0,-16 1 0 0 0,28-4 74 0 0,1 0 1 0 0,-1 0-1 0 0,1 0 1 0 0,-1 0-1 0 0,1 0 1 0 0,-1-1-1 0 0,-4 0 1 0 0,0-4-4963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3:17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876 1 6911 0 0,'0'0'2352'0'0,"-2"3"-534"0"0,-87 114 3175 0 0,-15 22-4818 0 0,-67 137 557 0 0,13 9-446 0 0,156-282-284 0 0,-48 93 66 0 0,-40 68-288 0 0,57-108-72 0 0,-10 17-1316 0 0,-76 98 0 0 0,105-155 1056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3:17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18311 0 0,'0'0'1660'0'0,"-1"3"-1368"0"0,-3 7-165 0 0,-1 1 0 0 0,0-1 0 0 0,-1 0 0 0 0,-11 15 0 0 0,-34 39 354 0 0,35-45-406 0 0,-62 84 324 0 0,66-85-697 0 0,1 0 0 0 0,1 1 0 0 0,-15 39 0 0 0,25-56-1036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3:17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33 9671 0 0,'35'-30'7875'0'0,"-27"28"-6008"0"0,-26 29-1722 0 0,-24 28 0 0 0,21-30-25 0 0,-23 38 0 0 0,39-55-140 0 0,0 1-1 0 0,0 0 1 0 0,1 1 0 0 0,-5 14-1 0 0,8-20 12 0 0,1 0 0 0 0,-1 0 0 0 0,1 1-1 0 0,-1-1 1 0 0,1 0 0 0 0,1 0 0 0 0,-1 0 0 0 0,0 0-1 0 0,1 0 1 0 0,0 0 0 0 0,0 0 0 0 0,0 0 0 0 0,1 0-1 0 0,1 5 1 0 0,12 20-83 0 0,-9-18 35 0 0,0 0 0 0 0,-1 1 0 0 0,7 23 0 0 0,6 63 153 0 0,-6-32 7 0 0,-12-64-56 0 0,1-1-1 0 0,-1 1 1 0 0,0-1 0 0 0,0 1-1 0 0,0-1 1 0 0,0 1-1 0 0,0-1 1 0 0,-1 1 0 0 0,1-1-1 0 0,0 1 1 0 0,-1-1 0 0 0,1 1-1 0 0,-1-1 1 0 0,0 1 0 0 0,1-1-1 0 0,-1 0 1 0 0,0 1 0 0 0,0-1-1 0 0,0 0 1 0 0,0 0 0 0 0,0 0-1 0 0,0 0 1 0 0,0 1 0 0 0,0-2-1 0 0,0 1 1 0 0,0 0 0 0 0,-1 0-1 0 0,1 0 1 0 0,0 0 0 0 0,-1-1-1 0 0,1 1 1 0 0,-1-1 0 0 0,-1 1-1 0 0,-6 2 58 0 0,1-1 0 0 0,0 0-1 0 0,-1-1 1 0 0,-11 1-1 0 0,19-2-86 0 0,-114 5 317 0 0,39-4-3334 0 0,56-1-3934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3:18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766 20 16351 0 0,'-1'-2'64'0'0,"-1"1"-1"0"0,1 0 1 0 0,0-1-1 0 0,0 1 0 0 0,0 0 1 0 0,-1-1-1 0 0,1 1 1 0 0,-1 0-1 0 0,1 0 1 0 0,-1 0-1 0 0,1 0 0 0 0,-1 0 1 0 0,0 1-1 0 0,1-1 1 0 0,-1 0-1 0 0,0 1 1 0 0,0-1-1 0 0,1 1 0 0 0,-1 0 1 0 0,0-1-1 0 0,0 1 1 0 0,0 0-1 0 0,1 0 1 0 0,-1 0-1 0 0,0 0 0 0 0,0 1 1 0 0,-2-1-1 0 0,-2 3-50 0 0,0 0 0 0 0,0 0 0 0 0,0 1 0 0 0,0-1 0 0 0,1 1 0 0 0,-1 0 0 0 0,1 1 0 0 0,0-1 0 0 0,1 1 0 0 0,-1 0 0 0 0,1 1 0 0 0,-6 7 0 0 0,-4 9 167 0 0,-22 43-1 0 0,-83 224 958 0 0,53-120-666 0 0,-58 104 217 0 0,90-206-496 0 0,-14 29 3 0 0,-72 107 0 0 0,73-133-914 0 0,18-25-3281 0 0,21-35-2239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39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698 762 12551 0 0,'-1'1'572'0'0,"-6"6"-342"0"0,0 0-1 0 0,1 1 0 0 0,-9 15 1 0 0,12-19-136 0 0,1 0 0 0 0,0 0 1 0 0,0 0-1 0 0,0 1 0 0 0,1-1 0 0 0,0 1 1 0 0,-1 0-1 0 0,1-1 0 0 0,0 10 0 0 0,1-12 266 0 0,1-2-305 0 0,1 1 0 0 0,-1-1 1 0 0,1 1-1 0 0,-1-1 0 0 0,0 0 0 0 0,1 1 0 0 0,-1-1 0 0 0,1 0 0 0 0,-1 0 0 0 0,1 0 0 0 0,-1 0 1 0 0,1 0-1 0 0,-1 0 0 0 0,3-1 0 0 0,5-2 210 0 0,0 0-1 0 0,-1 0 1 0 0,1-1 0 0 0,-1 0 0 0 0,0-1 0 0 0,13-9-1 0 0,-3 3 4 0 0,13-10-65 0 0,0-1 0 0 0,-2-2 0 0 0,-1-1 0 0 0,-1-1 0 0 0,-1-1 0 0 0,-1-2 0 0 0,40-59 0 0 0,-36 41-293 0 0,-2-1-1 0 0,-2-2 0 0 0,-2-1 1 0 0,28-91-1 0 0,-50 141 83 0 0,22-91-841 0 0,-21 81 650 0 0,-1 1 0 0 0,0 0 1 0 0,-1 0-1 0 0,0-1 0 0 0,0 1 1 0 0,-1 0-1 0 0,-2-11 0 0 0,2 19 139 0 0,1 0 1 0 0,-1 0-1 0 0,1 0 0 0 0,-1 0 0 0 0,0 0 0 0 0,0 0 0 0 0,0 0 1 0 0,0 0-1 0 0,0 1 0 0 0,0-1 0 0 0,-3-2 0 0 0,3 3 45 0 0,0 0 0 0 0,0 0 0 0 0,0 1 0 0 0,0-1 0 0 0,0 1 0 0 0,0-1 0 0 0,0 1 0 0 0,0-1 0 0 0,0 1 0 0 0,0 0 0 0 0,0 0 0 0 0,0-1 0 0 0,-1 1 0 0 0,1 0 0 0 0,0 0 0 0 0,0 0 0 0 0,0 0 0 0 0,0 0 0 0 0,0 0 0 0 0,0 0 0 0 0,-2 1 0 0 0,1 0-3 0 0,-1 1-1 0 0,1-1 0 0 0,0 1 0 0 0,1-1 1 0 0,-1 1-1 0 0,0-1 0 0 0,0 1 0 0 0,-2 3 1 0 0,-1 0 0 0 0,-4 6-4 0 0,1 1 0 0 0,0-1 1 0 0,0 1-1 0 0,1 1 0 0 0,-8 19 0 0 0,-4 7-25 0 0,-189 300 107 0 0,136-227 12 0 0,-51 77 170 0 0,-149 250 892 0 0,171-240-575 0 0,94-186-520 0 0,-1-1 0 0 0,-1 0 1 0 0,0 0-1 0 0,-20 20 0 0 0,-48 36 87 0 0,58-52-99 0 0,-109 84-1453 0 0,127-99 975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3:18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1 232 17103 0 0,'0'0'2411'0'0,"10"-2"-583"0"0,1 3-1432 0 0,-1 1 1 0 0,0 0 0 0 0,0 0-1 0 0,1 1 1 0 0,15 7-1 0 0,-12-5-121 0 0,30 7 0 0 0,-19-8-167 0 0,0-2 0 0 0,0 0-1 0 0,0-2 1 0 0,47-6 0 0 0,97-28 6 0 0,-66 3-103 0 0,148-67 0 0 0,-87 30-590 0 0,-133 57-1350 0 0,48-10 1 0 0,-53 15-79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3:18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0 407 11951 0 0,'1'-2'3904'0'0,"39"-60"2684"0"0,1-4-4209 0 0,-28 46-2140 0 0,1 1 1 0 0,0 0-1 0 0,2 1 1 0 0,0 1 0 0 0,1 0-1 0 0,1 2 1 0 0,0 0-1 0 0,33-21 1 0 0,-24 20-857 0 0,1 1 0 0 0,0 1-1 0 0,1 2 1 0 0,1 0 0 0 0,60-14 0 0 0,-71 23-1771 0 0,-1 1-5284 0 0</inkml:trace>
  <inkml:trace contextRef="#ctx0" brushRef="#br0" timeOffset="1">796 74 5983 0 0,'0'1'8907'0'0,"8"55"-2448"0"0,-8-47-6235 0 0,1 1 0 0 0,-1 0 0 0 0,-1 0 0 0 0,0 0 0 0 0,0 0 0 0 0,-5 15-1 0 0,-4 2-153 0 0,-2 0 0 0 0,0-1-1 0 0,-2 0 1 0 0,-18 25-1 0 0,10-14-466 0 0,21-36 89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3:19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0 14511 0 0,'0'0'663'0'0,"-1"2"-12"0"0,-13 14-549 0 0,1 1 0 0 0,1 1 0 0 0,-20 38 0 0 0,23-39 0 0 0,-17 33 105 0 0,3 1 0 0 0,2 1 0 0 0,-19 71 0 0 0,-25 167 434 0 0,48-209-534 0 0,4-16-16 0 0,-3-2 0 0 0,-3 0 0 0 0,-51 115 0 0 0,55-151 308 0 0,-36 47 0 0 0,36-54 41 0 0,0 1-1 0 0,1 1 1 0 0,-16 34-1 0 0,30-55-506 0 0,0-1-1 0 0,0 0 0 0 0,-1 1 1 0 0,1-1-1 0 0,0 1 1 0 0,0-1-1 0 0,0 0 0 0 0,0 1 1 0 0,0-1-1 0 0,0 1 1 0 0,-1-1-1 0 0,1 0 0 0 0,0 1 1 0 0,0-1-1 0 0,0 1 1 0 0,0-1-1 0 0,1 0 0 0 0,-1 1 1 0 0,0-1-1 0 0,0 1 0 0 0,0-1 1 0 0,0 0-1 0 0,0 1 1 0 0,1 0-1 0 0,-1-1 32 0 0,0 0 0 0 0,1 0-1 0 0,-1 0 1 0 0,1 1 0 0 0,-1-1-1 0 0,0 0 1 0 0,1 0 0 0 0,-1 0 0 0 0,1 0-1 0 0,-1 0 1 0 0,0 0 0 0 0,1 0 0 0 0,-1 0-1 0 0,1 0 1 0 0,-1 0 0 0 0,0 0-1 0 0,1 0 1 0 0,-1 0 0 0 0,1-1 0 0 0,2 0-111 0 0,1 0 1 0 0,-1-1 0 0 0,0 1-1 0 0,-1-1 1 0 0,5-2 0 0 0,1-3 30 0 0,0 0 1 0 0,-1 0 0 0 0,0-1-1 0 0,0 0 1 0 0,-1 0-1 0 0,8-13 1 0 0,26-58-904 0 0,-15 28 739 0 0,-21 45 283 0 0,13-27 376 0 0,40-58 0 0 0,-50 82-304 0 0,0 0 0 0 0,1 1 0 0 0,0 0 0 0 0,0 0-1 0 0,1 0 1 0 0,0 1 0 0 0,1 1 0 0 0,-1 0 0 0 0,1 0-1 0 0,15-7 1 0 0,-7 7-47 0 0,0 0 0 0 0,0 1 0 0 0,0 1 0 0 0,1 1 1 0 0,-1 0-1 0 0,34 0 0 0 0,-40 3-56 0 0,1 1 0 0 0,-1 0 1 0 0,0 1-1 0 0,0 0 0 0 0,0 1 0 0 0,0 0 1 0 0,-1 1-1 0 0,1 0 0 0 0,-1 1 1 0 0,0 0-1 0 0,15 9 0 0 0,-22-11 125 0 0,0 0 1 0 0,-1 0-1 0 0,1 0 0 0 0,0 1 0 0 0,-1-1 0 0 0,0 1 1 0 0,0 0-1 0 0,0 0 0 0 0,-1 0 0 0 0,1 0 0 0 0,-1 0 0 0 0,0 1 1 0 0,0-1-1 0 0,0 1 0 0 0,-1-1 0 0 0,0 1 0 0 0,1 0 1 0 0,-2-1-1 0 0,1 1 0 0 0,-1 0 0 0 0,1 0 0 0 0,-1 0 1 0 0,0 0-1 0 0,-2 7 0 0 0,0-1 242 0 0,0 0 0 0 0,-1 0 0 0 0,-1 0-1 0 0,0-1 1 0 0,0 1 0 0 0,-1-1 0 0 0,0 0 0 0 0,-1 0 0 0 0,-10 13 0 0 0,4-7-225 0 0,0-2 0 0 0,-1 1 1 0 0,0-2-1 0 0,-1 1 0 0 0,-1-2 1 0 0,-18 12-1 0 0,-135 98 3 0 0,163-117-117 0 0,4-3 0 0 0,-1-1 0 0 0,1 1 0 0 0,-1-1 0 0 0,1 0 0 0 0,-1 0 0 0 0,0 0 0 0 0,0 0 0 0 0,0 0 0 0 0,0 0 0 0 0,1 0 0 0 0,-5 1 0 0 0,5-2-9 0 0,0 0 0 0 0,0 1 0 0 0,0-1 0 0 0,-1 0 0 0 0,1 1 0 0 0,0-1 0 0 0,0 0 0 0 0,-1 0 0 0 0,1 0 0 0 0,0 0 1 0 0,0 0-1 0 0,-1 0 0 0 0,1 0 0 0 0,0-1 0 0 0,0 1 0 0 0,-1 0 0 0 0,1-1 0 0 0,0 1 0 0 0,0-1 0 0 0,-1 0 0 0 0,-1-1-14 0 0,1 1 1 0 0,1-1-1 0 0,-1 1 1 0 0,0-1 0 0 0,0 0-1 0 0,1 0 1 0 0,-1 0-1 0 0,1 0 1 0 0,-3-4-1 0 0,0-2-126 0 0,1 0 0 0 0,-1-1 0 0 0,1 0 0 0 0,-2-13 0 0 0,0-13-1322 0 0,3 12-3849 0 0,2 0-1419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3:37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 2303 0 0,'0'0'11236'0'0,"-1"1"-10801"0"0,-2 3-322 0 0,0 0 0 0 0,0 0 0 0 0,-1-1 1 0 0,1 0-1 0 0,-1 0 0 0 0,0 0 0 0 0,-5 3 0 0 0,-17 14 133 0 0,13-7-177 0 0,1 0 0 0 0,0 0-1 0 0,1 1 1 0 0,1 1 0 0 0,0 0 0 0 0,-9 19 0 0 0,8-9 236 0 0,1-1 0 0 0,-7 28 0 0 0,14-38 49 0 0,-1 1 0 0 0,2-1 0 0 0,0 1 0 0 0,1 0 0 0 0,0 18 0 0 0,2-21 36 0 0,1-1 0 0 0,5 16 1 0 0,-7-26-333 0 0,1 0 1 0 0,0 1-1 0 0,-1-1 1 0 0,1 0-1 0 0,0 0 1 0 0,0 1 0 0 0,0-1-1 0 0,0 0 1 0 0,0 0-1 0 0,0 0 1 0 0,0 0 0 0 0,0 0-1 0 0,0-1 1 0 0,1 1-1 0 0,-1 0 1 0 0,0 0 0 0 0,0-1-1 0 0,1 1 1 0 0,-1-1-1 0 0,1 1 1 0 0,-1-1 0 0 0,3 1-1 0 0,-1-1 47 0 0,1 1 1 0 0,-1-1-1 0 0,0 1 0 0 0,1-1 0 0 0,-1 0 0 0 0,1-1 1 0 0,-1 1-1 0 0,4-1 0 0 0,17-6 114 0 0,0-1 0 0 0,-1-1 0 0 0,0-1 0 0 0,-1-1-1 0 0,0 0 1 0 0,40-30 0 0 0,-41 25-235 0 0,-1-1 0 0 0,-1-1 0 0 0,0 0-1 0 0,-1-2 1 0 0,-1 0 0 0 0,-1-1 0 0 0,13-23 0 0 0,33-51-2347 0 0,-35 54-1311 0 0,-9 14-2876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3:37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34 13447 0 0,'41'-33'1498'0'0,"-40"32"-1026"0"0,-1 4-407 0 0,-1-1 0 0 0,1 1 0 0 0,-1-1 0 0 0,0 1 0 0 0,0-1 0 0 0,0 1 0 0 0,0-1 1 0 0,-1 0-1 0 0,1 0 0 0 0,-3 4 0 0 0,-3 4 8 0 0,-139 290 1373 0 0,34-67-717 0 0,-31 39-263 0 0,-64 130 101 0 0,177-340-518 0 0,27-57-394 0 0,-2 5 758 0 0,3-3-6023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3:37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0 148 11055 0 0,'0'0'852'0'0,"2"0"-560"0"0,13 1 904 0 0,0-1 0 0 0,1-1 0 0 0,-1 0 0 0 0,0-1-1 0 0,22-5 1 0 0,-1 1-780 0 0,311-55 2147 0 0,-167 28-2045 0 0,-110 18-728 0 0,15-3-2434 0 0,-68 16-501 0 0,24 0-1 0 0,-30 2 1195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3:38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236 206 1839 0 0,'0'2'134'0'0,"0"10"1239"0"0,-2 1 1 0 0,0-1 0 0 0,0 0 0 0 0,-1 0-1 0 0,0-1 1 0 0,-7 17 0 0 0,-17 30 4529 0 0,9-21-4882 0 0,-124 214 2948 0 0,135-239-3952 0 0,-12 26 0 0 0,19-36-103 0 0,14-4-4305 0 0</inkml:trace>
  <inkml:trace contextRef="#ctx0" brushRef="#br0" timeOffset="1">644 1 6447 0 0,'0'0'696'0'0,"-9"5"-696"0"0,-2 2 0 0 0,1 4 944 0 0,-3 1 176 0 0,1-1 32 0 0,1 3 0 0 0,2 2-1256 0 0,1 0-256 0 0,-1 0-56 0 0,2-2 0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3:38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 12895 0 0,'-1'1'998'0'0,"-12"13"-65"0"0,-26 23 1 0 0,5-6 987 0 0,-18 18-257 0 0,-32 33-896 0 0,75-71-691 0 0,-1 1 0 0 0,1 0 0 0 0,1 0 0 0 0,0 1 0 0 0,-10 22 0 0 0,16-29-28 0 0,1-1 0 0 0,0 1 0 0 0,-1-1 0 0 0,2 1 0 0 0,-1-1 0 0 0,1 1 0 0 0,0 5 0 0 0,0-9-11 0 0,1 0 1 0 0,0 0-1 0 0,0 0 0 0 0,0 0 0 0 0,0-1 1 0 0,0 1-1 0 0,0 0 0 0 0,0-1 1 0 0,0 1-1 0 0,1-1 0 0 0,-1 1 0 0 0,1-1 1 0 0,-1 0-1 0 0,1 1 0 0 0,-1-1 0 0 0,1 0 1 0 0,0 0-1 0 0,0 0 0 0 0,0 0 0 0 0,-1 0 1 0 0,1-1-1 0 0,2 1 0 0 0,-2 0-2 0 0,0-1 0 0 0,-1 0 0 0 0,1 0 0 0 0,-1 0 0 0 0,1 0 0 0 0,-1 0 0 0 0,1 0 0 0 0,-1 0 0 0 0,1-1 0 0 0,-1 1 0 0 0,1-1 0 0 0,-1 1 0 0 0,1-1 0 0 0,-1 1 1 0 0,1-1-1 0 0,-1 0 0 0 0,0 0 0 0 0,1 1 0 0 0,-1-1 0 0 0,0 0 0 0 0,2-2 0 0 0,-1 1 13 0 0,-1 0 0 0 0,0 0 0 0 0,0 0 0 0 0,1 0 0 0 0,-1 0 0 0 0,0 0 0 0 0,-1 0 0 0 0,1 0 0 0 0,0-1 0 0 0,-1 1 0 0 0,1 0 0 0 0,-1 0 0 0 0,0-1 0 0 0,1-3 0 0 0,-2-6 162 0 0,-1 0 0 0 0,0 1 0 0 0,0-1-1 0 0,-7-18 1 0 0,4 14 39 0 0,-5-26-1 0 0,10 37-271 0 0,-1 0 0 0 0,1-1-1 0 0,0 1 1 0 0,0 0 0 0 0,0-1 0 0 0,1 1-1 0 0,0 0 1 0 0,0 0 0 0 0,2-6 0 0 0,6-6-1260 0 0,4 0-463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3:38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129 348 3223 0 0,'-59'-26'716'0'0,"32"16"2678"0"0,4 0 4084 0 0,22 10-7229 0 0,0-1 0 0 0,0 1 0 0 0,0-1-1 0 0,-1 1 1 0 0,1-1 0 0 0,0 0 0 0 0,0 1 0 0 0,0-1-1 0 0,0 0 1 0 0,0 0 0 0 0,0 0 0 0 0,1 0 0 0 0,-1 1-1 0 0,0-1 1 0 0,0 0 0 0 0,1-1 0 0 0,-1 1 0 0 0,0 0-1 0 0,1 0 1 0 0,-1-2 0 0 0,0 1-160 0 0,1 1 0 0 0,0-1-1 0 0,0 1 1 0 0,0-1 0 0 0,1 1-1 0 0,-1-1 1 0 0,0 1 0 0 0,1 0 0 0 0,-1-1-1 0 0,0 1 1 0 0,1-1 0 0 0,0 1 0 0 0,-1 0-1 0 0,3-3 1 0 0,1-3-95 0 0,2 1-1 0 0,-1 0 1 0 0,1 0 0 0 0,11-10-1 0 0,9-4-134 0 0,0 2 0 0 0,54-30 1 0 0,63-17-567 0 0,-36 24 180 0 0,-86 34 445 0 0,1 1 0 0 0,-1 2 0 0 0,26-4 0 0 0,-40 8 121 0 0,1-1 0 0 0,-1 1 0 0 0,1 1 0 0 0,-1-1 0 0 0,0 1 0 0 0,11 3 0 0 0,-16-3 0 0 0,1-1 0 0 0,-1 1 1 0 0,0 0-1 0 0,0 0 0 0 0,0 0 0 0 0,0 0 0 0 0,0 0 1 0 0,0 0-1 0 0,0 1 0 0 0,0-1 0 0 0,0 1 1 0 0,-1 0-1 0 0,1-1 0 0 0,0 1 0 0 0,-1 0 0 0 0,0 0 1 0 0,1 0-1 0 0,-1 0 0 0 0,0 0 0 0 0,0 0 1 0 0,0 0-1 0 0,0 0 0 0 0,0 0 0 0 0,0 3 1 0 0,0 3 58 0 0,0 0 1 0 0,0 0 0 0 0,-1 0-1 0 0,0 0 1 0 0,-1 0 0 0 0,-1 12-1 0 0,-15 47 377 0 0,11-48-198 0 0,1-1-1 0 0,-4 29 0 0 0,8-41-183 0 0,1 1 0 0 0,0-1 0 0 0,0 0-1 0 0,0 0 1 0 0,1 1 0 0 0,0-1 0 0 0,2 10 0 0 0,-2-13-68 0 0,0 0 1 0 0,1 0 0 0 0,-1-1 0 0 0,1 1 0 0 0,0 0 0 0 0,-1-1 0 0 0,1 1-1 0 0,0-1 1 0 0,0 0 0 0 0,1 0 0 0 0,-1 0 0 0 0,0 0 0 0 0,1 0 0 0 0,-1 0 0 0 0,1 0-1 0 0,0-1 1 0 0,4 3 0 0 0,2-1 10 0 0,1 0 0 0 0,0 0 1 0 0,-1 0-1 0 0,1-2 0 0 0,0 1 0 0 0,0-1 0 0 0,20 0 1 0 0,73-12-636 0 0,-81 8 225 0 0,26-4-215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3:51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70 201 9615 0 0,'5'-9'1023'0'0,"49"-64"5904"0"0,-60 95-6598 0 0,-3 4 81 0 0,-13 27 1 0 0,-7 18 33 0 0,12-20-190 0 0,-20 68 155 0 0,34-106-381 0 0,1 1 1 0 0,0 0-1 0 0,1 0 0 0 0,0 0 1 0 0,1 0-1 0 0,3 25 1 0 0,-3-38-22 0 0,1 1 0 0 0,-1-1 0 0 0,0 1 0 0 0,0-1 1 0 0,1 0-1 0 0,-1 1 0 0 0,1-1 0 0 0,-1 0 1 0 0,1 1-1 0 0,0-1 0 0 0,0 0 0 0 0,-1 0 1 0 0,1 1-1 0 0,0-1 0 0 0,0 0 0 0 0,0 0 0 0 0,0 0 1 0 0,0 0-1 0 0,0 0 0 0 0,1 0 0 0 0,-1-1 1 0 0,3 2-1 0 0,-2-1 9 0 0,0 0 1 0 0,0-1-1 0 0,0 0 1 0 0,0 0-1 0 0,1 1 1 0 0,-1-1-1 0 0,0-1 1 0 0,0 1-1 0 0,0 0 1 0 0,1 0-1 0 0,-1-1 1 0 0,0 1-1 0 0,3-2 1 0 0,5-2 37 0 0,-1-1 0 0 0,0 1 1 0 0,0-1-1 0 0,0-1 0 0 0,9-8 0 0 0,5-5-18 0 0,-1-1-1 0 0,-1-1 1 0 0,-2-1-1 0 0,28-38 0 0 0,53-106-524 0 0,-94 154 436 0 0,-12 70-22 0 0,6-40 96 0 0,0-1 0 0 0,1 0 0 0 0,0 0-1 0 0,2 0 1 0 0,0 0 0 0 0,11 33 0 0 0,-10-37 46 0 0,2-1 0 0 0,-1-1 0 0 0,1 1 0 0 0,1-1 0 0 0,0 0 0 0 0,1 0 0 0 0,0-1 0 0 0,1 0 0 0 0,17 16 0 0 0,-18-19 20 0 0,23 18 216 0 0,-28-24-278 0 0,-1 1 0 0 0,1-1 0 0 0,-1 0 0 0 0,1 1 0 0 0,0-1-1 0 0,0-1 1 0 0,-1 1 0 0 0,1 0 0 0 0,0-1 0 0 0,6 1 0 0 0,-7-2 23 0 0,1 0 0 0 0,0 0 0 0 0,-1 0 0 0 0,1 0 0 0 0,-1 0-1 0 0,0-1 1 0 0,1 1 0 0 0,-1-1 0 0 0,0 1 0 0 0,0-1 0 0 0,0 0 0 0 0,0 0 0 0 0,3-4-1 0 0,-4 5-10 0 0,9-11 133 0 0,-2-1 0 0 0,0 0 0 0 0,0 0 0 0 0,-1 0 0 0 0,-1-1 0 0 0,6-15 0 0 0,8-18 13 0 0,157-252-94 0 0,-144 243-346 0 0,15-21-2784 0 0,-45 74 2445 0 0,7-10-63 0 0,-3 8-3435 0 0,-4 15-4788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39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1 154 10591 0 0,'1'-1'5627'0'0,"34"-13"-3793"0"0,67-20-1 0 0,-87 30-1608 0 0,271-67 1160 0 0,-91 43-3553 0 0,-167 26 992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3:5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20 576 1839 0 0,'0'2'83'0'0,"1"0"1146"0"0,3 26-3344 0 0,-4-8 18636 0 0,-12-33-13497 0 0,10 8-2778 0 0,0 0 0 0 0,0 1 1 0 0,0-1-1 0 0,1 0 0 0 0,0 0 1 0 0,0 0-1 0 0,0 0 0 0 0,1 0 1 0 0,-1 0-1 0 0,2-8 0 0 0,0-8 116 0 0,5-23 0 0 0,-6 43-349 0 0,4-17 71 0 0,0-1 0 0 0,1 1 0 0 0,1 0 0 0 0,1 0 0 0 0,1 1 0 0 0,0-1 0 0 0,1 2 0 0 0,1-1 0 0 0,1 2 0 0 0,0-1 0 0 0,1 1 0 0 0,17-16 0 0 0,16-14-273 0 0,1 2-1 0 0,103-73 1 0 0,-138 109-193 0 0,-1 1 1 0 0,1 0-1 0 0,22-8 0 0 0,-24 11-603 0 0,1 0 1 0 0,-1 1-1 0 0,10-1 1 0 0,3 1-6103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3:52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 5063 0 0,'1'2'2656'0'0,"0"0"-1661"0"0,3 6 2212 0 0,0-1 1 0 0,5 17-1 0 0,-9-21-2977 0 0,1 0 0 0 0,0 1 0 0 0,-1-1 0 0 0,0 0 0 0 0,0 1 0 0 0,0-1 0 0 0,0 1 0 0 0,0-1-1 0 0,-1 0 1 0 0,0 1 0 0 0,0 3 0 0 0,-10 20 292 0 0,0-1 0 0 0,-2 0 1 0 0,-17 25-1 0 0,2-1-352 0 0,-22 39-157 0 0,48-86-24 0 0,2-3-1 0 0,-1 1 0 0 0,1 0 1 0 0,-1 0-1 0 0,1 0 0 0 0,-1-1 1 0 0,1 1-1 0 0,0 0 0 0 0,0 0 1 0 0,-1 0-1 0 0,1 0 0 0 0,0 0 1 0 0,0 0-1 0 0,0-1 0 0 0,0 1 1 0 0,0 0-1 0 0,0 0 0 0 0,0 2 1 0 0,1-3-97 0 0,0 1 1 0 0,-1-1-1 0 0,1 0 1 0 0,-1 0-1 0 0,1 1 1 0 0,0-1-1 0 0,0 0 1 0 0,-1 0-1 0 0,1 0 1 0 0,0 0 0 0 0,-1 0-1 0 0,1 0 1 0 0,0 0-1 0 0,-1 0 1 0 0,1 0-1 0 0,0 0 1 0 0,1 0-1 0 0,16-5-2193 0 0,5-5-4682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3:52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831 0 17503 0 0,'0'0'2007'0'0,"0"2"-1575"0"0,-8 12 77 0 0,1 1 0 0 0,-2-2 0 0 0,-15 21 0 0 0,-2 3-393 0 0,-8 19 64 0 0,-52 117 1 0 0,-6 69 2 0 0,65-167-110 0 0,-66 161 11 0 0,61-167-54 0 0,-52 86 0 0 0,-10-28-371 0 0,92-124 325 0 0,0-1-329 0 0,-2 2 166 0 0</inkml:trace>
  <inkml:trace contextRef="#ctx0" brushRef="#br0" timeOffset="1">29 714 17103 0 0,'-2'1'786'0'0,"0"0"-732"0"0,0 1 1 0 0,0-1 0 0 0,0 1 0 0 0,1-1 0 0 0,-1 1 0 0 0,0 0 0 0 0,1 0 0 0 0,-1 0 0 0 0,1 0 0 0 0,-1 0 0 0 0,1 0 0 0 0,0 0 0 0 0,0 0 0 0 0,0 0 0 0 0,0 1-1 0 0,1-1 1 0 0,-1 0 0 0 0,0 1 0 0 0,1 2 0 0 0,0-4-34 0 0,0 0 1 0 0,0 0-1 0 0,0 0 0 0 0,0 0 0 0 0,0 0 0 0 0,1 0 0 0 0,-1 0 1 0 0,0 0-1 0 0,1-1 0 0 0,-1 1 0 0 0,1 0 0 0 0,-1 0 0 0 0,1 0 0 0 0,-1 0 1 0 0,1-1-1 0 0,-1 1 0 0 0,1 0 0 0 0,0 0 0 0 0,1 0 0 0 0,14 10 247 0 0,-8-10-72 0 0,1 1 1 0 0,0-2 0 0 0,-1 1-1 0 0,1-1 1 0 0,0 0-1 0 0,-1-1 1 0 0,1 0 0 0 0,9-3-1 0 0,-9 3-72 0 0,252-57 1417 0 0,-135 26-1282 0 0,66-4-550 0 0,-153 32-2461 0 0,51 2-1 0 0,-59 3-3855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3:52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132 195 3223 0 0,'0'0'143'0'0,"1"1"-3"0"0,14 16 6954 0 0,17 18-1 0 0,-9-16-5421 0 0,-17-15-1400 0 0,0-1 0 0 0,0 1 0 0 0,1-1 0 0 0,-1-1 0 0 0,1 1 1 0 0,-1-1-1 0 0,1 0 0 0 0,0 0 0 0 0,0-1 0 0 0,12 1 0 0 0,-2-1 63 0 0,0-2 0 0 0,1 1 0 0 0,20-5 0 0 0,-15 2-256 0 0,0-2 0 0 0,0 0 0 0 0,0-2 0 0 0,-1 0 0 0 0,25-12 0 0 0,-37 13-52 0 0,0 1-1 0 0,0-1 1 0 0,-1 0-1 0 0,0-1 1 0 0,0 0-1 0 0,-1-1 1 0 0,0 0-1 0 0,0 0 1 0 0,-1 0-1 0 0,0-1 1 0 0,-1 0-1 0 0,0-1 1 0 0,6-10-1 0 0,-9 13-35 0 0,1-1-1 0 0,-1 0 1 0 0,0 0-1 0 0,-1 0 1 0 0,0 0-1 0 0,0 0 1 0 0,-1 0-1 0 0,0-1 1 0 0,0-16-1 0 0,-1 24-12 0 0,0 0-1 0 0,0-1 0 0 0,0 1 0 0 0,-1 0 0 0 0,1 0 1 0 0,0-1-1 0 0,-1 1 0 0 0,1 0 0 0 0,-1 0 1 0 0,1 0-1 0 0,-1 0 0 0 0,0 0 0 0 0,1 0 0 0 0,-1 0 1 0 0,0 0-1 0 0,0 0 0 0 0,0 0 0 0 0,0 0 0 0 0,0 0 1 0 0,-2-1-1 0 0,1 1-24 0 0,0 0 1 0 0,0 0-1 0 0,0 1 1 0 0,0-1-1 0 0,0 1 1 0 0,0-1-1 0 0,-1 1 1 0 0,1 0-1 0 0,0 0 1 0 0,0 0-1 0 0,-3 0 1 0 0,-3 1-84 0 0,1 0 0 0 0,-1 0-1 0 0,0 1 1 0 0,1 0 0 0 0,-13 6 0 0 0,2 1 41 0 0,1 0-1 0 0,1 1 1 0 0,-19 15-1 0 0,-43 41 118 0 0,46-38 37 0 0,3-3-37 0 0,-105 95 246 0 0,102-88-181 0 0,-55 70 1 0 0,74-84-93 0 0,-7 8 10 0 0,-18 33-1 0 0,33-51-6 0 0,1 0-1 0 0,0 0 1 0 0,1 1-1 0 0,0 0 1 0 0,0 0-1 0 0,0 0 1 0 0,1 0-1 0 0,-1 16 0 0 0,3-23 4 0 0,0 1-1 0 0,0 0 0 0 0,0-1 0 0 0,1 1 0 0 0,-1 0 0 0 0,1-1 0 0 0,0 1 0 0 0,-1-1 0 0 0,1 1 0 0 0,0-1 0 0 0,1 1 0 0 0,-1-1 0 0 0,0 1 0 0 0,1-1 0 0 0,2 3 0 0 0,-1-2 9 0 0,0 0 0 0 0,0 0 0 0 0,1 0 0 0 0,-1 0 0 0 0,1-1-1 0 0,0 1 1 0 0,0-1 0 0 0,6 3 0 0 0,5 0 73 0 0,0 0-1 0 0,0-1 1 0 0,0-1-1 0 0,19 2 0 0 0,31 2 466 0 0,1-2-1 0 0,100-6 1 0 0,-124-2-86 0 0,0-1 1 0 0,0-3-1 0 0,-1-1 1 0 0,0-2 0 0 0,78-30-1 0 0,-97 31-316 0 0,-4 1-60 0 0,33-19 0 0 0,-49 26-475 0 0,-24 42-5042 0 0,12-25 3367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3:58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35 9071 0 0,'0'0'414'0'0,"-1"-1"-12"0"0,0-1-159 0 0,0 0-1 0 0,-1 0 1 0 0,1 0-1 0 0,-1 0 0 0 0,0 0 1 0 0,0 1-1 0 0,0-1 1 0 0,1 0-1 0 0,-1 1 0 0 0,-1 0 1 0 0,1 0-1 0 0,0-1 1 0 0,0 1-1 0 0,0 0 0 0 0,-4 0 1 0 0,-6-4 549 0 0,11 4-759 0 0,1 1-1 0 0,0 0 1 0 0,-1 0-1 0 0,1-1 1 0 0,0 1-1 0 0,0 0 1 0 0,-1 0 0 0 0,1 0-1 0 0,-1-1 1 0 0,1 1-1 0 0,0 0 1 0 0,-1 0 0 0 0,1 0-1 0 0,0 0 1 0 0,-1 0-1 0 0,1 0 1 0 0,-1 0 0 0 0,1 0-1 0 0,0 0 1 0 0,-1 0-1 0 0,1 0 1 0 0,-1 0-1 0 0,1 0 1 0 0,0 0 0 0 0,-1 0-1 0 0,1 0 1 0 0,0 0-1 0 0,-1 1 1 0 0,1-1 0 0 0,-1 0-1 0 0,1 0 1 0 0,0 0-1 0 0,-1 1 1 0 0,1-1 0 0 0,0 0-1 0 0,0 0 1 0 0,-1 1-1 0 0,1-1 1 0 0,0 0-1 0 0,0 1 1 0 0,-1-1 0 0 0,1 0-1 0 0,0 1 1 0 0,0-1-1 0 0,0 0 1 0 0,-1 1 0 0 0,1-1-1 0 0,0 0 1 0 0,0 1-1 0 0,0-1 1 0 0,0 1 0 0 0,0-1-1 0 0,0 1 1 0 0,0 1 14 0 0,0 0 0 0 0,0 0 1 0 0,0 0-1 0 0,0 0 0 0 0,1 0 0 0 0,-1 0 1 0 0,1 0-1 0 0,0 2 0 0 0,102 192 1597 0 0,-63-125-1056 0 0,85 128 685 0 0,-73-122-1058 0 0,146 196 145 0 0,-188-261-320 0 0,1-1 0 0 0,0 0 0 0 0,1 0 0 0 0,0-1 0 0 0,27 16 0 0 0,-38-25-31 0 0,1 0 0 0 0,-1 0 0 0 0,0-1-1 0 0,1 1 1 0 0,-1-1 0 0 0,1 1 0 0 0,-1-1-1 0 0,1 0 1 0 0,-1 1 0 0 0,3-1 0 0 0,16 3 252 0 0,-18-2-131 0 0,-2-6-718 0 0,0 4 408 0 0,0 0 0 0 0,0-1 0 0 0,0 1 0 0 0,0-1 0 0 0,0 1 1 0 0,0 0-1 0 0,0-1 0 0 0,0 1 0 0 0,-1-1 0 0 0,1 1 0 0 0,0 0 0 0 0,-1-1 0 0 0,0 1 1 0 0,1 0-1 0 0,-1 0 0 0 0,0-1 0 0 0,1 1 0 0 0,-1 0 0 0 0,0 0 0 0 0,0 0 1 0 0,0 0-1 0 0,-1-1 0 0 0,-7-4-1831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3:59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806 52 5063 0 0,'5'-11'177'0'0,"-3"4"-21"0"0,1 0 0 0 0,-1 1 0 0 0,9-14 8723 0 0,-3 34-8066 0 0,-6-11-770 0 0,0-1 1 0 0,-1 1-1 0 0,1 0 1 0 0,-1 0-1 0 0,0 0 1 0 0,0 1-1 0 0,0-1 1 0 0,0 0-1 0 0,0 0 0 0 0,-1 4 1 0 0,0 2-2 0 0,0 0 0 0 0,-1 0 1 0 0,0 0-1 0 0,-1 0 0 0 0,0 0 1 0 0,0 0-1 0 0,-1-1 0 0 0,0 1 0 0 0,-1-1 1 0 0,-7 14-1 0 0,-5 4 119 0 0,-35 44 1 0 0,22-35 119 0 0,-2-1-1 0 0,-45 38 1 0 0,-78 51 235 0 0,115-93-419 0 0,-19 15-32 0 0,-32 23 9 0 0,-80 81 1 0 0,161-140-50 0 0,0 1-1 0 0,-10 14 1 0 0,6-4 63 0 0,-11 26 1 0 0,23-45-66 0 0,-3-1-475 0 0,0-1 176 0 0,1 1 0 0 0,-1-1 0 0 0,0 0 1 0 0,0 0-1 0 0,-4-2 0 0 0,7 3-115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0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2 324 4143 0 0,'-1'7'15079'0'0,"7"-9"-14951"0"0,0 1 1 0 0,0-1-1 0 0,0-1 1 0 0,0 1-1 0 0,0-1 1 0 0,9-5-1 0 0,33-27-137 0 0,-9 7 24 0 0,-4 3-59 0 0,63-60-1 0 0,-72 59 15 0 0,1 2 1 0 0,1 1-1 0 0,55-34 0 0 0,-74 53 30 0 0,-8 4 0 0 0,-1 0 0 0 0,0-1 0 0 0,0 1 0 0 0,1 0 0 0 0,-1 0 0 0 0,0 0 0 0 0,1 0 0 0 0,-1-1 0 0 0,0 1 0 0 0,1 0 0 0 0,-1 0 0 0 0,0 0 0 0 0,1 0 0 0 0,-1 0 0 0 0,0 0 0 0 0,1 0 0 0 0,-1 0 0 0 0,1 0 0 0 0,-1 0 0 0 0,0 0 0 0 0,1 0 0 0 0,-1 0 0 0 0,0 0 0 0 0,1 1 0 0 0,-1-1 0 0 0,0 0 0 0 0,1 0 0 0 0,-1 0 0 0 0,0 0 0 0 0,1 1 0 0 0,-1-1 0 0 0,0 0 0 0 0,0 0 0 0 0,1 0 0 0 0,-1 1 0 0 0,0-1 0 0 0,0 0 0 0 0,1 1 0 0 0,-1-1 0 0 0,0 0 0 0 0,0 0 0 0 0,0 1 0 0 0,0-1 0 0 0,0 0 0 0 0,1 1 0 0 0,-1-1 0 0 0,0 0 0 0 0,0 1 0 0 0,0-1 0 0 0,0 1 0 0 0,0-1 0 0 0,0 0 0 0 0,0 1 0 0 0,0-1 0 0 0,1 9 11 0 0,0 0 0 0 0,0 0-1 0 0,-1 0 1 0 0,0 0 0 0 0,0-1 0 0 0,-1 1 0 0 0,0 0-1 0 0,-1 0 1 0 0,-3 9 0 0 0,-1 14 9 0 0,5-29-20 0 0,-3 20 0 0 0,2-1 0 0 0,-1 42 0 0 0,5-46 0 0 0,0-14 0 0 0,1-2 0 0 0,-1 3 23 0 0,1-1 0 0 0,-1 1-1 0 0,1-1 1 0 0,0 0 0 0 0,0 1 0 0 0,1-2-1 0 0,-1 1 1 0 0,1 0 0 0 0,0-1-1 0 0,0 1 1 0 0,0-1 0 0 0,1 0 0 0 0,-1-1-1 0 0,1 1 1 0 0,-1-1 0 0 0,1 0 0 0 0,0 0-1 0 0,0 0 1 0 0,0-1 0 0 0,0 1-1 0 0,0-1 1 0 0,7 0 0 0 0,17 2 393 0 0,-18-2-230 0 0,1 0-1 0 0,-1 0 0 0 0,1-1 0 0 0,17-3 1 0 0,-14 1-111 0 0,-1-1 0 0 0,0 0 0 0 0,1-1 0 0 0,-1-1 1 0 0,-1 0-1 0 0,25-13 0 0 0,-22 7-50 0 0,-1 0 0 0 0,0-1 0 0 0,-1 0 0 0 0,0-1 0 0 0,-1-1 0 0 0,-1 0 0 0 0,18-25 0 0 0,-9 1-385 0 0,-21 37 168 0 0,5 12-6354 0 0,-1-1 4546 0 0,-1 1-3086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03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15 919 0 0,'2'-1'67'0'0,"1"0"-49"0"0,13-11 9388 0 0,-16 14-9262 0 0,-1 0 0 0 0,0 0 0 0 0,0 0-1 0 0,0 0 1 0 0,0-1 0 0 0,0 1 0 0 0,-1 0 0 0 0,1 0 0 0 0,0-1 0 0 0,-3 3-1 0 0,0 1 159 0 0,-41 56 1416 0 0,2 2 0 0 0,-39 78 1 0 0,39-58-1477 0 0,-3-2 0 0 0,-86 111 0 0 0,98-149-290 0 0,-62 71-1805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03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2 562 4607 0 0,'0'0'5771'0'0,"-2"-7"-2934"0"0,2 4-2638 0 0,0 0 1 0 0,0 0-1 0 0,1 0 0 0 0,-1 0 0 0 0,1 0 0 0 0,0 0 1 0 0,-1 0-1 0 0,1 0 0 0 0,0 0 0 0 0,1 0 0 0 0,1-4 1 0 0,23-31 548 0 0,-11 16-337 0 0,11-15-287 0 0,1 1 1 0 0,1 1 0 0 0,2 1-1 0 0,50-42 1 0 0,-36 38 41 0 0,3 2 1 0 0,100-57-1 0 0,-127 82-152 0 0,1 1 0 0 0,1 1 0 0 0,0 0 0 0 0,0 2 0 0 0,0 1 0 0 0,1 0 0 0 0,0 2 0 0 0,0 0 0 0 0,1 2 0 0 0,-1 1 0 0 0,43 2 0 0 0,-53 1 25 0 0,87 12 225 0 0,-87-11-175 0 0,-1 0-1 0 0,1 1 0 0 0,-1 1 1 0 0,0 0-1 0 0,18 10 1 0 0,-29-14-74 0 0,0-1 0 0 0,-1 1 1 0 0,1 0-1 0 0,0 0 0 0 0,-1 0 1 0 0,1 0-1 0 0,0-1 0 0 0,-1 1 1 0 0,1 0-1 0 0,-1 0 1 0 0,1 0-1 0 0,-1 0 0 0 0,0 0 1 0 0,1 0-1 0 0,-1 1 0 0 0,0-1 1 0 0,0 1-1 0 0,1 19 114 0 0,-2-13-99 0 0,0 1-1 0 0,-1-1 1 0 0,0 0 0 0 0,-1 0 0 0 0,0 1-1 0 0,0-1 1 0 0,-1-1 0 0 0,1 1 0 0 0,-2-1-1 0 0,1 1 1 0 0,-9 9 0 0 0,-4 4 7 0 0,-2-1 0 0 0,-27 24 0 0 0,-38 29 16 0 0,-3-4-1 0 0,-3-3 1 0 0,-3-5 0 0 0,-121 60 0 0 0,160-96-63 0 0,-2-3-1 0 0,-106 28 1 0 0,142-43-2926 0 0,30-12 1540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03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48 11519 0 0,'0'-1'887'0'0,"0"-1"-817"0"0,0 1 1 0 0,0-1-1 0 0,0 0 1 0 0,0 0 0 0 0,-1 1-1 0 0,1-1 1 0 0,0 0-1 0 0,-1 1 1 0 0,0-1-1 0 0,1 1 1 0 0,-1-1-1 0 0,0 1 1 0 0,0-1-1 0 0,0 1 1 0 0,0-1-1 0 0,0 1 1 0 0,0 0-1 0 0,-2-2 1 0 0,0 1 137 0 0,1 0 1 0 0,0 1 0 0 0,-1-1-1 0 0,0 1 1 0 0,1 0-1 0 0,-1 0 1 0 0,0 0 0 0 0,1 0-1 0 0,-1 0 1 0 0,-4 0 0 0 0,-1 0 41 0 0,0 1 0 0 0,0 0 0 0 0,0 0 0 0 0,1 0 0 0 0,-1 1 0 0 0,0 0 0 0 0,-11 4 0 0 0,5-1-244 0 0,1 1 1 0 0,1 1 0 0 0,-1 0 0 0 0,1 1 0 0 0,0 0 0 0 0,1 1-1 0 0,-1 0 1 0 0,2 1 0 0 0,-1 0 0 0 0,1 0 0 0 0,1 1 0 0 0,-1 1 0 0 0,2-1-1 0 0,-12 19 1 0 0,9-8-7 0 0,0 0 0 0 0,2 1 0 0 0,0 0 0 0 0,-9 38 0 0 0,16-49 0 0 0,0-1 0 0 0,1 1 0 0 0,0-1 0 0 0,0 1 0 0 0,1-1 0 0 0,0 1 0 0 0,1-1 0 0 0,0 1 0 0 0,1-1 0 0 0,0 1 0 0 0,1-1 0 0 0,7 19 0 0 0,-9-26 38 0 0,1 0-1 0 0,0 0 1 0 0,0 0-1 0 0,0 0 0 0 0,0-1 1 0 0,1 1-1 0 0,-1 0 1 0 0,1-1-1 0 0,-1 0 1 0 0,1 0-1 0 0,0 1 1 0 0,0-2-1 0 0,0 1 1 0 0,0 0-1 0 0,0 0 0 0 0,0-1 1 0 0,0 0-1 0 0,1 0 1 0 0,-1 0-1 0 0,0 0 1 0 0,1 0-1 0 0,-1-1 1 0 0,1 1-1 0 0,-1-1 0 0 0,1 0 1 0 0,-1 0-1 0 0,1 0 1 0 0,-1-1-1 0 0,1 1 1 0 0,-1-1-1 0 0,1 0 1 0 0,-1 0-1 0 0,4-2 1 0 0,2-1 86 0 0,-1 0 1 0 0,-1 0-1 0 0,1-1 1 0 0,-1-1-1 0 0,0 1 1 0 0,0-1-1 0 0,0 0 1 0 0,-1-1-1 0 0,0 1 1 0 0,0-1-1 0 0,0-1 1 0 0,4-8-1 0 0,5-11 154 0 0,-1-2 0 0 0,19-54 0 0 0,-29 72-252 0 0,8-27-209 0 0,-2-1-1 0 0,6-45 1 0 0,-15 82-137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40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 9671 0 0,'0'0'440'0'0,"-2"1"-5"0"0,-5 3-236 0 0,0 0-1 0 0,0 1 1 0 0,0 0 0 0 0,1 0-1 0 0,0 1 1 0 0,0 0 0 0 0,-8 11-1 0 0,-34 52 4694 0 0,39-55-4157 0 0,-22 38-182 0 0,2 1 0 0 0,-27 69 0 0 0,55-120-1767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0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0 9671 0 0,'-1'2'9083'0'0,"-56"112"-7518"0"0,23-40-1493 0 0,21-50-72 0 0,2 1 0 0 0,1 0 0 0 0,-11 42 0 0 0,19-48-119 0 0,6-12-184 0 0,-2-4 204 0 0,-1-2-265 0 0,1 0-661 0 0,7 1-287 0 0,1-1-58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04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8551 0 0,'0'0'832'0'0,"-7"5"-736"0"0,0 4-96 0 0,-2 2 0 0 0,2 1-2520 0 0,0 2-520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04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 9671 0 0,'-2'0'4378'0'0,"-34"3"312"0"0,31-2-4622 0 0,1 0-1 0 0,-1 0 1 0 0,1 1-1 0 0,0 0 1 0 0,-1-1-1 0 0,1 2 1 0 0,0-1-1 0 0,0 0 0 0 0,-6 6 1 0 0,-22 14 77 0 0,24-18-145 0 0,0 2 0 0 0,-13 10 0 0 0,14-10 0 0 0,0-1 0 0 0,0 1 0 0 0,-8 3 0 0 0,8-5 0 0 0,0 0 0 0 0,0 1 0 0 0,1 0 0 0 0,-1 0 0 0 0,1 0 0 0 0,0 1 0 0 0,1 0 0 0 0,-9 11 0 0 0,13-15-9 0 0,0 0 0 0 0,0 0 0 0 0,0 0 0 0 0,0-1 0 0 0,0 1 0 0 0,1 0 0 0 0,-1 0 0 0 0,0 0 0 0 0,1 1-1 0 0,0-1 1 0 0,0 0 0 0 0,-1 0 0 0 0,1 0 0 0 0,0 0 0 0 0,1 0 0 0 0,-1 0 0 0 0,0 0 0 0 0,1 0 0 0 0,-1 0 0 0 0,1 0 0 0 0,-1 0-1 0 0,1 0 1 0 0,0 0 0 0 0,0 0 0 0 0,0 0 0 0 0,0 0 0 0 0,0-1 0 0 0,0 1 0 0 0,1 0 0 0 0,1 1 0 0 0,5 6-34 0 0,1-1 0 0 0,0 0 1 0 0,0 0-1 0 0,12 7 0 0 0,-9-6 45 0 0,-3-2 3 0 0,0 0 0 0 0,-1 0 1 0 0,1 1-1 0 0,7 11 0 0 0,-13-15 33 0 0,0 0-1 0 0,0 0 0 0 0,-1 0 1 0 0,0 0-1 0 0,0 0 0 0 0,0 0 1 0 0,0 1-1 0 0,-1-1 0 0 0,0 1 1 0 0,0-1-1 0 0,0 1 0 0 0,0-1 1 0 0,0 6-1 0 0,-2-7-2 0 0,1-1 0 0 0,0 0 1 0 0,-1 0-1 0 0,1 0 0 0 0,-1 0 0 0 0,0 0 0 0 0,0 0 0 0 0,0 0 1 0 0,0 0-1 0 0,0 0 0 0 0,0 0 0 0 0,0-1 0 0 0,-1 1 0 0 0,1 0 0 0 0,-1-1 1 0 0,1 1-1 0 0,-1-1 0 0 0,0 0 0 0 0,1 1 0 0 0,-1-1 0 0 0,0 0 1 0 0,0 0-1 0 0,-3 1 0 0 0,-1 1 108 0 0,-1 0 1 0 0,0 0-1 0 0,1-1 0 0 0,-1 0 1 0 0,-13 2-1 0 0,-27 2-406 0 0,1-2 0 0 0,-53-2 0 0 0,84-4-4761 0 0,3 1-1643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05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15 15695 0 0,'11'-12'719'0'0,"-9"10"574"0"0,-24 4-318 0 0,13 0-957 0 0,-1 1 1 0 0,1 1-1 0 0,0 0 0 0 0,1 0 0 0 0,-14 9 1 0 0,3-2-12 0 0,4-3-5 0 0,2 1-1 0 0,-1 0 1 0 0,1 1-1 0 0,1 0 1 0 0,-16 17 0 0 0,22-20-12 0 0,0 0 0 0 0,0 0 1 0 0,1 0-1 0 0,0 1 0 0 0,0 0 1 0 0,1 0-1 0 0,0 0 0 0 0,1 0 1 0 0,-1 1-1 0 0,2-1 0 0 0,-3 12 1 0 0,5 3-302 0 0,1-21 140 0 0,6 8-217 0 0,23 23-4 0 0,-21-24 363 0 0,0 1 1 0 0,0 0-1 0 0,10 17 1 0 0,-17-23 24 0 0,0 0 0 0 0,0 0 1 0 0,0-1-1 0 0,-1 1 0 0 0,0 1 1 0 0,0-1-1 0 0,0 0 0 0 0,0 0 1 0 0,0 0-1 0 0,-1 0 0 0 0,0 1 1 0 0,0-1-1 0 0,0 0 0 0 0,0 0 1 0 0,-2 6-1 0 0,0 0 162 0 0,-1-1 0 0 0,-1 1 0 0 0,0 0 0 0 0,0-1 0 0 0,-1 0-1 0 0,0 0 1 0 0,0 0 0 0 0,-1-1 0 0 0,0 0 0 0 0,-1 0 0 0 0,0 0 0 0 0,0-1 0 0 0,0 0 0 0 0,-1 0 0 0 0,0-1 0 0 0,-1 0 0 0 0,1 0-1 0 0,-11 4 1 0 0,3-2-181 0 0,0 0 0 0 0,0-1 0 0 0,0-1-1 0 0,-18 4 1 0 0,16-6-1384 0 0,0-1 0 0 0,0-1 0 0 0,-28 1 0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05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41 14599 0 0,'0'0'2098'0'0,"-7"4"-1601"0"0,3-3-494 0 0,0 0 0 0 0,1 1-1 0 0,-1 0 1 0 0,1-1 0 0 0,-1 1 0 0 0,1 1 0 0 0,0-1 0 0 0,-1 0-1 0 0,1 1 1 0 0,0-1 0 0 0,1 1 0 0 0,-1 0 0 0 0,0 0 0 0 0,1 0-1 0 0,-3 5 1 0 0,-33 56 49 0 0,-16 24 51 0 0,19-40-9 0 0,-18 26 403 0 0,50-69-345 0 0,0 0 0 0 0,0 0 0 0 0,1 1 1 0 0,0-1-1 0 0,0 0 0 0 0,0 1 0 0 0,1 0 0 0 0,-1-1 1 0 0,1 1-1 0 0,0 6 0 0 0,1-10-13 0 0,2-1-10 0 0,2 1-32 0 0,0 0-1 0 0,1 0 1 0 0,-1-1-1 0 0,0 1 1 0 0,0-1-1 0 0,1 0 1 0 0,-1 0-1 0 0,1-1 1 0 0,-1 1-1 0 0,1-1 1 0 0,-1 0-1 0 0,6-1 1 0 0,-2 0-8 0 0,-1 0 0 0 0,1-1 0 0 0,0 0 1 0 0,-1 0-1 0 0,1-1 0 0 0,10-5 1 0 0,-6 1-25 0 0,-1 1 1 0 0,0-2 0 0 0,0 1 0 0 0,-1-2 0 0 0,0 1 0 0 0,-1-1-1 0 0,0-1 1 0 0,12-15 0 0 0,-8 7 10 0 0,-1-1 0 0 0,-1-1 0 0 0,-1 0-1 0 0,-1-1 1 0 0,9-28 0 0 0,-13 31-443 0 0,0 0 1 0 0,2-27-1 0 0,-6 30-810 0 0,0 0-1 0 0,-1 0 1 0 0,-3-21 0 0 0,3 34 934 0 0,0 0 1 0 0,-1 0 0 0 0,1 0 0 0 0,-1 0 0 0 0,1 0 0 0 0,-1 0-1 0 0,-1-3 1 0 0,2 5 128 0 0,-1-1 0 0 0,1 1-1 0 0,-1 0 1 0 0,1-1 0 0 0,0 1-1 0 0,-1 0 1 0 0,1 0 0 0 0,-1-1-1 0 0,1 1 1 0 0,-1 0 0 0 0,1 0-1 0 0,-1-1 1 0 0,1 1 0 0 0,-1 0-1 0 0,1 0 1 0 0,-1 0-1 0 0,1 0 1 0 0,-1 0 0 0 0,1 0-1 0 0,-1 0 1 0 0,1 0 0 0 0,-1 0-1 0 0,1 0 1 0 0,-1 0 0 0 0,1 0-1 0 0,-1 1 1 0 0,1-1 0 0 0,-1 0-1 0 0,1 0 1 0 0,-1 0 0 0 0,1 1-1 0 0,-1-1 1 0 0,1 0 0 0 0,-1 0-1 0 0,1 1 1 0 0,-1 0 0 0 0,-6 4-3908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05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71 466 16207 0 0,'-2'1'744'0'0,"-2"0"-586"0"0,0 0 0 0 0,-1 0 0 0 0,1 0 0 0 0,-1-1 0 0 0,-7 1 0 0 0,-7 0 1122 0 0,18-1-1190 0 0,1 0 0 0 0,-1 0-1 0 0,1 0 1 0 0,-1-1 0 0 0,1 1-1 0 0,-1 0 1 0 0,0 0 0 0 0,1-1-1 0 0,-1 1 1 0 0,1 0 0 0 0,0-1-1 0 0,-1 1 1 0 0,1 0 0 0 0,-1-1 0 0 0,1 1-1 0 0,-1-1 1 0 0,1 1 0 0 0,0-1-1 0 0,-1 1 1 0 0,1-1 0 0 0,0 1-1 0 0,0-1 1 0 0,-1 1 0 0 0,1-2-1 0 0,-4-13 1161 0 0,4 10-1097 0 0,1 1 0 0 0,0-1-1 0 0,0 1 1 0 0,0-1 0 0 0,0 1-1 0 0,1-1 1 0 0,0 1 0 0 0,0 0-1 0 0,0 0 1 0 0,0-1 0 0 0,1 2 0 0 0,4-7-1 0 0,5-4 96 0 0,22-21-1 0 0,-33 33-230 0 0,18-15 72 0 0,0 1 0 0 0,41-25 0 0 0,48-20-450 0 0,-36 22-213 0 0,-9 2-281 0 0,5-2 89 0 0,85-38 1 0 0,-131 70 855 0 0,-20 6 714 0 0,-3 10-684 0 0,0 0 0 0 0,-1 1-1 0 0,0-1 1 0 0,0-1-1 0 0,-1 1 1 0 0,0 0-1 0 0,-5 8 1 0 0,-9 27 53 0 0,12-25-143 0 0,0 0 1 0 0,2 1 0 0 0,0-1 0 0 0,1 1-1 0 0,2 34 1 0 0,1-39-335 0 0,1 0-1 0 0,0 0 1 0 0,1 0-1 0 0,1-1 1 0 0,1 1-1 0 0,0-1 1 0 0,0 0-1 0 0,9 14 1 0 0,-2-7-2487 0 0,-8-14 1087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48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5063 0 0,'-1'1'390'0'0,"-15"5"-224"0"0,-8 3 1484 0 0,9-2 4404 0 0,14-6-5952 0 0,0-1-1 0 0,1 1 0 0 0,-1-1 0 0 0,1 1 0 0 0,-1-1 1 0 0,1 1-1 0 0,-1-1 0 0 0,1 1 0 0 0,0 0 1 0 0,-1-1-1 0 0,1 1 0 0 0,0 0 0 0 0,-1-1 1 0 0,1 1-1 0 0,0 0 0 0 0,0 0 0 0 0,0-1 1 0 0,0 1-1 0 0,-1 0 0 0 0,1-1 0 0 0,0 1 1 0 0,0 0-1 0 0,0 0 0 0 0,1-1 0 0 0,-1 1 1 0 0,0 0-1 0 0,0 0 0 0 0,0-1 0 0 0,0 1 0 0 0,1 0 1 0 0,-1-1-1 0 0,0 1 0 0 0,1 0 0 0 0,14 27 808 0 0,-12-24-744 0 0,20 31 492 0 0,2-1 0 0 0,33 35 0 0 0,-53-63-572 0 0,288 342 2262 0 0,-209-229-2252 0 0,-36-48-41 0 0,-43-64-109 0 0,0 0 0 0 0,0 0 0 0 0,1 0 0 0 0,0-1 0 0 0,0 0 0 0 0,1 0 0 0 0,8 6 0 0 0,-14-11-194 0 0,-1-9-5724 0 0,-3 0 4107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48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1 14711 0 0,'0'0'672'0'0,"-1"2"-9"0"0,-7 21-488 0 0,-1 0-1 0 0,-1 0 1 0 0,-17 29 0 0 0,12-24 258 0 0,-33 61 62 0 0,-3-3 1 0 0,-4-1-1 0 0,-4-4 1 0 0,-113 123-1 0 0,151-183-493 0 0,-121 120-508 0 0,130-132 412 0 0,0 0 0 0 0,-14 8 1 0 0,-10 8-250 0 0,35-24 233 0 0,2-2-1006 0 0,20-11-1036 0 0,-4 4-3382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49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14079 0 0,'0'0'2800'0'0,"2"1"-2344"0"0,0 0-360 0 0,0 0-1 0 0,0-1 1 0 0,0 1-1 0 0,0 0 0 0 0,0-1 1 0 0,0 0-1 0 0,1 1 1 0 0,-1-1-1 0 0,0 0 1 0 0,0 0-1 0 0,4-1 1 0 0,28-4 563 0 0,-26 3-482 0 0,143-42 835 0 0,-106 29-738 0 0,82-17 0 0 0,-120 31-309 0 0,0 0 1 0 0,0 1-1 0 0,0 0 1 0 0,12 1 0 0 0,-17-1-212 0 0,1 11-423 0 0,-4-9 409 0 0,1 1 0 0 0,0-1 0 0 0,-1 0 0 0 0,1 1 0 0 0,-1-1-1 0 0,0 0 1 0 0,0 1 0 0 0,0-1 0 0 0,0 0 0 0 0,0 0 0 0 0,0 0 0 0 0,-1 0 0 0 0,1 0 0 0 0,-3 2 0 0 0,4-3 157 0 0,-10 12-5764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49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12 6447 0 0,'-1'1'499'0'0,"-7"15"-107"0"0,8-15-169 0 0,-1 1 1 0 0,1-1-1 0 0,-1 0 0 0 0,1 0 1 0 0,0 0-1 0 0,0 1 0 0 0,-1-1 1 0 0,1 0-1 0 0,0 0 0 0 0,0 1 0 0 0,0-1 1 0 0,0 0-1 0 0,0 0 0 0 0,1 1 1 0 0,-1-1-1 0 0,0 0 0 0 0,1 0 1 0 0,-1 1-1 0 0,1-1 0 0 0,-1 0 1 0 0,1 0-1 0 0,-1 0 0 0 0,1 0 1 0 0,0 0-1 0 0,-1 0 0 0 0,1 0 0 0 0,0 0 1 0 0,0 0-1 0 0,0 0 0 0 0,0 0 1 0 0,0-1-1 0 0,0 1 0 0 0,0 0 1 0 0,0-1-1 0 0,0 1 0 0 0,0 0 1 0 0,0-1-1 0 0,2 1 0 0 0,2 1 29 0 0,-1-1-1 0 0,0 0 1 0 0,1 0-1 0 0,-1 0 0 0 0,0-1 1 0 0,1 1-1 0 0,-1-1 1 0 0,1 0-1 0 0,-1 0 1 0 0,1-1-1 0 0,4 0 0 0 0,9-2 434 0 0,23-9-1 0 0,-32 10-495 0 0,8-3 96 0 0,25-9 70 0 0,1 3 0 0 0,-1 1 0 0 0,67-6 0 0 0,-93 15-1403 0 0,-2 1-392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40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3223 0 0,'0'0'143'0'0,"-1"2"281"0"0,-1 3 377 0 0,0 0-1 0 0,-1 1 1 0 0,2-1 0 0 0,-1 0-1 0 0,1 1 1 0 0,0 0 0 0 0,0-1-1 0 0,0 1 1 0 0,1 0 0 0 0,0 6-1 0 0,1 6 148 0 0,0-1 0 0 0,5 19 0 0 0,2 1-263 0 0,2-2 1 0 0,1 0 0 0 0,2 0-1 0 0,1-1 1 0 0,2-1 0 0 0,1 0-1 0 0,25 35 1 0 0,-26-45-449 0 0,1-1 0 0 0,21 21 1 0 0,-27-31-130 0 0,0-2 0 0 0,1 1 0 0 0,0-2 1 0 0,1 1-1 0 0,17 8 0 0 0,-16-12-127 0 0,1-1 0 0 0,0 0 0 0 0,1-1-1 0 0,-1 0 1 0 0,0-2 0 0 0,1 0 0 0 0,0 0 0 0 0,0-1-1 0 0,17-2 1 0 0,-27 0-337 0 0,0 1 1 0 0,-1-1-1 0 0,11-3 0 0 0,-12 3-439 0 0,0-1 0 0 0,1 0 0 0 0,-1 0-1 0 0,0 0 1 0 0,4-3 0 0 0,3-3-5243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49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16 10247 0 0,'0'0'927'0'0,"-10"-15"3956"0"0,2 17-4847 0 0,1 0 0 0 0,0 1 0 0 0,-1 0 0 0 0,1 0 0 0 0,1 1 0 0 0,-1 0 0 0 0,1 0 1 0 0,-8 6-1 0 0,-48 45 265 0 0,52-44-289 0 0,-10 9 63 0 0,1 1 0 0 0,0 0 0 0 0,-17 29 0 0 0,26-33-9 0 0,0-1 0 0 0,1 1 0 0 0,1 0 0 0 0,1 1 0 0 0,-9 30 0 0 0,15-43 22 0 0,0 0-1 0 0,0 0 0 0 0,1 0 0 0 0,-1 0 1 0 0,1 0-1 0 0,0 0 0 0 0,0 0 1 0 0,1 0-1 0 0,-1 0 0 0 0,1 0 1 0 0,1 0-1 0 0,-1 0 0 0 0,0 0 1 0 0,1 0-1 0 0,0-1 0 0 0,0 1 1 0 0,5 7-1 0 0,-3-8 21 0 0,-1 0 1 0 0,1 1-1 0 0,0-1 1 0 0,0 0-1 0 0,1-1 0 0 0,-1 1 1 0 0,1-1-1 0 0,0 0 1 0 0,0 0-1 0 0,0-1 1 0 0,0 1-1 0 0,0-1 1 0 0,0 0-1 0 0,1 0 0 0 0,8 1 1 0 0,1-1-7 0 0,0 0 0 0 0,0-1-1 0 0,0-1 1 0 0,0 0 0 0 0,0-1 0 0 0,22-4 0 0 0,89-25 261 0 0,39-26-69 0 0,-147 48-269 0 0,-1 0 0 0 0,0-2-1 0 0,0 0 1 0 0,-1 0-1 0 0,0-1 1 0 0,28-27-1 0 0,-39 32-12 0 0,1 0 0 0 0,-1-1 0 0 0,0 1 0 0 0,-1-1 0 0 0,1 0 0 0 0,-2 0 0 0 0,1-1 0 0 0,-1 1 0 0 0,0-1 0 0 0,0 0 0 0 0,-1 1 0 0 0,0-1 0 0 0,1-11 0 0 0,-2 13-17 0 0,-1 0-1 0 0,0 0 0 0 0,0 0 0 0 0,-1 0 1 0 0,0 0-1 0 0,0 1 0 0 0,0-1 1 0 0,-1 0-1 0 0,0 1 0 0 0,0-1 0 0 0,0 1 1 0 0,0-1-1 0 0,-1 1 0 0 0,0 0 0 0 0,0 0 1 0 0,-1 0-1 0 0,1 0 0 0 0,-1 1 1 0 0,-5-5-1 0 0,0 1-124 0 0,0 1 0 0 0,-1 0 0 0 0,0 1 0 0 0,0 0 1 0 0,0 1-1 0 0,-1 0 0 0 0,1 0 0 0 0,-1 1 0 0 0,0 1 0 0 0,-16-4 0 0 0,-11 0-959 0 0,-68-3 0 0 0,93 9 747 0 0,-1 1 1 0 0,1 1-1 0 0,0 0 0 0 0,0 0 0 0 0,0 2 1 0 0,-1-1-1 0 0,2 2 0 0 0,-1 0 0 0 0,0 0 0 0 0,1 1 1 0 0,-16 9-1 0 0,27-13-933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50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13559 0 0,'0'0'3003'0'0,"3"0"-2164"0"0,6 2-628 0 0,1 0 1 0 0,-1 1-1 0 0,1 0 1 0 0,-1 1 0 0 0,0 0-1 0 0,0 0 1 0 0,-1 1 0 0 0,1 0-1 0 0,-1 0 1 0 0,0 1 0 0 0,-1 0-1 0 0,1 1 1 0 0,9 10-1 0 0,-4-3-128 0 0,-1 1 0 0 0,0 1 0 0 0,-1-1 0 0 0,-1 2 0 0 0,-1-1-1 0 0,9 22 1 0 0,-15-30-27 0 0,0 0 0 0 0,-1 0 0 0 0,0 0 0 0 0,0 1 0 0 0,-1-1 0 0 0,0 1-1 0 0,-1 0 1 0 0,0-1 0 0 0,0 1 0 0 0,-1-1 0 0 0,0 1 0 0 0,0-1 0 0 0,-1 1 0 0 0,0-1 0 0 0,0 0 0 0 0,-6 11 0 0 0,5-10 17 0 0,-2-1 0 0 0,1 1-1 0 0,-1-1 1 0 0,0-1 0 0 0,-1 1 0 0 0,0-1 0 0 0,0 0 0 0 0,0 0 0 0 0,-1 0 0 0 0,0-1 0 0 0,0 0 0 0 0,-1-1 0 0 0,0 0 0 0 0,-16 8 0 0 0,-9 3 25 0 0,17-8-959 0 0,0 0 1 0 0,0-1 0 0 0,-30 7 0 0 0,27-10-4100 0 0,2 0-1382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50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 11055 0 0,'0'0'6102'0'0,"0"2"-5488"0"0,-1 15-246 0 0,-1-1 0 0 0,0 1-1 0 0,0-1 1 0 0,-9 27 0 0 0,-28 63 654 0 0,10-33-523 0 0,4-6-309 0 0,-4-3 0 0 0,-2 0 0 0 0,-50 73 0 0 0,76-129-601 0 0,-24 41 814 0 0,12-17-6963 0 0,13-20-36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50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 15631 0 0,'0'0'1418'0'0,"2"1"-1168"0"0,9 4-100 0 0,0 2 0 0 0,-1-1 1 0 0,0 2-1 0 0,0-1 0 0 0,0 1 0 0 0,-1 1 0 0 0,-1 0 0 0 0,1 0 0 0 0,-1 0 0 0 0,-1 1 0 0 0,0 0 0 0 0,0 1 0 0 0,-1 0 0 0 0,-1 0 1 0 0,1 0-1 0 0,-2 1 0 0 0,0-1 0 0 0,0 1 0 0 0,-1 0 0 0 0,0 0 0 0 0,-1 0 0 0 0,-1 1 0 0 0,0-1 0 0 0,0 1 0 0 0,-1-1 1 0 0,-1 0-1 0 0,0 1 0 0 0,-1-1 0 0 0,-4 16 0 0 0,0-11-100 0 0,0 0 0 0 0,-2-1 0 0 0,0 0 0 0 0,-1 0 0 0 0,0-1 0 0 0,-1 0 0 0 0,-1 0 1 0 0,-1-1-1 0 0,0-1 0 0 0,0 0 0 0 0,-1-1 0 0 0,-1 0 0 0 0,-24 16 0 0 0,30-23-532 0 0,0 0 0 0 0,-1 0 0 0 0,1-1-1 0 0,-1 0 1 0 0,-11 3 0 0 0,8-5-761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51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213 199 5063 0 0,'-15'0'411'0'0,"-16"0"994"0"0,12-2 11171 0 0,19 0-12493 0 0,0 0 1 0 0,1 0-1 0 0,-1 0 0 0 0,1 1 1 0 0,-1-1-1 0 0,1 0 0 0 0,0 0 0 0 0,0 1 1 0 0,0-1-1 0 0,0 0 0 0 0,0 1 0 0 0,0-1 1 0 0,0 1-1 0 0,1 0 0 0 0,-1-1 0 0 0,0 1 1 0 0,1 0-1 0 0,2-2 0 0 0,33-20 33 0 0,-26 17 1 0 0,136-70 126 0 0,-112 60-117 0 0,1 2 0 0 0,49-12 0 0 0,-80 25-107 0 0,-1 0-1 0 0,1 0 0 0 0,-1 1 1 0 0,1-1-1 0 0,0 1 1 0 0,-1 0-1 0 0,1 0 1 0 0,-1 1-1 0 0,1-1 1 0 0,6 3-1 0 0,-9-3-15 0 0,0 1 0 0 0,0 0 0 0 0,0 0 0 0 0,-1 0 0 0 0,1 0-1 0 0,0 0 1 0 0,-1 1 0 0 0,1-1 0 0 0,-1 0 0 0 0,1 1 0 0 0,-1-1 0 0 0,1 1 0 0 0,-1 0 0 0 0,0-1 0 0 0,0 1 0 0 0,0 0 0 0 0,0 0 0 0 0,0 0-1 0 0,0 0 1 0 0,-1 0 0 0 0,1 0 0 0 0,0 0 0 0 0,-1 0 0 0 0,0 0 0 0 0,1 3 0 0 0,-1 4 54 0 0,0 1 0 0 0,0-1 0 0 0,-1 0 0 0 0,0 1 0 0 0,0-1 0 0 0,-1 0 0 0 0,-1 1 0 0 0,1-1 0 0 0,-7 12 0 0 0,-1 1 85 0 0,0 0 1 0 0,-22 30-1 0 0,5-14-167 0 0,-2-1-1 0 0,-2-1 1 0 0,-58 53-1 0 0,-120 78-112 0 0,171-140 116 0 0,18-14-7 0 0,1 1-1 0 0,1 0 0 0 0,0 2 0 0 0,-19 21 0 0 0,37-37 29 0 0,0 1-1 0 0,-1-1 1 0 0,1 0-1 0 0,0 1 0 0 0,0-1 1 0 0,0 1-1 0 0,0-1 1 0 0,0 1-1 0 0,0-1 0 0 0,0 0 1 0 0,0 1-1 0 0,0-1 1 0 0,0 1-1 0 0,0-1 1 0 0,0 1-1 0 0,1-1 0 0 0,-1 1 1 0 0,0-1-1 0 0,0 0 1 0 0,0 1-1 0 0,0-1 0 0 0,1 0 1 0 0,-1 1-1 0 0,0-1 1 0 0,1 1-1 0 0,-1-1 0 0 0,1 1 1 0 0,8 7 63 0 0,-6-6-34 0 0,1 0 0 0 0,-1 0 0 0 0,1 0 0 0 0,0-1-1 0 0,-1 1 1 0 0,1-1 0 0 0,0 0 0 0 0,0-1 0 0 0,0 1 0 0 0,0-1 0 0 0,7 1 0 0 0,7-2 64 0 0,23-2 0 0 0,-28 1-59 0 0,209-33 345 0 0,-201 31-347 0 0,120-34-354 0 0,-96 24-5791 0 0,-27 8-1321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51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0 9671 0 0,'0'0'875'0'0,"0"2"-719"0"0,-2 3 600 0 0,0-1 1 0 0,1 1-1 0 0,0 0 0 0 0,0 0 1 0 0,1 0-1 0 0,-1 0 0 0 0,1 0 0 0 0,1 6 1 0 0,0-2-54 0 0,0 1 0 0 0,1 0 0 0 0,4 15 0 0 0,1-6-317 0 0,1-1 0 0 0,0 0 0 0 0,16 25-1 0 0,66 103 954 0 0,-85-139-1229 0 0,2 3 109 0 0,0 0-1 0 0,-1 1 0 0 0,-1-1 1 0 0,6 15-1 0 0,-10-22-198 0 0,0 0-1 0 0,0 0 0 0 0,0 0 1 0 0,-1 0-1 0 0,1 0 0 0 0,-1 0 1 0 0,0 0-1 0 0,0 1 0 0 0,0-1 1 0 0,0 0-1 0 0,0 0 0 0 0,-1 0 1 0 0,0 0-1 0 0,1 0 0 0 0,-1 0 0 0 0,0 0 1 0 0,0 0-1 0 0,-1 0 0 0 0,1 0 1 0 0,-1-1-1 0 0,1 1 0 0 0,-3 2 1 0 0,-2 2-4 0 0,-1 0 0 0 0,1-1-1 0 0,-1 0 1 0 0,-1 0 0 0 0,1-1 0 0 0,-13 7 0 0 0,-52 23-180 0 0,61-30 79 0 0,-99 41-2167 0 0,108-46 1655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53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1375 0 0,'0'0'10871'0'0,"2"1"-10110"0"0,-2 0-634 0 0,1 0-1 0 0,0 0 0 0 0,-1 0 0 0 0,1-1 1 0 0,0 1-1 0 0,0 0 0 0 0,0-1 1 0 0,-1 1-1 0 0,1-1 0 0 0,0 1 0 0 0,0-1 1 0 0,0 1-1 0 0,0-1 0 0 0,0 0 1 0 0,0 1-1 0 0,0-1 0 0 0,0 0 0 0 0,0 0 1 0 0,0 0-1 0 0,0 1 0 0 0,0-1 1 0 0,0 0-1 0 0,0-1 0 0 0,1 1 0 0 0,-1 0 1 0 0,0 0-1 0 0,1-1 0 0 0,126-28 2303 0 0,-33 5-1778 0 0,-29 9-320 0 0,32-7-40 0 0,-86 20-252 0 0,0 1-1 0 0,0 0 0 0 0,0 1 0 0 0,0 0 0 0 0,24 4 0 0 0,-25-1-25 0 0,-3 2-13 0 0,-3 3 0 0 0,-4-5 3 0 0,-1 0 1 0 0,0 0-1 0 0,0 0 0 0 0,0-1 0 0 0,-1 1 0 0 0,1 0 0 0 0,-1 0 1 0 0,1 0-1 0 0,-1-1 0 0 0,0 1 0 0 0,0 0 0 0 0,0-1 0 0 0,0 1 1 0 0,-1-1-1 0 0,1 1 0 0 0,-1-1 0 0 0,1 0 0 0 0,-1 0 0 0 0,0 1 1 0 0,-3 1-1 0 0,-4 5 18 0 0,0 0-1 0 0,-1 0 1 0 0,-11 6 0 0 0,-1-1-3 0 0,0 0 0 0 0,-40 17 1 0 0,-51 12-2 0 0,70-28-122 0 0,0 2 0 0 0,-61 33 0 0 0,95-42-85 0 0,9-8 180 0 0,0 0-1 0 0,0 0 1 0 0,0 0-1 0 0,0 0 1 0 0,0 1 0 0 0,0-1-1 0 0,0 0 1 0 0,0 0-1 0 0,0 0 1 0 0,0 0-1 0 0,0 0 1 0 0,0 1-1 0 0,0-1 1 0 0,0 0-1 0 0,0 0 1 0 0,0 0-1 0 0,0 0 1 0 0,0 0-1 0 0,0 1 1 0 0,0-1 0 0 0,0 0-1 0 0,0 0 1 0 0,0 0-1 0 0,0 0 1 0 0,0 0-1 0 0,0 1 1 0 0,0-1-1 0 0,0 0 1 0 0,0 0-1 0 0,0 0 1 0 0,1 0-1 0 0,-1 0 1 0 0,0 0-1 0 0,0 1 1 0 0,0-1-1 0 0,2 1-17 0 0,0-1 0 0 0,0 1-1 0 0,0-1 1 0 0,-1 1-1 0 0,1-1 1 0 0,0 1-1 0 0,0-1 1 0 0,0 0 0 0 0,2 0-1 0 0,25 0-16 0 0,-1-2 0 0 0,39-6 1 0 0,30-2-14 0 0,-68 9 92 0 0,1 1-1 0 0,47 8 0 0 0,-68-7-25 0 0,-1 1 1 0 0,0-1-1 0 0,0 2 0 0 0,0-1 1 0 0,0 1-1 0 0,0 1 0 0 0,0-1 0 0 0,-1 1 1 0 0,0 1-1 0 0,0-1 0 0 0,0 1 0 0 0,0 1 1 0 0,-1-1-1 0 0,6 7 0 0 0,-10-10 15 0 0,0 0 0 0 0,-1 0 0 0 0,0 0 0 0 0,1 0 0 0 0,-1 0 0 0 0,0 1 0 0 0,0-1 0 0 0,0 0 0 0 0,0 1 0 0 0,-1-1 1 0 0,1 1-1 0 0,-1-1 0 0 0,1 1 0 0 0,-1-1 0 0 0,0 1 0 0 0,0 4 0 0 0,-1-3 48 0 0,0 0 1 0 0,0 0 0 0 0,0 0 0 0 0,0 0 0 0 0,-1 0 0 0 0,0 0-1 0 0,0 0 1 0 0,0-1 0 0 0,-3 6 0 0 0,-6 4 173 0 0,0-1 0 0 0,0 0 0 0 0,-1 0 0 0 0,-14 9 0 0 0,25-20-235 0 0,-15 11 61 0 0,0 0-1 0 0,0-2 0 0 0,-1 0 1 0 0,-1-1-1 0 0,1-1 0 0 0,-32 10 1 0 0,26-11-68 0 0,-1-1 0 0 0,1-2-1 0 0,-1 0 1 0 0,-48 1 0 0 0,68-5-172 0 0,0 0-1 0 0,1 0 0 0 0,-1 0 1 0 0,1-1-1 0 0,-1 1 0 0 0,1-1 1 0 0,-7-2-1 0 0,9 3-470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53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0 3679 0 0,'0'0'167'0'0,"1"2"-7"0"0,7 17-679 0 0,-1 1 4171 0 0,5 15 4989 0 0,0-13-5867 0 0,-2-9-2345 0 0,0 0 0 0 0,1-1-1 0 0,1 0 1 0 0,0-1 0 0 0,1-1 0 0 0,25 17 0 0 0,22 20-97 0 0,-52-40-267 0 0,-1 0-1 0 0,0 0 1 0 0,0 1-1 0 0,-1 0 1 0 0,8 11-1 0 0,-13-16-57 0 0,1 0 0 0 0,0 0 0 0 0,-1 0 0 0 0,0 0-1 0 0,0 0 1 0 0,0 1 0 0 0,0-1 0 0 0,0 0 0 0 0,-1 0 0 0 0,1 1 0 0 0,-1-1-1 0 0,0 0 1 0 0,0 1 0 0 0,0-1 0 0 0,-1 0 0 0 0,0 6 0 0 0,-1-5 14 0 0,1 1 1 0 0,-1-1-1 0 0,0 0 0 0 0,0 0 1 0 0,-1 0-1 0 0,1 0 0 0 0,-1 0 1 0 0,0 0-1 0 0,0 0 1 0 0,-5 4-1 0 0,-5 3 59 0 0,0-1 1 0 0,0-1-1 0 0,-1 0 1 0 0,0-1-1 0 0,-24 10 1 0 0,-27 8 12 0 0,-1-3 1 0 0,0-3 0 0 0,-75 12-1 0 0,139-32 31 0 0,-12 2-1372 0 0,14-2 1190 0 0,-1 0 0 0 0,1-1 0 0 0,0 1 0 0 0,0 0-1 0 0,-1 0 1 0 0,1 0 0 0 0,0 0 0 0 0,0-1 0 0 0,-1 1 0 0 0,1 0-1 0 0,0 0 1 0 0,0 0 0 0 0,0-1 0 0 0,0 1 0 0 0,-1 0 0 0 0,1 0 0 0 0,0-1-1 0 0,0 1 1 0 0,0 0 0 0 0,0 0 0 0 0,0-1 0 0 0,0 1 0 0 0,0 0-1 0 0,0-1 1 0 0,0 1 0 0 0,0 0 0 0 0,0 0 0 0 0,0-1 0 0 0,0 1 0 0 0,0 0-1 0 0,0-1 1 0 0,0 1 0 0 0,0 0 0 0 0,0 0 0 0 0,0-1 0 0 0,0 1-1 0 0,0 0 1 0 0,0 0 0 0 0,1-1 0 0 0,-1 1 0 0 0,0 0 0 0 0,0 0 0 0 0,0-1-1 0 0,1 1 1 0 0,6-14-1654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54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18 8287 0 0,'0'0'12112'0'0,"0"2"-11362"0"0,0 0-705 0 0,-1 3 436 0 0,0 0 0 0 0,1 1 0 0 0,-1-1 0 0 0,2 8 0 0 0,-1-12 514 0 0,13 1-749 0 0,-12-2-228 0 0,1 0 0 0 0,0 1 0 0 0,0-1 0 0 0,0 0 0 0 0,0 0 0 0 0,0 0 0 0 0,0 0 0 0 0,0-1 0 0 0,2 1 0 0 0,3-2-161 0 0,-1-1 1 0 0,1 1-1 0 0,-1-1 0 0 0,0 0 0 0 0,0 0 0 0 0,0-1 0 0 0,0 1 0 0 0,0-1 0 0 0,-1-1 0 0 0,1 1 0 0 0,-1-1 0 0 0,4-5 0 0 0,-3 3-1588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54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6447 0 0,'1'-1'499'0'0,"9"0"2238"0"0,1 0 1 0 0,-1 0-1 0 0,1 1 0 0 0,-1 0 1 0 0,15 2-1 0 0,-18-1-2292 0 0,0 0-1 0 0,0-1 0 0 0,0 0 1 0 0,1 0-1 0 0,-1 0 1 0 0,0-1-1 0 0,8-2 1 0 0,4-3-402 0 0,-1 0 1 0 0,0-2-1 0 0,-1 0 0 0 0,1-1 1 0 0,-1-1-1 0 0,15-11 1 0 0,-31 20-723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40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1 11055 0 0,'0'0'1756'0'0,"-1"1"-1126"0"0,-24 30 407 0 0,-1-1-1 0 0,-41 37 1 0 0,-96 85 788 0 0,-4 4-970 0 0,149-142-805 0 0,11-9-40 0 0,0 0 0 0 0,0 1-1 0 0,1 1 1 0 0,0-1 0 0 0,0 1 0 0 0,0 0-1 0 0,-7 13 1 0 0,12-19-932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54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7367 0 0,'0'0'568'0'0,"2"-1"-373"0"0,8-3-16 0 0,-1 0 4022 0 0,0 1 0 0 0,0 0 0 0 0,14-3 0 0 0,4 4-1191 0 0,-15 1-2566 0 0,0-1 0 0 0,15-4 0 0 0,34-16-1632 0 0,-60 21 503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2:55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96 1375 0 0,'-16'-21'-1044'0'0,"-2"1"3292"0"0,10 12 1132 0 0,-1 0-1 0 0,0 0 1 0 0,0 1-1 0 0,-19-10 1 0 0,27 16-3285 0 0,-1 0 0 0 0,1 0 1 0 0,-1 1-1 0 0,1-1 0 0 0,-1 0 1 0 0,1 1-1 0 0,-1-1 0 0 0,0 1 1 0 0,1 0-1 0 0,-1-1 1 0 0,0 1-1 0 0,1 0 0 0 0,-1 0 1 0 0,0 0-1 0 0,1 0 0 0 0,-1 1 1 0 0,0-1-1 0 0,1 0 1 0 0,-1 1-1 0 0,1-1 0 0 0,-1 1 1 0 0,0-1-1 0 0,1 1 0 0 0,-1 0 1 0 0,1-1-1 0 0,0 1 0 0 0,-1 0 1 0 0,1 0-1 0 0,0 0 1 0 0,-1 0-1 0 0,0 2 0 0 0,0 0-47 0 0,0-1 0 0 0,0 1 0 0 0,0 0 0 0 0,1 0 0 0 0,-1 0 0 0 0,1 0 0 0 0,0 0 0 0 0,0 0 0 0 0,0 0 0 0 0,0 0-1 0 0,1 1 1 0 0,-1-1 0 0 0,1 0 0 0 0,0 7 0 0 0,1 0 15 0 0,0 0 0 0 0,1 0 1 0 0,0 0-1 0 0,1 0 0 0 0,0 0 0 0 0,1 0 0 0 0,0-1 0 0 0,0 0 1 0 0,1 0-1 0 0,0 0 0 0 0,1 0 0 0 0,-1-1 0 0 0,13 13 0 0 0,6 4 35 0 0,2-1 0 0 0,44 33-1 0 0,-69-56-98 0 0,62 44 68 0 0,81 42 0 0 0,-15-10 50 0 0,-111-66-29 0 0,-1 1 0 0 0,0 1 0 0 0,0 1 0 0 0,-1 0 0 0 0,14 17 0 0 0,-26-25-13 0 0,1 0-1 0 0,-1 0 0 0 0,1 0 1 0 0,-2 1-1 0 0,1-1 1 0 0,-1 1-1 0 0,0 0 1 0 0,0 0-1 0 0,-1 0 0 0 0,0 0 1 0 0,0 0-1 0 0,-1 1 1 0 0,0-1-1 0 0,0 1 0 0 0,0-1 1 0 0,-1 1-1 0 0,-2 13 1 0 0,-1-6 28 0 0,0 0 0 0 0,-1-1 1 0 0,-1 1-1 0 0,-1-1 0 0 0,0 0 0 0 0,-1 0 1 0 0,0 0-1 0 0,-1-1 0 0 0,-11 14 0 0 0,-13 13 78 0 0,-53 51 0 0 0,15-17-123 0 0,59-62-56 0 0,2-3-68 0 0,0 1 0 0 0,1 0 0 0 0,0 1-1 0 0,1 0 1 0 0,-10 19 0 0 0,16-29-86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3:06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33 1839 0 0,'0'0'4192'0'0,"1"-2"-2868"0"0,3-9 795 0 0,4-7 1826 0 0,-8 18-3922 0 0,0 0 1 0 0,0 0-1 0 0,0 0 0 0 0,0 0 0 0 0,0 0 0 0 0,0 0 0 0 0,0 0 0 0 0,0-1 1 0 0,0 1-1 0 0,0 0 0 0 0,0 0 0 0 0,0 0 0 0 0,0 0 0 0 0,0 0 0 0 0,0 0 1 0 0,1 0-1 0 0,-1 0 0 0 0,0 0 0 0 0,0 0 0 0 0,0 0 0 0 0,0 0 0 0 0,0 0 1 0 0,0 0-1 0 0,0 0 0 0 0,0 0 0 0 0,0 0 0 0 0,0 0 0 0 0,0 0 0 0 0,1 0 1 0 0,-1 0-1 0 0,0 0 0 0 0,0 0 0 0 0,0 0 0 0 0,0 0 0 0 0,0 0 1 0 0,0 0-1 0 0,0 0 0 0 0,0 0 0 0 0,0 0 0 0 0,0 0 0 0 0,0 0 0 0 0,1 0 1 0 0,-1 0-1 0 0,0 0 0 0 0,0 0 0 0 0,0 0 0 0 0,0 0 0 0 0,0 0 0 0 0,0 0 1 0 0,0 1-1 0 0,3 9 112 0 0,-3-6-51 0 0,0 0 0 0 0,-1 0 0 0 0,1 1 0 0 0,-1-1 0 0 0,1 0-1 0 0,-1 0 1 0 0,0 0 0 0 0,-1 0 0 0 0,1 0 0 0 0,-1-1 0 0 0,-2 7 0 0 0,-5 4 192 0 0,-14 20 1 0 0,18-28-209 0 0,-17 22 136 0 0,-27 25 0 0 0,-11 13-65 0 0,-2 6-7 0 0,-17 23-47 0 0,49-59 191 0 0,5-7-1085 0 0,9-7-3540 0 0,11-14-913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3:06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0 333 5527 0 0,'0'0'498'0'0,"2"-2"-406"0"0,1-1 191 0 0,1 0 1 0 0,0 1-1 0 0,0-1 1 0 0,0 1 0 0 0,0-1-1 0 0,1 1 1 0 0,8-2-1 0 0,38-10 4286 0 0,-26 7-3330 0 0,202-46 783 0 0,-119 29-1502 0 0,421-81 1307 0 0,-348 70-1672 0 0,77-13-76 0 0,-184 37-92 0 0,110-1 0 0 0,-163 13-132 0 0,-1-1 1 0 0,0 2-1 0 0,22 5 0 0 0,-39-6 9 0 0,-4 9-2062 0 0,-5 1-3540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3:07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45 363 9215 0 0,'-7'0'421'0'0,"5"0"-360"0"0,-1-1 0 0 0,1 1 0 0 0,0-1 0 0 0,-1 1-1 0 0,1-1 1 0 0,0 0 0 0 0,0 0 0 0 0,0 0 0 0 0,0 0 0 0 0,-3-1 0 0 0,-5-1 4422 0 0,81 3-3511 0 0,1-4 0 0 0,95-16 1 0 0,319-79 971 0 0,-195 27-1257 0 0,-72 17-417 0 0,133-19-78 0 0,-200 53-6122 0 0,-99 15-460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3:07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1074 8751 0 0,'0'0'3794'0'0,"1"-9"-772"0"0,0 2-2831 0 0,1 1 0 0 0,0 0-1 0 0,1 0 1 0 0,0 0 0 0 0,0 0 0 0 0,0 1-1 0 0,0-1 1 0 0,1 1 0 0 0,0 0 0 0 0,6-7-1 0 0,0 0-48 0 0,193-223 336 0 0,-197 228-476 0 0,54-56-43 0 0,89-121 0 0 0,-98 105-775 0 0,-5-3 0 0 0,42-98 1 0 0,-83 168 548 0 0,18-44-1286 0 0,-21 50 1181 0 0,-1 0-1 0 0,1 0 1 0 0,-1 0 0 0 0,0 0-1 0 0,-1 0 1 0 0,1 0 0 0 0,-2-10-1 0 0,1 15 326 0 0,0 0 0 0 0,0 0 0 0 0,0 0 0 0 0,0 0 1 0 0,0 0-1 0 0,0 0 0 0 0,-1 0 0 0 0,1 0 0 0 0,0 0 0 0 0,-1 0 0 0 0,1 0 0 0 0,0 0 0 0 0,-1 0 0 0 0,0 0 0 0 0,1 0 0 0 0,-1 0 0 0 0,1 1 0 0 0,-1-1 0 0 0,0 0 0 0 0,0 0 0 0 0,1 1 0 0 0,-1-1 0 0 0,0 0 0 0 0,0 1 0 0 0,0-1 0 0 0,0 1 0 0 0,0-1 0 0 0,0 1 1 0 0,0-1-1 0 0,0 1 0 0 0,0 0 0 0 0,0-1 0 0 0,0 1 0 0 0,0 0 0 0 0,0 0 0 0 0,0 0 0 0 0,0 0 0 0 0,0 0 0 0 0,0 0 0 0 0,0 0 0 0 0,0 0 0 0 0,0 0 0 0 0,0 1 0 0 0,-2-1 0 0 0,-2 2 121 0 0,-1 1-1 0 0,1-1 1 0 0,-1 1-1 0 0,1 0 1 0 0,0 0-1 0 0,-8 6 1 0 0,-7 9 453 0 0,1 0 0 0 0,0 1 0 0 0,1 1 0 0 0,-23 35 0 0 0,-52 95 1116 0 0,-37 110-178 0 0,19 8-928 0 0,-95 195-331 0 0,174-406-154 0 0,-3-1 1 0 0,-46 56-1 0 0,-93 92 295 0 0,164-192-328 0 0,-18 17 52 0 0,17-18-272 0 0,-15 18 0 0 0,25-28-55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3:08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1 258 10591 0 0,'0'0'819'0'0,"1"1"-306"0"0,4 2 9 0 0,0 0 0 0 0,1 0 0 0 0,-1-1-1 0 0,0 1 1 0 0,1-1 0 0 0,-1-1-1 0 0,1 1 1 0 0,0-1 0 0 0,0 0 0 0 0,-1 0-1 0 0,1 0 1 0 0,9-1 0 0 0,3 0-250 0 0,-1-1 0 0 0,1-1 0 0 0,18-4 0 0 0,35-13 348 0 0,89-35 0 0 0,-94 30-504 0 0,-2 2 40 0 0,119-47-2565 0 0,-91 24 1029 0 0,-19 6-18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3:08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10135 0 0,'-1'1'3382'0'0,"-1"1"-3198"0"0,0 0 1 0 0,0 0-1 0 0,1 1 1 0 0,-1-1 0 0 0,1 0-1 0 0,-1 1 1 0 0,1 0 0 0 0,0-1-1 0 0,0 1 1 0 0,0 0-1 0 0,0-1 1 0 0,0 1 0 0 0,1 0-1 0 0,-1 0 1 0 0,1 0 0 0 0,-1 3-1 0 0,1 9-202 0 0,1 26 0 0 0,-1-38 101 0 0,3 34 251 0 0,3 0 1 0 0,1 0-1 0 0,1 0 0 0 0,3-1 1 0 0,0 0-1 0 0,3 0 0 0 0,29 55 0 0 0,-8-28 5 0 0,4-2 1 0 0,2-2-1 0 0,52 58 0 0 0,-8-28-206 0 0,-4-5-60 0 0,-68-68-58 0 0,1 1 0 0 0,-2 0 0 0 0,14 26 0 0 0,-23-38-51 0 0,-1 0 0 0 0,1 1 0 0 0,-1-1 0 0 0,0 1 0 0 0,-1-1 0 0 0,1 1-1 0 0,-1 0 1 0 0,0-1 0 0 0,-1 1 0 0 0,1 0 0 0 0,-2 11 0 0 0,1-15-92 0 0,-9 6-283 0 0,7-8 337 0 0,0 1 1 0 0,0-1-1 0 0,0 0 0 0 0,0 0 1 0 0,0 0-1 0 0,0 0 0 0 0,0 0 0 0 0,0 0 1 0 0,0 0-1 0 0,0-1 0 0 0,0 1 1 0 0,0-1-1 0 0,1 1 0 0 0,-1-1 0 0 0,0 0 1 0 0,0 0-1 0 0,0 0 0 0 0,0 0 1 0 0,1 0-1 0 0,-1 0 0 0 0,1 0 0 0 0,-1-1 1 0 0,-1-1-1 0 0,-8-7-1153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3:08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1050 1 5527 0 0,'-2'3'7131'0'0,"-67"93"-3700"0"0,-44 46-2469 0 0,22-29-214 0 0,-265 315 212 0 0,169-247-861 0 0,-15-18 133 0 0,194-157-209 0 0,6-5-15 0 0,-1 1 1 0 0,0 0-1 0 0,1 1 1 0 0,0-1-1 0 0,-1 0 1 0 0,1 1-1 0 0,-3 4 1 0 0,21-4-196 0 0,6-4-414 0 0,5-5-177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3:10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55 5527 0 0,'1'-8'416'0'0,"0"1"-1"0"0,1-1 1 0 0,0 0-1 0 0,4-15 6379 0 0,-5 39-6545 0 0,-1 1 0 0 0,-1-1 1 0 0,-1 1-1 0 0,0-1 0 0 0,-1 0 0 0 0,-6 20 0 0 0,2-5-1 0 0,-93 333 847 0 0,-28-44-1017 0 0,94-253-52 0 0,-2-2 1 0 0,-73 97-1 0 0,91-139 11 0 0,-29 39 12 0 0,-60 61 0 0 0,94-112 23 0 0,18-20 38 0 0,21-22 17 0 0,62-67 9 0 0,54-62-158 0 0,-96 108-155 0 0,1 1 1 0 0,104-84-1 0 0,-137 125 133 0 0,0 1 0 0 0,24-13 0 0 0,-32 19 36 0 0,-1 0-1 0 0,1 1 0 0 0,-1 0 0 0 0,1 1 0 0 0,0-1 1 0 0,-1 1-1 0 0,1 0 0 0 0,0 0 0 0 0,0 1 1 0 0,0 0-1 0 0,6 0 0 0 0,-10 0 13 0 0,0 1 0 0 0,0-1 0 0 0,0 1 0 0 0,0 0 0 0 0,0-1 0 0 0,0 1 0 0 0,0 0 0 0 0,0 0 0 0 0,0 0 0 0 0,-1 0 0 0 0,1 1 0 0 0,0-1 0 0 0,-1 0 0 0 0,1 1 0 0 0,-1-1 0 0 0,2 2 0 0 0,-1 1 12 0 0,0-1-1 0 0,0 1 0 0 0,0-1 0 0 0,0 1 0 0 0,0 0 1 0 0,-1-1-1 0 0,2 8 0 0 0,-1 1 65 0 0,0 0 0 0 0,-1 0 0 0 0,0 1 0 0 0,-1 16 1 0 0,-3-3 141 0 0,0 0 1 0 0,-2 0-1 0 0,-11 36 1 0 0,-32 74 513 0 0,31-91-652 0 0,11-28-61 0 0,-4 11 25 0 0,-2 0 1 0 0,-26 48-1 0 0,37-75-894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41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150 207 9215 0 0,'0'0'1151'0'0,"2"0"-84"0"0,41-4 3530 0 0,12-2-2986 0 0,-30 0-1386 0 0,-1 0 0 0 0,26-10 1 0 0,-17 2-277 0 0,43-21 0 0 0,-60 26-187 0 0,-1-1 0 0 0,0 0-1 0 0,0-1 1 0 0,19-19-1 0 0,-31 27 132 0 0,-1 1-1 0 0,0 0 1 0 0,0-1 0 0 0,0 1-1 0 0,0-1 1 0 0,0 1-1 0 0,-1-1 1 0 0,1 0-1 0 0,-1 0 1 0 0,0 0 0 0 0,1 0-1 0 0,-2 0 1 0 0,2-3-1 0 0,-2 5 72 0 0,0 1 0 0 0,-1-1-1 0 0,1 1 1 0 0,0 0 0 0 0,0-1-1 0 0,-1 1 1 0 0,1-1-1 0 0,0 1 1 0 0,0 0 0 0 0,-1-1-1 0 0,1 1 1 0 0,0 0 0 0 0,-1 0-1 0 0,1-1 1 0 0,-1 1 0 0 0,1 0-1 0 0,0 0 1 0 0,-1 0 0 0 0,1-1-1 0 0,-1 1 1 0 0,1 0 0 0 0,-1 0-1 0 0,1 0 1 0 0,0 0 0 0 0,-1 0-1 0 0,0 0 1 0 0,-12-2-332 0 0,12 2 317 0 0,-9 0-57 0 0,0 1-1 0 0,0 0 1 0 0,0 1-1 0 0,0-1 0 0 0,1 2 1 0 0,-1 0-1 0 0,0 0 1 0 0,-10 5-1 0 0,-71 39 865 0 0,51-22-334 0 0,1 2-1 0 0,2 1 1 0 0,0 2 0 0 0,2 2-1 0 0,2 1 1 0 0,1 1 0 0 0,-51 72-1 0 0,79-101-382 0 0,1 0 0 0 0,0 0 0 0 0,0 0-1 0 0,1 1 1 0 0,-1-1 0 0 0,1 1 0 0 0,0 0-1 0 0,1-1 1 0 0,-2 11 0 0 0,3-14-73 0 0,0 0 0 0 0,0 1 0 0 0,0-1 0 0 0,0 0 0 0 0,0 0 0 0 0,1 1 0 0 0,-1-1 0 0 0,1 0 0 0 0,-1 0 0 0 0,1 0 0 0 0,0 0 0 0 0,0 0 0 0 0,0 0 0 0 0,0 0 0 0 0,0 0 0 0 0,0 0 0 0 0,1 0 0 0 0,-1 0 0 0 0,1-1 0 0 0,-1 1 0 0 0,1 0 0 0 0,0-1 0 0 0,-1 0 0 0 0,1 1 0 0 0,0-1 0 0 0,0 0 0 0 0,0 0 0 0 0,2 1 0 0 0,10 3-1216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3:10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515 134 12151 0 0,'21'-16'883'0'0,"-1"-1"-1"0"0,0-1 0 0 0,24-30 1 0 0,-43 47-817 0 0,-1 1 1 0 0,0-1 0 0 0,0 1-1 0 0,1-1 1 0 0,-1 1 0 0 0,0-1-1 0 0,0 0 1 0 0,0 1 0 0 0,0-1-1 0 0,0 1 1 0 0,0-1 0 0 0,0 1-1 0 0,0-1 1 0 0,0 1 0 0 0,0-1 0 0 0,0 1-1 0 0,0-1 1 0 0,0 0 0 0 0,-1 1-1 0 0,1-1 1 0 0,0 1 0 0 0,0-1-1 0 0,0 1 1 0 0,-1-1 0 0 0,1 1-1 0 0,0 0 1 0 0,-1-1 0 0 0,1 1-1 0 0,0-1 1 0 0,-1 1 0 0 0,1-1-1 0 0,-2 1 1 0 0,-12-11 310 0 0,9 10-350 0 0,1-1 0 0 0,0 1 0 0 0,-1 0 0 0 0,1 1 1 0 0,-1-1-1 0 0,1 1 0 0 0,0 0 0 0 0,-1 0 0 0 0,1 0 0 0 0,-1 0 0 0 0,1 1 0 0 0,-8 2 1 0 0,-3 1 56 0 0,-1 1 0 0 0,-16 8 0 0 0,2 1-73 0 0,0 3 0 0 0,0 0 1 0 0,2 2-1 0 0,-33 26 0 0 0,-94 99 119 0 0,147-136-102 0 0,-64 69 465 0 0,64-67-325 0 0,0 0 1 0 0,1 1-1 0 0,0 0 0 0 0,0 0 0 0 0,-8 24 0 0 0,13-30-103 0 0,1 0 0 0 0,-1-1-1 0 0,1 1 1 0 0,1 0 0 0 0,-1 0 0 0 0,1 0-1 0 0,0 0 1 0 0,0-1 0 0 0,0 1 0 0 0,1 0-1 0 0,1 7 1 0 0,-2-10-38 0 0,1 0 1 0 0,0 0-1 0 0,0 0 0 0 0,-1 0 0 0 0,1 0 1 0 0,1 0-1 0 0,-1 0 0 0 0,0 0 0 0 0,0-1 1 0 0,1 1-1 0 0,-1 0 0 0 0,1-1 0 0 0,-1 1 1 0 0,1-1-1 0 0,0 0 0 0 0,-1 1 0 0 0,1-1 1 0 0,0 0-1 0 0,0 0 0 0 0,0 0 0 0 0,0 0 1 0 0,0-1-1 0 0,0 1 0 0 0,0 0 0 0 0,0-1 1 0 0,0 0-1 0 0,4 1 0 0 0,2-1 53 0 0,0 0-1 0 0,1 0 1 0 0,-1-1 0 0 0,0 0-1 0 0,0-1 1 0 0,0 0-1 0 0,0 0 1 0 0,12-6 0 0 0,1 0 64 0 0,-2-2 0 0 0,20-12 0 0 0,9-11-119 0 0,63-57 0 0 0,-43 33-925 0 0,-67 56 697 0 0,-8 12-613 0 0,-17 21 657 0 0,-22 32 63 0 0,42-56 93 0 0,-1-1 1 0 0,1 1 0 0 0,1 0-1 0 0,0 0 1 0 0,0 0 0 0 0,-3 15-1 0 0,6-22 1 0 0,-1 0 0 0 0,1 1 0 0 0,0-1-1 0 0,0 0 1 0 0,0 1 0 0 0,0-1 0 0 0,0 0 0 0 0,0 1 0 0 0,0-1-1 0 0,0 0 1 0 0,0 0 0 0 0,1 1 0 0 0,-1-1 0 0 0,1 0 0 0 0,-1 1-1 0 0,1-1 1 0 0,-1 0 0 0 0,1 0 0 0 0,-1 0 0 0 0,1 0-1 0 0,0 0 1 0 0,1 1 0 0 0,-1-1-34 0 0,1 0-1 0 0,-1 0 0 0 0,0 0 1 0 0,1-1-1 0 0,0 1 0 0 0,-1 0 1 0 0,1-1-1 0 0,-1 1 0 0 0,1-1 1 0 0,-1 0-1 0 0,1 0 1 0 0,0 0-1 0 0,-1 0 0 0 0,1 0 1 0 0,2 0-1 0 0,7-1-496 0 0,-1-1 0 0 0,1-1 0 0 0,0 0 0 0 0,12-5 0 0 0,-18 6 97 0 0,34-13-1379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3:10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31 10591 0 0,'2'-11'1104'0'0,"-2"11"-1014"0"0,0-1-1 0 0,0 0 1 0 0,0 0-1 0 0,0 1 0 0 0,0-1 1 0 0,0 0-1 0 0,0 0 1 0 0,-1 1-1 0 0,1-1 1 0 0,0 0-1 0 0,0 0 0 0 0,-1 1 1 0 0,1-1-1 0 0,0 0 1 0 0,-1 1-1 0 0,1-1 1 0 0,-1 1-1 0 0,1-1 1 0 0,-1 0-1 0 0,1 1 0 0 0,-1-1 1 0 0,0 1-1 0 0,1-1 1 0 0,-1 1-1 0 0,1-1 1 0 0,-1 1-1 0 0,0 0 0 0 0,1-1 1 0 0,-1 1-1 0 0,0 0 1 0 0,0 0-1 0 0,1-1 1 0 0,-1 1-1 0 0,0 0 0 0 0,-1 0 1 0 0,0 0 231 0 0,-1 0 1 0 0,0 0 0 0 0,1 0-1 0 0,-1 0 1 0 0,0 1-1 0 0,-4 0 1 0 0,-6 4-90 0 0,0 1 1 0 0,0 1-1 0 0,1-1 1 0 0,-1 2-1 0 0,1 0 0 0 0,1 0 1 0 0,-15 14-1 0 0,1-2-91 0 0,-76 66 318 0 0,84-69-362 0 0,0 1 0 0 0,1 1 0 0 0,-19 29 0 0 0,32-45-96 0 0,0 2 0 0 0,1-1 0 0 0,0 0 0 0 0,0 0 0 0 0,0 1 0 0 0,1-1 0 0 0,-1 1 0 0 0,1-1 1 0 0,0 1-1 0 0,1 0 0 0 0,-1 8 0 0 0,1-11-2 0 0,0 1 0 0 0,1 0 0 0 0,-1 0 0 0 0,1 0-1 0 0,0-1 1 0 0,0 1 0 0 0,0 0 0 0 0,0-1 0 0 0,0 1 0 0 0,1-1 0 0 0,-1 1 0 0 0,1-1 0 0 0,0 0 0 0 0,-1 0 0 0 0,1 0 0 0 0,0 0 0 0 0,0 0-1 0 0,1 0 1 0 0,-1 0 0 0 0,4 2 0 0 0,84 45-270 0 0,-59-33 202 0 0,31 20 1 0 0,-47-26 66 0 0,-1 1 0 0 0,0 0 0 0 0,21 23 0 0 0,-30-29 18 0 0,0 1 0 0 0,-1-1 1 0 0,0 1-1 0 0,0 0 0 0 0,-1 1 0 0 0,0-1 0 0 0,0 0 1 0 0,0 1-1 0 0,-1 0 0 0 0,0 0 0 0 0,0-1 1 0 0,1 10-1 0 0,-2-8 59 0 0,-1 0-1 0 0,1 0 1 0 0,-1 0 0 0 0,-1 0 0 0 0,0 0-1 0 0,0 0 1 0 0,0 0 0 0 0,-1 0-1 0 0,-5 12 1 0 0,5-15 22 0 0,-1 0 0 0 0,0 1-1 0 0,0-1 1 0 0,0 0 0 0 0,-1-1-1 0 0,0 1 1 0 0,0-1 0 0 0,0 1 0 0 0,0-1-1 0 0,-1 0 1 0 0,0-1 0 0 0,0 1-1 0 0,-8 4 1 0 0,1-2 176 0 0,0-1 1 0 0,0 0-1 0 0,-1-1 0 0 0,-24 6 0 0 0,-56 4 418 0 0,55-10-616 0 0,-56 8-1690 0 0,67-10 646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3:12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433 471 6911 0 0,'-1'-2'4266'0'0,"0"0"-3964"0"0,0 0 1 0 0,0 0 0 0 0,1-1-1 0 0,-1 1 1 0 0,1 0 0 0 0,-1 0-1 0 0,1-1 1 0 0,0 1 0 0 0,0 0-1 0 0,0-1 1 0 0,0 1 0 0 0,0 0-1 0 0,1-1 1 0 0,-1 1 0 0 0,1 0-1 0 0,-1-1 1 0 0,1 1 0 0 0,2-4-1 0 0,2-6-59 0 0,1 0 0 0 0,9-14 0 0 0,-4 7 250 0 0,46-76-83 0 0,27-54 190 0 0,-84 149-600 0 0,6-11 6 0 0,-2-1 1 0 0,5-14-1 0 0,-8 24-4 0 0,0-1 0 0 0,-1 1-1 0 0,1 0 1 0 0,-1-1 0 0 0,0 1 0 0 0,1-1 0 0 0,-1 1-1 0 0,0-1 1 0 0,-1 1 0 0 0,1-1 0 0 0,0 1 0 0 0,-1-1 0 0 0,1 1-1 0 0,-1-1 1 0 0,0 1 0 0 0,0 0 0 0 0,0-1 0 0 0,-2-2 0 0 0,2 4-2 0 0,0 0 1 0 0,0 0-1 0 0,0 0 1 0 0,-1 0-1 0 0,1 0 1 0 0,0 1 0 0 0,-1-1-1 0 0,1 0 1 0 0,0 1-1 0 0,-1-1 1 0 0,1 1 0 0 0,-1 0-1 0 0,1-1 1 0 0,-1 1-1 0 0,1 0 1 0 0,-1 0-1 0 0,1 0 1 0 0,-1 0 0 0 0,1 0-1 0 0,-1 0 1 0 0,1 0-1 0 0,-3 1 1 0 0,-4 1-2 0 0,1 0 0 0 0,-14 5 0 0 0,1 2 1 0 0,2 0 0 0 0,-1 1 0 0 0,-27 21 0 0 0,-48 44 0 0 0,-71 90 0 0 0,122-120 0 0 0,17-19-6 0 0,-35 40-33 0 0,51-54 32 0 0,0 0 0 0 0,1 1 1 0 0,-11 21-1 0 0,18-30 6 0 0,0 0 0 0 0,0 1-1 0 0,0-1 1 0 0,1 1 0 0 0,0 0 0 0 0,0-1 0 0 0,0 1-1 0 0,0 0 1 0 0,1 0 0 0 0,0-1 0 0 0,0 1-1 0 0,0 5 1 0 0,1-7-1 0 0,-1-1 0 0 0,1 1 0 0 0,0-1 0 0 0,0 0 1 0 0,0 1-1 0 0,0-1 0 0 0,0 0 0 0 0,0 0 0 0 0,1 0 0 0 0,-1 0 0 0 0,1 0 0 0 0,-1 0 0 0 0,1 0 0 0 0,0 0 0 0 0,0-1 0 0 0,0 1 1 0 0,0-1-1 0 0,0 1 0 0 0,0-1 0 0 0,0 0 0 0 0,0 1 0 0 0,1-1 0 0 0,-1-1 0 0 0,4 2 0 0 0,6 1 11 0 0,0 0-1 0 0,1-1 1 0 0,-1-1 0 0 0,1 0-1 0 0,-1-1 1 0 0,0 0-1 0 0,1 0 1 0 0,-1-2-1 0 0,1 0 1 0 0,20-5 0 0 0,-4-2 91 0 0,-1-1 0 0 0,0-1 0 0 0,35-19 0 0 0,-49 23-62 0 0,-1 0 0 0 0,0 0 0 0 0,-1-2-1 0 0,0 1 1 0 0,0-2 0 0 0,13-13 0 0 0,-16 10-27 0 0,-4 0 42 0 0,-5 12-26 0 0,0 0 1 0 0,0 0-1 0 0,0 0 0 0 0,-1 0 0 0 0,1 0 1 0 0,0 0-1 0 0,0 0 0 0 0,0 0 0 0 0,-1 0 1 0 0,1 0-1 0 0,-1 0 0 0 0,1 1 0 0 0,-1-1 1 0 0,1 0-1 0 0,-1 0 0 0 0,0 0 0 0 0,-3-8 646 0 0,-10 18-83 0 0,12-6-587 0 0,0 0 1 0 0,1 0 0 0 0,-1 0 0 0 0,0 0 0 0 0,1 1 0 0 0,0-1-1 0 0,0 0 1 0 0,-1 6 0 0 0,1 5-4 0 0,2-9-63 0 0,0-1-1 0 0,0 0 1 0 0,0 1-1 0 0,0-1 0 0 0,1 0 1 0 0,0 0-1 0 0,0 1 1 0 0,0-1-1 0 0,1-1 1 0 0,-1 1-1 0 0,1 0 1 0 0,0-1-1 0 0,0 1 1 0 0,0-1-1 0 0,0 0 1 0 0,1 0-1 0 0,-1 0 0 0 0,1 0 1 0 0,0-1-1 0 0,0 1 1 0 0,0-1-1 0 0,0 0 1 0 0,0 0-1 0 0,0-1 1 0 0,1 1-1 0 0,-1-1 1 0 0,0 0-1 0 0,6 0 1 0 0,-3-1-840 0 0,18-1-8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3:12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89 5983 0 0,'10'-11'30'0'0,"1"1"-1"0"0,1 0 1 0 0,12-7-1 0 0,2-2 2034 0 0,-1-3 6131 0 0,-25 25-7602 0 0,1 3-461 0 0,-1 0 0 0 0,0 0 1 0 0,0 0-1 0 0,-1-1 0 0 0,1 1 0 0 0,-1 0 1 0 0,-1 0-1 0 0,1-1 0 0 0,-1 1 1 0 0,0-1-1 0 0,-4 10 0 0 0,-6 7 158 0 0,-19 29 0 0 0,22-36-145 0 0,-44 68 322 0 0,-106 163 68 0 0,28-46-470 0 0,21-25-103 0 0,25-39-3288 0 0,72-117 1901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3:13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73 620 919 0 0,'-8'6'67'0'0,"-26"22"658"0"0,14-5 3987 0 0,10-7 1302 0 0,21-26-2170 0 0,4-4-4094 0 0,76-63 1642 0 0,9-8-446 0 0,37-50-356 0 0,75-68-6 0 0,-189 183-528 0 0,66-54 55 0 0,-70 60-79 0 0,1 0-1 0 0,38-18 1 0 0,-53 29-39 0 0,0 1 1 0 0,1 0 0 0 0,-1 0 0 0 0,1 0-1 0 0,0 1 1 0 0,-1 0 0 0 0,1 0 0 0 0,9 0 0 0 0,-12 1 0 0 0,1 0-1 0 0,-1 1 1 0 0,0-1 0 0 0,0 1 0 0 0,0 0 0 0 0,0 0 0 0 0,0 0 0 0 0,0 0 0 0 0,0 0 0 0 0,0 1 0 0 0,0 0 0 0 0,-1-1 0 0 0,1 1 0 0 0,0 0-1 0 0,-1 0 1 0 0,0 0 0 0 0,3 4 0 0 0,1 1 18 0 0,0 1 0 0 0,-1-1-1 0 0,0 2 1 0 0,-1-1 0 0 0,0 0 0 0 0,0 1-1 0 0,0 0 1 0 0,-1 0 0 0 0,-1 0 0 0 0,0 0-1 0 0,2 16 1 0 0,-1-1 87 0 0,-2 0 0 0 0,-1 1 0 0 0,-4 32 1 0 0,1-29-43 0 0,-2 0 1 0 0,-1-1-1 0 0,-1 1 1 0 0,-2-2-1 0 0,0 1 1 0 0,-2-1-1 0 0,-1 0 1 0 0,-1-1-1 0 0,-19 28 1 0 0,19-34-65 0 0,-1-1 0 0 0,0 0 0 0 0,-1-1 0 0 0,-1-1-1 0 0,-1-1 1 0 0,0 0 0 0 0,-1-1 0 0 0,0 0 0 0 0,-1-2 0 0 0,-1 0 0 0 0,-39 16 0 0 0,12-12-271 0 0,-1-1-1 0 0,-1-3 0 0 0,0-2 1 0 0,-1-2-1 0 0,-84 2 0 0 0,103-11 134 0 0,-32-4 1 0 0,59 4 84 0 0,2 1-203 0 0,11-9-7281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3:13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96 12607 0 0,'-5'-7'323'0'0,"0"0"0"0"0,0 1 0 0 0,-7-7 0 0 0,-9-13 600 0 0,20 24-712 0 0,-2-2 388 0 0,0 0 0 0 0,1 1 0 0 0,-1-1 0 0 0,-1 0 0 0 0,1 1-1 0 0,-4-3 1 0 0,5 5-526 0 0,1 0 0 0 0,-1 0 0 0 0,1 1 0 0 0,0-1 0 0 0,-1 1 0 0 0,0-1 0 0 0,1 1 0 0 0,-1-1 0 0 0,1 1 0 0 0,-1 0 0 0 0,0 0 0 0 0,1 0-1 0 0,-1 0 1 0 0,1 0 0 0 0,-1 0 0 0 0,0 0 0 0 0,1 0 0 0 0,-1 1 0 0 0,1-1 0 0 0,-1 1 0 0 0,-2 0 0 0 0,-5 3-33 0 0,0 1 1 0 0,1 0-1 0 0,-1 0 0 0 0,1 0 1 0 0,0 1-1 0 0,1 0 1 0 0,-12 12-1 0 0,-44 56-145 0 0,54-62 124 0 0,-20 23-51 0 0,-28 51-1 0 0,48-71 34 0 0,1 0-1 0 0,1 1 1 0 0,0 0 0 0 0,1 0 0 0 0,1 1-1 0 0,-5 25 1 0 0,9-37 7 0 0,0 0 0 0 0,1 0 0 0 0,0 0 0 0 0,0 0 0 0 0,0-1 0 0 0,1 1 0 0 0,-1 0 0 0 0,1 0 0 0 0,0 0 0 0 0,1 0 0 0 0,-1-1 0 0 0,1 1 0 0 0,3 5 0 0 0,-4-7-6 0 0,1 0 0 0 0,0-1 0 0 0,0 1 0 0 0,0-1 0 0 0,0 0 0 0 0,0 0 1 0 0,0 0-1 0 0,1 0 0 0 0,-1 0 0 0 0,1 0 0 0 0,-1-1 0 0 0,1 1 0 0 0,0-1 0 0 0,0 1 0 0 0,0-1 0 0 0,-1 0 1 0 0,1 0-1 0 0,0-1 0 0 0,0 1 0 0 0,0 0 0 0 0,1-1 0 0 0,2 0 0 0 0,9 0 19 0 0,0-1 1 0 0,0 0-1 0 0,-1-1 0 0 0,1-1 0 0 0,19-6 0 0 0,-11 2 20 0 0,-1-1-1 0 0,35-19 0 0 0,-43 19-30 0 0,-1 0-1 0 0,-1-1 0 0 0,0-1 1 0 0,0 0-1 0 0,-1 0 0 0 0,0-1 1 0 0,0 0-1 0 0,-1-1 1 0 0,16-26-1 0 0,-21 29 2 0 0,1-1 1 0 0,-1 0-1 0 0,-1 0 0 0 0,0 0 1 0 0,0 0-1 0 0,-1-1 0 0 0,-1 0 1 0 0,1 1-1 0 0,-2-1 0 0 0,1 0 1 0 0,-2 0-1 0 0,1 0 0 0 0,-2 0 1 0 0,-2-18-1 0 0,1 14-35 0 0,-2 0-1 0 0,0 0 1 0 0,-10-24 0 0 0,13 36-21 0 0,-1-1 1 0 0,1 1-1 0 0,-1-1 1 0 0,0 1-1 0 0,0 0 1 0 0,-1-1-1 0 0,1 1 1 0 0,-1 0-1 0 0,1 1 1 0 0,-1-1 0 0 0,0 0-1 0 0,0 1 1 0 0,0-1-1 0 0,-1 1 1 0 0,1 0-1 0 0,0 0 1 0 0,-1 1-1 0 0,0-1 1 0 0,-6-2 0 0 0,8 4-3 0 0,1 0 1 0 0,0 0-1 0 0,0 0 1 0 0,-1 0 0 0 0,1 0-1 0 0,0 0 1 0 0,0 0 0 0 0,-1 1-1 0 0,1-1 1 0 0,0 0-1 0 0,0 1 1 0 0,0-1 0 0 0,-1 1-1 0 0,1-1 1 0 0,0 1 0 0 0,0 0-1 0 0,0-1 1 0 0,0 1-1 0 0,0 0 1 0 0,0 0 0 0 0,0 0-1 0 0,0 0 1 0 0,0 0 0 0 0,1 0-1 0 0,-1 0 1 0 0,0 0 0 0 0,0 0-1 0 0,1 0 1 0 0,-1 0-1 0 0,1 0 1 0 0,-1 0 0 0 0,1 1-1 0 0,0-1 1 0 0,-1 0 0 0 0,1 0-1 0 0,0 2 1 0 0,-1 0-95 0 0,0 0 0 0 0,1 0 0 0 0,0 0 0 0 0,-1 0 0 0 0,1 0 0 0 0,0 0 0 0 0,1 1 1 0 0,-1-1-1 0 0,0 0 0 0 0,1 0 0 0 0,0 0 0 0 0,0 0 0 0 0,0 0 0 0 0,1 3 0 0 0,17 16-4957 0 0,-6-10 20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3:14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0 12895 0 0,'0'0'8370'0'0,"-2"2"-8053"0"0,-21 25-18 0 0,2 1 1 0 0,0 1-1 0 0,2 1 1 0 0,-18 37-1 0 0,-12 28-3995 0 0,42-82-3408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3:14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18 13359 0 0,'-9'-12'1448'0'0,"3"6"2296"0"0,14 19-3744 0 0,0-3-72 0 0,5 3 8 0 0,1-1-808 0 0,2 1-160 0 0,0-1-32 0 0,2-1-5224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3:14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 10135 0 0,'0'0'1355'0'0,"-2"1"93"0"0,-97 76 6059 0 0,50-41-7207 0 0,-84 81 0 0 0,129-112-302 0 0,0 0 1 0 0,0 0-1 0 0,1 0 1 0 0,-1 0-1 0 0,1 1 1 0 0,1-1-1 0 0,-1 1 1 0 0,1 0-1 0 0,-3 7 1 0 0,5-11-126 0 0,16 12-325 0 0,16 1 117 0 0,-26-13 307 0 0,-1 1-1 0 0,0-1 0 0 0,0 1 0 0 0,1 0 0 0 0,-2 0 1 0 0,1 0-1 0 0,5 5 0 0 0,-3-1 14 0 0,-1 0 0 0 0,0 1 0 0 0,0-1 0 0 0,-1 1 1 0 0,0 0-1 0 0,0 1 0 0 0,-1-1 0 0 0,0 1 0 0 0,5 13 0 0 0,-8-16 19 0 0,0-1-1 0 0,0 0 1 0 0,0 0 0 0 0,0 0-1 0 0,-1 1 1 0 0,0-1-1 0 0,0 0 1 0 0,0 1 0 0 0,-1-1-1 0 0,0 0 1 0 0,0 0 0 0 0,0 0-1 0 0,-1 0 1 0 0,1 0-1 0 0,-1 0 1 0 0,-1 0 0 0 0,1 0-1 0 0,-6 8 1 0 0,6-11 45 0 0,0 1 0 0 0,0-1 0 0 0,-1 0 0 0 0,1 0 0 0 0,-1 0 0 0 0,0 0 1 0 0,1-1-1 0 0,-1 1 0 0 0,0-1 0 0 0,0 1 0 0 0,0-1 0 0 0,0 0 0 0 0,0 0 0 0 0,0-1 0 0 0,0 1 1 0 0,-1 0-1 0 0,1-1 0 0 0,-5 0 0 0 0,-7 0 143 0 0,-1 0 0 0 0,-23-4 0 0 0,28 3-146 0 0,-6-1-488 0 0,1-1 0 0 0,-1 0 0 0 0,-30-12 0 0 0,34 10-1048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3:15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5 11055 0 0,'-20'-2'347'0'0,"0"0"0"0"0,0 2 0 0 0,0 0 0 0 0,0 2 0 0 0,-32 5 0 0 0,4 4 2274 0 0,-51 17-1 0 0,73-19-2426 0 0,1 1 0 0 0,0 1 1 0 0,0 2-1 0 0,1 0 0 0 0,-29 22 0 0 0,49-32-192 0 0,0 0 1 0 0,1 0-1 0 0,-1 0 0 0 0,1 1 0 0 0,0 0 0 0 0,0-1 0 0 0,0 1 0 0 0,1 0 1 0 0,-1 1-1 0 0,1-1 0 0 0,0 0 0 0 0,-2 7 0 0 0,3-8-33 0 0,1-1 0 0 0,-1 0-1 0 0,1 1 1 0 0,0-1 0 0 0,0 1 0 0 0,0-1 0 0 0,0 1-1 0 0,0-1 1 0 0,0 1 0 0 0,1-1 0 0 0,-1 0-1 0 0,1 1 1 0 0,-1-1 0 0 0,1 0 0 0 0,0 1 0 0 0,0-1-1 0 0,0 0 1 0 0,1 0 0 0 0,-1 0 0 0 0,0 0-1 0 0,1 0 1 0 0,-1 0 0 0 0,1 0 0 0 0,0 0-1 0 0,3 3 1 0 0,4 2-170 0 0,1-1 1 0 0,0 1-1 0 0,0-2 0 0 0,0 1 0 0 0,15 4 0 0 0,58 17-195 0 0,-1-1 572 0 0,-73-22-89 0 0,0 0 0 0 0,-1 0 1 0 0,1 1-1 0 0,-1 0 0 0 0,0 0 0 0 0,0 1 1 0 0,0 0-1 0 0,10 11 0 0 0,-15-13-37 0 0,0 0 0 0 0,1 1-1 0 0,-1-1 1 0 0,-1 1 0 0 0,1-1 0 0 0,-1 1 0 0 0,0 0-1 0 0,0 0 1 0 0,0 0 0 0 0,0 0 0 0 0,-1 1-1 0 0,0-1 1 0 0,0 0 0 0 0,-1 1 0 0 0,0-1 0 0 0,1 0-1 0 0,-2 6 1 0 0,0-3 61 0 0,0 1-1 0 0,0-1 1 0 0,-1 0-1 0 0,0 0 1 0 0,0 0-1 0 0,-1 0 1 0 0,0-1-1 0 0,-1 1 0 0 0,0-1 1 0 0,0 1-1 0 0,0-1 1 0 0,-10 11-1 0 0,6-9 126 0 0,-1-1 0 0 0,1 0 0 0 0,-2-1 0 0 0,1 0 0 0 0,-1 0 0 0 0,0-1 0 0 0,0 0-1 0 0,-12 5 1 0 0,-2-2 86 0 0,1 0 0 0 0,-1-2-1 0 0,-26 5 1 0 0,-68 5-1396 0 0,95-15-1056 0 0,3-3-5408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41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1 617 9671 0 0,'0'0'8155'0'0,"5"-7"-7056"0"0,-1-3-780 0 0,0-1 0 0 0,0 1 0 0 0,-1-1 0 0 0,0 0 0 0 0,-1 0 0 0 0,1-11 0 0 0,7-32-527 0 0,0 17-261 0 0,2 1 1 0 0,19-40 0 0 0,-24 62 324 0 0,0 1 1 0 0,1 1 0 0 0,0-1 0 0 0,1 1-1 0 0,0 1 1 0 0,1 0 0 0 0,1 0-1 0 0,19-16 1 0 0,-3 7-105 0 0,0 0 0 0 0,2 1 0 0 0,0 2 0 0 0,61-26 0 0 0,-53 30 152 0 0,97-32-22 0 0,-114 39 193 0 0,0 2-1 0 0,0 0 1 0 0,0 2-1 0 0,38-1 1 0 0,-53 3-3 0 0,1 0-1 0 0,-1 1 1 0 0,0 0 0 0 0,0 0-1 0 0,1 0 1 0 0,-1 0 0 0 0,0 1-1 0 0,0 0 1 0 0,0 0 0 0 0,4 3 0 0 0,-7-4-31 0 0,0 1 1 0 0,0-1-1 0 0,-1 0 1 0 0,1 1 0 0 0,-1-1-1 0 0,1 1 1 0 0,-1 0-1 0 0,0-1 1 0 0,1 1-1 0 0,-1 0 1 0 0,0 0 0 0 0,0 0-1 0 0,0 0 1 0 0,0 0-1 0 0,-1 0 1 0 0,1 0 0 0 0,-1 0-1 0 0,1 0 1 0 0,-1 0-1 0 0,1 0 1 0 0,-1 0 0 0 0,0 0-1 0 0,0 1 1 0 0,0-1-1 0 0,-1 0 1 0 0,1 0 0 0 0,-1 3-1 0 0,-1 2 68 0 0,0 0-1 0 0,0 0 0 0 0,-1-1 1 0 0,0 1-1 0 0,0 0 1 0 0,0-1-1 0 0,-1 0 0 0 0,-5 7 1 0 0,-42 44 498 0 0,38-42-524 0 0,-69 70 127 0 0,-124 99 0 0 0,204-183-217 0 0,-67 50 133 0 0,61-46-246 0 0,0-1 1 0 0,0 1-1 0 0,-1-2 1 0 0,1 1-1 0 0,-1-1 1 0 0,-18 4-1 0 0,26-7-232 0 0,-6-18-2293 0 0,8 2 1402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3:15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3 3679 0 0,'0'0'167'0'0,"2"0"-7"0"0,-1-1 494 0 0,17-1 7265 0 0,-34 14-7329 0 0,0 0 0 0 0,1 1 0 0 0,-21 24 0 0 0,-36 51 263 0 0,68-82-731 0 0,-19 24 522 0 0,-32 57 0 0 0,46-71-491 0 0,1 1 0 0 0,1 0 0 0 0,0 0-1 0 0,2 1 1 0 0,-7 27 0 0 0,12-40-117 0 0,-1 0 1 0 0,1 0-1 0 0,-1 0 0 0 0,1 0 1 0 0,1 0-1 0 0,-1 0 0 0 0,1 0 0 0 0,0 0 1 0 0,0 0-1 0 0,0 0 0 0 0,1-1 0 0 0,-1 1 1 0 0,5 8-1 0 0,-4-10-10 0 0,0-1 1 0 0,0 1-1 0 0,0-1 0 0 0,0 1 1 0 0,0-1-1 0 0,1 0 1 0 0,-1 1-1 0 0,1-1 0 0 0,-1 0 1 0 0,1-1-1 0 0,0 1 0 0 0,0 0 1 0 0,0-1-1 0 0,0 0 1 0 0,0 1-1 0 0,0-1 0 0 0,0-1 1 0 0,0 1-1 0 0,0 0 0 0 0,1-1 1 0 0,5 1-1 0 0,1-1 28 0 0,0-1 1 0 0,0 0-1 0 0,0 0 0 0 0,0-1 0 0 0,0-1 0 0 0,-1 0 1 0 0,1 0-1 0 0,-1 0 0 0 0,1-1 0 0 0,-1-1 0 0 0,15-9 0 0 0,-9 4-16 0 0,-1-1 0 0 0,1-1-1 0 0,-2 0 1 0 0,0-1 0 0 0,20-24-1 0 0,-29 32-43 0 0,-1 0 0 0 0,0 0 0 0 0,1-1-1 0 0,-2 0 1 0 0,1 1 0 0 0,-1-1 0 0 0,0 0-1 0 0,0 0 1 0 0,-1 0 0 0 0,1-1 0 0 0,-2 1 0 0 0,1 0-1 0 0,0 0 1 0 0,-1-1 0 0 0,-1 1 0 0 0,1 0 0 0 0,-1 0-1 0 0,0-1 1 0 0,0 1 0 0 0,0 0 0 0 0,-5-11-1 0 0,0 2-172 0 0,0 2 0 0 0,-1-1-1 0 0,-1 1 1 0 0,0 0-1 0 0,-1 1 1 0 0,0-1 0 0 0,-21-20-1 0 0,29 32-44 0 0,16 1-2881 0 0,2 0 2306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3:16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1 421 7367 0 0,'0'0'9635'0'0,"2"-9"-8006"0"0,2-1-1404 0 0,1 1 0 0 0,0 0 0 0 0,0 0-1 0 0,1 0 1 0 0,1 1 0 0 0,-1-1 0 0 0,14-11 0 0 0,-3 1-129 0 0,19-18-28 0 0,2 2 0 0 0,75-55-1 0 0,-101 81-61 0 0,20-14 5 0 0,2 1 0 0 0,0 2-1 0 0,1 1 1 0 0,1 2 0 0 0,39-14-1 0 0,-72 30 0 0 0,0 0-1 0 0,0 0 1 0 0,1 0-1 0 0,-1 0 1 0 0,0 1 0 0 0,1-1-1 0 0,-1 1 1 0 0,0 0-1 0 0,1 0 1 0 0,-1 0-1 0 0,1 0 1 0 0,-1 1-1 0 0,0-1 1 0 0,1 1 0 0 0,2 1-1 0 0,-3-1 0 0 0,-1 1-1 0 0,0-1 1 0 0,0 1-1 0 0,0-1 1 0 0,0 1-1 0 0,0 0 1 0 0,0 0 0 0 0,0 0-1 0 0,0 0 1 0 0,-1 0-1 0 0,1 1 1 0 0,-1-1-1 0 0,1 0 1 0 0,-1 1-1 0 0,0-1 1 0 0,0 1 0 0 0,0-1-1 0 0,-1 1 1 0 0,2 3-1 0 0,0 6 0 0 0,0 0 0 0 0,0 0-1 0 0,-1 1 1 0 0,-1-1 0 0 0,0 1-1 0 0,-2 17 1 0 0,-18 76 58 0 0,5-34-46 0 0,12-56-135 0 0,0 0-946 0 0,-2 33 1 0 0,5-46 771 0 0,0 1 0 0 0,0 0 0 0 0,0-1-1 0 0,0 1 1 0 0,1-1 0 0 0,0 1 0 0 0,-1-1 0 0 0,2 1 0 0 0,-1-1 0 0 0,0 1 0 0 0,0-1 0 0 0,1 0 0 0 0,0 0 0 0 0,3 6 0 0 0,4-1-6035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3:40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66 114 2303 0 0,'2'-12'375'0'0,"1"0"0"0"0,0-1 0 0 0,9-21 0 0 0,-1 13 3565 0 0,4 0 6716 0 0,-7 31-10030 0 0,-7-8-598 0 0,0 0 1 0 0,0 1 0 0 0,-1-1-1 0 0,1 1 1 0 0,-1-1 0 0 0,1 1 0 0 0,-1-1-1 0 0,0 1 1 0 0,0-1 0 0 0,0 4 0 0 0,-5 28 194 0 0,2-20-122 0 0,-50 216 700 0 0,44-196-758 0 0,-7 23-30 0 0,4-20 11 0 0,3 0 0 0 0,-8 62 0 0 0,17-99-23 0 0,0 0 0 0 0,0 0-1 0 0,0 0 1 0 0,0 0 0 0 0,0 0 0 0 0,0 0 0 0 0,0 0-1 0 0,0 0 1 0 0,1 0 0 0 0,-1-1 0 0 0,0 1 0 0 0,0 0 0 0 0,0 0-1 0 0,0 0 1 0 0,0 0 0 0 0,0 0 0 0 0,0 0 0 0 0,0 0 0 0 0,0 0-1 0 0,0 0 1 0 0,0 0 0 0 0,0 0 0 0 0,0 0 0 0 0,1 0-1 0 0,-1 0 1 0 0,0 1 0 0 0,0-1 0 0 0,0 0 0 0 0,0 0 0 0 0,0 0-1 0 0,0 0 1 0 0,0 0 0 0 0,0 0 0 0 0,0 0 0 0 0,0 0 0 0 0,0 0-1 0 0,0 0 1 0 0,0 0 0 0 0,0 0 0 0 0,0 0 0 0 0,0 0-1 0 0,0 0 1 0 0,1 0 0 0 0,-1 0 0 0 0,0 0 0 0 0,0 0 0 0 0,0 1-1 0 0,0-1 1 0 0,0 0 0 0 0,0 0 0 0 0,0 0 0 0 0,0 0 0 0 0,0 0-1 0 0,0 0 1 0 0,0 0 0 0 0,0 0 0 0 0,0 0 0 0 0,0 0-1 0 0,0 0 1 0 0,0 0 0 0 0,0 0 0 0 0,0 1 0 0 0,0-1 0 0 0,-1 0-1 0 0,1 0 1 0 0,0 0 0 0 0,0 0 0 0 0,6-2 18 0 0,0 0 0 0 0,0 0-1 0 0,-1-1 1 0 0,1 0 0 0 0,-1 0 0 0 0,0 0 0 0 0,0 0-1 0 0,0-1 1 0 0,9-8 0 0 0,40-49 142 0 0,-33 36-107 0 0,0 0-48 0 0,31-52 0 0 0,-13 17-8 0 0,-34 55-5 0 0,-2 7-11 0 0,-1 5-30 0 0,1 15 45 0 0,1 34 0 0 0,2 14 98 0 0,-4-55-51 0 0,0 3-21 0 0,1 0-1 0 0,1 0 0 0 0,11 30 1 0 0,-5-28 17 0 0,-6-16-23 0 0,0-1-4 0 0,-2-1 16 0 0,0 0 0 0 0,1 0 0 0 0,-1-1-1 0 0,1 1 1 0 0,0 0 0 0 0,-1-1 0 0 0,1 0 0 0 0,0 0 0 0 0,0 1-1 0 0,0-2 1 0 0,0 1 0 0 0,0 0 0 0 0,0-1 0 0 0,0 1 0 0 0,0-1-1 0 0,0 0 1 0 0,0 0 0 0 0,1 0 0 0 0,-1 0 0 0 0,4-1 0 0 0,-3 0 28 0 0,1 0 1 0 0,-1-1 0 0 0,1 1 0 0 0,-1-1-1 0 0,1 0 1 0 0,-1 0 0 0 0,0 0-1 0 0,0 0 1 0 0,0-1 0 0 0,0 0 0 0 0,-1 0-1 0 0,7-5 1 0 0,3-10 149 0 0,1 0-1 0 0,-2-1 1 0 0,-1 0-1 0 0,0-1 1 0 0,12-32-1 0 0,11-20 176 0 0,-1 12-373 0 0,41-57 0 0 0,-7 31-1532 0 0,-52 71-2160 0 0,23-20 1 0 0,-10 13-2965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3:40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 10591 0 0,'0'2'4995'0'0,"-11"21"-707"0"0,-14 12-2862 0 0,6-7-888 0 0,7-8-422 0 0,-70 118 250 0 0,68-111-446 0 0,1 1 0 0 0,1 0 0 0 0,-9 36 0 0 0,19-58 116 0 0,-1 5-1194 0 0,0 1 0 0 0,1 0 0 0 0,-2 19 1 0 0,4-28-457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3:41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45 13991 0 0,'14'-44'4903'0'0,"-15"61"-4712"0"0,-1 0 0 0 0,-1 1-1 0 0,-1-2 1 0 0,-6 20 0 0 0,3-10-72 0 0,-187 655 956 0 0,174-618-1083 0 0,-2-1 0 0 0,-46 91 0 0 0,59-138-419 0 0,-14 18 1 0 0,20-28-67 0 0,-1 0 0 0 0,-1 0-1 0 0,1 0 1 0 0,-1-1 0 0 0,0 0 0 0 0,-10 7 0 0 0,3-5-1029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3:41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1 250 15175 0 0,'0'0'695'0'0,"0"-2"-18"0"0,1 1-652 0 0,1-1-1 0 0,-1 1 0 0 0,0 0 0 0 0,0-1 1 0 0,1 1-1 0 0,-1 0 0 0 0,0 0 0 0 0,1 0 1 0 0,-1 0-1 0 0,1 0 0 0 0,0 0 1 0 0,-1 0-1 0 0,1 0 0 0 0,0 1 0 0 0,-1-1 1 0 0,1 1-1 0 0,3-1 0 0 0,3-1 329 0 0,0 2 0 0 0,15-1 1 0 0,-5 1 289 0 0,50-1 837 0 0,53-4 252 0 0,-74 0-1224 0 0,181-24 704 0 0,-163 17-1558 0 0,92-27 0 0 0,-141 34-464 0 0,0-1 0 0 0,-1-1-1 0 0,30-17 1 0 0,25-21-1119 0 0,-6-4-21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3:42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1 15575 0 0,'-13'48'707'0'0,"-1"-1"0"0"0,-23 49 0 0 0,20-52 174 0 0,-284 648 2025 0 0,263-613-3005 0 0,-77 115 0 0 0,113-192 94 0 0,-2 4-3 0 0,1-1 1 0 0,-2 0-1 0 0,1-1 0 0 0,-6 5 1 0 0,33-42 114 0 0,2 3-168 0 0,2 0 1 0 0,0 2-1 0 0,2 2 1 0 0,1 0-1 0 0,58-36 1 0 0,-77 54 81 0 0,1 2 0 0 0,-1-1 0 0 0,1 2 0 0 0,18-7 1 0 0,-22 9 84 0 0,-1 2 0 0 0,0-1 0 0 0,1 1 1 0 0,-1 0-1 0 0,0 0 0 0 0,1 1 0 0 0,-1 0 0 0 0,1 0 1 0 0,10 3-1 0 0,-14-2-16 0 0,-1 0 1 0 0,1 0-1 0 0,0 1 0 0 0,-1 0 1 0 0,1 0-1 0 0,-1 0 0 0 0,0 0 1 0 0,0 1-1 0 0,0-1 0 0 0,0 1 1 0 0,0-1-1 0 0,0 1 1 0 0,-1 0-1 0 0,1 0 0 0 0,-1 1 1 0 0,4 5-1 0 0,0 1 46 0 0,-1 1 0 0 0,0 0 0 0 0,0 0 0 0 0,3 15 0 0 0,2 30-46 0 0,-8-37-53 0 0,7 26 0 0 0,-7-40-339 0 0,-1 0 1 0 0,1 0-1 0 0,0 0 1 0 0,0-1-1 0 0,1 1 1 0 0,0 0-1 0 0,-1-1 1 0 0,1 0 0 0 0,6 7-1 0 0,4-2-1194 0 0,0-3-8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3:42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174 390 13015 0 0,'0'0'1179'0'0,"-1"1"-972"0"0,-4 2-349 0 0,2-1 403 0 0,-1 0-1 0 0,1-1 1 0 0,0 2-1 0 0,0-1 1 0 0,1 0-1 0 0,-1 1 1 0 0,0-1-1 0 0,1 1 1 0 0,0-1-1 0 0,-3 5 1 0 0,-20 29 160 0 0,-41 47 1 0 0,35-46-303 0 0,21-26-60 0 0,9-11-57 0 0,1 0 0 0 0,0 0 0 0 0,0 0 0 0 0,0 0 0 0 0,0 0 0 0 0,0 0 0 0 0,0 0 0 0 0,0 0 0 0 0,0 0 0 0 0,0 0 0 0 0,0 0 0 0 0,0 0 0 0 0,0 0 0 0 0,0 0 0 0 0,0 0 0 0 0,0 0-1 0 0,-1 0 1 0 0,1 0 0 0 0,0 0 0 0 0,0 0 0 0 0,0 0 0 0 0,0 0 0 0 0,0 0 0 0 0,0 0 0 0 0,0 0 0 0 0,0 0 0 0 0,0 0 0 0 0,0 0 0 0 0,0 0 0 0 0,0 0 0 0 0,0 0 0 0 0,0 0 0 0 0,0 0 0 0 0,0 0 0 0 0,-1 0 0 0 0,1 0 0 0 0,0 0 0 0 0,0 0 0 0 0,0 0-1 0 0,0-1 1 0 0,0 1 0 0 0,0 0 0 0 0,0 0 0 0 0,0 0 0 0 0,0 0 0 0 0,0 0 0 0 0,0 0 0 0 0,0 0 0 0 0,0 0 0 0 0,0 0 0 0 0,0 0 0 0 0,0 0 0 0 0,0 0 0 0 0,0 0 0 0 0,0 0 0 0 0,0-1 0 0 0,0 1 0 0 0,0 0 0 0 0,0 0 0 0 0,0 0 0 0 0,0 0 0 0 0,0 0 0 0 0,0 0-1 0 0,0 0 1 0 0,0 0 0 0 0,0 0 0 0 0,1 0 0 0 0,3-12 222 0 0,1 0-208 0 0,2 1 0 0 0,0 0 0 0 0,0 0 0 0 0,15-16 0 0 0,39-35 32 0 0,-24 30 106 0 0,70-47 0 0 0,-83 63-59 0 0,2 2 1 0 0,0 0-1 0 0,1 2 1 0 0,32-10 0 0 0,-51 19 63 0 0,0 1 1 0 0,0 0 0 0 0,0 0-1 0 0,1 1 1 0 0,-1 0 0 0 0,16 1 0 0 0,-22 0-133 0 0,0 0 1 0 0,0 0 0 0 0,0 1 0 0 0,0-1-1 0 0,0 1 1 0 0,0-1 0 0 0,0 1 0 0 0,0 0-1 0 0,-1 0 1 0 0,1 0 0 0 0,0 0 0 0 0,0 0-1 0 0,-1 0 1 0 0,1 0 0 0 0,0 1 0 0 0,-1-1-1 0 0,1 1 1 0 0,-1-1 0 0 0,0 1-1 0 0,0-1 1 0 0,1 1 0 0 0,-1 0 0 0 0,0-1-1 0 0,0 1 1 0 0,0 0 0 0 0,-1 0 0 0 0,1 0-1 0 0,0 0 1 0 0,-1 0 0 0 0,1 0 0 0 0,-1 0-1 0 0,0 0 1 0 0,0 2 0 0 0,1 3-6 0 0,-1 0 1 0 0,-1 0-1 0 0,1-1 1 0 0,-1 1-1 0 0,0 0 1 0 0,-1 0-1 0 0,-2 6 1 0 0,-19 46 35 0 0,14-38-17 0 0,-2 6-38 0 0,-2-2 1 0 0,-30 47-1 0 0,37-66-15 0 0,5-5-48 0 0,0-12-106 0 0,1 4 73 0 0,1 0 0 0 0,0 0 0 0 0,0 0 0 0 0,1 0 1 0 0,0 0-1 0 0,4-10 0 0 0,20-39-290 0 0,-21 48 329 0 0,20-39-170 0 0,2 2 1 0 0,35-44 0 0 0,-38 58 184 0 0,2 1 1 0 0,1 1 0 0 0,44-36 0 0 0,-52 50 19 0 0,1 1-1 0 0,23-13 1 0 0,-32 21 69 0 0,0 1 0 0 0,0 0 0 0 0,1 1 0 0 0,0 0 0 0 0,23-5 0 0 0,-33 9-25 0 0,0-1 0 0 0,0 1 1 0 0,0 0-1 0 0,-1 0 0 0 0,1 0 0 0 0,0 0 1 0 0,0 0-1 0 0,0 1 0 0 0,0-1 1 0 0,-1 1-1 0 0,1-1 0 0 0,0 1 1 0 0,0-1-1 0 0,-1 1 0 0 0,1 0 1 0 0,0 0-1 0 0,-1 0 0 0 0,3 2 1 0 0,-2-2 8 0 0,0 1 0 0 0,-1 0 0 0 0,1 1 0 0 0,0-1 0 0 0,-1 0 0 0 0,0 0-1 0 0,1 1 1 0 0,-1-1 0 0 0,0 1 0 0 0,0-1 0 0 0,1 4 0 0 0,0 5 61 0 0,-1 0 0 0 0,1 0 0 0 0,-2-1-1 0 0,1 1 1 0 0,-2 13 0 0 0,-4 16 121 0 0,-2 0 1 0 0,-1-1-1 0 0,-26 74 1 0 0,-9 34 55 0 0,36-103-356 0 0,7-28-4612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3:42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341 164 13359 0 0,'0'0'612'0'0,"1"0"-14"0"0,42 8-116 0 0,-11-2 1436 0 0,0-1 1 0 0,41 1-1 0 0,-53-6-1402 0 0,28-4 1 0 0,-40 3-433 0 0,0-1 0 0 0,0 0 0 0 0,0 0 1 0 0,0-1-1 0 0,0 0 0 0 0,8-5 0 0 0,0 0 8 0 0,-5 2-31 0 0,-1 1 1 0 0,0-1-1 0 0,16-13 1 0 0,-7 3 1 0 0,16-15 21 0 0,-33 29-86 0 0,1-1 0 0 0,-1 1 0 0 0,0-1 0 0 0,0 0-1 0 0,0 0 1 0 0,-1 0 0 0 0,1 0 0 0 0,-1 0 0 0 0,1-1 0 0 0,0-5 0 0 0,-1 7-19 0 0,-1 1 1 0 0,0 0 0 0 0,0 0-1 0 0,0 0 1 0 0,0 0 0 0 0,0 0-1 0 0,0 0 1 0 0,0 0 0 0 0,0-1-1 0 0,0 1 1 0 0,0 0 0 0 0,0 0-1 0 0,-1 0 1 0 0,1 0-1 0 0,-1 0 1 0 0,1 0 0 0 0,-1 0-1 0 0,1 0 1 0 0,-1 0 0 0 0,1 0-1 0 0,-1 0 1 0 0,0 0 0 0 0,-1-1-1 0 0,1 1-22 0 0,-1 0-1 0 0,0 0 1 0 0,1 0 0 0 0,-1 1-1 0 0,0-1 1 0 0,0 0-1 0 0,1 1 1 0 0,-1-1 0 0 0,0 1-1 0 0,0-1 1 0 0,0 1-1 0 0,-3 0 1 0 0,-3 0-121 0 0,0 1 1 0 0,0-1-1 0 0,0 2 0 0 0,0-1 1 0 0,-11 4-1 0 0,-37 15-136 0 0,1 2 0 0 0,-97 56-1 0 0,71-28 388 0 0,-76 62 1 0 0,118-82-41 0 0,-39 41 0 0 0,66-59-39 0 0,1 0 0 0 0,1 1 0 0 0,-1 0 0 0 0,2 1 0 0 0,0 0 0 0 0,1 1 0 0 0,-7 16 0 0 0,13-28-4 0 0,1 0-1 0 0,0 0 1 0 0,0 0-1 0 0,1 1 1 0 0,-1-1-1 0 0,1 0 1 0 0,-1 0-1 0 0,1 0 1 0 0,0 1-1 0 0,0-1 1 0 0,0 0-1 0 0,1 0 1 0 0,-1 1-1 0 0,2 3 1 0 0,-1-5-4 0 0,0 0 0 0 0,0 0 0 0 0,0 0 0 0 0,0 0 0 0 0,1 0 0 0 0,-1 0 0 0 0,1 0 0 0 0,-1 0 0 0 0,1-1 0 0 0,0 1 0 0 0,0-1 0 0 0,0 1 0 0 0,-1-1 0 0 0,1 1 0 0 0,1-1 0 0 0,-1 0 0 0 0,0 0 0 0 0,0 0 0 0 0,5 1 1 0 0,3 1-28 0 0,0-1 0 0 0,0 0 0 0 0,1-1 0 0 0,18 0 0 0 0,43-4-814 0 0,-61 3 547 0 0,42-6-912 0 0,3-4-60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3:43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477 108 16759 0 0,'2'-8'1786'0'0,"-1"4"-1539"0"0,0-1 1 0 0,0 1 0 0 0,0 0 0 0 0,-1 0 0 0 0,1-1 0 0 0,-1 1 0 0 0,0 0-1 0 0,-1-1 1 0 0,1 1 0 0 0,-1 0 0 0 0,-2-8 0 0 0,3 10-140 0 0,-1 0 1 0 0,1 0-1 0 0,-1 0 1 0 0,0 0-1 0 0,1 0 1 0 0,-1 0-1 0 0,0 0 0 0 0,-1 0 1 0 0,1 0-1 0 0,0 0 1 0 0,0 1-1 0 0,-1-1 1 0 0,1 1-1 0 0,-1-1 1 0 0,1 1-1 0 0,-1-1 1 0 0,0 1-1 0 0,0 0 1 0 0,1 0-1 0 0,-1 0 0 0 0,0 0 1 0 0,0 0-1 0 0,0 0 1 0 0,0 0-1 0 0,0 1 1 0 0,-3-1-1 0 0,0 1-113 0 0,0 0 1 0 0,0 0-1 0 0,0 1 0 0 0,0-1 0 0 0,0 1 1 0 0,0 1-1 0 0,1-1 0 0 0,-1 1 0 0 0,0 0 1 0 0,1 0-1 0 0,-1 0 0 0 0,-5 4 0 0 0,-7 6-34 0 0,-27 22 0 0 0,33-24 35 0 0,-133 119-32 0 0,119-104 27 0 0,2 1 0 0 0,2 1 0 0 0,-30 47 0 0 0,44-64 5 0 0,4-5-3 0 0,-1 1 0 0 0,1-1 0 0 0,0 1 0 0 0,0 0 0 0 0,1 0 0 0 0,-1 0 0 0 0,1 0 0 0 0,1 0 0 0 0,-3 13-1 0 0,5-19 4 0 0,-1 0 0 0 0,0 1-1 0 0,1-1 1 0 0,-1 0-1 0 0,0 0 1 0 0,1 1-1 0 0,-1-1 1 0 0,0 0 0 0 0,1 0-1 0 0,-1 0 1 0 0,1 1-1 0 0,-1-1 1 0 0,1 0-1 0 0,-1 0 1 0 0,0 0-1 0 0,1 0 1 0 0,-1 0 0 0 0,1 0-1 0 0,-1 0 1 0 0,1 0-1 0 0,-1 0 1 0 0,1 0-1 0 0,-1 0 1 0 0,1 0-1 0 0,0 0-4 0 0,8-1-36 0 0,-1 0 0 0 0,1-1 0 0 0,0 0 0 0 0,-1-1-1 0 0,1 0 1 0 0,-1 0 0 0 0,0 0 0 0 0,13-9-1 0 0,4 0-65 0 0,28-15-593 0 0,-2-2 0 0 0,60-46 0 0 0,-25 16 524 0 0,-85 59 183 0 0,-1 1 0 0 0,0-1 0 0 0,1 1 0 0 0,-1-1 0 0 0,0 1 0 0 0,0-1 0 0 0,1 1 0 0 0,-1-1 0 0 0,0 1-1 0 0,0-1 1 0 0,0 1 0 0 0,0-1 0 0 0,0 1 0 0 0,0-1 0 0 0,1 1 0 0 0,-1 0 0 0 0,-1 0 0 0 0,1 6 13 0 0,0 1 1 0 0,-1 0-1 0 0,-2 10 0 0 0,2-10-186 0 0,0-1-1 0 0,0 1 1 0 0,0 13 0 0 0,2-18-18 0 0,-1-1 0 0 0,0 0 0 0 0,1 0 0 0 0,-1 0 0 0 0,1 1 1 0 0,0-1-1 0 0,-1 0 0 0 0,1 0 0 0 0,0 0 0 0 0,1 0 1 0 0,-1 0-1 0 0,0 0 0 0 0,0-1 0 0 0,1 1 0 0 0,-1 0 1 0 0,1 0-1 0 0,2 1 0 0 0,17 11-3813 0 0,-9-7 1799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0:22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0 9095 0 0,'0'0'823'0'0,"0"2"-678"0"0,-1 7 406 0 0,-1-1-1 0 0,0 0 1 0 0,0 1 0 0 0,-1-1-1 0 0,0 0 1 0 0,-1-1-1 0 0,1 1 1 0 0,-8 11-1 0 0,-9 21 535 0 0,-13 30-304 0 0,21-46-592 0 0,-19 52 0 0 0,30-74-426 0 0,0 3 460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41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1 9215 0 0,'0'0'422'0'0,"-8"5"132"0"0,-8 7 197 0 0,0 1 0 0 0,1 0 0 0 0,-26 29 0 0 0,-35 54 1790 0 0,64-80-2583 0 0,-105 159 1554 0 0,15 8-458 0 0,69-122-804 0 0,15-31-146 0 0,-1-1 1 0 0,-1-1 0 0 0,-39 42-1 0 0,20-30-561 0 0,-65 51 0 0 0,80-73-1224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3:43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1 231 1839 0 0,'7'6'23'0'0,"-1"-1"153"0"0,0 1 0 0 0,0-1 0 0 0,-1 1 0 0 0,1 0-1 0 0,4 8 1 0 0,-8-12 96 0 0,-1 1-1 0 0,0-1 0 0 0,0 1 1 0 0,0-1-1 0 0,-1 1 1 0 0,1-1-1 0 0,0 1 0 0 0,-1-1 1 0 0,0 1-1 0 0,1 0 1 0 0,-1-1-1 0 0,0 1 0 0 0,0-1 1 0 0,-1 1-1 0 0,1 0 1 0 0,-1-1-1 0 0,1 1 0 0 0,-1-1 1 0 0,0 1-1 0 0,-1 2 1 0 0,-9 4 9079 0 0,11-10-9210 0 0,0 1 0 0 0,0 0 0 0 0,0 0-1 0 0,0 0 1 0 0,0 0 0 0 0,0-1 0 0 0,-1-11 3498 0 0,3-1-3798 0 0,4 1 470 0 0,0 0-1 0 0,1 0 1 0 0,0 0 0 0 0,16-19 0 0 0,41-38-111 0 0,-36 45-200 0 0,0 1-1 0 0,1 2 0 0 0,49-27 0 0 0,-75 46-1 0 0,9-6-23 0 0,0 2 0 0 0,0 0 0 0 0,1 0 0 0 0,0 1 0 0 0,0 1 0 0 0,0 0 0 0 0,0 0 1 0 0,0 2-1 0 0,1-1 0 0 0,0 2 0 0 0,-1 0 0 0 0,1 0 0 0 0,21 3 0 0 0,20 5-386 0 0,-53-7 288 0 0,10 5-162 0 0,-12-5 282 0 0,1 0-1 0 0,-1 0 1 0 0,1 0-1 0 0,-1 0 1 0 0,1 1-1 0 0,-1-1 1 0 0,0 0-1 0 0,1 0 0 0 0,-1 1 1 0 0,1-1-1 0 0,-1 0 1 0 0,0 0-1 0 0,1 1 1 0 0,-1-1-1 0 0,0 1 1 0 0,0-1-1 0 0,1 0 1 0 0,-1 1-1 0 0,0-1 1 0 0,0 0-1 0 0,1 1 1 0 0,-1-1-1 0 0,0 1 1 0 0,0-1-1 0 0,0 1 1 0 0,0-1-1 0 0,0 1 1 0 0,0-1-1 0 0,0 0 1 0 0,0 1-1 0 0,0-1 0 0 0,0 1 1 0 0,0-1-1 0 0,0 1 1 0 0,0-1-1 0 0,0 1 1 0 0,0 0-1 0 0,-1 0-10 0 0,0 18 46 0 0,-1 0-1 0 0,-1 1 1 0 0,-7 24-1 0 0,5-23-20 0 0,1 1 0 0 0,-2 24 0 0 0,6-39-75 0 0,0 0 0 0 0,0 0 0 0 0,3 11 0 0 0,4 5-3085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3:44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100 248 10159 0 0,'0'0'920'0'0,"0"2"-754"0"0,1 3 26 0 0,-1 0 0 0 0,0 1 0 0 0,0-1 0 0 0,0 0 0 0 0,0 0 0 0 0,-1 0 0 0 0,0 0 0 0 0,-2 7 0 0 0,-17 44 1598 0 0,5-14-658 0 0,7-18-686 0 0,-44 179 3156 0 0,52-202-2310 0 0,3-12-584 0 0,11-39-332 0 0,2 0 0 0 0,2 2 0 0 0,44-85 0 0 0,-40 95-282 0 0,30-38 0 0 0,-41 62-69 0 0,0 1-1 0 0,2 0 1 0 0,-1 0 0 0 0,2 1-1 0 0,23-16 1 0 0,-3 9-43 0 0,0 2 0 0 0,0 1 1 0 0,60-19-1 0 0,-83 32 17 0 0,30-9-31 0 0,51-9 0 0 0,-89 21 32 0 0,12-3-263 0 0,0 1 0 0 0,0 1 0 0 0,0 0 0 0 0,0 1 0 0 0,27 4 0 0 0,-34-3 61 0 0,1 1 0 0 0,-1 0 1 0 0,0 0-1 0 0,0 1 0 0 0,0 0 1 0 0,0 0-1 0 0,0 1 0 0 0,0 0 1 0 0,-1 0-1 0 0,0 1 0 0 0,10 8 1 0 0,-5-1-1497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3:44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63 8751 0 0,'1'0'674'0'0,"1"-1"-350"0"0,0 1 1 0 0,0-1 0 0 0,0 1-1 0 0,0-1 1 0 0,0 0 0 0 0,0 0 0 0 0,0 0-1 0 0,-1 0 1 0 0,1 0 0 0 0,0-1-1 0 0,-1 1 1 0 0,1 0 0 0 0,-1-1-1 0 0,1 1 1 0 0,-1-1 0 0 0,0 0-1 0 0,1 1 1 0 0,-1-1 0 0 0,0 0-1 0 0,1-2 1 0 0,-2 3-266 0 0,0 1 27 0 0,0-1-1 0 0,0 0 1 0 0,0 1-1 0 0,0-1 1 0 0,0 0 0 0 0,0 1-1 0 0,0-1 1 0 0,0 1-1 0 0,0-1 1 0 0,0 0 0 0 0,-1 1-1 0 0,1-1 1 0 0,0 0-1 0 0,-1 1 1 0 0,1-1 0 0 0,0 1-1 0 0,-1-1 1 0 0,1 1 0 0 0,0-1-1 0 0,-1 1 1 0 0,0-1-1 0 0,-10-10 549 0 0,9 10-598 0 0,-1-1 0 0 0,0 1-1 0 0,0 0 1 0 0,0 0 0 0 0,0 0-1 0 0,1 0 1 0 0,-1 1 0 0 0,0-1-1 0 0,-1 1 1 0 0,1-1 0 0 0,0 1-1 0 0,0 0 1 0 0,0 0 0 0 0,0 1-1 0 0,0-1 1 0 0,0 1 0 0 0,-4 1-1 0 0,-6 1-21 0 0,0 2 0 0 0,-20 9 0 0 0,24-10 16 0 0,-27 14-38 0 0,1 2 0 0 0,0 2 1 0 0,2 0-1 0 0,1 3 0 0 0,1 0 1 0 0,1 2-1 0 0,-44 51 0 0 0,68-71 6 0 0,0 1-1 0 0,0-1 1 0 0,1 1 0 0 0,-6 14-1 0 0,9-20 9 0 0,1 0 1 0 0,0 0-1 0 0,1 0 0 0 0,-1 0 0 0 0,0 1 0 0 0,0-1 0 0 0,1 0 0 0 0,-1 1 0 0 0,1-1 0 0 0,0 0 1 0 0,0 1-1 0 0,0-1 0 0 0,0 1 0 0 0,0-1 0 0 0,1 0 0 0 0,-1 1 0 0 0,1-1 0 0 0,-1 0 0 0 0,1 1 0 0 0,0-1 1 0 0,0 0-1 0 0,0 0 0 0 0,1 3 0 0 0,0-4 11 0 0,-1 0 0 0 0,0 0 0 0 0,0 0 0 0 0,1 0 0 0 0,-1-1 0 0 0,1 1 0 0 0,-1-1 0 0 0,1 1 0 0 0,-1-1 0 0 0,1 1 0 0 0,-1-1 0 0 0,1 0 0 0 0,-1 1 0 0 0,1-1 0 0 0,-1 0 0 0 0,1 0 0 0 0,-1 0 0 0 0,1-1 0 0 0,-1 1 0 0 0,1 0 0 0 0,2-1 0 0 0,38-12 341 0 0,-35 10-263 0 0,35-15 203 0 0,-1-1 1 0 0,75-51 0 0 0,-70 42-213 0 0,-29 16-15 0 0,-28 38-6 0 0,7-17-119 0 0,-19 42 175 0 0,22-46-217 0 0,-1-1 0 0 0,1 1 1 0 0,0 0-1 0 0,0-1 0 0 0,0 1 1 0 0,1 0-1 0 0,-1 0 0 0 0,2 8 1 0 0,-1-12 48 0 0,0-1 1 0 0,1 1 0 0 0,-1-1 0 0 0,1 1 0 0 0,-1-1 0 0 0,1 1-1 0 0,-1-1 1 0 0,1 0 0 0 0,-1 1 0 0 0,1-1 0 0 0,-1 0 0 0 0,1 1 0 0 0,0-1-1 0 0,-1 0 1 0 0,1 0 0 0 0,0 0 0 0 0,-1 1 0 0 0,1-1 0 0 0,1 0-1 0 0,-1 0-140 0 0,15 3-1206 0 0,5-6-317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3:45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33 11055 0 0,'4'-7'583'0'0,"11"-18"7573"0"0,-22 29-6833 0 0,-2 5-1151 0 0,1 1 0 0 0,1-1 0 0 0,-1 1 0 0 0,-7 16 0 0 0,0-2-97 0 0,-152 269 808 0 0,22 12-435 0 0,126-262-464 0 0,17-39 17 0 0,-173 357 190 0 0,142-298-292 0 0,-4 7-1532 0 0,12-25-2469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3:45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45 14887 0 0,'-3'2'105'0'0,"-1"-1"-1"0"0,1 0 0 0 0,0 1 1 0 0,0 0-1 0 0,0 0 0 0 0,0 0 1 0 0,1 0-1 0 0,-1 1 0 0 0,0-1 1 0 0,1 1-1 0 0,0-1 0 0 0,-1 1 1 0 0,1 0-1 0 0,0 0 0 0 0,1 0 1 0 0,-1 0-1 0 0,-2 5 0 0 0,3-6-63 0 0,1 0-1 0 0,-1 0 0 0 0,1 0 0 0 0,0-1 0 0 0,0 1 1 0 0,0 0-1 0 0,0 0 0 0 0,0 0 0 0 0,0 0 1 0 0,0 0-1 0 0,0-1 0 0 0,1 1 0 0 0,-1 0 0 0 0,1 0 1 0 0,-1 0-1 0 0,1-1 0 0 0,0 1 0 0 0,0 0 0 0 0,0-1 1 0 0,0 1-1 0 0,0 0 0 0 0,0-1 0 0 0,0 1 0 0 0,0-1 1 0 0,1 0-1 0 0,-1 1 0 0 0,0-1 0 0 0,1 0 0 0 0,-1 0 1 0 0,1 0-1 0 0,0 0 0 0 0,-1 0 0 0 0,1 0 0 0 0,3 0 1 0 0,3 3 158 0 0,1-1 0 0 0,1 0 0 0 0,-1-1-1 0 0,0 0 1 0 0,1 0 0 0 0,-1-1 0 0 0,16 0 0 0 0,68-6 738 0 0,-92 5-929 0 0,256-40 1376 0 0,-2-16-822 0 0,-185 40-461 0 0,150-25-1406 0 0,-181 35-299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3:45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294 132 7831 0 0,'1'2'8920'0'0,"4"2"-8504"0"0,0 1 0 0 0,1-1 0 0 0,-1 0 0 0 0,0-1 0 0 0,1 1 0 0 0,0-1 0 0 0,0 0 0 0 0,0 0 0 0 0,0-1 0 0 0,1 1 0 0 0,-1-2 0 0 0,1 1 0 0 0,10 1 0 0 0,8 1 305 0 0,-8-1-281 0 0,1 0 1 0 0,21 0 0 0 0,-28-4-377 0 0,-1 1-1 0 0,1-2 1 0 0,-1 1 0 0 0,1-1 0 0 0,-1-1 0 0 0,0 0 0 0 0,19-8-1 0 0,-23 8-96 0 0,-1 1 0 0 0,0-1 0 0 0,1-1 0 0 0,-1 1 0 0 0,-1-1 0 0 0,1 0 0 0 0,0 0 0 0 0,-1 0 0 0 0,0 0 0 0 0,0-1 0 0 0,0 0-1 0 0,-1 0 1 0 0,0 0 0 0 0,1 0 0 0 0,2-8 0 0 0,-4 9-9 0 0,-1 0-1 0 0,0 0 1 0 0,-1 0-1 0 0,1 0 1 0 0,-1 0-1 0 0,1 0 1 0 0,-1 0-1 0 0,0 0 1 0 0,-1 0-1 0 0,1 0 1 0 0,-1 0-1 0 0,1 0 1 0 0,-3-4-1 0 0,3 6 19 0 0,-1 0-1 0 0,0 0 1 0 0,1 0-1 0 0,-1 0 1 0 0,0 1 0 0 0,-1-1-1 0 0,1 0 1 0 0,0 0-1 0 0,0 1 1 0 0,-1-1-1 0 0,1 1 1 0 0,-1-1-1 0 0,1 1 1 0 0,-1 0-1 0 0,0-1 1 0 0,1 1-1 0 0,-1 0 1 0 0,0 0-1 0 0,0 0 1 0 0,0 1-1 0 0,0-1 1 0 0,0 0 0 0 0,0 1-1 0 0,0-1 1 0 0,0 1-1 0 0,0-1 1 0 0,-2 1-1 0 0,-5 0-39 0 0,1 1 0 0 0,-1-1 0 0 0,1 2 0 0 0,-1-1 0 0 0,-11 5 0 0 0,-43 16-110 0 0,55-18 148 0 0,-40 17-17 0 0,0 4 1 0 0,2 1-1 0 0,1 2 0 0 0,1 2 1 0 0,-75 67-1 0 0,117-95 43 0 0,-75 74-37 0 0,70-69 30 0 0,1 1 1 0 0,0 0 0 0 0,0 1 0 0 0,1-1 0 0 0,0 1-1 0 0,0 0 1 0 0,1 0 0 0 0,-5 16 0 0 0,9-22-16 0 0,-1 0 1 0 0,0 0 0 0 0,1 0-1 0 0,0 0 1 0 0,0 0-1 0 0,0 1 1 0 0,0-1 0 0 0,0 0-1 0 0,0 0 1 0 0,1 0 0 0 0,0 0-1 0 0,0 0 1 0 0,0 0-1 0 0,0 0 1 0 0,0 0 0 0 0,0 0-1 0 0,1 0 1 0 0,-1 0-1 0 0,1-1 1 0 0,0 1 0 0 0,0 0-1 0 0,0-1 1 0 0,0 0-1 0 0,0 1 1 0 0,1-1 0 0 0,-1 0-1 0 0,1 0 1 0 0,-1 0-1 0 0,1-1 1 0 0,3 3 0 0 0,6 1-56 0 0,0 1 0 0 0,-1-2-1 0 0,2 0 1 0 0,-1 0 0 0 0,0-1 0 0 0,16 2 0 0 0,30 3-61 0 0,94 2 0 0 0,-119-10 227 0 0,1-2 0 0 0,-1-1 0 0 0,0-2-1 0 0,43-12 1 0 0,-60 12-105 0 0,-3-2-64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3:48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85 6767 0 0,'-14'-3'716'0'0,"-17"-2"715"0"0,8-2 2189 0 0,22 6-3124 0 0,-6-1 1793 0 0,149-13-1693 0 0,35-5-493 0 0,-138 13-47 0 0,128-16 150 0 0,-147 22-128 0 0,-1 0-1 0 0,0 2 1 0 0,1 0 0 0 0,-1 1-1 0 0,0 1 1 0 0,29 8-1 0 0,-42-9-41 0 0,0 0-1 0 0,0 1 1 0 0,0 0 0 0 0,-1-1-1 0 0,1 2 1 0 0,-1-1-1 0 0,0 1 1 0 0,0 0 0 0 0,5 4-1 0 0,-8-6-19 0 0,0 1 1 0 0,0-1-1 0 0,-1 0 0 0 0,1 1 0 0 0,0-1 0 0 0,-1 1 0 0 0,0-1 0 0 0,1 1 0 0 0,-1 0 0 0 0,0 0 1 0 0,0-1-1 0 0,-1 1 0 0 0,1 0 0 0 0,-1 0 0 0 0,1 0 0 0 0,-1 0 0 0 0,0 0 0 0 0,0 0 1 0 0,0 0-1 0 0,0 0 0 0 0,-1 3 0 0 0,-2 3 30 0 0,0 0 1 0 0,0 0-1 0 0,0-1 1 0 0,-1 1-1 0 0,-1-1 0 0 0,1 0 1 0 0,-2 0-1 0 0,-9 12 1 0 0,-58 57 518 0 0,44-50-399 0 0,-148 162 126 0 0,164-174-332 0 0,1 2 1 0 0,1 0-1 0 0,-17 33 0 0 0,-19 60-229 0 0,41-95 285 0 0,-1 2-30 0 0,2-1 0 0 0,0 1-1 0 0,1 0 1 0 0,1 0 0 0 0,0 1-1 0 0,2-1 1 0 0,0 35 0 0 0,2-43 26 0 0,0 1-1 0 0,0-1 1 0 0,1 0 0 0 0,1 0 0 0 0,-1 0 0 0 0,1 0 0 0 0,5 9 0 0 0,-5-12 32 0 0,1 0 1 0 0,-1-1 0 0 0,1 1-1 0 0,0-1 1 0 0,0 0 0 0 0,1 0-1 0 0,-1-1 1 0 0,1 1-1 0 0,0-1 1 0 0,0 0 0 0 0,7 3-1 0 0,0 0 130 0 0,2-1-1 0 0,-1 0 1 0 0,1-1-1 0 0,-1-1 1 0 0,1 0-1 0 0,1-1 1 0 0,-1 0-1 0 0,0-1 1 0 0,1-1-1 0 0,-1 0 1 0 0,1-1-1 0 0,-1-1 1 0 0,1 0-1 0 0,15-3 1 0 0,-27 4-163 0 0,-2 0-9 0 0,0 0 0 0 0,0-1 1 0 0,0 1-1 0 0,-1 0 0 0 0,1 0 0 0 0,0-1 1 0 0,0 1-1 0 0,0 0 0 0 0,0-1 0 0 0,0 1 0 0 0,-1-1 1 0 0,1 1-1 0 0,0-1 0 0 0,0 1 0 0 0,-1-1 1 0 0,1 1-1 0 0,0-1 0 0 0,0-1 0 0 0,0 1-27 0 0,0 1 0 0 0,-1-1-1 0 0,1 1 1 0 0,0-1 0 0 0,-1 0 0 0 0,1 1-1 0 0,0-1 1 0 0,-1 0 0 0 0,1 0 0 0 0,-1 1-1 0 0,0-1 1 0 0,1 0 0 0 0,-1 0 0 0 0,1 0-1 0 0,-1 0 1 0 0,0 1 0 0 0,0-1 0 0 0,0 0-1 0 0,1 0 1 0 0,-1 0 0 0 0,0 0 0 0 0,0 0-1 0 0,0 0 1 0 0,0 0 0 0 0,0 1 0 0 0,-1-1-1 0 0,1 0 1 0 0,0 0 0 0 0,0 0 0 0 0,-1 0-1 0 0,1 0 1 0 0,0 0 0 0 0,-2-1 0 0 0,2 1-478 0 0,-7-4-5545 0 0,0 1-127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3:48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824 29 3223 0 0,'15'-21'38'0'0,"-14"13"4486"0"0,-17 9-1892 0 0,-12 3-1374 0 0,1 2 0 0 0,0 1 0 0 0,-36 14 1 0 0,31-10-814 0 0,-36 15-111 0 0,45-15-165 0 0,-1-2-1 0 0,-43 10 1 0 0,-43 1-105 0 0,102-18-64 0 0,5-1 0 0 0,0 0 0 0 0,0 1 0 0 0,0-1 0 0 0,0 1 0 0 0,0 0 0 0 0,0 0 0 0 0,0 0 0 0 0,1 0 0 0 0,-4 3 0 0 0,5-4 0 0 0,0 0 0 0 0,0 0 0 0 0,-1 0 0 0 0,1 0 0 0 0,0 0 0 0 0,0 0 0 0 0,0 1 0 0 0,0-1 0 0 0,0 0 0 0 0,0 1 0 0 0,0-1 0 0 0,1 1 0 0 0,-1-1 0 0 0,0 1 0 0 0,1-1 0 0 0,-1 1 0 0 0,1-1 0 0 0,0 1 0 0 0,0 0 0 0 0,-1-1 0 0 0,1 1 0 0 0,0-1 0 0 0,0 4 0 0 0,1-1 0 0 0,-1 1 119 0 0,1 0-1 0 0,0 0 0 0 0,0 0 0 0 0,0 0 1 0 0,1-1-1 0 0,-1 1 0 0 0,1 0 0 0 0,1-1 1 0 0,-1 1-1 0 0,5 7 0 0 0,-1-5 159 0 0,0 1-1 0 0,0-1 1 0 0,0 0 0 0 0,14 12-1 0 0,23 13-1176 0 0,-26-20 689 0 0,1 1 1 0 0,25 26-1 0 0,-40-37 218 0 0,-1 1 0 0 0,0-1 0 0 0,0 1 1 0 0,0 0-1 0 0,0-1 0 0 0,0 1 0 0 0,-1 0 0 0 0,1 0 0 0 0,-1 0 0 0 0,0 0 0 0 0,0 0 0 0 0,0 0 0 0 0,0 0 0 0 0,0 1 0 0 0,-1-1 1 0 0,0 0-1 0 0,1 0 0 0 0,-1 1 0 0 0,0-1 0 0 0,-1 0 0 0 0,1 0 0 0 0,-1 1 0 0 0,1-1 0 0 0,-1 0 0 0 0,0 0 0 0 0,0 0 0 0 0,0 0 1 0 0,-1 0-1 0 0,1 0 0 0 0,-1 0 0 0 0,1 0 0 0 0,-1 0 0 0 0,0-1 0 0 0,0 1 0 0 0,0-1 0 0 0,-1 1 0 0 0,1-1 0 0 0,0 0 0 0 0,-1 0 1 0 0,0 0-1 0 0,1 0 0 0 0,-1-1 0 0 0,0 1 0 0 0,-4 1 0 0 0,-12 4 197 0 0,1-2 0 0 0,-2 0-1 0 0,1-1 1 0 0,-39 3 0 0 0,37-5-54 0 0,-34 3 102 0 0,-1-3-1 0 0,-82-7 1 0 0,129 4-237 0 0,0 0-1 0 0,1 0 1 0 0,-1-1 0 0 0,-10-5-1 0 0,18 7-19 0 0,1 0-1 0 0,0 0 1 0 0,0 0-1 0 0,-1 0 1 0 0,1-1-1 0 0,0 1 1 0 0,0 0 0 0 0,0 0-1 0 0,-1 0 1 0 0,1-1-1 0 0,0 1 1 0 0,0 0-1 0 0,0-1 1 0 0,0 1-1 0 0,0 0 1 0 0,-1 0-1 0 0,1-1 1 0 0,0 1 0 0 0,0 0-1 0 0,0-1 1 0 0,0 1-1 0 0,0 0 1 0 0,0 0-1 0 0,0-1 1 0 0,0 1-1 0 0,0 0 1 0 0,0-1-1 0 0,0 1 1 0 0,0 0 0 0 0,0 0-1 0 0,0-1 1 0 0,1 1-1 0 0,-1 0 1 0 0,0-1-1 0 0,0 1 1 0 0,0 0-1 0 0,0 0 1 0 0,1-1-1 0 0,6-9-139 0 0,2 3-395 0 0,0 0 0 0 0,0 1 0 0 0,19-9 0 0 0,-26 13 230 0 0,26-12-6010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3:49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4607 0 0,'0'0'208'0'0,"1"0"-9"0"0,29 6 3019 0 0,-5-2-1917 0 0,-1 1 0 0 0,0 2 0 0 0,0 0 0 0 0,35 16 0 0 0,-38-13-833 0 0,0 1 1 0 0,-2 1 0 0 0,1 1 0 0 0,-2 1 0 0 0,1 0 0 0 0,-2 2-1 0 0,18 19 1 0 0,-32-31-437 0 0,0 0 0 0 0,0 0 0 0 0,-1 0 0 0 0,1 0 0 0 0,-1 0 1 0 0,0 1-1 0 0,0-1 0 0 0,-1 1 0 0 0,1-1 0 0 0,-1 1 0 0 0,0 0 0 0 0,0 0 0 0 0,0 6 0 0 0,-1-4 49 0 0,-1 0 0 0 0,1 0-1 0 0,-1 0 1 0 0,0 0 0 0 0,-1 0 0 0 0,0 0 0 0 0,0 0-1 0 0,-4 7 1 0 0,-5 8 114 0 0,-1-1 1 0 0,-1 0-1 0 0,0-1 0 0 0,-19 20 0 0 0,9-13-205 0 0,-1-1 0 0 0,-2-1 0 0 0,0-1 0 0 0,-2-2 0 0 0,0 0 0 0 0,-1-2 0 0 0,-54 27 0 0 0,40-30-294 0 0,42-16 160 0 0,1-4-1709 0 0,1 2 1662 0 0,-1 0 0 0 0,0 1 0 0 0,1-1 0 0 0,-1 0 0 0 0,1 0 0 0 0,-1 0 0 0 0,1 1 0 0 0,0-1 0 0 0,0 0 0 0 0,2-3-807 0 0,9-13-4745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3:50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70 7367 0 0,'3'-7'763'0'0,"2"0"4704"0"0,-5 13-5283 0 0,-1 0 1 0 0,0-1-1 0 0,-1 1 1 0 0,1 0-1 0 0,-1 0 1 0 0,-4 7 0 0 0,-2 8 85 0 0,-4 17 137 0 0,-10 26 352 0 0,3 1 1 0 0,-13 88 0 0 0,29-130-658 0 0,-4 32 55 0 0,7-51-143 0 0,0 0-1 0 0,0 0 1 0 0,0 0-1 0 0,0 0 1 0 0,1-1-1 0 0,0 1 1 0 0,0 0-1 0 0,0 0 1 0 0,0 0-1 0 0,3 5 1 0 0,-3-8-5 0 0,-1-1 0 0 0,1 1 0 0 0,-1-1 1 0 0,1 0-1 0 0,-1 1 0 0 0,1-1 1 0 0,-1 0-1 0 0,1 0 0 0 0,-1 0 1 0 0,1 1-1 0 0,-1-1 0 0 0,1 0 0 0 0,0 0 1 0 0,-1 0-1 0 0,1 0 0 0 0,-1 0 1 0 0,1 0-1 0 0,-1 0 0 0 0,1 0 0 0 0,0 0 1 0 0,0 0-1 0 0,12-3 68 0 0,-13 3-76 0 0,9-3 62 0 0,-2 0 1 0 0,1 0-1 0 0,0-1 0 0 0,-1 0 0 0 0,13-9 0 0 0,34-31 227 0 0,-36 28-212 0 0,39-32-290 0 0,-2-3 1 0 0,80-96-1 0 0,-122 131 160 0 0,-2-1-1 0 0,13-24 1 0 0,-20 34 52 0 0,-15 33 114 0 0,2 2 1 0 0,1 0-1 0 0,-9 56 1 0 0,15-71-82 0 0,1 1 1 0 0,1 0 0 0 0,0-1 0 0 0,0 1 0 0 0,2-1-1 0 0,-1 1 1 0 0,2-1 0 0 0,0 0 0 0 0,0 0-1 0 0,11 23 1 0 0,-11-30-14 0 0,1 0 0 0 0,-1 0 1 0 0,1 0-1 0 0,1 0 0 0 0,-1-1 0 0 0,1 0 0 0 0,0 0 0 0 0,0 0 0 0 0,1-1 0 0 0,0 0 1 0 0,-1 0-1 0 0,1 0 0 0 0,0 0 0 0 0,1-1 0 0 0,-1 0 0 0 0,1-1 0 0 0,10 4 0 0 0,-11-5 50 0 0,-1 1 1 0 0,0-2-1 0 0,0 1 0 0 0,0 0 0 0 0,1-1 0 0 0,-1 0 0 0 0,0 0 0 0 0,0-1 0 0 0,0 1 0 0 0,1-1 0 0 0,-1 0 0 0 0,0-1 0 0 0,0 1 0 0 0,0-1 0 0 0,0 0 0 0 0,-1 0 0 0 0,1-1 0 0 0,0 1 0 0 0,-1-1 0 0 0,0 0 0 0 0,1 0 0 0 0,-1 0 0 0 0,0-1 0 0 0,4-4 1 0 0,7-13 438 0 0,0 0 0 0 0,19-37 1 0 0,9-14 135 0 0,0 14-463 0 0,3 2 0 0 0,3 3 1 0 0,97-85-1 0 0,-132 125-1751 0 0,1 2 0 0 0,27-17 1 0 0,-22 19-5710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4:36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0 2759 0 0,'0'0'11759'0'0,"-2"2"-11374"0"0,-15 17 105 0 0,8-9-395 0 0,0 0 0 0 0,1 1 0 0 0,-9 12 0 0 0,-53 120 243 0 0,6-12-263 0 0,-21 8-15 0 0,69-116-68 0 0,-1-2 0 0 0,0 0 0 0 0,-42 35 0 0 0,17-18-256 0 0,25-22-195 0 0,-1 0 0 0 0,-1-1 0 0 0,-33 21 0 0 0,41-31 128 0 0,9-4 13 0 0,0-1 4 0 0,-5 4-20 0 0,6-3-96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3:50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224 276 10591 0 0,'51'-21'3461'0'0,"-2"-1"-1"0"0,60-38 1 0 0,-82 42-2803 0 0,27-24-1 0 0,3-9-354 0 0,-56 49-321 0 0,1 1 1 0 0,-1-1-1 0 0,0 0 0 0 0,0 1 0 0 0,1-1 1 0 0,-1 0-1 0 0,-1 0 0 0 0,1 0 1 0 0,0 0-1 0 0,0 0 0 0 0,-1 0 0 0 0,1 0 1 0 0,-1 0-1 0 0,1-4 0 0 0,-1 5 8 0 0,0 0 0 0 0,0 0 0 0 0,0 0 0 0 0,0 0 0 0 0,0 0-1 0 0,0 0 1 0 0,0 0 0 0 0,0 0 0 0 0,-1 0 0 0 0,1 0 0 0 0,0 0 0 0 0,-1 0 0 0 0,1 0-1 0 0,-1 0 1 0 0,1 0 0 0 0,-1 1 0 0 0,1-1 0 0 0,-1 0 0 0 0,0 0 0 0 0,1 0 0 0 0,-1 1-1 0 0,0-1 1 0 0,0 0 0 0 0,1 1 0 0 0,-1-1 0 0 0,0 0 0 0 0,0 1 0 0 0,0-1 0 0 0,0 1 0 0 0,0 0-1 0 0,0-1 1 0 0,-1 1 0 0 0,-4-2-43 0 0,-1 2-1 0 0,1-1 1 0 0,-1 1-1 0 0,1 0 0 0 0,-1 0 1 0 0,1 1-1 0 0,0 0 1 0 0,-13 3-1 0 0,-49 19-188 0 0,63-21 225 0 0,-31 12-34 0 0,1 2-1 0 0,1 2 1 0 0,0 1 0 0 0,-43 33-1 0 0,55-35 93 0 0,0 2-1 0 0,1 0 0 0 0,1 1 0 0 0,1 1 1 0 0,1 1-1 0 0,-26 40 0 0 0,38-52-38 0 0,0 1-1 0 0,1 0 1 0 0,0 0-1 0 0,1 1 1 0 0,0-1-1 0 0,1 1 1 0 0,0 0-1 0 0,1 0 1 0 0,-1 22-1 0 0,2-29-1 0 0,1 0 0 0 0,1 1 0 0 0,-1-1 0 0 0,1 0 0 0 0,0 0-1 0 0,0 0 1 0 0,0 1 0 0 0,1-1 0 0 0,0 0 0 0 0,0-1 0 0 0,0 1 0 0 0,0 0 0 0 0,1-1 0 0 0,0 1-1 0 0,0-1 1 0 0,0 0 0 0 0,1 0 0 0 0,-1 0 0 0 0,1 0 0 0 0,0 0 0 0 0,0-1 0 0 0,0 0-1 0 0,1 0 1 0 0,7 4 0 0 0,1-1-782 0 0,1 0 0 0 0,-1-1-1 0 0,1-1 1 0 0,1 0 0 0 0,-1-1-1 0 0,1 0 1 0 0,17 0 0 0 0,-16-3-5680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22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61 3679 0 0,'1'-1'284'0'0,"2"-5"204"0"0,1 0-1 0 0,0 1 0 0 0,1 0 1 0 0,-1 0-1 0 0,1 0 0 0 0,6-5 0 0 0,5-3 2625 0 0,-16 12-3049 0 0,0 1 0 0 0,0 0 0 0 0,1-1 0 0 0,-1 1 0 0 0,0 0 0 0 0,1 0 1 0 0,-1-1-1 0 0,0 1 0 0 0,1 0 0 0 0,-1 0 0 0 0,0-1 0 0 0,1 1 0 0 0,-1 0 0 0 0,1 0 0 0 0,-1 0 0 0 0,0 0 0 0 0,1 0 0 0 0,-1 0 0 0 0,1-1 1 0 0,-1 1-1 0 0,1 0 0 0 0,-1 0 0 0 0,0 0 0 0 0,1 0 0 0 0,-1 1 0 0 0,1-1 0 0 0,-1 0 0 0 0,1 0 0 0 0,-1 0 0 0 0,0 0 0 0 0,1 0 0 0 0,-1 0 0 0 0,0 1 1 0 0,1-1-1 0 0,-1 0 0 0 0,1 0 0 0 0,-1 1 0 0 0,0-1 0 0 0,1 0 0 0 0,-1 0 0 0 0,0 1 0 0 0,0-1 0 0 0,1 0 0 0 0,-1 1 0 0 0,0-1 0 0 0,0 1 1 0 0,1-1-1 0 0,-1 0 0 0 0,0 1 0 0 0,1 2 106 0 0,0-1 0 0 0,0 1-1 0 0,0-1 1 0 0,0 1 0 0 0,0-1 0 0 0,0 5 0 0 0,-1-2-98 0 0,0-1-1 0 0,0 0 1 0 0,-1 1 0 0 0,1-1-1 0 0,-1 0 1 0 0,0 0 0 0 0,0 1 0 0 0,0-1-1 0 0,-1 0 1 0 0,0 0 0 0 0,1 0-1 0 0,-1 0 1 0 0,-3 4 0 0 0,-5 6 75 0 0,0-1-1 0 0,-13 14 1 0 0,8-10-69 0 0,-200 242 84 0 0,181-223-161 0 0,-2-1 0 0 0,-48 36 0 0 0,6-7-12 0 0,76-62-82 0 0,5-3-1445 0 0,11-5-74 0 0,-1-1 0 0 0,14-9 0 0 0,-6 2-2703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23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119 304 5527 0 0,'-3'0'250'0'0,"-5"0"-132"0"0,0 0 0 0 0,0 1 0 0 0,0 0 1 0 0,0 0-1 0 0,0 1 0 0 0,0 0 0 0 0,-14 6 1 0 0,17-5 870 0 0,0 0 1 0 0,0-1 0 0 0,0 2 0 0 0,-4 3-1 0 0,0 5 1326 0 0,13-10-1890 0 0,-4-1-399 0 0,1-1 1 0 0,-1 1-1 0 0,0-1 0 0 0,1 1 1 0 0,-1-1-1 0 0,1 1 0 0 0,-1-1 1 0 0,1 0-1 0 0,-1 1 0 0 0,1-1 1 0 0,-1 0-1 0 0,1 1 0 0 0,-1-1 1 0 0,1 0-1 0 0,-1 0 0 0 0,1 1 1 0 0,-1-1-1 0 0,2 0 0 0 0,10 0 204 0 0,0-1-1 0 0,0 0 0 0 0,0-1 1 0 0,0 0-1 0 0,0-1 0 0 0,22-8 1 0 0,29-7 235 0 0,311-23 1186 0 0,-140 20-1190 0 0,-55-3-164 0 0,261-72-1 0 0,-98 4-160 0 0,-287 78-243 0 0,34-11-574 0 0,-83 24 41 0 0,9-4 469 0 0,-4 4-5644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23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0 7367 0 0,'0'0'940'0'0,"0"3"-1"0"0,1 11-358 0 0,0 0 1 0 0,-2 1-1 0 0,0-1 0 0 0,0 0 0 0 0,-2-1 1 0 0,-4 18-1 0 0,1-10-355 0 0,-2 0 0 0 0,0 0 0 0 0,-15 26 0 0 0,-8 2-166 0 0,-1 0 0 0 0,-44 49 0 0 0,-161 177 452 0 0,216-252-493 0 0,-152 149 158 0 0,164-165-69 0 0,1 0 0 0 0,-1-1 0 0 0,0 1 0 0 0,-17 7 0 0 0,24-13 518 0 0,2-2-607 0 0,-1 1 1 0 0,1 0-1 0 0,0 0 1 0 0,-1-1-1 0 0,1 1 1 0 0,0 0-1 0 0,-1-1 0 0 0,1 1 1 0 0,0 0-1 0 0,0-1 1 0 0,-1 1-1 0 0,1 0 1 0 0,0-1-1 0 0,0 1 1 0 0,0 0-1 0 0,0-1 1 0 0,-1 1-1 0 0,1-1 1 0 0,0 1-1 0 0,0 0 1 0 0,0-1-1 0 0,0 1 1 0 0,0-1-1 0 0,0 1 1 0 0,0 0-1 0 0,0-1 1 0 0,0 1-1 0 0,0-1 1 0 0,0 1-1 0 0,0 0 1 0 0,1-1-1 0 0,-1 1 1 0 0,0-1-1 0 0,0 1 1 0 0,1-1-1 0 0,3-15 190 0 0,1 4-117 0 0,1 0 0 0 0,0 0 0 0 0,0 1 0 0 0,2 0 0 0 0,9-13 0 0 0,48-49 37 0 0,-60 68-110 0 0,21-23 47 0 0,1 1 0 0 0,2 2 0 0 0,0 0 0 0 0,2 2 0 0 0,43-24 0 0 0,-56 37-53 0 0,0 1 0 0 0,1 0 0 0 0,0 2-1 0 0,0 0 1 0 0,1 1 0 0 0,0 2 0 0 0,0-1 0 0 0,0 2-1 0 0,28-1 1 0 0,-44 4-13 0 0,-1 0 1 0 0,1 1-1 0 0,0-1 0 0 0,0 1 0 0 0,0-1 0 0 0,0 1 0 0 0,-1 0 1 0 0,1 1-1 0 0,0-1 0 0 0,-1 1 0 0 0,1-1 0 0 0,-1 1 1 0 0,0 0-1 0 0,1 0 0 0 0,-1 1 0 0 0,0-1 0 0 0,4 4 0 0 0,-4-2 9 0 0,0 0-1 0 0,0 1 1 0 0,0-1-1 0 0,-1 0 0 0 0,0 1 1 0 0,1 0-1 0 0,-2 0 0 0 0,1-1 1 0 0,0 1-1 0 0,-1 0 0 0 0,0 0 1 0 0,1 9-1 0 0,-1-1 56 0 0,-1 0 0 0 0,0 0 0 0 0,-1 1 0 0 0,0-1 0 0 0,-1 0 0 0 0,-1 0 0 0 0,0 0 0 0 0,0 0 0 0 0,-1-1 0 0 0,-1 1 0 0 0,-8 15 0 0 0,5-17 6 0 0,0 0-1 0 0,0-1 0 0 0,-1 0 1 0 0,-1 0-1 0 0,-14 11 0 0 0,3-2-7 0 0,8-9-66 0 0,1 0 0 0 0,-19 10 0 0 0,29-19-38 0 0,-1 1-192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23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90 206 6911 0 0,'3'-1'315'0'0,"-1"0"-212"0"0,10-3 211 0 0,-10 4-67 0 0,0 0-1 0 0,1-1 1 0 0,-1 1-1 0 0,0 1 0 0 0,1-1 1 0 0,-1 0-1 0 0,0 0 1 0 0,1 1-1 0 0,-1-1 0 0 0,0 1 1 0 0,0 0-1 0 0,1 0 1 0 0,-1 0-1 0 0,0 0 0 0 0,0 0 1 0 0,0 0-1 0 0,0 0 1 0 0,0 1-1 0 0,0-1 0 0 0,-1 1 1 0 0,3 2-1 0 0,0 0 32 0 0,43 40 2619 0 0,-44-42-2777 0 0,-1 0-1 0 0,1 0 0 0 0,0 0 0 0 0,0-1 1 0 0,0 1-1 0 0,0-1 0 0 0,1 1 0 0 0,-1-1 1 0 0,0 0-1 0 0,1-1 0 0 0,-1 1 0 0 0,0 0 1 0 0,1-1-1 0 0,-1 0 0 0 0,6 0 0 0 0,2-1 127 0 0,0-1-1 0 0,-1 0 1 0 0,15-4-1 0 0,-19 4-151 0 0,21-5 207 0 0,-1-2 1 0 0,47-23-1 0 0,-59 24-362 0 0,0 0 1 0 0,0-1-1 0 0,-1 0 1 0 0,-1-1-1 0 0,1 0 1 0 0,14-17-1 0 0,-23 22-40 0 0,1-1 0 0 0,-1 0-1 0 0,-1 0 1 0 0,1 0 0 0 0,-1-1 0 0 0,0 1-1 0 0,3-12 1 0 0,-5 14 32 0 0,0 0 0 0 0,0-1 0 0 0,0 1 0 0 0,0-1 0 0 0,-1 0 0 0 0,0 1 0 0 0,0-1 0 0 0,0 0-1 0 0,0 1 1 0 0,-1-1 0 0 0,0 1 0 0 0,-2-7 0 0 0,3 9 27 0 0,-1 1 0 0 0,1 0 0 0 0,-1 0-1 0 0,0 0 1 0 0,1 1 0 0 0,-1-1 0 0 0,0 0 0 0 0,0 0-1 0 0,0 0 1 0 0,0 0 0 0 0,1 1 0 0 0,-1-1-1 0 0,0 0 1 0 0,0 1 0 0 0,-1-1 0 0 0,1 1 0 0 0,0-1-1 0 0,0 1 1 0 0,0-1 0 0 0,0 1 0 0 0,0 0 0 0 0,0 0-1 0 0,-1 0 1 0 0,1-1 0 0 0,0 1 0 0 0,0 0-1 0 0,0 0 1 0 0,0 0 0 0 0,-1 1 0 0 0,0-1 0 0 0,-6 2-148 0 0,1-1 0 0 0,-1 1 1 0 0,-11 5-1 0 0,14-5 165 0 0,-32 13-16 0 0,1 1 0 0 0,1 2-1 0 0,0 1 1 0 0,1 2 0 0 0,2 2-1 0 0,0 1 1 0 0,1 1 0 0 0,2 1-1 0 0,1 2 1 0 0,0 1 0 0 0,3 1-1 0 0,0 2 1 0 0,-32 54 0 0 0,49-72 144 0 0,1 0 1 0 0,0 1-1 0 0,1-1 1 0 0,1 1-1 0 0,0 0 1 0 0,1 0-1 0 0,-3 20 1 0 0,7-33-78 0 0,0 0 0 0 0,0 1 0 0 0,0-1 0 0 0,0 1 0 0 0,1-1 1 0 0,-1 0-1 0 0,1 1 0 0 0,-1-1 0 0 0,1 1 0 0 0,0-1 0 0 0,0 0 1 0 0,0 0-1 0 0,0 0 0 0 0,0 0 0 0 0,0 1 0 0 0,1-1 1 0 0,-1-1-1 0 0,1 1 0 0 0,0 0 0 0 0,-1 0 0 0 0,1-1 0 0 0,0 1 1 0 0,0-1-1 0 0,0 1 0 0 0,0-1 0 0 0,0 0 0 0 0,3 2 0 0 0,0-1 15 0 0,0 0 0 0 0,1 0 0 0 0,0 0 0 0 0,-1-1 0 0 0,1 0 1 0 0,0 0-1 0 0,0 0 0 0 0,0-1 0 0 0,0 1 0 0 0,7-2 0 0 0,50-7 371 0 0,96-26 0 0 0,4-1-1827 0 0,-124 29 620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24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31 10679 0 0,'3'-5'163'0'0,"0"1"-47"0"0,16-9 747 0 0,-9 6-770 0 0,-8 6 292 0 0,2 1 337 0 0,-4 0-695 0 0,0 0 0 0 0,1 0 1 0 0,-1 0-1 0 0,1 0 1 0 0,-1 0-1 0 0,0 0 0 0 0,1 0 1 0 0,-1 0-1 0 0,1 0 1 0 0,-1 0-1 0 0,0 0 1 0 0,1 0-1 0 0,-1 0 0 0 0,0 0 1 0 0,1 0-1 0 0,-1 0 1 0 0,1 0-1 0 0,-1 0 1 0 0,0 0-1 0 0,1 0 0 0 0,-1 1 1 0 0,0-1-1 0 0,1 0 1 0 0,-1 0-1 0 0,0 1 1 0 0,0-1-1 0 0,1 0 0 0 0,-1 0 1 0 0,1 1-1 0 0,-1 6 76 0 0,0-1-1 0 0,-1 1 0 0 0,1 0 1 0 0,-1-1-1 0 0,-1 1 0 0 0,1 0 1 0 0,-1-1-1 0 0,-5 13 0 0 0,-28 51 326 0 0,31-63-374 0 0,-182 278 951 0 0,139-219-911 0 0,37-51-90 0 0,-235 306 134 0 0,237-311-142 0 0,-2 1-5 0 0,0 0 1 0 0,-1 0-1 0 0,-1-1 0 0 0,-24 17 0 0 0,34-26-236 0 0,4-3-70 0 0,19-26-4325 0 0,-1 6-192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25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85 562 3223 0 0,'-2'1'240'0'0,"-62"46"10408"0"0,64-48-10604 0 0,0 1-1 0 0,0-1 0 0 0,0 0 1 0 0,-1 1-1 0 0,1-1 0 0 0,0 1 1 0 0,-1-1-1 0 0,1 0 0 0 0,0 1 1 0 0,-1-1-1 0 0,1 1 0 0 0,0-1 1 0 0,-1 1-1 0 0,1 0 0 0 0,-1-1 1 0 0,0 0-1 0 0,0 0-20 0 0,0 1 0 0 0,0-1-1 0 0,0 0 1 0 0,0 0 0 0 0,0 0-1 0 0,1 0 1 0 0,-1 0 0 0 0,0 0-1 0 0,1 0 1 0 0,-1 0 0 0 0,1 0 0 0 0,-1-2-1 0 0,0-3 9 0 0,0 1-1 0 0,1-1 0 0 0,-1 0 0 0 0,1 0 1 0 0,1 0-1 0 0,-1 0 0 0 0,1 1 0 0 0,0-1 1 0 0,0 0-1 0 0,1 1 0 0 0,0-1 1 0 0,0 0-1 0 0,4-6 0 0 0,5-10 68 0 0,27-38 0 0 0,-26 42-78 0 0,2-1-9 0 0,1 0 0 0 0,2 0 0 0 0,0 2 0 0 0,0 0 0 0 0,35-25 0 0 0,106-60-13 0 0,-110 74 184 0 0,1 2 0 0 0,2 3-1 0 0,69-23 1 0 0,-85 35 33 0 0,0 2 1 0 0,0 2-1 0 0,0 1 0 0 0,1 2 0 0 0,0 1 0 0 0,42 3 1 0 0,-76 0-211 0 0,21 1 91 0 0,0 1-1 0 0,37 8 1 0 0,-55-9-90 0 0,0 0 1 0 0,0 1 0 0 0,0 0 0 0 0,0-1 0 0 0,0 2-1 0 0,-1-1 1 0 0,1 1 0 0 0,-1-1 0 0 0,1 1 0 0 0,-1 0 0 0 0,0 1-1 0 0,0-1 1 0 0,0 1 0 0 0,0 0 0 0 0,-1 0 0 0 0,0 0-1 0 0,5 7 1 0 0,-7-8-7 0 0,0-1 0 0 0,0 1 0 0 0,-1 0 0 0 0,1-1 1 0 0,-1 1-1 0 0,0 0 0 0 0,0-1 0 0 0,0 1 0 0 0,0 0 0 0 0,0-1 0 0 0,0 1 0 0 0,-1 0 0 0 0,1-1 0 0 0,-1 1 0 0 0,0-1 0 0 0,0 1 0 0 0,0-1 0 0 0,0 1 0 0 0,0-1 0 0 0,0 1 0 0 0,-1-1 0 0 0,1 0 1 0 0,-3 3-1 0 0,-5 6-12 0 0,0 0 1 0 0,-1-1 0 0 0,-12 10-1 0 0,19-17 3 0 0,-30 24-9 0 0,-2-2 1 0 0,-57 33-1 0 0,33-22-4 0 0,16-10-23 0 0,-161 98-433 0 0,151-96 289 0 0,-110 43 1 0 0,113-55 182 0 0,-82 15 0 0 0,118-29-12 0 0,11-1-81 0 0,4-2 79 0 0,0 1 0 0 0,1 0 1 0 0,-1 0-1 0 0,0-1 0 0 0,0 1 0 0 0,0-1 1 0 0,1 1-1 0 0,-1-1 0 0 0,0 1 0 0 0,0-1 0 0 0,1-1 1 0 0,6-2-35 0 0,69-25-1326 0 0,-28 8 8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25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93 414 1839 0 0,'-2'2'134'0'0,"-40"32"1735"0"0,30-24 3601 0 0,-15 19 0 0 0,25-28-4219 0 0,-5 6 2002 0 0,15-19-3160 0 0,0 0 1 0 0,1 1-1 0 0,0 0 0 0 0,1 1 1 0 0,13-12-1 0 0,-1 1-100 0 0,99-92-225 0 0,-92 89 93 0 0,1 2 1 0 0,45-27-1 0 0,-55 40 79 0 0,-19 8 58 0 0,0 1 0 0 0,0 0 1 0 0,0-1-1 0 0,0 1 0 0 0,0 0 0 0 0,0 0 0 0 0,0-1 0 0 0,0 1 0 0 0,0 0 1 0 0,0 0-1 0 0,0 0 0 0 0,0 0 0 0 0,0 0 0 0 0,2 1 0 0 0,-2-1-5 0 0,0 1 1 0 0,1 0-1 0 0,-1 0 0 0 0,0 0 0 0 0,1 1 1 0 0,-1-1-1 0 0,0 0 0 0 0,0 0 0 0 0,0 1 1 0 0,0-1-1 0 0,0 0 0 0 0,0 1 0 0 0,-1-1 0 0 0,1 1 1 0 0,0-1-1 0 0,-1 1 0 0 0,1-1 0 0 0,-1 1 1 0 0,0 0-1 0 0,1-1 0 0 0,-1 4 0 0 0,1 2-21 0 0,-1 0 0 0 0,1 1 0 0 0,-3 12 0 0 0,1-6 18 0 0,-2 0 0 0 0,0-1 0 0 0,-1 1 1 0 0,0-1-1 0 0,-7 13 0 0 0,7-17 17 0 0,0 0 0 0 0,-1 0 0 0 0,0-1 0 0 0,-1 0 0 0 0,1 0 0 0 0,-2-1 0 0 0,1 1 0 0 0,-8 5 0 0 0,-1-1 107 0 0,11-11-88 0 0,1-2 5 0 0,1 2 295 0 0,0-16-117 0 0,1 13-197 0 0,1 1 0 0 0,0-1-1 0 0,-1 0 1 0 0,1-1 0 0 0,0 1 0 0 0,0 0 0 0 0,0-3 0 0 0,3-7 16 0 0,1-1-1 0 0,0 2 1 0 0,1-1-1 0 0,0 0 1 0 0,1 1-1 0 0,13-19 1 0 0,-16 25-29 0 0,9-13-24 0 0,1 1 0 0 0,0 1 0 0 0,1 0 0 0 0,1 0-1 0 0,1 2 1 0 0,19-16 0 0 0,110-66-303 0 0,-131 88 283 0 0,13-9-48 0 0,35-15-1 0 0,-54 29 80 0 0,0 0 0 0 0,0 0-1 0 0,0 0 1 0 0,0 1-1 0 0,0 0 1 0 0,1 1-1 0 0,-1 0 1 0 0,1 0 0 0 0,13 1-1 0 0,-6 5 26 0 0,-13-3 12 0 0,-1 0-1 0 0,1 0 1 0 0,0 0 0 0 0,-1 1 0 0 0,1-1-1 0 0,-1 1 1 0 0,0-1 0 0 0,0 1 0 0 0,0 0-1 0 0,0 0 1 0 0,0 0 0 0 0,-1 0 0 0 0,1 0 0 0 0,-1 1-1 0 0,0-1 1 0 0,0 0 0 0 0,0 1 0 0 0,0-1-1 0 0,0 5 1 0 0,0 8 113 0 0,1 1-1 0 0,-3 28 1 0 0,1-33-97 0 0,-2 11 39 0 0,-1 0 0 0 0,-1 0 0 0 0,0 0-1 0 0,-2-1 1 0 0,-1 1 0 0 0,-1-1 0 0 0,0-1 0 0 0,-2 1 0 0 0,-1-2-1 0 0,-25 39 1 0 0,2 1-178 0 0,32-58-137 0 0,1 1-19 0 0,-9 21-1593 0 0,9-22 91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26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909 811 11887 0 0,'0'0'547'0'0,"3"0"-11"0"0,10 0-344 0 0,6 3-6 0 0,-15 0-135 0 0,4 0 623 0 0,-6-2-533 0 0,0-1 1 0 0,0 0-1 0 0,0 0 1 0 0,1 0-1 0 0,-1 0 1 0 0,0 0-1 0 0,0-1 1 0 0,0 1 0 0 0,0 0-1 0 0,0-1 1 0 0,0 0-1 0 0,0 1 1 0 0,0-1-1 0 0,0 0 1 0 0,0 0-1 0 0,0 0 1 0 0,0-1 0 0 0,0 1-1 0 0,-1 0 1 0 0,1-1-1 0 0,0 1 1 0 0,-1-1-1 0 0,3-2 1 0 0,3-6 243 0 0,1 1-1 0 0,-1-2 1 0 0,6-11 0 0 0,-4 6 77 0 0,21-36 31 0 0,-3-1 1 0 0,38-106-1 0 0,19-120-556 0 0,-81 266 80 0 0,12-36-159 0 0,-5 15-399 0 0,7-38 0 0 0,-17 71 489 0 0,0 0 0 0 0,0 1 0 0 0,1-1 0 0 0,-1 1 0 0 0,0-1 0 0 0,0 0 1 0 0,0 1-1 0 0,0-1 0 0 0,0 1 0 0 0,0-1 0 0 0,0 0 0 0 0,0 1 1 0 0,0-1-1 0 0,0 0 0 0 0,0 1 0 0 0,0-1 0 0 0,-1 1 0 0 0,1-1 1 0 0,0 0-1 0 0,0 1 0 0 0,-1-1 0 0 0,1 1 0 0 0,0-1 0 0 0,-1 1 0 0 0,1-1 1 0 0,0 1-1 0 0,-1-1 0 0 0,1 1 0 0 0,-1-1 0 0 0,1 1 0 0 0,-1-1 1 0 0,1 1-1 0 0,-1 0 0 0 0,1-1 0 0 0,-1 1 0 0 0,1 0 0 0 0,-1 0 1 0 0,0-1-1 0 0,1 1 0 0 0,-1 0 0 0 0,1 0 0 0 0,-1 0 0 0 0,-1 0 0 0 0,0 0-8 0 0,-1 0 0 0 0,1 0-1 0 0,-1 1 1 0 0,1 0-1 0 0,-1-1 1 0 0,1 1 0 0 0,-1 0-1 0 0,1 0 1 0 0,-4 3-1 0 0,-16 10-23 0 0,0 0-1 0 0,1 2 1 0 0,-25 25-1 0 0,-52 62-297 0 0,18-17 242 0 0,18-24 158 0 0,-147 159 156 0 0,192-199-125 0 0,2 1 1 0 0,0 0-1 0 0,2 1 0 0 0,-18 42 0 0 0,-30 110 69 0 0,46-126-50 0 0,-7 18 123 0 0,-43 129 685 0 0,42-144-451 0 0,-3-1 1 0 0,-39 60-1 0 0,44-77-216 0 0,-6 10 20 0 0,-34 41-1 0 0,45-66-199 0 0,-1-1 1 0 0,0-1-1 0 0,-2 0 1 0 0,-23 17-1 0 0,23-22-17 0 0,-37 20-1 0 0,22-12-1927 0 0,32-21 1044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26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0 204 15631 0 0,'0'0'1914'0'0,"2"-1"-1692"0"0,9-3 29 0 0,-1 0 0 0 0,1 0 0 0 0,-1 1 1 0 0,16-3-1 0 0,49-4 1093 0 0,-18 4-488 0 0,16-8 16 0 0,95-30 0 0 0,66-38-1464 0 0,-206 70-405 0 0,0-1-54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4:37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51 248 2303 0 0,'-1'2'102'0'0,"-1"0"-41"0"0,-19 10 0 0 0,-6 2 9539 0 0,30-13-9440 0 0,0 0 0 0 0,0 0 0 0 0,0 0 0 0 0,0-1 0 0 0,0 1 0 0 0,0-1 0 0 0,0 0 0 0 0,0 1 0 0 0,6-2 0 0 0,30-5 231 0 0,-28 3-238 0 0,143-31 790 0 0,-47 10-526 0 0,207-59 463 0 0,-257 66-752 0 0,1 2-1 0 0,1 3 1 0 0,0 3-1 0 0,104-4 1 0 0,2 12-55 0 0,30-2-67 0 0,-137 0-42 0 0,77-15 1 0 0,-107 13-882 0 0,54-20 0 0 0,-71 20-2867 0 0,-2-2-1188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27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27 7367 0 0,'1'-8'-222'0'0,"-1"0"2704"0"0,1-2 4896 0 0,9 56-6921 0 0,-10-33-402 0 0,-1-1 1 0 0,-1 1-1 0 0,0 0 1 0 0,0-1 0 0 0,-1 1-1 0 0,-5 13 1 0 0,-4 5 142 0 0,-18 34 0 0 0,22-51-172 0 0,0-1 1 0 0,-1 0-1 0 0,-1-1 0 0 0,-17 18 0 0 0,1-1 25 0 0,11-9-6 0 0,14-18-125 0 0,11 3-1850 0 0,-5-2 1507 0 0,12 1-771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27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9071 0 0,'0'0'976'0'0,"19"8"-976"0"0,-1-3 0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27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54 12959 0 0,'40'-31'1403'0'0,"-40"31"-1382"0"0,1 0 1 0 0,-1 0-1 0 0,0 0 1 0 0,0-1 0 0 0,1 1-1 0 0,-1 0 1 0 0,0 0-1 0 0,1 0 1 0 0,-1 0-1 0 0,0-1 1 0 0,0 1-1 0 0,1 0 1 0 0,-1 0-1 0 0,0-1 1 0 0,0 1-1 0 0,0 0 1 0 0,1 0-1 0 0,-1-1 1 0 0,0 1-1 0 0,0 0 1 0 0,0-1-1 0 0,0 1 1 0 0,0 0-1 0 0,0-1 1 0 0,0 1-1 0 0,0 0 1 0 0,0-1-1 0 0,1 1 1 0 0,-1 0-1 0 0,-1-1 1 0 0,1 1-1 0 0,0 0 1 0 0,0 0-1 0 0,0-1 1 0 0,0 1-1 0 0,0 0 1 0 0,0-1-1 0 0,0 0 1 0 0,-1 1 1 0 0,0-1 0 0 0,0 0 0 0 0,0 1 0 0 0,0-1 0 0 0,0 0 0 0 0,0 1 0 0 0,0-1 0 0 0,0 1 0 0 0,0-1 0 0 0,0 1 0 0 0,-2-1 0 0 0,-3 0 48 0 0,1 0 1 0 0,-1 0-1 0 0,1 0 0 0 0,-1 1 0 0 0,-5 0 1 0 0,2 1 47 0 0,0 1 1 0 0,0 0 0 0 0,0 1 0 0 0,0 0 0 0 0,0 0 0 0 0,-15 9-1 0 0,-48 34 428 0 0,46-28-434 0 0,-7 3-59 0 0,1 2-1 0 0,2 1 1 0 0,0 1 0 0 0,-27 32-1 0 0,40-32-53 0 0,12-12 12 0 0,5 2 36 0 0,4 0-36 0 0,-1-11-8 0 0,-1 0-1 0 0,1 0 1 0 0,0 0-1 0 0,1 0 0 0 0,-1 0 1 0 0,0-1-1 0 0,1 1 1 0 0,0-1-1 0 0,0 0 1 0 0,0 0-1 0 0,0-1 1 0 0,9 5-1 0 0,6 1 27 0 0,35 11 0 0 0,-45-16-17 0 0,18 6-28 0 0,0 1 1 0 0,-1 2 0 0 0,0 0 0 0 0,26 17 0 0 0,-42-22 3 0 0,0 0 0 0 0,0 1 0 0 0,-1-1 0 0 0,0 2 0 0 0,0-1 0 0 0,-1 1 0 0 0,0 1 0 0 0,0 0 0 0 0,-1 0 0 0 0,-1 0 0 0 0,0 1 0 0 0,6 13 0 0 0,-11-21 19 0 0,0 0-1 0 0,0 1 0 0 0,0-1 1 0 0,0 0-1 0 0,-1 0 1 0 0,0 0-1 0 0,1 1 0 0 0,-1-1 1 0 0,-1 0-1 0 0,0 6 1 0 0,1-8 22 0 0,-1 1 1 0 0,0-1-1 0 0,0 1 1 0 0,0-1 0 0 0,0 0-1 0 0,0 0 1 0 0,0 0-1 0 0,-1 0 1 0 0,1 0 0 0 0,0 0-1 0 0,0 0 1 0 0,-1 0-1 0 0,1 0 1 0 0,-1 0 0 0 0,-1 0-1 0 0,1 0 23 0 0,-9 4 264 0 0,0 0-1 0 0,0-1 1 0 0,-1-1-1 0 0,1 0 1 0 0,-21 2-1 0 0,-7 3 145 0 0,-53 14-34 0 0,-94 21-2572 0 0,146-38-350 0 0,25-6 1076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28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699 222 5983 0 0,'-1'7'10151'0'0,"3"-18"-8397"0"0,3-21-1603 0 0,32-118 1537 0 0,-34 136-1594 0 0,-6 2-117 0 0,2 11 2 0 0,1 0 1 0 0,-1 1-1 0 0,0-1 0 0 0,0 0 1 0 0,0 0-1 0 0,0 1 0 0 0,0-1 1 0 0,0 1-1 0 0,0-1 0 0 0,0 1 1 0 0,0-1-1 0 0,0 1 1 0 0,0-1-1 0 0,0 1 0 0 0,0 0 1 0 0,0 0-1 0 0,0 0 0 0 0,0-1 1 0 0,0 1-1 0 0,-1 0 0 0 0,1 0 1 0 0,0 1-1 0 0,0-1 1 0 0,0 0-1 0 0,-2 1 0 0 0,-31 9-367 0 0,26-7 308 0 0,-25 10-69 0 0,1 1 0 0 0,1 1 0 0 0,0 2 0 0 0,1 1 0 0 0,-34 27 0 0 0,29-16 134 0 0,1 1 0 0 0,1 1 0 0 0,-44 57 0 0 0,72-82 29 0 0,1-1 0 0 0,-1 1-1 0 0,2 0 1 0 0,-1-1 0 0 0,1 2 0 0 0,-1-1-1 0 0,2 0 1 0 0,-1 1 0 0 0,1-1 0 0 0,0 1-1 0 0,0 0 1 0 0,-1 13 0 0 0,3-19 10 0 0,0 0 0 0 0,0 0 0 0 0,1 0 0 0 0,-1 0 0 0 0,0 0 0 0 0,1-1 0 0 0,-1 1 0 0 0,1 0 0 0 0,-1 0 0 0 0,1 0 0 0 0,-1 0 0 0 0,1-1 1 0 0,-1 1-1 0 0,1 0 0 0 0,0 0 0 0 0,-1-1 0 0 0,1 1 0 0 0,0 0 0 0 0,0-1 0 0 0,0 1 0 0 0,0-1 0 0 0,-1 1 0 0 0,1-1 0 0 0,0 0 0 0 0,0 1 0 0 0,0-1 0 0 0,1 1 0 0 0,27 4 326 0 0,-13-5-190 0 0,1-1 0 0 0,0-1 0 0 0,-1-1 0 0 0,1 0 0 0 0,29-10 0 0 0,-17 5-83 0 0,63-20 62 0 0,122-54 1 0 0,-132 42-684 0 0,-48 23-438 0 0,-32 16 612 0 0,-5 4-570 0 0,-54 52 532 0 0,-66 70 249 0 0,-78 146 582 0 0,178-233-349 0 0,2 0 0 0 0,1 2 0 0 0,2 0 1 0 0,1 2-1 0 0,3-1 0 0 0,1 2 0 0 0,2 0 1 0 0,2 0-1 0 0,-5 69 0 0 0,10-47-63 0 0,-18 169 0 0 0,15-183-565 0 0,-3 0 0 0 0,-24 74 0 0 0,10-64 340 0 0,-63 113 0 0 0,79-157 421 0 0,7-13-142 0 0,-1 0 0 0 0,0 0 0 0 0,0 0 0 0 0,-1 0 0 0 0,1-1 0 0 0,-1 1 0 0 0,1-1 0 0 0,-5 4 0 0 0,6-6-54 0 0,0-1 0 0 0,0 1 1 0 0,0-1-1 0 0,0 1 0 0 0,0-1 0 0 0,0 0 0 0 0,0 1 0 0 0,0-1 0 0 0,0 0 0 0 0,0 0 0 0 0,0 0 0 0 0,0 0 0 0 0,-1 0 1 0 0,1 0-1 0 0,0 0 0 0 0,0 0 0 0 0,0 0 0 0 0,0 0 0 0 0,0-1 0 0 0,0 1 0 0 0,0 0 0 0 0,0-1 0 0 0,-1 0 0 0 0,-1 0 13 0 0,0-1-1 0 0,0 1 0 0 0,1-1 0 0 0,-1 0 0 0 0,0 0 0 0 0,-2-2 0 0 0,2 0 8 0 0,0 0 0 0 0,0 0 0 0 0,1 0 0 0 0,-1-1-1 0 0,1 1 1 0 0,0-1 0 0 0,0 1 0 0 0,-3-10 0 0 0,1-2 147 0 0,-3-23 0 0 0,1-24 58 0 0,2 0 1 0 0,3 1-1 0 0,3-1 1 0 0,16-97-1 0 0,-7 100-1237 0 0,4 0-3280 0 0,2-4-1653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28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35 11975 0 0,'-5'-35'6948'0'0,"4"38"-6856"0"0,-8 37 300 0 0,-1 0 0 0 0,-2-1 0 0 0,-24 51 0 0 0,27-73-369 0 0,-1-2 0 0 0,0 1-1 0 0,-1-1 1 0 0,-1-1 0 0 0,-17 17-1 0 0,28-30-175 0 0,-1 1-1 0 0,1-1 0 0 0,0 0 1 0 0,-1 0-1 0 0,1 1 0 0 0,-1-1 1 0 0,0 0-1 0 0,1-1 0 0 0,-1 1 1 0 0,0 0-1 0 0,-3 1 0 0 0,-5 1-850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29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12 14743 0 0,'0'0'1335'0'0,"0"3"-1096"0"0,-4 142 383 0 0,2 82 662 0 0,12-181 344 0 0,4-50-1032 0 0,-11 3-511 0 0,0-1 0 0 0,0 0 0 0 0,0 0 0 0 0,0 0-1 0 0,0 0 1 0 0,0 0 0 0 0,-1-1 0 0 0,5-4 0 0 0,18-27 536 0 0,-12 17-361 0 0,18-23-128 0 0,1 1-1 0 0,2 1 0 0 0,2 2 0 0 0,2 2 0 0 0,79-57 0 0 0,-84 69-629 0 0,40-25-2136 0 0,-60 40 742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29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79 5983 0 0,'3'0'274'0'0,"47"7"-26"0"0,5 1 1728 0 0,-15-5 6489 0 0,-13-3-6384 0 0,-25 0-1351 0 0,0-2-400 0 0,0 1-213 0 0,0 0-80 0 0,-1 0 0 0 0,0 0 0 0 0,1 0-1 0 0,-1 0 1 0 0,0 0 0 0 0,0 0 0 0 0,1 0 0 0 0,-1 0-1 0 0,0-1 1 0 0,0 1 0 0 0,0 0 0 0 0,-1-1 0 0 0,1 1-1 0 0,0-1 1 0 0,0 1 0 0 0,-1-1 0 0 0,1 0 0 0 0,-1 1-1 0 0,1-1 1 0 0,-1 1 0 0 0,0-1 0 0 0,0 0 0 0 0,0 1-1 0 0,0-1 1 0 0,0 0 0 0 0,0-1 0 0 0,1-1-28 0 0,-1-1 1 0 0,-6-15-54 0 0,5 18 5 0 0,1 1 0 0 0,-1-1 0 0 0,1 1 0 0 0,-1 0 0 0 0,0-1 0 0 0,0 1 0 0 0,0 0 0 0 0,0 0 0 0 0,0-1 0 0 0,0 1 0 0 0,0 0 0 0 0,0 0 0 0 0,0 0 0 0 0,0 0 0 0 0,0 0 0 0 0,-1 1 0 0 0,1-1 0 0 0,0 0 0 0 0,-1 1 0 0 0,1-1 0 0 0,-1 0 0 0 0,1 1 0 0 0,-1 0 0 0 0,-1-1 0 0 0,-2 1-81 0 0,1 0 0 0 0,0 0 0 0 0,-1 0 0 0 0,1 1 0 0 0,0-1 0 0 0,-1 1 0 0 0,-6 3 0 0 0,-5 2-86 0 0,0 0-1 0 0,0 2 1 0 0,1 0 0 0 0,0 0-1 0 0,0 2 1 0 0,1 0 0 0 0,0 0 0 0 0,-19 21-1 0 0,1 1 191 0 0,3 2 0 0 0,-29 41 0 0 0,57-74 18 0 0,-11 15 85 0 0,2 0 0 0 0,-11 21 0 0 0,19-33-74 0 0,0 0 0 0 0,0-1 0 0 0,1 1 1 0 0,-1 0-1 0 0,1 0 0 0 0,0 0 0 0 0,0 1 0 0 0,0-1 0 0 0,1 0 0 0 0,0 0 0 0 0,0 0 1 0 0,0 1-1 0 0,0-1 0 0 0,0 0 0 0 0,1 0 0 0 0,2 8 0 0 0,-2-10-19 0 0,0-1 0 0 0,0 1 0 0 0,0 0 0 0 0,1 0 0 0 0,-1 0-1 0 0,1-1 1 0 0,-1 1 0 0 0,1 0 0 0 0,0-1 0 0 0,-1 0 0 0 0,1 1 0 0 0,0-1-1 0 0,0 0 1 0 0,0 0 0 0 0,0 0 0 0 0,0 0 0 0 0,2 0 0 0 0,3 2-125 0 0,0-2-1 0 0,0 1 1 0 0,0-1 0 0 0,8 1 0 0 0,20-1-347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29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11 186 10135 0 0,'0'0'778'0'0,"-3"2"791"0"0,2-2-1355 0 0,1 0-1 0 0,0 0 1 0 0,0 0-1 0 0,-1 0 1 0 0,1 0-1 0 0,0 0 0 0 0,-1 0 1 0 0,1 0-1 0 0,0 0 1 0 0,-4-1 3414 0 0,3 0-3415 0 0,2-5 3982 0 0,0 0-5686 0 0,3-3 1697 0 0,0 0 1 0 0,0 0 0 0 0,1 1-1 0 0,0-1 1 0 0,0 1 0 0 0,1 0-1 0 0,0 0 1 0 0,0 1 0 0 0,8-7-1 0 0,-3 4-139 0 0,0 1-1 0 0,1 0 1 0 0,0 1-1 0 0,0 0 1 0 0,18-8-1 0 0,3 0-54 0 0,-12 8-12 0 0,-15 8 0 0 0,-3 2 0 0 0,12 1-15 0 0,-7-1-12 0 0,3 3-4 0 0,14 16-51 0 0,-11-8 47 0 0,-9-8-1 0 0,0 0 0 0 0,0-1-1 0 0,1 1 1 0 0,-1-1 0 0 0,1 0 0 0 0,0-1-1 0 0,8 4 1 0 0,6-1-48 0 0,4 4 24 0 0,-11-1 60 0 0,-12-9-26 0 0,0 1-1 0 0,0 0 0 0 0,0 0 1 0 0,0 0-1 0 0,0 0 1 0 0,0 0-1 0 0,-1 0 1 0 0,1 0-1 0 0,0 1 0 0 0,-1-1 1 0 0,1 0-1 0 0,-1 0 1 0 0,1 0-1 0 0,-1 1 1 0 0,0-1-1 0 0,1 0 0 0 0,-1 1 1 0 0,0-1-1 0 0,0 0 1 0 0,0 0-1 0 0,0 1 1 0 0,0-1-1 0 0,0 0 0 0 0,-1 3 1 0 0,0-1-129 0 0,0 0 1 0 0,0 0-1 0 0,0 0 1 0 0,-1 0-1 0 0,1-1 1 0 0,-1 1-1 0 0,0 0 1 0 0,-2 3 0 0 0,2-5-1385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30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766 1 9671 0 0,'0'0'875'0'0,"-2"1"-594"0"0,-2 5 16 0 0,1-1-1 0 0,-1 1 1 0 0,1 0-1 0 0,0 0 1 0 0,0 0-1 0 0,1 1 1 0 0,0-1-1 0 0,-3 11 1 0 0,-2 6 270 0 0,-166 374 719 0 0,74-188-364 0 0,-13 31 27 0 0,24-53-615 0 0,70-147-194 0 0,-2-1 1 0 0,-47 68-1 0 0,63-102-32 0 0,0 0-1 0 0,0-1 1 0 0,0 1-1 0 0,-1-1 0 0 0,0 0 1 0 0,-6 4-1 0 0,7-6-53 0 0,1-1 0 0 0,-1 0-1 0 0,1 0 1 0 0,-1 0 0 0 0,0 0-1 0 0,0-1 1 0 0,0 1-1 0 0,1-1 1 0 0,-1 0 0 0 0,0 0-1 0 0,-7-1 1 0 0,6 0 10 0 0,-1 1-19 0 0,4 1-36 0 0,0-1 0 0 0,0-1 0 0 0,0 1-1 0 0,1 0 1 0 0,-1 0 0 0 0,0-1 0 0 0,0 1-1 0 0,0-1 1 0 0,0 1 0 0 0,0-1 0 0 0,1 0 0 0 0,-1 0-1 0 0,-2-1 1 0 0,-7-6 55 0 0,10 7-57 0 0,-1-1-1 0 0,1 0 1 0 0,0 0-1 0 0,0 0 1 0 0,0 0-1 0 0,0 0 1 0 0,1 0-1 0 0,-1 0 1 0 0,0 0-1 0 0,1 0 1 0 0,-1 0-1 0 0,1 0 1 0 0,0 0-1 0 0,0 0 1 0 0,0-1-1 0 0,0 1 1 0 0,0 0-1 0 0,0 0 1 0 0,0 0-1 0 0,1 0 1 0 0,-1 0-1 0 0,1 0 1 0 0,1-4-1 0 0,1-1 14 0 0,-1 1 0 0 0,1 0 1 0 0,1 0-1 0 0,-1 0 0 0 0,1 0 0 0 0,5-7 1 0 0,17-15-25 0 0,0 0 0 0 0,2 2 0 0 0,1 1 0 0 0,41-28 0 0 0,-44 36-83 0 0,0 1 0 0 0,1 1 0 0 0,1 2 0 0 0,1 1 0 0 0,52-16 0 0 0,-67 25 50 0 0,1-1 0 0 0,-1 2 0 0 0,1 0 0 0 0,20 0 0 0 0,-29 2 29 0 0,-1 1 0 0 0,0-1-1 0 0,0 1 1 0 0,0 0 0 0 0,0 0 0 0 0,0 0-1 0 0,-1 1 1 0 0,1 0 0 0 0,0 0 0 0 0,-1 0-1 0 0,1 0 1 0 0,-1 1 0 0 0,1-1 0 0 0,-1 1-1 0 0,0 1 1 0 0,4 3 0 0 0,-2 1 0 0 0,0-1 0 0 0,0 2 0 0 0,-1-1 0 0 0,0 1 1 0 0,0-1-1 0 0,-1 1 0 0 0,0 0 0 0 0,-1 1 0 0 0,0-1 0 0 0,0 1 0 0 0,-1 0 1 0 0,0-1-1 0 0,0 13 0 0 0,-1-6 32 0 0,0 0 0 0 0,-2 1 0 0 0,0-1 0 0 0,-1 0 0 0 0,0 0 0 0 0,-1 0 0 0 0,-7 20 1 0 0,8-30 15 0 0,0 0 1 0 0,-1 0 0 0 0,0 0 0 0 0,0 0-1 0 0,0-1 1 0 0,-1 1 0 0 0,0-1 0 0 0,0 0-1 0 0,0 0 1 0 0,0 0 0 0 0,-11 7 0 0 0,7-6 82 0 0,0-1 1 0 0,0 0 0 0 0,-1-1 0 0 0,0 0 0 0 0,0 0 0 0 0,0-1 0 0 0,-12 3 0 0 0,-3 0 200 0 0,1-1 1 0 0,-1-2 0 0 0,-44 2 0 0 0,51-5-367 0 0,1-1 1 0 0,-1-1 0 0 0,1 0-1 0 0,-1-1 1 0 0,1-1-1 0 0,-22-8 1 0 0,37 12-84 0 0,0-1 1 0 0,-1 1 0 0 0,1-1-1 0 0,0 1 1 0 0,0-1-1 0 0,0 0 1 0 0,0 1 0 0 0,0-1-1 0 0,0 0 1 0 0,0 0 0 0 0,0 0-1 0 0,0 1 1 0 0,0-1-1 0 0,0 0 1 0 0,1 0 0 0 0,-1 0-1 0 0,0-1 1 0 0,1 1-1 0 0,-1 0 1 0 0,0 0 0 0 0,1 0-1 0 0,0 0 1 0 0,-1-1-1 0 0,1 1 1 0 0,0 0 0 0 0,-1-2-1 0 0,3-10-1403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31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11975 0 0,'0'0'923'0'0,"2"3"-602"0"0,2 8 276 0 0,1 0 1 0 0,-1 1-1 0 0,-1-1 0 0 0,0 1 0 0 0,-1 0 0 0 0,0-1 0 0 0,0 21 0 0 0,3 16 92 0 0,-2-35-477 0 0,0-1 0 0 0,0 0 1 0 0,1 0-1 0 0,1 0 0 0 0,0-1 1 0 0,1 0-1 0 0,0 0 0 0 0,0 0 1 0 0,13 16-1 0 0,0-4 425 0 0,1-1 0 0 0,44 37 0 0 0,-61-56-859 0 0,0-1-1 0 0,0 1 1 0 0,0-1 0 0 0,1 1-1 0 0,-1-1 1 0 0,1 0-1 0 0,-1 0 1 0 0,1 0 0 0 0,0-1-1 0 0,0 1 1 0 0,0-1-1 0 0,0 0 1 0 0,0 0 0 0 0,7 0-1 0 0,-8-1-1513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4:37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767 1 10047 0 0,'0'0'912'0'0,"-1"1"-753"0"0,-14 8 114 0 0,1 2 1 0 0,1 0-1 0 0,-1 1 1 0 0,2 0-1 0 0,-22 26 1 0 0,-47 77 769 0 0,-110 231-314 0 0,88-147-469 0 0,81-161-260 0 0,-94 168 0 0 0,112-198 0 0 0,-49 73-2 0 0,46-71 4 0 0,-1 0 0 0 0,0-1 0 0 0,-1 0 1 0 0,0-1-1 0 0,-17 14 0 0 0,23-20 9 0 0,0 0-1 0 0,-1 0 1 0 0,1-1 0 0 0,0 1-1 0 0,-7 1 1 0 0,9-3 246 0 0,18-44 659 0 0,12-9-604 0 0,2 1 0 0 0,47-59 0 0 0,-53 79-308 0 0,2 2 0 0 0,0 1 0 0 0,60-48 0 0 0,-83 73-4 0 0,1 1 0 0 0,-1 0 0 0 0,1-1 0 0 0,0 2 0 0 0,0-1 0 0 0,1 0 0 0 0,-1 1 0 0 0,0 0 0 0 0,1 1 0 0 0,-1-1 0 0 0,11-1 0 0 0,-6 6 0 0 0,-8-1-3 0 0,0 0 0 0 0,-1 0-1 0 0,1 0 1 0 0,-1 0 0 0 0,1 0-1 0 0,-1 1 1 0 0,0-1 0 0 0,0 0-1 0 0,0 1 1 0 0,0-1 0 0 0,0 1-1 0 0,0-1 1 0 0,-1 1 0 0 0,1-1-1 0 0,-1 1 1 0 0,0-1 0 0 0,0 1-1 0 0,0 3 1 0 0,0 5 3 0 0,-1 0 0 0 0,-3 22-1 0 0,-3-6 1 0 0,0 0 0 0 0,-2-1 1 0 0,-14 30-1 0 0,-41 71-2 0 0,19-43-23 0 0,44-82-119 0 0,13-7-8054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31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0 1839 0 0,'-2'2'134'0'0,"-6"5"655"0"0,0-1 0 0 0,1 2 0 0 0,0-1 1 0 0,0 1-1 0 0,-9 15 0 0 0,-27 51 7333 0 0,7-10-7222 0 0,-79 132 1052 0 0,-55 83 1765 0 0,141-231-3498 0 0,3 1 0 0 0,1 1 0 0 0,3 1 0 0 0,2 1-1 0 0,2 2 1 0 0,-14 71 0 0 0,26-95-222 0 0,2-6-19 0 0,-1 0 0 0 0,-15 44 0 0 0,13-57-1895 0 0,6-10 739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3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 9215 0 0,'0'0'2010'0'0,"-1"3"-1458"0"0,-7 27-188 0 0,-2 1 0 0 0,-13 29 1 0 0,8-22-177 0 0,-234 537 1081 0 0,245-568-1269 0 0,1-1 0 0 0,-1 0 0 0 0,-8 10 0 0 0,3-9-13 0 0,9-7 7 0 0,0 0 0 0 0,-1-1 0 0 0,1 1 0 0 0,0 0 0 0 0,0-1 0 0 0,-1 1 0 0 0,1 0 0 0 0,0-1-1 0 0,0 1 1 0 0,0 0 0 0 0,-1-1 0 0 0,1 1 0 0 0,0 0 0 0 0,0-1 0 0 0,0 1 0 0 0,0-1 0 0 0,0 1 0 0 0,0 0 0 0 0,0-1 0 0 0,0 1 0 0 0,0-1 0 0 0,0 1 0 0 0,0-1 0 0 0,1-4-298 0 0,-1 1 0 0 0,1-1 0 0 0,0 1 0 0 0,1 0 0 0 0,-1-1 1 0 0,1 1-1 0 0,3-7 0 0 0,2-1-4011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34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19 603 3223 0 0,'0'0'1290'0'0,"-1"-2"-206"0"0,-10-16 1078 0 0,11 17-931 0 0,-1-2-902 0 0,-1-5 66 0 0,1 0 0 0 0,0 0 0 0 0,0 0 0 0 0,1 0 0 0 0,0 0 0 0 0,0 0 0 0 0,1 0 0 0 0,0 0-1 0 0,1 0 1 0 0,3-14 0 0 0,4-4 142 0 0,1 1-1 0 0,15-28 0 0 0,-17 39-408 0 0,1 0 0 0 0,0 0 0 0 0,1 1-1 0 0,23-23 1 0 0,-11 17 0 0 0,0 0 1 0 0,44-27-1 0 0,54-23 4 0 0,-45 28-126 0 0,-49 26 48 0 0,0 1 0 0 0,0 2 0 0 0,2 1 0 0 0,-1 1 0 0 0,45-10 0 0 0,-61 18-8 0 0,1 0 0 0 0,0 1-1 0 0,0 0 1 0 0,0 1 0 0 0,0 1-1 0 0,0 0 1 0 0,12 2 0 0 0,-16-1-18 0 0,0 1 0 0 0,0-1-1 0 0,0 1 1 0 0,-1 0 0 0 0,1 1 0 0 0,-1 0 0 0 0,0 0 0 0 0,0 1-1 0 0,0-1 1 0 0,-1 2 0 0 0,8 6 0 0 0,-11-9-17 0 0,0 0 1 0 0,-1 0-1 0 0,1 0 0 0 0,-1 0 1 0 0,0 0-1 0 0,0 1 0 0 0,0-1 1 0 0,0 1-1 0 0,0-1 1 0 0,-1 1-1 0 0,0-1 0 0 0,1 1 1 0 0,-1 0-1 0 0,-1 0 0 0 0,1 0 1 0 0,-1 0-1 0 0,1 0 1 0 0,-1 7-1 0 0,-1-9 5 0 0,0 1 0 0 0,0-1-1 0 0,0 0 1 0 0,0 0 0 0 0,0 0 0 0 0,0 0 0 0 0,0-1 0 0 0,-1 1-1 0 0,1 0 1 0 0,0 0 0 0 0,-1-1 0 0 0,-2 3 0 0 0,-2 2 23 0 0,-60 58 345 0 0,20-22-276 0 0,-26 24-112 0 0,-116 81 0 0 0,181-142-16 0 0,-189 138-268 0 0,155-115-104 0 0,39-27 238 0 0,7-2-1051 0 0,1 0 1052 0 0,-1 0-1 0 0,0 0 0 0 0,0-1 1 0 0,1 0-1 0 0,-1 0 0 0 0,8-4 1 0 0,3-2-215 0 0,12-3-688 0 0,0 0-238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34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23 5527 0 0,'0'0'423'0'0,"0"-2"-278"0"0,3-4-796 0 0,3-8 11785 0 0,-9 24-10841 0 0,-1 1-146 0 0,-1 0 0 0 0,-1-1 1 0 0,0 1-1 0 0,0-1 0 0 0,-12 13 0 0 0,-2 5 94 0 0,7-11-185 0 0,-1 0-1 0 0,0-1 0 0 0,-24 20 0 0 0,17-17 2 0 0,-19 24-1 0 0,34-36-20 0 0,0 1 1 0 0,1-1-1 0 0,0 2 0 0 0,0-1 0 0 0,1 0 1 0 0,0 1-1 0 0,-3 10 0 0 0,4-9-32 0 0,1 0 0 0 0,0 0 0 0 0,1 0 1 0 0,0 0-1 0 0,0 0 0 0 0,1 0 0 0 0,0 0 0 0 0,1 0 0 0 0,0 0 0 0 0,1 0 0 0 0,0-1 0 0 0,0 1 0 0 0,1 0 0 0 0,0-1 0 0 0,1 1 0 0 0,10 16 1 0 0,-13-24-74 0 0,0 0 0 0 0,1 0 0 0 0,0 0 0 0 0,-1 0 0 0 0,1 0 1 0 0,0-1-1 0 0,0 1 0 0 0,0-1 0 0 0,0 1 0 0 0,0-1 1 0 0,4 2-1 0 0,-3-2-579 0 0,-1 0 0 0 0,1 0 0 0 0,0-1 0 0 0,-1 1 0 0 0,1-1 0 0 0,4 1 0 0 0,17-2-5080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34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9671 0 0,'0'0'7055'0'0,"0"3"-6788"0"0,2 4-108 0 0,1 1 0 0 0,-1-1-1 0 0,1 0 1 0 0,1 0 0 0 0,-1 0 0 0 0,1-1 0 0 0,1 1 0 0 0,-1-1 0 0 0,1 0 0 0 0,10 11 0 0 0,4 0 277 0 0,0 0 1 0 0,24 15-1 0 0,-14-13-201 0 0,1-2 1 0 0,35 16-1 0 0,23 12-45 0 0,0 13-61 0 0,-84-56-116 0 0,3 6 12 0 0,1 1-27 0 0,-6-5 394 0 0,12 11-2507 0 0,-14-15 1964 0 0,0 0-1 0 0,1 1 1 0 0,-1-1-1 0 0,1 0 1 0 0,-1 1-1 0 0,1-1 1 0 0,-1 0-1 0 0,1 0 1 0 0,-1 0-1 0 0,1 1 1 0 0,-1-1-1 0 0,1 0 1 0 0,-1 0-1 0 0,1 0 1 0 0,0 0-1 0 0,-1 0 1 0 0,1 0-1 0 0,-1 0 1 0 0,1 0-1 0 0,-1 0 1 0 0,1 0-1 0 0,-1 0 1 0 0,1 0-1 0 0,-1-1 1 0 0,1 1-1 0 0,-1 0 1 0 0,1 0-1 0 0,-1-1 1 0 0,1 1-1 0 0,-1 0 1 0 0,1 0-1 0 0,-1-1 1 0 0,1 1-1 0 0,0-1 1 0 0,9-9-1576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35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1 9215 0 0,'0'0'3712'0'0,"-2"2"-2198"0"0,-21 26-43 0 0,-48 44 1 0 0,-35 19-1133 0 0,23-20-148 0 0,-52 40-94 0 0,3-3-781 0 0,120-96 198 0 0,-18 21 0 0 0,29-32 57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35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3679 0 0,'2'3'7876'0'0,"33"42"-4394"0"0,28 21-2680 0 0,-9-9-194 0 0,60 77 1222 0 0,-71-82-1354 0 0,-26-33-355 0 0,-2 1 0 0 0,0 1 1 0 0,-1 1-1 0 0,15 31 0 0 0,-25-43-101 0 0,0 0 0 0 0,0 0 0 0 0,-1 0 0 0 0,-1 1 0 0 0,1-1 0 0 0,-2 1 0 0 0,1 0 0 0 0,-2-1 0 0 0,1 1 0 0 0,-1 0 0 0 0,-1-1 0 0 0,0 1 0 0 0,-3 11 0 0 0,1-11 0 0 0,-1 0 0 0 0,0 0 0 0 0,0 0 0 0 0,-1-1 0 0 0,-1 1 0 0 0,1-1 0 0 0,-2-1 0 0 0,-12 17 0 0 0,-6 1 59 0 0,-40 33 0 0 0,58-54-65 0 0,-104 85-54 0 0,103-85-729 0 0,0 0 0 0 0,-1 0-1 0 0,0-1 1 0 0,-13 7 0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35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0 139 9215 0 0,'0'0'831'0'0,"3"0"-686"0"0,23-7 1876 0 0,29-2 1 0 0,11-3 437 0 0,174-62 166 0 0,-214 65-2406 0 0,0 0 0 0 0,30-4 0 0 0,-46 11-316 0 0,1 1-1 0 0,-1 0 1 0 0,1 0 0 0 0,-1 1 0 0 0,1 0 0 0 0,-1 1 0 0 0,1 0 0 0 0,13 4 0 0 0,-22-5-1365 0 0,7 16-4450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36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9215 0 0,'0'0'707'0'0,"1"2"-240"0"0,3 1-44 0 0,1 0 0 0 0,-1 0 0 0 0,0 0 0 0 0,1-1 0 0 0,0 1 1 0 0,-1-1-1 0 0,1-1 0 0 0,0 1 0 0 0,0 0 0 0 0,0-1 0 0 0,0 0 1 0 0,0 0-1 0 0,6-1 0 0 0,14 2 323 0 0,34-3 1 0 0,-49 1-692 0 0,77-8 842 0 0,93-19 0 0 0,37-5 42 0 0,-166 30-2098 0 0,-48 2 555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36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14 1375 0 0,'2'-1'107'0'0,"22"-7"309"0"0,-21 7 398 0 0,-1 0-1 0 0,0 0 1 0 0,1 1-1 0 0,-1-1 1 0 0,0 1-1 0 0,1 0 1 0 0,-1 0-1 0 0,1 0 1 0 0,-1 0-1 0 0,1 0 1 0 0,3 1 0 0 0,-5-1-706 0 0,0 1 0 0 0,0-1 0 0 0,0 1 0 0 0,0 0 0 0 0,0-1 0 0 0,0 1 0 0 0,0 0 0 0 0,0 0 0 0 0,0-1 0 0 0,0 1 0 0 0,-1 0 0 0 0,1 0 0 0 0,0 0 0 0 0,-1 0 0 0 0,1 0 0 0 0,0 0 1 0 0,-1 0-1 0 0,1 0 0 0 0,-1 0 0 0 0,0 0 0 0 0,1 1 0 0 0,-1-1 0 0 0,0 0 0 0 0,0 1 0 0 0,1 4 65 0 0,-1 0 0 0 0,1 0 0 0 0,-1 0 0 0 0,-1 0 0 0 0,1-1 0 0 0,-1 1 0 0 0,0 0 0 0 0,-4 10 0 0 0,-1 1 375 0 0,-13 27 0 0 0,-123 199 2316 0 0,123-212-2612 0 0,-116 160 281 0 0,26-40-380 0 0,84-112-153 0 0,-39 80 1 0 0,63-116-84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4:38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233 161 8287 0 0,'0'0'639'0'0,"0"1"-415"0"0,0 2 230 0 0,1-1 0 0 0,-1 1 0 0 0,1-1 1 0 0,0 1-1 0 0,-1-1 0 0 0,1 0 0 0 0,0 0 0 0 0,1 1 0 0 0,1 2 1 0 0,-2-4-332 0 0,0 0 1 0 0,0 0 0 0 0,0 0 0 0 0,1 0 0 0 0,-1 0 0 0 0,0 0-1 0 0,1 0 1 0 0,-1 0 0 0 0,0-1 0 0 0,1 1 0 0 0,-1-1 0 0 0,1 1-1 0 0,-1-1 1 0 0,1 0 0 0 0,-1 1 0 0 0,1-1 0 0 0,2 0 0 0 0,7 0 44 0 0,0 0 0 0 0,0-1 1 0 0,0 0-1 0 0,-1-1 0 0 0,1-1 1 0 0,13-3-1 0 0,-1-3 322 0 0,37-17 0 0 0,-41 17-851 0 0,34-23-1 0 0,-48 28 298 0 0,-1 1 0 0 0,0 0 0 0 0,0-1 0 0 0,0 0 0 0 0,0 0 0 0 0,-1 0 0 0 0,1 0 0 0 0,-1 0 0 0 0,0-1 0 0 0,0 0 0 0 0,-1 1 0 0 0,0-1 1 0 0,3-6-1 0 0,-5 9-5 0 0,1 1 1 0 0,-1 0 0 0 0,1-1-1 0 0,-1 1 1 0 0,0-1 0 0 0,0 1 0 0 0,0 0-1 0 0,0-1 1 0 0,0 1 0 0 0,0-1 0 0 0,0 1-1 0 0,0 0 1 0 0,-1-1 0 0 0,1 1-1 0 0,0 0 1 0 0,-1-1 0 0 0,1 1 0 0 0,-1 0-1 0 0,1-1 1 0 0,-1 1 0 0 0,0 0 0 0 0,0 0-1 0 0,1 0 1 0 0,-1-1 0 0 0,0 1-1 0 0,0 0 1 0 0,0 0 0 0 0,0 1 0 0 0,0-1-1 0 0,-1 0 1 0 0,1 0 0 0 0,-2-1 0 0 0,0 1-33 0 0,0 0 0 0 0,0 0 1 0 0,0 0-1 0 0,0 1 1 0 0,0-1-1 0 0,0 1 0 0 0,0-1 1 0 0,0 1-1 0 0,0 0 1 0 0,0 1-1 0 0,-1-1 0 0 0,1 0 1 0 0,-5 2-1 0 0,-7 4 47 0 0,1 0 0 0 0,1 1 0 0 0,-1 0-1 0 0,1 1 1 0 0,0 0 0 0 0,-15 15 0 0 0,0-3 55 0 0,-19 15 184 0 0,-68 65 1 0 0,89-74-153 0 0,2 0 0 0 0,1 2 0 0 0,-35 56 1 0 0,46-65 19 0 0,1-2 128 0 0,1 1 1 0 0,0 0-1 0 0,-6 20 1 0 0,14-33-105 0 0,0 0 0 0 0,1-1 1 0 0,0 1-1 0 0,0 0 0 0 0,0 0 0 0 0,0 0 1 0 0,1 0-1 0 0,0 0 0 0 0,0 0 0 0 0,0 0 0 0 0,1-1 1 0 0,0 1-1 0 0,0 0 0 0 0,0 0 0 0 0,0 0 0 0 0,1-1 1 0 0,3 9-1 0 0,-3-10-17 0 0,0 0 0 0 0,0-1 0 0 0,-1 1 0 0 0,2 0 0 0 0,-1-1 1 0 0,0 0-1 0 0,0 0 0 0 0,1 1 0 0 0,-1-1 0 0 0,1-1 0 0 0,0 1 0 0 0,-1 0 0 0 0,1-1 0 0 0,4 2 1 0 0,-2-1-8 0 0,0-1 1 0 0,-1 0 0 0 0,1 0 0 0 0,0 0-1 0 0,0-1 1 0 0,0 1 0 0 0,0-1 0 0 0,7-1 0 0 0,6-2 34 0 0,-1-1 1 0 0,0-1-1 0 0,0 0 1 0 0,17-8 0 0 0,-33 12-86 0 0,133-57 602 0 0,-33 14-6017 0 0,-75 33 196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36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25 494 14279 0 0,'0'0'1103'0'0,"-2"0"-688"0"0,-19 0 163 0 0,19 0-388 0 0,2-2 22 0 0,1-2-154 0 0,0 0 1 0 0,-1 0-1 0 0,1 0 1 0 0,0 0-1 0 0,1 1 1 0 0,-1-1-1 0 0,1 0 1 0 0,0 1-1 0 0,0-1 1 0 0,0 1-1 0 0,0 0 0 0 0,0 0 1 0 0,1 0-1 0 0,3-4 1 0 0,8-7 187 0 0,24-19-1 0 0,-32 28-183 0 0,240-162 322 0 0,-169 119-322 0 0,-31 20-54 0 0,1 1 0 0 0,0 3 0 0 0,79-28 0 0 0,-102 43 77 0 0,2 2 1 0 0,-1 1-1 0 0,1 1 1 0 0,-1 1-1 0 0,1 1 0 0 0,0 1 1 0 0,1 2-1 0 0,-1 0 1 0 0,33 6-1 0 0,-47-4 6 0 0,0 1 0 0 0,0 0 0 0 0,0 1 0 0 0,-1 0 0 0 0,1 1 0 0 0,-1 0-1 0 0,11 8 1 0 0,-16-10-83 0 0,0 1 0 0 0,-1 0 0 0 0,1 1 0 0 0,-1-1 0 0 0,-1 1 0 0 0,1 0 0 0 0,0 1 0 0 0,-1-1 0 0 0,0 1 0 0 0,-1-1 0 0 0,1 1 0 0 0,-1 0 0 0 0,0 1 0 0 0,2 7 0 0 0,-2-6-6 0 0,-1 0 1 0 0,0 0 0 0 0,-1 0-1 0 0,0 0 1 0 0,0 0-1 0 0,-1 0 1 0 0,0 1-1 0 0,-1-1 1 0 0,0 0-1 0 0,0 0 1 0 0,-3 11-1 0 0,1-8 19 0 0,-1-1 0 0 0,0-1 0 0 0,-1 1 0 0 0,0-1 0 0 0,0 1 0 0 0,-1-1 0 0 0,-13 15 0 0 0,-2-3 83 0 0,-1 0 0 0 0,-1-1 0 0 0,-1-1-1 0 0,-1-1 1 0 0,-32 17 0 0 0,-71 38 243 0 0,-168 68 0 0 0,52-49-557 0 0,242-91-630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37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806 35 8751 0 0,'-1'-2'399'0'0,"0"0"-300"0"0,0 0 1 0 0,0 0-1 0 0,-1 0 1 0 0,1 0-1 0 0,0 0 0 0 0,-1 0 1 0 0,0 0-1 0 0,1 1 1 0 0,-1-1-1 0 0,0 1 0 0 0,0-1 1 0 0,0 1-1 0 0,0-1 1 0 0,0 1-1 0 0,0 0 1 0 0,0 0-1 0 0,0 0 0 0 0,0 0 1 0 0,-1 0-1 0 0,1 1 1 0 0,0-1-1 0 0,-1 1 0 0 0,1-1 1 0 0,0 1-1 0 0,-1 0 1 0 0,1 0-1 0 0,-1 0 0 0 0,1 0 1 0 0,0 1-1 0 0,-1-1 1 0 0,1 0-1 0 0,0 1 0 0 0,-1 0 1 0 0,1 0-1 0 0,-2 0 1 0 0,-13 6 585 0 0,1 1 0 0 0,0 0 0 0 0,1 0 0 0 0,-1 2 0 0 0,-24 21 0 0 0,-64 65-991 0 0,103-95 324 0 0,-37 40 27 0 0,-41 55 0 0 0,-25 51 218 0 0,63-87-72 0 0,-34 40 33 0 0,-12 19-63 0 0,71-95-153 0 0,2 0 0 0 0,0 2 0 0 0,-11 31-1 0 0,22-50 9 0 0,1 1-1 0 0,0-1 1 0 0,0 1 0 0 0,0 0-1 0 0,1 0 1 0 0,1 0-1 0 0,-1 0 1 0 0,1 0 0 0 0,1-1-1 0 0,-1 1 1 0 0,1 0-1 0 0,0 0 1 0 0,4 9 0 0 0,-2-8 12 0 0,1 1 0 0 0,0-1 0 0 0,0-1 0 0 0,1 1 0 0 0,0 0 1 0 0,1-1-1 0 0,0 0 0 0 0,0-1 0 0 0,1 1 0 0 0,8 6 0 0 0,-6-5-137 0 0,1-1-1 0 0,0 0 1 0 0,0 0-1 0 0,1-2 1 0 0,0 1 0 0 0,0-1-1 0 0,0-1 1 0 0,1 0-1 0 0,0 0 1 0 0,15 3-1 0 0,8-1-670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37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2303 0 0,'0'0'487'0'0,"0"3"1202"0"0,2 9 715 0 0,1 1-1 0 0,5 17 1 0 0,24 55 198 0 0,-26-70-2055 0 0,-1-4-256 0 0,76 168 3764 0 0,-68-156-3637 0 0,1 0 0 0 0,1-1 0 0 0,1 0 1 0 0,0-1-1 0 0,27 25 0 0 0,-21-27-202 0 0,0-1 0 0 0,2 0 0 0 0,0-2-1 0 0,0-1 1 0 0,41 19 0 0 0,-19-15-80 0 0,2-1-1 0 0,64 14 0 0 0,-90-27-188 0 0,-18-6 6 0 0,-2-1 4 0 0,0 2-89 0 0,-1-1-452 0 0,0 0 449 0 0,-1 0 0 0 0,1-1 0 0 0,-1 1-1 0 0,1 0 1 0 0,-1 0 0 0 0,1-1 0 0 0,-1 1 0 0 0,0 0 0 0 0,0-1 0 0 0,0 1 0 0 0,0 0-1 0 0,0-1 1 0 0,0 1 0 0 0,0 0 0 0 0,0-1 0 0 0,0 1 0 0 0,-1-2 0 0 0,1 3 113 0 0,-4-13-1605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38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1014 1 9671 0 0,'0'0'748'0'0,"-2"0"-492"0"0,-4 2-40 0 0,0-1 1 0 0,0 1-1 0 0,0 0 0 0 0,0 1 0 0 0,0-1 0 0 0,0 1 0 0 0,0 0 0 0 0,1 1 0 0 0,0 0 0 0 0,0-1 0 0 0,0 2 0 0 0,-7 6 0 0 0,-6 9 554 0 0,-27 39-1 0 0,29-38-754 0 0,-46 64 572 0 0,-41 55 171 0 0,59-89-369 0 0,-3-2 0 0 0,-61 50-1 0 0,-29 30 414 0 0,54-36-418 0 0,-59 57 208 0 0,137-146-643 0 0,0 1 0 0 0,1-1 0 0 0,-2 0 0 0 0,1 0 0 0 0,0 0 0 0 0,-1 0 0 0 0,0-1 1 0 0,0 0-1 0 0,0-1 0 0 0,0 1 0 0 0,0-1 0 0 0,0 0 0 0 0,-1-1 0 0 0,1 1 0 0 0,0-1 0 0 0,-1 0 0 0 0,-12-1 0 0 0,19 0 48 0 0,-1 0 0 0 0,1 0-1 0 0,0 1 1 0 0,-1-1 0 0 0,1 0 0 0 0,0 0 0 0 0,-1 0 0 0 0,1 0 0 0 0,0 0-1 0 0,-1 0 1 0 0,1-1 0 0 0,0 1 0 0 0,-1 0 0 0 0,1 0 0 0 0,0 0 0 0 0,0 0-1 0 0,-1 0 1 0 0,1 0 0 0 0,0 0 0 0 0,-1-1 0 0 0,1 1 0 0 0,0 0 0 0 0,0 0-1 0 0,-1 0 1 0 0,1-1 0 0 0,0 1 0 0 0,0 0 0 0 0,0 0 0 0 0,-1-1 0 0 0,1 1-1 0 0,0-1 1 0 0,5-8-11 0 0,13-6 38 0 0,-2 8-36 0 0,1 0 1 0 0,-1 2-1 0 0,1 0 0 0 0,0 0 0 0 0,35-3 0 0 0,2-1-203 0 0,-20 2 93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38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13 5063 0 0,'0'0'390'0'0,"-2"0"-252"0"0,-21 1 3221 0 0,12 5 4908 0 0,11-5-8245 0 0,1 0 1 0 0,-1 0 0 0 0,0-1-1 0 0,0 1 1 0 0,1 0 0 0 0,-1 0 0 0 0,1-1-1 0 0,-1 1 1 0 0,0 0 0 0 0,1 0-1 0 0,0-1 1 0 0,-1 1 0 0 0,1-1 0 0 0,-1 1-1 0 0,1 0 1 0 0,0-1 0 0 0,-1 1-1 0 0,1-1 1 0 0,0 1 0 0 0,0-1-1 0 0,-1 0 1 0 0,3 1 0 0 0,17 5 319 0 0,-4-6-116 0 0,-1-1 0 0 0,0-1 0 0 0,1 0 0 0 0,-1-1 0 0 0,17-6 0 0 0,25-4 171 0 0,-33 8-270 0 0,0 0-5641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39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 9671 0 0,'-1'2'4336'0'0,"-7"5"-89"0"0,9-6-4230 0 0,-1 1 1 0 0,0-1-1 0 0,1 0 1 0 0,-1 0-1 0 0,0 0 1 0 0,1 0-1 0 0,-1 1 1 0 0,1-1-1 0 0,0 0 1 0 0,-1 0-1 0 0,1 0 1 0 0,0 0-1 0 0,0 0 1 0 0,0 0-1 0 0,0-1 1 0 0,-1 1-1 0 0,1 0 1 0 0,0 0-1 0 0,2 0 0 0 0,0 1 15 0 0,0 0-1 0 0,1 0 0 0 0,-1 0 1 0 0,0-1-1 0 0,6 2 0 0 0,0-1 32 0 0,0 0 0 0 0,0-1 1 0 0,1 0-1 0 0,-1-1 0 0 0,0 0 0 0 0,1 0 0 0 0,-1-1 0 0 0,17-3 1 0 0,-3-1-661 0 0,-1-2 0 0 0,30-12 1 0 0,-18 6-5727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39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5063 0 0,'0'0'390'0'0,"-2"0"-252"0"0,-14 4 480 0 0,13-2-170 0 0,1 0-36 0 0,1-1-148 0 0,0 0 1 0 0,0 1 0 0 0,0-1-1 0 0,0 0 1 0 0,0 1 0 0 0,0-1-1 0 0,0 1 1 0 0,1-1 0 0 0,-1 1-1 0 0,1-1 1 0 0,-1 1 0 0 0,1-1-1 0 0,-1 1 1 0 0,1 0 0 0 0,0-1-1 0 0,-1 3 1 0 0,1-1 245 0 0,0 1-270 0 0,0 1-1 0 0,0 0 1 0 0,0 0 0 0 0,1 0-1 0 0,-1-1 1 0 0,1 1 0 0 0,0 0 0 0 0,1-1-1 0 0,-1 1 1 0 0,1-1 0 0 0,0 1-1 0 0,0-1 1 0 0,1 0 0 0 0,-1 1-1 0 0,5 4 1 0 0,4 6 304 0 0,0-2-1 0 0,25 24 0 0 0,-10-16-122 0 0,2 0-1 0 0,43 25 0 0 0,-65-42-377 0 0,36 18 414 0 0,0-1 0 0 0,49 16-1 0 0,-44-19 683 0 0,73 39 0 0 0,21 29 45 0 0,-79-50-1133 0 0,-60-35-115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39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0 5527 0 0,'0'0'423'0'0,"-3"2"-278"0"0,-12 9 948 0 0,1 1-1 0 0,-23 25 1 0 0,20-19 1171 0 0,-22 17 0 0 0,-34 20-938 0 0,-26 22-700 0 0,-175 166 1151 0 0,273-242-1680 0 0,-1 0-1 0 0,-5 4-181 0 0,5-4-752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40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11055 0 0,'0'0'1002'0'0,"-1"3"-708"0"0,1 2-83 0 0,-1-1 0 0 0,1 1 0 0 0,0 0 0 0 0,1-1-1 0 0,-1 1 1 0 0,1-1 0 0 0,0 1 0 0 0,0-1 0 0 0,0 1 0 0 0,0-1-1 0 0,1 1 1 0 0,0-1 0 0 0,2 5 0 0 0,7 9 16 0 0,18 28-1 0 0,-27-44-247 0 0,17 23 52 0 0,1 0-1 0 0,1-1 1 0 0,47 40 0 0 0,82 49 460 0 0,-25-20 127 0 0,-119-88-577 0 0,28 21 166 0 0,0 3 0 0 0,-3 0 0 0 0,31 36 0 0 0,-54-55-146 0 0,-1 0-1 0 0,0 0 0 0 0,0 1 0 0 0,-1 0 0 0 0,0 0 0 0 0,-1 0 1 0 0,0 1-1 0 0,-1 0 0 0 0,0 0 0 0 0,-1 0 0 0 0,-1 0 0 0 0,1 0 1 0 0,-2 1-1 0 0,0-1 0 0 0,-1 19 0 0 0,-1-15 74 0 0,-1 0-1 0 0,-1 0 1 0 0,-1 0-1 0 0,0-1 1 0 0,-1 1-1 0 0,-13 27 1 0 0,2-13 226 0 0,-2-1 1 0 0,-25 34-1 0 0,31-47-279 0 0,-64 81 249 0 0,65-86-302 0 0,0 1 0 0 0,-1-2 0 0 0,0 1 0 0 0,-1-2 0 0 0,-24 14 0 0 0,25-15 1 0 0,8-4-36 0 0,-1-2 0 0 0,1 1 0 0 0,-1 0-1 0 0,-9 3 1 0 0,12-5-295 0 0,1-2 115 0 0,0 1 1 0 0,1-1 0 0 0,-1 0-1 0 0,1 0 1 0 0,-1 0 0 0 0,1 0-1 0 0,-1 0 1 0 0,1 1 0 0 0,0-1 0 0 0,-1-2-1 0 0,0-11-6689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40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84 15983 0 0,'0'0'4018'0'0,"2"-1"-3257"0"0,36-9 41 0 0,1 2 0 0 0,47-5 0 0 0,-7 1-480 0 0,-2-3-101 0 0,47-8-2874 0 0,-112 22 1218 0 0</inkml:trace>
  <inkml:trace contextRef="#ctx0" brushRef="#br0" timeOffset="1">1 405 11055 0 0,'2'0'5107'0'0,"76"-3"600"0"0,42-10-5194 0 0,-63 7-73 0 0,20-4-389 0 0,-45 5-470 0 0,1 1 1 0 0,-1 1-1 0 0,1 2 1 0 0,34 3 0 0 0,-65-2-1532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4:39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1 8031 0 0,'0'0'3362'0'0,"0"2"-2532"0"0,0 2-696 0 0,0-1-1 0 0,0 1 0 0 0,0-1 1 0 0,-1 1-1 0 0,1-1 0 0 0,-1 1 1 0 0,0-1-1 0 0,0 1 0 0 0,-2 5 1 0 0,-19 33 500 0 0,11-22-271 0 0,-68 129 1383 0 0,-24 45-691 0 0,-61 94-888 0 0,158-279-221 0 0,-4 6 159 0 0,-17 21 0 0 0,25-33-192 0 0,-1 0 0 0 0,0 0 0 0 0,0 0 1 0 0,0-1-1 0 0,0 1 0 0 0,0-1 0 0 0,-1 1 1 0 0,1-1-1 0 0,-1 0 0 0 0,0 0 0 0 0,1-1 1 0 0,-7 3-1 0 0,3-4-309 0 0,3-11-4903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45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1549 111 4143 0 0,'0'0'319'0'0,"1"-1"-210"0"0,81-60 4721 0 0,-33 22-1816 0 0,-47 38-2251 0 0,4-8 1545 0 0,-10 18-2242 0 0,0-1-1 0 0,-1 0 1 0 0,0 0 0 0 0,-1 0 0 0 0,0-1 0 0 0,-8 9-1 0 0,-47 39 164 0 0,8-8-50 0 0,41-36-153 0 0,-1-1 1 0 0,0 0-1 0 0,-16 9 0 0 0,-16 11 2 0 0,-27 17-28 0 0,47-32 0 0 0,-27 21 0 0 0,-11 11 0 0 0,33-25 0 0 0,0 1 0 0 0,-39 40 0 0 0,40-33 26 0 0,11-11 25 0 0,-30 39 0 0 0,-33 58-51 0 0,73-105 0 0 0,0-1 0 0 0,-15 14 0 0 0,13-14 0 0 0,1 1 0 0 0,-9 11 0 0 0,15-18 0 0 0,-11 17 4 0 0,-1 0-1 0 0,-21 20 1 0 0,27-32 39 0 0,1-1-37 0 0,1-1 1 0 0,-4 10-10 0 0,7-14 3 0 0,1 0 0 0 0,-6 12 0 0 0,-7 18 0 0 0,11-21 0 0 0,-1-1 0 0 0,0 1 0 0 0,-13 17 0 0 0,-34 45 64 0 0,45-61-64 0 0,5-7 0 0 0,-3 16 0 0 0,3-9 0 0 0,1 0 0 0 0,2 2 0 0 0,3-1 0 0 0,-2-11 10 0 0,-1 0 0 0 0,1 0 0 0 0,0 0 0 0 0,0 0 0 0 0,0-1 0 0 0,1 1 0 0 0,-1 0 0 0 0,1-1 0 0 0,2 5 0 0 0,0-2 34 0 0,5 6 118 0 0,0 0-1 0 0,1-1 0 0 0,0 0 1 0 0,1 0-1 0 0,-1-1 0 0 0,15 9 1 0 0,9 8 204 0 0,-20-17-152 0 0,-10-7-201 0 0,0 1 0 0 0,0-1 1 0 0,0 1-1 0 0,-1 0 0 0 0,7 6 1 0 0,14 11 50 0 0,-10-9-46 0 0,-13-9 4 0 0,31 20 12 0 0,-28-19-20 0 0,15 6 48 0 0,-15-8-3 0 0,5 2 6 0 0,-6-3 511 0 0,-15 2-512 0 0,8-1-64 0 0,-1-1 0 0 0,1 1 0 0 0,0 0 0 0 0,0 1 0 0 0,1-1 0 0 0,-1 1 0 0 0,0-1 0 0 0,0 1 0 0 0,1 1 0 0 0,-1-1 0 0 0,1 0 0 0 0,0 1 0 0 0,-1-1 0 0 0,-2 4 0 0 0,-7 6 0 0 0,12-11 0 0 0,-95 79-12 0 0,82-68 1 0 0,0-1 0 0 0,-1 0 0 0 0,-1-1 0 0 0,-20 10-1 0 0,7-4 8 0 0,26-14 4 0 0,-27 15 0 0 0,-48 37 0 0 0,69-45 0 0 0,4 2-16 0 0,5-6-48 0 0,7 6 48 0 0,6-2 16 0 0,-8-7 48 0 0,0 0 0 0 0,1 0 0 0 0,0 0 0 0 0,-1-1-1 0 0,12 1 1 0 0,-5 0 24 0 0,-1 0 1 0 0,0 0-1 0 0,0 1 0 0 0,11 4 0 0 0,23 11-72 0 0,-32-13 0 0 0,-9-4 3 0 0,-1 0 1 0 0,0 0-1 0 0,0 0 0 0 0,1-1 0 0 0,-1 1 0 0 0,0-1 0 0 0,1 0 0 0 0,-1 0 1 0 0,6 0-1 0 0,0-1 29 0 0,45-4 294 0 0,-30 2 19 0 0,46 1 0 0 0,-55 4-285 0 0,0 6-48 0 0,-3 2-12 0 0,-9-8 0 0 0,1 2 0 0 0,2 16 0 0 0,-4-7 0 0 0,-2 7-17 0 0,-3-17-29 0 0,2-1 4 0 0,0 0-35 0 0,0 0 11 0 0,0 1 47 0 0,0 1 0 0 0,-12 12-7 0 0,-70 80-28 0 0,46-50-78 0 0,-1-3 0 0 0,-63 55 0 0 0,-79 48-26 0 0,126-96-13 0 0,2 2 0 0 0,-53 72 0 0 0,47-55 44 0 0,37-44 118 0 0,2 1 0 0 0,1 0 0 0 0,2 2 0 0 0,0 0-1 0 0,2 0 1 0 0,-20 58 0 0 0,30-73-1 0 0,0 0 1 0 0,1 0-1 0 0,1 1 0 0 0,0-1 0 0 0,1 1 0 0 0,1-1 0 0 0,0 1 0 0 0,0-1 1 0 0,2 1-1 0 0,0-1 0 0 0,0 1 0 0 0,6 15 0 0 0,-1-1-24 0 0,-2 0 0 0 0,0 0-1 0 0,0 31 1 0 0,-3 87-1139 0 0,-2-97 389 0 0,1-44 638 0 0,2 3 26 0 0,3 1 182 0 0,-4-8 6 0 0,-1 0 0 0 0,1-1 0 0 0,-1 1-1 0 0,1 0 1 0 0,0-1 0 0 0,-1 1 0 0 0,1-1 0 0 0,0 1 0 0 0,-1-1 0 0 0,1 0 0 0 0,0 0 0 0 0,0 0 0 0 0,-1 0 0 0 0,1 0 0 0 0,0 0 0 0 0,0-1 0 0 0,-1 1 0 0 0,1 0 0 0 0,0-1 0 0 0,2-1 0 0 0,5-1 355 0 0,-1-1 0 0 0,13-7 0 0 0,-18 10-322 0 0,213-121 3717 0 0,-167 88-3794 0 0,-41 28 40 0 0,-7 5 42 0 0,-2 0-310 0 0,-3-5 148 0 0,-2-3 29 0 0,5 7 14 0 0,-1 0 0 0 0,0 0 0 0 0,1 0 1 0 0,-1 0-1 0 0,0 0 0 0 0,0 0 0 0 0,0 0 0 0 0,-1 0 0 0 0,1 1 0 0 0,0-1 0 0 0,-4 0 0 0 0,-4-4-6864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47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352 238 1375 0 0,'0'0'5079'0'0,"-1"2"-4552"0"0,-16 13 1723 0 0,16-14-1443 0 0,0 1-422 0 0,-1 6-23 0 0,0 13 6744 0 0,3-15-7340 0 0,-1-4 1024 0 0,6 10-394 0 0,-4-10-256 0 0,-2-1-121 0 0,0 0 0 0 0,0 0 0 0 0,0 0-1 0 0,1 0 1 0 0,-1 0 0 0 0,1-1 0 0 0,-1 1 0 0 0,0 0-1 0 0,1 0 1 0 0,-1-1 0 0 0,1 1 0 0 0,0 0 0 0 0,-1 0-1 0 0,2 0 1 0 0,-1 1 42 0 0,2 1-19 0 0,0 1 1 0 0,0-1 0 0 0,0 0-1 0 0,0 1 1 0 0,1-1-1 0 0,-1-1 1 0 0,1 1 0 0 0,0 0-1 0 0,6 2 1 0 0,-5-2-20 0 0,1-1 36 0 0,0 0-1 0 0,0-1 0 0 0,0 0 1 0 0,1 0-1 0 0,-1 0 0 0 0,0-1 1 0 0,1 0-1 0 0,-1 0 0 0 0,12-3 1 0 0,2 2 29 0 0,3 0-40 0 0,1-2-1 0 0,-1 0 0 0 0,1-1 0 0 0,-1-2 1 0 0,26-9-1 0 0,-37 11-64 0 0,-1-1-1 0 0,0 0 0 0 0,0-1 1 0 0,-1 0-1 0 0,0-1 1 0 0,0 0-1 0 0,0-1 1 0 0,-1 0-1 0 0,0 0 1 0 0,0-1-1 0 0,13-19 1 0 0,-16 19-95 0 0,-1 0 0 0 0,0 0 0 0 0,-1-1 0 0 0,0 0 0 0 0,0 1 0 0 0,-1-2 0 0 0,-1 1 1 0 0,0 0-1 0 0,2-19 0 0 0,-4 23-47 0 0,0 1 0 0 0,-1 0 0 0 0,1-1 0 0 0,-1 1 0 0 0,-1 0 0 0 0,1-1 1 0 0,-1 1-1 0 0,0 0 0 0 0,0 0 0 0 0,0 0 0 0 0,-6-7 0 0 0,6 8 83 0 0,0 1-1 0 0,-1 0 1 0 0,0 0 0 0 0,0 0 0 0 0,0 0 0 0 0,0 1-1 0 0,0-1 1 0 0,-1 1 0 0 0,1 0 0 0 0,-1 0-1 0 0,1 0 1 0 0,-1 0 0 0 0,0 0 0 0 0,0 1-1 0 0,-6-2 1 0 0,-1 1 44 0 0,1 1 0 0 0,-1 0-1 0 0,1 1 1 0 0,-1 0 0 0 0,0 0 0 0 0,1 1-1 0 0,-1 0 1 0 0,1 1 0 0 0,0 0-1 0 0,-1 1 1 0 0,1 0 0 0 0,0 1 0 0 0,-14 7-1 0 0,-8 3 33 0 0,5-4 0 0 0,1 2 0 0 0,1 1 0 0 0,0 1 0 0 0,0 1 0 0 0,-23 20 0 0 0,29-19 0 0 0,2 0 0 0 0,0 2 0 0 0,1 0 0 0 0,1 1 0 0 0,-13 20 0 0 0,9-9 0 0 0,-37 59 0 0 0,-91 110 0 0 0,137-188 3 0 0,-18 23 109 0 0,28-33-69 0 0,-1-1-1 0 0,1 1 1 0 0,-1 0-1 0 0,1-1 1 0 0,0 1-1 0 0,-1-1 1 0 0,1 1 0 0 0,0 0-1 0 0,0-1 1 0 0,0 1-1 0 0,-1 0 1 0 0,1-1-1 0 0,0 1 1 0 0,0 0 0 0 0,0-1-1 0 0,0 1 1 0 0,0 0-1 0 0,0-1 1 0 0,0 1-1 0 0,0 0 1 0 0,1 0 0 0 0,-1-1-1 0 0,0 2 1 0 0,1 0 1 0 0,0-1 1 0 0,0 0-1 0 0,0 1 0 0 0,0-1 1 0 0,0 0-1 0 0,0 1 0 0 0,0-1 1 0 0,1 0-1 0 0,2 2 0 0 0,1 0 87 0 0,1 1-1 0 0,0-1 1 0 0,0 0-1 0 0,10 3 0 0 0,6 0 224 0 0,0-1 0 0 0,0-1 0 0 0,0-1 0 0 0,0-2 0 0 0,44 0 0 0 0,112-21 631 0 0,-173 20-971 0 0,43-7 181 0 0,18-1 141 0 0,0-4-1 0 0,76-23 0 0 0,-128 31-269 0 0,-4-1-27 0 0,-7 2 49 0 0,-3 3-82 0 0,0-1-1 0 0,0 1 0 0 0,0-1 0 0 0,0 1 0 0 0,0 0 0 0 0,0-1 0 0 0,0 1 0 0 0,0 0 0 0 0,0-1 0 0 0,0 1 1 0 0,0 0-1 0 0,-1-1 0 0 0,1 1 0 0 0,0-1 0 0 0,0 1 0 0 0,0 0 0 0 0,0-1 0 0 0,-1 1 0 0 0,1 0 0 0 0,0 0 1 0 0,0-1-1 0 0,0 1 0 0 0,-1 0 0 0 0,1-1 0 0 0,0 1 0 0 0,-1 0 0 0 0,1 0 0 0 0,0 0 0 0 0,-1-1 0 0 0,-9-6-18 0 0,5 5-23 0 0,0 0-1 0 0,0 1 0 0 0,0-1 0 0 0,0 1 0 0 0,0 1 1 0 0,0-1-1 0 0,0 1 0 0 0,0 0 0 0 0,0 0 1 0 0,0 0-1 0 0,-1 1 0 0 0,1-1 0 0 0,0 1 0 0 0,0 1 1 0 0,-6 1-1 0 0,-6 4-1210 0 0,-1 0 0 0 0,-26 17 1 0 0,30-16-468 0 0,10-7 147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4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81 4607 0 0,'-19'6'565'0'0,"0"1"0"0"0,0 0 0 0 0,-27 17 0 0 0,45-24-237 0 0,1 0 0 0 0,-1 1 0 0 0,1-1 0 0 0,-1 0-1 0 0,1 0 1 0 0,-1 0 0 0 0,1 1 0 0 0,-1-1 0 0 0,1 0-1 0 0,-2 2 984 0 0,2-2-983 0 0,0 0 0 0 0,-1 1 0 0 0,1-1 0 0 0,0 1-1 0 0,0-1 1 0 0,-1 1 0 0 0,1-1 0 0 0,0 1 0 0 0,0-1-1 0 0,0 1 1 0 0,-1 0 0 0 0,2-1-222 0 0,0 0 0 0 0,-1 1 0 0 0,1-1 0 0 0,-1 0 0 0 0,1 0 0 0 0,0 1 0 0 0,-1-1 0 0 0,1 0 0 0 0,0 0 0 0 0,-1 0 0 0 0,1 0 0 0 0,0 0 0 0 0,0 0 0 0 0,-1 0 0 0 0,2 0 0 0 0,31-5-110 0 0,54-15 1624 0 0,77-20-283 0 0,-121 32-1209 0 0,-32 7-135 0 0,0-1-1 0 0,18-5 1 0 0,79-37-2632 0 0,-89 36 618 0 0,-17 7 1039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48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75 4143 0 0,'0'0'319'0'0,"-2"-1"-210"0"0,-12-6 285 0 0,10 6 366 0 0,1-1 0 0 0,0 0 0 0 0,0 0 1 0 0,0-1-1 0 0,1 1 0 0 0,-1-1 0 0 0,1 1 0 0 0,-1-1 0 0 0,-2-3 0 0 0,4 4 193 0 0,-4-8 2655 0 0,10 7-3601 0 0,-1 0 0 0 0,1 0 0 0 0,0 1 0 0 0,0-1 0 0 0,0 1 0 0 0,1 1 0 0 0,-1-1 0 0 0,0 1 0 0 0,11-2 0 0 0,53-2-14 0 0,-66 5 8 0 0,15-1 16 0 0,0 2 0 0 0,0 0 0 0 0,24 4-1 0 0,-34-3-17 0 0,0 0-1 0 0,0 0 1 0 0,0 1-1 0 0,0 0 1 0 0,-1 0-1 0 0,1 1 1 0 0,-1 0-1 0 0,0 0 1 0 0,9 7-1 0 0,-13-7-46 0 0,9 12 37 0 0,-10-14 9 0 0,-1 4 4 0 0,14 28-3 0 0,-9-20 1 0 0,-6-1 12 0 0,-3-6 24 0 0,0 1 0 0 0,-1-1 0 0 0,0 0 0 0 0,0 0 1 0 0,-1 0-1 0 0,0-1 0 0 0,-9 10 0 0 0,-12 18 182 0 0,11-10-154 0 0,1 1 0 0 0,1 1 1 0 0,1 0-1 0 0,-16 53 0 0 0,21-58-63 0 0,-1 0 0 0 0,-14 24 0 0 0,15-32-10 0 0,1 0-1 0 0,0 1 0 0 0,0-1 1 0 0,1 1-1 0 0,1 0 1 0 0,1 0-1 0 0,-3 22 1 0 0,6-21-6 0 0,3 0 15 0 0,4-3 0 0 0,-4-9 4 0 0,-1-1 0 0 0,0 0-1 0 0,0 0 1 0 0,1 0 0 0 0,-1 0 0 0 0,1 0 0 0 0,-1-1-1 0 0,1 1 1 0 0,0-1 0 0 0,3 2 0 0 0,31 8 444 0 0,-10-4 136 0 0,-25-6-370 0 0,1 0 2 0 0,8 4-9 0 0,-9-4 121 0 0,0 1-175 0 0,7 2-13 0 0,-7-3 19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49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54 919 0 0,'0'0'1631'0'0,"4"-11"5292"0"0,-3 2-3289 0 0,-2 8-3279 0 0,0 0-162 0 0,-7-7 139 0 0,8 8-243 0 0,0 0 1 0 0,-1 0-1 0 0,1-1 0 0 0,0 1 0 0 0,0 0 0 0 0,0 0 0 0 0,-1 0 0 0 0,1 0 0 0 0,0-1 1 0 0,0 1-1 0 0,0 0 0 0 0,-1 0 0 0 0,1 0 0 0 0,0 0 0 0 0,0 0 0 0 0,0 0 0 0 0,-1 0 1 0 0,1-1-1 0 0,0 1 0 0 0,0 0 0 0 0,-1 0 0 0 0,1 0 0 0 0,0 0 0 0 0,0 0 0 0 0,-1 0 1 0 0,1 0-1 0 0,0 0 0 0 0,0 0 0 0 0,-1 1 0 0 0,1-1 0 0 0,0 0 0 0 0,-1-1-43 0 0,1 1 0 0 0,0-1-1 0 0,0 0 1 0 0,0 1 0 0 0,0-1 0 0 0,0 1-1 0 0,-1-1 1 0 0,1 1 0 0 0,0-1-1 0 0,0 1 1 0 0,-1-1 0 0 0,1 1 0 0 0,0-1-1 0 0,-1 1 1 0 0,1-1 0 0 0,-1 1-1 0 0,1-1 1 0 0,-1 1 0 0 0,1 0 0 0 0,-1-1-1 0 0,1 1 1 0 0,-1 0 0 0 0,1 0-1 0 0,-1-1 1 0 0,0 1 0 0 0,-17-8 621 0 0,7 7-603 0 0,-7 1 1 0 0,13 2-68 0 0,1 0 5 0 0,0-1 0 0 0,-7 2 19 0 0,-1-1-1 0 0,-15 2 1 0 0,17-4-21 0 0,7-1 0 0 0,-1 1 0 0 0,0 0 0 0 0,1 0 0 0 0,-1 1 0 0 0,1-1 0 0 0,-1 1 0 0 0,-3 0 0 0 0,-17 7 96 0 0,20-7-16 0 0,-5 4-64 0 0,-2 0-5 0 0,-1 1 32 0 0,1 0-33 0 0,1 1 1 0 0,-13 6 89 0 0,-2 5-8 0 0,2-2-39 0 0,13-9-53 0 0,9-6 0 0 0,1-1 0 0 0,-1 1 0 0 0,1-1 0 0 0,-1 0 0 0 0,1 1 0 0 0,-1 0 0 0 0,1-1 0 0 0,0 1 0 0 0,-1-1 0 0 0,1 1 0 0 0,0-1 0 0 0,-1 1 0 0 0,1 0 0 0 0,0-1 0 0 0,0 1 0 0 0,-1 1 0 0 0,2-1 0 0 0,-1 0 0 0 0,0-1 0 0 0,0 1 0 0 0,0 0 0 0 0,1 0 0 0 0,-1 0 0 0 0,0 0 0 0 0,1-1 0 0 0,-1 1 0 0 0,1 0 0 0 0,-1-1 0 0 0,1 1 0 0 0,-1 0 0 0 0,2 1 0 0 0,24 16 11 0 0,-14-9 32 0 0,-1-2-21 0 0,-8-3 40 0 0,2 2-28 0 0,-4-5-32 0 0,-1 0 0 0 0,1-1 0 0 0,0 1 0 0 0,-1 0 0 0 0,1-1 0 0 0,-1 1-1 0 0,1 0 1 0 0,-1 0 0 0 0,1 0 0 0 0,-1 0 0 0 0,0-1 0 0 0,1 1 0 0 0,-1 0 0 0 0,0 0-1 0 0,0 0 1 0 0,1 2 0 0 0,-1 4-43 0 0,1 3 49 0 0,0-7 83 0 0,-2 0 6 0 0,0 9-9 0 0,0-7-7 0 0,-2 7-14 0 0,-1 0-43 0 0,2-8 6 0 0,0 0 1 0 0,0-1-1 0 0,-1 1 0 0 0,1 0 1 0 0,-1-1-1 0 0,0 1 1 0 0,0-1-1 0 0,0 0 0 0 0,-1 0 1 0 0,1 0-1 0 0,0-1 1 0 0,-1 1-1 0 0,-4 1 0 0 0,-1 2 28 0 0,0 0-2 0 0,1-1-6 0 0,-11 3 60 0 0,4-1-26 0 0,0 0 24 0 0,1-1-1 0 0,-29 7 0 0 0,33-10-84 0 0,7-1 20 0 0,-3 4-22 0 0,4-5 32 0 0,1-2 1 0 0,-2 0 172 0 0,-11-5-1182 0 0,14 6 879 0 0,-1 0 0 0 0,1 0 0 0 0,0 0 0 0 0,-1 0 0 0 0,1 0 0 0 0,0 0 0 0 0,-1 0 0 0 0,1 0 0 0 0,0 0 0 0 0,-1 0 0 0 0,1 0 0 0 0,0 0 0 0 0,-1 1 0 0 0,1-1 0 0 0,0 0 0 0 0,0 0 0 0 0,-1 0 0 0 0,1 0 0 0 0,0 1 0 0 0,-1-1 0 0 0,1 0 0 0 0,0 0 0 0 0,0 1-1 0 0,0-1 1 0 0,-1 0 0 0 0,1 1 0 0 0,0-1 0 0 0,0 0 0 0 0,0 1 0 0 0,0-1 0 0 0,0 0 0 0 0,0 1 0 0 0,-1-1 0 0 0,1 0 0 0 0,0 1 0 0 0,0-1 0 0 0,0 0 0 0 0,0 1 0 0 0,0-1 0 0 0,0 0 0 0 0,0 1 0 0 0,0-1 0 0 0,1 0 0 0 0,-1 1 0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51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0 7167 0 0,'0'0'331'0'0,"-2"1"-10"0"0,-112 37 1642 0 0,48-15-804 0 0,41-19 3711 0 0,27-5-4699 0 0,26-10 107 0 0,1 1 1 0 0,0 2-1 0 0,58-10 0 0 0,-52 17-209 0 0,-1 1 0 0 0,45 6 0 0 0,-44-3-52 0 0,-12-1-8 0 0,-1 0-1 0 0,1 2 0 0 0,-1 1 0 0 0,0 1 1 0 0,0 1-1 0 0,0 1 0 0 0,-1 0 0 0 0,-1 2 1 0 0,21 12-1 0 0,-36-19-14 0 0,0 1 0 0 0,-1-1 0 0 0,1 1 0 0 0,-1 0 0 0 0,0 1 0 0 0,0-1 0 0 0,0 1 0 0 0,-1-1 0 0 0,0 1 0 0 0,0 0 0 0 0,0 1 0 0 0,0-1 0 0 0,-1 0 0 0 0,4 11 0 0 0,-5-11-39 0 0,-1-1 0 0 0,1 0 0 0 0,-1 1 1 0 0,1-1-1 0 0,-1 1 0 0 0,-1-1 0 0 0,1 0 0 0 0,-1 1 0 0 0,1-1 0 0 0,-1 0 0 0 0,0 1 0 0 0,-1-1 0 0 0,1 0 0 0 0,-1 0 0 0 0,0 0 0 0 0,0 0 0 0 0,0 0 0 0 0,0 0 0 0 0,-1-1 1 0 0,-4 6-1 0 0,-11 9 12 0 0,0-2 1 0 0,-1 0-1 0 0,-1-1 1 0 0,-1 0-1 0 0,-28 14 1 0 0,19-12 36 0 0,-52 42 1 0 0,60-40 24 0 0,0 2 0 0 0,1 0 0 0 0,1 1-1 0 0,-33 49 1 0 0,45-57-29 0 0,0 1 0 0 0,1-1 0 0 0,1 2 0 0 0,0-1 0 0 0,1 1 0 0 0,0 0 0 0 0,1 0 0 0 0,1 0 0 0 0,1 0 0 0 0,0 1 0 0 0,1-1 0 0 0,1 1 0 0 0,1-1 0 0 0,4 29 0 0 0,-3-30 14 0 0,1-1-1 0 0,1 1 1 0 0,5 13 0 0 0,-5-20-12 0 0,-1 0 1 0 0,1-1-1 0 0,1 1 1 0 0,-1-1-1 0 0,1-1 1 0 0,11 13-1 0 0,-4-7 43 0 0,1 0-1 0 0,1-1 1 0 0,0-1-1 0 0,21 13 1 0 0,64 27 412 0 0,9 6 421 0 0,-83-37-604 0 0,-23-17-187 0 0,-2-2-81 0 0,0 0 1 0 0,0 1-1 0 0,0-1 0 0 0,0 0 0 0 0,0 0 1 0 0,1 1-1 0 0,-1-1 0 0 0,0 0 1 0 0,0 0-1 0 0,0 0 0 0 0,0 1 1 0 0,1-1-1 0 0,-1 0 0 0 0,0 0 1 0 0,0 0-1 0 0,0 0 0 0 0,1 1 1 0 0,-1-1-1 0 0,0 0 0 0 0,0 0 0 0 0,1 0 1 0 0,-1 0-1 0 0,0 0 0 0 0,0 0 1 0 0,1 0-1 0 0,-1 0 0 0 0,1 0 1 0 0,-1 0 2 0 0,0 0 0 0 0,1 0 0 0 0,-1 1 0 0 0,0-1 0 0 0,1 0 1 0 0,-1 0-1 0 0,0 0 0 0 0,1 0 0 0 0,-1 0 0 0 0,0 1 1 0 0,1-1-1 0 0,-1 0 0 0 0,0 0 0 0 0,0 0 0 0 0,1 1 0 0 0,-1-1 1 0 0,0 0-1 0 0,0 1 0 0 0,1-1 0 0 0,-1 1 0 0 0,10 6 257 0 0,-9-6-248 0 0,0-1 1 0 0,0 1-1 0 0,-1-1 1 0 0,1 1-1 0 0,0-1 1 0 0,0 1-1 0 0,0-1 0 0 0,0 0 1 0 0,0 1-1 0 0,-1-1 1 0 0,1 0-1 0 0,2 1 1 0 0,0-1 27 0 0,-1 1 164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52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21 8431 0 0,'0'0'5768'0'0,"2"-2"-5065"0"0,-2 2-621 0 0,0 0 0 0 0,0-1 0 0 0,1 1-1 0 0,-1 0 1 0 0,0-1 0 0 0,0 1 0 0 0,0 0 0 0 0,1-1 0 0 0,-1 1-1 0 0,0 0 1 0 0,0-1 0 0 0,0 1 0 0 0,0 0 0 0 0,0-1 0 0 0,0 1 0 0 0,0 0-1 0 0,0-1 1 0 0,0 1 0 0 0,0-1 0 0 0,0 1 0 0 0,0 0 0 0 0,0-1 0 0 0,0 1-1 0 0,0 0 1 0 0,0-1 0 0 0,0 1 0 0 0,0 0 0 0 0,0-1 0 0 0,-1 0 0 0 0,0 1-32 0 0,1-1 0 0 0,-1 0 0 0 0,0 1 0 0 0,0-1 1 0 0,1 1-1 0 0,-1-1 0 0 0,0 1 0 0 0,0-1 1 0 0,0 1-1 0 0,0-1 0 0 0,0 1 0 0 0,0 0 0 0 0,-2-1 1 0 0,-3 1-50 0 0,-1-1 0 0 0,0 1 0 0 0,1 0 0 0 0,-1 1 0 0 0,0-1 0 0 0,1 1 0 0 0,-1 1 1 0 0,-11 3-1 0 0,-8 1-1 0 0,-29 7 0 0 0,25-5 0 0 0,-33 3 0 0 0,28-5 0 0 0,1 2 0 0 0,-63 22 0 0 0,65-19 0 0 0,18-6 15 0 0,-1-1-31 0 0,-24 12 1 0 0,36-14 30 0 0,0-1 1 0 0,0 1-1 0 0,-1 0 1 0 0,1 0-1 0 0,1 0 0 0 0,-1 1 1 0 0,0-1-1 0 0,1 1 1 0 0,-1 0-1 0 0,1 0 0 0 0,0-1 1 0 0,-3 6-1 0 0,4-5-9 0 0,0-1-1 0 0,1 0 1 0 0,-1 0 0 0 0,1 1-1 0 0,-1-1 1 0 0,1 1 0 0 0,0-1-1 0 0,0 0 1 0 0,0 1 0 0 0,0-1-1 0 0,0 1 1 0 0,2 2 0 0 0,-1 1-25 0 0,0-1 1 0 0,1 1 0 0 0,4 9-1 0 0,-2-10 26 0 0,-1 1 0 0 0,1-1 1 0 0,0 0-1 0 0,0 0 0 0 0,0-1 0 0 0,1 1 0 0 0,0-1 0 0 0,0 0 0 0 0,6 4 0 0 0,5 2-37 0 0,32 15 0 0 0,-20-12 1 0 0,33 21 0 0 0,-51-27 27 0 0,-1 0-1 0 0,0 0 1 0 0,0 0-1 0 0,0 1 1 0 0,-1 1 0 0 0,11 13-1 0 0,-11-9 3 0 0,-2 1 0 0 0,-3-1 23 0 0,-3-11 4 0 0,0 0 0 0 0,0 1-1 0 0,-1-1 1 0 0,1 0 0 0 0,0 0 0 0 0,-1 0 0 0 0,0 1-1 0 0,1-1 1 0 0,-1 0 0 0 0,0 0 0 0 0,0 0 0 0 0,-2 3 0 0 0,-17 19 380 0 0,15-19-269 0 0,-2 0-1 0 0,1 0 1 0 0,0-1 0 0 0,-1 0 0 0 0,0 0 0 0 0,0-1-1 0 0,-11 4 1 0 0,-53 13 308 0 0,43-14-320 0 0,0-2 0 0 0,0-1-1 0 0,0-1 1 0 0,-1-2 0 0 0,1 0 0 0 0,0-2 0 0 0,-42-9 0 0 0,57 9-60 0 0,3-1-27 0 0,8 3-179 0 0,5 0-1568 0 0,31 1-4159 0 0,-15-2-121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52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36 5959 0 0,'0'0'267'0'0,"-1"-1"0"0"0,-16-12-161 0 0,16 11 152 0 0,-1 0 1 0 0,0 0-1 0 0,0 1 0 0 0,0-1 0 0 0,0 0 0 0 0,-1 1 0 0 0,1 0 0 0 0,0-1 0 0 0,-1 1 0 0 0,1 0 0 0 0,-1 0 0 0 0,1 0 0 0 0,-1 1 0 0 0,1-1 0 0 0,-1 0 1 0 0,1 1-1 0 0,-1 0 0 0 0,0 0 0 0 0,1 0 0 0 0,-1 0 0 0 0,0 0 0 0 0,1 0 0 0 0,-1 1 0 0 0,0-1 0 0 0,1 1 0 0 0,-4 1 0 0 0,1 0-139 0 0,1 0-1 0 0,-1 0 0 0 0,1 1 0 0 0,0-1 1 0 0,-1 1-1 0 0,1 0 0 0 0,1 1 0 0 0,-1-1 0 0 0,0 1 1 0 0,1-1-1 0 0,0 1 0 0 0,0 0 0 0 0,0 0 1 0 0,0 1-1 0 0,0-1 0 0 0,1 0 0 0 0,0 1 1 0 0,-3 7-1 0 0,5-9-72 0 0,-1-1 0 0 0,1 1-1 0 0,-1-1 1 0 0,1 1 0 0 0,0 0 0 0 0,0-1 0 0 0,0 1-1 0 0,0-1 1 0 0,0 1 0 0 0,1 0 0 0 0,0 3-1 0 0,11 25 159 0 0,-8-24-135 0 0,1 0-1 0 0,-1-1 0 0 0,1 1 1 0 0,0-1-1 0 0,0-1 0 0 0,7 7 1 0 0,40 30 372 0 0,-29-24-249 0 0,9 5 158 0 0,44 25-1 0 0,-48-32-169 0 0,0 2 0 0 0,41 33 0 0 0,4 22-6 0 0,11 10-104 0 0,-80-80-27 0 0,5 2-22 0 0,-7-5-35 0 0,0 1 0 0 0,-1-1 0 0 0,1 1-1 0 0,0-1 1 0 0,0 0 0 0 0,-1 1 0 0 0,1-1 0 0 0,0 0 0 0 0,0 0 0 0 0,-1 0 0 0 0,1 0-1 0 0,0-1 1 0 0,2 0 0 0 0,-2 1 9 0 0,0-1-135 0 0,0 0 0 0 0,-1 0 0 0 0,1 0 1 0 0,0 0-1 0 0,0 0 0 0 0,0 0 0 0 0,-1-1 0 0 0,1 1 0 0 0,-1-1 0 0 0,1 1 0 0 0,-1-1 0 0 0,0 1 0 0 0,0-1 0 0 0,1 0 0 0 0,-1 0 1 0 0,0 0-1 0 0,1-2 0 0 0,-2 3 41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53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3 6447 0 0,'0'0'1808'0'0,"0"0"-1569"0"0,-1 0-1 0 0,1-1 0 0 0,0 1 1 0 0,-1 0-1 0 0,1 0 1 0 0,-1-1-1 0 0,1 1 0 0 0,-1 0 1 0 0,1 0-1 0 0,-1 0 0 0 0,1 0 1 0 0,0 0-1 0 0,-1 0 0 0 0,1 0 1 0 0,-1 0-1 0 0,1 0 0 0 0,-1 0 1 0 0,1 0-1 0 0,-1 0 1 0 0,1 0-1 0 0,-1 0 0 0 0,-4 5 421 0 0,0 1-1 0 0,1-1 0 0 0,-5 8 1 0 0,9-11-329 0 0,-2 0-177 0 0,0 0 1 0 0,0 0-1 0 0,0 1 0 0 0,1-1 0 0 0,-1 1 0 0 0,1-1 1 0 0,-2 6-1 0 0,-8 11 261 0 0,-8 2-4 0 0,-1 0 0 0 0,-2-2-1 0 0,-26 19 1 0 0,-74 43 142 0 0,64-47-346 0 0,-56 37-85 0 0,109-66-94 0 0,1-2-8 0 0,1-1 1 0 0,-1 2-1 0 0,1-1 1 0 0,0 0-1 0 0,-4 6 1 0 0,5-5 36 0 0,-3 5-35 0 0,5-5 22 0 0,11 10-88 0 0,-5-12 1 0 0,-3-1 17 0 0,2 0-87 0 0,0 0 1 0 0,1 1 0 0 0,-1-2 0 0 0,0 1-1 0 0,1-1 1 0 0,-1 1 0 0 0,11-2 0 0 0,20-4-5619 0 0,-13 2-352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58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1 165 919 0 0,'0'0'8836'0'0,"2"-1"-8377"0"0,0 1-184 0 0,0 0 0 0 0,-1-1-1 0 0,1 1 1 0 0,0 0 0 0 0,0 0 0 0 0,0 0-1 0 0,-1 0 1 0 0,4 0 0 0 0,4 1 159 0 0,9-2 344 0 0,0-1 0 0 0,28-6 0 0 0,1-1-142 0 0,40-2-168 0 0,21 4-162 0 0,-46 0-180 0 0,-16 0-82 0 0,-3 5 29 0 0,54 4-1 0 0,-19 0-21 0 0,46 2 173 0 0,-91-6-53 0 0,1 2 1 0 0,0 1-1 0 0,-1 2 0 0 0,41 9 0 0 0,-2 7-107 0 0,-51-13-66 0 0,-15-7 3 0 0,-1 0 11 0 0,35-1 21 0 0,65-11 1 0 0,-65 6-9 0 0,63-1 0 0 0,-95 8-25 0 0,16 1 0 0 0,-9 1 0 0 0,4 0 0 0 0,-15-1 0 0 0,33 7 0 0 0,-32-7 0 0 0,20 0 0 0 0,12-3 0 0 0,54-9 0 0 0,-69 8 0 0 0,55-7 0 0 0,-38 8 0 0 0,53-2 0 0 0,-31 1 56 0 0,91-16-1 0 0,21-2 58 0 0,-171 21-109 0 0,17 2 49 0 0,8 3-46 0 0,4-2-7 0 0,-26-2 0 0 0,22 2 0 0 0,-2-3 14 0 0,1-1 0 0 0,41-8-1 0 0,2 0 28 0 0,16 3 260 0 0,115-14-86 0 0,-196 19-216 0 0,0 0 0 0 0,0 0 0 0 0,0 0 0 0 0,0-1 0 0 0,5-2 0 0 0,5-2 90 0 0,1 1 0 0 0,19-6 0 0 0,-29 9-8 0 0,1 2-38 0 0,0 0 30 0 0,6 0-19 0 0,2 3-44 0 0,-2 0-23 0 0,-10-2-80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4:39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128 556 4807 0 0,'-51'39'3994'0'0,"55"-54"-2649"0"0,4-3-1034 0 0,1 0 0 0 0,1 0 0 0 0,0 1 0 0 0,1 0 1 0 0,21-23-1 0 0,-9 10-61 0 0,102-113 910 0 0,11 10-162 0 0,-134 131-989 0 0,21-19 147 0 0,0 1 1 0 0,46-29-1 0 0,-55 41-43 0 0,0 0-1 0 0,1 1 1 0 0,0 0-1 0 0,0 1 1 0 0,0 1 0 0 0,31-6-1 0 0,-42 10-90 0 0,-1 1 0 0 0,1-1 0 0 0,-1 1 0 0 0,1 0-1 0 0,-1 0 1 0 0,1 1 0 0 0,-1-1 0 0 0,1 1 0 0 0,-1 0 0 0 0,1-1 0 0 0,-1 2-1 0 0,0-1 1 0 0,1 0 0 0 0,-1 1 0 0 0,0-1 0 0 0,0 1 0 0 0,0 0-1 0 0,0 0 1 0 0,0 0 0 0 0,-1 0 0 0 0,1 1 0 0 0,-1-1 0 0 0,1 1 0 0 0,-1-1-1 0 0,2 4 1 0 0,0 1 17 0 0,0 0-1 0 0,0 0 1 0 0,-1 0-1 0 0,0 1 1 0 0,0-1 0 0 0,-1 1-1 0 0,0-1 1 0 0,-1 1-1 0 0,1 0 1 0 0,-1 9-1 0 0,-1 0-18 0 0,0 1 0 0 0,-1-1-1 0 0,-1 0 1 0 0,-1 0 0 0 0,-1-1-1 0 0,0 1 1 0 0,-1-1 0 0 0,0 0-1 0 0,-2 0 1 0 0,0 0 0 0 0,-16 26-1 0 0,1-8 46 0 0,-1-1 0 0 0,-3 0 0 0 0,-51 51 0 0 0,52-61-21 0 0,-1-1-1 0 0,-1-1 0 0 0,0-1 1 0 0,-2-2-1 0 0,-46 23 0 0 0,-162 56 30 0 0,201-84-82 0 0,9-3-497 0 0,-1-2 1 0 0,-33 6-1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58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6447 0 0,'0'0'499'0'0,"2"-1"-328"0"0,15-6-121 0 0,-14 6 546 0 0,0-1 0 0 0,0 1 0 0 0,0 0 0 0 0,0 0 0 0 0,-1 0 0 0 0,7 0 0 0 0,-8 1-446 0 0,1 0 0 0 0,0 0-1 0 0,-1 0 1 0 0,1 1 0 0 0,0-1-1 0 0,-1 0 1 0 0,1 1 0 0 0,0 0-1 0 0,-1-1 1 0 0,1 1-1 0 0,-1 0 1 0 0,1 0 0 0 0,-1 0-1 0 0,1 0 1 0 0,-1 0 0 0 0,2 1-1 0 0,7 9 313 0 0,-1-1 0 0 0,0 2 1 0 0,0-1-1 0 0,-1 1 0 0 0,11 23 0 0 0,-2-4-8 0 0,0-3-200 0 0,1-2-1 0 0,1 1 1 0 0,1-2 0 0 0,2-1 0 0 0,35 32-1 0 0,-42-43-185 0 0,0-2 0 0 0,1 0-1 0 0,0-1 1 0 0,0 0 0 0 0,1-2-1 0 0,1 0 1 0 0,-1 0 0 0 0,1-2-1 0 0,0 0 1 0 0,32 5 0 0 0,66 0 1056 0 0,-73-8-208 0 0,59 11 1 0 0,-99-13-779 0 0,-1 0-70 0 0,-2-1-69 0 0,0 0 0 0 0,0 0 0 0 0,1 0 0 0 0,-1 0 0 0 0,0 0 0 0 0,0 0 0 0 0,1 0 0 0 0,-1 0-1 0 0,0 0 1 0 0,0 0 0 0 0,1 0 0 0 0,-1 0 0 0 0,0 1 0 0 0,0-1 0 0 0,0 0 0 0 0,1 0 0 0 0,-1 0-1 0 0,0 0 1 0 0,0 0 0 0 0,0 0 0 0 0,0 1 0 0 0,1-1 0 0 0,-1 0 0 0 0,0 0 0 0 0,0 0-1 0 0,0 1 1 0 0,0-1 0 0 0,0 0 0 0 0,0 0 0 0 0,0 0 0 0 0,0 1 0 0 0,1-1 0 0 0,-1 0 0 0 0,0 0-1 0 0,0 1 1 0 0,0-1 0 0 0,0 0 0 0 0,0 0 0 0 0,0 0 0 0 0,0 1 0 0 0,0-1 0 0 0,0 0-1 0 0,0 0 1 0 0,-1 1 0 0 0,1-1 0 0 0,0 0 0 0 0,0 0 0 0 0,0 0 0 0 0,0 1 0 0 0,0-1 0 0 0,0 0-1 0 0,0 0 1 0 0,0 0 0 0 0,-1 1 0 0 0,-5 3-64 0 0,-2 0-275 0 0,0 1 1 0 0,0-2-1 0 0,0 1 1 0 0,0-1-1 0 0,0 0 1 0 0,-1-1-1 0 0,-10 2 1 0 0,4-5-5028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59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1 10479 0 0,'0'0'1171'0'0,"-2"1"-878"0"0,-6 3-27 0 0,0 1 0 0 0,1 0 0 0 0,-1 0 0 0 0,2 1 0 0 0,-1 0 0 0 0,0 0 0 0 0,-7 11 0 0 0,-47 45 1784 0 0,38-38-1796 0 0,-1 0 1 0 0,-1-2 0 0 0,-1-1 0 0 0,-1 0 0 0 0,0-3 0 0 0,-2 0-1 0 0,-43 20 1 0 0,-109 46 721 0 0,180-83-814 0 0,-1 0-98 0 0,1 0 0 0 0,-1 0 0 0 0,1 0-1 0 0,0 1 1 0 0,-1-1 0 0 0,1 1 0 0 0,0-1 0 0 0,0 1 0 0 0,0-1 0 0 0,0 1 0 0 0,0-1 0 0 0,-1 4 0 0 0,2-3-61 0 0,-4 5 77 0 0,3-5-34 0 0,8-4-4656 0 0,-4 2 4372 0 0,-1 0 1 0 0,0 0 0 0 0,0-1 0 0 0,0 1 0 0 0,0-1 0 0 0,0 1 0 0 0,0-1-1 0 0,0 0 1 0 0,0 0 0 0 0,3-2 0 0 0,10-7-882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4:59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 4607 0 0,'0'0'5067'0'0,"0"-2"-3511"0"0,-5 14 4153 0 0,-19 69-5161 0 0,7 15 284 0 0,17-93-728 0 0,-6 31 802 0 0,7-27-781 0 0,-1-3-68 0 0,0 0 0 0 0,0 1 0 0 0,0-1 0 0 0,0 0-1 0 0,-1 1 1 0 0,0-1 0 0 0,1 0 0 0 0,-2 0 0 0 0,-2 8 0 0 0,0-2-73 0 0,-2 4-2716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5:00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8551 0 0,'0'0'7016'0'0,"2"-1"-6185"0"0,-1 0-515 0 0,0 0 200 0 0,1-1 0 0 0,0 1-1 0 0,0 0 1 0 0,0 0 0 0 0,1 0 0 0 0,-1 0 0 0 0,4-1 0 0 0,-5 2-509 0 0,-1 1 0 0 0,1 0 1 0 0,-1 0-1 0 0,1 0 1 0 0,-1 0-1 0 0,1 0 1 0 0,-1 0-1 0 0,1-1 1 0 0,-1 1-1 0 0,0 0 1 0 0,1 2-1 0 0,0 0-2 0 0,3 8 6 0 0,-3-9 110 0 0,-1 0-37 0 0,0 3-222 0 0,0-5 150 0 0,0 0 0 0 0,0 0 0 0 0,-1 0 0 0 0,1 0 0 0 0,0 0 0 0 0,0 0 0 0 0,0 0 0 0 0,0 0 0 0 0,0 0 0 0 0,0 1 1 0 0,0-1-1 0 0,0 0 0 0 0,0 0 0 0 0,0 0 0 0 0,0 0 0 0 0,0 0 0 0 0,0 0 0 0 0,0 0 0 0 0,0 1 0 0 0,0-1 0 0 0,0 0 0 0 0,0 0 0 0 0,0 0 1 0 0,0 0-1 0 0,0 0 0 0 0,0 0 0 0 0,0 0 0 0 0,0 1 0 0 0,0-1 0 0 0,0 0 0 0 0,0 0 0 0 0,0 0 0 0 0,0 0 0 0 0,0 0 0 0 0,0 0 0 0 0,0 0 0 0 0,1 0 1 0 0,-1 0-1 0 0,0 1 0 0 0,0-1 0 0 0,0 0 0 0 0,0 0 0 0 0,0 0 0 0 0,0 0 0 0 0,0 0 0 0 0,0 0 0 0 0,0 0 0 0 0,1 0 0 0 0,-1 0 0 0 0,0 0 0 0 0,0 0 1 0 0,0 0-1 0 0,19-14 422 0 0,-12 8-423 0 0,-4 3 42 0 0,4-2 11 0 0,-5 4 128 0 0,1 1-139 0 0,6 0-31 0 0,-7 0 31 0 0,0 1 0 0 0,7 3-27 0 0,-7-3 543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5:02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0 2303 0 0,'0'0'5748'0'0,"-2"1"-5678"0"0,-5 5-56 0 0,-4-1-2 0 0,1-3 47 0 0,-11 2 1412 0 0,10 4 1433 0 0,-28 25-510 0 0,31-27-2382 0 0,7-5 336 0 0,-1 1-268 0 0,-4 5-53 0 0,-17 13 508 0 0,17-16 1287 0 0,4-2-1768 0 0,-4 2-33 0 0,5-2 956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5:05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5527 0 0,'0'0'11999'0'0,"3"1"-11870"0"0,46 13 418 0 0,52 8 0 0 0,-57-15-363 0 0,-2 3 0 0 0,55 20 0 0 0,-72-20-169 0 0,1 1 0 0 0,24 16 0 0 0,-42-22-12 0 0,-1 0-1 0 0,0 0 1 0 0,0 0 0 0 0,-1 1-1 0 0,1-1 1 0 0,-1 2 0 0 0,0-1-1 0 0,-1 1 1 0 0,0 0 0 0 0,9 13-1 0 0,-13-17-10 0 0,0 0-1 0 0,-1 0 0 0 0,1 0 1 0 0,0-1-1 0 0,-1 1 1 0 0,1 0-1 0 0,-1 0 0 0 0,0 0 1 0 0,0 0-1 0 0,0 0 1 0 0,-1 0-1 0 0,1 0 0 0 0,-1-1 1 0 0,1 1-1 0 0,-1 0 0 0 0,0 0 1 0 0,0 0-1 0 0,0-1 1 0 0,0 1-1 0 0,-1 0 0 0 0,1-1 1 0 0,-1 0-1 0 0,1 1 1 0 0,-1-1-1 0 0,0 0 0 0 0,0 0 1 0 0,-4 4-1 0 0,-1 0-23 0 0,0 0-1 0 0,-1 0 1 0 0,0 0 0 0 0,0-1-1 0 0,0 0 1 0 0,0-1 0 0 0,-12 5-1 0 0,-13 2 29 0 0,-1 0 0 0 0,-61 10 0 0 0,-17-9 4 0 0,102-12 11 0 0,7 0 42 0 0,6-4-114 0 0,0 0 0 0 0,0 0-1 0 0,0 0 1 0 0,0 0 0 0 0,1 1 0 0 0,-1-1-1 0 0,1 1 1 0 0,0 0 0 0 0,0 0 0 0 0,0 0-1 0 0,1 0 1 0 0,5-2 0 0 0,10-4-1099 0 0,32-10-1 0 0,-27 11 21 0 0,8-4-155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5:06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13 4143 0 0,'0'0'319'0'0,"0"-2"-210"0"0,-2-8 8406 0 0,4 17-8211 0 0,-1 0 1 0 0,1 0-1 0 0,1 0 1 0 0,-1 0-1 0 0,1 0 1 0 0,0-1-1 0 0,1 1 1 0 0,4 6-1 0 0,39 47 816 0 0,-43-55-977 0 0,36 40 870 0 0,67 56 1 0 0,56 32 2 0 0,-84-71-711 0 0,-45-35-193 0 0,1-3 1 0 0,66 36 0 0 0,-97-58-33 0 0,6 2-28 0 0,-8-3-108 0 0,-16-5-7876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5:06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0 5527 0 0,'0'0'8539'0'0,"-2"3"-7775"0"0,-14 21 35 0 0,-18 32 1 0 0,18-28-580 0 0,-21 28 1 0 0,4-13-50 0 0,-2-1 1 0 0,-1-2-1 0 0,-3-1 1 0 0,-81 62-1 0 0,10-31 231 0 0,50-33-292 0 0,41-23-116 0 0,1 0-1 0 0,0 2 1 0 0,-15 18 0 0 0,20-21-281 0 0,5-3-4870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5:07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573 122 1375 0 0,'1'-2'450'0'0,"0"-3"1416"0"0,0 0 0 0 0,0 0 0 0 0,-1 0 1 0 0,1 0-1 0 0,-1-9 0 0 0,-1 11-1671 0 0,1 0 0 0 0,-1 0 0 0 0,0 1 0 0 0,0-1 0 0 0,0 0 0 0 0,0 1 0 0 0,0-1 0 0 0,-1 1 0 0 0,1-1 0 0 0,-1 1 0 0 0,0 0 0 0 0,0-1 0 0 0,-2-1 0 0 0,0 0-120 0 0,-1 0 0 0 0,1 1-1 0 0,-1-1 1 0 0,0 1 0 0 0,0 0 0 0 0,-8-3 0 0 0,7 3-77 0 0,-1 0 1 0 0,0 1-1 0 0,0 0 1 0 0,0 0-1 0 0,-1 1 1 0 0,1 0-1 0 0,0 0 1 0 0,-1 0-1 0 0,1 1 1 0 0,0 0-1 0 0,-10 2 1 0 0,3 2 34 0 0,0 0 0 0 0,0 1 0 0 0,1 0 0 0 0,-21 12 0 0 0,-49 35 123 0 0,69-44-152 0 0,-31 23-4 0 0,0 2 0 0 0,-62 60 0 0 0,100-86 0 0 0,0 1 0 0 0,-8 11 0 0 0,7-3 0 0 0,8-15 12 0 0,0-1 0 0 0,0 1 0 0 0,-1-1 0 0 0,1 1-1 0 0,0-1 1 0 0,0 1 0 0 0,0-1 0 0 0,0 1 0 0 0,0-1 0 0 0,0 1-1 0 0,0-1 1 0 0,0 1 0 0 0,0-1 0 0 0,0 1 0 0 0,0-1 0 0 0,0 1-1 0 0,0-1 1 0 0,1 1 0 0 0,-1-1 0 0 0,0 1 0 0 0,0-1 0 0 0,1 1-1 0 0,-1-1 1 0 0,0 1 0 0 0,0-1 0 0 0,1 0 0 0 0,0 1 0 0 0,12 4 510 0 0,-11-4-472 0 0,9 0 151 0 0,0 1 1 0 0,0-1-1 0 0,0-1 0 0 0,0 0 0 0 0,0-1 0 0 0,17-2 1 0 0,66-20 625 0 0,-41 9-743 0 0,78-29-41 0 0,-106 34-103 0 0,-18 7 15 0 0,3-2-7 0 0,10-13-150 0 0,-17 15 196 0 0,-1 0 1 0 0,0 0-1 0 0,0 0 0 0 0,1 0 0 0 0,-1 0 1 0 0,-1 0-1 0 0,1-1 0 0 0,0 1 0 0 0,1-4 1 0 0,3-4-58 0 0,-6 10 63 0 0,0-1-1 0 0,0 1 1 0 0,1 0-1 0 0,-1-1 1 0 0,0 1-1 0 0,0 0 1 0 0,0 0-1 0 0,0 0 1 0 0,1-1-1 0 0,-1 1 1 0 0,0 0-1 0 0,0 0 1 0 0,1 0-1 0 0,-1-1 1 0 0,0 1 0 0 0,0 0-1 0 0,1 0 1 0 0,-1 0-1 0 0,0 0 1 0 0,1 0-1 0 0,-1 0 1 0 0,0 0-1 0 0,0-1 1 0 0,1 1-1 0 0,1 1 1 0 0,1 1 0 0 0,4 11 0 0 0,-1-2 0 0 0,1 5 61 0 0,-1 1-1 0 0,0 0 1 0 0,-1 0-1 0 0,3 21 0 0 0,0-1 46 0 0,-6-32-42 0 0,-2-3-67 0 0,1 0 1 0 0,-1 0-1 0 0,1 0 0 0 0,0 0 0 0 0,0 0 1 0 0,0 0-1 0 0,0-1 0 0 0,0 1 0 0 0,0 0 1 0 0,3 2-1 0 0,-2-2-83 0 0,-1-1 5 0 0,-1-1 0 0 0,1 1 0 0 0,-1 0-1 0 0,1-1 1 0 0,-1 1 0 0 0,1 0 0 0 0,-1-1 0 0 0,1 1-1 0 0,0-1 1 0 0,-1 1 0 0 0,1-1 0 0 0,0 0 0 0 0,0 1-1 0 0,-1-1 1 0 0,2 1 0 0 0,1 0-196 0 0,-1 0-655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5:09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141 221 8607 0 0,'0'0'780'0'0,"-2"1"-640"0"0,-15 6 106 0 0,12-3-36 0 0,1 2 569 0 0,1-1-348 0 0,0 0 1 0 0,1 1-1 0 0,-1-1 1 0 0,-1 7-1 0 0,3-9-73 0 0,1-1-245 0 0,0 5 279 0 0,0 1 1 0 0,-3 13-1 0 0,2-19-224 0 0,-1 0 0 0 0,-9 4 6 0 0,0 0-1 0 0,0 0 0 0 0,-1-2 1 0 0,1 1-1 0 0,-17 3 0 0 0,26-7 35 0 0,0-1-106 0 0,0 1 327 0 0,4-4-146 0 0,13-9-23 0 0,22-15-62 0 0,14-13-195 0 0,-1-1 0 0 0,81-87 1 0 0,-32 32-563 0 0,-96 93 506 0 0,4 0 53 0 0,-5 2 370 0 0,1 3-316 0 0,9 5-44 0 0,5 5-12 0 0,-15-8 3 0 0,0-1 11 0 0,0 0-5 0 0,1 0 1 0 0,-1 1-1 0 0,0-1 1 0 0,0 0-1 0 0,0 1 1 0 0,0 0-1 0 0,0-1 1 0 0,-1 1-1 0 0,0 0 1 0 0,0 0-1 0 0,1 5 1 0 0,12 37 30 0 0,-9-32 5 0 0,4 7-34 0 0,-8-17 12 0 0,-1 0 25 0 0,0-2-29 0 0,-1 1 1 0 0,1-1-1 0 0,0 1 1 0 0,-1-1-1 0 0,0 1 1 0 0,0-1-1 0 0,0 1 1 0 0,0-1 0 0 0,0 0-1 0 0,-3 5 1 0 0,-18 21 191 0 0,4-5-45 0 0,12-12-112 0 0,0 0-1 0 0,1 1 1 0 0,1-1-1 0 0,-1 1 0 0 0,2 0 1 0 0,-4 19-1 0 0,6-19-40 0 0,0-7 32 0 0,1 7-33 0 0,0-1-40 0 0,0-8-136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4:39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221 121 3223 0 0,'38'-35'390'0'0,"17"-16"-366"0"0,-19 16 5524 0 0,-38 36-5498 0 0,0-1-1 0 0,0 1 1 0 0,0 0 0 0 0,0 0 0 0 0,0 0 0 0 0,0 0 0 0 0,0 0 0 0 0,0 0 0 0 0,0 1 0 0 0,-3 2 0 0 0,0 0 85 0 0,-38 27 1070 0 0,-66 64 1 0 0,87-73-858 0 0,1 2 0 0 0,1 0 0 0 0,2 1 1 0 0,-21 36-1 0 0,30-46-172 0 0,1 0 1 0 0,1 1 0 0 0,0 0 0 0 0,-5 19 0 0 0,11-30-92 0 0,0 1 1 0 0,0 0-1 0 0,0 0 1 0 0,1 0-1 0 0,0 0 1 0 0,1 11 0 0 0,-1-14-12 0 0,1 1 0 0 0,0-1 1 0 0,0 0-1 0 0,0 1 1 0 0,0-1-1 0 0,1 0 1 0 0,-1 0-1 0 0,1 0 0 0 0,0 0 1 0 0,0 0-1 0 0,0 0 1 0 0,5 4-1 0 0,-5-5-23 0 0,0 0-1 0 0,1-1 0 0 0,-1 1 1 0 0,1-1-1 0 0,0 1 0 0 0,-1-1 1 0 0,1 0-1 0 0,0 0 0 0 0,0 0 1 0 0,0 0-1 0 0,0-1 0 0 0,-1 1 0 0 0,1-1 1 0 0,0 0-1 0 0,0 0 0 0 0,0 0 1 0 0,0 0-1 0 0,0 0 0 0 0,0-1 1 0 0,0 1-1 0 0,5-3 0 0 0,4 0 62 0 0,0-1-1 0 0,0-1 0 0 0,20-11 0 0 0,-20 9-66 0 0,0 0 0 0 0,0-1-1 0 0,-1-1 1 0 0,0 0 0 0 0,0 0 0 0 0,-1-1-1 0 0,0-1 1 0 0,-1 0 0 0 0,-1 0 0 0 0,14-21-1 0 0,-17 22-72 0 0,0 1 1 0 0,-1-1-1 0 0,0 0 0 0 0,-1 0 0 0 0,0 0 0 0 0,0 0 0 0 0,-1 0 1 0 0,0-1-1 0 0,-1 1 0 0 0,0-1 0 0 0,-1 0 0 0 0,0 1 0 0 0,-1-1 1 0 0,0 1-1 0 0,-2-11 0 0 0,2 16-116 0 0,0 1 0 0 0,0-1 1 0 0,-1 1-1 0 0,1 0 0 0 0,-1 0 0 0 0,0-1 1 0 0,0 1-1 0 0,-1 0 0 0 0,1 1 1 0 0,-1-1-1 0 0,0 0 0 0 0,1 1 0 0 0,-2 0 1 0 0,1-1-1 0 0,0 1 0 0 0,-1 0 0 0 0,1 1 1 0 0,-1-1-1 0 0,0 1 0 0 0,0-1 0 0 0,0 1 1 0 0,0 0-1 0 0,0 1 0 0 0,-1-1 0 0 0,1 1 1 0 0,0 0-1 0 0,-1 0 0 0 0,1 0 0 0 0,-1 0 1 0 0,1 1-1 0 0,-1 0 0 0 0,0 0 1 0 0,1 0-1 0 0,-1 0 0 0 0,-5 2 0 0 0,6-1 388 0 0,2-1-1488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5:09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38 2303 0 0,'1'-2'167'0'0,"1"0"-107"0"0,9-17 7851 0 0,-12 18-7703 0 0,1 0-1 0 0,0 0 1 0 0,-1 0 0 0 0,1 0 0 0 0,-1 1 0 0 0,0-1 0 0 0,1 0 0 0 0,-1 0-1 0 0,1 1 1 0 0,-1-1 0 0 0,0 0 0 0 0,0 1 0 0 0,1-1 0 0 0,-1 1 0 0 0,0-1-1 0 0,0 1 1 0 0,0-1 0 0 0,0 1 0 0 0,1 0 0 0 0,-1-1 0 0 0,0 1 0 0 0,0 0 0 0 0,0 0-1 0 0,0-1 1 0 0,0 1 0 0 0,-1 0 0 0 0,-1 1-125 0 0,1-1-1 0 0,0 0 1 0 0,0 1-1 0 0,0 0 1 0 0,0 0 0 0 0,0 0-1 0 0,0 0 1 0 0,0 0 0 0 0,0 0-1 0 0,0 0 1 0 0,-2 2-1 0 0,-2 2-171 0 0,0 1 0 0 0,1-1 0 0 0,-1 1 0 0 0,1 0 0 0 0,-8 13 0 0 0,0 0 44 0 0,-1 0 1 0 0,0 0 0 0 0,-2-2-1 0 0,0 0 1 0 0,-28 23-1 0 0,-21 22-3 0 0,51-47 464 0 0,2 1 0 0 0,-21 32 0 0 0,32-45-357 0 0,0-1-1 0 0,0 1 1 0 0,1-1-1 0 0,-1 1 0 0 0,1-1 1 0 0,0 1-1 0 0,0-1 1 0 0,0 1-1 0 0,0-1 1 0 0,0 1-1 0 0,0-1 0 0 0,1 1 1 0 0,-1-1-1 0 0,1 1 1 0 0,0-1-1 0 0,1 4 1 0 0,-2-5-46 0 0,1 0 0 0 0,-1-1 0 0 0,1 1 0 0 0,-1 0 0 0 0,1 0 0 0 0,-1-1 0 0 0,1 1 0 0 0,-1-1 0 0 0,1 1 0 0 0,-1 0 0 0 0,1-1 0 0 0,0 1 0 0 0,-1-1 0 0 0,1 0 0 0 0,0 1 1 0 0,0-1-1 0 0,-1 1 0 0 0,2-1 0 0 0,1 2 29 0 0,4 1 45 0 0,0 0-1 0 0,0 0 1 0 0,0-1-1 0 0,0 1 1 0 0,1-2-1 0 0,-1 1 1 0 0,0-1-1 0 0,1 0 1 0 0,-1 0-1 0 0,1-1 1 0 0,8-1-1 0 0,0 0 74 0 0,0-1 0 0 0,0-1 0 0 0,0 0 0 0 0,18-7 0 0 0,-24 6-132 0 0,1-1 0 0 0,0 0 0 0 0,-1-1 0 0 0,0 0 1 0 0,-1 0-1 0 0,1-1 0 0 0,-1-1 0 0 0,0 1 0 0 0,-1-1 1 0 0,0-1-1 0 0,0 0 0 0 0,-1 0 0 0 0,12-20 0 0 0,-14 22-43 0 0,-1-1-1 0 0,0 0 0 0 0,0 0 1 0 0,-1 0-1 0 0,0 0 0 0 0,-1-1 1 0 0,0 1-1 0 0,0-1 0 0 0,-1 1 1 0 0,0-1-1 0 0,0 0 0 0 0,-1 1 1 0 0,0-1-1 0 0,0 0 0 0 0,-1 0 1 0 0,-1 1-1 0 0,1-1 0 0 0,-1 1 1 0 0,-5-12-1 0 0,6 18-116 0 0,0 0 0 0 0,0 0 1 0 0,0 0-1 0 0,0 0 0 0 0,-1 0 0 0 0,1 1 1 0 0,-1-1-1 0 0,1 0 0 0 0,-1 1 0 0 0,0-1 0 0 0,0 1 1 0 0,0 0-1 0 0,0-1 0 0 0,0 1 0 0 0,0 0 1 0 0,-3-1-1 0 0,4 1-1152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5:10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81 276 12671 0 0,'0'0'579'0'0,"-2"2"-15"0"0,-1-1-393 0 0,-14 15-117 0 0,12-11 169 0 0,0 1 0 0 0,1-1 0 0 0,-1 1 0 0 0,1 1 0 0 0,-3 6 0 0 0,6-12 11 0 0,-3 14 318 0 0,3-4-332 0 0,0-8-33 0 0,0 8-112 0 0,1-9-55 0 0,0 0 1 0 0,0-1 0 0 0,0 1 0 0 0,0 0-1 0 0,-1 0 1 0 0,1 0 0 0 0,-1 0 0 0 0,1 0-1 0 0,-1 0 1 0 0,0 0 0 0 0,1 0 0 0 0,-1-1-1 0 0,0 1 1 0 0,0 0 0 0 0,-2 1 0 0 0,-7 10 2732 0 0,10-15-2476 0 0,0-2-197 0 0,0 0 0 0 0,0 0 0 0 0,0 0 0 0 0,1 0-1 0 0,0 0 1 0 0,-1 0 0 0 0,2 0 0 0 0,-1 0 0 0 0,0 1 0 0 0,1-1 0 0 0,-1 0-1 0 0,5-6 1 0 0,5-7-14 0 0,15-19 0 0 0,-21 29-18 0 0,24-32-37 0 0,-18 23-87 0 0,0 0-1 0 0,2 0 1 0 0,0 1 0 0 0,1 1-1 0 0,17-15 1 0 0,-23 23-66 0 0,22-18-378 0 0,1 2-1 0 0,1 2 1 0 0,46-23-1 0 0,-64 37 548 0 0,16-7 170 0 0,32-10 0 0 0,-60 22 173 0 0,5 4-81 0 0,-7-3-277 0 0,0 1 0 0 0,1-1-1 0 0,-1 0 1 0 0,1 0 0 0 0,-1 0 0 0 0,1 0-1 0 0,-1 1 1 0 0,1-1 0 0 0,-1 0-1 0 0,0 0 1 0 0,1 1 0 0 0,-1-1 0 0 0,1 0-1 0 0,-1 1 1 0 0,0-1 0 0 0,0 0-1 0 0,1 1 1 0 0,-1-1 0 0 0,0 1 0 0 0,1-1-1 0 0,-1 1 1 0 0,0-1 0 0 0,0 0-1 0 0,1 2 1 0 0,0 3 23 0 0,1 0-1 0 0,-1 0 1 0 0,0 0 0 0 0,0 0-1 0 0,0 0 1 0 0,-1 0 0 0 0,0 1-1 0 0,0-1 1 0 0,0 0 0 0 0,-1 0-1 0 0,-1 9 1 0 0,-4 9 125 0 0,-10 30 0 0 0,6-23-76 0 0,4-11-49 0 0,-35 107 209 0 0,39-122-201 0 0,-1 8-33 0 0,0 0 1 0 0,-2 1 24 0 0,5-11-126 0 0,0 10-1425 0 0,0-10 21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5:1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9215 0 0,'0'0'9199'0'0,"2"-1"-8600"0"0,91-28 1542 0 0,-62 18-1983 0 0,0 1-1 0 0,61-10 1 0 0,-90 20-1018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5:10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34 280 2759 0 0,'0'0'126'0'0,"-2"2"498"0"0,-1 3 1237 0 0,0 1 0 0 0,1 0 0 0 0,-1-1 1 0 0,1 1-1 0 0,0 0 0 0 0,-2 10 0 0 0,-4 39 1513 0 0,5-27-3655 0 0,2-21 354 0 0,1-5-75 0 0,2 17 88 0 0,-1-17 214 0 0,0-2-283 0 0,1-1-1 0 0,-1 1 0 0 0,1 0 1 0 0,0-1-1 0 0,-1 0 0 0 0,1 1 1 0 0,-1-1-1 0 0,1 0 1 0 0,-1 0-1 0 0,1 0 0 0 0,-1 0 1 0 0,0 0-1 0 0,1 0 0 0 0,1-2 1 0 0,17-21 84 0 0,-18 21-80 0 0,24-35 179 0 0,-12 17-76 0 0,20-22 0 0 0,-9 18-205 0 0,1 0 0 0 0,1 1 0 0 0,1 2 0 0 0,48-29 0 0 0,131-60-1058 0 0,-164 90 1118 0 0,4-1 370 0 0,-44 20 785 0 0,-2 19-948 0 0,-1-9-145 0 0,-1 0-1 0 0,0 0 1 0 0,-1-1-1 0 0,0 1 0 0 0,0 0 1 0 0,-3 7-1 0 0,-23 46 171 0 0,20-43-185 0 0,-17 29 111 0 0,-16 37-47 0 0,38-79-49 0 0,2 0-28 0 0,-1 10-26 0 0,1-13-56 0 0,3 5 276 0 0,-1-2-1386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5:11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131 192 5063 0 0,'0'0'8590'0'0,"-2"1"-7665"0"0,1-1-765 0 0,0 1 0 0 0,1-1 0 0 0,-1 0 0 0 0,0 1 0 0 0,0-1 1 0 0,1 1-1 0 0,-1-1 0 0 0,0 1 0 0 0,1-1 0 0 0,-1 1 0 0 0,1-1 0 0 0,-1 1 0 0 0,1 0 0 0 0,-1-1 1 0 0,1 1-1 0 0,-1 0 0 0 0,1-1 0 0 0,0 1 0 0 0,-1 0 0 0 0,1 0 0 0 0,0-1 0 0 0,-1 1 0 0 0,1 1 0 0 0,1-1-95 0 0,0 0 0 0 0,0 0 0 0 0,0 0 0 0 0,0-1 0 0 0,0 1 0 0 0,0 0 0 0 0,0-1-1 0 0,0 1 1 0 0,0-1 0 0 0,0 1 0 0 0,0-1 0 0 0,0 1 0 0 0,1-1 0 0 0,-1 0-1 0 0,0 1 1 0 0,2-1 0 0 0,4 1 64 0 0,-1-1-1 0 0,1 0 1 0 0,-1 0-1 0 0,1-1 1 0 0,-1 1-1 0 0,0-1 1 0 0,1-1-1 0 0,11-3 1 0 0,6-1 98 0 0,-4 0-139 0 0,-1 0 1 0 0,0-1-1 0 0,0-1 0 0 0,-1-1 0 0 0,24-15 1 0 0,-38 21-107 0 0,0 1 0 0 0,0-1 0 0 0,-1 0 0 0 0,1 0 0 0 0,-1 0 0 0 0,0 0 0 0 0,0-1 0 0 0,0 1 0 0 0,0-1 1 0 0,0 0-1 0 0,3-7 0 0 0,-5 8-10 0 0,0 1 1 0 0,-1-1-1 0 0,1 1 1 0 0,0-1-1 0 0,-1 1 1 0 0,1-1-1 0 0,-1 1 1 0 0,0-1 0 0 0,0 1-1 0 0,0-1 1 0 0,0 0-1 0 0,-1 1 1 0 0,1-1-1 0 0,-1 1 1 0 0,1-1-1 0 0,-1 1 1 0 0,0-1-1 0 0,0 1 1 0 0,0 0-1 0 0,0-1 1 0 0,0 1-1 0 0,-3-3 1 0 0,2 2-49 0 0,0 0-1 0 0,0 0 1 0 0,0 0 0 0 0,0 0-1 0 0,-1 0 1 0 0,1 1 0 0 0,-1-1 0 0 0,0 1-1 0 0,0 0 1 0 0,0 0 0 0 0,0 0-1 0 0,0 0 1 0 0,-6-2 0 0 0,6 4 40 0 0,0 0-1 0 0,1 0 1 0 0,-1 0 0 0 0,0 0 0 0 0,0 0-1 0 0,1 1 1 0 0,-1 0 0 0 0,0-1 0 0 0,1 1-1 0 0,-1 0 1 0 0,0 0 0 0 0,1 0-1 0 0,-4 3 1 0 0,1-2-21 0 0,-9 5 6 0 0,1 1 1 0 0,0 0 0 0 0,-14 12 0 0 0,-15 10-13 0 0,24-19 53 0 0,0 1 1 0 0,1 1-1 0 0,0 1 1 0 0,1 0 0 0 0,-18 22-1 0 0,25-25 32 0 0,0 1-1 0 0,1 1 0 0 0,0-1 1 0 0,1 1-1 0 0,0 1 0 0 0,1-1 1 0 0,1 1-1 0 0,-7 23 1 0 0,7-18-5 0 0,3-13 7 0 0,0 1-1 0 0,0 0 0 0 0,1 0 0 0 0,0 0 1 0 0,0 0-1 0 0,1 0 0 0 0,0 9 1 0 0,1-15-84 0 0,-1 0 0 0 0,1-1-1 0 0,0 1 1 0 0,-1 0 0 0 0,1 0 0 0 0,0-1 0 0 0,-1 1 0 0 0,1 0 0 0 0,0-1 0 0 0,0 1 0 0 0,1 0 0 0 0,0 0-298 0 0,12 6-4017 0 0,3-3-1469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5:12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64 10735 0 0,'6'-2'293'0'0,"-1"1"0"0"0,0-2-1 0 0,10-4 1 0 0,11-6 74 0 0,-26 12-312 0 0,1 1 1 0 0,0 0-1 0 0,-1-1 1 0 0,1 1 0 0 0,-1-1-1 0 0,1 1 1 0 0,-1-1 0 0 0,0 1-1 0 0,1 0 1 0 0,-1-1-1 0 0,1 0 1 0 0,-1 1 0 0 0,0-1-1 0 0,1 1 1 0 0,-1-1 0 0 0,0 1-1 0 0,0-1 1 0 0,0 0-1 0 0,1 1 1 0 0,-1-1 0 0 0,0 0-1 0 0,0 1 1 0 0,0-1-1 0 0,0 1 1 0 0,0-1 0 0 0,0 0-1 0 0,0 1 1 0 0,0-1 0 0 0,0 0-1 0 0,-1 1 1 0 0,1-1-1 0 0,0 0 1 0 0,-1 0 8 0 0,1 0 0 0 0,-1 0 0 0 0,1-1-1 0 0,-1 1 1 0 0,0 0 0 0 0,1 1 0 0 0,-1-1 0 0 0,0 0 0 0 0,0 0-1 0 0,1 0 1 0 0,-1 0 0 0 0,0 1 0 0 0,0-1 0 0 0,0 0 0 0 0,0 1 0 0 0,0-1-1 0 0,0 0 1 0 0,0 1 0 0 0,-1 0 0 0 0,1-1 0 0 0,-1 1 0 0 0,-2-1 41 0 0,0 1 1 0 0,0 0 0 0 0,0 0 0 0 0,0 0 0 0 0,-1 0 0 0 0,1 1-1 0 0,0-1 1 0 0,0 1 0 0 0,0 0 0 0 0,1 1 0 0 0,-1-1 0 0 0,0 1 0 0 0,0-1-1 0 0,1 1 1 0 0,-1 0 0 0 0,1 1 0 0 0,-1-1 0 0 0,-3 4 0 0 0,-9 8-22 0 0,0 0 1 0 0,-17 22-1 0 0,25-27-75 0 0,-7 7 179 0 0,14-14-99 0 0,-3 3-1 0 0,4-1 1230 0 0,5-6-1300 0 0,0-1 1 0 0,0 1 0 0 0,0-1-1 0 0,-1 0 1 0 0,1 0 0 0 0,-1-1-1 0 0,1 1 1 0 0,-1-1 0 0 0,4-5-1 0 0,45-50-522 0 0,-51 58 390 0 0,-3 4-348 0 0,-4 20 37 0 0,-1 0-1 0 0,-16 38 1 0 0,-27 45-1751 0 0,31-67 1211 0 0,-22 41-2057 0 0,-66 162-2472 0 0,94-208 6031 0 0,-10 58 0 0 0,18-65 1133 0 0,1-1 0 0 0,1 53 0 0 0,2-63-1215 0 0,2 9 1254 0 0,-4 41 0 0 0,1-60-1359 0 0,-1 0 0 0 0,0 0 0 0 0,0 0 0 0 0,0 0 0 0 0,0 0 0 0 0,-4 6 0 0 0,-6 14 1102 0 0,6-7-983 0 0,3-11-346 0 0,1 0 1 0 0,-2 0-1 0 0,1 0 0 0 0,-6 10 1 0 0,7-15-141 0 0,0 0 1 0 0,0-1 0 0 0,-1 1 0 0 0,1-1 0 0 0,-1 0 0 0 0,1 0 0 0 0,-1 0 0 0 0,0 0-1 0 0,1 0 1 0 0,-1 0 0 0 0,0-1 0 0 0,0 1 0 0 0,0-1 0 0 0,0 0 0 0 0,-4 1 0 0 0,-1 0-89 0 0,-1-1 0 0 0,1 0 1 0 0,0 0-1 0 0,-1-1 0 0 0,1 0 1 0 0,-1 0-1 0 0,-13-4 1 0 0,-1 0-154 0 0,-34-12 1 0 0,43 11 268 0 0,-23-12 0 0 0,32 15 88 0 0,1 0-1 0 0,0-1 0 0 0,0 1 0 0 0,0-1 0 0 0,0 0 0 0 0,1 0 0 0 0,-1-1 0 0 0,1 1 0 0 0,-4-5 1 0 0,7 7-90 0 0,0 1 1 0 0,0-1-1 0 0,-1 0 1 0 0,1 1 0 0 0,0-1-1 0 0,0 0 1 0 0,0 1 0 0 0,0-1-1 0 0,0 0 1 0 0,0 0-1 0 0,0 1 1 0 0,0-1 0 0 0,0 0-1 0 0,0 0 1 0 0,0 1 0 0 0,1-1-1 0 0,-1 0 1 0 0,0 1 0 0 0,1-2-1 0 0,0 0 16 0 0,0-4-45 0 0,1 1-1 0 0,0 0 1 0 0,1-1 0 0 0,-1 1-1 0 0,1 0 1 0 0,0 1-1 0 0,1-1 1 0 0,-1 0 0 0 0,1 1-1 0 0,5-5 1 0 0,2-2-308 0 0,2 0 0 0 0,17-11 0 0 0,-4 4-948 0 0,1-2-335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5:12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1375 0 0,'0'0'66'0'0,"-2"2"-8"0"0,-14 17 12492 0 0,5-14-6878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5:13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40 1375 0 0,'0'-2'515'0'0,"0"-8"2397"0"0,0 9-1957 0 0,1 0 0 0 0,-1-1 0 0 0,0 1-1 0 0,0 0 1 0 0,1 0 0 0 0,-1-1 0 0 0,1 1 0 0 0,-1 0-1 0 0,5-6 4775 0 0,-3 5-4774 0 0,7-4-1064 0 0,-7 5 954 0 0,1 1-469 0 0,6 3-168 0 0,-7-3-74 0 0,0 3-20 0 0,-1 1-105 0 0,1 0 0 0 0,-1-1-1 0 0,0 1 1 0 0,0 0 0 0 0,0 0-1 0 0,0 0 1 0 0,-1 0 0 0 0,0 0-1 0 0,0 0 1 0 0,0 5 0 0 0,-1 0 0 0 0,0-1 0 0 0,-1 1 0 0 0,0-1 0 0 0,-5 12 0 0 0,-4 5 42 0 0,-29 49-1 0 0,36-67-33 0 0,-14 24 25 0 0,-34 53 23 0 0,51-82-130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5:13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11519 0 0,'0'0'4784'0'0,"13"9"-4600"0"0,2 0-184 0 0,1-2 0 0 0,2 2-4384 0 0,-2-2-896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5:14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55 381 5983 0 0,'0'0'274'0'0,"-1"2"-6"0"0,-7 7-172 0 0,-9 16 4909 0 0,16-25-4935 0 0,1 0 0 0 0,0 0 1 0 0,0 0-1 0 0,0 0 0 0 0,-1 0 0 0 0,1 0 1 0 0,0 0-1 0 0,0 0 0 0 0,0 0 0 0 0,0 0 0 0 0,-1 0 1 0 0,1 0-1 0 0,0 1 0 0 0,0-1 0 0 0,0 0 1 0 0,0 0-1 0 0,0 0 0 0 0,-1 0 0 0 0,1 0 0 0 0,0 1 1 0 0,0-1-1 0 0,0 0 0 0 0,0 0 0 0 0,0 0 1 0 0,0 0-1 0 0,0 1 0 0 0,0-1 0 0 0,0 0 0 0 0,-1 1 1 0 0,1-1 95 0 0,0 1 0 0 0,0-1 0 0 0,0 0 0 0 0,-1 1 0 0 0,1-1 0 0 0,0 1 0 0 0,0-1 0 0 0,-1 1 0 0 0,1-1 0 0 0,0 0 0 0 0,-1 1 0 0 0,1-1 0 0 0,-1 0 0 0 0,1 1 0 0 0,0-1 0 0 0,-1 0 0 0 0,1 1 0 0 0,-1-1 0 0 0,0 0-103 0 0,1 1-1 0 0,-1-1 0 0 0,1 0 0 0 0,0 0 1 0 0,-1 0-1 0 0,1 1 0 0 0,-1-1 1 0 0,1 0-1 0 0,-1 0 0 0 0,1 0 0 0 0,-1 0 1 0 0,1 0-1 0 0,-1 0 0 0 0,1 0 0 0 0,0 0 1 0 0,-1 0-1 0 0,1 0 0 0 0,-1 0 1 0 0,1 0-1 0 0,-1 0 0 0 0,1-1 0 0 0,-1 1 1 0 0,1 0-1 0 0,0 0 0 0 0,-1 0 1 0 0,1-1-1 0 0,-1 1 0 0 0,1 0 0 0 0,-1-1 1 0 0,1 0-5 0 0,-1 0 1 0 0,1 0-1 0 0,-1 1 0 0 0,1-1 1 0 0,0 0-1 0 0,-1 0 1 0 0,1 0-1 0 0,0 0 1 0 0,0 0-1 0 0,0 0 0 0 0,0 0 1 0 0,0 0-1 0 0,0-2 1 0 0,0-2 45 0 0,1 0 0 0 0,0 0 0 0 0,0 0 1 0 0,1 0-1 0 0,2-6 0 0 0,4-3 17 0 0,0 0-1 0 0,1 0 0 0 0,1 1 1 0 0,0 1-1 0 0,18-17 0 0 0,-6 4-71 0 0,17-17-20 0 0,2 1 1 0 0,2 1-1 0 0,94-65 0 0 0,-128 99-31 0 0,-6 3 4 0 0,0 1 0 0 0,0 0-1 0 0,0 0 1 0 0,0 0 0 0 0,1 1 0 0 0,-1-1 0 0 0,1 1 0 0 0,-1 0-1 0 0,7-1 1 0 0,-8 1 30 0 0,-2 1-20 0 0,1-1 0 0 0,-1 1 1 0 0,0 0-1 0 0,1 0 1 0 0,0 0-1 0 0,-1-1 0 0 0,1 1 1 0 0,-1 0-1 0 0,1 0 1 0 0,-1 0-1 0 0,1 0 1 0 0,-1 0-1 0 0,1 0 0 0 0,-1 0 1 0 0,1 0-1 0 0,-1 0 1 0 0,1 0-1 0 0,-1 0 0 0 0,1 1 1 0 0,-1-1-1 0 0,1 0 1 0 0,-1 0-1 0 0,1 1 1 0 0,9 8 1 0 0,-8-6-16 0 0,0 1 0 0 0,0-1 0 0 0,0 1 0 0 0,-1 0 1 0 0,0 0-1 0 0,1 0 0 0 0,-1 0 0 0 0,-1 0 0 0 0,1 0 0 0 0,0 0 0 0 0,-1 0 0 0 0,0 0 0 0 0,0 1 0 0 0,-1 6 0 0 0,-2 6-9 0 0,0 0-1 0 0,-7 19 1 0 0,7-27 10 0 0,-7 20 1 0 0,-1 0 0 0 0,-28 48 0 0 0,9-19 0 0 0,22-40-11 0 0,-2 3-80 0 0,-8 23 0 0 0,17-42-108 0 0,3-2-1558 0 0,6-3 1270 0 0,0 1 0 0 0,-1-1 0 0 0,1-1 0 0 0,7-4 0 0 0,2-4-5601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4:40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0 10591 0 0,'0'0'1320'0'0,"-1"2"-333"0"0,-22 44 3657 0 0,-19 21-3845 0 0,30-46-635 0 0,-11 24 0 0 0,-4 6-67 0 0,8-20-35 0 0,2-4-86 0 0,-19 43-1 0 0,18-19-1749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5:14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0 11519 0 0,'0'0'2078'0'0,"-1"2"-1134"0"0,-15 36 1251 0 0,-1-1-1655 0 0,-14 49-1 0 0,-45 212 141 0 0,10-89-344 0 0,50-169-324 0 0,-1 0 0 0 0,-2-1 0 0 0,-25 39 0 0 0,-31 30 75 0 0,43-67-3 0 0,3 3 0 0 0,1 0 1 0 0,-23 53-1 0 0,46-88-48 0 0,3-5-22 0 0,1-1 0 0 0,-1 1 0 0 0,1-1-1 0 0,0 1 1 0 0,0 0 0 0 0,1-1 0 0 0,-1 1-1 0 0,0 7 1 0 0,3-7 66 0 0,13 6-71 0 0,-8-11-69 0 0,-4 0-1 0 0,1 0-234 0 0,1 0 1 0 0,-1 0-1 0 0,1-1 0 0 0,-1 1 1 0 0,1-1-1 0 0,-1 0 0 0 0,0 0 0 0 0,0-1 1 0 0,0 0-1 0 0,0 1 0 0 0,-1-1 1 0 0,1 0-1 0 0,-1-1 0 0 0,1 1 0 0 0,-1-1 1 0 0,0 1-1 0 0,0-1 0 0 0,-1 0 0 0 0,1 0 1 0 0,-1 0-1 0 0,3-8 0 0 0,3-11-1237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5:14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24 149 15551 0 0,'-2'-1'712'0'0,"-1"1"-439"0"0,2 1-107 0 0,-1-1-1 0 0,1 0 1 0 0,0 0-1 0 0,-1-1 0 0 0,1 1 1 0 0,0 0-1 0 0,0 0 1 0 0,-1-1-1 0 0,1 1 1 0 0,0 0-1 0 0,0-1 1 0 0,-3 0-1 0 0,15 3 123 0 0,-1 1-1 0 0,1-2 1 0 0,-1 1 0 0 0,1-1-1 0 0,18-1 1 0 0,57-8 605 0 0,-80 7-834 0 0,205-37 1353 0 0,-88 13-750 0 0,83-9 170 0 0,56-10-472 0 0,-249 41-607 0 0,-10 2-77 0 0,-15 10-5539 0 0,-5 2-927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5:15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79 9671 0 0,'0'0'7616'0'0,"1"3"-7056"0"0,7 16-425 0 0,-4-15-143 0 0,-1-2 23 0 0,2 2 22 0 0,-1-1 1 0 0,1 1 0 0 0,0-1-1 0 0,0 0 1 0 0,0 0 0 0 0,0-1 0 0 0,0 1-1 0 0,0-1 1 0 0,1 0 0 0 0,-1-1 0 0 0,1 1-1 0 0,0-1 1 0 0,-1 0 0 0 0,1-1-1 0 0,0 1 1 0 0,0-1 0 0 0,-1 0 0 0 0,10-2-1 0 0,-2 1 28 0 0,-1-2 0 0 0,0 1 0 0 0,-1-2-1 0 0,1 1 1 0 0,0-2 0 0 0,-1 1-1 0 0,19-12 1 0 0,-7-2 31 0 0,-12 6-79 0 0,-10 7-19 0 0,0 1 3 0 0,2-8-1 0 0,-4-1 0 0 0,0 11-1 0 0,0 0 0 0 0,0 0 0 0 0,0 0-1 0 0,0 0 1 0 0,0 0 0 0 0,-1 0 0 0 0,1 0 0 0 0,-1 0 0 0 0,0 0-1 0 0,1 1 1 0 0,-1-1 0 0 0,0 0 0 0 0,0 1 0 0 0,0 0 0 0 0,0-1-1 0 0,0 1 1 0 0,0 0 0 0 0,0 0 0 0 0,-1 0 0 0 0,1 1-1 0 0,0-1 1 0 0,-1 0 0 0 0,1 1 0 0 0,0 0 0 0 0,-5-1 0 0 0,-6 0-71 0 0,-1 1 1 0 0,1 0-1 0 0,-19 3 0 0 0,23-2-27 0 0,-22 2-212 0 0,0 2 0 0 0,0 2 0 0 0,-53 18 0 0 0,62-17 234 0 0,1 1 0 0 0,0 1 0 0 0,1 1 1 0 0,0 1-1 0 0,-34 27 0 0 0,44-30 68 0 0,0 0-1 0 0,1 1 1 0 0,1 0-1 0 0,0 0 1 0 0,0 1 0 0 0,-9 16-1 0 0,12-19 0 0 0,1 1-1 0 0,1-1 0 0 0,-1 1 0 0 0,2-1 1 0 0,-1 1-1 0 0,1 0 0 0 0,0 0 0 0 0,1 0 0 0 0,0 0 1 0 0,0 11-1 0 0,2-16-20 0 0,-1 0 0 0 0,0 0 1 0 0,1-1-1 0 0,0 1 0 0 0,0 0 0 0 0,0 0 1 0 0,0-1-1 0 0,1 1 0 0 0,-1 0 0 0 0,1-1 1 0 0,0 0-1 0 0,0 1 0 0 0,0-1 0 0 0,1 0 1 0 0,-1 0-1 0 0,1 0 0 0 0,0 0 0 0 0,-1-1 1 0 0,1 1-1 0 0,1-1 0 0 0,-1 1 0 0 0,6 2 1 0 0,-1-1-45 0 0,1 0 0 0 0,0-1 0 0 0,-1 0 0 0 0,1-1 0 0 0,0 0 0 0 0,0 0 0 0 0,0-1 0 0 0,15 1 1 0 0,-1-2 0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5:15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589 112 4607 0 0,'2'-1'208'0'0,"52"-41"863"0"0,1 0 8829 0 0,-45 31-7866 0 0,-10 11-2005 0 0,0-1 0 0 0,1 1 0 0 0,-1 0 0 0 0,0-1 1 0 0,0 1-1 0 0,0 0 0 0 0,0-1 0 0 0,0 1 0 0 0,1-1 0 0 0,-1 1 0 0 0,0 0 1 0 0,0-1-1 0 0,0 1 0 0 0,0-1 0 0 0,0 1 0 0 0,0-1 0 0 0,0 1 0 0 0,0 0 0 0 0,-1-1 1 0 0,1 1-1 0 0,0-1 0 0 0,0 1 0 0 0,0 0 0 0 0,0-1 0 0 0,0 1 0 0 0,-1 0 1 0 0,1-1-1 0 0,0 1 0 0 0,-1-1 0 0 0,-1 0-9 0 0,0 0 0 0 0,-1 1 0 0 0,1-1 0 0 0,0 1 0 0 0,0-1 1 0 0,-1 1-1 0 0,1 0 0 0 0,-1 0 0 0 0,1 0 0 0 0,0 0 0 0 0,-5 1 0 0 0,3 0-11 0 0,-1 0 0 0 0,1 1 0 0 0,0-1 0 0 0,0 1 0 0 0,0 0 0 0 0,0 0 0 0 0,0 0-1 0 0,-5 4 1 0 0,-28 25-93 0 0,19-14 60 0 0,-86 81-41 0 0,85-77 66 0 0,1 0 1 0 0,1 2-1 0 0,-14 24 0 0 0,26-39 1 0 0,1 0-1 0 0,0 0 0 0 0,1 1 1 0 0,-1-1-1 0 0,2 1 0 0 0,-1 0 1 0 0,1 0-1 0 0,1 0 0 0 0,-1 0 1 0 0,2 0-1 0 0,-1 15 0 0 0,1-22 75 0 0,14-1 59 0 0,-12-1-117 0 0,0 1-1 0 0,0-1 1 0 0,0 0-1 0 0,0 0 1 0 0,0 0 0 0 0,0 0-1 0 0,0-1 1 0 0,0 1-1 0 0,0 0 1 0 0,-1-1 0 0 0,1 1-1 0 0,0-1 1 0 0,0 0-1 0 0,2-1 1 0 0,13-8 36 0 0,-1-1 1 0 0,0-1-1 0 0,-1-1 1 0 0,0 0 0 0 0,-1-1-1 0 0,-1 0 1 0 0,0-1-1 0 0,0-1 1 0 0,11-20-1 0 0,-23 35-155 0 0,-1 2-626 0 0,0 0 702 0 0,0 0 1 0 0,0 0-1 0 0,-1 0 1 0 0,1 1-1 0 0,0-1 1 0 0,-1 0 0 0 0,1 0-1 0 0,-1 0 1 0 0,1 0-1 0 0,-1 0 1 0 0,0 1-1 0 0,-2 3-27 0 0,-7 17-42 0 0,-2-1 0 0 0,-1 0 1 0 0,-28 35-1 0 0,-54 51 55 0 0,72-83 39 0 0,-41 44 0 0 0,-73 97 0 0 0,117-137 13 0 0,-57 87 34 0 0,66-96-46 0 0,1 0 0 0 0,0 1-1 0 0,2-1 1 0 0,-9 28 0 0 0,16-41-3 0 0,-1-1 0 0 0,1 1 0 0 0,0-1 0 0 0,1 1 0 0 0,-1-1 0 0 0,1 1 0 0 0,0 0 0 0 0,0-1 0 0 0,1 1 0 0 0,0-1 0 0 0,0 1 0 0 0,0-1 0 0 0,1 1 0 0 0,-1-1 0 0 0,1 0 0 0 0,0 0 0 0 0,6 9 0 0 0,-7-12-522 0 0,1-1-201 0 0,10 2-46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5:15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229 123 5527 0 0,'0'0'10230'0'0,"2"1"-10096"0"0,2 0-56 0 0,-1 0 0 0 0,0 0 0 0 0,1 0 0 0 0,-1 0 1 0 0,1 0-1 0 0,-1-1 0 0 0,1 0 0 0 0,0 0 0 0 0,-1 0 0 0 0,1 0 0 0 0,6-1 0 0 0,-4 0 88 0 0,1-1 1 0 0,0 0-1 0 0,0 0 0 0 0,-1-1 1 0 0,11-4-1 0 0,-13 5-212 0 0,0 0 0 0 0,0-1-1 0 0,-1 0 1 0 0,1 1 0 0 0,0-1 0 0 0,-1 0 0 0 0,0-1 0 0 0,1 1-1 0 0,-2 0 1 0 0,1-1 0 0 0,0 0 0 0 0,-1 0 0 0 0,1 0 0 0 0,-1 0-1 0 0,3-8 1 0 0,-2 1-40 0 0,-3-1 68 0 0,-3 1 29 0 0,-4 3 48 0 0,4 6-53 0 0,0 1 0 0 0,0 0 1 0 0,-1-1-1 0 0,1 1 1 0 0,0 1-1 0 0,-1-1 1 0 0,1 0-1 0 0,0 1 1 0 0,-1 0-1 0 0,1 0 1 0 0,-1 0-1 0 0,1 0 1 0 0,-1 0-1 0 0,-3 2 0 0 0,-7 0-1 0 0,0 1-1 0 0,-14 6 0 0 0,17-5 61 0 0,0 1-1 0 0,0 1 1 0 0,0 0 0 0 0,1 0 0 0 0,0 1 0 0 0,0 1-1 0 0,1 0 1 0 0,0 0 0 0 0,0 0 0 0 0,1 1-1 0 0,0 0 1 0 0,-7 12 0 0 0,-10 15 572 0 0,-37 78 1 0 0,60-110-607 0 0,-8 15 75 0 0,4-7-32 0 0,0 0 0 0 0,0 1 1 0 0,1-1-1 0 0,-6 25 0 0 0,10-23-15 0 0,1-13-55 0 0,1 0 0 0 0,-1-1 0 0 0,0 1 0 0 0,0 0 0 0 0,1-1 0 0 0,-1 1 0 0 0,0 0 0 0 0,1-1 0 0 0,-1 1 0 0 0,1 0 0 0 0,-1-1 0 0 0,1 1 0 0 0,-1-1 0 0 0,1 1 0 0 0,-1-1 0 0 0,2 2 0 0 0,0-1 5 0 0,1 0 0 0 0,0 0 0 0 0,-1 0 0 0 0,1 0 0 0 0,0 0 0 0 0,0 0 0 0 0,-1-1 0 0 0,1 1 0 0 0,0-1 0 0 0,4 0 0 0 0,32-2-143 0 0,-35 1 78 0 0,33-4-1152 0 0,3-5-440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5:16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15 362 5527 0 0,'-4'12'135'0'0,"1"0"1"0"0,0 1-1 0 0,-1 24 0 0 0,5-3 4047 0 0,5-18 6430 0 0,-4-17-10441 0 0,1 1 0 0 0,-1 0 0 0 0,0-1 0 0 0,1 1 0 0 0,-1-1 0 0 0,0 0 0 0 0,1 0 0 0 0,-1 0 0 0 0,0 0 0 0 0,0 0 0 0 0,0 0 0 0 0,0-1 1 0 0,0 1-1 0 0,0-1 0 0 0,0 1 0 0 0,-1-1 0 0 0,1 0 0 0 0,0 0 0 0 0,-1 1 0 0 0,0-1 0 0 0,1 0 0 0 0,-1 0 0 0 0,0-1 0 0 0,1-1 0 0 0,4-8-2 0 0,-2-1 0 0 0,1 1-1 0 0,2-18 1 0 0,-1 7-67 0 0,41-109 73 0 0,-38 112-144 0 0,1 1 1 0 0,0 0-1 0 0,1 1 1 0 0,21-26-1 0 0,-24 35-33 0 0,0 1 1 0 0,0 0-1 0 0,1 0 0 0 0,0 1 1 0 0,0 1-1 0 0,0-1 0 0 0,22-9 0 0 0,-15 9-4 0 0,1 1 0 0 0,-1 0 0 0 0,2 2 0 0 0,27-5 0 0 0,-7 5-3 0 0,0 1 1 0 0,0 3-1 0 0,0 1 0 0 0,42 6 0 0 0,-54-2-88 0 0,52 16 0 0 0,-47-12-373 0 0,-20-2-655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5:1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16 4143 0 0,'-7'-1'199'0'0,"0"-1"0"0"0,1 1-1 0 0,-1 0 1 0 0,0 0 0 0 0,0 1-1 0 0,0 0 1 0 0,1 0-1 0 0,-1 1 1 0 0,0 0 0 0 0,-10 2-1 0 0,-7 4 3282 0 0,-37 15-1 0 0,24-7-1344 0 0,17-8-2029 0 0,-5 1 8 0 0,-45 23 1 0 0,62-26-24 0 0,0-1 1 0 0,1 1-1 0 0,0 0 1 0 0,0 1 0 0 0,1 0-1 0 0,-1 0 1 0 0,1 0-1 0 0,1 1 1 0 0,-9 12 0 0 0,7-8 40 0 0,1 1 0 0 0,0 0 1 0 0,1 0-1 0 0,0 0 0 0 0,1 1 1 0 0,1-1-1 0 0,0 1 1 0 0,0 0-1 0 0,1 0 0 0 0,1 0 1 0 0,0 23-1 0 0,2-27-13 0 0,0 1 0 0 0,0-1-1 0 0,0 0 1 0 0,1 1 0 0 0,1-1 0 0 0,-1 0 0 0 0,2 0-1 0 0,-1 0 1 0 0,1-1 0 0 0,0 1 0 0 0,1-1 0 0 0,0 0-1 0 0,0 0 1 0 0,1 0 0 0 0,0-1 0 0 0,14 13 0 0 0,-16-17 2 0 0,1 1 0 0 0,0-1 1 0 0,0 1-1 0 0,0-1 1 0 0,1-1-1 0 0,-1 1 1 0 0,1-1-1 0 0,0 0 1 0 0,-1 0-1 0 0,12 1 1 0 0,-8-2 21 0 0,0 0 1 0 0,1-1 0 0 0,-1 0 0 0 0,1 0-1 0 0,-1-1 1 0 0,12-3 0 0 0,2-2 105 0 0,0-1 1 0 0,-1-1 0 0 0,0-1-1 0 0,34-19 1 0 0,-28 12-68 0 0,0-2 0 0 0,-1 0 0 0 0,35-32 0 0 0,-51 41-139 0 0,-2 0 0 0 0,1-1 0 0 0,-1-1 0 0 0,-1 1 0 0 0,0-1 0 0 0,0-1-1 0 0,-1 1 1 0 0,-1-1 0 0 0,0-1 0 0 0,8-24 0 0 0,-12 32-1 0 0,-1 0 0 0 0,0 0 0 0 0,0 1 0 0 0,0-1 0 0 0,-1 0 0 0 0,0 0 0 0 0,0 0 0 0 0,0 0 0 0 0,0 0 0 0 0,-1 0 0 0 0,0 0 0 0 0,0 1 0 0 0,0-1 0 0 0,0 0-1 0 0,-1 1 1 0 0,0-1 0 0 0,0 1 0 0 0,0-1 0 0 0,-1 1 0 0 0,1 0 0 0 0,-1 0 0 0 0,0 0 0 0 0,0 0 0 0 0,-1 0 0 0 0,1 1 0 0 0,-1 0 0 0 0,1-1 0 0 0,-1 1 0 0 0,-8-4 0 0 0,-4-2-962 0 0,-1 2-1 0 0,0-1 1 0 0,-36-8 0 0 0,-57-7-1096 0 0,57 13 928 0 0,23 5 292 0 0,-14-3-5074 0 0,29 1 310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5:18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7367 0 0,'0'0'12246'0'0,"2"3"-11849"0"0,9 11-49 0 0,0-1 0 0 0,2 1 0 0 0,23 19 1 0 0,13 13-131 0 0,-44-41-211 0 0,7 11-3 0 0,1 20-5 0 0,-12-31 10 0 0,0 1 0 0 0,-1-1 0 0 0,1 1 0 0 0,-1 0 0 0 0,-1-1 0 0 0,1 1 0 0 0,-1 0 0 0 0,0-1 0 0 0,0 1 0 0 0,-1-1 0 0 0,1 1 0 0 0,-1-1 0 0 0,0 0 0 0 0,-1 0 0 0 0,-3 6 0 0 0,0 1 15 0 0,-2-1 0 0 0,1 0 0 0 0,-1 0 0 0 0,-1-1 0 0 0,-13 13 0 0 0,-20 13-512 0 0,41-35 208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5:18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38 5063 0 0,'3'-5'143'0'0,"15"-12"242"0"0,0 2 12773 0 0,-20 15-12814 0 0,-8 3-285 0 0,1 0 1 0 0,0 1-1 0 0,0 0 1 0 0,1 1-1 0 0,-1-1 1 0 0,-11 10-1 0 0,-47 41-94 0 0,47-37 56 0 0,6-6-11 0 0,1 1 0 0 0,0 0 0 0 0,1 1 0 0 0,1 1 0 0 0,0 0 0 0 0,-8 16 0 0 0,13-22-11 0 0,2 1 1 0 0,-1 0-1 0 0,1 0 1 0 0,1 0-1 0 0,-1 1 1 0 0,2-1-1 0 0,0 1 1 0 0,0 0 0 0 0,1-1-1 0 0,0 1 1 0 0,1 17-1 0 0,1-23 25 0 0,-1 0 0 0 0,1 0 1 0 0,1 0-1 0 0,-1-1 0 0 0,1 1 0 0 0,-1 0 0 0 0,1-1 0 0 0,1 1 0 0 0,-1-1 0 0 0,1 0 1 0 0,-1 0-1 0 0,1 0 0 0 0,0 0 0 0 0,1-1 0 0 0,-1 1 0 0 0,1-1 0 0 0,0 1 0 0 0,-1-1 0 0 0,1-1 1 0 0,0 1-1 0 0,1 0 0 0 0,-1-1 0 0 0,0 0 0 0 0,1 0 0 0 0,8 2 0 0 0,-7-2 73 0 0,0 0-1 0 0,0-1 1 0 0,0 0 0 0 0,0-1-1 0 0,0 1 1 0 0,0-1-1 0 0,0 0 1 0 0,0 0-1 0 0,0-1 1 0 0,0 0-1 0 0,0 0 1 0 0,0-1-1 0 0,0 1 1 0 0,0-1 0 0 0,0 0-1 0 0,-1-1 1 0 0,1 1-1 0 0,-1-1 1 0 0,0-1-1 0 0,9-5 1 0 0,-7 3 23 0 0,1-1-1 0 0,-1 0 1 0 0,-1 0 0 0 0,1-1-1 0 0,-1 0 1 0 0,-1 0 0 0 0,9-15-1 0 0,-12 17-85 0 0,1 0 0 0 0,-1-1 0 0 0,0 1 0 0 0,0-1 0 0 0,-1 1 0 0 0,0-1 0 0 0,0 0 0 0 0,-1 0 0 0 0,1 1 0 0 0,-1-1 0 0 0,-1 0 0 0 0,-1-7-1 0 0,0 1-153 0 0,-2 0 0 0 0,0 0 0 0 0,0 1 0 0 0,-1 0 0 0 0,0 0 0 0 0,-1 0 0 0 0,-1 0 0 0 0,0 1 0 0 0,-13-16 0 0 0,14 15-6495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5:19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50 10591 0 0,'16'-49'5627'0'0,"-27"60"-3774"0"0,-15 25-1801 0 0,2 1 1 0 0,-30 62-1 0 0,29-52 37 0 0,-71 163 258 0 0,19 8-337 0 0,-106 271-2925 0 0,153-409-203 0 0,23-60 1644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4:40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6911 0 0,'11'-17'304'0'0,"-8"10"64"0"0,1-2-296 0 0,-1 0 4800 0 0,-1 21-4872 0 0,-2 4-3328 0 0,0 4-680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5:19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1 319 11519 0 0,'0'0'2195'0'0,"2"-1"-1136"0"0,16-6 622 0 0,0 2 1 0 0,26-6 0 0 0,-42 11-1590 0 0,0 0 1 0 0,0 0 0 0 0,0 0-1 0 0,0 0 1 0 0,0 0-1 0 0,0 1 1 0 0,0-1 0 0 0,0 1-1 0 0,0 0 1 0 0,3 1-1 0 0,3 1 109 0 0,140 38 582 0 0,-124-36-773 0 0,0-1 0 0 0,0-2-1 0 0,0 0 1 0 0,33-3-1 0 0,-32-1-108 0 0,0-2 0 0 0,0 0 0 0 0,-1-2-1 0 0,0-1 1 0 0,0-1 0 0 0,42-19-1 0 0,-28 7-506 0 0,-2-2-1 0 0,0-1 1 0 0,40-34-1 0 0,-56 40 281 0 0,124-106-2466 0 0,-108 87 1490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5:19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1 12095 0 0,'0'0'1631'0'0,"0"2"-1276"0"0,-7 33 327 0 0,-1-1 0 0 0,-2-1 1 0 0,-20 49-1 0 0,30-82-674 0 0,-32 73 854 0 0,-60 98 1 0 0,8-18-527 0 0,-80 186-186 0 0,11-73-140 0 0,149-261-11 0 0,-6 15-63 0 0,10-20 63 0 0,0 0 0 0 0,0 0-1 0 0,0 0 1 0 0,0 0 0 0 0,0 0 0 0 0,0 0 0 0 0,1 0 0 0 0,-1 0 0 0 0,0 0 0 0 0,0 0-1 0 0,0 0 1 0 0,0 0 0 0 0,0 0 0 0 0,0 0 0 0 0,0 0 0 0 0,0 0 0 0 0,0 0 0 0 0,0 0-1 0 0,0 0 1 0 0,0 0 0 0 0,0 0 0 0 0,0 0 0 0 0,1 0 0 0 0,-1 0 0 0 0,0 0 0 0 0,0 0-1 0 0,0 0 1 0 0,0 0 0 0 0,0 0 0 0 0,0 0 0 0 0,0 0 0 0 0,0 0 0 0 0,0 0-1 0 0,0 0 1 0 0,0 0 0 0 0,0 0 0 0 0,0 0 0 0 0,0 0 0 0 0,0 0 0 0 0,0 0 0 0 0,0 0-1 0 0,0 1 1 0 0,0-1 0 0 0,0 0 0 0 0,0 0 0 0 0,0 0 0 0 0,0 0 0 0 0,0 0 0 0 0,0 0-1 0 0,0 0 1 0 0,0 0 0 0 0,11-3 0 0 0,-2-1-1 0 0,1 0 0 0 0,0-1 0 0 0,-1 0 1 0 0,0-1-1 0 0,0 1 0 0 0,11-11 1 0 0,57-56 6 0 0,-44 39 5 0 0,-17 18 70 0 0,-5 3 111 0 0,0 1 1 0 0,1 1 0 0 0,20-14-1 0 0,-30 23 353 0 0,4 0 239 0 0,-5 1-751 0 0,-1 0-1 0 0,1 0 1 0 0,-1 0 0 0 0,0 0-1 0 0,1 0 1 0 0,-1 0 0 0 0,1 0-1 0 0,-1 0 1 0 0,1 0 0 0 0,-1 0 0 0 0,1 0-1 0 0,-1 0 1 0 0,1 0 0 0 0,-1 0-1 0 0,1 0 1 0 0,-1 1 0 0 0,0-1 0 0 0,1 0-1 0 0,-1 0 1 0 0,1 0 0 0 0,-1 1-1 0 0,0-1 1 0 0,1 0 0 0 0,-1 1-1 0 0,1-1 1 0 0,-1 0 0 0 0,0 1 0 0 0,0-1-1 0 0,1 0 1 0 0,-1 1 0 0 0,0-1-1 0 0,1 0 1 0 0,-1 1 0 0 0,0-1-1 0 0,0 1 1 0 0,2 2-21 0 0,-1 0 0 0 0,0 0 0 0 0,0-1 0 0 0,-1 1-1 0 0,1 0 1 0 0,0 0 0 0 0,-1 0 0 0 0,0 0 0 0 0,1 0 0 0 0,-1 0 0 0 0,0 0-1 0 0,-1-1 1 0 0,0 5 0 0 0,-10 41 62 0 0,6-31-66 0 0,-1 8-17 0 0,-16 76-406 0 0,22-86-1620 0 0,0-12 160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5:20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177 122 1375 0 0,'3'1'3688'0'0,"7"3"4888"0"0,0-1-3985 0 0,-6-3-4353 0 0,0 1 1 0 0,1 0 0 0 0,-1-1-1 0 0,0 0 1 0 0,0 0 0 0 0,0 0-1 0 0,1 0 1 0 0,-1-1 0 0 0,0 1-1 0 0,6-3 1 0 0,54-24 1813 0 0,-21 9-1423 0 0,-38 16-606 0 0,0-1 53 0 0,10-13-40 0 0,-2 2-33 0 0,-12 9-7 0 0,-1 2-10 0 0,0 1-19 0 0,0 1 1 0 0,0-1-1 0 0,0 1 0 0 0,0-1 0 0 0,0 1 0 0 0,0-1 0 0 0,-1 1 0 0 0,1-1 0 0 0,0 1 0 0 0,-1-1 0 0 0,1 1 0 0 0,-1-1 0 0 0,0 1 0 0 0,1-1 0 0 0,-1 1 0 0 0,-2-2 0 0 0,3 2 3 0 0,-1 0 0 0 0,0 0 0 0 0,1 0 0 0 0,-1 0 0 0 0,0 0 0 0 0,0 1 0 0 0,0-1 0 0 0,0 0 0 0 0,0 1 0 0 0,0-1 0 0 0,0 0 0 0 0,0 1 0 0 0,0-1 0 0 0,0 1 0 0 0,0 0 0 0 0,0-1 0 0 0,0 1 0 0 0,0 0 0 0 0,-1 0 0 0 0,1 0 0 0 0,0-1 0 0 0,0 1 0 0 0,0 0 0 0 0,-2 1 0 0 0,-15 3-52 0 0,0 2 0 0 0,0 0 0 0 0,1 1 0 0 0,0 0 0 0 0,0 2 0 0 0,1 0 0 0 0,-20 14 0 0 0,-7 9 34 0 0,-49 48 1 0 0,82-71 45 0 0,1 0 1 0 0,1 1-1 0 0,0 0 0 0 0,0 0 1 0 0,1 1-1 0 0,-7 13 0 0 0,7-9 2 0 0,6 0-25 0 0,2-13 3 0 0,0-1 1 0 0,-1 1-1 0 0,1 0 1 0 0,0-1-1 0 0,0 1 1 0 0,0-1-1 0 0,0 1 1 0 0,0-1-1 0 0,0 0 1 0 0,1 0-1 0 0,-1 1 1 0 0,0-1-1 0 0,1 0 1 0 0,-1 0-1 0 0,0 0 0 0 0,1 0 1 0 0,0-1-1 0 0,2 2 1 0 0,0 0-182 0 0,1 0 0 0 0,-1-1 1 0 0,0 0-1 0 0,1 0 0 0 0,-1 0 1 0 0,6 0-1 0 0,11-2-1240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5:20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0 386 12351 0 0,'2'2'564'0'0,"18"18"284"0"0,1-2 588 0 0,-20-17-878 0 0,1 0 88 0 0,0 0-434 0 0,-1-1 0 0 0,1 0 0 0 0,-1 1-1 0 0,1-1 1 0 0,-1 0 0 0 0,1 0 0 0 0,-1 0-1 0 0,1 0 1 0 0,-1 0 0 0 0,1 0 0 0 0,-1-1-1 0 0,0 1 1 0 0,1 0 0 0 0,-1-1 0 0 0,1 1-1 0 0,-1-1 1 0 0,0 1 0 0 0,1-1 0 0 0,-1 0 0 0 0,0 0-1 0 0,1 1 1 0 0,-1-1 0 0 0,0 0 0 0 0,0 0-1 0 0,0 0 1 0 0,0 0 0 0 0,0-1 0 0 0,0 1-1 0 0,0 0 1 0 0,0-1 0 0 0,6-8 209 0 0,-1 0 1 0 0,0 0-1 0 0,4-12 1 0 0,2 0 211 0 0,3-8-59 0 0,5-8 28 0 0,-13 27-490 0 0,1 1 0 0 0,0-1 0 0 0,0 1-1 0 0,1 0 1 0 0,0 1 0 0 0,1 0 0 0 0,15-11 0 0 0,153-102-575 0 0,-148 99-285 0 0,-24 17-332 0 0,1 0-1 0 0,0 1 1 0 0,10-6 0 0 0,-2 3-6971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5:20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57 9215 0 0,'0'0'12248'0'0,"-1"3"-11784"0"0,-6 19 215 0 0,1-6-399 0 0,1 1-1 0 0,1 0 1 0 0,0 0 0 0 0,-1 23-1 0 0,5-37-215 0 0,1-1-8 0 0,0 0-29 0 0,0 1-1 0 0,1-1 0 0 0,-1 0 0 0 0,0 0 0 0 0,1 0 0 0 0,-1 0 0 0 0,1 0 0 0 0,0 0 0 0 0,-1-1 0 0 0,1 1 1 0 0,0 0-1 0 0,0-1 0 0 0,0 0 0 0 0,4 3 0 0 0,1-1 53 0 0,0-1 0 0 0,0 0 0 0 0,0 0 0 0 0,9 1 0 0 0,-6-2 4 0 0,1 0 0 0 0,-1-1-1 0 0,1-1 1 0 0,0 1 0 0 0,17-5-1 0 0,0 1-10 0 0,-20 3-65 0 0,1-1-1 0 0,-1 0 0 0 0,-1 0 1 0 0,1-1-1 0 0,0-1 1 0 0,-1 1-1 0 0,1-1 0 0 0,-1 0 1 0 0,10-8-1 0 0,-15 11-6 0 0,13-10 1 0 0,-14 8 1 0 0,1-2-4 0 0,19-16-10 0 0,-19 20-44 0 0,-3 4-92 0 0,0 0 114 0 0,-1 1 11 0 0,1 17 15 0 0,1-14 4 0 0,0-3-1 0 0,0 0 0 0 0,0 0 0 0 0,0-1 0 0 0,1 1 0 0 0,0-1 0 0 0,0 1 1 0 0,0 0-1 0 0,0-1 0 0 0,3 6 0 0 0,3 6-6 0 0,2 0 11 0 0,-2-8 22 0 0,0 0 0 0 0,0 0 0 0 0,1 0 0 0 0,0-1 0 0 0,0 0 0 0 0,17 8 0 0 0,-8-5 36 0 0,1-1 1 0 0,30 9-1 0 0,-44-15-45 0 0,1 0-12 0 0,15-1 93 0 0,-14-1-61 0 0,-1-1 0 0 0,1 1 0 0 0,-1-1 0 0 0,0 0 0 0 0,0-1-1 0 0,1 1 1 0 0,-1-1 0 0 0,0 0 0 0 0,0-1 0 0 0,0 1 0 0 0,-1-1-1 0 0,1 0 1 0 0,5-4 0 0 0,4-6 224 0 0,0 0-1 0 0,18-22 1 0 0,-10 11-40 0 0,-4 4-162 0 0,-3 4 28 0 0,30-26-1 0 0,1 9-1283 0 0,-31 22 339 0 0,0 0 1 0 0,0 0-1 0 0,-1-1 1 0 0,-1-1-1 0 0,14-16 1 0 0,-22 23-92 0 0,1 0 1 0 0,-1 1-1 0 0,7-5 1 0 0,-8 7 270 0 0,7-8-1184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5:21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0 8751 0 0,'0'0'14672'0'0,"1"3"-14004"0"0,1 2-547 0 0,0 0-1 0 0,-1 1 1 0 0,1-1-1 0 0,-1 1 1 0 0,-1-1-1 0 0,1 1 1 0 0,-1-1-1 0 0,0 1 0 0 0,0 0 1 0 0,-1-1-1 0 0,0 1 1 0 0,1-1-1 0 0,-2 1 1 0 0,1-1-1 0 0,-1 1 1 0 0,-4 8-1 0 0,-4 8-159 0 0,-2-1-1 0 0,-22 33 1 0 0,13-23-54 0 0,17-25-246 0 0,1 0 202 0 0,18-5-6620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5:21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41 919 0 0,'22'-8'-83'0'0,"30"-11"2440"0"0,-18 6 17112 0 0,-35 13-19448 0 0,0 0 0 0 0,0 0 0 0 0,-1 0 1 0 0,1 0-1 0 0,0 0 0 0 0,0 1 0 0 0,0-1 0 0 0,0 0 1 0 0,0 1-1 0 0,0-1 0 0 0,-1 2 0 0 0,-2-1 22 0 0,-11 4-30 0 0,1 1 0 0 0,0 0-1 0 0,0 1 1 0 0,0 1 0 0 0,1 0 0 0 0,0 1-1 0 0,-14 13 1 0 0,21-17-11 0 0,0 0 0 0 0,0 1 0 0 0,1 0 0 0 0,0 0 0 0 0,0 0 0 0 0,1 1 0 0 0,0 0 0 0 0,0 0 0 0 0,1 0 0 0 0,-1 0 0 0 0,2 1 0 0 0,-1-1 0 0 0,1 1 0 0 0,0-1 0 0 0,0 1 0 0 0,0 8 0 0 0,2 5-2 0 0,3-16 0 0 0,-1-2 0 0 0,5 9 0 0 0,0 0 0 0 0,1-1 0 0 0,0 0 0 0 0,1-1 0 0 0,0 0 0 0 0,0 0 0 0 0,16 12 0 0 0,4 6 0 0 0,-17-18-1 0 0,-8-6 2 0 0,0-1 0 0 0,0 1 1 0 0,-1 0-1 0 0,1 0 0 0 0,-1 0 1 0 0,0 0-1 0 0,0 1 0 0 0,-1-1 1 0 0,1 1-1 0 0,2 6 0 0 0,-5-10 19 0 0,1 1-1 0 0,-1 0 1 0 0,1 0-1 0 0,-1 0 1 0 0,0 0-1 0 0,0 0 1 0 0,0 0-1 0 0,0 0 1 0 0,0 0-1 0 0,0 0 1 0 0,-1 0-1 0 0,1 0 1 0 0,0 0-1 0 0,-1 0 1 0 0,0 0-1 0 0,1-1 1 0 0,-1 1-1 0 0,0 0 1 0 0,0 0-1 0 0,0-1 1 0 0,0 1-1 0 0,0 0 1 0 0,-1-1-1 0 0,1 1 1 0 0,0-1-1 0 0,-1 1 1 0 0,1-1-1 0 0,-1 0 1 0 0,-2 2-1 0 0,-4 3 62 0 0,0-1-1 0 0,-1 0 0 0 0,0 0 1 0 0,-11 5-1 0 0,-5-1-64 0 0,1-1 1 0 0,-1-1-1 0 0,-48 8 0 0 0,71-15-136 0 0,11-14-5305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55:22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191 107 16727 0 0,'0'0'763'0'0,"3"2"-12"0"0,41 31-201 0 0,-33-24 21 0 0,1 0 1 0 0,0 0-1 0 0,0-1 0 0 0,16 8 0 0 0,-14-10 76 0 0,-1-1 0 0 0,1 0 0 0 0,0-1 0 0 0,14 3 0 0 0,14 1 330 0 0,-32-5-858 0 0,0-1 0 0 0,1-1 0 0 0,14 2 0 0 0,-15-3-60 0 0,-4 0-46 0 0,0 0 0 0 0,0-1 0 0 0,0 0 0 0 0,-1 0-1 0 0,1 0 1 0 0,6-3 0 0 0,-9 4-3 0 0,-1-1-18 0 0,1 1 1 0 0,0-1 0 0 0,-1 0 0 0 0,1 1 0 0 0,0-2 0 0 0,-1 1 0 0 0,1 0 0 0 0,-1 0 0 0 0,1-1 0 0 0,-1 1 0 0 0,0-1 0 0 0,3-3 0 0 0,3-5-95 0 0,-6 8 1 0 0,-1 0 5 0 0,0-5 7 0 0,1-1-1 0 0,-1 1 1 0 0,0 0-1 0 0,0 0 0 0 0,-1 0 1 0 0,0-1-1 0 0,0 1 1 0 0,-1 0-1 0 0,0 0 1 0 0,-2-8-1 0 0,1 6-100 0 0,-1 0 1 0 0,0 0-1 0 0,0 0 0 0 0,-1 0 0 0 0,0 1 0 0 0,0-1 0 0 0,-9-11 0 0 0,10 17 166 0 0,1 1 0 0 0,-1 0 0 0 0,0-1 0 0 0,0 1 0 0 0,0 0 0 0 0,0 1 0 0 0,0-1 0 0 0,0 0 0 0 0,0 1 0 0 0,0 0 0 0 0,-1-1 0 0 0,1 1 0 0 0,-1 1 0 0 0,1-1 0 0 0,-1 0 0 0 0,-3 1-1 0 0,-5-1 12 0 0,0 0 0 0 0,0 1 0 0 0,-18 3 0 0 0,9 0 0 0 0,0 2-1 0 0,0 0 1 0 0,0 1 0 0 0,1 1 0 0 0,0 1 0 0 0,0 1-1 0 0,1 1 1 0 0,0 0 0 0 0,1 1 0 0 0,0 1 0 0 0,-28 26 0 0 0,28-22 0 0 0,1 2 0 0 0,0 0 1 0 0,1 1-1 0 0,1 1 1 0 0,1 0-1 0 0,1 1 1 0 0,1 0-1 0 0,1 1 1 0 0,1 1-1 0 0,-9 25 1 0 0,15-36 66 0 0,1 1 1 0 0,0 1-1 0 0,1-1 0 0 0,0 0 1 0 0,1 1-1 0 0,0-1 0 0 0,1 0 1 0 0,3 23-1 0 0,-1-28 42 0 0,-1-1-1 0 0,1 1 1 0 0,0 0-1 0 0,1-1 1 0 0,0 0-1 0 0,0 1 1 0 0,0-1-1 0 0,1 0 1 0 0,0-1-1 0 0,1 1 1 0 0,-1-1-1 0 0,1 0 1 0 0,1 0-1 0 0,-1 0 1 0 0,12 9-1 0 0,-6-7 179 0 0,-1-2 0 0 0,1 1 0 0 0,0-2 1 0 0,0 1-1 0 0,1-2 0 0 0,18 7 0 0 0,-5-6 117 0 0,-1 0-1 0 0,33 2 1 0 0,-46-6-297 0 0,196 13 810 0 0,-111-7-721 0 0,-80-6-135 0 0,-4 1-52 0 0,0 1-135 0 0,-10-2 111 0 0,0 0-53 0 0,11 6-1383 0 0,1-1-961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30T00:35:20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57 206 8719 0 0,'-2'0'399'0'0,"-25"10"154"0"0,26-9-545 0 0,1-1 0 0 0,-1 0 0 0 0,0 1 0 0 0,1-1 0 0 0,-1 0-1 0 0,0 0 1 0 0,1 1 0 0 0,-1-1 0 0 0,0 0 0 0 0,0 0 0 0 0,1 0-1 0 0,-1 0 1 0 0,0 0 0 0 0,0 0 0 0 0,1 0 0 0 0,-1-1 0 0 0,0 1-1 0 0,1 0 1 0 0,-1 0 0 0 0,-1-1 0 0 0,-5-1 2330 0 0,3 1-2554 0 0,4 3 1254 0 0,16 5 4773 0 0,-13-6-5811 0 0,0 1-1 0 0,1-1 1 0 0,-1 0 0 0 0,0 0-1 0 0,1 0 1 0 0,-1 0-1 0 0,6 0 1 0 0,-2-1-7 0 0,20 7-19 0 0,-24-7 9 0 0,24-1 6 0 0,-7 0 11 0 0,22-4 0 0 0,-19 1 0 0 0,14-2 0 0 0,-23 3 0 0 0,0 0 0 0 0,22 0 0 0 0,-7 4 19 0 0,-1 1-1 0 0,0 1 0 0 0,0 1 0 0 0,0 1 1 0 0,-1 2-1 0 0,27 10 0 0 0,-39-12-22 0 0,0-1 0 0 0,1-1 0 0 0,-1 0 0 0 0,1-1 0 0 0,-1 0 0 0 0,1-2 0 0 0,-1 0 0 0 0,1 0 0 0 0,0-2 0 0 0,-1 0 0 0 0,1 0 0 0 0,-1-1 0 0 0,0-1 0 0 0,0-1 0 0 0,0 0 0 0 0,-1-1 0 0 0,17-9 0 0 0,109-67 70 0 0,-91 51 37 0 0,3 1 1 0 0,70-28-1 0 0,-106 52-103 0 0,0 1 0 0 0,0 1 0 0 0,1 1 0 0 0,0 0 0 0 0,-1 1 0 0 0,1 0 0 0 0,0 2 0 0 0,32 2 0 0 0,38 11 0 0 0,-57-8 0 0 0,62 4 0 0 0,-67-9 0 0 0,-1 1 0 0 0,24-4 0 0 0,301-12 0 0 0,-218 25-1 0 0,-94-5 6 0 0,1-1-1 0 0,43-3 0 0 0,99-8 518 0 0,-170 6-506 0 0,19-1 108 0 0,0 1 1 0 0,1 1 0 0 0,51 8-1 0 0,-68-6-93 0 0,5 2 93 0 0,-2-1 0 0 0,33 13 0 0 0,-45-15-112 0 0,11 6 33 0 0,0 0-1 0 0,0 1 1 0 0,0 1-1 0 0,16 12 1 0 0,23 14 40 0 0,-40-27-19 0 0,-4-4-38 0 0,-1-2 101 0 0,22 2 164 0 0,0-1 1 0 0,56-1-1 0 0,-60-2-244 0 0,32-1 60 0 0,1 0 23 0 0,92 10 0 0 0,-96-2-100 0 0,73 0 0 0 0,-90-7 78 0 0,1 2 1 0 0,45 9-1 0 0,-16 6-57 0 0,-58-15-53 0 0,3 1 0 0 0,-1-2 0 0 0,0 1 0 0 0,15-2 0 0 0,44 1 28 0 0,14 0 8 0 0,37-5-36 0 0,-81 5 0 0 0,-1-3 0 0 0,82-12 0 0 0,-33-12 0 0 0,16-2 0 0 0,-64 19 0 0 0,-17 3 0 0 0,0 2 0 0 0,50-4 0 0 0,33 2 0 0 0,0-1 0 0 0,-26 6 0 0 0,76 2 0 0 0,-124-2-11 0 0,-23 1-3 0 0,1 0 0 0 0,21 3 0 0 0,133 26 3 0 0,1 1-202 0 0,75 2-302 0 0,-221-30 473 0 0,26-2 0 0 0,-2 0-2 0 0,49-2 44 0 0,-62 4 3 0 0,128 12 70 0 0,-127-10 39 0 0,48-2-1 0 0,-34-1 69 0 0,1 0-4 0 0,55 4 105 0 0,3-3-111 0 0,-66-2-113 0 0,41 4 0 0 0,95 11-7 0 0,-88-9-40 0 0,-30-3 31 0 0,86-7 1 0 0,57-20 56 0 0,-44 9 57 0 0,28 0-157 0 0,-101 11 19 0 0,66-17 320 0 0,16 0 108 0 0,-137 19-395 0 0,-17 0-12 0 0,0 2 1 0 0,0-1-1 0 0,22 3 0 0 0,-28 0-38 0 0,21-1 0 0 0,-10-1-13 0 0,10 1-52 0 0,-20-1 45 0 0,9 2-51 0 0,-11-1-20 0 0,-1 0 1 0 0,0 0-1 0 0,0 0 1 0 0,6 3 0 0 0,-6-2-133 0 0,0-1 0 0 0,0 1 1 0 0,0-1-1 0 0,7 1 0 0 0,6 0-1979 0 0,-3 0-5285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07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459 229 2759 0 0,'-2'1'207'0'0,"-2"5"-541"0"0,-1-1 1280 0 0,1 0 0 0 0,0 0 1 0 0,0 0-1 0 0,1 1 0 0 0,0-1 0 0 0,0 1 1 0 0,-3 6-1 0 0,-7 20 3618 0 0,13-30-3765 0 0,-1-2-611 0 0,1 1 0 0 0,0-1 0 0 0,0 1 0 0 0,-1-1 0 0 0,1 0 0 0 0,0 1 1 0 0,0-1-1 0 0,0 1 0 0 0,0-1 0 0 0,0 1 0 0 0,0-1 0 0 0,-1 0 0 0 0,1 1 1 0 0,0-1-1 0 0,0 1 0 0 0,1-1 0 0 0,-1 1 0 0 0,0 0 0 0 0,6-2-14 0 0,0 0 0 0 0,0 0 0 0 0,0 0 0 0 0,-1-1 0 0 0,1 0 0 0 0,0 0 0 0 0,-1 0 0 0 0,1-1 0 0 0,-1 0 0 0 0,0 0 0 0 0,0 0 0 0 0,0-1 0 0 0,0 1-1 0 0,-1-1 1 0 0,1 0 0 0 0,3-6 0 0 0,4-3-137 0 0,-1 0 1 0 0,0-1-1 0 0,-2 0 0 0 0,13-23 0 0 0,-18 29-71 0 0,-1 0 1 0 0,0 0 0 0 0,0-1-1 0 0,-1 1 1 0 0,0 0-1 0 0,0-1 1 0 0,-1 1 0 0 0,0-1-1 0 0,-1 0 1 0 0,0 1-1 0 0,0-1 1 0 0,-2-9 0 0 0,1 15-31 0 0,1-1 0 0 0,-1 1 0 0 0,1 0 0 0 0,-1 0 1 0 0,0 0-1 0 0,-1 0 0 0 0,1 0 0 0 0,0 0 0 0 0,-1 0 1 0 0,0 0-1 0 0,1 0 0 0 0,-1 1 0 0 0,0-1 1 0 0,-1 1-1 0 0,1-1 0 0 0,0 1 0 0 0,-1 0 0 0 0,1 0 1 0 0,-1 0-1 0 0,0 0 0 0 0,1 1 0 0 0,-1-1 1 0 0,0 1-1 0 0,0-1 0 0 0,0 1 0 0 0,0 0 0 0 0,0 0 1 0 0,-1 0-1 0 0,1 1 0 0 0,0-1 0 0 0,0 1 1 0 0,-1 0-1 0 0,1 0 0 0 0,-5 0 0 0 0,-5 1-7 0 0,-1 1 0 0 0,1 1 0 0 0,0 0 0 0 0,0 0 0 0 0,0 2 0 0 0,0-1-1 0 0,1 2 1 0 0,-12 6 0 0 0,-13 9-165 0 0,-41 32 0 0 0,-58 53 696 0 0,121-92-375 0 0,0 1 0 0 0,1 0 1 0 0,1 0-1 0 0,0 2 0 0 0,2-1 0 0 0,-15 26 0 0 0,24-37-25 0 0,0 0-1 0 0,0 0 1 0 0,0 0-1 0 0,0 0 1 0 0,1 1 0 0 0,0-1-1 0 0,0 0 1 0 0,0 1-1 0 0,1-1 1 0 0,0 0-1 0 0,0 1 1 0 0,1 8 0 0 0,0-11-28 0 0,-1 0 0 0 0,1 0 1 0 0,0 0-1 0 0,0 0 1 0 0,1 0-1 0 0,-1-1 0 0 0,1 1 1 0 0,-1 0-1 0 0,1-1 1 0 0,0 1-1 0 0,0-1 0 0 0,0 0 1 0 0,0 1-1 0 0,0-1 1 0 0,0 0-1 0 0,1 0 0 0 0,-1-1 1 0 0,1 1-1 0 0,0 0 1 0 0,-1-1-1 0 0,1 1 0 0 0,0-1 1 0 0,4 1-1 0 0,2 1 36 0 0,-1-1 0 0 0,1 0 0 0 0,0-1-1 0 0,0 0 1 0 0,-1 0 0 0 0,1-1 0 0 0,0 0 0 0 0,13-2-1 0 0,-8 0 4 0 0,-1-1 1 0 0,1 0-1 0 0,-1-1 0 0 0,23-11 0 0 0,-2-3-43 0 0,-1-1 0 0 0,59-46-1 0 0,-83 58-68 0 0,14-9-198 0 0,-1-2 1 0 0,0-1-1 0 0,-1 0 0 0 0,34-42 1 0 0,-96 107 30 0 0,28-33 191 0 0,0 1 0 0 0,-13 20 0 0 0,12-12 86 0 0,-14 30 0 0 0,23-43-52 0 0,2 0 0 0 0,-1 0 0 0 0,1 1 0 0 0,0-1-1 0 0,1 1 1 0 0,-1 15 0 0 0,3-22-3 0 0,0 1 0 0 0,0-1 0 0 0,1 0 0 0 0,0 0 0 0 0,-1 0 0 0 0,1 0 0 0 0,0 1 0 0 0,1-1 0 0 0,-1 0-1 0 0,0-1 1 0 0,1 1 0 0 0,0 0 0 0 0,0 0 0 0 0,0-1 0 0 0,0 1 0 0 0,0-1 0 0 0,0 1 0 0 0,1-1 0 0 0,-1 0 0 0 0,1 0 0 0 0,-1 0 0 0 0,1 0 0 0 0,3 1-1 0 0,8 5-339 0 0,1-1 0 0 0,0 0 0 0 0,20 6 0 0 0,-30-11-14 0 0,13 3-6690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0:22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1 919 0 0,'0'0'4056'0'0,"-5"9"-1824"0"0,2 0-3864 0 0,-1 1-768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4:40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98 1839 0 0,'21'-27'31'0'0,"9"-14"2667"0"0,-15 12 8741 0 0,-26 38-11279 0 0,-86 81 246 0 0,84-78-408 0 0,-69 63 23 0 0,74-66-32 0 0,0 0-1 0 0,1 1 0 0 0,0 0 1 0 0,0 0-1 0 0,1 0 0 0 0,0 1 1 0 0,-4 12-1 0 0,8-18 3 0 0,1 0 0 0 0,0 0 0 0 0,0 1 0 0 0,0-1 0 0 0,1 0 0 0 0,0 1 0 0 0,0-1 0 0 0,0 0 0 0 0,1 1 0 0 0,-1-1 0 0 0,1 0 0 0 0,0 1 0 0 0,1-1 0 0 0,0 0 0 0 0,-1 0 0 0 0,1 0 0 0 0,1 0 0 0 0,-1-1 0 0 0,1 1 0 0 0,0-1 0 0 0,0 1 0 0 0,4 3 0 0 0,3 4-38 0 0,0-2 0 0 0,1 0 0 0 0,0 0 0 0 0,0-1-1 0 0,1 0 1 0 0,23 13 0 0 0,26 14-10 0 0,-60-35 142 0 0,-1 1-55 0 0,0 0-1 0 0,0 0 1 0 0,-1-1 0 0 0,1 1-1 0 0,-1 0 1 0 0,1-1 0 0 0,-1 1-1 0 0,0 0 1 0 0,0-1 0 0 0,1 1-1 0 0,-1 0 1 0 0,0-1 0 0 0,-1 0-1 0 0,1 1 1 0 0,0-1 0 0 0,0 0-1 0 0,-1 1 1 0 0,1-1 0 0 0,0 0-1 0 0,-1 0 1 0 0,-2 2 0 0 0,-4 1 121 0 0,0 0 0 0 0,-1 0 0 0 0,-9 2 0 0 0,7-2-37 0 0,-27 10-217 0 0,0-3 0 0 0,0-1 1 0 0,-1-1-1 0 0,-66 5 0 0 0,94-14-185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08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 16095 0 0,'0'0'3043'0'0,"0"2"-2340"0"0,3 24-306 0 0,-1 0 1 0 0,-1 0 0 0 0,-2 0 0 0 0,0 0-1 0 0,-2 1 1 0 0,-1-2 0 0 0,-1 1 0 0 0,-12 37-1 0 0,-3-2-901 0 0,-46 101 0 0 0,65-160-674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08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9503 0 0,'0'0'1024'0'0,"2"11"-1024"0"0,3-1-272 0 0</inkml:trace>
  <inkml:trace contextRef="#ctx0" brushRef="#br0" timeOffset="1">113 738 6911 0 0,'0'0'528'0'0,"-1"0"-341"0"0,-1-1 376 0 0,0 1 0 0 0,0-1 1 0 0,1 1-1 0 0,-1-1 0 0 0,0 1 0 0 0,1-1 0 0 0,-1 0 0 0 0,0 0 1 0 0,1 0-1 0 0,-1 0 0 0 0,1 0 0 0 0,-1 0 0 0 0,1 0 1 0 0,-1-1-1 0 0,0-1 0 0 0,1 2-290 0 0,0-1 1 0 0,0 0-1 0 0,0 1 0 0 0,0-1 1 0 0,1 0-1 0 0,-1 0 0 0 0,0 0 1 0 0,1 1-1 0 0,0-1 0 0 0,-1 0 1 0 0,1 0-1 0 0,0-3 0 0 0,0-3-165 0 0,1 0-1 0 0,1 0 1 0 0,-1 0-1 0 0,1 0 1 0 0,4-11-1 0 0,-1 4 784 0 0,6-20-640 0 0,1 0 1 0 0,2 0-1 0 0,2 1 0 0 0,1 1 0 0 0,1 0 1 0 0,2 2-1 0 0,35-43 0 0 0,-45 62-252 0 0,1 1 0 0 0,0 0 0 0 0,1 0 0 0 0,0 1-1 0 0,1 1 1 0 0,0 0 0 0 0,1 1 0 0 0,-1 0 0 0 0,2 1-1 0 0,16-6 1 0 0,-13 7-111 0 0,1 1-1 0 0,0 1 0 0 0,0 0 1 0 0,1 1-1 0 0,-1 1 0 0 0,1 1 1 0 0,33 3-1 0 0,37 1-3108 0 0,-69-3 1795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08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0 8287 0 0,'-7'15'541'0'0,"-1"0"0"0"0,-1-1 0 0 0,-17 23 0 0 0,-2 3 1793 0 0,-103 181 4745 0 0,-52 118-4137 0 0,180-333-2908 0 0,-26 50 78 0 0,-13 26 14 0 0,-64 91 0 0 0,100-165-127 0 0,1-1-1 0 0,-12 11 0 0 0,16-17-33 0 0,-1 1 0 0 0,1-1 0 0 0,-1 0 0 0 0,1 0 0 0 0,-1 1 1 0 0,1-1-1 0 0,-1 0 0 0 0,0 0 0 0 0,0-1 0 0 0,1 1 0 0 0,-1 0 0 0 0,0 0 0 0 0,0-1 0 0 0,0 0 0 0 0,0 1 0 0 0,0-1 0 0 0,0 0 0 0 0,-3 0 0 0 0,5 0-104 0 0,-1 0 0 0 0,0 0 0 0 0,0-1-1 0 0,0 1 1 0 0,0-1 0 0 0,1 1 0 0 0,-1-1 0 0 0,0 1-1 0 0,0-1 1 0 0,1 1 0 0 0,-1-1 0 0 0,1 0 0 0 0,-1 1 0 0 0,0-1-1 0 0,1 0 1 0 0,-1 0 0 0 0,1 1 0 0 0,0-1 0 0 0,-1 0-1 0 0,1 0 1 0 0,-1 0 0 0 0,1-1 0 0 0,-6-16-1772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09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1 613 9095 0 0,'78'-179'1643'0'0,"-66"157"-1020"0"0,1 1 1 0 0,1 0 0 0 0,0 0-1 0 0,2 2 1 0 0,31-31-1 0 0,-4 11 556 0 0,1 3-1 0 0,55-33 1 0 0,-64 47-763 0 0,1 2 1 0 0,0 2-1 0 0,68-24 1 0 0,-77 34-395 0 0,1 1 1 0 0,0 1 0 0 0,-1 1 0 0 0,2 1 0 0 0,47 1-1 0 0,-62 3-3 0 0,0 1 0 0 0,-1 0-1 0 0,1 1 1 0 0,0 1-1 0 0,0 0 1 0 0,-1 1 0 0 0,0 0-1 0 0,0 1 1 0 0,0 1-1 0 0,0 0 1 0 0,-1 0 0 0 0,0 2-1 0 0,15 11 1 0 0,-20-14-4 0 0,-1 1 0 0 0,-1 0 0 0 0,1 0 0 0 0,-1 1 0 0 0,0-1 0 0 0,0 1 0 0 0,-1 0 0 0 0,0 1-1 0 0,0-1 1 0 0,-1 1 0 0 0,0-1 0 0 0,0 1 0 0 0,-1 0 0 0 0,1 0 0 0 0,-2 0 0 0 0,0 1 0 0 0,0-1 0 0 0,0 0 0 0 0,-1 1 0 0 0,0-1 0 0 0,-2 14 0 0 0,0-9 7 0 0,-1 0 1 0 0,0 0-1 0 0,-1 0 0 0 0,-1-1 1 0 0,0 0-1 0 0,0 0 1 0 0,-1 0-1 0 0,-1 0 1 0 0,0-1-1 0 0,0 0 0 0 0,-1-1 1 0 0,-1 0-1 0 0,-9 10 1 0 0,-7 2 128 0 0,0-1 1 0 0,-1-2-1 0 0,-1-1 1 0 0,0 0-1 0 0,-57 24 1 0 0,15-13-553 0 0,-105 27 1 0 0,150-49-1031 0 0,-45 7 0 0 0,47-13-305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09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 15031 0 0,'0'0'1358'0'0,"-2"1"-1118"0"0,-42 26 484 0 0,-73 59 1 0 0,98-69-540 0 0,0 0 0 0 0,2 1 0 0 0,0 1-1 0 0,1 1 1 0 0,-25 39 0 0 0,34-48-85 0 0,2 1-1 0 0,-1-1 0 0 0,1 1 1 0 0,1 1-1 0 0,0-1 1 0 0,1 1-1 0 0,0-1 0 0 0,1 1 1 0 0,0 0-1 0 0,1 0 0 0 0,1 0 1 0 0,0 14-1 0 0,0-26-62 0 0,1 0-1 0 0,-1 1 0 0 0,0-1 1 0 0,1 0-1 0 0,-1 1 0 0 0,0-1 1 0 0,1 0-1 0 0,0 0 0 0 0,-1 0 1 0 0,1 1-1 0 0,0-1 0 0 0,-1 0 1 0 0,1 0-1 0 0,0 0 0 0 0,0 0 1 0 0,0 0-1 0 0,0 0 0 0 0,0-1 1 0 0,0 1-1 0 0,2 1 0 0 0,-1-1 29 0 0,0 0 0 0 0,0-1 0 0 0,0 1-1 0 0,1 0 1 0 0,-1-1 0 0 0,0 1 0 0 0,1-1-1 0 0,-1 0 1 0 0,1 0 0 0 0,2 0 0 0 0,4-1 126 0 0,-1 0 0 0 0,0 0 1 0 0,0-1-1 0 0,0 0 1 0 0,9-5-1 0 0,8-4 205 0 0,44-29 0 0 0,-25 14-227 0 0,157-91-338 0 0,-193 112 23 0 0,0 0 1 0 0,0-1-1 0 0,0 0 0 0 0,-1 0 0 0 0,0-1 0 0 0,0 0 1 0 0,9-12-1 0 0,-14 17 65 0 0,-1-1 0 0 0,1 1 0 0 0,-1 0 0 0 0,0-1 0 0 0,0 1 0 0 0,0-1 0 0 0,0 1 0 0 0,0-1 0 0 0,0 0-1 0 0,-1 1 1 0 0,1-1 0 0 0,-1 0 0 0 0,0 0 0 0 0,0 1 0 0 0,0-1 0 0 0,0 0 0 0 0,0 0 0 0 0,0 1 0 0 0,-1-1 0 0 0,0 0 0 0 0,1 1 0 0 0,-1-1 0 0 0,0 0 0 0 0,0 1 0 0 0,0-1 0 0 0,-1 1 0 0 0,1 0 0 0 0,-1-1 0 0 0,1 1 0 0 0,-4-3 0 0 0,-1-2-76 0 0,-1 0 1 0 0,0 1 0 0 0,0 0 0 0 0,-1 1 0 0 0,0-1-1 0 0,0 2 1 0 0,0-1 0 0 0,-1 1 0 0 0,-14-6 0 0 0,-10 0-7 0 0,-44-9 1 0 0,44 12 125 0 0,-10 0-41 0 0,41 7-38 0 0,17 3-460 0 0,3 1-722 0 0,2 0-416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09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0 841 13703 0 0,'0'0'6406'0'0,"1"-3"-5441"0"0,17-47 827 0 0,58-142 1492 0 0,-54 143-2811 0 0,53-86-1 0 0,-61 114-532 0 0,2 1 0 0 0,0 0 0 0 0,1 1 0 0 0,1 1 0 0 0,0 1 0 0 0,33-23 0 0 0,-23 21-608 0 0,2 1 1 0 0,0 2-1 0 0,1 1 1 0 0,42-15 0 0 0,240-96-7969 0 0,-246 94 2997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10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1 3679 0 0,'0'0'3232'0'0,"-1"2"-1646"0"0,-126 275 2585 0 0,120-262-3896 0 0,-17 46 575 0 0,-1 3 1361 0 0,-47 84 0 0 0,-87 108 2090 0 0,93-153-3515 0 0,53-82-716 0 0,2 0 0 0 0,0 0 0 0 0,-14 42-1 0 0,21-48-47 0 0,-1 1 0 0 0,2-1 0 0 0,0 1 0 0 0,1 0 0 0 0,1 0 0 0 0,1 26 0 0 0,0-35-385 0 0,1 0 1 0 0,0-1-1 0 0,0 1 0 0 0,0-1 0 0 0,1 1 0 0 0,0-1 1 0 0,1 0-1 0 0,-1 0 0 0 0,1 0 0 0 0,5 8 1 0 0,2-1-6888 0 0</inkml:trace>
  <inkml:trace contextRef="#ctx0" brushRef="#br0" timeOffset="1">33 564 12407 0 0,'-28'-23'1126'0'0,"27"23"-1108"0"0,1 0 1 0 0,0 0-1 0 0,0 0 1 0 0,-1 0-1 0 0,1-1 1 0 0,0 1-1 0 0,0 0 1 0 0,0 0 0 0 0,-1 0-1 0 0,1 0 1 0 0,0-1-1 0 0,0 1 1 0 0,0 0-1 0 0,0 0 1 0 0,-1-1-1 0 0,1 1 1 0 0,0 0 0 0 0,0 0-1 0 0,0-1 1 0 0,0 1-1 0 0,0 0 1 0 0,0 0-1 0 0,0-1 1 0 0,0 1-1 0 0,0 0 1 0 0,0 0 0 0 0,0-1-1 0 0,0 1 1 0 0,0 0-1 0 0,0 0 1 0 0,0-1-1 0 0,0 1 1 0 0,0 0-1 0 0,0-1 1 0 0,0 1-1 0 0,0 0 1 0 0,0 0 0 0 0,0-1-1 0 0,0 1 1 0 0,1 0-1 0 0,-1 0 1 0 0,0 0-1 0 0,0-1 1 0 0,0 1-1 0 0,0 0 1 0 0,1 0 0 0 0,-1 0-1 0 0,0-1 1 0 0,0 1-1 0 0,1 0 1 0 0,-1 0-1 0 0,0 0 1 0 0,0 0-1 0 0,1 0 1 0 0,-1 0-1 0 0,0-1 1 0 0,0 1 0 0 0,1 0-1 0 0,-1 0 1 0 0,0 0-1 0 0,0 0 1 0 0,1 0-1 0 0,-1 0 1 0 0,0 0-1 0 0,1 0 106 0 0,9-3 549 0 0,0 0 0 0 0,0 0 0 0 0,1 2 0 0 0,-1-1 0 0 0,20 0 0 0 0,-7 0-286 0 0,92-1 786 0 0,8-2-74 0 0,249-58 1272 0 0,-302 49-2238 0 0,-44 9-409 0 0,28-10 0 0 0,-20 1-468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05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964 0 2759 0 0,'-4'8'248'0'0,"1"-4"461"0"0,0 1 0 0 0,-1-1 0 0 0,1-1 0 0 0,-1 1 0 0 0,0-1 0 0 0,0 1-1 0 0,-7 3 1 0 0,-35 20 7424 0 0,33-20-7183 0 0,-101 53 1431 0 0,91-50-2010 0 0,0 0 1 0 0,-1-2-1 0 0,-28 6 0 0 0,-1-4-207 0 0,44-9-164 0 0,-8 2-556 0 0,16-3 530 0 0,0 1-1 0 0,0 0 1 0 0,0-1 0 0 0,1 1-1 0 0,-1 0 1 0 0,0 0 0 0 0,1-1-1 0 0,-1 1 1 0 0,1 0 0 0 0,-1 0-1 0 0,0 2 1 0 0,-2 2 12 0 0,1 0 1 0 0,0 1-1 0 0,0-1 0 0 0,1 1 1 0 0,0-1-1 0 0,0 1 0 0 0,0 0 1 0 0,0-1-1 0 0,1 1 0 0 0,0 0 1 0 0,0 0-1 0 0,3 10 0 0 0,-1-5-3 0 0,0 0 0 0 0,1 0 0 0 0,1 0 0 0 0,0 0 0 0 0,8 15 0 0 0,-8-19 39 0 0,0-1 0 0 0,0 0 0 0 0,1 0 0 0 0,-1 0 0 0 0,1 0 0 0 0,9 6 0 0 0,38 27 233 0 0,-30-24-192 0 0,-20-14-43 0 0,0 1 0 0 0,0-1 0 0 0,0 1 0 0 0,0 0 0 0 0,-1-1 0 0 0,1 1 0 0 0,-1 0 0 0 0,1 0 0 0 0,-1 0 0 0 0,0 0 0 0 0,1 1 0 0 0,-1-1 0 0 0,0 0 1 0 0,-1 0-1 0 0,2 4 0 0 0,-2-4-12 0 0,1-1 0 0 0,-1 0 0 0 0,0 1 1 0 0,0-1-1 0 0,-1 1 0 0 0,1-1 1 0 0,0 1-1 0 0,0-1 0 0 0,-1 1 0 0 0,1-1 1 0 0,-1 1-1 0 0,1-1 0 0 0,-1 0 0 0 0,0 1 1 0 0,1-1-1 0 0,-1 0 0 0 0,0 0 1 0 0,0 0-1 0 0,0 1 0 0 0,0-1 0 0 0,0 0 1 0 0,0 0-1 0 0,0 0 0 0 0,0 0 1 0 0,-1-1-1 0 0,0 2 0 0 0,-7 3 20 0 0,0 0-1 0 0,0-1 1 0 0,0 0-1 0 0,0 0 1 0 0,-1-1-1 0 0,-12 2 1 0 0,-63 8 106 0 0,63-10-104 0 0,-56 7-5 0 0,0-3 0 0 0,-144-6 0 0 0,209-2-89 0 0,0-1-1 0 0,0 0 1 0 0,-23-7-1 0 0,33 8 17 0 0,0-1 0 0 0,0 1 0 0 0,0 0 0 0 0,0-1 0 0 0,0 0 0 0 0,0 1 0 0 0,1-1 0 0 0,-1 0 0 0 0,-3-4 0 0 0,5 5 8 0 0,0-1-1 0 0,0 1 1 0 0,0 0 0 0 0,1-1-1 0 0,-1 1 1 0 0,0-1-1 0 0,1 1 1 0 0,-1-1 0 0 0,1 0-1 0 0,-1 1 1 0 0,1-1 0 0 0,-1 1-1 0 0,1-1 1 0 0,0 0 0 0 0,0 1-1 0 0,0-1 1 0 0,0 0 0 0 0,0 1-1 0 0,1-4 1 0 0,0 3-22 0 0,0-1 1 0 0,0 1-1 0 0,0-1 0 0 0,1 1 1 0 0,-1-1-1 0 0,1 1 1 0 0,0 0-1 0 0,-1 0 0 0 0,1 0 1 0 0,0 0-1 0 0,0 0 1 0 0,0 0-1 0 0,1 0 0 0 0,-1 0 1 0 0,0 1-1 0 0,1-1 1 0 0,-1 1-1 0 0,5-2 0 0 0,-2 1-61 0 0,1-1 0 0 0,-1 1 0 0 0,1 1 0 0 0,-1-1 0 0 0,1 1 0 0 0,-1 0 0 0 0,1 0-1 0 0,8 0 1 0 0,-10 2 34 0 0,-1-1 0 0 0,1 1 0 0 0,-1-1 1 0 0,1 1-1 0 0,-1 0 0 0 0,1 0 0 0 0,-1 1 0 0 0,1-1 0 0 0,4 4 0 0 0,10 8-366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06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96 139 12607 0 0,'0'0'1143'0'0,"-1"1"-940"0"0,-4 5-4 0 0,1 1 0 0 0,0 0 0 0 0,0-1 0 0 0,1 1 0 0 0,-1 0 0 0 0,2 1 0 0 0,-1-1 0 0 0,-1 8 0 0 0,-1 11 602 0 0,-2 28 0 0 0,1-9-556 0 0,5-38-226 0 0,-1 1 0 0 0,0-1 0 0 0,-4 8-1 0 0,6-14-18 0 0,-2 1 43 0 0,1-2-43 0 0,1 0 0 0 0,-1 0 0 0 0,1 0 1 0 0,-1 0-1 0 0,1 0 0 0 0,-1 0 0 0 0,1 0 1 0 0,-1 0-1 0 0,1 0 0 0 0,-1 0 0 0 0,1 0 1 0 0,-1 0-1 0 0,1 0 0 0 0,-1 0 1 0 0,1 0-1 0 0,-1 0 0 0 0,1 0 0 0 0,-1-1 1 0 0,1 1-1 0 0,0 0 0 0 0,-1 0 0 0 0,1 0 1 0 0,-1-1-1 0 0,1 1 0 0 0,0 0 0 0 0,-1-1 1 0 0,1 1-1 0 0,0 0 0 0 0,-1-1 0 0 0,1 1 1 0 0,0-1-1 0 0,-1 1 0 0 0,1 0 1 0 0,0-1-1 0 0,0 1 0 0 0,-1-2 0 0 0,1 2 1 0 0,-2-5 4 0 0,0 1-1 0 0,0 0 1 0 0,0-1-1 0 0,0 0 1 0 0,1 1-1 0 0,0-1 1 0 0,0 0-1 0 0,0 1 1 0 0,1-1-1 0 0,0 0 1 0 0,0 0-1 0 0,0 0 1 0 0,0 1-1 0 0,1-1 1 0 0,1-8-1 0 0,1 3 7 0 0,0 0-1 0 0,0 0 0 0 0,0 0 0 0 0,2 0 1 0 0,-1 0-1 0 0,7-9 0 0 0,-5 10-30 0 0,1 1-1 0 0,-1 0 0 0 0,1 1 0 0 0,1 0 1 0 0,0 0-1 0 0,0 0 0 0 0,0 1 1 0 0,1 0-1 0 0,-1 1 0 0 0,1 0 1 0 0,1 0-1 0 0,16-5 0 0 0,-10 4-20 0 0,1 1 0 0 0,-1 1 0 0 0,1 1 0 0 0,0 0 0 0 0,0 1 0 0 0,34 1 0 0 0,-46 1 50 0 0,0 1-1 0 0,0 0 1 0 0,0 0-1 0 0,0 0 1 0 0,0 0 0 0 0,0 1-1 0 0,0 0 1 0 0,0 0-1 0 0,-1 0 1 0 0,1 1-1 0 0,-1-1 1 0 0,1 1 0 0 0,-1 0-1 0 0,0 1 1 0 0,0-1-1 0 0,-1 1 1 0 0,1-1-1 0 0,-1 1 1 0 0,1 0-1 0 0,-1 0 1 0 0,0 1 0 0 0,-1-1-1 0 0,1 1 1 0 0,-1-1-1 0 0,0 1 1 0 0,0 0-1 0 0,0 0 1 0 0,-1 0-1 0 0,1 0 1 0 0,-1 0 0 0 0,-1 0-1 0 0,1 0 1 0 0,-1 0-1 0 0,0 0 1 0 0,0 1-1 0 0,0-1 1 0 0,-2 7 0 0 0,2-11-31 0 0,0 0 71 0 0,0 0-1 0 0,0 1 1 0 0,0-1 0 0 0,0 0 0 0 0,-1 0-1 0 0,1 0 1 0 0,0 0 0 0 0,-1 1-1 0 0,1-1 1 0 0,0 0 0 0 0,-1 0 0 0 0,0 0-1 0 0,1 0 1 0 0,-1 0 0 0 0,0 0-1 0 0,1 0 1 0 0,-1 0 0 0 0,-1 1 0 0 0,1-1 541 0 0,1-3-518 0 0,8-12-80 0 0,0 1-1 0 0,1 1 1 0 0,1 0-1 0 0,0 0 0 0 0,0 0 1 0 0,1 2-1 0 0,23-19 1 0 0,-4 7-110 0 0,2 0 1 0 0,36-17-1 0 0,-48 29 130 0 0,0 0 0 0 0,1 1 0 0 0,43-11 0 0 0,-53 18 60 0 0,0 0 0 0 0,0 0 0 0 0,-1 1 0 0 0,1 0 0 0 0,0 1 0 0 0,0 0 0 0 0,0 1 0 0 0,0 0 0 0 0,0 1 0 0 0,13 4 0 0 0,-21-5-29 0 0,-1 0 0 0 0,1 0 1 0 0,0 0-1 0 0,-1 0 0 0 0,1 0 1 0 0,0 1-1 0 0,-1 0 0 0 0,0-1 0 0 0,1 1 1 0 0,-1 0-1 0 0,0 0 0 0 0,0 0 1 0 0,0 0-1 0 0,0 1 0 0 0,0-1 0 0 0,0 0 1 0 0,1 5-1 0 0,-1-4-20 0 0,-1 1 1 0 0,0 0-1 0 0,0 0 1 0 0,0-1-1 0 0,-1 1 1 0 0,1 0-1 0 0,-1 0 0 0 0,0 0 1 0 0,0 0-1 0 0,0 0 1 0 0,-2 6-1 0 0,-1 4 9 0 0,-1-1 0 0 0,0 0 1 0 0,-1-1-1 0 0,-1 1 0 0 0,0-1 0 0 0,-11 17 0 0 0,-10 9 23 0 0,-1-2 0 0 0,-3 0 0 0 0,-38 35-1 0 0,66-69-54 0 0,-2 3-177 0 0,1-1 0 0 0,0 1 0 0 0,0-1 1 0 0,0 1-1 0 0,1 1 0 0 0,0-1 0 0 0,-3 6 0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06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7 10591 0 0,'-1'0'819'0'0,"-8"-2"-452"0"0,-1 0 1 0 0,0 1-1 0 0,1 0 1 0 0,-1 1-1 0 0,0 0 1 0 0,1 0-1 0 0,-1 1 1 0 0,1 0-1 0 0,-1 1 1 0 0,1 0-1 0 0,-1 0 1 0 0,-10 5-1 0 0,2 2-279 0 0,0-1-1 0 0,1 2 0 0 0,0 1 1 0 0,-26 20-1 0 0,-55 60 1032 0 0,95-87-1048 0 0,-1 0-1 0 0,1 0 1 0 0,-6 10-1 0 0,8-12-40 0 0,0 0 402 0 0,38-1 288 0 0,78-16-40 0 0,-80 13-646 0 0,-18 2 2 0 0,-17 2-44 0 0,0 0 1 0 0,0 0 0 0 0,-1 0 0 0 0,1 0 0 0 0,0 0 0 0 0,-1 0 0 0 0,1 0 0 0 0,-2 3 0 0 0,-1 0-16 0 0,0 0 0 0 0,0 0 0 0 0,0 0 0 0 0,-1 0 0 0 0,-7 7 1 0 0,-2 3-135 0 0,12-14 77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4:41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7 8287 0 0,'0'0'1843'0'0,"-8"-5"340"0"0,6 5-2024 0 0,0-1 0 0 0,0 1 0 0 0,0 0 0 0 0,0-1-1 0 0,0 1 1 0 0,0 0 0 0 0,0 0 0 0 0,-1 0 0 0 0,1 1 0 0 0,0-1 0 0 0,0 1 0 0 0,0-1 0 0 0,0 1 0 0 0,0-1 0 0 0,0 1 0 0 0,-3 2 0 0 0,-34 20 617 0 0,26-16-565 0 0,-48 28 53 0 0,31-19-190 0 0,2 1 0 0 0,0 1 0 0 0,0 1 0 0 0,-32 30 1 0 0,58-46-72 0 0,-1 0-2 0 0,-1 0-1 0 0,1 1 1 0 0,0 0 0 0 0,0 0-1 0 0,1 0 1 0 0,-1 0 0 0 0,1 0-1 0 0,0 0 1 0 0,0 1 0 0 0,-2 7-1 0 0,2-2 0 0 0,2-7-4 0 0,1 0 1 0 0,-1 0-1 0 0,1-1 0 0 0,-1 1 0 0 0,1 0 0 0 0,0 0 0 0 0,0-1 0 0 0,0 1 1 0 0,1-1-1 0 0,-1 1 0 0 0,1-1 0 0 0,-1 1 0 0 0,1-1 0 0 0,0 0 1 0 0,0 0-1 0 0,0 0 0 0 0,3 3 0 0 0,5 3-28 0 0,0-1-1 0 0,18 11 1 0 0,-13-9 22 0 0,4 3 5 0 0,-4-3 8 0 0,0 1 0 0 0,0 0-1 0 0,14 15 1 0 0,-24-21-8 0 0,-1 1 0 0 0,0 0 0 0 0,0 0 0 0 0,0 0 0 0 0,-1 0 0 0 0,0 1 0 0 0,0-1 0 0 0,0 1 0 0 0,-1 0-1 0 0,0 0 1 0 0,0 0 0 0 0,2 11 0 0 0,-3-12 23 0 0,-1 0 0 0 0,1 0 0 0 0,-1 0 0 0 0,0 0 0 0 0,0 0 1 0 0,-1 0-1 0 0,1-1 0 0 0,-1 1 0 0 0,-1 0 0 0 0,1 0 0 0 0,0-1 0 0 0,-1 1 0 0 0,0-1 0 0 0,0 1 0 0 0,0-1 0 0 0,-1 0 0 0 0,0 0 0 0 0,1 0 0 0 0,-1 0 0 0 0,-1 0 0 0 0,1 0 0 0 0,0-1 0 0 0,-1 0 0 0 0,0 0 0 0 0,0 0 0 0 0,0 0 0 0 0,0 0 0 0 0,0-1 0 0 0,-1 0 1 0 0,1 0-1 0 0,-6 2 0 0 0,-9 3 202 0 0,0-1 1 0 0,-1-1 0 0 0,1-1 0 0 0,-21 2 0 0 0,-80 2 281 0 0,71-7-412 0 0,24 2 81 0 0,9-1-1520 0 0,6-1-2925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0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1 8751 0 0,'-1'1'4546'0'0,"-16"29"-1349"0"0,-29 40 1 0 0,27-44-2749 0 0,1 1 0 0 0,-16 33 0 0 0,-36 111 471 0 0,-17 35-1356 0 0,76-183-636 0 0,11-21 444 0 0,2-4-810 0 0,50-43-4936 0 0,-26 20 1186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07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0 9671 0 0,'0'0'3406'0'0,"-1"2"-2100"0"0,-10 23 383 0 0,-11 42-1 0 0,6-17-1201 0 0,-78 171 1321 0 0,-17-7-344 0 0,33-67-432 0 0,34-52-635 0 0,39-82-354 0 0,0 1-1 0 0,1 0 1 0 0,0 0 0 0 0,1 0 0 0 0,-1 17-1 0 0,4-19 12 0 0,3-1-237 0 0,-3-11 8 0 0,0 0 97 0 0,0 1 0 0 0,1-1 0 0 0,-1 0 0 0 0,0 1 0 0 0,0-1 0 0 0,0 0-1 0 0,1 1 1 0 0,-1-1 0 0 0,0 0 0 0 0,1 0 0 0 0,-1 1 0 0 0,0-1 0 0 0,1 0 0 0 0,-1 0 0 0 0,0 1 0 0 0,1-1 0 0 0,-1 0 0 0 0,0 0 0 0 0,1 0-1 0 0,-1 0 1 0 0,1 0 0 0 0,-1 0 0 0 0,0 0 0 0 0,1 0 0 0 0,-1 0 0 0 0,1 0 0 0 0,-1 0 0 0 0,11-1-1325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3:59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424 293 2303 0 0,'1'-1'514'0'0,"29"-13"6654"0"0,3 2-3519 0 0,-2 1-1894 0 0,-29 10-1467 0 0,8-4 480 0 0,6-6-416 0 0,-12 8-271 0 0,1 0 1 0 0,-1 0 0 0 0,0 0 0 0 0,0-1 0 0 0,0 0 0 0 0,-1 0 0 0 0,1 0 0 0 0,-1 0-1 0 0,5-8 1 0 0,-2 0-35 0 0,-1 0-1 0 0,-1 0 1 0 0,0-1-1 0 0,-1 1 1 0 0,3-15-1 0 0,-5 20-40 0 0,0 0-1 0 0,-1 0 0 0 0,0 1 1 0 0,0-1-1 0 0,0 0 1 0 0,-1 0-1 0 0,0 1 1 0 0,0-1-1 0 0,-1 0 0 0 0,1 1 1 0 0,-5-10-1 0 0,5 15-6 0 0,1 0-1 0 0,-1 0 1 0 0,1 0-1 0 0,-1 0 0 0 0,0 0 1 0 0,1 0-1 0 0,-1 0 1 0 0,0 0-1 0 0,0 1 1 0 0,1-1-1 0 0,-1 0 1 0 0,0 1-1 0 0,0-1 1 0 0,0 0-1 0 0,0 1 0 0 0,0-1 1 0 0,0 1-1 0 0,0 0 1 0 0,0-1-1 0 0,0 1 1 0 0,0 0-1 0 0,0 0 1 0 0,-1-1-1 0 0,1 1 0 0 0,0 0 1 0 0,0 0-1 0 0,0 0 1 0 0,0 0-1 0 0,0 0 1 0 0,0 1-1 0 0,0-1 1 0 0,-2 1-1 0 0,-3 1-27 0 0,0 0 1 0 0,0 1-1 0 0,1-1 0 0 0,-10 7 0 0 0,8-4-10 0 0,-49 30-79 0 0,2 2 0 0 0,-57 51 0 0 0,-87 102 158 0 0,193-186-22 0 0,-51 58 11 0 0,48-52 26 0 0,0 0-1 0 0,1 0 0 0 0,1 1 1 0 0,-9 18-1 0 0,14-27-30 0 0,0 0 0 0 0,0-1-1 0 0,0 1 1 0 0,1 0 0 0 0,-1 0 0 0 0,1 0 0 0 0,-1 0 0 0 0,1 0-1 0 0,0 0 1 0 0,0 0 0 0 0,0 0 0 0 0,0 0 0 0 0,0 0-1 0 0,0 0 1 0 0,0 0 0 0 0,1 0 0 0 0,-1-1 0 0 0,1 1 0 0 0,-1 0-1 0 0,1 0 1 0 0,0 0 0 0 0,0 0 0 0 0,0-1 0 0 0,0 1 0 0 0,0 0-1 0 0,0-1 1 0 0,0 1 0 0 0,1-1 0 0 0,-1 1 0 0 0,0-1 0 0 0,1 0-1 0 0,-1 1 1 0 0,1-1 0 0 0,0 0 0 0 0,-1 0 0 0 0,1 0 0 0 0,0 0-1 0 0,0-1 1 0 0,0 1 0 0 0,3 1 0 0 0,4 1 67 0 0,1-1-1 0 0,-1 0 1 0 0,1 0 0 0 0,0-1-1 0 0,0 0 1 0 0,19-2 0 0 0,2-1 2 0 0,0-2 0 0 0,0-1-1 0 0,-1-1 1 0 0,0-2 0 0 0,0-1 0 0 0,31-14 0 0 0,-37 12-190 0 0,-1-1 0 0 0,0 0 0 0 0,-1-2 0 0 0,-1-1 0 0 0,0 0-1 0 0,0-2 1 0 0,29-31 0 0 0,-101 151-1223 0 0,48-97 1263 0 0,0 1 0 0 0,1-1 0 0 0,-1 1 0 0 0,2 0-1 0 0,-1 0 1 0 0,0-1 0 0 0,0 15 0 0 0,2-20-8 0 0,0 0 0 0 0,0 0 0 0 0,0 0-1 0 0,0 0 1 0 0,1 0 0 0 0,-1 0 0 0 0,0 0 0 0 0,0-1 0 0 0,1 1 0 0 0,-1 0 0 0 0,0 0 0 0 0,1 0-1 0 0,-1 0 1 0 0,1-1 0 0 0,-1 1 0 0 0,1 0 0 0 0,0 0 0 0 0,-1-1 0 0 0,1 1 0 0 0,0 0 0 0 0,-1-1-1 0 0,1 1 1 0 0,0-1 0 0 0,0 1 0 0 0,-1-1 0 0 0,1 1 0 0 0,0-1 0 0 0,0 1 0 0 0,0-1 0 0 0,0 0-1 0 0,0 0 1 0 0,0 1 0 0 0,0-1 0 0 0,1 0 0 0 0,1 0-241 0 0,0 0 0 0 0,0 1 0 0 0,0-2-1 0 0,0 1 1 0 0,0 0 0 0 0,1-1 0 0 0,4-1 0 0 0,10-6-1085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3:59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1 638 2759 0 0,'1'0'4299'0'0,"29"5"1752"0"0,-28-5-5329 0 0,-1-1-362 0 0,1-1-203 0 0,0-1 0 0 0,0 1 0 0 0,0-1-1 0 0,0 0 1 0 0,-1 1 0 0 0,0-1 0 0 0,1 0-1 0 0,-1 0 1 0 0,0 0 0 0 0,0 0 0 0 0,-1 0-1 0 0,1 0 1 0 0,0-4 0 0 0,0-7 616 0 0,-1-24 0 0 0,-1 7-282 0 0,2 15-440 0 0,1 1-1 0 0,0-1 1 0 0,1 1-1 0 0,1 0 1 0 0,1 0 0 0 0,0 0-1 0 0,1 1 1 0 0,0-1-1 0 0,1 1 1 0 0,0 1-1 0 0,2-1 1 0 0,-1 1-1 0 0,2 1 1 0 0,-1 0-1 0 0,2 0 1 0 0,0 1 0 0 0,0 0-1 0 0,1 1 1 0 0,0 0-1 0 0,1 1 1 0 0,24-13-1 0 0,22-9-97 0 0,83-28-1 0 0,67-11 37 0 0,-162 55-42 0 0,0 2 0 0 0,1 2 1 0 0,67-6-1 0 0,-81 18-1699 0 0,-32-1-147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00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63 367 8287 0 0,'0'1'639'0'0,"-2"5"-393"0"0,0-1 0 0 0,0 1 0 0 0,0-1 1 0 0,-1 0-1 0 0,1 0 0 0 0,-7 8 0 0 0,4-5 962 0 0,1-1 1 0 0,-6 13-1 0 0,7-12-712 0 0,-2 5 506 0 0,0 1-1 0 0,-3 17 1 0 0,8-30-651 0 0,5 17 738 0 0,-5-16-625 0 0,2-2-437 0 0,-1 0-1 0 0,1 0 1 0 0,-1 0-1 0 0,0 0 1 0 0,1 0-1 0 0,-1-1 0 0 0,1 1 1 0 0,-1 0-1 0 0,0-1 1 0 0,1 1-1 0 0,-1-1 1 0 0,2 0-1 0 0,1-2-8 0 0,0 1 1 0 0,0-1-1 0 0,-1 0 0 0 0,1 0 0 0 0,-1-1 0 0 0,0 1 0 0 0,0-1 1 0 0,0 0-1 0 0,0 0 0 0 0,-1 1 0 0 0,1-2 0 0 0,-1 1 0 0 0,0 0 1 0 0,2-6-1 0 0,2-9 29 0 0,-1 0 0 0 0,4-24 0 0 0,0-1 78 0 0,-7 38-42 0 0,1 0 0 0 0,-1 0 0 0 0,1 0 0 0 0,1 0 0 0 0,-1 0 0 0 0,1 0 0 0 0,0 1 0 0 0,0 0 0 0 0,1 0 0 0 0,-1 0 0 0 0,1 0 0 0 0,8-5 0 0 0,8-5-10 0 0,43-24 0 0 0,-52 32-69 0 0,125-61-40 0 0,-32 18-102 0 0,-94 44 92 0 0,94-46-130 0 0,-88 45 10 0 0,1 1 0 0 0,-1 0 1 0 0,1 1-1 0 0,22-3 0 0 0,-16 7-966 0 0,-2 5-3719 0 0,-5 3-1421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00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0 7831 0 0,'0'0'12923'0'0,"-2"2"-12562"0"0,-16 36-246 0 0,1 0 0 0 0,-20 67 0 0 0,-8 20-612 0 0,35-101-458 0 0,4-7-1837 0 0,-14 24 1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01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11743 0 0,'2'-1'539'0'0,"-1"0"-365"0"0,0 0-136 0 0,0 1 1 0 0,0 0-1 0 0,-1-1 0 0 0,1 0 1 0 0,0 1-1 0 0,-1-1 0 0 0,1 1 1 0 0,-1-1-1 0 0,1 0 0 0 0,0 1 1 0 0,-1-1-1 0 0,0 0 0 0 0,1 0 1 0 0,-1 1-1 0 0,1-1 0 0 0,-1 0 1 0 0,0-1-1 0 0,1 1 730 0 0,6 13 1279 0 0,-2 0-1565 0 0,-1 1 1 0 0,0 0-1 0 0,-1 0 1 0 0,2 18-1 0 0,1 56 618 0 0,-11 75 618 0 0,2-86-1303 0 0,1-41-71 0 0,2 0 1 0 0,4 43-1 0 0,-3-76 1088 0 0,0-4-1208 0 0,21-15-75 0 0,0-1 0 0 0,-2-1 0 0 0,0-1 0 0 0,20-28 0 0 0,5-4-6 0 0,42-39-1093 0 0,171-139 0 0 0,-235 213 531 0 0,28-17 0 0 0,-39 27 97 0 0,0 1 1 0 0,0 0 0 0 0,1 1-1 0 0,19-6 1 0 0,-28 10 126 0 0,0 1 0 0 0,0-1 0 0 0,0 0 0 0 0,0 1 0 0 0,0 0 0 0 0,1 0 0 0 0,5 1 0 0 0,-8-1 9 0 0,-1 1 0 0 0,0-1-1 0 0,1 1 1 0 0,-1-1 0 0 0,1 1 0 0 0,-1-1-1 0 0,0 1 1 0 0,0 0 0 0 0,1-1 0 0 0,-1 1-1 0 0,0 0 1 0 0,0 0 0 0 0,0 0 0 0 0,0 0-1 0 0,0 0 1 0 0,0 0 0 0 0,0 0 0 0 0,0 0-1 0 0,0 1 1 0 0,-1-1 0 0 0,1 0 0 0 0,0 0-1 0 0,-1 1 1 0 0,1 1 0 0 0,3 13-3686 0 0,0 2-799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01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109 261 1839 0 0,'4'24'93'0'0,"-6"-20"-40"0"0,0-1-39 0 0,0 18 1776 0 0,2-17-647 0 0,0 0 1 0 0,0 0-1 0 0,1 1 1 0 0,0-1-1 0 0,2 7 1 0 0,-3-9-852 0 0,0-1 0 0 0,1 1 0 0 0,0-1 1 0 0,-1 1-1 0 0,1-1 0 0 0,0 1 1 0 0,0-1-1 0 0,-1 0 0 0 0,1 1 0 0 0,0-1 1 0 0,0 0-1 0 0,1 0 0 0 0,-1 0 0 0 0,0 0 1 0 0,0 0-1 0 0,0 0 0 0 0,1 0 0 0 0,-1 0 1 0 0,1 0-1 0 0,-1-1 0 0 0,0 1 0 0 0,1 0 1 0 0,-1-1-1 0 0,1 1 0 0 0,0-1 1 0 0,-1 0-1 0 0,1 0 0 0 0,-1 1 0 0 0,1-1 1 0 0,2 0-1 0 0,4-1 22 0 0,-1-1 1 0 0,1 1-1 0 0,-1-1 1 0 0,0-1-1 0 0,0 1 0 0 0,0-1 1 0 0,10-6-1 0 0,48-32 694 0 0,-33 20-717 0 0,25-20 147 0 0,57-52-1 0 0,-72 57-312 0 0,-21 19-309 0 0,0-1 0 0 0,-2 0 0 0 0,0-2 0 0 0,17-24 0 0 0,-34 42-325 0 0,-4 2-30 0 0,-2 0 372 0 0,0 1-1 0 0,1 0 1 0 0,-1-1-1 0 0,1 1 1 0 0,-1 0-1 0 0,1 1 1 0 0,-1-1-1 0 0,1 1 1 0 0,-6 3-1 0 0,-31 24-669 0 0,29-21 646 0 0,-203 175 27 0 0,12 17 1037 0 0,178-176-788 0 0,1 1 0 0 0,1 1 0 0 0,-33 51 0 0 0,53-74-62 0 0,1 0-1 0 0,-1 0 1 0 0,1 0 0 0 0,0 1-1 0 0,0-1 1 0 0,0 1 0 0 0,0-1 0 0 0,-1 7-1 0 0,2-9-8 0 0,0 0 0 0 0,0 0-1 0 0,1 1 1 0 0,-1-1-1 0 0,0 0 1 0 0,0 0-1 0 0,0 0 1 0 0,1 0 0 0 0,-1 0-1 0 0,1 0 1 0 0,-1 1-1 0 0,1-1 1 0 0,-1 0-1 0 0,1 0 1 0 0,0-1 0 0 0,-1 1-1 0 0,1 0 1 0 0,0 0-1 0 0,0 0 1 0 0,0 0-1 0 0,0-1 1 0 0,0 1 0 0 0,-1 0-1 0 0,1-1 1 0 0,1 1-1 0 0,-1 0 1 0 0,0-1-1 0 0,0 0 1 0 0,0 1 0 0 0,2 0-1 0 0,6 1 30 0 0,0 0 0 0 0,1-1 0 0 0,-1 0 0 0 0,0 0 0 0 0,1-1 0 0 0,13-1 0 0 0,58-12 3 0 0,-53 8-89 0 0,70-15-1402 0 0,-54 10 554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02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256 176 919 0 0,'1'-1'67'0'0,"101"-55"9356"0"0,-35 20-5883 0 0,-66 36-3494 0 0,0 0 0 0 0,0-1 1 0 0,0 1-1 0 0,0-1 1 0 0,-1 1-1 0 0,1-1 0 0 0,0 0 1 0 0,0 1-1 0 0,0-1 1 0 0,0 0-1 0 0,-1 1 0 0 0,1-1 1 0 0,0 0-1 0 0,-1 0 1 0 0,1 0-1 0 0,-1 0 0 0 0,1 0 1 0 0,-1 0-1 0 0,1 0 1 0 0,-1 1-1 0 0,0-1 0 0 0,1 0 1 0 0,-1-1-1 0 0,0 1 1 0 0,0 0-1 0 0,0 0 0 0 0,1 0 1 0 0,-1 0-1 0 0,0 0 1 0 0,-1 0-1 0 0,1 0 1 0 0,0 0-1 0 0,0 0 0 0 0,0 0 1 0 0,-1 0-1 0 0,1 0 1 0 0,-1-2-1 0 0,0 1 56 0 0,-1 0 1 0 0,1 0-1 0 0,-1 0 0 0 0,0 0 1 0 0,0 0-1 0 0,0 0 0 0 0,0 1 1 0 0,0-1-1 0 0,0 1 0 0 0,0-1 1 0 0,0 1-1 0 0,0 0 1 0 0,-1-1-1 0 0,-2 0 0 0 0,-13-5-133 0 0,10 4-27 0 0,0 0-1 0 0,0 0 1 0 0,-1 1-1 0 0,-9-2 1 0 0,15 4 43 0 0,0 0 1 0 0,0 0 0 0 0,0 0 0 0 0,-1 0-1 0 0,1 0 1 0 0,0 1 0 0 0,0 0-1 0 0,0 0 1 0 0,0-1 0 0 0,0 2 0 0 0,0-1-1 0 0,0 0 1 0 0,0 1 0 0 0,0-1 0 0 0,-2 3-1 0 0,-8 5 7 0 0,1 1-1 0 0,0 1 0 0 0,0 0 0 0 0,2 1 1 0 0,-16 19-1 0 0,-40 72 702 0 0,24-34-3 0 0,15-31-469 0 0,15-23-128 0 0,1 0-1 0 0,1 1 0 0 0,1 0 0 0 0,-12 28 1 0 0,17-20 13 0 0,4-23-99 0 0,0-1 1 0 0,1 1-1 0 0,-1-1 0 0 0,0 1 0 0 0,0-1 0 0 0,1 0 1 0 0,-1 1-1 0 0,1-1 0 0 0,-1 0 0 0 0,0 1 0 0 0,1-1 0 0 0,-1 0 1 0 0,1 0-1 0 0,-1 1 0 0 0,0-1 0 0 0,1 0 0 0 0,-1 0 1 0 0,1 0-1 0 0,-1 1 0 0 0,1-1 0 0 0,-1 0 0 0 0,1 0 0 0 0,0 0 1 0 0,0 0 11 0 0,3 1 5 0 0,0-1 0 0 0,0 1 0 0 0,0-1 0 0 0,0 0 0 0 0,0 0 0 0 0,0 0 0 0 0,0-1 0 0 0,0 1 0 0 0,6-3 0 0 0,34-13 152 0 0,125-73-371 0 0,-119 61-922 0 0,-30 14-57 0 0,-18 13 434 0 0,-10 10-2042 0 0,-8 9 2335 0 0,3-4 427 0 0,-15 20-1 0 0,26-30 22 0 0,-10 7 28 0 0,11-10 605 0 0,12 2-218 0 0,-7-3-376 0 0,1 1 0 0 0,-1-1 0 0 0,1 0 0 0 0,-1-1 0 0 0,0 1 0 0 0,1-1 0 0 0,-1 0 0 0 0,0 0-1 0 0,1 0 1 0 0,5-2 0 0 0,-1-1-47 0 0,9-1 7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03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0 12207 0 0,'0'0'1106'0'0,"-1"2"-870"0"0,-29 59 1083 0 0,-29 78 0 0 0,41-94-973 0 0,-24 67 281 0 0,-42 95 676 0 0,-233 380-609 0 0,316-584-698 0 0,-35 59-808 0 0,-85 109 0 0 0,98-144-871 0 0,22-25 1107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4:41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1 11831 0 0,'-10'1'195'0'0,"1"0"0"0"0,-1 1 0 0 0,1 1 0 0 0,0 0 0 0 0,0 0 0 0 0,-13 7 0 0 0,-52 31-203 0 0,58-31 203 0 0,-8 5-72 0 0,-10 4 369 0 0,1 3-1 0 0,-39 32 1 0 0,67-49-372 0 0,0 1 0 0 0,-1-1 0 0 0,2 2 0 0 0,-1-1 0 0 0,1 0 0 0 0,0 1 0 0 0,0-1 0 0 0,1 1 0 0 0,0 0 0 0 0,0 1-1 0 0,0-1 1 0 0,1 0 0 0 0,1 1 0 0 0,-3 10 0 0 0,4-12-69 0 0,-1 0-1 0 0,1 0 0 0 0,0 0 0 0 0,1 0 1 0 0,-1 0-1 0 0,1 0 0 0 0,0 0 0 0 0,1 0 1 0 0,-1 0-1 0 0,1-1 0 0 0,0 1 0 0 0,1-1 1 0 0,-1 1-1 0 0,1-1 0 0 0,0 0 0 0 0,1 0 1 0 0,-1 0-1 0 0,8 8 0 0 0,-6-9 2 0 0,-1 1-1 0 0,1-1 0 0 0,0 0 0 0 0,1 0 1 0 0,-1 0-1 0 0,1-1 0 0 0,-1 0 1 0 0,9 3-1 0 0,-10-4 24 0 0,1-1-1 0 0,0 0 1 0 0,-1 0 0 0 0,1-1-1 0 0,0 1 1 0 0,0-1-1 0 0,0 0 1 0 0,-1 0 0 0 0,1-1-1 0 0,0 1 1 0 0,9-3 0 0 0,-7 1 37 0 0,0-1 1 0 0,1 1-1 0 0,-1-1 1 0 0,0 0-1 0 0,0-1 1 0 0,-1 0 0 0 0,1 0-1 0 0,-1 0 1 0 0,1-1-1 0 0,-2 0 1 0 0,1 0-1 0 0,0-1 1 0 0,-1 1 0 0 0,0-1-1 0 0,0 0 1 0 0,6-11-1 0 0,-6 7-84 0 0,-1 1 0 0 0,0-1-1 0 0,0 1 1 0 0,-1-1-1 0 0,0 0 1 0 0,-1 0 0 0 0,0-1-1 0 0,0 1 1 0 0,-1 0 0 0 0,-1-1-1 0 0,-1-18 1 0 0,-2 5-114 0 0,-1 0-1 0 0,-10-31 1 0 0,5 22-907 0 0,9 32 448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04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58 289 13935 0 0,'-5'2'100'0'0,"-27"18"780"0"0,30-18-844 0 0,0-1-1 0 0,1 1 1 0 0,-1-1-1 0 0,1 1 1 0 0,-1-1-1 0 0,1 1 1 0 0,0 0-1 0 0,-1 0 1 0 0,1 0-1 0 0,0-1 0 0 0,0 1 1 0 0,0 0-1 0 0,1 0 1 0 0,-2 5-1 0 0,2-7-14 0 0,0 1 0 0 0,0 0 1 0 0,0 0-1 0 0,0 0 0 0 0,0-1 0 0 0,1 1 0 0 0,-1 0 0 0 0,0 0 0 0 0,0-1 0 0 0,1 1 1 0 0,-1 0-1 0 0,0 0 0 0 0,1-1 0 0 0,-1 1 0 0 0,1 0 0 0 0,-1-1 0 0 0,1 1 0 0 0,-1-1 0 0 0,1 1 1 0 0,-1 0-1 0 0,1-1 0 0 0,0 1 0 0 0,-1-1 0 0 0,1 0 0 0 0,0 1 0 0 0,0-1 0 0 0,-1 1 0 0 0,1-1 1 0 0,0 0-1 0 0,0 0 0 0 0,1 1 0 0 0,2 0 172 0 0,1 0 0 0 0,0 0 0 0 0,-1 0 0 0 0,7 0 1 0 0,2 0 111 0 0,1-2 1 0 0,0 0 0 0 0,0 0 0 0 0,0-2 0 0 0,15-3 0 0 0,69-25 1029 0 0,135-64 539 0 0,-39 15-1089 0 0,106-23-25 0 0,-169 68-7307 0 0,-83 24-809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04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420 186 4607 0 0,'8'-40'41'0'0,"-5"27"1992"0"0,1 1 1 0 0,8-19-1 0 0,-8 22-527 0 0,1 0 1 0 0,0 1-1 0 0,12-16 0 0 0,12-5-1601 0 0,-21 22 128 0 0,-7 3-41 0 0,-6 5-13 0 0,-7 3-55 0 0,-22 12-55 0 0,1 1 0 0 0,-54 38 0 0 0,56-34 75 0 0,-22 15 511 0 0,1 3-1 0 0,3 2 1 0 0,1 1 0 0 0,-49 58 0 0 0,94-97-290 0 0,1-2-76 0 0,1 1 0 0 0,0-1 0 0 0,0 0 0 0 0,0 0 0 0 0,0 0-1 0 0,0 1 1 0 0,0-1 0 0 0,1 0 0 0 0,-1 1 0 0 0,-1 2 0 0 0,15-1 306 0 0,-7-2-343 0 0,-1-1 0 0 0,0 0 0 0 0,1 0 1 0 0,-1 0-1 0 0,1-1 0 0 0,-1 1 1 0 0,8-3-1 0 0,40-14 150 0 0,-32 9-178 0 0,157-56-84 0 0,-177 64 27 0 0,0-1 1 0 0,0 1 0 0 0,-1-1 0 0 0,1 1-1 0 0,0 0 1 0 0,0-1 0 0 0,0 1 0 0 0,0 0 0 0 0,-1 0-1 0 0,1 0 1 0 0,0 0 0 0 0,0-1 0 0 0,0 1-1 0 0,0 0 1 0 0,0 0 0 0 0,0 1 0 0 0,-1-1 0 0 0,1 0-1 0 0,0 0 1 0 0,0 0 0 0 0,0 0 0 0 0,0 1 0 0 0,-1-1-1 0 0,1 0 1 0 0,0 1 0 0 0,1 0 0 0 0,-1 0 14 0 0,-1 1 0 0 0,1-1 0 0 0,-1 1 0 0 0,1-1 0 0 0,-1 1 0 0 0,1-1 0 0 0,-1 1 0 0 0,0-1 0 0 0,0 1 0 0 0,0-1 0 0 0,0 1 0 0 0,0 0 0 0 0,0 2 0 0 0,-9 49 53 0 0,6-37 80 0 0,0-1 1 0 0,0 23-1 0 0,2-33-133 0 0,2-1 1 0 0,-1 0-1 0 0,0 0 1 0 0,1 1-1 0 0,0-1 0 0 0,0 0 1 0 0,0 0-1 0 0,0 0 1 0 0,1 0-1 0 0,0 0 1 0 0,-1 0-1 0 0,2 0 0 0 0,2 5 1 0 0,5 2-494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18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511 130 2303 0 0,'56'-53'576'0'0,"31"-24"12679"0"0,-88 80-12815 0 0,-18 48 265 0 0,-32 62 0 0 0,-36 48-475 0 0,87-160-229 0 0,-29 47 33 0 0,-3-1 0 0 0,-41 48 0 0 0,-83 78-377 0 0,146-162 267 0 0,-38 40-926 0 0,-98 82 1 0 0,144-132 668 0 0,10-13-970 0 0,5-4 183 0 0,5-4-252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19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372 495 9439 0 0,'-85'105'987'0'0,"-30"34"388"0"0,92-114-933 0 0,-1-2 0 0 0,-1 0 1 0 0,-36 25-1 0 0,57-46-311 0 0,1 0 0 0 0,-1 1 0 0 0,0-1 0 0 0,0-1 0 0 0,0 1 0 0 0,-9 2 0 0 0,13-4-100 0 0,-1-1 0 0 0,1 1-1 0 0,0 0 1 0 0,0-1 0 0 0,-1 1-1 0 0,1 0 1 0 0,0-1 0 0 0,0 1-1 0 0,0-1 1 0 0,0 1 0 0 0,-1 0-1 0 0,1-1 1 0 0,0 1 0 0 0,0-1 0 0 0,0 1-1 0 0,0-1 1 0 0,0 1 0 0 0,0 0-1 0 0,0-1 1 0 0,0 1 0 0 0,0-1-1 0 0,0 1 7 0 0,2-9 109 0 0,-1 0 0 0 0,1 0 0 0 0,1 0 1 0 0,0 0-1 0 0,0 1 0 0 0,0-1 0 0 0,8-12 0 0 0,-3 6-12 0 0,43-86 445 0 0,5 3 0 0 0,95-128 0 0 0,-127 196-546 0 0,1 0 0 0 0,1 2 0 0 0,2 1 0 0 0,55-42 1 0 0,-45 42-38 0 0,2 2 1 0 0,1 1 0 0 0,66-28-1 0 0,-92 46 4 0 0,0 1 0 0 0,0 0 0 0 0,0 1 0 0 0,0 1 0 0 0,0 0 0 0 0,1 1 0 0 0,0 1-1 0 0,-1 0 1 0 0,20 2 0 0 0,-28 0 1 0 0,1 0-1 0 0,-1 0 1 0 0,0 1-1 0 0,0 0 1 0 0,0 0-1 0 0,-1 0 1 0 0,1 1-1 0 0,-1 0 1 0 0,1 0-1 0 0,-1 1 1 0 0,0 0-1 0 0,0 0 1 0 0,0 0-1 0 0,-1 1 1 0 0,1 0-1 0 0,-1 0 1 0 0,0 0-1 0 0,-1 1 1 0 0,1-1-1 0 0,-1 1 1 0 0,0 0-1 0 0,3 8 1 0 0,-1-1 31 0 0,-2 0 1 0 0,1 1 0 0 0,-2-1-1 0 0,0 1 1 0 0,0 0 0 0 0,-1 0-1 0 0,-1 0 1 0 0,-1 0-1 0 0,0 0 1 0 0,0 0 0 0 0,-3 16-1 0 0,-2-2 31 0 0,0-1 0 0 0,-2 0 0 0 0,-1-1 0 0 0,-20 45 1 0 0,17-45-33 0 0,-2 0 0 0 0,-2-2 1 0 0,0 1-1 0 0,-1-2 0 0 0,-1 0 1 0 0,-2-1-1 0 0,0-1 0 0 0,-1-1 1 0 0,-1 0-1 0 0,0-2 0 0 0,-47 30 1 0 0,18-20-96 0 0,-71 29 0 0 0,-58 11-517 0 0,70-28 87 0 0,64-22 303 0 0,4-1-478 0 0,-62 15 0 0 0,87-27-3413 0 0,3 0-1366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19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67 6911 0 0,'0'0'623'0'0,"1"-1"-514"0"0,1 0 242 0 0,0 0 0 0 0,0 0-1 0 0,0 0 1 0 0,0-1-1 0 0,0 1 1 0 0,0-1-1 0 0,-1 1 1 0 0,1-1-1 0 0,0 0 1 0 0,-1 1 0 0 0,0-1-1 0 0,1 0 1 0 0,-1 0-1 0 0,0 0 1 0 0,0 0-1 0 0,0 0 1 0 0,0 0-1 0 0,-1-1 1 0 0,1 1 0 0 0,0 0-1 0 0,-1 0 1 0 0,0-1-1 0 0,1 1 1 0 0,-1 0-1 0 0,0-3 1 0 0,0 4-287 0 0,0 0 0 0 0,0 1 0 0 0,0-1 0 0 0,0 1 0 0 0,0-1-1 0 0,0 0 1 0 0,0 1 0 0 0,-1-1 0 0 0,1 1 0 0 0,0-1 0 0 0,0 1 0 0 0,0-1 0 0 0,-1 0 0 0 0,1 1 0 0 0,0-1 0 0 0,-1 1 0 0 0,1-1 0 0 0,0 1-1 0 0,-1 0 1 0 0,1-1 0 0 0,-1 1 0 0 0,1-1 0 0 0,0 1 0 0 0,-1 0 0 0 0,1-1 0 0 0,-1 1 0 0 0,1 0 0 0 0,-1-1 0 0 0,0 1 0 0 0,1 0 0 0 0,-1 0-1 0 0,1 0 1 0 0,-1-1 0 0 0,1 1 0 0 0,-1 0 0 0 0,0 0 0 0 0,1 0 0 0 0,-1 0 0 0 0,1 0 0 0 0,-1 0 0 0 0,0 0 0 0 0,1 0 0 0 0,-1 0 0 0 0,0 1 0 0 0,-3 0-53 0 0,1-1 0 0 0,0 1 0 0 0,0 0 1 0 0,0 1-1 0 0,0-1 0 0 0,0 0 0 0 0,-2 3 1 0 0,-18 13-9 0 0,1 2 0 0 0,-30 32 0 0 0,31-29-2 0 0,-24 22-37 0 0,-76 97 0 0 0,112-127 49 0 0,0 0-1 0 0,1 1 1 0 0,0 0 0 0 0,-5 16-1 0 0,10-23 12 0 0,1 1 0 0 0,-1 0 0 0 0,1 0 1 0 0,1 0-1 0 0,0 0 0 0 0,0 0 0 0 0,1 0 0 0 0,1 15 0 0 0,-1-23-20 0 0,0-1 1 0 0,1 1-1 0 0,-1-1 0 0 0,1 1 0 0 0,-1-1 1 0 0,1 1-1 0 0,-1-1 0 0 0,1 1 0 0 0,-1-1 1 0 0,1 1-1 0 0,-1-1 0 0 0,1 1 0 0 0,0-1 1 0 0,-1 0-1 0 0,1 0 0 0 0,0 1 0 0 0,-1-1 1 0 0,1 0-1 0 0,0 0 0 0 0,-1 0 0 0 0,2 1 1 0 0,0-1 12 0 0,2 1 17 0 0,0 0-1 0 0,1 0 1 0 0,-1-1 0 0 0,1 0 0 0 0,-1 0-1 0 0,1 0 1 0 0,-1 0 0 0 0,1 0-1 0 0,-1-1 1 0 0,1 0 0 0 0,-1 0 0 0 0,0 0-1 0 0,5-3 1 0 0,7-2 113 0 0,30-18-1 0 0,-45 24-143 0 0,18-11 42 0 0,-1-1 1 0 0,0 0-1 0 0,0-2 1 0 0,-1 0-1 0 0,-1-1 1 0 0,0 0 0 0 0,17-23-1 0 0,-26 29-184 0 0,-1-1 0 0 0,0 1-1 0 0,0-1 1 0 0,-1 0 0 0 0,0-1-1 0 0,-1 1 1 0 0,0-1 0 0 0,-1 0 0 0 0,0 0-1 0 0,0 0 1 0 0,-1 0 0 0 0,-1-1 0 0 0,0 1-1 0 0,-1 0 1 0 0,-1-22 0 0 0,0 21-528 0 0,-1-1 0 0 0,-1 1 0 0 0,0 0 0 0 0,0 0 0 0 0,-1 0 0 0 0,0 0 0 0 0,-1 1 0 0 0,-12-21 0 0 0,8 20-1193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20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 4143 0 0,'-1'1'12890'0'0,"-7"13"-11506"0"0,-1-1-1 0 0,-12 12 1 0 0,-48 45-427 0 0,21-23-516 0 0,11-9-323 0 0,2 3-1 0 0,-46 68 1 0 0,76-101-578 0 0,0 0-1 0 0,1 1 0 0 0,-1-1 1 0 0,2 1-1 0 0,-1 0 1 0 0,-2 16-1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20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34 12439 0 0,'13'-19'1291'0'0,"-9"8"-643"0"0,-7 7 195 0 0,-7 4 319 0 0,9 1-1170 0 0,-12 1 250 0 0,0 2-1 0 0,0 0 1 0 0,0 0-1 0 0,1 1 1 0 0,-15 8 0 0 0,2-1-100 0 0,-100 46-494 0 0,-228 145 0 0 0,345-198 332 0 0,0 1 0 0 0,0 0 0 0 0,1 0 0 0 0,0 1 0 0 0,0-1 0 0 0,-6 10 0 0 0,13-15 10 0 0,0-1 1 0 0,0 1-1 0 0,0-1 0 0 0,1 1 0 0 0,-1 0 0 0 0,0-1 1 0 0,0 1-1 0 0,0-1 0 0 0,1 1 0 0 0,-1 0 0 0 0,0-1 1 0 0,1 1-1 0 0,-1-1 0 0 0,1 1 0 0 0,-1-1 0 0 0,1 1 1 0 0,-1-1-1 0 0,1 0 0 0 0,-1 1 0 0 0,2 0 0 0 0,-2-1-12 0 0,10 8-48 0 0,1-1 0 0 0,0 0 0 0 0,0-1 0 0 0,1 0 0 0 0,-1-1 0 0 0,17 5 0 0 0,15 9 176 0 0,-28-12 107 0 0,-5-4-31 0 0,-1 2 1 0 0,0 0-1 0 0,0 0 1 0 0,-1 0-1 0 0,9 8 1 0 0,-15-12-149 0 0,0 1 0 0 0,0 0 1 0 0,-1 0-1 0 0,1 0 0 0 0,-1 0 1 0 0,1 0-1 0 0,-1 0 0 0 0,0 0 0 0 0,0 0 1 0 0,0 0-1 0 0,0 1 0 0 0,0-1 1 0 0,0 0-1 0 0,-1 1 0 0 0,1-1 0 0 0,-1 0 1 0 0,0 1-1 0 0,1-1 0 0 0,-1 1 1 0 0,0-1-1 0 0,-1 1 0 0 0,1-1 0 0 0,0 0 1 0 0,-1 1-1 0 0,1-1 0 0 0,-2 4 1 0 0,-1 1-7 0 0,0-1 1 0 0,0 0-1 0 0,-1 0 0 0 0,0 0 1 0 0,0-1-1 0 0,0 1 1 0 0,0-1-1 0 0,-1 0 1 0 0,0 0-1 0 0,0-1 1 0 0,0 0-1 0 0,-1 1 1 0 0,-6 2-1 0 0,-11 7-46 0 0,-48 20 0 0 0,50-24-80 0 0,-1-2-1 0 0,-24 6 0 0 0,38-12-107 0 0,0-1-1 0 0,0 1 1 0 0,0-1 0 0 0,-1-1-1 0 0,1 1 1 0 0,0-2-1 0 0,0 1 1 0 0,-1-1 0 0 0,-9-2-1 0 0,-1-4-1261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20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12 11975 0 0,'1'0'547'0'0,"1"-1"-374"0"0,-1 1-137 0 0,-1 0 1 0 0,1-1-1 0 0,-1 1 0 0 0,1 0 1 0 0,0-1-1 0 0,-1 1 1 0 0,1-1-1 0 0,-1 1 1 0 0,1-1-1 0 0,-1 1 1 0 0,1-1-1 0 0,-1 1 1 0 0,1-1-1 0 0,-1 1 0 0 0,1-1 1 0 0,-1 0-1 0 0,0 1 1 0 0,1-2-1 0 0,0 1 695 0 0,-7 10 1192 0 0,-6 4-1602 0 0,1-1 0 0 0,-1-1 0 0 0,-17 13 0 0 0,14-12-215 0 0,-181 142-1122 0 0,194-153 976 0 0,0 1 0 0 0,0-1 0 0 0,1 1 0 0 0,-1 0-1 0 0,1 0 1 0 0,-1-1 0 0 0,1 1 0 0 0,0 0 0 0 0,-1 0-1 0 0,1 0 1 0 0,0 0 0 0 0,0 0 0 0 0,0 1 0 0 0,1-1 0 0 0,-1 0-1 0 0,1 0 1 0 0,-1 1 0 0 0,1-1 0 0 0,0 0 0 0 0,-1 4 0 0 0,2 0-11 0 0,0-1 0 0 0,1 1 1 0 0,-1 0-1 0 0,1-1 1 0 0,0 0-1 0 0,0 1 1 0 0,4 5-1 0 0,3 3 184 0 0,-1 0-1 0 0,18 20 0 0 0,-13-18 422 0 0,16 26 0 0 0,-26-37-438 0 0,-1 1 0 0 0,1-1 0 0 0,-1 0 0 0 0,0 0 0 0 0,-1 1 0 0 0,1-1 0 0 0,-1 1-1 0 0,0 0 1 0 0,1 10 0 0 0,-2-13-96 0 0,-1-1 0 0 0,1 1-1 0 0,0-1 1 0 0,-1 0 0 0 0,1 1-1 0 0,-1-1 1 0 0,0 1 0 0 0,0-1-1 0 0,0 0 1 0 0,0 0 0 0 0,0 0-1 0 0,-1 1 1 0 0,1-1 0 0 0,-1-1-1 0 0,1 1 1 0 0,-1 0-1 0 0,0 0 1 0 0,1 0 0 0 0,-1-1-1 0 0,0 1 1 0 0,0-1 0 0 0,0 1-1 0 0,0-1 1 0 0,-1 0 0 0 0,1 0-1 0 0,0 0 1 0 0,0 0 0 0 0,-5 1-1 0 0,-3 0 94 0 0,0 1 0 0 0,-1-2 0 0 0,1 1 0 0 0,-1-1 0 0 0,-12-1 0 0 0,-12-1 178 0 0,-63-9 0 0 0,12-9-3294 0 0,66 14-3088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21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1 15719 0 0,'0'0'1424'0'0,"-2"0"-1172"0"0,-13 1 30 0 0,0 0 0 0 0,0 1 0 0 0,1 1 0 0 0,-1 0 0 0 0,-23 9 0 0 0,-69 36 164 0 0,82-36-445 0 0,2 1-1 0 0,0 2 1 0 0,0 0 0 0 0,2 2 0 0 0,0 0 0 0 0,0 1 0 0 0,2 1 0 0 0,1 1 0 0 0,0 1 0 0 0,-27 41 0 0 0,42-56 31 0 0,0 0 0 0 0,0 0 0 0 0,0 0 0 0 0,0 1 0 0 0,1-1 0 0 0,0 0 0 0 0,1 1 0 0 0,-2 12-1 0 0,3-17 32 0 0,0 1 0 0 0,0-1-1 0 0,0 1 1 0 0,0-1-1 0 0,1 1 1 0 0,-1-1-1 0 0,1 1 1 0 0,0-1-1 0 0,0 1 1 0 0,0-1-1 0 0,0 0 1 0 0,0 1 0 0 0,0-1-1 0 0,0 0 1 0 0,1 0-1 0 0,-1 0 1 0 0,1 0-1 0 0,0 0 1 0 0,0 0-1 0 0,-1 0 1 0 0,1-1-1 0 0,0 1 1 0 0,0-1-1 0 0,1 1 1 0 0,3 1 0 0 0,0 0 62 0 0,0-1 0 0 0,1 0 0 0 0,-1 0 0 0 0,1 0 0 0 0,-1-1 0 0 0,1 0 0 0 0,0 0 0 0 0,-1-1 1 0 0,1 1-1 0 0,0-2 0 0 0,0 1 0 0 0,6-2 0 0 0,-3 1-17 0 0,-1-1-1 0 0,0 0 1 0 0,1-1-1 0 0,-1 0 1 0 0,0-1-1 0 0,-1 1 1 0 0,17-11-1 0 0,-20 11-83 0 0,-1-1 0 0 0,0 1 1 0 0,-1-1-1 0 0,1 0 0 0 0,-1 0 0 0 0,1 0 0 0 0,-1 0 1 0 0,0-1-1 0 0,-1 0 0 0 0,1 1 0 0 0,-1-1 0 0 0,0 0 0 0 0,0 0 1 0 0,0 0-1 0 0,-1 0 0 0 0,0 0 0 0 0,1-10 0 0 0,0-7-799 0 0,-1 1 1 0 0,-1 0-1 0 0,-4-23 0 0 0,4 34-73 0 0,-2-13-984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21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92 388 5527 0 0,'0'0'423'0'0,"0"2"77"0"0,-3 2 417 0 0,1-1-1 0 0,-1 1 1 0 0,1-1 0 0 0,-1 1-1 0 0,0-1 1 0 0,0 0-1 0 0,-1 0 1 0 0,1-1 0 0 0,-1 1-1 0 0,-4 2 1 0 0,7-4-807 0 0,0 0 1 0 0,0-1-1 0 0,-1 1 1 0 0,1 0-1 0 0,0-1 1 0 0,-1 1-1 0 0,1-1 1 0 0,-1 1-1 0 0,1-1 1 0 0,0 0-1 0 0,-1 1 0 0 0,1-1 1 0 0,-1 0-1 0 0,1 0 1 0 0,-1 0-1 0 0,1 0 1 0 0,-1 0-1 0 0,1-1 1 0 0,-1 1-1 0 0,1 0 1 0 0,0-1-1 0 0,-1 1 1 0 0,1-1-1 0 0,-1 1 1 0 0,1-1-1 0 0,0 0 1 0 0,0 1-1 0 0,-1-1 1 0 0,1 0-1 0 0,0 0 0 0 0,0 0 1 0 0,0 0-1 0 0,0 0 1 0 0,0 0-1 0 0,-1-1 1 0 0,1 0-58 0 0,0 1 0 0 0,1 0 0 0 0,-1-1 0 0 0,0 1 0 0 0,1 0 0 0 0,-1-1 0 0 0,1 1 0 0 0,0-1 0 0 0,0 1 0 0 0,-1-1 0 0 0,1 1 0 0 0,0-1 0 0 0,0 1 0 0 0,0-1 0 0 0,0 1 0 0 0,1-3 0 0 0,0 1 16 0 0,0-1 1 0 0,0 1 0 0 0,0-1 0 0 0,1 1-1 0 0,-1-1 1 0 0,4-3 0 0 0,1-4 97 0 0,2 1 0 0 0,16-17 0 0 0,154-134 280 0 0,-151 139-525 0 0,1 1 1 0 0,1 1-1 0 0,0 1 0 0 0,2 2 1 0 0,0 1-1 0 0,36-13 0 0 0,-60 26 66 0 0,0 1-1 0 0,0 0 1 0 0,1 1 0 0 0,-1 0-1 0 0,0 0 1 0 0,1 0 0 0 0,-1 1-1 0 0,0 0 1 0 0,1 0-1 0 0,-1 1 1 0 0,10 2 0 0 0,-11-1 45 0 0,-1-1 1 0 0,0 1 0 0 0,0 1 0 0 0,0-1 0 0 0,0 1-1 0 0,0-1 1 0 0,-1 2 0 0 0,1-1 0 0 0,-1 0-1 0 0,0 1 1 0 0,0 0 0 0 0,0 0 0 0 0,0 0 0 0 0,-1 0-1 0 0,6 8 1 0 0,-4-3 25 0 0,-1 0 0 0 0,1 0 0 0 0,-2 0-1 0 0,1 0 1 0 0,-1 0 0 0 0,0 1 0 0 0,1 10 0 0 0,4 69 136 0 0,-6-47-125 0 0,-1 8-41 0 0,-1-27 15 0 0,5 34-1 0 0,-4-50-100 0 0,0 0 1 0 0,1 0-1 0 0,-1-1 0 0 0,2 1 1 0 0,-1-1-1 0 0,1 1 0 0 0,0-1 1 0 0,0 0-1 0 0,6 8 0 0 0,5 0-1710 0 0,3-3-5871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4:41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61 447 6911 0 0,'0'0'315'0'0,"-11"-9"114"0"0,-4 0 1014 0 0,-8 3 6479 0 0,22 5-7467 0 0,-1 1-152 0 0,-6-14 130 0 0,8 11-418 0 0,0 0-1 0 0,0 0 1 0 0,0 1-1 0 0,0-1 0 0 0,1 0 1 0 0,-1 0-1 0 0,1 1 1 0 0,0-1-1 0 0,0 1 1 0 0,0-1-1 0 0,0 1 0 0 0,0-1 1 0 0,0 1-1 0 0,3-4 1 0 0,4-5 110 0 0,14-16 0 0 0,-18 23-82 0 0,36-37 124 0 0,66-51 1 0 0,-74 64-115 0 0,-5 6-141 0 0,1 1 0 0 0,1 1 1 0 0,0 1-1 0 0,2 2 0 0 0,0 1 1 0 0,65-23-1 0 0,-91 37 87 0 0,-1 1 1 0 0,1-1-1 0 0,0 1 0 0 0,0 0 0 0 0,0 1 1 0 0,0-1-1 0 0,0 1 0 0 0,7 1 0 0 0,-10-1 12 0 0,0 0 0 0 0,-1 1 0 0 0,1-1 0 0 0,0 1 0 0 0,-1 0 0 0 0,1-1-1 0 0,0 1 1 0 0,-1 0 0 0 0,1 0 0 0 0,-1 0 0 0 0,0 0 0 0 0,1 0 0 0 0,-1 0-1 0 0,0 1 1 0 0,0-1 0 0 0,1 0 0 0 0,-1 1 0 0 0,0-1 0 0 0,0 0 0 0 0,0 1 0 0 0,-1 0-1 0 0,1-1 1 0 0,0 1 0 0 0,-1-1 0 0 0,1 1 0 0 0,-1 0 0 0 0,1 2 0 0 0,1 4 46 0 0,-1 1 0 0 0,0-1 0 0 0,-1 0 1 0 0,0 1-1 0 0,0-1 0 0 0,-1 1 0 0 0,-1 8 1 0 0,-17 59 353 0 0,8-32-262 0 0,5-23-90 0 0,-17 88 68 0 0,21-91-112 0 0,0-1 0 0 0,1 1-1 0 0,1-1 1 0 0,2 23 0 0 0,-1-30 34 0 0,1 0 0 0 0,1 0-1 0 0,0-1 1 0 0,0 1 0 0 0,1-1 0 0 0,0 0-1 0 0,5 10 1 0 0,-5-13-326 0 0,1 1 0 0 0,-1-1 0 0 0,11 11 0 0 0,-11-13-538 0 0,0-1 0 0 0,0 0 1 0 0,0 1-1 0 0,0-2 0 0 0,1 1 1 0 0,6 3-1 0 0,2-2-5060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3:49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1523 174 10679 0 0,'32'-27'896'0'0,"2"1"0"0"0,1 1 0 0 0,1 2 0 0 0,0 2 0 0 0,46-19 0 0 0,-75 37-504 0 0,0 0 0 0 0,16-2 0 0 0,-21 5-9 0 0,-3 1-365 0 0,0 1 1 0 0,0 0-1 0 0,0 0 0 0 0,0-1 1 0 0,0 1-1 0 0,0 0 0 0 0,0-1 1 0 0,-1 0-1 0 0,-2 3 1 0 0,1-1-2 0 0,-6 7 67 0 0,-1-1 0 0 0,-1 0 0 0 0,1-1 0 0 0,-21 12-1 0 0,-51 21 195 0 0,34-17-143 0 0,-321 139 74 0 0,283-133-532 0 0,-1-4-1 0 0,-129 22 1 0 0,44-29-1210 0 0,137-17 656 0 0,1-2-1 0 0,0-1 0 0 0,-36-7 0 0 0,67 8 833 0 0,1-1 0 0 0,-1 1 1 0 0,1-1-1 0 0,-1 0 0 0 0,1 0 0 0 0,-1 0 0 0 0,1 0 1 0 0,-1 0-1 0 0,1 0 0 0 0,0-1 0 0 0,0 1 0 0 0,0-1 1 0 0,0 1-1 0 0,-4-5 0 0 0,6 5 53 0 0,0 0-1 0 0,0-1 1 0 0,0 1 0 0 0,0 0-1 0 0,0 0 1 0 0,0-1 0 0 0,0 1-1 0 0,0 0 1 0 0,1 0-1 0 0,-1-1 1 0 0,0 1 0 0 0,1 0-1 0 0,-1 0 1 0 0,1 0 0 0 0,0-2-1 0 0,0 2 22 0 0,3-7 74 0 0,0 1 0 0 0,0 0 1 0 0,1 1-1 0 0,0-1 0 0 0,1 1 1 0 0,-1 0-1 0 0,1 0 0 0 0,0 0 1 0 0,1 1-1 0 0,-1 0 0 0 0,10-5 1 0 0,-15 10-82 0 0,-1-1 0 0 0,1 1 0 0 0,-1 0 0 0 0,1 0 1 0 0,0 0-1 0 0,-1 0 0 0 0,1-1 0 0 0,-1 1 0 0 0,1 0 1 0 0,0 0-1 0 0,-1 0 0 0 0,1 0 0 0 0,-1 0 0 0 0,1 1 1 0 0,0-1-1 0 0,-1 0 0 0 0,1 0 0 0 0,-1 0 0 0 0,1 0 1 0 0,-1 1-1 0 0,1-1 0 0 0,-1 0 0 0 0,1 0 1 0 0,-1 1-1 0 0,1-1 0 0 0,-1 1 0 0 0,1-1 0 0 0,-1 0 1 0 0,1 1-1 0 0,-1-1 0 0 0,1 2 0 0 0,9 14 370 0 0,-7-6-314 0 0,-1-1 0 0 0,1 1 0 0 0,-2-1-1 0 0,1 1 1 0 0,-2 0 0 0 0,1 0 0 0 0,-1-1-1 0 0,-3 19 1 0 0,-2 6 57 0 0,-13 39-1 0 0,6-23-47 0 0,-14 55 13 0 0,-53 136 0 0 0,61-199 48 0 0,-2 0-1 0 0,-1-2 0 0 0,-2 0 1 0 0,-34 43-1 0 0,20-37 108 0 0,-1-2 0 0 0,-81 73 0 0 0,50-63-170 0 0,40-32-1 0 0,28-22 389 0 0,4 0-278 0 0,17-9 156 0 0,24-12 0 0 0,9-3-169 0 0,-8 6 6 0 0,1 3 1 0 0,91-16 0 0 0,99 4 1082 0 0,-187 28-1229 0 0,1 1 0 0 0,-1 2 0 0 0,63 15 0 0 0,-106-18-104 0 0,17 5-1466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3:50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19 245 7831 0 0,'0'0'706'0'0,"-2"1"-578"0"0,-2 3-1060 0 0,-8 6 7763 0 0,12-9-6693 0 0,0-1-1 0 0,0 0 0 0 0,0 0 0 0 0,0 0 0 0 0,0 1 1 0 0,0-1-1 0 0,0 0 0 0 0,0 0 0 0 0,0 1 1 0 0,0-1-1 0 0,0 0 0 0 0,0 0 0 0 0,0 1 0 0 0,0-1 1 0 0,0 0-1 0 0,0 0 0 0 0,0 0 0 0 0,0 1 1 0 0,0-1-1 0 0,0 0 0 0 0,0 0 0 0 0,0 1 0 0 0,0-1 1 0 0,0 0-1 0 0,0 0 0 0 0,1 0 0 0 0,-1 1 1 0 0,0-1-1 0 0,7 4-500 0 0,-4-3 432 0 0,1 0 0 0 0,-1 0 0 0 0,0-1 0 0 0,1 1 0 0 0,-1-1 0 0 0,0 0 0 0 0,1 0 0 0 0,-1 0 0 0 0,1 0 0 0 0,-1-1 0 0 0,6-1 0 0 0,39-14 527 0 0,-34 11-434 0 0,459-165 2292 0 0,-282 102-4140 0 0,-166 60-3359 0 0,-8 4-1622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3:50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9 2303 0 0,'0'0'102'0'0,"-1"-1"-1"0"0,-5-3-80 0 0,-1 0 414 0 0,7 4-204 0 0,-1 1 1 0 0,1-1-1 0 0,-1 0 0 0 0,1 1 0 0 0,-1-1 1 0 0,1 0-1 0 0,0 1 0 0 0,-1-1 0 0 0,1 0 1 0 0,0 1-1 0 0,-1-1 0 0 0,1 0 0 0 0,0 1 1 0 0,0-1-1 0 0,0 1 0 0 0,-1-1 0 0 0,1 1 0 0 0,0-1 1 0 0,0 1-1 0 0,-1 0 439 0 0,-5 27 4927 0 0,5 3-3647 0 0,5 29-1269 0 0,-1-44-531 0 0,0-1 1 0 0,1 1 0 0 0,0 0 0 0 0,1-1 0 0 0,1 0 0 0 0,15 27-1 0 0,-10-22-31 0 0,2-1-1 0 0,1 0 0 0 0,0-1 0 0 0,22 21 0 0 0,-5-10 88 0 0,0-3-1 0 0,2 0 0 0 0,1-2 1 0 0,1-2-1 0 0,38 18 0 0 0,10 0 603 0 0,33 17 159 0 0,-91-44-1018 0 0,1-1 0 0 0,49 14-1 0 0,-45-17-1347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3:51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832 47 3679 0 0,'0'0'284'0'0,"1"-2"-186"0"0,6-9-96 0 0,4-6 2254 0 0,2 2 4974 0 0,-13 15-7160 0 0,1 0 0 0 0,-1-1 0 0 0,1 1 0 0 0,-1 0 1 0 0,1 0-1 0 0,-1 0 0 0 0,1-1 0 0 0,-1 1 0 0 0,1 0 1 0 0,-1 0-1 0 0,1 0 0 0 0,0 0 0 0 0,-1 0 0 0 0,1 0 1 0 0,-1 0-1 0 0,1 0 0 0 0,-1 1 0 0 0,1-1 0 0 0,-1 0 1 0 0,1 0-1 0 0,-1 0 0 0 0,1 0 0 0 0,-1 1 0 0 0,1-1 1 0 0,-1 0-1 0 0,1 1 0 0 0,-1-1 0 0 0,0 0 0 0 0,1 1 1 0 0,-1-1-1 0 0,0 0 0 0 0,1 1 0 0 0,-1-1 0 0 0,0 1 1 0 0,1-1-1 0 0,-1 0 0 0 0,0 1 0 0 0,1-1 0 0 0,-1 1 1 0 0,0-1-1 0 0,0 1 0 0 0,0-1 0 0 0,0 2 0 0 0,0-2-66 0 0,2 3 25 0 0,-1 0 0 0 0,0 1 0 0 0,0-1 0 0 0,0 1 0 0 0,-1-1 0 0 0,1 1 0 0 0,-1-1 0 0 0,0 1 0 0 0,0-1 0 0 0,0 1 0 0 0,0-1 0 0 0,-1 1 0 0 0,0 4 0 0 0,-3 7 33 0 0,-9 24 0 0 0,13-36-48 0 0,-20 47 237 0 0,-2 0-1 0 0,-2-1 1 0 0,-2-1 0 0 0,-55 74 0 0 0,37-66-159 0 0,-2-2 0 0 0,-3-2 0 0 0,-62 52 0 0 0,80-77-94 0 0,-114 92-37 0 0,119-100 31 0 0,0-2 0 0 0,-1-1 1 0 0,-55 24-1 0 0,35-24-28 0 0,43-15 33 0 0,0 0-1 0 0,-1 0 0 0 0,1 0 1 0 0,0-1-1 0 0,0 0 1 0 0,-1 0-1 0 0,1 0 0 0 0,0 0 1 0 0,-5-2-1 0 0,8 2 0 0 0,0 0 0 0 0,1 0 0 0 0,-1 0 0 0 0,0-1 0 0 0,0 1 0 0 0,1 0 0 0 0,-1-1 0 0 0,0 1 0 0 0,1 0 0 0 0,-1-1 0 0 0,0 1 0 0 0,1-1 0 0 0,-1 1 0 0 0,1-1 0 0 0,-1 1 0 0 0,1-1 0 0 0,-1 1-1 0 0,1-1 1 0 0,-1 0 0 0 0,1 1 0 0 0,-1-1 0 0 0,1 0 0 0 0,0 1 0 0 0,-1-2 0 0 0,1 1-14 0 0,0-1 0 0 0,0 1 0 0 0,0 0 0 0 0,0 0 0 0 0,0-1 0 0 0,0 1 0 0 0,1 0 0 0 0,-1 0 0 0 0,0-1 0 0 0,1 1 0 0 0,-1 0 0 0 0,1 0 0 0 0,1-2 0 0 0,2-3-145 0 0,0-1 1 0 0,1 1-1 0 0,10-9 0 0 0,10-10-441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3:51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24 2759 0 0,'-1'-2'8256'0'0,"1"-2"-6769"0"0,-1 4-1158 0 0,1-1 0 0 0,0 1 0 0 0,0-1 1 0 0,0 1-1 0 0,0-1 0 0 0,0 1 0 0 0,0-1 1 0 0,0 1-1 0 0,0-1 0 0 0,0 1 0 0 0,0 0 0 0 0,0-1 1 0 0,0 1-1 0 0,0-1 0 0 0,0 1 0 0 0,0-1 1 0 0,0 1-1 0 0,1-1 0 0 0,-1 1 0 0 0,0-1 0 0 0,10-3-3847 0 0,2 1-3332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3:51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37 20471 0 0,'-21'-16'904'0'0,"12"9"192"0"0,-2 0-872 0 0,1 2-224 0 0,1 3 0 0 0,0 2 920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3:54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1308 8607 0 0,'-6'5'780'0'0,"-3"7"8381"0"0,9-12-9032 0 0,5 0-1499 0 0,-1 1 1461 0 0,0-1-1 0 0,1 1 0 0 0,-1-1 1 0 0,1-1-1 0 0,-1 1 0 0 0,0 0 1 0 0,1-1-1 0 0,-1 0 0 0 0,6-2 1 0 0,2-1 163 0 0,22-11 0 0 0,-19 7-135 0 0,0-1 0 0 0,-1 0 0 0 0,-1-1 0 0 0,18-17 0 0 0,46-52 120 0 0,-44 43-185 0 0,377-367 316 0 0,-41 41-180 0 0,-318 309-190 0 0,24-26 0 0 0,122-99 0 0 0,-181 164 0 0 0,-11 10 0 0 0,0 0 0 0 0,0 0 0 0 0,0 0 0 0 0,1 0 0 0 0,0 1 0 0 0,-1 0 0 0 0,13-5 0 0 0,-17 8-1 0 0,-1 0 0 0 0,0 0 0 0 0,1-1 0 0 0,-1 1 0 0 0,0 0 0 0 0,1 0 0 0 0,-1 0-1 0 0,0 0 1 0 0,1 0 0 0 0,-1 0 0 0 0,1 0 0 0 0,-1 0 0 0 0,0 0 0 0 0,1 0 0 0 0,-1 0 0 0 0,0 0 0 0 0,1 1 0 0 0,-1-1-1 0 0,1 0 1 0 0,-1 0 0 0 0,1 1 0 0 0,0 0-13 0 0,0 1 0 0 0,0-1 0 0 0,0 1 0 0 0,0 0 0 0 0,-1-1 0 0 0,1 1 0 0 0,0 0 0 0 0,-1 0 0 0 0,1 0 0 0 0,-1 0 0 0 0,0 0 0 0 0,1-1 0 0 0,-1 1 0 0 0,0 0 0 0 0,0 0 0 0 0,0 0 0 0 0,-1 0 0 0 0,1 0 0 0 0,-1 2 0 0 0,-1 7-34 0 0,0-1 1 0 0,-5 12 0 0 0,-29 70-4 0 0,-50 89 1 0 0,21-47 64 0 0,49-98 4 0 0,-141 315 16 0 0,20 7 31 0 0,127-325-62 0 0,1 0-1 0 0,-5 41 1 0 0,12-54-22 0 0,0 1-1 0 0,1-1 1 0 0,1 1-1 0 0,6 37 1 0 0,-6-56-110 0 0,7-11-3557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3:54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294 172 14279 0 0,'-35'6'652'0'0,"1"1"-1"0"0,1 1 0 0 0,-40 16 1 0 0,-45 12 793 0 0,123-46-1338 0 0,2 2-123 0 0,-1 1 0 0 0,2 0 1 0 0,-1 0-1 0 0,15-9 0 0 0,35-20-137 0 0,0 5 150 0 0,2 2 0 0 0,0 3 1 0 0,2 3-1 0 0,65-17 0 0 0,-74 29-1267 0 0,-32 9-4796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3:55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16 18887 0 0,'0'0'2166'0'0,"0"-2"-1966"0"0,0 1 0 0 0,0 0 0 0 0,-1 0 0 0 0,1 0 1 0 0,0 0-1 0 0,-1 0 0 0 0,1-1 0 0 0,-1 1 0 0 0,0 0 1 0 0,1 0-1 0 0,-1 0 0 0 0,-1 0 0 0 0,-4 5-387 0 0,0 1-1 0 0,0 0 1 0 0,1 0-1 0 0,0 0 1 0 0,-1 1-1 0 0,2 0 1 0 0,-1 0-1 0 0,1 0 1 0 0,0 1-1 0 0,-5 10 1 0 0,1 0 14 0 0,0 1 1 0 0,2 0 0 0 0,-5 20-1 0 0,9-24 52 0 0,1-8-2875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3:55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50 526 14279 0 0,'0'0'655'0'0,"-14"7"242"0"0,13-6-707 0 0,-1-1 1 0 0,1 1-1 0 0,0-1 0 0 0,-1 1 0 0 0,1-1 0 0 0,0 0 0 0 0,-1 1 0 0 0,1-1 0 0 0,-1 0 1 0 0,1 0-1 0 0,0 0 0 0 0,-1 0 0 0 0,1 0 0 0 0,-1-1 0 0 0,1 1 0 0 0,-3-1 1 0 0,3 0-127 0 0,1 1 0 0 0,-1-1 0 0 0,0 1 1 0 0,1-1-1 0 0,-1 1 0 0 0,1-1 0 0 0,-1 0 1 0 0,0 1-1 0 0,1-1 0 0 0,-1 0 0 0 0,1 1 1 0 0,0-1-1 0 0,-1 0 0 0 0,1 0 0 0 0,0 0 1 0 0,-1 1-1 0 0,1-1 0 0 0,0 0 0 0 0,0-1 1 0 0,-1-3 84 0 0,1-1 1 0 0,0 1 0 0 0,1 0 0 0 0,-1 0 0 0 0,1 0 0 0 0,1-6 0 0 0,2-3 69 0 0,1 0-1 0 0,0 1 1 0 0,1-1 0 0 0,0 1-1 0 0,8-12 1 0 0,44-60 166 0 0,-43 66-383 0 0,1 0-1 0 0,1 1 1 0 0,1 1 0 0 0,0 1-1 0 0,1 0 1 0 0,1 2 0 0 0,39-23-1 0 0,-12 12-398 0 0,0 3-1 0 0,2 1 0 0 0,60-16 0 0 0,3 7-6389 0 0,-76 21 440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4:50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195 439 2759 0 0,'0'0'126'0'0,"0"1"-5"0"0,-1 5 501 0 0,-1-1 1 0 0,0 0-1 0 0,0 0 0 0 0,-1 0 0 0 0,-8 14 7035 0 0,9-17-7542 0 0,0-1 1 0 0,0 1-1 0 0,0 0 1 0 0,0-1-1 0 0,0 1 0 0 0,0-1 1 0 0,0 1-1 0 0,-1-1 0 0 0,1 0 1 0 0,-3 1-1 0 0,-103 33 433 0 0,92-32-544 0 0,14-3 4 0 0,1 0-3 0 0,0 0 0 0 0,0 0 0 0 0,0 0 0 0 0,1 0 0 0 0,-1 0 0 0 0,0-1-1 0 0,0 1 1 0 0,0 0 0 0 0,1 0 0 0 0,-1 0 0 0 0,0-1 0 0 0,0 1 0 0 0,1 0 0 0 0,-1-1-1 0 0,0 1 1 0 0,0-1 0 0 0,1 1 0 0 0,-1-1 0 0 0,1 1 0 0 0,-1-1 0 0 0,0 1 0 0 0,1-1-1 0 0,-1 0 1 0 0,1 1 0 0 0,-1-1 0 0 0,1 0 0 0 0,0 0 0 0 0,-1 1 0 0 0,1-1 0 0 0,0 0-1 0 0,-1 0 1 0 0,1 1 0 0 0,0-1 0 0 0,0 0 0 0 0,0 0 0 0 0,0 0 0 0 0,-1 1 0 0 0,1-1-1 0 0,0 0 1 0 0,1 0 0 0 0,-1-1 0 0 0,0-1 38 0 0,0-5 4 0 0,0-1-1 0 0,0 1 1 0 0,1-1 0 0 0,1 1-1 0 0,4-17 1 0 0,17-40 61 0 0,-22 61-97 0 0,8-17-34 0 0,1 0 0 0 0,0 1 0 0 0,2 0 0 0 0,0 0 0 0 0,1 1 0 0 0,1 1 0 0 0,1 0 0 0 0,0 1 0 0 0,1 1 0 0 0,1 0 0 0 0,1 2 0 0 0,26-18 0 0 0,-28 23 24 0 0,1 0 1 0 0,-1 2-1 0 0,36-11 0 0 0,58-8 87 0 0,-64 16-27 0 0,-6 1-32 0 0,138-26 340 0 0,-167 34-354 0 0,-1 0 0 0 0,1 1 1 0 0,0 0-1 0 0,-1 0 0 0 0,17 4 0 0 0,-17 0 28 0 0,-10-3-43 0 0,1 0 1 0 0,0 0-1 0 0,-1 0 1 0 0,1 0-1 0 0,-1 0 1 0 0,1 0 0 0 0,-1 0-1 0 0,0 0 1 0 0,1 0-1 0 0,-1 0 1 0 0,0 0 0 0 0,0 0-1 0 0,0 0 1 0 0,0 0-1 0 0,0 0 1 0 0,0 1-1 0 0,0-1 1 0 0,0 0 0 0 0,0 0-1 0 0,0 0 1 0 0,-1 0-1 0 0,0 2 1 0 0,-9 23-4 0 0,2-11 19 0 0,0 0 0 0 0,-1-1 1 0 0,-16 19-1 0 0,-37 36 103 0 0,21-23-63 0 0,3-7-24 0 0,-1-1 0 0 0,-2-2 0 0 0,-79 54 0 0 0,74-55-25 0 0,-25 16 14 0 0,62-46-155 0 0,0 0 0 0 0,0-1 0 0 0,0 0 0 0 0,-1 0 0 0 0,1-1 0 0 0,-17 3 0 0 0,23-5 0 0 0,-12 2-491 0 0,15-3 544 0 0,0 0 0 0 0,0 0 1 0 0,-1 0-1 0 0,1 1 0 0 0,0-1 0 0 0,0 0 0 0 0,-1 0 0 0 0,1 0 0 0 0,0 0 1 0 0,0 0-1 0 0,-1 0 0 0 0,1 0 0 0 0,0 0 0 0 0,0 0 0 0 0,-1 0 0 0 0,1 0 0 0 0,0 0 1 0 0,0 0-1 0 0,-1 0 0 0 0,1-1 0 0 0,0 1 0 0 0,0 0 0 0 0,-1 0 0 0 0,1 0 0 0 0,0 0 1 0 0,0 0-1 0 0,0-1 0 0 0,-1 1 0 0 0,1 0 0 0 0,0 0 0 0 0,0 0 0 0 0,0 0 0 0 0,-1-1 1 0 0,1 1-1 0 0,0 0 0 0 0,0 0 0 0 0,0-1 0 0 0,0 1 0 0 0,0 0 0 0 0,0 0 0 0 0,0-1 1 0 0,-1 1-1 0 0,3-10-4293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3:55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564 221 5063 0 0,'42'-131'800'0'0,"-38"121"-113"0"0,-2 1 328 0 0,0 1 1 0 0,1 0-1 0 0,1 0 0 0 0,-1 0 0 0 0,1 0 0 0 0,0 1 0 0 0,1 0 0 0 0,6-8 0 0 0,-10 14-302 0 0,5 15 298 0 0,-4-10-953 0 0,-1 1 0 0 0,-1 0-1 0 0,1 0 1 0 0,-1 0 0 0 0,0 0 0 0 0,0 0 0 0 0,0 0 0 0 0,-1 0-1 0 0,-1 10 1 0 0,-3 3 160 0 0,-9 23 1 0 0,-7 12 267 0 0,-31 54 0 0 0,-35 47-275 0 0,63-113-194 0 0,21-37-24 0 0,-107 179-442 0 0,-12-10-233 0 0,35-73 40 0 0,75-88 234 0 0,0-1 1 0 0,-1-1-1 0 0,-1 1 1 0 0,1-2-1 0 0,-28 14 0 0 0,40-22 251 0 0,0-1 0 0 0,0 1-1 0 0,0-1 1 0 0,0 0 0 0 0,0 1 0 0 0,0-1-1 0 0,0 0 1 0 0,0 0 0 0 0,1 0 0 0 0,-1 0-1 0 0,0 1 1 0 0,0-1 0 0 0,0-1 0 0 0,0 1-1 0 0,0 0 1 0 0,0 0 0 0 0,0 0 0 0 0,-2-1-1 0 0,-3-4-4510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3:56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21 404 7831 0 0,'0'0'603'0'0,"-5"-7"1342"0"0,0 1-348 0 0,4 5-1484 0 0,0 0-1 0 0,1 0 1 0 0,-1 1-1 0 0,0-1 1 0 0,0 0-1 0 0,1 0 1 0 0,-1 0-1 0 0,0 0 1 0 0,1 0-1 0 0,-1 0 1 0 0,1 0-1 0 0,-1 0 1 0 0,1 0-1 0 0,0 0 0 0 0,0-1 1 0 0,-1 1-1 0 0,1 0 1 0 0,0 0-1 0 0,0 0 1 0 0,0 0-1 0 0,0 0 1 0 0,0-1-1 0 0,0 1 1 0 0,0 0-1 0 0,1-1 1 0 0,1-5 41 0 0,1 1 0 0 0,0-1 0 0 0,0 1 1 0 0,1 0-1 0 0,0 1 0 0 0,0-1 1 0 0,0 0-1 0 0,6-5 0 0 0,45-39 282 0 0,-36 34-290 0 0,132-106-70 0 0,-122 102-12 0 0,0 1 0 0 0,1 2 0 0 0,50-22 0 0 0,-70 35 24 0 0,1 0 0 0 0,0 1 0 0 0,0 0 0 0 0,0 1 0 0 0,1 0 0 0 0,-1 1 0 0 0,1 0 0 0 0,-1 1 0 0 0,0 0 0 0 0,1 1 0 0 0,-1 0 0 0 0,22 6 0 0 0,-25-5-1 0 0,0 1 0 0 0,1 0 0 0 0,-2 1 1 0 0,1 0-1 0 0,0 0 0 0 0,-1 0 0 0 0,0 1 0 0 0,0 0 1 0 0,0 1-1 0 0,0 0 0 0 0,-1 0 0 0 0,0 0 0 0 0,0 1 1 0 0,-1-1-1 0 0,0 1 0 0 0,0 1 0 0 0,5 11 1 0 0,-4-8-39 0 0,-1 1 1 0 0,0 0-1 0 0,-1 1 1 0 0,-1-1 0 0 0,0 1-1 0 0,-1 0 1 0 0,0 0-1 0 0,-1 0 1 0 0,0 0 0 0 0,-1 14-1 0 0,-1-17-32 0 0,0 0 0 0 0,-1 0 0 0 0,0 0 0 0 0,-1 0-1 0 0,0 0 1 0 0,0-1 0 0 0,-1 1 0 0 0,0-1 0 0 0,-1 0 0 0 0,0 0-1 0 0,0 0 1 0 0,-1-1 0 0 0,-10 12 0 0 0,4-7-30 0 0,-1-1 0 0 0,0 0 0 0 0,0 0 0 0 0,-1-1 0 0 0,-1-1-1 0 0,0-1 1 0 0,0 0 0 0 0,-1-1 0 0 0,-29 11 0 0 0,1-4-555 0 0,-1-3 0 0 0,1-1 0 0 0,-2-3 0 0 0,-79 6 0 0 0,117-14 433 0 0,0 0 0 0 0,1 0 0 0 0,-1-1 0 0 0,1 0 0 0 0,-9-2 0 0 0,-5-6-4668 0 0,12 2-416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3:56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91 8287 0 0,'18'-38'743'0'0,"-4"5"660"0"0,-2 14 5306 0 0,-14 34-6452 0 0,-8 24-267 0 0,-24 69 0 0 0,-26 35-16 0 0,45-111 24 0 0,-167 319 66 0 0,-53-4-710 0 0,199-299 603 0 0,7-11-1 0 0,14-19-481 0 0,1 2-1 0 0,-13 22 1 0 0,22-32-382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3:56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42 12031 0 0,'0'0'554'0'0,"0"-2"-17"0"0,1 2-513 0 0,-1-1 1 0 0,1 0-1 0 0,-1 0 0 0 0,0 0 0 0 0,1 0 1 0 0,-1 0-1 0 0,0 0 0 0 0,0 0 1 0 0,0 0-1 0 0,1 0 0 0 0,-1 0 0 0 0,0 0 1 0 0,0 0-1 0 0,-1 0 0 0 0,1 0 1 0 0,0 0-1 0 0,0 0 0 0 0,0 0 0 0 0,-1 0 1 0 0,1 0-1 0 0,-1 0 0 0 0,1 0 1 0 0,0 0-1 0 0,-1 0 0 0 0,0 0 0 0 0,1 1 1 0 0,-1-1-1 0 0,1 0 0 0 0,-1 0 0 0 0,0 1 1 0 0,0-2-1 0 0,-2 1 113 0 0,1 0 1 0 0,0 0-1 0 0,0 0 0 0 0,0 0 1 0 0,0 0-1 0 0,-1 0 1 0 0,1 1-1 0 0,-4-2 0 0 0,-2 2-33 0 0,0-1 0 0 0,1 1 0 0 0,-1 0 0 0 0,0 1 0 0 0,0 0 0 0 0,1 0-1 0 0,-15 5 1 0 0,-52 21-190 0 0,70-26 109 0 0,-19 10-8 0 0,0 1 0 0 0,0 1 0 0 0,-25 19 0 0 0,-58 54 373 0 0,75-57 168 0 0,0 2 0 0 0,2 1 0 0 0,-37 53 0 0 0,64-82-474 0 0,0 1 0 0 0,0 0 0 0 0,0 0 0 0 0,0-1-1 0 0,0 1 1 0 0,1 1 0 0 0,-2 7 0 0 0,3-11-58 0 0,0-1 0 0 0,0 1-1 0 0,0 0 1 0 0,0 0 0 0 0,0-1 0 0 0,0 1 0 0 0,0 0 0 0 0,1 0-1 0 0,-1-1 1 0 0,0 1 0 0 0,0 0 0 0 0,1-1 0 0 0,-1 1 0 0 0,1 0-1 0 0,-1-1 1 0 0,0 1 0 0 0,1 0 0 0 0,-1-1 0 0 0,1 1 0 0 0,0-1 0 0 0,-1 1-1 0 0,1-1 1 0 0,1 1 0 0 0,-1 0 27 0 0,0 0-1 0 0,1 0 1 0 0,-1 0-1 0 0,1 0 1 0 0,0-1-1 0 0,-1 1 1 0 0,1 0-1 0 0,2-1 1 0 0,1 1 34 0 0,1-1 1 0 0,-1-1 0 0 0,0 1-1 0 0,0-1 1 0 0,1 0 0 0 0,-1 0 0 0 0,0 0-1 0 0,0-1 1 0 0,0 0 0 0 0,5-2 0 0 0,8-6 132 0 0,21-12 1 0 0,-28 15-113 0 0,24-17-40 0 0,-2-1-1 0 0,43-41 1 0 0,2-3-3928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3:57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3 262 12407 0 0,'0'0'1126'0'0,"2"2"-929"0"0,-1-1-99 0 0,1 0-1 0 0,-1 1 1 0 0,0-1-1 0 0,0 1 1 0 0,1-1-1 0 0,-1 1 1 0 0,0-1 0 0 0,-1 1-1 0 0,1 0 1 0 0,0-1-1 0 0,0 1 1 0 0,-1 0-1 0 0,1 0 1 0 0,-1-1 0 0 0,1 1-1 0 0,-1 0 1 0 0,0 0-1 0 0,0 0 1 0 0,0 0-1 0 0,0 0 1 0 0,0-1 0 0 0,0 1-1 0 0,0 0 1 0 0,-1 0-1 0 0,1 0 1 0 0,0 0-1 0 0,-1-1 1 0 0,0 1 0 0 0,0 0-1 0 0,1 0 1 0 0,-1-1-1 0 0,-2 4 1 0 0,3-5-82 0 0,0 0 0 0 0,0 0 0 0 0,-1 1 0 0 0,1-1 0 0 0,0 0 0 0 0,0 0 0 0 0,0 0 0 0 0,0 1 0 0 0,0-1 0 0 0,0 0 0 0 0,0 0 0 0 0,-1 0 0 0 0,1 0 0 0 0,0 1 0 0 0,0-1 0 0 0,0 0 0 0 0,0 0 0 0 0,-1 0 0 0 0,1 0 0 0 0,0 0 0 0 0,0 0 0 0 0,0 0 0 0 0,-1 0 0 0 0,1 0 0 0 0,0 1 0 0 0,0-1 0 0 0,0 0 0 0 0,-1 0 0 0 0,1 0 0 0 0,0 0 0 0 0,0 0 0 0 0,-1 0 0 0 0,1 0 0 0 0,0 0 0 0 0,0-1 0 0 0,0 1 0 0 0,-1 0 0 0 0,1 0 0 0 0,0 0 0 0 0,0 0 0 0 0,0 0 0 0 0,-1 0 0 0 0,1 0 0 0 0,0 0 0 0 0,0 0 0 0 0,0-1 0 0 0,0 1 0 0 0,0 0 0 0 0,-1 0 0 0 0,1 0 0 0 0,0 0 0 0 0,0-1 0 0 0,0 1 0 0 0,0 0 0 0 0,0 0 0 0 0,0 0 0 0 0,-1 0 0 0 0,1-1 0 0 0,0 1 0 0 0,0 0 0 0 0,0 0 0 0 0,0 0 0 0 0,0-1 1 0 0,0 1-2 0 0,-1-14 612 0 0,3 8-483 0 0,0-1 1 0 0,0 1-1 0 0,1 0 1 0 0,-1 0-1 0 0,2 1 1 0 0,-1-1-1 0 0,8-9 1 0 0,34-35 236 0 0,-33 36-264 0 0,14-12-79 0 0,1 1 0 0 0,48-36 0 0 0,-60 50-74 0 0,1 1 0 0 0,0 0 0 0 0,1 2-1 0 0,0 0 1 0 0,0 0 0 0 0,1 2-1 0 0,19-5 1 0 0,-34 10 25 0 0,1 1 0 0 0,0-1 0 0 0,-1 1 1 0 0,1 0-1 0 0,0 0 0 0 0,-1 0 0 0 0,1 0 0 0 0,0 1 0 0 0,-1-1 0 0 0,1 1 0 0 0,0 0 0 0 0,-1 0 0 0 0,1 0 1 0 0,-1 1-1 0 0,5 2 0 0 0,-4-1 12 0 0,1 0 0 0 0,-1 0 0 0 0,0 1 0 0 0,0-1 0 0 0,0 1 0 0 0,-1 0-1 0 0,1 1 1 0 0,-1-1 0 0 0,4 7 0 0 0,3 7 98 0 0,-2 1 0 0 0,0 0-1 0 0,-1 1 1 0 0,6 25-1 0 0,-12-41-72 0 0,8 26 25 0 0,-5-20-34 0 0,-1 0-1 0 0,0 0 1 0 0,0 1-1 0 0,-2-1 0 0 0,1 1 1 0 0,0 17-1 0 0,-2-19-61 0 0,0-7-184 0 0,5-13-5830 0 0,4-3-80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3:57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72 11111 0 0,'0'0'1008'0'0,"2"1"-828"0"0,0 1-163 0 0,0 1-23 0 0,5 12 145 0 0,-4-5 924 0 0,-1 0 1 0 0,3 14 0 0 0,-5-22-869 0 0,0 0 479 0 0,5 10 1872 0 0,-1-11-2402 0 0,-1 1-1 0 0,0-1 1 0 0,0 1-1 0 0,1-1 0 0 0,-1 0 1 0 0,1 0-1 0 0,-1 0 1 0 0,1-1-1 0 0,-1 1 1 0 0,1-1-1 0 0,-1 0 0 0 0,1 0 1 0 0,-1 0-1 0 0,1-1 1 0 0,0 1-1 0 0,-1-1 1 0 0,1 0-1 0 0,-1 1 1 0 0,4-3-1 0 0,7-2 138 0 0,0 0 0 0 0,0-1-1 0 0,17-10 1 0 0,-9 4-137 0 0,-1 1-115 0 0,0 0 1 0 0,-1-2-1 0 0,-1 0 0 0 0,0-2 1 0 0,29-28-1 0 0,-42 37-78 0 0,-5 5-198 0 0,-5 2 85 0 0,-1 1 0 0 0,1 0 0 0 0,0 0-1 0 0,0 1 1 0 0,-8 4 0 0 0,1 1-31 0 0,-40 24-12 0 0,2 2 1 0 0,2 2 0 0 0,-59 57-1 0 0,76-61 205 0 0,1 2 0 0 0,-43 64 0 0 0,65-88 59 0 0,1 1 0 0 0,0 0 0 0 0,1 0 0 0 0,0 1 0 0 0,0 0 0 0 0,-3 14 0 0 0,8-22-34 0 0,-1-1 0 0 0,1 0 1 0 0,-1 1-1 0 0,1-1 1 0 0,0 1-1 0 0,1-1 1 0 0,-1 1-1 0 0,0-1 1 0 0,1 0-1 0 0,0 1 0 0 0,2 5 1 0 0,-2-7-16 0 0,0 1 0 0 0,1-1 1 0 0,-1 0-1 0 0,1 0 0 0 0,-1 0 1 0 0,1 0-1 0 0,0 0 0 0 0,0 0 0 0 0,0-1 1 0 0,0 1-1 0 0,0 0 0 0 0,0-1 0 0 0,1 0 1 0 0,-1 0-1 0 0,0 1 0 0 0,1-1 1 0 0,3 1-1 0 0,4 1 77 0 0,-1-1 0 0 0,1 0 0 0 0,-1-1 1 0 0,1 0-1 0 0,-1 0 0 0 0,1-1 0 0 0,14-1 0 0 0,5-3-1302 0 0,32-8 0 0 0,-28 5-3183 0 0,-8 2-2422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3:57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102 141 1375 0 0,'42'-32'174'0'0,"10"-9"2870"0"0,26-26 9281 0 0,-86 76-11068 0 0,-9 7-949 0 0,0-1 0 0 0,-1 0 0 0 0,-23 13 0 0 0,-3 4-201 0 0,-63 44 24 0 0,90-62-121 0 0,16-13-10 0 0,1-1 0 0 0,0 0 0 0 0,-1 0 0 0 0,1 1 0 0 0,0-1 0 0 0,0 0 0 0 0,-1 1 0 0 0,1-1 0 0 0,0 0 0 0 0,0 0 0 0 0,0 1 0 0 0,-1-1 0 0 0,1 1 0 0 0,0-1 0 0 0,0 0 0 0 0,0 1 0 0 0,0-1 0 0 0,0 0 0 0 0,0 1 0 0 0,0-1 0 0 0,0 0 0 0 0,0 1 0 0 0,0-1 0 0 0,0 1 0 0 0,0-1 0 0 0,0 0 0 0 0,0 1 0 0 0,0-1 0 0 0,0 0 0 0 0,0 1 0 0 0,0-1 0 0 0,0 1 0 0 0,1-1 0 0 0,-1 0 0 0 0,0 1 0 0 0,0-1 0 0 0,0 0 0 0 0,1 0 0 0 0,-1 1 0 0 0,0-1 0 0 0,0 0 0 0 0,1 1 0 0 0,-1-1 0 0 0,0 0 0 0 0,1 0 0 0 0,-1 0 0 0 0,0 1 0 0 0,1-1 0 0 0,-1 0 0 0 0,4 3-36 0 0,0 0 0 0 0,0 0 0 0 0,1 0 1 0 0,-1-1-1 0 0,0 0 0 0 0,1 0 0 0 0,0 0 0 0 0,-1 0 0 0 0,6 1 0 0 0,-4-2-13 0 0,0 1 0 0 0,-1 0-1 0 0,1 1 1 0 0,-1-1 0 0 0,1 1-1 0 0,5 4 1 0 0,9 9-17 0 0,-1 1-1 0 0,-1 1 0 0 0,21 25 1 0 0,-29-30 181 0 0,-1 0-1 0 0,0 0 1 0 0,-1 0 0 0 0,-1 1 0 0 0,0 1 0 0 0,8 22 0 0 0,-15-35-43 0 0,1 0 1 0 0,0-1 0 0 0,-1 1 0 0 0,0 0 0 0 0,1 0 0 0 0,-1 0 0 0 0,0 0 0 0 0,0 0 0 0 0,0 0 0 0 0,0 0 0 0 0,0 0 0 0 0,0-1 0 0 0,-1 1 0 0 0,1 0 0 0 0,-1 0-1 0 0,1 0 1 0 0,-1 0 0 0 0,0-1 0 0 0,0 1 0 0 0,1 0 0 0 0,-1 0 0 0 0,0-1 0 0 0,-2 3 0 0 0,0-1 54 0 0,-1-1 0 0 0,1 1 1 0 0,-1 0-1 0 0,0-1 0 0 0,0 0 0 0 0,0 0 0 0 0,0 0 1 0 0,0 0-1 0 0,-5 1 0 0 0,-35 10-304 0 0,-84 16 1 0 0,113-28-5209 0 0,2-6-1829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16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754 0 14567 0 0,'0'0'1320'0'0,"0"2"-1082"0"0,1 7-23 0 0,-1-1 1 0 0,0 0 0 0 0,-1 0 0 0 0,0 0-1 0 0,0 0 1 0 0,-1 0 0 0 0,-2 9 0 0 0,-24 57 1239 0 0,22-60-1260 0 0,-173 345 2373 0 0,62-139-2137 0 0,-116 264-675 0 0,174-378-2201 0 0,48-90 870 0 0,-1 0 0 0 0,-13 15 0 0 0,20-26 895 0 0,0-1 1 0 0,0 1-1 0 0,-1-1 0 0 0,0 0 0 0 0,1 0 1 0 0,-1 0-1 0 0,0-1 0 0 0,-11 4 1 0 0,3-3-2787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16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55 199 9671 0 0,'-17'2'934'0'0,"12"-2"-646"0"0,1 0 1 0 0,-1 0-1 0 0,1 1 1 0 0,-1 0 0 0 0,1 0-1 0 0,-7 3 4425 0 0,14 5-1775 0 0,-2-8-2882 0 0,0 1-1 0 0,0-1 1 0 0,0 1 0 0 0,1-1-1 0 0,-1 0 1 0 0,0 0-1 0 0,1 1 1 0 0,-1-1-1 0 0,1 0 1 0 0,-1 0 0 0 0,1 0-1 0 0,0 0 1 0 0,-1-1-1 0 0,1 1 1 0 0,0 0-1 0 0,-1-1 1 0 0,1 1 0 0 0,0-1-1 0 0,0 0 1 0 0,3 1-1 0 0,4-1 135 0 0,1 1 0 0 0,16-3 0 0 0,-21 2-115 0 0,34-5 339 0 0,-1-1 0 0 0,40-11-1 0 0,74-30 362 0 0,-76 23-566 0 0,74-20-701 0 0,272-43-1 0 0,-351 82-1951 0 0,-24 7-3766 0 0,-22 1-24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16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 12439 0 0,'0'0'1468'0'0,"-1"2"-514"0"0,-88 111 3483 0 0,1-3-3926 0 0,-11 16-219 0 0,84-105-172 0 0,2 2 0 0 0,0-1 0 0 0,1 2 1 0 0,-10 26-1 0 0,20-44-106 0 0,1-1 1 0 0,-1 0-1 0 0,1 0 0 0 0,0 1 1 0 0,0-1-1 0 0,0 0 0 0 0,1 1 1 0 0,0-1-1 0 0,1 9 0 0 0,-1-12-8 0 0,0 0 0 0 0,1 0 0 0 0,0 0 0 0 0,-1 0 0 0 0,1 0 0 0 0,0 0 0 0 0,0 0 0 0 0,0 0-1 0 0,1-1 1 0 0,-1 1 0 0 0,0 0 0 0 0,1-1 0 0 0,-1 1 0 0 0,1-1 0 0 0,-1 1 0 0 0,1-1 0 0 0,-1 0-1 0 0,1 1 1 0 0,0-1 0 0 0,0 0 0 0 0,0 0 0 0 0,0 0 0 0 0,0-1 0 0 0,0 1 0 0 0,0 0 0 0 0,3 0 0 0 0,3 0 34 0 0,0 0 0 0 0,0 0 1 0 0,0-1-1 0 0,0 0 0 0 0,0 0 1 0 0,0-1-1 0 0,1 0 0 0 0,-2 0 1 0 0,1-1-1 0 0,0 0 1 0 0,0 0-1 0 0,14-7 0 0 0,5-4 114 0 0,-1-1-1 0 0,27-20 1 0 0,-47 30-129 0 0,45-31 388 0 0,-2-3 1 0 0,70-67-1 0 0,-108 93-328 0 0,0 0 1 0 0,0-1-1 0 0,-1 0 0 0 0,0 0 1 0 0,10-21-1 0 0,-17 28-83 0 0,-1 0 0 0 0,0 1 0 0 0,0-1 0 0 0,0 0 0 0 0,-1 0-1 0 0,0 0 1 0 0,1-11 0 0 0,-2 13-18 0 0,0 0-1 0 0,0 0 0 0 0,-1 0 0 0 0,1 0 0 0 0,-1 0 0 0 0,0 0 0 0 0,-1 1 0 0 0,1-1 1 0 0,0 0-1 0 0,-1 0 0 0 0,0 1 0 0 0,-4-7 0 0 0,4 7-54 0 0,-1 0 0 0 0,0 0 0 0 0,1 1-1 0 0,-1-1 1 0 0,0 1 0 0 0,0 0 0 0 0,0 0 0 0 0,0 0-1 0 0,-1 0 1 0 0,1 1 0 0 0,0-1 0 0 0,-1 1 0 0 0,1-1-1 0 0,-1 1 1 0 0,0 1 0 0 0,1-1 0 0 0,-1 0 0 0 0,-6 1-1 0 0,-6-1-971 0 0,1 2 0 0 0,0 0 0 0 0,-18 4 0 0 0,29-5 659 0 0,-24 5-6175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4:51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1016 7 8751 0 0,'1'-1'674'0'0,"2"-3"-385"0"0,-2 2 356 0 0,-9 15 22 0 0,-35 49-550 0 0,-83 92 0 0 0,-11 13 26 0 0,41-33-4 0 0,-282 410 264 0 0,365-522-152 0 0,-1-1 0 0 0,-2 0-1 0 0,0-1 1 0 0,-25 24 0 0 0,13-20-624 0 0,-2-1 0 0 0,-43 26-1 0 0,72-48-220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17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525 173 2303 0 0,'0'0'4188'0'0,"2"1"-3394"0"0,1 1-518 0 0,1 0 1 0 0,0 0 0 0 0,0 0-1 0 0,1-1 1 0 0,-1 0 0 0 0,0 0 0 0 0,0 0-1 0 0,1 0 1 0 0,-1 0 0 0 0,1-1-1 0 0,4 0 1 0 0,6-1 1459 0 0,30-4 3729 0 0,-74-4-5021 0 0,27 8-438 0 0,1 0-1 0 0,-1-1 1 0 0,0 1 0 0 0,1 0-1 0 0,-1 0 1 0 0,1-1 0 0 0,-1 1 0 0 0,1-1-1 0 0,-1 0 1 0 0,1 1 0 0 0,0-1-1 0 0,0 0 1 0 0,0 0 0 0 0,0 1 0 0 0,0-1-1 0 0,-1-3 1 0 0,-9-35 66 0 0,11 38-64 0 0,-16-84-362 0 0,16 85 335 0 0,-1 0 0 0 0,1 1 1 0 0,0-1-1 0 0,0 0 0 0 0,-1 0 1 0 0,1 1-1 0 0,0-1 1 0 0,-1 0-1 0 0,1 1 0 0 0,0-1 1 0 0,-1 0-1 0 0,1 1 0 0 0,-1-1 1 0 0,1 1-1 0 0,-1-1 1 0 0,1 1-1 0 0,-1-1 0 0 0,0 1 1 0 0,1-1-1 0 0,-1 1 0 0 0,0 0 1 0 0,1-1-1 0 0,-1 1 0 0 0,0 0 1 0 0,0-1-1 0 0,1 1 1 0 0,-1 0-1 0 0,0 0 0 0 0,0 0 1 0 0,1 0-1 0 0,-1 0 0 0 0,0-1 1 0 0,0 1-1 0 0,1 1 1 0 0,-1-1-1 0 0,0 0 0 0 0,0 0 1 0 0,1 0-1 0 0,-1 0 0 0 0,0 1 1 0 0,0-1-1 0 0,1 0 1 0 0,-1 0-1 0 0,0 1 0 0 0,1-1 1 0 0,-1 1-1 0 0,0 0 0 0 0,-6 3-106 0 0,0 0-1 0 0,0 0 0 0 0,-10 10 0 0 0,12-9 62 0 0,-255 230-901 0 0,225-198 1306 0 0,1 2 0 0 0,2 1-1 0 0,2 1 1 0 0,-45 84 0 0 0,74-123-318 0 0,-4 9 138 0 0,-9 22 0 0 0,13-30-135 0 0,1-1 0 0 0,-1 0 0 0 0,0 1 0 0 0,1-1 0 0 0,0 1 0 0 0,-1-1 0 0 0,1 1 0 0 0,0-1 0 0 0,0 1 0 0 0,1-1 0 0 0,-1 1 0 0 0,0-1 0 0 0,1 1 0 0 0,-1-1 0 0 0,3 5 0 0 0,-2-6 1 0 0,0 0-1 0 0,0 0 1 0 0,0 0-1 0 0,0 0 1 0 0,0 0-1 0 0,0 0 0 0 0,0 0 1 0 0,0 0-1 0 0,1 0 1 0 0,-1-1-1 0 0,0 1 1 0 0,1 0-1 0 0,-1-1 1 0 0,0 1-1 0 0,1-1 1 0 0,-1 0-1 0 0,1 1 1 0 0,-1-1-1 0 0,1 0 1 0 0,-1 0-1 0 0,1 0 0 0 0,-1 0 1 0 0,1 0-1 0 0,-1 0 1 0 0,2-1-1 0 0,5 0 80 0 0,1 0 0 0 0,-1-1 0 0 0,9-3 0 0 0,37-17 295 0 0,-1-1-1 0 0,70-44 1 0 0,-106 58-384 0 0,202-127-624 0 0,-152 97-1358 0 0,-65 38 1374 0 0,-8 10-463 0 0,-31 36 662 0 0,22-29 474 0 0,-14 22 0 0 0,20-25-57 0 0,0 0 48 0 0,1-1-1 0 0,1 1 1 0 0,-12 26 0 0 0,18-38-47 0 0,1 1 0 0 0,-1-1 1 0 0,1 0-1 0 0,-1 0 1 0 0,1 0-1 0 0,0 0 1 0 0,0 1-1 0 0,-1-1 1 0 0,1 0-1 0 0,0 0 1 0 0,0 1-1 0 0,0-1 0 0 0,0 0 1 0 0,1 0-1 0 0,-1 1 1 0 0,0-1-1 0 0,0 0 1 0 0,1 0-1 0 0,-1 0 1 0 0,1 1-1 0 0,-1-1 0 0 0,1 0 1 0 0,-1 0-1 0 0,1 0 1 0 0,0 0-1 0 0,0 0 1 0 0,-1 0-1 0 0,1 0 1 0 0,0 0-1 0 0,0-1 0 0 0,0 1 1 0 0,0 0-1 0 0,0 0 1 0 0,0-1-1 0 0,0 1 1 0 0,0 0-1 0 0,0-1 1 0 0,1 1-1 0 0,-1-1 0 0 0,0 0 1 0 0,0 1-1 0 0,0-1 1 0 0,2 0-1 0 0,6 2 181 0 0,0-1-1 0 0,-1-1 0 0 0,1 0 1 0 0,16-1-1 0 0,-19 0-148 0 0,16 0-724 0 0,2 0-3553 0 0,-1 1-1647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15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0 5527 0 0,'-2'13'433'0'0,"-1"0"0"0"0,-1-1 0 0 0,0 0 0 0 0,-1 0 0 0 0,0 0 0 0 0,-1 0 0 0 0,0-1 0 0 0,-1 0 0 0 0,0 0 0 0 0,0-1 0 0 0,-11 11 0 0 0,-3 2 785 0 0,-2-1 1 0 0,0-2-1 0 0,-38 27 1 0 0,45-36-747 0 0,0 0 0 0 0,-2-1 0 0 0,1-1 0 0 0,-1-1 0 0 0,-34 12 1 0 0,44-18-216 0 0,0-1 0 0 0,0 1 0 0 0,0-1 1 0 0,0 0-1 0 0,0-1 0 0 0,-1 0 0 0 0,-9-1 0 0 0,13 0-75 0 0,0 0 0 0 0,-1 0 1 0 0,1-1-1 0 0,0 0 0 0 0,0 0 0 0 0,1 0 0 0 0,-1 0 0 0 0,0-1 0 0 0,1 1 0 0 0,-1-1 0 0 0,1-1 0 0 0,-5-3 0 0 0,5 2-97 0 0,0 1 0 0 0,0-1 1 0 0,1 0-1 0 0,-1 0 0 0 0,1 0 1 0 0,1-1-1 0 0,-1 1 0 0 0,1 0 1 0 0,0-1-1 0 0,0 0 0 0 0,0 1 0 0 0,-1-10 1 0 0,-1-29-1432 0 0,3 2-4230 0 0,3 0-1746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11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381 324 2303 0 0,'1'2'482'0'0,"0"1"509"0"0,0 0 0 0 0,0 0 1 0 0,0 0-1 0 0,0 0 1 0 0,0 0-1 0 0,0 5 0 0 0,-1-4-388 0 0,0-1 0 0 0,0 1 1 0 0,0 0-1 0 0,-2 7 0 0 0,1-5-326 0 0,-1-1 0 0 0,0 0 1 0 0,0 1-1 0 0,0-1 0 0 0,-1 0 0 0 0,1 0 1 0 0,-7 7-1 0 0,8-10 471 0 0,1-2-680 0 0,0 0 0 0 0,0 0 0 0 0,0 0 0 0 0,0 1 0 0 0,0-1 0 0 0,0 0 1 0 0,0 0-1 0 0,0 0 0 0 0,0 1 0 0 0,0-1 0 0 0,0 0 0 0 0,0 0 0 0 0,0 0 0 0 0,0 1 0 0 0,0-1 0 0 0,0 0 0 0 0,-1 0 0 0 0,1 0 1 0 0,0 0-1 0 0,0 1 0 0 0,0-1 0 0 0,0 0 0 0 0,0 0 0 0 0,-1 0 0 0 0,1 0 0 0 0,0 0 0 0 0,0 0 0 0 0,0 0 0 0 0,0 1 1 0 0,-1-1-1 0 0,1 0-51 0 0,0-1 1 0 0,0 1 0 0 0,-1 0-1 0 0,1 0 1 0 0,0 0-1 0 0,0 0 1 0 0,0 0 0 0 0,0-1-1 0 0,0 1 1 0 0,-1 0 0 0 0,1 0-1 0 0,0 0 1 0 0,0-1 0 0 0,0 1-1 0 0,0 0 1 0 0,0 0-1 0 0,0 0 1 0 0,0-1 0 0 0,0 1-1 0 0,0 0 1 0 0,0 0 0 0 0,0 0-1 0 0,0-1 1 0 0,0 1 0 0 0,0 0-1 0 0,0 0 1 0 0,0-1-1 0 0,0 1 1 0 0,0 0 0 0 0,0 0-1 0 0,0 0 1 0 0,0-1 0 0 0,0 1-1 0 0,0 0 1 0 0,3-9 26 0 0,0 1 0 0 0,0 0 0 0 0,0 1 0 0 0,1-1 0 0 0,0 1 0 0 0,7-10 0 0 0,6-12 29 0 0,-14 23-74 0 0,54-114-203 0 0,-52 107 164 0 0,-1-1 0 0 0,0 1 0 0 0,0-1 0 0 0,-1 0 0 0 0,-1 0 0 0 0,-1-1 0 0 0,0-16 0 0 0,-1 26-54 0 0,0 1-1 0 0,-1-1 1 0 0,1 0 0 0 0,-1 1 0 0 0,0-1-1 0 0,-1 1 1 0 0,1-1 0 0 0,-1 1 0 0 0,0-1-1 0 0,0 1 1 0 0,-3-4 0 0 0,3 6 42 0 0,1 0 0 0 0,0 1 0 0 0,-1-1 1 0 0,1 1-1 0 0,-1-1 0 0 0,0 1 0 0 0,0 0 1 0 0,1-1-1 0 0,-1 1 0 0 0,0 0 0 0 0,0 0 0 0 0,0 0 1 0 0,0 1-1 0 0,0-1 0 0 0,0 0 0 0 0,-1 1 1 0 0,1-1-1 0 0,0 1 0 0 0,0 0 0 0 0,0 0 0 0 0,0 0 1 0 0,-1 0-1 0 0,1 0 0 0 0,0 0 0 0 0,-3 1 1 0 0,-11 3-4 0 0,1 0 0 0 0,0 2 0 0 0,0-1 0 0 0,1 2 0 0 0,0 0 0 0 0,0 0 0 0 0,-16 13 0 0 0,0 2 377 0 0,-53 50 0 0 0,59-49-115 0 0,2 1 1 0 0,0 1-1 0 0,2 1 1 0 0,-20 32-1 0 0,34-47-123 0 0,0 0 0 0 0,0 0 0 0 0,1 1 0 0 0,0 0 0 0 0,1-1 0 0 0,1 2 0 0 0,0-1-1 0 0,0 0 1 0 0,1 0 0 0 0,1 1 0 0 0,0-1 0 0 0,0 1 0 0 0,4 24 0 0 0,-2-32-45 0 0,0 1 0 0 0,0-1 1 0 0,1 0-1 0 0,-1 0 1 0 0,1-1-1 0 0,0 1 1 0 0,1 0-1 0 0,-1-1 1 0 0,1 1-1 0 0,0-1 1 0 0,0 0-1 0 0,1 0 1 0 0,-1 0-1 0 0,1 0 1 0 0,0 0-1 0 0,0-1 0 0 0,0 0 1 0 0,0 0-1 0 0,1 0 1 0 0,-1 0-1 0 0,1-1 1 0 0,-1 1-1 0 0,1-1 1 0 0,0-1-1 0 0,0 1 1 0 0,0-1-1 0 0,0 1 1 0 0,1-2-1 0 0,-1 1 1 0 0,0 0-1 0 0,0-1 0 0 0,0 0 1 0 0,1 0-1 0 0,-1-1 1 0 0,0 1-1 0 0,0-1 1 0 0,0 0-1 0 0,0-1 1 0 0,7-2-1 0 0,-2 1 35 0 0,-1-1 0 0 0,0 0 0 0 0,-1 0 0 0 0,1-1 0 0 0,-1-1 0 0 0,0 1 0 0 0,0-1 0 0 0,0-1 0 0 0,7-7-1 0 0,-10 8-97 0 0,0 0-1 0 0,-1 0 0 0 0,1-1 0 0 0,-1 1 0 0 0,-1-1 0 0 0,1 0 0 0 0,-1 0 1 0 0,0 0-1 0 0,-1 0 0 0 0,0-1 0 0 0,0 1 0 0 0,1-11 0 0 0,-3 14-23 0 0,1-7-97 0 0,1 0 0 0 0,0 0 0 0 0,0 0 0 0 0,1 0 0 0 0,0 0-1 0 0,9-18 1 0 0,-12 28 97 0 0,0 0 0 0 0,1 1 0 0 0,-1-1-1 0 0,0 0 1 0 0,1 0 0 0 0,-1 0 0 0 0,1 1 0 0 0,-1-1-1 0 0,1 0 1 0 0,0 0 0 0 0,-1 1 0 0 0,1-1-1 0 0,0 1 1 0 0,-1-1 0 0 0,1 0 0 0 0,1 0 0 0 0,-1 2 38 0 0,0 0 0 0 0,0-1 0 0 0,-1 1 0 0 0,1 0 0 0 0,0 0 0 0 0,-1 0 0 0 0,1 0 0 0 0,-1 0 0 0 0,1 0 0 0 0,-1 0 0 0 0,1 0 0 0 0,-1 0 0 0 0,0 0 0 0 0,0 0 0 0 0,1 0 0 0 0,-1 1 0 0 0,3 11 115 0 0,-1-1-1 0 0,-1 1 1 0 0,0 0 0 0 0,0 0-1 0 0,-3 20 1 0 0,1-11 24 0 0,-2 45 25 0 0,-3 1-1 0 0,-16 69 0 0 0,12-100-2441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12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46 11055 0 0,'0'-2'506'0'0,"-1"-13"4"0"0,-2-12 985 0 0,-8 26 1517 0 0,8 1-2804 0 0,0 1 0 0 0,-1 0 0 0 0,1 0 0 0 0,0 0 0 0 0,0 0 1 0 0,0 0-1 0 0,0 1 0 0 0,0 0 0 0 0,-3 1 0 0 0,-24 21-190 0 0,25-20 87 0 0,-31 27-79 0 0,2 2 1 0 0,1 1-1 0 0,-45 61 1 0 0,-64 129-36 0 0,138-219 9 0 0,1 1 0 0 0,1 0 0 0 0,-1 1 0 0 0,1-1 0 0 0,0 0 0 0 0,0 1-1 0 0,1-1 1 0 0,0 1 0 0 0,0 0 0 0 0,0 10 0 0 0,1-13 7 0 0,1 0 1 0 0,-1 0-1 0 0,1-1 0 0 0,0 1 0 0 0,0 0 1 0 0,0 0-1 0 0,0-1 0 0 0,1 1 0 0 0,0-1 1 0 0,-1 1-1 0 0,1-1 0 0 0,0 0 0 0 0,1 0 1 0 0,-1 0-1 0 0,1 0 0 0 0,-1 0 0 0 0,1 0 1 0 0,0-1-1 0 0,5 4 0 0 0,0 0 48 0 0,1-2 1 0 0,-1 1-1 0 0,1-1 0 0 0,0-1 0 0 0,16 5 0 0 0,-2-2-42 0 0,27 2-1 0 0,-30-6-1358 0 0,0-1-5112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12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0 919 0 0,'-1'1'67'0'0,"-17"11"1655"0"0,-21 19 0 0 0,19-14 1813 0 0,-28 24 3613 0 0,-21 25-4550 0 0,12-12-1914 0 0,31-30-408 0 0,-36 46-1 0 0,50-55-186 0 0,1 1 0 0 0,1 0 0 0 0,0 1 0 0 0,-12 30 0 0 0,19-41-44 0 0,1 0-1 0 0,1-1 1 0 0,-1 1-1 0 0,1 0 1 0 0,0 1 0 0 0,1-1-1 0 0,-1 0 1 0 0,1 0-1 0 0,0 0 1 0 0,1 0-1 0 0,-1 0 1 0 0,1 0 0 0 0,2 8-1 0 0,-1-10-9 0 0,0 1 0 0 0,-1-1-1 0 0,1 0 1 0 0,1 0 0 0 0,-1 0-1 0 0,1 0 1 0 0,-1 0 0 0 0,1 0-1 0 0,0 0 1 0 0,1-1 0 0 0,-1 0-1 0 0,1 1 1 0 0,-1-1 0 0 0,1-1-1 0 0,0 1 1 0 0,0 0 0 0 0,8 2-1 0 0,-3-1-791 0 0,0 0 0 0 0,0-1 1 0 0,0 0-1 0 0,1-1 0 0 0,-1 0 0 0 0,1 0 0 0 0,0-1 0 0 0,19-1 0 0 0,-6-1-5199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12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59 8375 0 0,'7'-11'184'0'0,"-2"5"-14"0"0,0-1 0 0 0,-1 0 0 0 0,-1 0 1 0 0,6-14 7096 0 0,-10 23-7151 0 0,-1-1 0 0 0,1 1 0 0 0,0 0-1 0 0,-1-1 1 0 0,1 1 0 0 0,0 0 0 0 0,-2 3 0 0 0,1-2 25 0 0,-41 59 767 0 0,-27 43-464 0 0,37-49-142 0 0,3 2 1 0 0,-25 65-1 0 0,50-110-122 0 0,1-1-1 0 0,-4 19 1 0 0,8-27-128 0 0,-1 0-1 0 0,1 0 1 0 0,-1 0 0 0 0,1 0-1 0 0,0-1 1 0 0,0 1 0 0 0,1 0-1 0 0,-1 0 1 0 0,1 0 0 0 0,0 0-1 0 0,0 0 1 0 0,3 6 0 0 0,-4-9-36 0 0,1 0 1 0 0,0 0 0 0 0,-1 0 0 0 0,1 0 0 0 0,0 0 0 0 0,0-1 0 0 0,-1 1 0 0 0,1 0 0 0 0,0 0 0 0 0,0-1 0 0 0,0 1 0 0 0,0 0 0 0 0,0-1 0 0 0,0 1 0 0 0,0-1 0 0 0,0 1 0 0 0,0-1 0 0 0,0 0 0 0 0,0 1 0 0 0,3-1 0 0 0,-2 0 16 0 0,1 0 0 0 0,-1 0 0 0 0,1 0-1 0 0,0-1 1 0 0,-1 1 0 0 0,1-1 0 0 0,-1 1 0 0 0,5-3 0 0 0,3-1 78 0 0,-1-1 0 0 0,1-1 1 0 0,11-8-1 0 0,-21 14-110 0 0,26-19 145 0 0,-1-1-1 0 0,-1-2 1 0 0,39-44 0 0 0,-50 50-126 0 0,-1 0 0 0 0,-1 0 0 0 0,0-1 0 0 0,-1 0 1 0 0,-1-1-1 0 0,-1 0 0 0 0,9-28 0 0 0,-15 40-44 0 0,-1-1-1 0 0,1 0 1 0 0,-1 0 0 0 0,-1 1-1 0 0,1-1 1 0 0,-1 0-1 0 0,-1-9 1 0 0,1 14-30 0 0,-1 0 1 0 0,1 0-1 0 0,0 0 0 0 0,-1 0 0 0 0,0 0 0 0 0,1 0 1 0 0,-1 0-1 0 0,0 0 0 0 0,0 0 0 0 0,0 1 0 0 0,0-1 1 0 0,0 0-1 0 0,0 0 0 0 0,-1 1 0 0 0,1-1 0 0 0,-1 1 1 0 0,1 0-1 0 0,-1-1 0 0 0,1 1 0 0 0,-1 0 0 0 0,0 0 1 0 0,1 0-1 0 0,-1 0 0 0 0,0 0 0 0 0,0 0 0 0 0,0 0 1 0 0,-4 0-1 0 0,-3-1-313 0 0,0 1 0 0 0,-1 1 1 0 0,1-1-1 0 0,0 2 0 0 0,-1-1 0 0 0,1 1 1 0 0,-15 4-1 0 0,-66 22-1591 0 0,46-12 919 0 0,42-14 979 0 0,-10 3-544 0 0,-1-1 1 0 0,1 0 0 0 0,-1 0-1 0 0,-20 1 1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13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18 722 8751 0 0,'0'0'794'0'0,"-1"0"-652"0"0,-9-3 7818 0 0,6-11-6205 0 0,3 7-1371 0 0,0 1 1 0 0,1-1-1 0 0,0 1 0 0 0,0-1 0 0 0,0 0 1 0 0,1 1-1 0 0,3-12 0 0 0,16-46 1073 0 0,-16 52-1168 0 0,7-18 99 0 0,2 1 0 0 0,1 0 0 0 0,33-51 0 0 0,67-72-445 0 0,-52 73-348 0 0,-42 52-58 0 0,2 2 0 0 0,24-22 0 0 0,-33 35-1093 0 0,0 1 0 0 0,30-19 0 0 0,-23 21-3432 0 0,-4 4-1192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13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321 306 9671 0 0,'0'0'748'0'0,"0"2"-210"0"0,2 2 157 0 0,-1 0 1 0 0,-1 0 0 0 0,1 0-1 0 0,0 0 1 0 0,-1 0-1 0 0,0 1 1 0 0,0-1 0 0 0,0 0-1 0 0,-1 0 1 0 0,0 6-1 0 0,-1-3-305 0 0,0 0 1 0 0,-1-1-1 0 0,1 1 0 0 0,-1-1 0 0 0,-6 11 0 0 0,-1-3-326 0 0,0-1 1 0 0,-1 0-1 0 0,0-1 1 0 0,-20 17-1 0 0,-48 36 59 0 0,64-55-116 0 0,0 0 1 0 0,0-1-1 0 0,-28 12 0 0 0,41-21-5 0 0,0 1 0 0 0,0 0 0 0 0,0-1 0 0 0,1 1 0 0 0,-1-1 0 0 0,0 1 0 0 0,0-1 0 0 0,0 0 0 0 0,0 0 0 0 0,0 0 0 0 0,0 0 0 0 0,0 0 0 0 0,0 0 0 0 0,0 0 0 0 0,0-1 0 0 0,0 1 0 0 0,0-1 0 0 0,-1 0 0 0 0,1 0 4 0 0,1 0 1 0 0,-1 0 0 0 0,1-1-1 0 0,-1 1 1 0 0,1 0 0 0 0,0-1-1 0 0,0 1 1 0 0,0 0-1 0 0,-1-1 1 0 0,2 0 0 0 0,-1 1-1 0 0,0-1 1 0 0,0 1 0 0 0,0-1-1 0 0,0-3 1 0 0,-1-3 14 0 0,1 0 0 0 0,-1 0 0 0 0,2 0 1 0 0,-1 0-1 0 0,1 0 0 0 0,0 0 0 0 0,2-10 1 0 0,4-15 62 0 0,1 1 0 0 0,2-1 1 0 0,0 1-1 0 0,3 1 0 0 0,0 0 1 0 0,22-37-1 0 0,-24 52-75 0 0,0 0 0 0 0,1 0 0 0 0,1 1 0 0 0,0 1 0 0 0,1 0 0 0 0,1 0 0 0 0,0 1 0 0 0,1 1 0 0 0,26-17 0 0 0,-18 16-52 0 0,1 0 0 0 0,0 2 0 0 0,1 1 0 0 0,0 0 0 0 0,1 2 0 0 0,34-6 0 0 0,-41 11 9 0 0,0 0 0 0 0,0 2-1 0 0,0 1 1 0 0,0 0 0 0 0,0 1-1 0 0,0 1 1 0 0,0 1 0 0 0,22 6-1 0 0,-35-7 9 0 0,1 0 0 0 0,0 1 0 0 0,0 0 1 0 0,-1 0-1 0 0,1 1 0 0 0,-1-1 0 0 0,0 1 0 0 0,0 1 0 0 0,-1-1 0 0 0,9 9 0 0 0,-11-10 15 0 0,0 1 1 0 0,0 0-1 0 0,0-1 0 0 0,-1 1 0 0 0,0 0 0 0 0,0 0 0 0 0,0 0 1 0 0,0 1-1 0 0,0-1 0 0 0,-1 0 0 0 0,0 1 0 0 0,0-1 0 0 0,0 1 1 0 0,0-1-1 0 0,-1 1 0 0 0,0-1 0 0 0,0 9 0 0 0,-2-3 16 0 0,0-1 1 0 0,0 0-1 0 0,-1 1 0 0 0,0-1 1 0 0,-1 0-1 0 0,1 0 0 0 0,-2-1 1 0 0,1 1-1 0 0,-1-1 0 0 0,-1 0 1 0 0,-6 8-1 0 0,-10 9 160 0 0,-46 40-1 0 0,64-61-150 0 0,-11 10 12 0 0,-1-2 0 0 0,0 0 0 0 0,-1 0 0 0 0,0-2 0 0 0,-1 0 0 0 0,0-1 0 0 0,-1-1 1 0 0,0 0-1 0 0,0-2 0 0 0,0 0 0 0 0,-1-1 0 0 0,0-1 0 0 0,-30 2 0 0 0,45-6-32 0 0,-1 0 0 0 0,1 0 0 0 0,0-1 0 0 0,-1 0 0 0 0,1 0 1 0 0,0 0-1 0 0,0-1 0 0 0,0 1 0 0 0,0-1 0 0 0,0-1 0 0 0,0 1 0 0 0,-5-4 0 0 0,7 4-102 0 0,0 0-1 0 0,1 0 1 0 0,0 0-1 0 0,-1 0 1 0 0,1 0-1 0 0,0-1 1 0 0,0 1 0 0 0,0-1-1 0 0,0 0 1 0 0,1 1-1 0 0,-1-1 1 0 0,1 0-1 0 0,0 0 1 0 0,-1 0 0 0 0,1 0-1 0 0,1 0 1 0 0,-1 0-1 0 0,0 0 1 0 0,1 0-1 0 0,-1 0 1 0 0,1-6 0 0 0,4-16-1616 0 0,4-3-70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13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1 13359 0 0,'0'0'1210'0'0,"-1"1"-996"0"0,-10 9 106 0 0,0 2 0 0 0,0-1-1 0 0,1 1 1 0 0,1 1 0 0 0,-10 16-1 0 0,10-15 5 0 0,-80 125 830 0 0,7 5 0 0 0,-73 176 0 0 0,137-279-1120 0 0,-66 160 79 0 0,81-193-98 0 0,0 0 0 0 0,1 0 0 0 0,0 0 0 0 0,0 1 0 0 0,1-1 0 0 0,0 1-1 0 0,0 13 1 0 0,2-17-66 0 0,-1 0 0 0 0,1 0 0 0 0,0 0 0 0 0,1 0 0 0 0,-1 0 0 0 0,1 0 0 0 0,0-1 0 0 0,0 1 0 0 0,0-1 0 0 0,0 1 0 0 0,1-1 1 0 0,0 0-1 0 0,0 0 0 0 0,4 4 0 0 0,3 3-819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14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41 114 5527 0 0,'1'-1'423'0'0,"36"-35"472"0"0,-28 26 275 0 0,1 0 0 0 0,18-14 0 0 0,13-9 4316 0 0,-43 34-4720 0 0,-1 2-544 0 0,0-1 0 0 0,0 1-1 0 0,0 0 1 0 0,0 0 0 0 0,0 0-1 0 0,1 0 1 0 0,0 1 0 0 0,-1-1 0 0 0,1 1-1 0 0,-2 3 1 0 0,-17 44 958 0 0,16-38-885 0 0,-46 142 1329 0 0,7-18-1309 0 0,32-101-344 0 0,11-34-186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4:51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57 1839 0 0,'11'-26'-11'0'0,"-10"23"634"0"0,0 0-1 0 0,1 0 0 0 0,-1 0 0 0 0,1 0 0 0 0,0 0 0 0 0,4-4 0 0 0,-2 1 2258 0 0,-2 11-2502 0 0,-1 0 1 0 0,1 0-1 0 0,-1-1 0 0 0,0 1 0 0 0,0 0 0 0 0,-1 0 0 0 0,1 0 0 0 0,-1 1 0 0 0,0-1 0 0 0,0 0 0 0 0,-1 0 1 0 0,0 0-1 0 0,-2 8 0 0 0,-2 7 828 0 0,-17 39 1 0 0,16-46-899 0 0,-44 84 409 0 0,18-37-946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14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208 352 11487 0 0,'-23'2'474'0'0,"0"0"-1"0"0,-32 8 0 0 0,32-5 131 0 0,-59 15 418 0 0,80-20-764 0 0,8-9 6 0 0,12-15-202 0 0,1 0 0 0 0,0 1 0 0 0,33-29 0 0 0,75-53 336 0 0,-105 88-289 0 0,-6 3-1 0 0,11-8 243 0 0,1 0-1 0 0,1 2 1 0 0,47-24 0 0 0,-71 41-249 0 0,1 1 0 0 0,0 0-1 0 0,-1 0 1 0 0,1 1 0 0 0,0-1 0 0 0,0 1 0 0 0,6 0 0 0 0,-10 1-70 0 0,0 0 0 0 0,0 0-1 0 0,0 0 1 0 0,0 0 0 0 0,0 1-1 0 0,0-1 1 0 0,0 0 0 0 0,0 1-1 0 0,-1 0 1 0 0,1-1-1 0 0,0 1 1 0 0,0 0 0 0 0,0 0-1 0 0,-1 0 1 0 0,1 0 0 0 0,-1 0-1 0 0,1 1 1 0 0,-1-1 0 0 0,1 0-1 0 0,-1 1 1 0 0,0-1 0 0 0,1 1-1 0 0,-1-1 1 0 0,0 1 0 0 0,1 2-1 0 0,1 3 38 0 0,0 0 0 0 0,-1 0 0 0 0,1 0 0 0 0,-2 1 0 0 0,1 0 0 0 0,-1-1 0 0 0,0 1 0 0 0,0 14 0 0 0,-9 66 213 0 0,5-58-145 0 0,-10 45 113 0 0,-1 20-108 0 0,14-83-295 0 0,0-12 92 0 0,1 1 0 0 0,-1-1 0 0 0,0 0 0 0 0,0 1 0 0 0,1-1 0 0 0,-1 0 0 0 0,0 1 0 0 0,1-1 0 0 0,-1 0 0 0 0,0 0 0 0 0,1 1 0 0 0,-1-1 0 0 0,1 0 0 0 0,-1 0 1 0 0,0 0-1 0 0,1 1 0 0 0,-1-1 0 0 0,1 0 0 0 0,-1 0 0 0 0,0 0 0 0 0,1 0 0 0 0,-1 0 0 0 0,1 0 0 0 0,-1 0 0 0 0,1 0 0 0 0,0 0 0 0 0,-1 0-104 0 0,12 1-895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15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372 139 11975 0 0,'0'0'547'0'0,"2"-8"181"0"0,-2 1-224 0 0,0 1-1 0 0,0-1 1 0 0,-1 0 0 0 0,1 0 0 0 0,-2 1-1 0 0,1-1 1 0 0,-1 0 0 0 0,0 1-1 0 0,0 0 1 0 0,0-1 0 0 0,-1 1 0 0 0,-7-11-1 0 0,9 14-473 0 0,-1 1 0 0 0,0-1 0 0 0,1 1 0 0 0,-1 0 0 0 0,0 0 0 0 0,0 0 0 0 0,0 0 0 0 0,0 0 0 0 0,0 0 0 0 0,-1 1 0 0 0,1-1 0 0 0,0 1 0 0 0,-1-1 0 0 0,0 1 0 0 0,1 0 0 0 0,-1 0 0 0 0,0 0 0 0 0,1 0 0 0 0,-1 1 0 0 0,0-1 0 0 0,0 1 0 0 0,1-1 0 0 0,-1 1 0 0 0,0 0 0 0 0,0 0 0 0 0,0 0 0 0 0,0 1 0 0 0,1-1 0 0 0,-1 1 0 0 0,0-1 1 0 0,0 1-1 0 0,-4 2 0 0 0,-2 1-205 0 0,1 1 1 0 0,-1 0 0 0 0,1 1 0 0 0,0-1 0 0 0,-10 11 0 0 0,-36 40-419 0 0,13-12 557 0 0,-67 62 248 0 0,107-105 276 0 0,14 0-218 0 0,-9-2-241 0 0,-1 0 0 0 0,1 1 0 0 0,-1-1 1 0 0,1-1-1 0 0,-1 1 0 0 0,1 0 1 0 0,-1-1-1 0 0,0 0 0 0 0,1 1 0 0 0,-1-1 1 0 0,0-1-1 0 0,0 1 0 0 0,5-5 1 0 0,2-4 15 0 0,1-1 1 0 0,8-14 0 0 0,4-3-103 0 0,-22 28 32 0 0,13-15-646 0 0,22-19 0 0 0,-30 30-968 0 0,1 0 1 0 0,1 0-1 0 0,10-6 1 0 0,-15 24 730 0 0,-3-11 791 0 0,0 10 3 0 0,-1 1 1 0 0,0 0-1 0 0,0-1 1 0 0,-2 1-1 0 0,1-1 1 0 0,-10 23-1 0 0,2-1 15 0 0,-62 255 99 0 0,53-221 0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29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1839 0 0,'0'0'160'0'0,"16"-9"-160"0"0,3 0 0 0 0,-1-3 0 0 0,0-2 856 0 0,-1-2 136 0 0,1 0 24 0 0,0 0 8 0 0,-2 0-808 0 0,-2-2-216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30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112 254 12751 0 0,'0'0'1158'0'0,"0"2"-954"0"0,-27 92 700 0 0,-5 24 1034 0 0,26-91-1525 0 0,2 0 0 0 0,-2 41 0 0 0,5-25-131 0 0,0 29 34 0 0,0-62-274 0 0,0-1 1 0 0,-1 1-1 0 0,0-1 1 0 0,-1 0 0 0 0,-4 12-1 0 0,7-19 245 0 0,-9-7-102 0 0,8 4-157 0 0,0-1 0 0 0,0 1 0 0 0,0 0-1 0 0,0-1 1 0 0,0 1 0 0 0,1-1 0 0 0,-1 1 0 0 0,0-1-1 0 0,1 1 1 0 0,-1-1 0 0 0,1 1 0 0 0,0-1 0 0 0,-1 0-1 0 0,1 1 1 0 0,0-1 0 0 0,0 0 0 0 0,0-2 0 0 0,6-32 319 0 0,-4 24-251 0 0,6-32 114 0 0,2-1 0 0 0,1 1 0 0 0,30-69 1 0 0,-32 93-222 0 0,1 0 0 0 0,0 0 0 0 0,2 2 0 0 0,0-1 0 0 0,2 1 1 0 0,0 1-1 0 0,0 0 0 0 0,2 1 0 0 0,28-22 0 0 0,-6 11-59 0 0,1 2-1 0 0,1 1 0 0 0,1 2 1 0 0,66-24-1 0 0,-28 19 42 0 0,134-28-1 0 0,-184 49 17 0 0,59-4-1 0 0,-78 10-69 0 0,1 0 1 0 0,-1 0-1 0 0,1 1 0 0 0,-1 0 0 0 0,0 1 1 0 0,0 1-1 0 0,0-1 0 0 0,0 1 0 0 0,12 6 1 0 0,-19-7-131 0 0,0-1 0 0 0,0 1 0 0 0,-1 0 0 0 0,1 0 0 0 0,0 1 0 0 0,2 2 0 0 0,7 10-4742 0 0,-5-3-857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30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430 164 4607 0 0,'0'0'208'0'0,"0"-1"-9"0"0,9-11 534 0 0,0 0-1 0 0,17-16 0 0 0,-5 5 1050 0 0,-7 7-881 0 0,-9 12-504 0 0,0-1 1 0 0,0-1 0 0 0,0 1 0 0 0,-1 0 0 0 0,0-1-1 0 0,0 0 1 0 0,-1 0 0 0 0,0 0 0 0 0,5-13-1 0 0,-8 18 853 0 0,-11-2-276 0 0,7 3-895 0 0,0 0-1 0 0,0 1 1 0 0,0-1-1 0 0,0 1 1 0 0,0 0 0 0 0,0 0-1 0 0,0 0 1 0 0,0 0-1 0 0,1 1 1 0 0,-1-1-1 0 0,0 1 1 0 0,-3 3-1 0 0,-6 4 92 0 0,-21 18 1 0 0,18-14-22 0 0,-42 37-31 0 0,2 2 0 0 0,-49 60 1 0 0,-66 75 45 0 0,136-147 134 0 0,34-38 182 0 0,3-3-376 0 0,0 1 1 0 0,1 0-1 0 0,-1-1 0 0 0,0 0 1 0 0,0 0-1 0 0,0 1 0 0 0,0-1 0 0 0,1 0 1 0 0,-1-1-1 0 0,-1 1 0 0 0,1 0 0 0 0,2-2 1 0 0,23-21 320 0 0,-21 18-270 0 0,57-60 646 0 0,6-6-338 0 0,-55 59-423 0 0,1 1 0 0 0,-1 0 0 0 0,21-11 0 0 0,-35 23-40 0 0,0 0 0 0 0,1 0-1 0 0,-1-1 1 0 0,0 1-1 0 0,0 0 1 0 0,1 0-1 0 0,-1 0 1 0 0,0-1-1 0 0,0 1 1 0 0,1 0-1 0 0,-1 0 1 0 0,0 0-1 0 0,1 0 1 0 0,-1 0-1 0 0,0 0 1 0 0,0 0 0 0 0,1 0-1 0 0,-1 0 1 0 0,0 0-1 0 0,1 0 1 0 0,-1 0-1 0 0,0 0 1 0 0,1 0-1 0 0,-1 0 1 0 0,0 0-1 0 0,1 0 1 0 0,-1 0-1 0 0,1 0 1 0 0,0 2-6 0 0,0 0-1 0 0,-1 0 1 0 0,1 0 0 0 0,0 0 0 0 0,-1 0 0 0 0,1 0-1 0 0,-1 1 1 0 0,1-1 0 0 0,-1 0 0 0 0,0 0 0 0 0,0 0-1 0 0,0 0 1 0 0,0 1 0 0 0,-1 2 0 0 0,-5 36-55 0 0,5-39 58 0 0,-3 22-29 0 0,0-10-44 0 0,1 1 0 0 0,1 0-1 0 0,0 0 1 0 0,1-1 0 0 0,1 1-1 0 0,2 19 1 0 0,-2-32 8 0 0,0-1 0 0 0,0 0-1 0 0,1 0 1 0 0,-1 0 0 0 0,0 0-1 0 0,1 0 1 0 0,-1 0 0 0 0,1 0-1 0 0,-1 0 1 0 0,1 0 0 0 0,0 0-1 0 0,-1 0 1 0 0,1 0 0 0 0,0 0-1 0 0,0-1 1 0 0,0 1 0 0 0,-1 0-1 0 0,1 0 1 0 0,0-1 0 0 0,0 1-1 0 0,0 0 1 0 0,0-1 0 0 0,2 1 0 0 0,-1 0-227 0 0,1-1 1 0 0,-1 1-1 0 0,0-1 1 0 0,0 0-1 0 0,0 0 1 0 0,1 0-1 0 0,-1 0 1 0 0,0 0-1 0 0,0-1 1 0 0,1 1-1 0 0,3-2 1 0 0,19-7-5837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30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0 11975 0 0,'0'0'2763'0'0,"0"3"-1103"0"0,-19 110 3158 0 0,-20 59-3064 0 0,5-24-1109 0 0,11-29-561 0 0,-25 107 108 0 0,36-181-158 0 0,-3-1-1 0 0,-37 82 0 0 0,21-67-502 0 0,-2-1 0 0 0,-3-2 0 0 0,-3-1 0 0 0,-1-2-1 0 0,-4-2 1 0 0,-80 75 0 0 0,78-89-2479 0 0,29-27-3580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31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15 217 16583 0 0,'-10'3'1771'0'0,"6"1"-1614"0"0,4-4-78 0 0,0 1-1 0 0,0-1 1 0 0,0 1-1 0 0,0 0 1 0 0,0-1-1 0 0,0 1 0 0 0,0-1 1 0 0,1 1-1 0 0,-1-1 1 0 0,0 1-1 0 0,0 0 1 0 0,1-1-1 0 0,-1 1 1 0 0,0-1-1 0 0,1 1 1 0 0,-1-1-1 0 0,0 1 1 0 0,1-1 47 0 0,0 2-14 0 0,1-1 0 0 0,-1 0 0 0 0,0 0 1 0 0,0 0-1 0 0,1 0 0 0 0,-1-1 0 0 0,0 1 0 0 0,1 0 0 0 0,-1-1 0 0 0,1 1 1 0 0,-1-1-1 0 0,1 1 0 0 0,-1-1 0 0 0,1 1 0 0 0,-1-1 0 0 0,1 0 1 0 0,2 0-1 0 0,28-2 724 0 0,-28 1-745 0 0,40-7 678 0 0,0-2 0 0 0,63-24 0 0 0,-25 7-161 0 0,-30 11-532 0 0,260-72 859 0 0,-224 67-2139 0 0,142-14 0 0 0,-172 32-1353 0 0,-7 5-5521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31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154 225 10135 0 0,'2'0'11208'0'0,"165"-60"-7328"0"0,-88 29-3581 0 0,-8 4-710 0 0,130-68-1 0 0,-200 94-128 0 0,-1 0 480 0 0,0 1 1 0 0,0-1-1 0 0,-1 1 0 0 0,1-1 0 0 0,0 1 1 0 0,0-1-1 0 0,-1 1 0 0 0,1-1 0 0 0,0 1 1 0 0,0 0-1 0 0,-1-1 0 0 0,1 1 0 0 0,0 0 1 0 0,-1-1-1 0 0,1 1 0 0 0,-1 0 0 0 0,1-1 1 0 0,-1 1-1 0 0,1 0 0 0 0,0 0 0 0 0,-1-1 1 0 0,1 1-1 0 0,-1 0 0 0 0,1 0 0 0 0,-1 0 1 0 0,1 0-1 0 0,-1-1 0 0 0,1 1 0 0 0,-2 0 1 0 0,-15 0-694 0 0,7 1 428 0 0,0 1 0 0 0,0 1 1 0 0,0 0-1 0 0,0 0 0 0 0,-9 6 0 0 0,-49 26-244 0 0,35-17 386 0 0,-146 80 518 0 0,133-70 305 0 0,-75 61-1 0 0,105-75-471 0 0,-42 37 413 0 0,50-43-437 0 0,0 1 1 0 0,0 0-1 0 0,1 0 0 0 0,-8 14 1 0 0,13-21-108 0 0,1 0 1 0 0,0 1-1 0 0,0 0 1 0 0,0-1-1 0 0,0 1 0 0 0,0-1 1 0 0,0 1-1 0 0,1 0 1 0 0,0 0-1 0 0,-1-1 0 0 0,1 1 1 0 0,0 0-1 0 0,0 0 1 0 0,0 0-1 0 0,1-1 1 0 0,-1 1-1 0 0,1 0 0 0 0,1 4 1 0 0,-1-4 1 0 0,1 0 1 0 0,-1 0 0 0 0,1 0-1 0 0,0-1 1 0 0,0 1 0 0 0,0 0-1 0 0,0-1 1 0 0,0 0 0 0 0,1 1-1 0 0,-1-1 1 0 0,1 0 0 0 0,0 0-1 0 0,-1 0 1 0 0,1-1-1 0 0,4 3 1 0 0,12 4 105 0 0,0-1-1 0 0,0 0 1 0 0,1-2-1 0 0,20 4 1 0 0,81 5-1351 0 0,-83-12-167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32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75 1839 0 0,'1'-1'134'0'0,"2"-9"-320"0"0,-1 5 704 0 0,0 1 1 0 0,0-1-1 0 0,-1 0 0 0 0,0 0 1 0 0,0 1-1 0 0,0-1 0 0 0,0 0 1 0 0,-1 0-1 0 0,0 0 0 0 0,0-5 1 0 0,-1 9-349 0 0,0 0 0 0 0,0 1-1 0 0,0-1 1 0 0,1 1 0 0 0,-1-1 0 0 0,0 1 0 0 0,0 0 0 0 0,0-1 0 0 0,0 1 0 0 0,0 0 0 0 0,0 0 0 0 0,0 0-1 0 0,0 0 1 0 0,0 0 0 0 0,0 0 0 0 0,0 0 0 0 0,0 0 0 0 0,0 0 0 0 0,-1 0 0 0 0,1 0-99 0 0,-8 1 302 0 0,0 1 1 0 0,0 0-1 0 0,1 0 0 0 0,-1 1 1 0 0,0 0-1 0 0,-13 7 1 0 0,-49 31 596 0 0,46-25-497 0 0,-16 10 146 0 0,1 2 0 0 0,2 2 0 0 0,1 1 0 0 0,1 2 0 0 0,2 1 0 0 0,-53 69 1 0 0,83-97-501 0 0,-1 1 0 0 0,1-1 0 0 0,0 1 0 0 0,0 1 0 0 0,-3 7 0 0 0,7-14-93 0 0,-1 0 1 0 0,1 0 0 0 0,-1 1 0 0 0,1-1 0 0 0,0 0 0 0 0,0 0 0 0 0,-1 1 0 0 0,1-1-1 0 0,0 0 1 0 0,0 1 0 0 0,0-1 0 0 0,0 0 0 0 0,0 0 0 0 0,1 1 0 0 0,-1-1 0 0 0,0 0 0 0 0,1 1-1 0 0,-1-1 1 0 0,0 0 0 0 0,1 0 0 0 0,0 0 0 0 0,-1 0 0 0 0,1 1 0 0 0,0-1 0 0 0,-1 0-1 0 0,1 0 1 0 0,0 0 0 0 0,0 0 0 0 0,0 0 0 0 0,0-1 0 0 0,0 1 0 0 0,0 0 0 0 0,0 0 0 0 0,0-1-1 0 0,0 1 1 0 0,1 0 0 0 0,-1-1 0 0 0,0 0 0 0 0,2 1 0 0 0,2 1 36 0 0,1-1 1 0 0,-1 0-1 0 0,1-1 1 0 0,-1 1-1 0 0,1-1 1 0 0,-1 0-1 0 0,10-1 1 0 0,42-10 228 0 0,-42 8-231 0 0,25-7-81 0 0,0-1 0 0 0,0-2 0 0 0,-1-2 0 0 0,-1-1 0 0 0,0-2 0 0 0,-1-2 0 0 0,61-43 0 0 0,-87 55-191 0 0,-1-1-1 0 0,-1 0 1 0 0,0 0 0 0 0,0-1-1 0 0,12-18 1 0 0,-18 25 25 0 0,-1-1 0 0 0,0 0 0 0 0,0 1 1 0 0,0-1-1 0 0,0 0 0 0 0,0 0 0 0 0,-1 0 1 0 0,0 0-1 0 0,0-1 0 0 0,0 1 0 0 0,0 0 1 0 0,-1 0-1 0 0,1-1 0 0 0,-1 1 0 0 0,0 0 1 0 0,0 0-1 0 0,-1-1 0 0 0,0 1 0 0 0,1 0 1 0 0,-4-8-1 0 0,3 9 15 0 0,-1 0-1 0 0,0 0 1 0 0,0 1-1 0 0,0-1 1 0 0,0 1-1 0 0,0-1 1 0 0,0 1 0 0 0,-1 0-1 0 0,1 0 1 0 0,-1 0-1 0 0,1 0 1 0 0,-1 0 0 0 0,0 1-1 0 0,0-1 1 0 0,0 1-1 0 0,0 0 1 0 0,0 0-1 0 0,0 0 1 0 0,0 0 0 0 0,0 0-1 0 0,0 0 1 0 0,-1 1-1 0 0,1 0 1 0 0,0 0 0 0 0,-5 0-1 0 0,-3 0-200 0 0,-1 1 0 0 0,1 1-1 0 0,0 0 1 0 0,0 0 0 0 0,1 1 0 0 0,-13 5-1 0 0,3 0-3115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32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5063 0 0,'-16'11'448'0'0,"11"-4"-352"0"0,-2 5-96 0 0,-2-1 0 0 0,0-2 512 0 0,2 0 80 0 0,0-4 16 0 0,3 0 320 0 0,1-12-4344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4:51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1 11951 0 0,'-17'3'233'0'0,"0"1"-1"0"0,0 1 0 0 0,1 1 0 0 0,0 0 0 0 0,-16 9 1 0 0,-72 47 821 0 0,83-47-868 0 0,1 1 0 0 0,1 1 0 0 0,-24 28 0 0 0,35-36-235 0 0,1 0 0 0 0,0 0 1 0 0,1 1-1 0 0,0 0 0 0 0,-8 20 0 0 0,13-29-102 0 0,2 1-213 0 0,-1 0 310 0 0,1-1 0 0 0,-1 0 0 0 0,1 1 0 0 0,-1-1 0 0 0,1 0 0 0 0,0 0 0 0 0,0 1 0 0 0,0-1 0 0 0,0 0 0 0 0,-1 0 0 0 0,2 0 0 0 0,-1 0 0 0 0,0 0 0 0 0,0 0 0 0 0,0 0 0 0 0,0 0 0 0 0,1-1 0 0 0,-1 1 0 0 0,0 0 0 0 0,2 0 0 0 0,35 11-174 0 0,-18-6 85 0 0,-5-1 96 0 0,5 2 193 0 0,-1 0 1 0 0,24 13-1 0 0,-37-16-21 0 0,1 0 0 0 0,-1 0 0 0 0,0 1 0 0 0,0 0 0 0 0,-1 0 0 0 0,1 1 0 0 0,-1-1-1 0 0,0 1 1 0 0,7 12 0 0 0,-8-11-8 0 0,0-1 0 0 0,-1 1 0 0 0,0 0 0 0 0,0 1 0 0 0,-1-1 0 0 0,0 1 0 0 0,0-1 0 0 0,0 1 0 0 0,-1-1-1 0 0,0 1 1 0 0,-1 0 0 0 0,0 11 0 0 0,-1-17-60 0 0,1 0 0 0 0,-1 0-1 0 0,1 0 1 0 0,-1 0-1 0 0,0 0 1 0 0,0 0 0 0 0,0 0-1 0 0,0 0 1 0 0,0-1 0 0 0,0 1-1 0 0,-1 0 1 0 0,1-1-1 0 0,0 1 1 0 0,-1-1 0 0 0,1 1-1 0 0,-1-1 1 0 0,0 0 0 0 0,1 1-1 0 0,-1-1 1 0 0,-3 1-1 0 0,-4 3 231 0 0,-1-1 0 0 0,-18 5-1 0 0,22-7-233 0 0,-152 59 635 0 0,9-4-1671 0 0,50-30-344 0 0,83-23 959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33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282 632 4607 0 0,'-1'1'354'0'0,"-19"14"8299"0"0,20-16-7714 0 0,46-100 3294 0 0,-45 96-4186 0 0,1 0 0 0 0,-1-1 1 0 0,0 1-1 0 0,0 0 0 0 0,-1-1 0 0 0,1-8 1 0 0,-4-36 210 0 0,2 43-258 0 0,0 1 0 0 0,1-1 0 0 0,0 0 0 0 0,1-6 0 0 0,0-9 0 0 0,-2 16 0 0 0,1 4 0 0 0,0-1 0 0 0,0 0 0 0 0,0 0 0 0 0,0 0 0 0 0,0 0 0 0 0,1 1 0 0 0,0-4 0 0 0,4-17 87 0 0,1 0 0 0 0,2 1-1 0 0,14-32 1 0 0,-7 18 6 0 0,-15 34-31 0 0,1 0 0 0 0,-1 1 0 0 0,1-1 0 0 0,-1 1 0 0 0,1-1 0 0 0,-1 0 0 0 0,0 1 0 0 0,0-1 0 0 0,0 0 0 0 0,0 1 1 0 0,0-1-1 0 0,0 0 0 0 0,0 1 0 0 0,-1-1 0 0 0,1 0 0 0 0,-1 1 0 0 0,1-1 0 0 0,-1 1 0 0 0,1-1 0 0 0,-1 1 0 0 0,-1-3 0 0 0,1 3-27 0 0,-1-1-1 0 0,1 1 1 0 0,0 0 0 0 0,-1-1-1 0 0,0 1 1 0 0,1 0 0 0 0,-1 0-1 0 0,0 0 1 0 0,1 0 0 0 0,-1 0 0 0 0,0 0-1 0 0,0 0 1 0 0,0 1 0 0 0,0-1-1 0 0,0 1 1 0 0,0-1 0 0 0,0 1-1 0 0,-2 0 1 0 0,-53-1 45 0 0,57 1-80 0 0,0 1 0 0 0,-1-1 0 0 0,1 0 0 0 0,-1 0 0 0 0,1 0 0 0 0,-1 0 0 0 0,1 0 0 0 0,-1 0 0 0 0,1 0 0 0 0,-1-1 0 0 0,1 1 0 0 0,-1 0 0 0 0,1 0 0 0 0,-1 0 0 0 0,1 0 0 0 0,0 0 0 0 0,-1-1 0 0 0,1 1 0 0 0,-1 0 0 0 0,1 0 0 0 0,0-1 0 0 0,-1 1 0 0 0,1 0 0 0 0,0-1 0 0 0,-1 1 0 0 0,1 0 0 0 0,0-1 0 0 0,-1 1 0 0 0,1-1 0 0 0,0 1 0 0 0,0 0 0 0 0,0-1 0 0 0,-1 1 0 0 0,1-1 0 0 0,0 1 0 0 0,0-1 0 0 0,0 1 0 0 0,0-1 0 0 0,0 1 0 0 0,0 0 0 0 0,0-1 0 0 0,0 1 0 0 0,0-1 0 0 0,0 1 0 0 0,0-1 0 0 0,0 1 0 0 0,0-1 0 0 0,0 1 0 0 0,0-1 0 0 0,1 0 0 0 0,-1 0 0 0 0,1-5 18 0 0,1 0 0 0 0,0 1 0 0 0,0-1-1 0 0,0 0 1 0 0,0 1 0 0 0,1-1 0 0 0,0 1 0 0 0,0 0 0 0 0,1 0-1 0 0,5-7 1 0 0,-5 7 10 0 0,0 0-1 0 0,0 0 1 0 0,-1-1-1 0 0,0 1 1 0 0,0-1-1 0 0,0 0 1 0 0,3-11-1 0 0,-5 15 101 0 0,-10 1 94 0 0,-5 0-148 0 0,-17 8-24 0 0,1 2 1 0 0,-49 21-1 0 0,37-13-41 0 0,14-5-83 0 0,-24 15 0 0 0,14-7-290 0 0,36-19 181 0 0,15-3-980 0 0,-6 1 996 0 0,16-5-447 0 0,-1-1 0 0 0,0-2 0 0 0,0 0 0 0 0,0-1 0 0 0,24-16 0 0 0,6-3-5677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35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570 896 5983 0 0,'-6'8'5074'0'0,"8"-7"-4900"0"0,-1-1 0 0 0,0 1 1 0 0,1-1-1 0 0,-1 1 1 0 0,1-1-1 0 0,-1 0 0 0 0,0 0 1 0 0,1 0-1 0 0,-1 0 0 0 0,1 0 1 0 0,-1 0-1 0 0,1 0 1 0 0,-1 0-1 0 0,1-1 0 0 0,1 0 1 0 0,1 0 66 0 0,0-1 1 0 0,0 0 0 0 0,0 0-1 0 0,0 0 1 0 0,4-3 0 0 0,3-4 300 0 0,0-1 0 0 0,12-12 0 0 0,0-5 208 0 0,0 0-1 0 0,-2-2 1 0 0,-2 0 0 0 0,33-63-1 0 0,43-137 520 0 0,-79 187-1567 0 0,-2 1-1 0 0,-2-2 0 0 0,-2 1 0 0 0,9-77 0 0 0,-18 110-38 0 0,-1 0 0 0 0,0 0 0 0 0,0-1 1 0 0,-1 1-1 0 0,0 0 0 0 0,-1 0 0 0 0,0 0 1 0 0,0 0-1 0 0,-7-15 0 0 0,8 22 244 0 0,0 1 0 0 0,1-1-1 0 0,-1 1 1 0 0,0-1 0 0 0,-1 1 0 0 0,1-1 0 0 0,0 1-1 0 0,0 0 1 0 0,-1 0 0 0 0,1 0 0 0 0,0 0 0 0 0,-1 0 0 0 0,1 0-1 0 0,-1 0 1 0 0,0 0 0 0 0,1 0 0 0 0,-1 1 0 0 0,-2-2-1 0 0,1 2 17 0 0,0 0 0 0 0,1 0 0 0 0,-1 0 0 0 0,0 0 0 0 0,1 0 0 0 0,-1 0 0 0 0,0 1 0 0 0,1-1 0 0 0,-1 1 0 0 0,1 0 0 0 0,-4 1 0 0 0,-2 1 11 0 0,0 1 0 0 0,1 1 0 0 0,-1 0 0 0 0,1 0 0 0 0,0 0 0 0 0,-8 8 0 0 0,1 3 135 0 0,0 1 0 0 0,1 0 0 0 0,1 1 0 0 0,1 1 1 0 0,-13 26-1 0 0,18-33 2 0 0,-87 208 844 0 0,39-85-752 0 0,43-109-146 0 0,-125 311 96 0 0,112-267-112 0 0,-70 185-3 0 0,71-200 6 0 0,-3-2 0 0 0,-51 79 0 0 0,71-124 5 0 0,-74 102 52 0 0,69-96-38 0 0,-1-1 1 0 0,-1 0-1 0 0,0-1 1 0 0,-1 0-1 0 0,-21 14 1 0 0,26-21-34 0 0,7-5-310 0 0,3-3-160 0 0,3-11-36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35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11055 0 0,'0'-2'852'0'0,"-1"-17"8596"0"0,3 22-8980 0 0,7 20-1506 0 0,-9-21 1674 0 0,4 9-565 0 0,0 1 1 0 0,1-1 0 0 0,1 0-1 0 0,10 17 1 0 0,-14-25-63 0 0,0 0-1 0 0,0-1 1 0 0,1 1 0 0 0,-1-1-1 0 0,0 1 1 0 0,1-1 0 0 0,-1 0-1 0 0,1 0 1 0 0,0 0 0 0 0,0 0-1 0 0,0-1 1 0 0,0 1 0 0 0,0-1-1 0 0,0 1 1 0 0,0-1 0 0 0,1 0-1 0 0,-1-1 1 0 0,0 1 0 0 0,1 0-1 0 0,-1-1 1 0 0,5 0 0 0 0,14-2-6 0 0,1 0-1 0 0,-2-2 1 0 0,1-1 0 0 0,0 0-1 0 0,29-13 1 0 0,100-52-522 0 0,-124 56 371 0 0,67-35-1472 0 0,-53 26 96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41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450 188 6879 0 0,'-1'1'315'0'0,"-49"4"400"0"0,32-4 1305 0 0,0-2-1 0 0,0 0 1 0 0,0-2 0 0 0,-26-5-1 0 0,41 7-1736 0 0,1 1 0 0 0,-1 0 0 0 0,0 0-1 0 0,0 0 1 0 0,1 0 0 0 0,-5 1 0 0 0,5-1 476 0 0,8-2-502 0 0,-4 1-291 0 0,107-42 673 0 0,11-4-466 0 0,64-11-90 0 0,-148 49-67 0 0,-1 1 0 0 0,1 2-1 0 0,47-1 1 0 0,-71 7-19 0 0,-1 0 0 0 0,0 1 0 0 0,0 0 0 0 0,0 1-1 0 0,0 0 1 0 0,0 1 0 0 0,0 0 0 0 0,15 7 0 0 0,-22-9 1 0 0,-1 1 0 0 0,1 0 0 0 0,0 0 0 0 0,-1 1 0 0 0,1-1 0 0 0,-1 1 0 0 0,0-1 0 0 0,0 1 0 0 0,0 0 0 0 0,0 0 1 0 0,0 1-1 0 0,-1-1 0 0 0,1 1 0 0 0,-1-1 0 0 0,0 1 0 0 0,0 0 0 0 0,0-1 0 0 0,-1 1 0 0 0,1 0 0 0 0,-1 0 0 0 0,0 0 0 0 0,0 1 0 0 0,0-1 0 0 0,-1 0 0 0 0,1 5 0 0 0,-1-2-21 0 0,-1 0 0 0 0,0 0 0 0 0,0 0-1 0 0,0 0 1 0 0,-1-1 0 0 0,0 1 0 0 0,0-1-1 0 0,-1 1 1 0 0,-5 9 0 0 0,3-6 0 0 0,-2-1 0 0 0,1 1 0 0 0,-2-1-1 0 0,1-1 1 0 0,-11 10 0 0 0,-8 4-36 0 0,0-2-1 0 0,-57 33 0 0 0,20-20-5 0 0,-2-2 1 0 0,0-3-1 0 0,-76 22 0 0 0,106-39 65 0 0,10-2 0 0 0,0-1 0 0 0,-34 5 0 0 0,48-12 0 0 0,11-1-1 0 0,0 0 1 0 0,0 0-1 0 0,1 0 0 0 0,-1 0 0 0 0,0 0 0 0 0,0 0 1 0 0,0 0-1 0 0,0 0 0 0 0,0 0 0 0 0,0 0 0 0 0,0 0 1 0 0,0 0-1 0 0,0 0 0 0 0,0 0 0 0 0,0-1 0 0 0,0 1 1 0 0,0 0-1 0 0,0 0 0 0 0,0 0 0 0 0,0 0 0 0 0,0 0 0 0 0,0 0 1 0 0,-1 0-1 0 0,1 0 0 0 0,0 0 0 0 0,0 0 0 0 0,0 0 1 0 0,0 0-1 0 0,0 0 0 0 0,0 0 0 0 0,0 0 0 0 0,0 0 1 0 0,0 0-1 0 0,0 0 0 0 0,0 0 0 0 0,0 0 0 0 0,0 0 1 0 0,0 0-1 0 0,0 0 0 0 0,0 0 0 0 0,0 0 0 0 0,0 0 1 0 0,0 0-1 0 0,0 0 0 0 0,0 0 0 0 0,0 0 0 0 0,0 0 1 0 0,0 0-1 0 0,0 0 0 0 0,0 0 0 0 0,0 0 0 0 0,0 0 1 0 0,6-4-25 0 0,11-2-5 0 0,13-4-30 0 0,0 2 1 0 0,1 1-1 0 0,0 1 1 0 0,60-3 0 0 0,-83 9 56 0 0,85 2-64 0 0,-77 0 55 0 0,1 0 0 0 0,-1 1 0 0 0,27 9 0 0 0,-34-9 5 0 0,0 1 0 0 0,0-1-1 0 0,0 2 1 0 0,0-1 0 0 0,-1 1 0 0 0,15 11 0 0 0,-19-12 1 0 0,0 0 1 0 0,0 1 0 0 0,0-1 0 0 0,-1 1 0 0 0,1 0 0 0 0,-1-1 0 0 0,0 1-1 0 0,-1 1 1 0 0,1-1 0 0 0,-1 0 0 0 0,0 1 0 0 0,2 9 0 0 0,-2-8-4 0 0,-1 0 0 0 0,1-1 1 0 0,-2 1-1 0 0,1 0 0 0 0,-1 0 1 0 0,0 0-1 0 0,0 0 0 0 0,-2 8 0 0 0,1-10 10 0 0,-1 0-1 0 0,1-1 0 0 0,-1 1 1 0 0,0-1-1 0 0,0 1 0 0 0,-1-1 0 0 0,1 0 1 0 0,-1 0-1 0 0,0 0 0 0 0,0 0 1 0 0,0-1-1 0 0,-6 6 0 0 0,-9 7 120 0 0,-1-1 0 0 0,-1-1 0 0 0,-35 19 0 0 0,-69 28 426 0 0,103-52-488 0 0,-40 18 135 0 0,-92 27-1 0 0,114-43-67 0 0,0-2 0 0 0,-1-2-1 0 0,-68 4 1 0 0,96-11-83 0 0,0 0 0 0 0,0 0 0 0 0,0-1 0 0 0,-18-5 0 0 0,26 5-31 0 0,0 0 0 0 0,0 0-1 0 0,0 0 1 0 0,1-1 0 0 0,-1 0-1 0 0,1 0 1 0 0,-1 0 0 0 0,1 0-1 0 0,0 0 1 0 0,-1-1 0 0 0,1 1 0 0 0,1-1-1 0 0,-1 0 1 0 0,0 0 0 0 0,1 0-1 0 0,-1-1 1 0 0,-2-3 0 0 0,3 2 216 0 0,-4-4-1000 0 0,6 9 738 0 0,0-1 0 0 0,0 1 1 0 0,0 0-1 0 0,-1 0 1 0 0,1 0-1 0 0,0 0 0 0 0,0 0 1 0 0,0 0-1 0 0,-1 0 0 0 0,1 0 1 0 0,0 0-1 0 0,0 0 1 0 0,0 0-1 0 0,-1 0 0 0 0,1 0 1 0 0,0 0-1 0 0,0 0 1 0 0,0 1-1 0 0,0-1 0 0 0,-1 0 1 0 0,1 0-1 0 0,0 0 0 0 0,0 0 1 0 0,0 0-1 0 0,0 0 1 0 0,-1 0-1 0 0,1 0 0 0 0,0 1 1 0 0,0-1-1 0 0,0 0 0 0 0,0 0 1 0 0,0 0-1 0 0,0 0 1 0 0,-1 1-1 0 0,1-1 0 0 0,0 0 1 0 0,0 0-1 0 0,0 0 0 0 0,0 0 1 0 0,0 1-1 0 0,0-1 1 0 0,0 0-1 0 0,0 0 0 0 0,0 0 1 0 0,0 1-1 0 0,0-1 0 0 0,0 0 1 0 0,-10 32-6471 0 0,6-12 455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41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1 13303 0 0,'0'0'1202'0'0,"-1"1"-988"0"0,-5 3-35 0 0,0 1 0 0 0,1 0 0 0 0,0 1 0 0 0,-1-1-1 0 0,2 1 1 0 0,-9 13 0 0 0,-3 3 347 0 0,-89 107 1273 0 0,-36 46-920 0 0,-88 138-451 0 0,49-66-1442 0 0,160-222 728 0 0,19-24 158 0 0,1-2-68 0 0,0-1 137 0 0,1 0-1 0 0,-1 1 0 0 0,1-1 0 0 0,0 0 1 0 0,0 1-1 0 0,-1-1 0 0 0,1 1 0 0 0,1-3 0 0 0,2-2-630 0 0,7-12-3404 0 0,2-3-1356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42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1 511 5983 0 0,'0'0'11542'0'0,"2"-2"-11041"0"0,44-30 778 0 0,-4 4-609 0 0,58-53 1 0 0,174-168-422 0 0,-254 233-249 0 0,0 0 0 0 0,0 2 0 0 0,2 0 0 0 0,-1 2 0 0 0,2 0 0 0 0,0 2 0 0 0,24-8 0 0 0,-43 16-6 0 0,0 1 1 0 0,1 0-1 0 0,-1 0 0 0 0,1 0 0 0 0,0 1 0 0 0,-1 0 0 0 0,1 0 1 0 0,-1 0-1 0 0,1 0 0 0 0,-1 0 0 0 0,1 1 0 0 0,0 0 1 0 0,-1 0-1 0 0,0 1 0 0 0,7 1 0 0 0,-6 0 10 0 0,0 0-1 0 0,0 1 1 0 0,0-1-1 0 0,0 1 1 0 0,0 0-1 0 0,-1 0 1 0 0,0 1-1 0 0,0-1 1 0 0,0 1-1 0 0,0 0 1 0 0,3 5 0 0 0,-1 1 21 0 0,0 1 0 0 0,-1-1 1 0 0,0 1-1 0 0,-1 1 0 0 0,0-1 1 0 0,-1 0-1 0 0,0 1 0 0 0,1 16 1 0 0,-2-7 4 0 0,-1 0 1 0 0,-1 0 0 0 0,-1 0-1 0 0,-4 23 1 0 0,4-36-12 0 0,-1 1-1 0 0,-1-1 1 0 0,0 0 0 0 0,0 1-1 0 0,-1-1 1 0 0,0-1 0 0 0,0 1-1 0 0,-9 13 1 0 0,8-17 5 0 0,1 1-1 0 0,-1-1 1 0 0,0 1 0 0 0,0-1 0 0 0,0 0 0 0 0,-1-1-1 0 0,0 0 1 0 0,0 0 0 0 0,0 0 0 0 0,0 0 0 0 0,-1-1-1 0 0,-7 3 1 0 0,-33 7 94 0 0,0-2 0 0 0,-1-1 0 0 0,-55 2 1 0 0,4 1-112 0 0,38-2-199 0 0,-19 2-408 0 0,28-9-3840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42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82 7367 0 0,'-1'2'334'0'0,"-23"67"1361"0"0,6 2 5838 0 0,18-69-6441 0 0,34 0 1362 0 0,-20-4-2271 0 0,0-1 0 0 0,-1 0 1 0 0,1-1-1 0 0,21-10 0 0 0,50-29 837 0 0,-50 25-872 0 0,-14 7-213 0 0,24-18-1 0 0,-39 24 35 0 0,1 0 0 0 0,-1 0 1 0 0,1-1-1 0 0,-1 0 0 0 0,-1 0 0 0 0,10-14 1 0 0,-14 18-15 0 0,1 1 1 0 0,-2-1-1 0 0,1 0 1 0 0,0 0 0 0 0,0 0-1 0 0,-1 0 1 0 0,1 0 0 0 0,-1 0-1 0 0,1 0 1 0 0,-1 0 0 0 0,0 0-1 0 0,0 0 1 0 0,0 0 0 0 0,0-2-1 0 0,0 3 24 0 0,0 0 0 0 0,-1 0 0 0 0,1 0 0 0 0,-1 0-1 0 0,1 1 1 0 0,-1-1 0 0 0,1 0 0 0 0,-1 0-1 0 0,1 0 1 0 0,-1 1 0 0 0,0-1 0 0 0,1 0 0 0 0,-1 1-1 0 0,0-1 1 0 0,0 1 0 0 0,0-1 0 0 0,1 1-1 0 0,-1-1 1 0 0,0 1 0 0 0,0-1 0 0 0,0 1 0 0 0,0 0-1 0 0,0-1 1 0 0,0 1 0 0 0,0 0 0 0 0,0 0-1 0 0,0 0 1 0 0,0 0 0 0 0,0 0 0 0 0,0 0 0 0 0,0 0-1 0 0,-1 0 1 0 0,-10 1-67 0 0,1 0 0 0 0,-1 1-1 0 0,0 0 1 0 0,0 1 0 0 0,-11 4-1 0 0,-57 25-73 0 0,45-16 152 0 0,0 2-1 0 0,1 2 1 0 0,1 1-1 0 0,1 1 1 0 0,1 2-1 0 0,1 1 1 0 0,-42 46-1 0 0,68-67 30 0 0,1 0 0 0 0,-1 1 0 0 0,1-1-1 0 0,0 1 1 0 0,1 0 0 0 0,-1 0 0 0 0,1 0-1 0 0,0 0 1 0 0,0 0 0 0 0,-2 10 0 0 0,4-11-6 0 0,-1-1 1 0 0,1 1-1 0 0,0-1 0 0 0,0 1 1 0 0,1 0-1 0 0,-1-1 1 0 0,1 1-1 0 0,0-1 1 0 0,0 1-1 0 0,0-1 0 0 0,0 0 1 0 0,0 1-1 0 0,1-1 1 0 0,0 0-1 0 0,-1 0 0 0 0,1 0 1 0 0,5 5-1 0 0,-1 0-93 0 0,1 0 0 0 0,1-1-1 0 0,0 0 1 0 0,0 0 0 0 0,0-1-1 0 0,1 0 1 0 0,16 9 0 0 0,-17-11-1872 0 0,1-1 1 0 0,14 5-1 0 0,-3-4-4087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42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41 659 9671 0 0,'0'0'1255'0'0,"1"2"-75"0"0,-1-1-1382 0 0,0 0 642 0 0,1 0 0 0 0,-1 0 0 0 0,0 1 0 0 0,0-1 0 0 0,0 0 0 0 0,0 0 0 0 0,0 1 0 0 0,0-1 0 0 0,0 0 0 0 0,0 0 0 0 0,0 0-1 0 0,0 1 1 0 0,-1-1 0 0 0,1 0 0 0 0,0 0 0 0 0,-1 0 0 0 0,1 1 0 0 0,-2 0 0 0 0,1 0 96 0 0,-15-8 800 0 0,14 5-1285 0 0,0-1 0 0 0,1 1 0 0 0,-1-1 0 0 0,1 1-1 0 0,-1-1 1 0 0,1 1 0 0 0,0-1 0 0 0,-1 0 0 0 0,1 0 0 0 0,0 0-1 0 0,0 0 1 0 0,0 0 0 0 0,1 0 0 0 0,-1 0 0 0 0,0 0 0 0 0,1 0-1 0 0,-1 0 1 0 0,1 0 0 0 0,0-1 0 0 0,0 1 0 0 0,0 0 0 0 0,0 0-1 0 0,0 0 1 0 0,0 0 0 0 0,0-1 0 0 0,1 1 0 0 0,0-3 0 0 0,2-5 22 0 0,0 0 1 0 0,1 0 0 0 0,0 0-1 0 0,7-12 1 0 0,7-8 63 0 0,1 1-1 0 0,1 0 1 0 0,40-42-1 0 0,83-67 78 0 0,-102 104-190 0 0,1 1 0 0 0,1 3 0 0 0,91-49 0 0 0,-100 63-70 0 0,0 1 0 0 0,1 2-1 0 0,1 2 1 0 0,0 1 0 0 0,0 1 0 0 0,54-4 0 0 0,-77 11-388 0 0,1 2 0 0 0,-1 0-1 0 0,17 2 1 0 0,-1 4-586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43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888 4 12695 0 0,'0'0'580'0'0,"-1"-1"-10"0"0,0 1-561 0 0,1 0 0 0 0,-1-1 0 0 0,0 1 0 0 0,1 0 0 0 0,-1 0 0 0 0,0-1 0 0 0,1 1 0 0 0,-1 0 0 0 0,0 0 0 0 0,1 0 0 0 0,-1 0 0 0 0,0 0 0 0 0,0 0 0 0 0,1 0 0 0 0,-1 0 0 0 0,0 0 0 0 0,1 0 0 0 0,-1 0 0 0 0,0 1 0 0 0,1-1 0 0 0,-1 0 1 0 0,0 0-1 0 0,1 1 0 0 0,-1-1 0 0 0,0 0 0 0 0,1 1 0 0 0,-1-1 0 0 0,0 1 0 0 0,-9 14 131 0 0,9-12-57 0 0,-34 82 978 0 0,-37 134 1 0 0,3-5-340 0 0,-47 44-361 0 0,-18-8-278 0 0,102-192-59 0 0,-82 128 48 0 0,82-143-104 0 0,-1-1-1 0 0,-40 39 1 0 0,60-68 9 0 0,-1-1 0 0 0,-15 11 1 0 0,23-19 22 0 0,0 0 0 0 0,0-1 0 0 0,0 1 0 0 0,0-1 0 0 0,-1-1 1 0 0,1 1-1 0 0,-1-1 0 0 0,-9 2 0 0 0,16-4 3 0 0,-1 0 1 0 0,0 1-1 0 0,0-1 0 0 0,1 0 0 0 0,-1 0 0 0 0,0 0 0 0 0,0 0 1 0 0,1 0-1 0 0,-1 0 0 0 0,0 0 0 0 0,0 0 0 0 0,1 0 0 0 0,-1 0 1 0 0,0-1-1 0 0,0 1 0 0 0,1 0 0 0 0,-1 0 0 0 0,0-1 0 0 0,0 1 1 0 0,1 0-1 0 0,-1-1 0 0 0,1 1 0 0 0,-1-1 0 0 0,0 1 0 0 0,1-1 1 0 0,-1 1-1 0 0,1-1 0 0 0,-1 1 0 0 0,1-1 0 0 0,-1 0 0 0 0,1 1 1 0 0,0-1-1 0 0,-1 1 0 0 0,1-1 0 0 0,0 0 0 0 0,-1 0 1 0 0,1 1-1 0 0,0-1 0 0 0,0 0 0 0 0,0 0 0 0 0,-1 1 0 0 0,1-1 1 0 0,0 0-1 0 0,0 0 0 0 0,0 1 0 0 0,0-1 0 0 0,0 0 0 0 0,1 0 1 0 0,-1 1-1 0 0,0-1 0 0 0,0 0 0 0 0,1-1 0 0 0,1-5 20 0 0,0-1 0 0 0,1 1-1 0 0,6-14 1 0 0,-7 18-26 0 0,12-24 54 0 0,2 1-1 0 0,26-35 0 0 0,46-46 101 0 0,-77 94-149 0 0,32-36 4 0 0,2 2 1 0 0,64-51-1 0 0,-72 69 3 0 0,2 2-1 0 0,0 1 1 0 0,80-37 0 0 0,-103 55 42 0 0,-1 2 1 0 0,1 0 0 0 0,0 0 0 0 0,1 2 0 0 0,-1 0-1 0 0,20-1 1 0 0,-33 4-21 0 0,0 1-1 0 0,0 1 1 0 0,0-1-1 0 0,0 0 0 0 0,0 1 1 0 0,0-1-1 0 0,0 1 1 0 0,0 0-1 0 0,-1 0 1 0 0,1 0-1 0 0,0 1 0 0 0,-1-1 1 0 0,1 0-1 0 0,-1 1 1 0 0,1 0-1 0 0,-1 0 1 0 0,0-1-1 0 0,1 1 0 0 0,-1 1 1 0 0,0-1-1 0 0,0 0 1 0 0,-1 0-1 0 0,1 1 1 0 0,0-1-1 0 0,-1 1 0 0 0,0 0 1 0 0,1-1-1 0 0,-1 1 1 0 0,1 4-1 0 0,1 3 50 0 0,-1 0 0 0 0,0 0-1 0 0,0 0 1 0 0,-1 0 0 0 0,-1 0-1 0 0,0 0 1 0 0,-1 14 0 0 0,-3 8 23 0 0,-2-1 0 0 0,0 1 0 0 0,-3-1 0 0 0,-11 31 1 0 0,-2-8-58 0 0,-39 69 1 0 0,18-54-1081 0 0,12-26-3830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44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0 10911 0 0,'-89'51'1270'0'0,"-84"42"2407"0"0,141-78-3197 0 0,1 2 0 0 0,-48 35 1 0 0,62-39-329 0 0,1 1 1 0 0,0 0-1 0 0,1 2 1 0 0,0-1-1 0 0,-20 31 1 0 0,33-43-97 0 0,0 0-1 0 0,0 0 1 0 0,0 0-1 0 0,1 0 1 0 0,0 0 0 0 0,-1 1-1 0 0,1-1 1 0 0,0 0 0 0 0,1 1-1 0 0,-1-1 1 0 0,1 1 0 0 0,-1-1-1 0 0,1 1 1 0 0,0-1 0 0 0,0 1-1 0 0,1-1 1 0 0,-1 1 0 0 0,1-1-1 0 0,-1 1 1 0 0,1-1 0 0 0,0 1-1 0 0,1-1 1 0 0,-1 0-1 0 0,0 0 1 0 0,1 0 0 0 0,3 6-1 0 0,-1-4 17 0 0,0-1-1 0 0,0 1 0 0 0,0-1 0 0 0,0 0 0 0 0,1 0 0 0 0,-1-1 1 0 0,1 1-1 0 0,0-1 0 0 0,0 0 0 0 0,1-1 0 0 0,-1 1 0 0 0,0-1 1 0 0,1 0-1 0 0,-1 0 0 0 0,9 1 0 0 0,-1-1-29 0 0,-1 0 1 0 0,0-2-1 0 0,1 1 0 0 0,-1-2 1 0 0,0 0-1 0 0,1 0 0 0 0,-1-1 1 0 0,0 0-1 0 0,0-1 0 0 0,0-1 1 0 0,0 0-1 0 0,20-10 0 0 0,-23 10-16 0 0,-1-1-1 0 0,0 0 1 0 0,-1 0-1 0 0,1-1 0 0 0,-1 1 1 0 0,0-2-1 0 0,-1 1 1 0 0,0-1-1 0 0,0 0 1 0 0,0 0-1 0 0,-1-1 1 0 0,1 0-1 0 0,-2 0 0 0 0,1 0 1 0 0,-1 0-1 0 0,-1-1 1 0 0,5-15-1 0 0,-6 14-169 0 0,0 0 0 0 0,-1 0-1 0 0,0 0 1 0 0,-1 0 0 0 0,0 0-1 0 0,-1 0 1 0 0,0 0 0 0 0,0 1-1 0 0,-1-1 1 0 0,0 0 0 0 0,-5-10-1 0 0,3 8-270 0 0,-1 0-1 0 0,-1 1 1 0 0,0-1-1 0 0,0 1 0 0 0,-1 1 1 0 0,-1-1-1 0 0,0 1 1 0 0,-11-11-1 0 0,10 12-5632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4:52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1 10135 0 0,'-6'0'183'0'0,"0"-1"0"0"0,0 1-1 0 0,0 1 1 0 0,0-1-1 0 0,0 1 1 0 0,0 0-1 0 0,0 0 1 0 0,0 1 0 0 0,0-1-1 0 0,1 2 1 0 0,-1-1-1 0 0,1 0 1 0 0,-1 1 0 0 0,-5 4-1 0 0,0 0 169 0 0,0 1 0 0 0,1 0 0 0 0,1 0 0 0 0,-1 1 1 0 0,-13 17-1 0 0,8-5-143 0 0,1 0 0 0 0,0 0 0 0 0,-16 39 0 0 0,-23 76 441 0 0,48-124-534 0 0,-28 79 439 0 0,-69 180 65 0 0,-19-8-554 0 0,-27 12-223 0 0,141-261-94 0 0,2-2-18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44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 16183 0 0,'-2'0'738'0'0,"-6"0"-620"0"0,0 0-1 0 0,0 0 1 0 0,0 1 0 0 0,0 0 0 0 0,0 1 0 0 0,0 0 0 0 0,1 0 0 0 0,-11 4 0 0 0,-7 7 11 0 0,0 0 0 0 0,1 1 0 0 0,1 2 0 0 0,0 0 0 0 0,1 2-1 0 0,1 0 1 0 0,1 1 0 0 0,0 1 0 0 0,-23 32 0 0 0,38-45-129 0 0,0 1-1 0 0,0 1 1 0 0,1-1 0 0 0,0 0-1 0 0,1 1 1 0 0,-3 9 0 0 0,4-12 1 0 0,1 1 0 0 0,-1-1 1 0 0,1 0-1 0 0,1 0 0 0 0,-1 1 1 0 0,1-1-1 0 0,1 0 0 0 0,-1 1 1 0 0,3 10-1 0 0,-2-15 53 0 0,0 1 0 0 0,0-1 0 0 0,0 1 0 0 0,0-1 1 0 0,1 0-1 0 0,-1 1 0 0 0,1-1 0 0 0,0 0 0 0 0,-1 0 0 0 0,1 0 0 0 0,0 0 1 0 0,0-1-1 0 0,1 1 0 0 0,-1 0 0 0 0,0-1 0 0 0,0 0 0 0 0,1 1 0 0 0,-1-1 0 0 0,1 0 1 0 0,-1 0-1 0 0,1 0 0 0 0,-1-1 0 0 0,1 1 0 0 0,5 0 0 0 0,5 1 480 0 0,-1-1 0 0 0,1 0-1 0 0,24-3 1 0 0,-32 2-483 0 0,0 0 0 0 0,1-1 0 0 0,-1 0 0 0 0,0 0 0 0 0,0 0 0 0 0,0 0 1 0 0,0-1-1 0 0,0 0 0 0 0,0 0 0 0 0,0 0 0 0 0,6-5 0 0 0,-9 5-51 0 0,6-3 0 0 0,0 0 0 0 0,0-1 0 0 0,-1-1 0 0 0,0 1 0 0 0,10-12 0 0 0,29-53-236 0 0,0 3-337 0 0,51-67-3763 0 0,-79 110-2359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44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0 667 13903 0 0,'0'0'1650'0'0,"2"0"-784"0"0,0 0-632 0 0,0 0-1 0 0,0 0 0 0 0,0-1 1 0 0,0 1-1 0 0,0 0 0 0 0,0-1 1 0 0,0 0-1 0 0,0 1 0 0 0,-1-1 1 0 0,1 0-1 0 0,0 0 0 0 0,0 0 1 0 0,0 0-1 0 0,-1 0 0 0 0,1 0 1 0 0,-1-1-1 0 0,1 1 0 0 0,-1-1 1 0 0,1 1-1 0 0,-1-1 0 0 0,1-1 1 0 0,6-7 240 0 0,-1-1 0 0 0,7-13 1 0 0,-11 20-279 0 0,12-23 253 0 0,69-114 690 0 0,-63 110-1125 0 0,2 1 0 0 0,35-38 0 0 0,-19 29-276 0 0,2 2 1 0 0,2 2-1 0 0,2 2 1 0 0,0 1-1 0 0,3 3 1 0 0,81-38-1 0 0,-118 61 362 0 0,1 1 0 0 0,0 1 0 0 0,0 0 0 0 0,22-4 0 0 0,-30 8-228 0 0,0 0 1 0 0,1 0 0 0 0,-1 0 0 0 0,0 0 0 0 0,0 1-1 0 0,0-1 1 0 0,7 3 0 0 0,-8-2-420 0 0,0 0 0 0 0,1 0 1 0 0,-1 1-1 0 0,0 0 0 0 0,0-1 1 0 0,0 1-1 0 0,-1 0 0 0 0,1 1 1 0 0,0-1-1 0 0,2 4 0 0 0,6 6-6517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45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84 17047 0 0,'-4'-18'752'0'0,"2"11"160"0"0,1-2-728 0 0,-3 0-184 0 0,-3-2 0 0 0,2 2 0 0 0,-1 1 1248 0 0,1 2 208 0 0,0-1 2280 0 0,15 11-3608 0 0,5 3-928 0 0,6 3-192 0 0,5 3-40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50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38 1375 0 0,'2'-8'366'0'0,"-1"-2"-148"0"0,0-9 11793 0 0,-1 19-11934 0 0,-4 10 811 0 0,-98 263 2295 0 0,-65 132-2526 0 0,124-304-1131 0 0,-80 133 0 0 0,105-208-147 0 0,0 0 0 0 0,-1-1 0 0 0,-30 29 0 0 0,48-53 328 0 0,0-1 282 0 0,1 0-1 0 0,-1 0 1 0 0,0 0 0 0 0,1 0-1 0 0,-1 0 1 0 0,0-1 0 0 0,0 1-1 0 0,1 0 1 0 0,-1 0 0 0 0,0-1-1 0 0,1 1 1 0 0,-1 0-1 0 0,1-1 1 0 0,-1 1 0 0 0,0 0-1 0 0,1-1 1 0 0,-1 1 0 0 0,1-1-1 0 0,-1 1 1 0 0,1-1 0 0 0,-1 1-1 0 0,1-1 1 0 0,0 0 0 0 0,-1 1-1 0 0,1-1 1 0 0,0 0 0 0 0,-1 1-1 0 0,1-1 1 0 0,0 0 0 0 0,-1 0-1 0 0,-1-4 20 0 0,2 4 109 0 0,5-15 234 0 0,-4 14-319 0 0,-1-1 0 0 0,1 1 0 0 0,-1 0 0 0 0,1 0 0 0 0,0 0 1 0 0,0 1-1 0 0,0-1 0 0 0,0 0 0 0 0,1 0 0 0 0,2-3 0 0 0,8-6 152 0 0,2 1 0 0 0,-1 0-1 0 0,1 1 1 0 0,1 1-1 0 0,0 0 1 0 0,0 1 0 0 0,17-5-1 0 0,4-4 108 0 0,11-4 103 0 0,1 1 0 0 0,1 3 0 0 0,97-20 0 0 0,-126 33-431 0 0,1 1-1 0 0,-1 1 1 0 0,0 1-1 0 0,0 1 1 0 0,0 1-1 0 0,0 1 1 0 0,0 0-1 0 0,0 1 1 0 0,0 2-1 0 0,-1 0 0 0 0,0 1 1 0 0,0 0-1 0 0,19 12 1 0 0,-30-14-194 0 0,3 0-745 0 0,0 2 1 0 0,11 7 0 0 0,-21-13-79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51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61 216 1375 0 0,'1'-1'11955'0'0,"25"-12"-11105"0"0,0 0-1 0 0,1 2 1 0 0,42-11-1 0 0,-24 7-519 0 0,-30 10-400 0 0,0 0 1 0 0,0-1-1 0 0,-1-1 0 0 0,0 0 1 0 0,0-1-1 0 0,-1-1 1 0 0,0 0-1 0 0,12-11 0 0 0,-23 19 34 0 0,-1 0 0 0 0,0-1 0 0 0,0 1 0 0 0,1-1 0 0 0,-1 1 0 0 0,0-1 0 0 0,0 1 0 0 0,-1-1 0 0 0,1 0 0 0 0,0 1 0 0 0,0-1 0 0 0,-1 0 0 0 0,1 1 0 0 0,-1-1 0 0 0,0 0 0 0 0,1 0 0 0 0,-1-3 0 0 0,0 4-9 0 0,-1 0 0 0 0,1 0 1 0 0,0-1-1 0 0,-1 1 0 0 0,1 0 1 0 0,-1 0-1 0 0,0 0 0 0 0,1 0 1 0 0,-1-1-1 0 0,0 1 1 0 0,0 0-1 0 0,1 0 0 0 0,-1 0 1 0 0,0 0-1 0 0,0 1 0 0 0,0-1 1 0 0,0 0-1 0 0,0 0 0 0 0,0 1 1 0 0,-1-1-1 0 0,1 0 0 0 0,0 1 1 0 0,0-1-1 0 0,0 1 1 0 0,-3-1-1 0 0,-6-2-101 0 0,1 1 0 0 0,-1 1 1 0 0,0-1-1 0 0,0 1 0 0 0,0 1 0 0 0,0 0 0 0 0,0 0 0 0 0,0 1 1 0 0,1 1-1 0 0,-1-1 0 0 0,0 2 0 0 0,-17 5 0 0 0,14-3 214 0 0,0 1 0 0 0,0 0-1 0 0,1 0 1 0 0,-1 1 0 0 0,2 1-1 0 0,-1 0 1 0 0,1 1 0 0 0,-16 15-1 0 0,14-8 238 0 0,0 1-1 0 0,1 0 0 0 0,0 0 1 0 0,2 1-1 0 0,0 1 1 0 0,1-1-1 0 0,1 2 0 0 0,1-1 1 0 0,-5 22-1 0 0,10-31-185 0 0,0 0-1 0 0,0 0 1 0 0,1 0-1 0 0,0 1 1 0 0,1-1-1 0 0,0 0 1 0 0,3 14-1 0 0,-3-20-69 0 0,1 0 0 0 0,0 0 0 0 0,0 0 0 0 0,0 0 0 0 0,1 0-1 0 0,-1 0 1 0 0,1 0 0 0 0,0-1 0 0 0,0 1 0 0 0,0-1 0 0 0,1 0-1 0 0,-1 1 1 0 0,1-1 0 0 0,-1 0 0 0 0,1 0 0 0 0,0-1 0 0 0,1 1 0 0 0,-1-1-1 0 0,0 1 1 0 0,1-1 0 0 0,4 2 0 0 0,3 0 43 0 0,0 0-1 0 0,1-1 1 0 0,-1 0 0 0 0,1-1-1 0 0,0-1 1 0 0,-1 0 0 0 0,1 0-1 0 0,20-2 1 0 0,96-18 734 0 0,-108 15-800 0 0,31-4-386 0 0,58-14-1517 0 0,-87 15-274 0 0,-2-2-3701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51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0 5983 0 0,'0'0'464'0'0,"-2"1"-305"0"0,-4 0 321 0 0,1 1 0 0 0,-1 0 1 0 0,1 1-1 0 0,-1-1 0 0 0,1 1 0 0 0,0 0 0 0 0,-1 0 0 0 0,2 1 1 0 0,-1-1-1 0 0,0 1 0 0 0,1 0 0 0 0,0 1 0 0 0,0-1 0 0 0,0 1 1 0 0,0 0-1 0 0,-5 8 0 0 0,-3 9-106 0 0,0 0-1 0 0,-14 41 1 0 0,18-41-233 0 0,-9 24 195 0 0,-15 66-1 0 0,-1 51 63 0 0,-21 77-160 0 0,44-208-233 0 0,-2-1-1 0 0,0 0 0 0 0,-2-1 0 0 0,-1 0 0 0 0,-27 39 0 0 0,12-28 58 0 0,-38 41-1 0 0,51-64-84 0 0,0-1-1 0 0,-1-1 1 0 0,-1-1-1 0 0,-30 19 1 0 0,-20 3-3253 0 0,51-29-1946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51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166 203 1839 0 0,'-13'0'12'0'0,"0"1"-1"0"0,-14 2 0 0 0,15 0 1893 0 0,1-1-1 0 0,0 1 0 0 0,1 1 1 0 0,-1 0-1 0 0,0 1 0 0 0,1 0 1 0 0,0 0-1 0 0,-15 12 0 0 0,24-16-1147 0 0,12 3-266 0 0,0-3-314 0 0,0-1 1 0 0,0 0 0 0 0,-1-1 0 0 0,1 0-1 0 0,0 0 1 0 0,-1-2 0 0 0,14-3 0 0 0,-5 2-7 0 0,360-100 640 0 0,117-23-206 0 0,-475 123-604 0 0,24-4 31 0 0,-41 7-50 0 0,0 1 0 0 0,0 0-1 0 0,0 0 1 0 0,0 0 0 0 0,0 0-1 0 0,-1 1 1 0 0,1 0 0 0 0,6 1-1 0 0,-10-2 8 0 0,0 0 0 0 0,0 0-1 0 0,0 0 1 0 0,0 0 0 0 0,0 0-1 0 0,0 1 1 0 0,0-1 0 0 0,1 0-1 0 0,-1 0 1 0 0,0 0 0 0 0,0 0-1 0 0,0 0 1 0 0,0 0-1 0 0,0 0 1 0 0,0 0 0 0 0,0 0-1 0 0,0 0 1 0 0,0 0 0 0 0,0 0-1 0 0,0 0 1 0 0,0 0 0 0 0,0 0-1 0 0,0 0 1 0 0,0 0 0 0 0,0 0-1 0 0,0 1 1 0 0,0-1-1 0 0,0 0 1 0 0,0 0 0 0 0,0 0-1 0 0,0 0 1 0 0,0 0 0 0 0,0 0-1 0 0,0 0 1 0 0,0 0 0 0 0,0 0-1 0 0,0 0 1 0 0,0 0 0 0 0,0 0-1 0 0,0 0 1 0 0,0 0-1 0 0,0 1 1 0 0,0-1 0 0 0,0 0-1 0 0,0 0 1 0 0,0 0 0 0 0,0 0-1 0 0,0 0 1 0 0,0 0 0 0 0,0 0-1 0 0,0 0 1 0 0,0 0 0 0 0,0 0-1 0 0,0 0 1 0 0,-1 0-1 0 0,1 0 1 0 0,0 0 0 0 0,0 0-1 0 0,0 0 1 0 0,0 0 0 0 0,0 0-1 0 0,0 0 1 0 0,0 0 0 0 0,0 0-1 0 0,0 0 1 0 0,0 0-1 0 0,-11 13-1120 0 0,-8 4-67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5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16 11743 0 0,'-6'-7'1068'0'0,"0"0"-877"0"0,-2 5-67 0 0,7 3-47 0 0,-1 0 0 0 0,1 0 0 0 0,0 0 0 0 0,0 0 0 0 0,0 0 0 0 0,-1 0 0 0 0,1 0 0 0 0,0 0 0 0 0,0 0 0 0 0,0 1 0 0 0,0-1 0 0 0,1 0 0 0 0,-2 3 0 0 0,-9 21 784 0 0,10-24-829 0 0,-6 19 226 0 0,1 0 1 0 0,1 1 0 0 0,1-1 0 0 0,1 1 0 0 0,0 1 0 0 0,2-1 0 0 0,0 0 0 0 0,1 0 0 0 0,4 26-1 0 0,1-12 5 0 0,2-2 0 0 0,1 1 0 0 0,1-1 1 0 0,28 62-1 0 0,-23-66-175 0 0,2 0 0 0 0,1-1 1 0 0,1 0-1 0 0,2-2 1 0 0,0 0-1 0 0,2-1 1 0 0,1-1-1 0 0,1-2 1 0 0,0 0-1 0 0,2-1 1 0 0,1-2-1 0 0,0 0 1 0 0,41 19-1 0 0,-8-9 156 0 0,89 29 0 0 0,-147-58-446 0 0,-43 5-6704 0 0,24-6 5166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53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627 205 4111 0 0,'9'-17'65'0'0,"-4"7"11"0"0,1 0 1 0 0,0 1 0 0 0,10-13-1 0 0,64-63 410 0 0,-21 34 9239 0 0,-65 62-8468 0 0,-16 21-465 0 0,-1-2 0 0 0,-34 36 1 0 0,23-27-354 0 0,-321 401 1490 0 0,303-373-1926 0 0,-50 54 32 0 0,81-98-31 0 0,-2-2 1 0 0,0 0 0 0 0,-27 18-1 0 0,12-15-20 0 0,36-23-64 0 0,5-3-58 0 0,59-44-1005 0 0,-28 23 720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53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3 919 0 0,'-20'-1'99'0'0,"17"0"-10"0"0,0 1 0 0 0,0-1 1 0 0,1 1-1 0 0,-1 0 0 0 0,0 0 0 0 0,0 1 0 0 0,0-1 1 0 0,-3 1-1 0 0,4 0 320 0 0,1-1 1 0 0,-1 1 0 0 0,0 0 0 0 0,1 0-1 0 0,-1 0 1 0 0,1 0 0 0 0,-1 0-1 0 0,1 0 1 0 0,-1 1 0 0 0,-1 1-1 0 0,0 1 740 0 0,-1 1-1 0 0,1 0 1 0 0,0 0-1 0 0,-5 8 0 0 0,0 6-742 0 0,-6 21-1 0 0,5-10-262 0 0,-39 106 94 0 0,14-34 169 0 0,-62 128-1 0 0,92-220-377 0 0,-163 297 307 0 0,151-281-311 0 0,-61 92 8 0 0,61-95-33 0 0,-1-1 1 0 0,-2-1-1 0 0,-20 19 0 0 0,35-37 21 0 0,0 1 1 0 0,-1-1-1 0 0,1 0 0 0 0,-1 0 0 0 0,-5 3 0 0 0,9-6-2 0 0,0 0 1 0 0,1 1-1 0 0,-1-1 0 0 0,0 0 0 0 0,0 1 1 0 0,0-1-1 0 0,0 0 0 0 0,1 0 0 0 0,-1 0 1 0 0,0 1-1 0 0,0-1 0 0 0,0 0 0 0 0,0 0 1 0 0,0 0-1 0 0,0-1 0 0 0,1 1 0 0 0,-1 0 1 0 0,0 0-1 0 0,0 0 0 0 0,0-1 0 0 0,0 1 1 0 0,0 0-1 0 0,1-1 0 0 0,-1 1 0 0 0,0-1 1 0 0,0 1-1 0 0,1-1 0 0 0,-1 1 0 0 0,0-1 1 0 0,1 1-1 0 0,-1-1 0 0 0,1 0 1 0 0,-1 1-1 0 0,1-1 0 0 0,-1 0 0 0 0,1 0 1 0 0,-1 1-1 0 0,1-1 0 0 0,-1 0 0 0 0,1-1 1 0 0,-2-4 78 0 0,1 0 1 0 0,0 0-1 0 0,0 0 1 0 0,0 1-1 0 0,1-1 1 0 0,0 0 0 0 0,0 0-1 0 0,0 0 1 0 0,1 0-1 0 0,0 0 1 0 0,2-7 0 0 0,1-3-56 0 0,1 1 0 0 0,14-30 0 0 0,-5 16-153 0 0,2 1 1 0 0,1 1-1 0 0,1 0 1 0 0,30-32-1 0 0,-32 41-40 0 0,0 2-1 0 0,1 0 0 0 0,1 1 0 0 0,1 1 1 0 0,0 1-1 0 0,37-20 0 0 0,-23 17-93 0 0,2 2 0 0 0,49-15 0 0 0,-69 25 342 0 0,0 0 1 0 0,0 1 0 0 0,1 1 0 0 0,0 1-1 0 0,-1 0 1 0 0,1 1 0 0 0,-1 1 0 0 0,23 3-1 0 0,-32-3 3 0 0,0 0 0 0 0,0 1 0 0 0,-1 0 0 0 0,1 0 0 0 0,0 1 0 0 0,-1-1 0 0 0,0 1 0 0 0,1 0 0 0 0,-1 1 0 0 0,0-1 0 0 0,-1 1 0 0 0,1 0 0 0 0,-1 0 0 0 0,0 1 0 0 0,0-1 0 0 0,0 1 0 0 0,0 0 0 0 0,-1 0 0 0 0,4 6 0 0 0,-4-4 15 0 0,0 1 0 0 0,0-1 0 0 0,-1 1 0 0 0,0 0 0 0 0,0 0-1 0 0,-1 0 1 0 0,0 0 0 0 0,0 0 0 0 0,-1 0 0 0 0,0 0 0 0 0,0 0 0 0 0,-1 0-1 0 0,-3 15 1 0 0,2-12-35 0 0,-1 0-1 0 0,-1 0 1 0 0,0 0 0 0 0,0-1-1 0 0,-1 0 1 0 0,-1 1-1 0 0,1-2 1 0 0,-2 1 0 0 0,1-1-1 0 0,-1 0 1 0 0,-1 0-1 0 0,0-1 1 0 0,0 0 0 0 0,0 0-1 0 0,-1-1 1 0 0,0 0-1 0 0,-1 0 1 0 0,1-1 0 0 0,-15 6-1 0 0,-14 6-7 0 0,-1-3-1 0 0,-72 20 0 0 0,-87 7-47 0 0,184-39-35 0 0,-18 2-978 0 0,0-1-1 0 0,-36 0 1 0 0,66-4-206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4:52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0 413 14855 0 0,'0'0'1350'0'0,"2"-1"-1110"0"0,14-6 159 0 0,1 1 0 0 0,-1 1 1 0 0,24-4-1 0 0,-13 3-78 0 0,69-23 548 0 0,130-56-1 0 0,-137 48-385 0 0,238-76 656 0 0,-60 23-2247 0 0,-210 71-1985 0 0,-32 13-3373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54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26 10135 0 0,'2'2'778'0'0,"9"8"60"0"0,0 2 1 0 0,-1-1 0 0 0,0 1-1 0 0,-1 1 1 0 0,12 22-1 0 0,-12-20-129 0 0,0 0 0 0 0,1-1 0 0 0,1 0-1 0 0,16 16 1 0 0,-23-26-593 0 0,0-1-1 0 0,1 1 1 0 0,-1-1-1 0 0,1 0 1 0 0,0 0-1 0 0,0-1 1 0 0,0 1-1 0 0,1-1 1 0 0,-1 0-1 0 0,0-1 1 0 0,1 1-1 0 0,-1-1 1 0 0,1 0-1 0 0,0 0 1 0 0,-1-1-1 0 0,1 0 1 0 0,8 0-1 0 0,0-2 38 0 0,-1 0 1 0 0,0 0-1 0 0,0-1 0 0 0,0-1 0 0 0,-1 0 0 0 0,1-1 0 0 0,-1 0 1 0 0,0-1-1 0 0,-1 0 0 0 0,22-16 0 0 0,-27 17-169 0 0,0 1 1 0 0,-1-2-1 0 0,0 1 0 0 0,0-1 0 0 0,0 1 0 0 0,0-1 0 0 0,-1-1 1 0 0,0 1-1 0 0,3-8 0 0 0,-5 8-72 0 0,0 1 0 0 0,0 0-1 0 0,-1-1 1 0 0,1 1 0 0 0,-1-1 0 0 0,-1 1 0 0 0,1-1-1 0 0,-1 1 1 0 0,0-1 0 0 0,0 0 0 0 0,-1 1 0 0 0,0-1-1 0 0,-1-7 1 0 0,1 11 1 0 0,1 1-1 0 0,-1-1 0 0 0,1 0 1 0 0,-1 1-1 0 0,0-1 0 0 0,0 1 1 0 0,1-1-1 0 0,-1 1 0 0 0,0-1 1 0 0,0 1-1 0 0,-1 0 0 0 0,1-1 1 0 0,0 1-1 0 0,0 0 0 0 0,-1 0 1 0 0,1 0-1 0 0,-3-2 0 0 0,1 2-6 0 0,1 0 0 0 0,-1 0-1 0 0,0 0 1 0 0,0 0 0 0 0,1 1 0 0 0,-1-1-1 0 0,0 1 1 0 0,0 0 0 0 0,1 0-1 0 0,-5 0 1 0 0,-4 1-116 0 0,0 1 0 0 0,-1 1 0 0 0,1 0 0 0 0,-13 5 0 0 0,23-8 197 0 0,-24 10-53 0 0,0 1 1 0 0,1 0-1 0 0,1 2 1 0 0,-27 20-1 0 0,18-10 147 0 0,2 1-1 0 0,-34 37 1 0 0,52-49 0 0 0,1 0-1 0 0,1 1 0 0 0,0 0 1 0 0,1 1-1 0 0,1 0 1 0 0,0 0-1 0 0,-10 27 0 0 0,16-35-26 0 0,0 0-1 0 0,0 0 1 0 0,1 0-1 0 0,0 0 1 0 0,1 0-1 0 0,-1 0 1 0 0,1 0-1 0 0,0 1 1 0 0,1-1-1 0 0,0 8 1 0 0,1-10-6 0 0,-1 1 1 0 0,0-1 0 0 0,1 0 0 0 0,0 0 0 0 0,0 1 0 0 0,0-1 0 0 0,1 0 0 0 0,-1-1-1 0 0,1 1 1 0 0,0 0 0 0 0,0-1 0 0 0,0 0 0 0 0,1 0 0 0 0,-1 0 0 0 0,6 4 0 0 0,3 0 76 0 0,-1 0 1 0 0,1-1 0 0 0,1 0 0 0 0,-1-1-1 0 0,1-1 1 0 0,0 0 0 0 0,0 0 0 0 0,1-2-1 0 0,-1 1 1 0 0,25 0 0 0 0,-2-3-442 0 0,1-1 0 0 0,65-10 1 0 0,-51 3-959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54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808 54 13823 0 0,'20'-54'3959'0'0,"-21"56"-3891"0"0,-12 12-18 0 0,1 1 0 0 0,1 1 0 0 0,1 0 0 0 0,-9 18 0 0 0,3-6 59 0 0,-184 341 865 0 0,60-95-574 0 0,5-3-152 0 0,78-169-221 0 0,44-82 13 0 0,-1-1 0 0 0,-31 34 0 0 0,38-46-158 0 0,-1 0-1 0 0,0 0 1 0 0,0-1 0 0 0,0 0 0 0 0,-1-1 0 0 0,0 0-1 0 0,0 0 1 0 0,0-1 0 0 0,-1 0 0 0 0,1-1-1 0 0,-14 3 1 0 0,-2-1-6530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54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3 207 18079 0 0,'0'0'1639'0'0,"-1"2"-1350"0"0,-1 4-213 0 0,2-6-50 0 0,1 1 1 0 0,-1 0-1 0 0,0-1 0 0 0,1 1 0 0 0,-1 0 0 0 0,1-1 1 0 0,-1 1-1 0 0,1 0 0 0 0,-1-1 0 0 0,1 1 0 0 0,-1-1 1 0 0,1 1-1 0 0,0-1 0 0 0,-1 0 0 0 0,1 1 0 0 0,1 0 1 0 0,-1-1 27 0 0,4 3 55 0 0,1 0 0 0 0,-1 0 0 0 0,1 0-1 0 0,0-1 1 0 0,0 0 0 0 0,0 0 0 0 0,0-1 0 0 0,0 0 0 0 0,0 0-1 0 0,1 0 1 0 0,8-1 0 0 0,10 0 384 0 0,37-6 0 0 0,-48 4-376 0 0,394-85 1085 0 0,-373 78-1301 0 0,172-52-1817 0 0,-74 7-5506 0 0,-74 26 1040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55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747 28 5527 0 0,'44'-27'10818'0'0,"-42"40"-9814"0"0,-2-7-856 0 0,-1-1-1 0 0,1 1 1 0 0,-1 0 0 0 0,0 0 0 0 0,-1 0 0 0 0,1-1 0 0 0,-1 1 0 0 0,-3 7 0 0 0,-24 44 527 0 0,21-44-536 0 0,-85 149 602 0 0,-118 158-1 0 0,81-134-403 0 0,-75 96 406 0 0,185-256-655 0 0,9-12-15 0 0,-1 0 0 0 0,0-1 0 0 0,-1-1 0 0 0,-21 17 0 0 0,33-28 13 0 0,11-19-43 0 0,1 0 1 0 0,0 1 0 0 0,1 1-1 0 0,1 0 1 0 0,16-16 0 0 0,80-65-1050 0 0,-88 81 657 0 0,0 0 0 0 0,1 2 0 0 0,29-16 1 0 0,-40 25 188 0 0,0 0 1 0 0,0 1 0 0 0,0 0 0 0 0,1 0 0 0 0,-1 1 0 0 0,1 1 0 0 0,0 0-1 0 0,0 1 1 0 0,17 0 0 0 0,-27 1 146 0 0,1 0-1 0 0,-1 0 0 0 0,0 0 1 0 0,0 1-1 0 0,0-1 1 0 0,0 1-1 0 0,0 0 0 0 0,0 0 1 0 0,0 0-1 0 0,0 0 1 0 0,0 0-1 0 0,0 0 0 0 0,0 0 1 0 0,-1 0-1 0 0,1 1 1 0 0,0-1-1 0 0,-1 1 0 0 0,2 1 1 0 0,0 1 21 0 0,-1-1-1 0 0,0 1 1 0 0,0-1 0 0 0,-1 1 0 0 0,1 0-1 0 0,-1-1 1 0 0,1 1 0 0 0,-1 0 0 0 0,0 5 0 0 0,1 4 226 0 0,-1 1 1 0 0,0 0-1 0 0,-1 0 1 0 0,-3 22-1 0 0,-11 33 863 0 0,3-18-1298 0 0,10-35-275 0 0,0 0-32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55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220 177 16671 0 0,'0'0'3406'0'0,"2"0"-3044"0"0,51-19 1019 0 0,66-32 0 0 0,-96 40-1604 0 0,-1-2-1 0 0,0 0 1 0 0,-1-2-1 0 0,-1 0 1 0 0,25-24-1 0 0,-44 38-53 0 0,-4 2-734 0 0,0 0 976 0 0,0-1 0 0 0,0 1 0 0 0,1 0-1 0 0,-1 1 1 0 0,0-1 0 0 0,1 0 0 0 0,-1 1 0 0 0,-4 3 0 0 0,-1 1-22 0 0,-120 88 487 0 0,71-49-54 0 0,-28 21 540 0 0,-81 82 1 0 0,158-140-871 0 0,-30 33 107 0 0,35-38-128 0 0,-1 1 0 0 0,2 1 1 0 0,-1-1-1 0 0,0 0 0 0 0,1 1 0 0 0,0-1 0 0 0,0 1 0 0 0,-2 7 0 0 0,4-10-15 0 0,0-1 0 0 0,-1 0 1 0 0,1 0-1 0 0,0 1 0 0 0,0-1 0 0 0,0 0 0 0 0,0 0 0 0 0,0 1 0 0 0,1-1 1 0 0,-1 0-1 0 0,0 0 0 0 0,1 0 0 0 0,-1 1 0 0 0,0-1 0 0 0,1 0 0 0 0,-1 0 1 0 0,1 0-1 0 0,0 0 0 0 0,1 2 0 0 0,-1-1 23 0 0,1-1-1 0 0,0 1 1 0 0,-1-1 0 0 0,1 0-1 0 0,0 0 1 0 0,0 0 0 0 0,0 0-1 0 0,0 0 1 0 0,0 0 0 0 0,4 1-1 0 0,5 0 155 0 0,0 0-1 0 0,0-1 1 0 0,20 0-1 0 0,-16 0-61 0 0,72-1 110 0 0,0-3-1 0 0,132-22 0 0 0,-38-2-1230 0 0,-154 22 408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5:05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1003 43 11575 0 0,'6'-8'225'0'0,"-3"3"-63"0"0,1 0 0 0 0,0 1 1 0 0,0 0-1 0 0,1-1 1 0 0,-1 1-1 0 0,7-4 1266 0 0,-11 10-677 0 0,-1 7-530 0 0,-1-1 0 0 0,1 1 0 0 0,-1 0 0 0 0,-1-1 0 0 0,0 0 0 0 0,0 1 0 0 0,-5 8 0 0 0,-2 6 33 0 0,-211 425 2014 0 0,142-298-1969 0 0,-296 550 230 0 0,232-470-534 0 0,108-183 27 0 0,-2-1-1 0 0,-67 64 1 0 0,93-100-10 0 0,6-7-1683 0 0,5-5 441 0 0,4-6-1422 0 0,7-10-3611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5:05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16 234 17303 0 0,'-13'-4'795'0'0,"10"3"318"0"0,3 2-1058 0 0,1 0 0 0 0,-1 0 1 0 0,0 0-1 0 0,1 1 0 0 0,-1-1 0 0 0,1 0 0 0 0,-1 0 0 0 0,1 0 0 0 0,-1 0 1 0 0,1 0-1 0 0,0 0 0 0 0,-1 0 0 0 0,1 0 0 0 0,0 0 0 0 0,0-1 0 0 0,0 1 1 0 0,0 0-1 0 0,1 1 0 0 0,20 9 395 0 0,-11-8-334 0 0,0 0 1 0 0,0-1 0 0 0,0-1 0 0 0,0 0 0 0 0,0 0 0 0 0,0-1 0 0 0,22-3 0 0 0,78-19 595 0 0,-87 17-532 0 0,322-90 649 0 0,-25 6-267 0 0,-135 45-3098 0 0,-134 31 1104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5:05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761 120 10135 0 0,'83'-119'6752'0'0,"-75"140"-6328"0"0,-9-9-333 0 0,0 0 0 0 0,-1 0 0 0 0,-1 0-1 0 0,1 0 1 0 0,-2 0 0 0 0,0-1 0 0 0,-7 14 0 0 0,6-9-10 0 0,-101 214 806 0 0,-16-6-554 0 0,111-203-337 0 0,-246 416 148 0 0,138-257-104 0 0,91-143 0 0 0,-1-1 1 0 0,-55 52 0 0 0,80-84 31 0 0,-1-1 1 0 0,1 1 0 0 0,0-1-1 0 0,-1 0 1 0 0,0-1 0 0 0,0 1-1 0 0,1-1 1 0 0,-2 0 0 0 0,-9 3-1 0 0,15-5-56 0 0,-1 0-1 0 0,1 0 1 0 0,0 0 0 0 0,-1-1-1 0 0,1 1 1 0 0,0 0-1 0 0,0 0 1 0 0,-1 0 0 0 0,1-1-1 0 0,0 1 1 0 0,0 0 0 0 0,-1 0-1 0 0,1-1 1 0 0,0 1-1 0 0,0 0 1 0 0,0-1 0 0 0,0 1-1 0 0,-1 0 1 0 0,1-1-1 0 0,0 1 1 0 0,0 0 0 0 0,0-1-1 0 0,0 1 1 0 0,0 0 0 0 0,0-1-1 0 0,0 1 1 0 0,0 0-1 0 0,0-1 1 0 0,0 1 0 0 0,0 0-1 0 0,0-1 1 0 0,1-12 152 0 0,0 6-126 0 0,1 0 0 0 0,1 0-1 0 0,0 0 1 0 0,0 0 0 0 0,0 0 0 0 0,8-11 0 0 0,29-38 37 0 0,-27 40-83 0 0,16-19-33 0 0,1 1-1 0 0,1 2 1 0 0,2 1-1 0 0,1 1 1 0 0,2 2-1 0 0,0 2 1 0 0,60-33-1 0 0,-81 51 40 0 0,1 0-1 0 0,-1 1 0 0 0,2 1 1 0 0,-1 0-1 0 0,0 1 0 0 0,23-3 1 0 0,-36 8 16 0 0,-1-1 0 0 0,0 1 0 0 0,1 0 0 0 0,-1 0 0 0 0,0 0 1 0 0,1 0-1 0 0,-1 0 0 0 0,0 1 0 0 0,0-1 0 0 0,1 1 1 0 0,-1-1-1 0 0,0 1 0 0 0,0 0 0 0 0,0 0 0 0 0,0 0 0 0 0,0 0 1 0 0,0 0-1 0 0,0 1 0 0 0,0-1 0 0 0,0 1 0 0 0,0-1 0 0 0,-1 1 1 0 0,3 2-1 0 0,-2-1 4 0 0,-1-1 0 0 0,0 1 0 0 0,1 0 0 0 0,-1 0 0 0 0,0 0 1 0 0,-1 0-1 0 0,1 0 0 0 0,0 0 0 0 0,-1 0 0 0 0,0 0 0 0 0,1 0 0 0 0,-1 0 1 0 0,-1 0-1 0 0,1 0 0 0 0,0 0 0 0 0,-1 0 0 0 0,0 4 0 0 0,-7 20 67 0 0,-1-1-1 0 0,-1 0 1 0 0,-16 29-1 0 0,11-24-96 0 0,-17 49-1 0 0,30-69-62 0 0,2-11-24 0 0,-1 0 1 0 0,1 1-1 0 0,0-1 1 0 0,0 1 0 0 0,0-1-1 0 0,0 0 1 0 0,0 1-1 0 0,0-1 1 0 0,0 0-1 0 0,0 1 1 0 0,0-1 0 0 0,1 1-1 0 0,-1-1 1 0 0,0 0-1 0 0,0 1 1 0 0,0-1-1 0 0,0 0 1 0 0,0 1-1 0 0,1-1 1 0 0,-1 0 0 0 0,0 1-1 0 0,0-1 1 0 0,1 0-1 0 0,-1 1 1 0 0,0-1-1 0 0,0 0 1 0 0,1 1 0 0 0,8 2-1388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5:06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69 15631 0 0,'0'0'1418'0'0,"2"2"-1168"0"0,2 2 8 0 0,1 1 0 0 0,0-1 0 0 0,0 0 1 0 0,0 0-1 0 0,0 0 0 0 0,1-1 0 0 0,0 0 0 0 0,-1 0 0 0 0,1 0 0 0 0,0-1 0 0 0,0 0 0 0 0,1 0 0 0 0,-1 0 0 0 0,0-1 0 0 0,11 1 1 0 0,12-1 123 0 0,0-1 0 0 0,0-1 0 0 0,0-2 0 0 0,-1-1 0 0 0,31-8 1 0 0,-5-2-281 0 0,86-36 1 0 0,-132 46-134 0 0,0 2-84 0 0,-1-1 1 0 0,0-1 0 0 0,1 1-1 0 0,-1-1 1 0 0,0-1-1 0 0,6-4 1 0 0,-12 7-270 0 0,-7 3-164 0 0,1 0 390 0 0,-1 1 0 0 0,0 0-1 0 0,1 0 1 0 0,-1 0-1 0 0,1 0 1 0 0,-1 1 0 0 0,1 0-1 0 0,0 0 1 0 0,-7 6-1 0 0,-3 1 27 0 0,-61 37-186 0 0,-126 82 374 0 0,154-94 143 0 0,1 1 1 0 0,-44 45-1 0 0,85-74-167 0 0,-1 0 0 0 0,1 0 0 0 0,0 1 0 0 0,1-1 0 0 0,-8 15 0 0 0,12-20-25 0 0,0-1 0 0 0,0 1 0 0 0,0 0 0 0 0,0 0 0 0 0,1 0 0 0 0,-1 0 0 0 0,1 0 0 0 0,-1 0 0 0 0,1 0 0 0 0,0 0-1 0 0,0 0 1 0 0,0 1 0 0 0,0-1 0 0 0,0 0 0 0 0,0 0 0 0 0,1 0 0 0 0,-1 0 0 0 0,1 0 0 0 0,-1 0 0 0 0,1 0 0 0 0,0 0-1 0 0,0 0 1 0 0,-1 0 0 0 0,2-1 0 0 0,-1 1 0 0 0,0 0 0 0 0,0 0 0 0 0,0-1 0 0 0,1 1 0 0 0,-1-1 0 0 0,4 3 0 0 0,1 0 28 0 0,0 0 0 0 0,1 0 1 0 0,0-1-1 0 0,0 0 0 0 0,0 0 1 0 0,1-1-1 0 0,-1 0 0 0 0,0 0 1 0 0,12 1-1 0 0,8 0 32 0 0,35-1 1 0 0,75-6-875 0 0,-95 2-240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5:06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287 278 10567 0 0,'0'0'482'0'0,"-5"7"162"0"0,3-2-560 0 0,-1 1 0 0 0,2-1 1 0 0,-1 1-1 0 0,0-1 1 0 0,0 7-1 0 0,-7 21 1530 0 0,-2-12-796 0 0,-1 0 1 0 0,-2-1-1 0 0,0-1 1 0 0,-30 33 0 0 0,25-31-383 0 0,14-15-367 0 0,-55 60 468 0 0,52-58-472 0 0,-1-1-1 0 0,0 1 1 0 0,0-2-1 0 0,-1 1 1 0 0,-16 7-1 0 0,18-10 6 0 0,8-5-61 0 0,0 1 1 0 0,-1-1 0 0 0,1 0 0 0 0,0 1 0 0 0,0-1-1 0 0,-1 1 1 0 0,1-1 0 0 0,0 0 0 0 0,0 1 0 0 0,0-1-1 0 0,0 1 1 0 0,0-1 0 0 0,0 0 0 0 0,0 1 0 0 0,0-1-1 0 0,0-1 1 0 0,1-5 42 0 0,0 0 1 0 0,1 0-1 0 0,0 0 0 0 0,0 0 0 0 0,0 1 0 0 0,1-1 0 0 0,6-11 1 0 0,31-43 123 0 0,-33 51-176 0 0,47-60 141 0 0,109-108 0 0 0,-161 177-138 0 0,41-42 34 0 0,49-37 1 0 0,-64 59-40 0 0,0 2 1 0 0,0 0 0 0 0,42-18-1 0 0,-63 34 9 0 0,0 0 1 0 0,1 0-1 0 0,-1 0 0 0 0,0 1 0 0 0,1 1 1 0 0,-1-1-1 0 0,1 1 0 0 0,8 0 0 0 0,-13 1 10 0 0,1 0 0 0 0,-1 0-1 0 0,0 1 1 0 0,1 0 0 0 0,-1-1-1 0 0,0 1 1 0 0,0 0 0 0 0,0 1-1 0 0,0-1 1 0 0,0 1-1 0 0,0-1 1 0 0,0 1 0 0 0,0 0-1 0 0,-1 0 1 0 0,1 0 0 0 0,0 0-1 0 0,-1 0 1 0 0,0 1 0 0 0,0-1-1 0 0,4 6 1 0 0,-3-3 18 0 0,0 1 1 0 0,0 0-1 0 0,-1 0 1 0 0,1 0-1 0 0,-1 0 1 0 0,-1 0 0 0 0,1 0-1 0 0,-1 0 1 0 0,0 1-1 0 0,-1-1 1 0 0,1 1-1 0 0,-1-1 1 0 0,0 0-1 0 0,-2 9 1 0 0,-1 5 59 0 0,-1 0 0 0 0,-1-1 0 0 0,-8 25 0 0 0,-9 8 120 0 0,-43 80 1 0 0,-8 19-149 0 0,72-150-268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0:23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 8287 0 0,'0'0'3586'0'0,"-2"0"-2744"0"0,-6 4-789 0 0,0 0-1 0 0,0 0 1 0 0,0 0-1 0 0,1 1 1 0 0,-1 0-1 0 0,1 1 1 0 0,1 0-1 0 0,-1 0 1 0 0,-10 12 0 0 0,-2 6 26 0 0,-25 39 0 0 0,36-51-50 0 0,-49 80 295 0 0,47-73-172 0 0,1-1 0 0 0,1 2-1 0 0,-7 22 1 0 0,14-38-104 0 0,0 0 0 0 0,0 0 0 0 0,0 0 0 0 0,1 0 0 0 0,0 0 0 0 0,0 0 0 0 0,0 0 0 0 0,1 0 0 0 0,-1 0 0 0 0,1 1 0 0 0,1 3 0 0 0,-1-7-26 0 0,-1 0 0 0 0,1 0 0 0 0,-1 0 0 0 0,1 0 0 0 0,-1 0 0 0 0,1 0 0 0 0,0 0 0 0 0,0-1 0 0 0,-1 1 0 0 0,1 0 0 0 0,0 0 0 0 0,0-1 0 0 0,0 1 0 0 0,0-1 0 0 0,0 1 0 0 0,0-1 0 0 0,0 1 0 0 0,0-1 0 0 0,0 0 0 0 0,0 1 0 0 0,0-1 0 0 0,0 0 0 0 0,0 0 0 0 0,0 1 0 0 0,0-1 0 0 0,0 0 0 0 0,0 0 0 0 0,0 0 0 0 0,0-1 0 0 0,0 1 0 0 0,1 0 0 0 0,4-1 108 0 0,-1 0-1 0 0,1 0 0 0 0,-1-1 1 0 0,7-3-1 0 0,-2 1 72 0 0,-1-1 1 0 0,0-1-1 0 0,0 1 1 0 0,-1-1-1 0 0,1-1 0 0 0,12-12 1 0 0,-9 6-55 0 0,0 0 0 0 0,-1-1 0 0 0,11-19 1 0 0,-17 26-128 0 0,0-1 0 0 0,-1 0 0 0 0,-1 0 0 0 0,1 0 0 0 0,-1-1 0 0 0,3-12 0 0 0,-6 17-47 0 0,1 0 1 0 0,-1-1 0 0 0,1 1-1 0 0,-1 0 1 0 0,-1 0 0 0 0,1-1-1 0 0,-1 1 1 0 0,1 0 0 0 0,-1 0-1 0 0,0 0 1 0 0,-1 0 0 0 0,1-1-1 0 0,-1 2 1 0 0,1-1 0 0 0,-4-5-1 0 0,0 2-370 0 0,1 1-1 0 0,-1 0 1 0 0,0 0-1 0 0,0 0 0 0 0,0 0 1 0 0,-1 1-1 0 0,0 0 1 0 0,0 0-1 0 0,-1 1 1 0 0,-7-5-1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4:52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122 502 9671 0 0,'0'0'748'0'0,"-1"1"-310"0"0,-3 0-75 0 0,1 0 1 0 0,-1 0 0 0 0,1-1-1 0 0,-1 1 1 0 0,1-1-1 0 0,-1 1 1 0 0,1-1 0 0 0,-1 0-1 0 0,0 0 1 0 0,1-1-1 0 0,-1 1 1 0 0,1-1 0 0 0,-1 0-1 0 0,1 0 1 0 0,-1 0 0 0 0,1 0-1 0 0,0-1 1 0 0,-1 1-1 0 0,1-1 1 0 0,0 0 0 0 0,0 0-1 0 0,0 0 1 0 0,-3-3 0 0 0,3 2-260 0 0,0 0 1 0 0,0 0 0 0 0,0 0 0 0 0,0-1-1 0 0,0 1 1 0 0,1-1 0 0 0,0 1 0 0 0,0-1 0 0 0,0 0-1 0 0,0 0 1 0 0,0 0 0 0 0,1 0 0 0 0,0 0-1 0 0,0 0 1 0 0,0 0 0 0 0,0-1 0 0 0,1 1 0 0 0,-1 0-1 0 0,1-7 1 0 0,2-2 16 0 0,1 0 1 0 0,0 0-1 0 0,1 0 0 0 0,0 0 1 0 0,1 1-1 0 0,0 0 0 0 0,1 0 0 0 0,8-14 1 0 0,1 4-109 0 0,0 0 0 0 0,1 1 0 0 0,22-22 0 0 0,-19 25-23 0 0,1 0 0 0 0,41-27 0 0 0,49-22-632 0 0,-104 64 243 0 0,0 0 0 0 0,0 0 0 0 0,1 1 0 0 0,-1 0 0 0 0,1 0 0 0 0,0 1 0 0 0,8-2 0 0 0,-1 2-1081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5:07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75 11975 0 0,'12'-11'1335'0'0,"-7"16"-1076"0"0,0 0-1 0 0,0 0 1 0 0,0 1 0 0 0,-1-1-1 0 0,0 1 1 0 0,-1 0 0 0 0,1 0-1 0 0,-1 0 1 0 0,0 1 0 0 0,2 7-1 0 0,-3-9-223 0 0,-1-1 0 0 0,1 0 0 0 0,0 1 0 0 0,0-1 0 0 0,0 0 0 0 0,1 0 0 0 0,4 6 0 0 0,-7-10-32 0 0,1 1 0 0 0,-1-1 0 0 0,1 1 0 0 0,-1-1 0 0 0,1 0 0 0 0,0 1 0 0 0,-1-1 0 0 0,1 1 1 0 0,0-1-1 0 0,-1 0 0 0 0,1 0 0 0 0,0 1 0 0 0,0-1 0 0 0,-1 0 0 0 0,1 0 0 0 0,0 0 0 0 0,0 0 0 0 0,-1 0 0 0 0,1 0 0 0 0,0 0 0 0 0,0 0 0 0 0,-1 0 0 0 0,1 0 0 0 0,0 0 0 0 0,0 0 0 0 0,-1-1 0 0 0,1 1 0 0 0,0 0 0 0 0,-1-1 0 0 0,1 1 0 0 0,0 0 0 0 0,-1-1 0 0 0,2 0 0 0 0,1-1 11 0 0,0 0 1 0 0,0 0-1 0 0,-1 0 0 0 0,1-1 0 0 0,2-3 0 0 0,0 1-86 0 0,-1-1 0 0 0,0-1 0 0 0,0 1 1 0 0,-1 0-1 0 0,0-1 0 0 0,0 0 0 0 0,0 0 0 0 0,1-7 0 0 0,-3 10 11 0 0,0-1-1 0 0,0 1 1 0 0,0-1-1 0 0,-1 1 1 0 0,1-1 0 0 0,-1 0-1 0 0,0 1 1 0 0,-1-1 0 0 0,1 1-1 0 0,-1-1 1 0 0,0 1-1 0 0,0-1 1 0 0,-3-8 0 0 0,3 12-13 0 0,0-1 0 0 0,0 1 0 0 0,-1-1 0 0 0,1 1 0 0 0,0-1 0 0 0,0 1 1 0 0,-1 0-1 0 0,1 0 0 0 0,-1-1 0 0 0,1 1 0 0 0,-1 0 0 0 0,0 0 0 0 0,1 1 1 0 0,-1-1-1 0 0,0 0 0 0 0,1 0 0 0 0,-1 1 0 0 0,0-1 0 0 0,0 1 0 0 0,0 0 1 0 0,0-1-1 0 0,0 1 0 0 0,1 0 0 0 0,-1 0 0 0 0,0 0 0 0 0,0 1 1 0 0,0-1-1 0 0,0 0 0 0 0,0 1 0 0 0,-2 0 0 0 0,-7 2-317 0 0,1 0 1 0 0,-1 1-1 0 0,-17 9 0 0 0,24-11 286 0 0,-28 15-342 0 0,2 1-1 0 0,-33 25 0 0 0,-53 49 1549 0 0,95-75-936 0 0,-6 6 579 0 0,0 2 0 0 0,2 0 0 0 0,-25 33 0 0 0,39-44-476 0 0,1 0 0 0 0,1 0 0 0 0,0 1 0 0 0,1 0 0 0 0,1 1 0 0 0,0 0 0 0 0,2 0 0 0 0,-8 28 0 0 0,12-39-217 0 0,0 1 1 0 0,1 0-1 0 0,-1-1 1 0 0,1 1-1 0 0,0 0 1 0 0,0 0-1 0 0,1-1 0 0 0,0 1 1 0 0,0 0-1 0 0,0-1 1 0 0,4 9-1 0 0,-4-10-42 0 0,1-1 0 0 0,0 1-1 0 0,0-1 1 0 0,0 0 0 0 0,1 0 0 0 0,-1 0-1 0 0,1 0 1 0 0,0 0 0 0 0,-1 0 0 0 0,1-1-1 0 0,1 0 1 0 0,-1 1 0 0 0,0-1 0 0 0,0 0-1 0 0,1 0 1 0 0,0-1 0 0 0,5 3 0 0 0,0-1-13 0 0,0-1 0 0 0,1 0 1 0 0,0 0-1 0 0,0-1 0 0 0,-1 0 0 0 0,1-1 1 0 0,14-1-1 0 0,69-13-4704 0 0,-32 1-664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5:07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 11519 0 0,'-2'1'887'0'0,"-3"1"-497"0"0,0 1 0 0 0,1 0 0 0 0,-1 1 0 0 0,1-1 0 0 0,-1 1 0 0 0,1-1 0 0 0,0 1 0 0 0,1 1 0 0 0,-1-1 0 0 0,1 0 0 0 0,-6 10 0 0 0,7-11-201 0 0,1 0 0 0 0,0 0 1 0 0,-1 0-1 0 0,1 1 0 0 0,1-1 1 0 0,-1 0-1 0 0,0 0 0 0 0,1 1 0 0 0,-1-1 1 0 0,1 0-1 0 0,0 1 0 0 0,0-1 0 0 0,0 0 1 0 0,1 1-1 0 0,-1-1 0 0 0,1 0 0 0 0,0 0 1 0 0,0 1-1 0 0,0-1 0 0 0,0 0 1 0 0,4 6-1 0 0,3 3 6 0 0,1 0-1 0 0,0 0 1 0 0,0-1 0 0 0,2 0 0 0 0,-1-1 0 0 0,1 0 0 0 0,1-1-1 0 0,14 10 1 0 0,17 7 179 0 0,47 21 1 0 0,-87-45-365 0 0,145 67-93 0 0,232 76 0 0 0,-365-140-25 0 0,-7-2-38 0 0,1 0 1 0 0,0-1-1 0 0,0 0 0 0 0,1 0 1 0 0,9 1-1 0 0,-18-4 64 0 0,0 1 0 0 0,0 0-1 0 0,0 0 1 0 0,0 0 0 0 0,0-1 0 0 0,0 1 0 0 0,0-1 0 0 0,0 1 0 0 0,0-1 0 0 0,0 1 0 0 0,-1-1 0 0 0,1 1-1 0 0,0-1 1 0 0,0 0 0 0 0,0 1 0 0 0,-1-1 0 0 0,1 0 0 0 0,0 0 0 0 0,-1 1 0 0 0,1-1 0 0 0,0-1-1 0 0,9-20-2868 0 0,-9 20 2501 0 0,4-13-6021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5:07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 5063 0 0,'-8'0'242'0'0,"-1"1"0"0"0,1 0 0 0 0,0 0 1 0 0,-1 1-1 0 0,1 0 0 0 0,-9 4 0 0 0,-46 23 5315 0 0,34-15-2677 0 0,17-8-2543 0 0,1 0-1 0 0,1 1 0 0 0,-1 0 1 0 0,1 1-1 0 0,0 0 1 0 0,1 0-1 0 0,0 1 0 0 0,0 0 1 0 0,1 1-1 0 0,-14 21 0 0 0,8-8-1 0 0,1 1-1 0 0,2 1 0 0 0,0 0 1 0 0,-7 28-1 0 0,11-32-348 0 0,-1-1 0 0 0,-17 34 0 0 0,1-19-5458 0 0,5-14-998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5:08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998 35 6911 0 0,'19'-27'623'0'0,"-19"27"-600"0"0,0 0 1 0 0,0 0-1 0 0,0 0 1 0 0,0 0-1 0 0,1 0 1 0 0,-1-1-1 0 0,0 1 0 0 0,0 0 1 0 0,0 0-1 0 0,0 0 1 0 0,0 0-1 0 0,0 0 1 0 0,0 0-1 0 0,1-1 0 0 0,-1 1 1 0 0,0 0-1 0 0,0 0 1 0 0,0 0-1 0 0,0 0 1 0 0,0-1-1 0 0,0 1 0 0 0,0 0 1 0 0,0 0-1 0 0,0 0 1 0 0,0 0-1 0 0,0-1 1 0 0,0 1-1 0 0,0 0 0 0 0,0 0 1 0 0,0 0-1 0 0,0 0 1 0 0,0-1-1 0 0,0 1 1 0 0,0 0-1 0 0,0 0 0 0 0,0 0 1 0 0,0 0-1 0 0,0 0 1 0 0,-1-1-1 0 0,1 1 1 0 0,0 0-1 0 0,0 0 0 0 0,0 0 1 0 0,0 0-1 0 0,0 0 1 0 0,0-1-1 0 0,-1 1 1 0 0,1 0-1 0 0,0 0 0 0 0,0 0 1 0 0,0 0-1 0 0,0 0 1 0 0,0 0-1 0 0,-1 0 1 0 0,1 0-1 0 0,0 0 0 0 0,0 0 1 0 0,0 0-1 0 0,0 0 1 0 0,-1 0-1 0 0,1 0 1 0 0,0 0-1 0 0,-8 1 1249 0 0,0 3-152 0 0,-1 0 0 0 0,1 0 0 0 0,0 1 0 0 0,1 0 0 0 0,-1 0 0 0 0,1 1 0 0 0,-12 11 0 0 0,-41 52 202 0 0,55-63-1279 0 0,-55 73 689 0 0,-97 168 0 0 0,-18 105 120 0 0,60-69-716 0 0,77-183-116 0 0,28-74-110 0 0,-2 5-548 0 0,-23 45 1 0 0,28-66-860 0 0,-1-1-3621 0 0,0-3-1390 0 0</inkml:trace>
  <inkml:trace contextRef="#ctx0" brushRef="#br0" timeOffset="1">36 802 21247 0 0,'-16'-21'1928'0'0,"10"16"-1589"0"0,-1 2-214 0 0,5 2 902 0 0,2 2-983 0 0,-1 1 1 0 0,0-1-1 0 0,1 0 1 0 0,-1 1-1 0 0,1-1 1 0 0,-1 1 0 0 0,1-1-1 0 0,0 1 1 0 0,0-1-1 0 0,-1 1 1 0 0,1 0-1 0 0,0-1 1 0 0,0 1-1 0 0,0-1 1 0 0,1 1-1 0 0,-1-1 1 0 0,0 1 0 0 0,1-1-1 0 0,-1 1 1 0 0,1-1-1 0 0,-1 1 1 0 0,1-1-1 0 0,0 0 1 0 0,-1 1-1 0 0,1-1 1 0 0,0 0-1 0 0,0 0 1 0 0,0 1-1 0 0,0-1 1 0 0,0 0 0 0 0,2 1-1 0 0,2 2-4 0 0,1-1 0 0 0,-1 0-1 0 0,1 0 1 0 0,0-1 0 0 0,0 0-1 0 0,0 0 1 0 0,12 2 0 0 0,48 4 268 0 0,-59-7-282 0 0,63 0 237 0 0,130-12 0 0 0,-170 8-221 0 0,92-13-289 0 0,192-51-1 0 0,-167 25-2224 0 0,-87 20 1007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5:09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795 1 13359 0 0,'0'0'1027'0'0,"-2"1"-539"0"0,-3 3-78 0 0,1 1-1 0 0,-1 0 1 0 0,1 0-1 0 0,0 0 1 0 0,0 1 0 0 0,0-1-1 0 0,-5 12 1 0 0,-5 7 26 0 0,-12 19-126 0 0,2 1 0 0 0,2 2 0 0 0,1 0 0 0 0,3 1 0 0 0,-22 90 0 0 0,21-71-310 0 0,-3 0 0 0 0,-4-2 0 0 0,-65 121 0 0 0,68-147-29 0 0,-2 0 0 0 0,-1-2 0 0 0,-36 37-1 0 0,-103 86-146 0 0,149-146 192 0 0,-1 0-1 0 0,-1-2 1 0 0,0 0 0 0 0,-32 15 0 0 0,49-26-9 0 0,1 0 1 0 0,0 0-1 0 0,0 0 1 0 0,-1 0 0 0 0,1 0-1 0 0,0 0 1 0 0,0 0 0 0 0,-1 0-1 0 0,1 0 1 0 0,0 0 0 0 0,-1 0-1 0 0,1 0 1 0 0,0 0 0 0 0,0 0-1 0 0,-1 0 1 0 0,1 0 0 0 0,0 0-1 0 0,0 0 1 0 0,-1 0 0 0 0,1 0-1 0 0,0-1 1 0 0,0 1-1 0 0,0 0 1 0 0,-1 0 0 0 0,1 0-1 0 0,0-1 1 0 0,0 1 0 0 0,0 0-1 0 0,-1 0 1 0 0,1 0 0 0 0,0-1-1 0 0,0 1 1 0 0,0 0 0 0 0,0 0-1 0 0,0-1 1 0 0,0 1 0 0 0,-1-1-1 0 0,-1-8 143 0 0,3 6-109 0 0,-1 1 1 0 0,1-1 0 0 0,-1 0 0 0 0,1 1 0 0 0,0-1 0 0 0,0 1-1 0 0,0-1 1 0 0,1 1 0 0 0,-1-1 0 0 0,0 1 0 0 0,1 0 0 0 0,0-1 0 0 0,-1 1-1 0 0,5-3 1 0 0,3-4 58 0 0,19-14 1 0 0,-22 18-140 0 0,157-104-879 0 0,-107 75 138 0 0,70-56-1 0 0,-33 11-183 0 0,163-124-202 0 0,-244 195 1235 0 0,1 0 1 0 0,0 1 0 0 0,0 1 0 0 0,0 0-1 0 0,20-6 1 0 0,-29 11-26 0 0,0 0 1 0 0,0 0-1 0 0,0 1 1 0 0,0-1-1 0 0,0 1 0 0 0,-1 0 1 0 0,1 0-1 0 0,0 1 0 0 0,0-1 1 0 0,0 1-1 0 0,4 1 1 0 0,-6-1-3 0 0,1 0 1 0 0,-1 0 0 0 0,0 0 0 0 0,0 0 0 0 0,0 1-1 0 0,0-1 1 0 0,0 1 0 0 0,0 0 0 0 0,0-1-1 0 0,0 1 1 0 0,0 0 0 0 0,-1 0 0 0 0,1 0 0 0 0,-1 0-1 0 0,0 1 1 0 0,1-1 0 0 0,-1 0 0 0 0,1 5 0 0 0,0-1 43 0 0,0 1 0 0 0,-1 0 0 0 0,0-1 0 0 0,0 1 0 0 0,0 0 0 0 0,-1 0 0 0 0,0 0 0 0 0,-1 0 0 0 0,1 0 0 0 0,-1 0 1 0 0,-1-1-1 0 0,-3 13 0 0 0,-4 6 241 0 0,-21 45 1 0 0,-18 19-99 0 0,-86 122 1 0 0,132-208-222 0 0,-15 24-81 0 0,0 1-1 0 0,-13 34 1 0 0,29-60-70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5:09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 13359 0 0,'0'0'2754'0'0,"-1"1"-2042"0"0,-5 7-408 0 0,0 0 0 0 0,0-1 0 0 0,-1 0 1 0 0,-9 8-1 0 0,-13 13-77 0 0,19-16-167 0 0,-10 9-13 0 0,2 2 1 0 0,0 0 0 0 0,-22 40-1 0 0,29-42-61 0 0,1 0 0 0 0,1 1 0 0 0,1 0 0 0 0,0 0 0 0 0,-5 34 0 0 0,12-47 32 0 0,0-1 0 0 0,0 1 0 0 0,1-1 0 0 0,1 0 0 0 0,-1 1 0 0 0,1-1 0 0 0,5 17 0 0 0,-4-19 38 0 0,0 0 1 0 0,0 0 0 0 0,1 0-1 0 0,0 0 1 0 0,1-1 0 0 0,-1 1 0 0 0,1-1-1 0 0,0 0 1 0 0,0 0 0 0 0,1-1-1 0 0,8 8 1 0 0,-9-9 26 0 0,0 0 0 0 0,1-1 0 0 0,0 0-1 0 0,-1 0 1 0 0,1 0 0 0 0,0 0 0 0 0,0-1-1 0 0,0 0 1 0 0,0 0 0 0 0,0 0 0 0 0,0 0 0 0 0,0-1-1 0 0,0 0 1 0 0,0 0 0 0 0,0-1 0 0 0,1 1 0 0 0,-1-1-1 0 0,0 0 1 0 0,0 0 0 0 0,0-1 0 0 0,-1 0-1 0 0,1 1 1 0 0,0-2 0 0 0,-1 1 0 0 0,1 0 0 0 0,-1-1-1 0 0,0 0 1 0 0,1 0 0 0 0,-1 0 0 0 0,-1-1-1 0 0,1 1 1 0 0,0-1 0 0 0,2-4 0 0 0,-2 2-49 0 0,-1-1 1 0 0,0 1 0 0 0,-1-1-1 0 0,1 1 1 0 0,-1-1-1 0 0,-1 0 1 0 0,1 0 0 0 0,-1 0-1 0 0,0 0 1 0 0,-1 0 0 0 0,0-13-1 0 0,-2-4-43 0 0,-1 0 0 0 0,-8-27 0 0 0,0 0-169 0 0,7 24-148 0 0,0 1-1 0 0,1-34 1 0 0,3 52-111 0 0,0 0 0 0 0,1 0 1 0 0,0 0-1 0 0,1 0 0 0 0,-1 0 0 0 0,2 0 0 0 0,-1 1 1 0 0,1-1-1 0 0,0 1 0 0 0,0-1 0 0 0,9-12 0 0 0,0 5-1427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5:10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200 216 1375 0 0,'-1'0'568'0'0,"-21"14"10001"0"0,0 1-5893 0 0,9-6-4163 0 0,2 1-1 0 0,-1 0 1 0 0,-13 15 0 0 0,12-10-330 0 0,0 1 1 0 0,1 0-1 0 0,1 1 0 0 0,-11 22 0 0 0,18-31-146 0 0,1-1 1 0 0,-1 1-1 0 0,2 0 0 0 0,-1 1 0 0 0,1-1 1 0 0,0 0-1 0 0,1 1 0 0 0,0-1 0 0 0,1 1 0 0 0,-1-1 1 0 0,1 1-1 0 0,3 14 0 0 0,-2-18 61 0 0,1 0-1 0 0,-1 0 1 0 0,1 0-1 0 0,1 0 0 0 0,-1 0 1 0 0,1 0-1 0 0,0 0 1 0 0,0-1-1 0 0,0 1 1 0 0,0-1-1 0 0,1 0 0 0 0,0 0 1 0 0,0 0-1 0 0,6 4 1 0 0,-1-1 178 0 0,1-1 1 0 0,0 0-1 0 0,0 0 0 0 0,0-1 1 0 0,20 6-1 0 0,-27-10-181 0 0,4 0-7 0 0,-6 0-77 0 0,0-1-1 0 0,0-1 1 0 0,0 1 0 0 0,0 0 0 0 0,0 0-1 0 0,0 0 1 0 0,0 0 0 0 0,-1-1 0 0 0,1 1-1 0 0,0 0 1 0 0,0-1 0 0 0,0 1 0 0 0,0 0-1 0 0,-1-1 1 0 0,1 1 0 0 0,0-1 0 0 0,0 0-1 0 0,-1 1 1 0 0,1-1 0 0 0,0 0 0 0 0,-1 1-1 0 0,1-1 1 0 0,-1 0 0 0 0,1 0 0 0 0,0 0-1 0 0,10-24 116 0 0,-9 21-94 0 0,13-34 0 0 0,-8 16 2 0 0,1 1 1 0 0,2 0-1 0 0,0 1 1 0 0,23-35-1 0 0,76-77-1369 0 0,-7 8-1072 0 0,-73 86 1587 0 0,32-58 0 0 0,-60 93 570 0 0,1 1 0 0 0,-1-1 0 0 0,1 0 0 0 0,-1 0 1 0 0,0 0-1 0 0,0-1 0 0 0,0 1 0 0 0,0-5 1 0 0,-2 7 70 0 0,-1 1 0 0 0,1 0 1 0 0,-1 0-1 0 0,1 0 1 0 0,0 0-1 0 0,-1 0 1 0 0,1 1-1 0 0,-1-1 1 0 0,1 0-1 0 0,0 1 0 0 0,-1-1 1 0 0,-1 1-1 0 0,0 0-345 0 0,1 1-1 0 0,-1-1 0 0 0,1 1 0 0 0,-1-1 1 0 0,1 1-1 0 0,-1 0 0 0 0,1-1 0 0 0,-3 4 1 0 0,-8 10-3762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5:10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1 732 17447 0 0,'0'0'4262'0'0,"9"-2"-3500"0"0,-4 0-573 0 0,0-1 1 0 0,1 1-1 0 0,-1-1 1 0 0,0-1-1 0 0,0 1 0 0 0,-1-1 1 0 0,1 1-1 0 0,-1-1 0 0 0,0-1 1 0 0,0 1-1 0 0,0 0 0 0 0,0-1 1 0 0,-1 0-1 0 0,4-6 0 0 0,5-11 261 0 0,19-44-1 0 0,-31 65-445 0 0,6-14 67 0 0,84-179 330 0 0,-78 173-402 0 0,1 1 0 0 0,1 0 0 0 0,1 0 0 0 0,0 2 0 0 0,2 0 0 0 0,34-29 0 0 0,-15 21-68 0 0,2 1-1 0 0,1 2 1 0 0,0 2 0 0 0,2 1-1 0 0,0 2 1 0 0,1 3 0 0 0,1 0-1 0 0,74-13 1 0 0,-85 23 15 0 0,0 0 1 0 0,41 1-1 0 0,-57 4-568 0 0,1 1 0 0 0,-1 0 1 0 0,1 2-1 0 0,-1 0 0 0 0,0 0 1 0 0,20 8-1 0 0,-19-4-1225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5:10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16127 0 0,'0'0'10428'0'0,"12"1"-10409"0"0,-4 4-2018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5:55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57 919 0 0,'2'-1'67'0'0,"15"-16"-212"0"0,-10 11 2693 0 0,0-1 1 0 0,0 1-1 0 0,1 0 0 0 0,13-7 3457 0 0,-19 14-5518 0 0,-1-1-441 0 0,0 1-1 0 0,0 0 1 0 0,0-1 0 0 0,0 1-1 0 0,0 0 1 0 0,-1 0 0 0 0,1 0-1 0 0,0 0 1 0 0,0 0 0 0 0,-1-1-1 0 0,1 1 1 0 0,-1 0 0 0 0,1 1-1 0 0,-1-1 1 0 0,1 0 0 0 0,-1 0-1 0 0,1 0 1 0 0,-1 2 0 0 0,1-1 16 0 0,-1 1 0 0 0,0 0 0 0 0,0 0 1 0 0,0-1-1 0 0,0 1 0 0 0,-1 0 0 0 0,0 4 1 0 0,-3 5 147 0 0,0-1 0 0 0,-11 21 0 0 0,13-28-125 0 0,-154 279 1275 0 0,123-224-1296 0 0,-128 222-82 0 0,139-247-464 0 0,-1-1 0 0 0,-28 31 0 0 0,49-61 208 0 0,-3 4 315 0 0,1-5-3012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4:53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13823 0 0,'0'0'6126'0'0,"-1"3"-5624"0"0,-113 256 1147 0 0,88-204-1640 0 0,17-37-232 0 0,0 1-1 0 0,1 0 1 0 0,-11 39-1 0 0,17-35-1893 0 0,4-23 709 0 0,7-2-51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5:55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91 419 2759 0 0,'0'0'126'0'0,"-3"-1"-5"0"0,-3 1-14 0 0,-1 0 0 0 0,1 1 0 0 0,0-1 0 0 0,-1 1 0 0 0,1 0 0 0 0,-10 4 0 0 0,-5 3 7532 0 0,21-8-7529 0 0,0 0 0 0 0,-1 0 0 0 0,1 0 0 0 0,0 0 0 0 0,-1 1 0 0 0,1-1 0 0 0,0 0 0 0 0,-1 0 0 0 0,1 0 0 0 0,0 0 0 0 0,0 0 0 0 0,-1 0 0 0 0,1 0 0 0 0,0 0 0 0 0,-1 0 0 0 0,1 0 0 0 0,0 0 0 0 0,-1 0 0 0 0,1 0 0 0 0,0 0 0 0 0,-1 0 0 0 0,1 0 0 0 0,0 0 0 0 0,-1 0 1 0 0,1 0-1 0 0,0-1 0 0 0,-1 1 0 0 0,1 0 0 0 0,0 0 0 0 0,0 0 0 0 0,-1-1 0 0 0,1 1 0 0 0,0 0 0 0 0,0 0 0 0 0,-1 0 0 0 0,1-1 0 0 0,0 1 0 0 0,0 0 0 0 0,0-1 0 0 0,0 1 0 0 0,-1 0 0 0 0,1 0 0 0 0,0-1 0 0 0,0 1 0 0 0,0 0 0 0 0,0-1 0 0 0,0 1 0 0 0,0 0 0 0 0,0-1 0 0 0,0 1 0 0 0,0 0 0 0 0,0-1 0 0 0,2-17 696 0 0,1 9-636 0 0,1 0-1 0 0,0 0 0 0 0,0 0 0 0 0,0 1 1 0 0,9-12-1 0 0,32-39 135 0 0,-28 39-221 0 0,8-9-134 0 0,2 1 0 0 0,1 1 0 0 0,1 1 0 0 0,1 2 0 0 0,2 1 0 0 0,0 1 0 0 0,1 2 0 0 0,36-16 0 0 0,-58 31 14 0 0,1 0-1 0 0,-1 1 1 0 0,1 0-1 0 0,0 1 0 0 0,0 0 1 0 0,0 0-1 0 0,0 2 1 0 0,1 0-1 0 0,15 0 1 0 0,-17 2 64 0 0,0 0 0 0 0,0 1 0 0 0,0 0 0 0 0,0 0 0 0 0,-1 1 0 0 0,1 1 0 0 0,-1 0 0 0 0,0 1 0 0 0,0-1 0 0 0,15 12 0 0 0,-21-13 33 0 0,1 0 1 0 0,-1 0 0 0 0,0 1 0 0 0,0 0 0 0 0,0-1-1 0 0,-1 2 1 0 0,1-1 0 0 0,-1 0 0 0 0,0 1 0 0 0,0-1-1 0 0,-1 1 1 0 0,1 0 0 0 0,-1 0 0 0 0,3 10 0 0 0,-3-7 6 0 0,-1 0 1 0 0,0 0 0 0 0,0 0 0 0 0,-1 0 0 0 0,0 0 0 0 0,-1 0 0 0 0,1 0-1 0 0,-2 0 1 0 0,-2 12 0 0 0,-1-3-6 0 0,-1 1 1 0 0,-1-1-1 0 0,-1 0 0 0 0,0 0 0 0 0,-1-1 0 0 0,-1-1 1 0 0,0 1-1 0 0,-24 25 0 0 0,-11 6 81 0 0,-58 48-1 0 0,102-94-139 0 0,-47 39 48 0 0,-94 58 0 0 0,-64 18-55 0 0,201-114-118 0 0,0 0 0 0 0,0 0 1 0 0,0 0-1 0 0,-9 2 1 0 0,12-4-899 0 0,5-11-2635 0 0,5-4-2392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5:56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36 6911 0 0,'50'-34'9503'0'0,"-52"34"-9343"0"0,1-1 0 0 0,-1 1 0 0 0,1 0 0 0 0,-1 0 1 0 0,1 0-1 0 0,-1 0 0 0 0,1 0 0 0 0,-1 0 0 0 0,-2 1 0 0 0,-1 1-45 0 0,1-1-1 0 0,-1 1 1 0 0,1 0-1 0 0,0 0 1 0 0,0 0-1 0 0,0 1 1 0 0,0-1-1 0 0,-4 4 0 0 0,-30 29 193 0 0,29-26-213 0 0,-42 46 44 0 0,-84 116-1 0 0,-26 77-160 0 0,155-238 28 0 0,-5 8-4 0 0,1 0-1 0 0,1 0 1 0 0,1 1-1 0 0,0 0 1 0 0,1 0-1 0 0,-6 34 1 0 0,11-44-4 0 0,1 1 0 0 0,0 0 0 0 0,0-1 0 0 0,1 1 0 0 0,0 0 1 0 0,1 0-1 0 0,0-1 0 0 0,0 1 0 0 0,1 0 0 0 0,1-1 0 0 0,-1 0 0 0 0,2 1 0 0 0,-1-1 0 0 0,1 0 0 0 0,10 16 1 0 0,-10-19-292 0 0,28 36 49 0 0,-29-38-858 0 0,1 0 0 0 0,0-1 0 0 0,0 1 0 0 0,7 4 0 0 0,8 1-4753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5:56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11 11519 0 0,'-4'-11'3606'0'0,"17"57"-191"0"0,-8-28-3058 0 0,2 0 0 0 0,0 0-1 0 0,16 27 1 0 0,24 30 230 0 0,4-1 0 0 0,89 100-1 0 0,-114-143-500 0 0,29 46-1 0 0,-27-36-56 0 0,-7-10-25 0 0,21 43 0 0 0,-41-71-102 0 0,0 0-1 0 0,0 0 1 0 0,0 0-1 0 0,0 0 1 0 0,0 0-1 0 0,0 0 1 0 0,-1 6-1 0 0,1-5-287 0 0,-1-1-790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5:57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1 10591 0 0,'0'0'964'0'0,"0"2"-794"0"0,-7 17 635 0 0,0 0-1 0 0,-1-1 1 0 0,-14 23 0 0 0,11-19 10 0 0,-17 26 417 0 0,-39 54 0 0 0,-42 41-1023 0 0,81-107-95 0 0,-145 166-265 0 0,144-173-483 0 0,-1-1 0 0 0,-1-2-1 0 0,-2-1 1 0 0,-50 30-1 0 0,71-48-1421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5:57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155 103 11055 0 0,'0'0'506'0'0,"-2"0"-10"0"0,0-1-402 0 0,-14 2 232 0 0,27-4 6182 0 0,9-6-4228 0 0,61-22-2719 0 0,-48 21 448 0 0,7-3-232 0 0,0 2 0 0 0,1 2 0 0 0,64-7 0 0 0,-54 16-2043 0 0,-33 3 140 0 0</inkml:trace>
  <inkml:trace contextRef="#ctx0" brushRef="#br0" timeOffset="1">1 515 9215 0 0,'0'0'831'0'0,"2"0"-686"0"0,46-13 1743 0 0,-34 10 91 0 0,-1-2 0 0 0,24-11 0 0 0,1 0-264 0 0,207-70 2070 0 0,-239 84-3995 0 0,72-25-804 0 0,-27 8-5463 0 0,-20 6-339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5:57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782 47 13359 0 0,'3'-7'341'0'0,"1"0"0"0"0,-1 0 0 0 0,1 1 1 0 0,9-13 8250 0 0,-33 24-8485 0 0,-94 44-1143 0 0,-64 22-1249 0 0,160-66 1746 0 0,0-1 0 0 0,-1-1 0 0 0,1-1 0 0 0,-33 1 1 0 0,36-3 234 0 0,0-1 0 0 0,1 0-1 0 0,-1-2 1 0 0,1 1 0 0 0,0-2 0 0 0,-22-7 0 0 0,32 9 182 0 0,0 1 1 0 0,0-1-1 0 0,0 0 0 0 0,0 0 0 0 0,1-1 1 0 0,-1 1-1 0 0,1-1 0 0 0,-6-5 0 0 0,8 6 20 0 0,2 2 200 0 0,0 0 1 0 0,0 0 0 0 0,0-1-1 0 0,1 1 1 0 0,-1 0 0 0 0,0 0-1 0 0,0 0 1 0 0,0 0 0 0 0,0 0-1 0 0,0 0 1 0 0,0 0 0 0 0,0 1-1 0 0,0-1 1 0 0,0 0 0 0 0,0 0-1 0 0,0 1 1 0 0,2 0 0 0 0,-3 1-47 0 0,1-1 0 0 0,0 1 1 0 0,-1-1-1 0 0,1 1 0 0 0,-1 0 1 0 0,0-1-1 0 0,0 1 0 0 0,1 0 1 0 0,-1 0-1 0 0,0-1 0 0 0,0 1 1 0 0,-1 0-1 0 0,1-1 1 0 0,0 1-1 0 0,0 0 0 0 0,-1-1 1 0 0,1 1-1 0 0,-1 0 0 0 0,0-1 1 0 0,1 1-1 0 0,-1-1 0 0 0,0 1 1 0 0,-1 1-1 0 0,-4 6 106 0 0,0-1 0 0 0,-14 14 0 0 0,12-13-22 0 0,-115 126 340 0 0,117-128-470 0 0,1-1 0 0 0,0 2 0 0 0,-6 13 0 0 0,4-8 30 0 0,0-1-1 0 0,-10 13 0 0 0,16-24-107 0 0,0 0 67 0 0,1-1 0 0 0,0 0 1 0 0,0 0-1 0 0,-1 1 1 0 0,1-1-1 0 0,0 0 0 0 0,0 0 1 0 0,-1 1-1 0 0,1-1 0 0 0,0 0 1 0 0,0 1-1 0 0,0-1 1 0 0,0 0-1 0 0,-1 1 0 0 0,1-1 1 0 0,0 0-1 0 0,0 1 1 0 0,0-1-1 0 0,0 0 0 0 0,0 1 1 0 0,0-1-1 0 0,0 1 1 0 0,0-1-1 0 0,0 0 0 0 0,0 1 1 0 0,0-1-1 0 0,0 0 1 0 0,0 1-1 0 0,0-1 0 0 0,0 0 1 0 0,1 1-1 0 0,-1-1 1 0 0,0 0-1 0 0,0 1 0 0 0,0-1 1 0 0,0 0-1 0 0,1 1 0 0 0,-1-1 1 0 0,0 0-1 0 0,0 0 1 0 0,1 1-1 0 0,-1-1 0 0 0,0 0 1 0 0,1 0-1 0 0,-1 1 1 0 0,14 10-110 0 0,-10-9 82 0 0,0-1-1 0 0,0 0 0 0 0,-1 0 0 0 0,1-1 1 0 0,0 1-1 0 0,0-1 0 0 0,0 0 1 0 0,0 0-1 0 0,0 0 0 0 0,5-1 1 0 0,42-10-306 0 0,-43 9 263 0 0,148-31-288 0 0,-136 31 502 0 0,0 0 0 0 0,0 2 0 0 0,0 0 1 0 0,0 1-1 0 0,38 7 0 0 0,-43-5-6 0 0,-1 1 0 0 0,0 1-1 0 0,0 0 1 0 0,0 1 0 0 0,0 0-1 0 0,-1 1 1 0 0,23 17 0 0 0,-28-18-54 0 0,0 1 1 0 0,0-1-1 0 0,-1 2 1 0 0,0-1-1 0 0,-1 1 1 0 0,0 0-1 0 0,0 1 1 0 0,-1-1-1 0 0,0 1 0 0 0,0 0 1 0 0,-1 0-1 0 0,5 15 1 0 0,-6-15 54 0 0,-1 0 1 0 0,0-1-1 0 0,-1 1 1 0 0,0 0-1 0 0,0 0 1 0 0,-1 16-1 0 0,0-20-25 0 0,-1 0-1 0 0,0-1 1 0 0,0 1-1 0 0,0 0 1 0 0,-1-1-1 0 0,1 1 1 0 0,-1-1-1 0 0,0 1 1 0 0,-1-1 0 0 0,1 0-1 0 0,-1 0 1 0 0,1 0-1 0 0,-1 0 1 0 0,-5 4-1 0 0,-3 3 79 0 0,-1-1 0 0 0,-1-1-1 0 0,1 0 1 0 0,-29 15 0 0 0,10-9-143 0 0,-39 12-1 0 0,31-15-187 0 0,0-3 0 0 0,-46 5-1 0 0,83-13 141 0 0,-10 0 36 0 0,-1 0-1 0 0,0 0 1 0 0,-14-2-1 0 0,-6-4-1359 0 0,28 4 121 0 0,0-1 0 0 0,1 0 0 0 0,-1 1 0 0 0,-5-4 0 0 0,-1-4-5524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5:58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10735 0 0,'0'0'979'0'0,"0"2"-808"0"0,2 6-43 0 0,0 1 0 0 0,1-1 0 0 0,0 1 0 0 0,1-1 0 0 0,-1 0 0 0 0,1-1 0 0 0,1 1 0 0 0,6 8 0 0 0,49 57 838 0 0,-19-26-498 0 0,243 285 5238 0 0,-247-293-5243 0 0,-1 2 1 0 0,-3 1 0 0 0,43 69 0 0 0,-65-92-401 0 0,-2 0 1 0 0,0 1-1 0 0,-1 0 0 0 0,8 37 1 0 0,-13-42-44 0 0,0 1 0 0 0,-1 0 0 0 0,-1 1 0 0 0,-1-1 0 0 0,0 0 0 0 0,-1 0 0 0 0,-4 19-1 0 0,-1-9 85 0 0,-1 0-1 0 0,-1 0 0 0 0,-1-1 0 0 0,-2 0 0 0 0,0-1 1 0 0,-28 44-1 0 0,1-14-168 0 0,-71 80-1 0 0,90-115-426 0 0,-32 26 0 0 0,37-34-279 0 0,13-10-235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5:58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15231 0 0,'0'0'1727'0'0,"1"-1"-1159"0"0,3-2-293 0 0,0 1 1 0 0,0 0-1 0 0,0 0 1 0 0,0 0-1 0 0,0 0 0 0 0,0 1 1 0 0,1-1-1 0 0,4 0 1 0 0,40-5 270 0 0,-29 5-290 0 0,69-7 574 0 0,32-5-20 0 0,5-3-54 0 0,-72 16-7152 0 0,-34 3-820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5:59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12895 0 0,'0'0'3342'0'0,"6"6"-1254"0"0,-3-4-1903 0 0,1 0 1 0 0,0-1-1 0 0,0 0 1 0 0,0 0-1 0 0,0 0 1 0 0,0 0-1 0 0,0-1 1 0 0,1 1-1 0 0,-1-1 1 0 0,0 0-1 0 0,0 0 1 0 0,6-2-1 0 0,1 2 90 0 0,199-20 1605 0 0,-23 1-1308 0 0,-166 18-729 0 0,24-1-6088 0 0,-16 2-1081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6:05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408 267 2759 0 0,'-1'2'207'0'0,"-3"8"4444"0"0,6-11-4146 0 0,72-35 5043 0 0,-75 37-5430 0 0,0 1-1 0 0,-1-1 1 0 0,1 0 0 0 0,0 1-1 0 0,-1-1 1 0 0,1 0 0 0 0,0 0-1 0 0,-1 0 1 0 0,0 0-1 0 0,1 0 1 0 0,-3 1 0 0 0,2-1 63 0 0,-8 5 449 0 0,1 0 0 0 0,1 1-1 0 0,-15 15 1 0 0,21-21 363 0 0,13 7-633 0 0,0-1-105 0 0,1 0 0 0 0,0-1 0 0 0,25 9 0 0 0,-4-2 188 0 0,-24-9-387 0 0,0-1 0 0 0,1 0-1 0 0,-1-1 1 0 0,0 0 0 0 0,1-1 0 0 0,-1 0 0 0 0,1 0 0 0 0,0-1-1 0 0,-1-1 1 0 0,1 1 0 0 0,-1-1 0 0 0,1-1 0 0 0,17-5 0 0 0,7-4 286 0 0,1-2 0 0 0,44-24 0 0 0,-30 14-229 0 0,-37 17-279 0 0,0 1 0 0 0,0-2 0 0 0,0 1 0 0 0,-1-2-1 0 0,0 0 1 0 0,0 0 0 0 0,17-17 0 0 0,-26 21 86 0 0,1 1 0 0 0,-1-1 0 0 0,0 0 0 0 0,0 1 1 0 0,0-1-1 0 0,-1 0 0 0 0,0 0 0 0 0,1 0 0 0 0,-1-1 0 0 0,-1 1 1 0 0,1 0-1 0 0,-1 0 0 0 0,1 0 0 0 0,-1-1 0 0 0,0 1 0 0 0,-1 0 1 0 0,1 0-1 0 0,-1-1 0 0 0,0 1 0 0 0,0 0 0 0 0,0 0 0 0 0,0 0 1 0 0,-4-7-1 0 0,2 4 49 0 0,0 1 0 0 0,-1 0 0 0 0,0 0 0 0 0,0 0 1 0 0,0 0-1 0 0,0 0 0 0 0,-1 1 0 0 0,0 0 0 0 0,0 0 0 0 0,-1 0 0 0 0,0 1 1 0 0,1-1-1 0 0,-9-3 0 0 0,7 4 8 0 0,-1 1 0 0 0,1 0 0 0 0,0 1 0 0 0,-1 0 0 0 0,1 0 0 0 0,-1 0 0 0 0,0 1 0 0 0,0 0 0 0 0,1 0 1 0 0,-1 1-1 0 0,0 0 0 0 0,0 1 0 0 0,0 0 0 0 0,1 0 0 0 0,-1 0 0 0 0,0 1 0 0 0,1 0 0 0 0,-1 1 0 0 0,-11 5 0 0 0,-16 10-96 0 0,0 1-1 0 0,-34 27 1 0 0,-6 2-149 0 0,-28 16-52 0 0,3 4 1 0 0,-130 116 0 0 0,217-173 318 0 0,1 1 0 0 0,1 0 0 0 0,0 0-1 0 0,1 1 1 0 0,0 1 0 0 0,-13 25 0 0 0,21-35 47 0 0,-1 1 0 0 0,2 0 0 0 0,-1-1 0 0 0,0 1 0 0 0,1 0 0 0 0,0 0 0 0 0,0 0 0 0 0,1 0 0 0 0,-1 0-1 0 0,1 1 1 0 0,0-1 0 0 0,0 0 0 0 0,1 0 0 0 0,0 0 0 0 0,-1 0 0 0 0,2 0 0 0 0,-1 0 0 0 0,1 0 0 0 0,-1-1 0 0 0,1 1 0 0 0,1 0 0 0 0,-1-1 0 0 0,1 1 0 0 0,-1-1 0 0 0,5 4 0 0 0,0 1 82 0 0,1-1 1 0 0,-1 0 0 0 0,2-1-1 0 0,-1 0 1 0 0,1-1-1 0 0,0 1 1 0 0,1-2 0 0 0,16 9-1 0 0,-4-5 32 0 0,1 0 0 0 0,44 9 0 0 0,-39-13-29 0 0,0 0 0 0 0,1-3 1 0 0,-1 0-1 0 0,1-1 0 0 0,52-7 0 0 0,-21-3 760 0 0,101-31-1 0 0,-92 23-194 0 0,-39 10-388 0 0,-1-1 0 0 0,1-1 0 0 0,31-15 0 0 0,-41 12-256 0 0,-39 10-513 0 0,8 5 48 0 0,-1 0 0 0 0,1 1 0 0 0,-1 0 0 0 0,1 1 0 0 0,0 0 0 0 0,1 0 0 0 0,-1 2 0 0 0,-10 7 0 0 0,-25 14-3025 0 0,31-22 1882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4:53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928 1 11519 0 0,'0'0'887'0'0,"-2"2"-440"0"0,-21 24 1034 0 0,-32 46 1 0 0,16-20-499 0 0,-39 50-979 0 0,4 2 0 0 0,-87 167 0 0 0,-161 389 132 0 0,268-548-49 0 0,42-92-62 0 0,0 0 0 0 0,-2 0 1 0 0,-18 21-1 0 0,29-37-22 0 0,3-3 3 0 0,-1 0 0 0 0,0 0-1 0 0,1 0 1 0 0,-1 0-1 0 0,0 0 1 0 0,1 0 0 0 0,-1 0-1 0 0,0 0 1 0 0,0-1-1 0 0,0 1 1 0 0,0 0 0 0 0,-1 0-1 0 0,1-1 1 0 0,0 0-1 0 0,0 0 0 0 0,0 0 1 0 0,0 0-1 0 0,0 0 1 0 0,0 0-1 0 0,0 0 1 0 0,0 0-1 0 0,0-1 0 0 0,0 1 1 0 0,0 0-1 0 0,1-1 1 0 0,-1 1-1 0 0,0-1 1 0 0,0 1-1 0 0,0-1 0 0 0,1 1 1 0 0,-1-1-1 0 0,0 0 1 0 0,0 1-1 0 0,1-1 0 0 0,-1 0 1 0 0,1 0-1 0 0,-1 1 1 0 0,0-1-1 0 0,1 0 1 0 0,0 0-1 0 0,-1 0 0 0 0,1 0 1 0 0,-1 1-1 0 0,1-1 1 0 0,0 0-1 0 0,0-1 0 0 0,-1 0-1 0 0,-2-5-54 0 0,1-1-1 0 0,1 0 1 0 0,-1 1 0 0 0,1-1-1 0 0,0 0 1 0 0,1 0-1 0 0,0 0 1 0 0,0 0 0 0 0,1 1-1 0 0,0-1 1 0 0,0 0-1 0 0,1 0 1 0 0,-1 1 0 0 0,7-14-1 0 0,-2 5-95 0 0,1 0 0 0 0,1 1 0 0 0,0 0 0 0 0,1 0 0 0 0,19-23 0 0 0,-15 24-22 0 0,0 1-1 0 0,1 0 0 0 0,1 0 1 0 0,0 2-1 0 0,0 0 1 0 0,1 1-1 0 0,0 0 0 0 0,33-13 1 0 0,-31 15 226 0 0,1 2-1 0 0,1 0 1 0 0,-1 1-1 0 0,1 1 1 0 0,0 0 0 0 0,0 2-1 0 0,0 0 1 0 0,23 2 0 0 0,-26 1 98 0 0,-1 1 0 0 0,1 1 0 0 0,-1 0 0 0 0,1 1 0 0 0,-1 1 0 0 0,0 0 0 0 0,-1 2 0 0 0,21 10 0 0 0,-29-13-33 0 0,0 1 0 0 0,1 0-1 0 0,-2 0 1 0 0,1 1-1 0 0,0 0 1 0 0,-1 0 0 0 0,9 13-1 0 0,-11-14-36 0 0,-1 0 1 0 0,0 0-1 0 0,0 1 0 0 0,-1-1 0 0 0,0 1 0 0 0,0-1 0 0 0,0 1 0 0 0,-1 0 0 0 0,1 0 1 0 0,-1-1-1 0 0,-1 1 0 0 0,1 8 0 0 0,-2-7 18 0 0,1 0-1 0 0,-1-1 1 0 0,-1 1-1 0 0,1-1 1 0 0,-1 1 0 0 0,0-1-1 0 0,-1 0 1 0 0,1 1 0 0 0,-1-1-1 0 0,-1-1 1 0 0,-6 11 0 0 0,2-5 143 0 0,-1 0 0 0 0,0-1 0 0 0,0-1 1 0 0,-21 17-1 0 0,4-7 155 0 0,-2-2 0 0 0,-54 27 1 0 0,-65 18-86 0 0,135-57-324 0 0,-85 30-129 0 0,97-35 105 0 0,-1 0-1 0 0,1 0 1 0 0,0-1-1 0 0,0 1 1 0 0,-1 0 0 0 0,1 0-1 0 0,0 0 1 0 0,0 0-1 0 0,0 0 1 0 0,-1 0-1 0 0,1 0 1 0 0,0-1-1 0 0,0 1 1 0 0,0 0 0 0 0,0 0-1 0 0,0 0 1 0 0,-1-1-1 0 0,1 1 1 0 0,0 0-1 0 0,0 0 1 0 0,0 0 0 0 0,0-1-1 0 0,0 1 1 0 0,0 0-1 0 0,0 0 1 0 0,0 0-1 0 0,-1-1 1 0 0,1 1-1 0 0,0 0 1 0 0,0 0 0 0 0,0-1-1 0 0,0 1 1 0 0,0 0-1 0 0,0 0 1 0 0,0-1-1 0 0,1 1 1 0 0,-1 0 0 0 0,5-12-1237 0 0,8-4-62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6:06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45 127 13903 0 0,'0'0'638'0'0,"-9"0"211"0"0,4 0-445 0 0,0 0 1 0 0,-1 1 0 0 0,1-1-1 0 0,-9 4 4540 0 0,15-3-4716 0 0,3 1-171 0 0,-1-1 0 0 0,1 1 0 0 0,0-1 0 0 0,-1 0 0 0 0,1 0-1 0 0,0 0 1 0 0,0 0 0 0 0,0-1 0 0 0,0 1 0 0 0,0-1-1 0 0,-1 0 1 0 0,1-1 0 0 0,7 0 0 0 0,7-2 163 0 0,28-8-1 0 0,-42 9-191 0 0,190-68 354 0 0,-71 23-760 0 0,-101 40-284 0 0,-5 6-3646 0 0,-8 1-2554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6:0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37 5983 0 0,'4'-9'638'0'0,"-4"9"-226"0"0,1-1 1 0 0,-1 0 0 0 0,1 0-1 0 0,-1 0 1 0 0,0 0-1 0 0,0 0 1 0 0,1 0 0 0 0,-1 0-1 0 0,0 0 1 0 0,0 0 0 0 0,0 0-1 0 0,0 0 1 0 0,0-1-1 0 0,0 1 1 0 0,0 0 0 0 0,-1 0-1 0 0,1 0 1 0 0,0 0-1 0 0,-1-1 1 0 0,1 2-306 0 0,-1-1 0 0 0,1 1-1 0 0,-1-1 1 0 0,1 1 0 0 0,-1-1 0 0 0,0 1-1 0 0,1-1 1 0 0,-1 1 0 0 0,1 0 0 0 0,-1-1 0 0 0,0 1-1 0 0,1 0 1 0 0,-1 0 0 0 0,0-1 0 0 0,1 1-1 0 0,-1 0 1 0 0,0 0 0 0 0,0 0 0 0 0,-1 0-1 0 0,-1 0-47 0 0,0 0-1 0 0,0 0 1 0 0,-1 1-1 0 0,1-1 0 0 0,0 1 1 0 0,0 0-1 0 0,0 0 1 0 0,-4 1-1 0 0,5-1 18 0 0,-1 0-24 0 0,0 1 0 0 0,0-1-1 0 0,1 1 1 0 0,-1-1 0 0 0,1 1-1 0 0,-1 0 1 0 0,1 0 0 0 0,0 0-1 0 0,-1 0 1 0 0,1 1 0 0 0,0-1-1 0 0,1 1 1 0 0,-1-1 0 0 0,0 1-1 0 0,1-1 1 0 0,-3 6 0 0 0,4-8-47 0 0,0 1 0 0 0,0-1 1 0 0,0 1-1 0 0,-1-1 1 0 0,1 1-1 0 0,0-1 1 0 0,0 1-1 0 0,0-1 1 0 0,0 1-1 0 0,0-1 1 0 0,1 0-1 0 0,-1 1 0 0 0,0-1 1 0 0,0 1-1 0 0,0-1 1 0 0,0 1-1 0 0,0-1 1 0 0,1 1-1 0 0,-1-1 1 0 0,0 0-1 0 0,0 1 1 0 0,1-1-1 0 0,-1 0 1 0 0,0 1-1 0 0,1-1 0 0 0,-1 0 1 0 0,0 1-1 0 0,1-1 1 0 0,-1 0-1 0 0,0 1 1 0 0,1-1-1 0 0,-1 0 1 0 0,1 0-1 0 0,0 1 1 0 0,15 4 121 0 0,-4-5-36 0 0,-1 0-1 0 0,1-1 1 0 0,-1 0 0 0 0,0 0-1 0 0,18-5 1 0 0,14-3 185 0 0,-31 8-202 0 0,24-4 432 0 0,73-1 0 0 0,-80 11 176 0 0,-30 8-478 0 0,0-10-194 0 0,0 1 0 0 0,0-1 0 0 0,0 0 0 0 0,0 1 0 0 0,-1-1 0 0 0,1 0-1 0 0,-1 0 1 0 0,0 0 0 0 0,0 0 0 0 0,0-1 0 0 0,-1 1 0 0 0,1 0 0 0 0,-1-1 0 0 0,1 1-1 0 0,-6 2 1 0 0,-4 4 9 0 0,-1-1 0 0 0,-18 9-1 0 0,15-9 11 0 0,-124 60 101 0 0,1 0-428 0 0,121-59 103 0 0,16-9 91 0 0,4 0-356 0 0,18 5 448 0 0,63 28 204 0 0,-42-12-197 0 0,-3 0 64 0 0,-32-19-58 0 0,-1 0 1 0 0,1 1 0 0 0,-1 0-1 0 0,0 0 1 0 0,0 0 0 0 0,0 1 0 0 0,-1 0-1 0 0,1 0 1 0 0,4 5 0 0 0,-7-6 26 0 0,0 0 1 0 0,0-1 0 0 0,-1 1-1 0 0,1 0 1 0 0,-1 0 0 0 0,1 0-1 0 0,-1 1 1 0 0,0-1 0 0 0,0 0-1 0 0,0 0 1 0 0,-1 1 0 0 0,1-1-1 0 0,-1 0 1 0 0,0 1 0 0 0,0-1 0 0 0,0 0-1 0 0,-1 6 1 0 0,0 0 23 0 0,-1 0 0 0 0,0 0 1 0 0,0 0-1 0 0,-1-1 0 0 0,0 1 0 0 0,-1-1 1 0 0,-5 10-1 0 0,6-14-23 0 0,1 0 1 0 0,-1 0-1 0 0,0 0 0 0 0,0-1 0 0 0,0 0 1 0 0,-1 1-1 0 0,1-1 0 0 0,-1 0 1 0 0,0-1-1 0 0,0 1 0 0 0,0 0 0 0 0,0-1 1 0 0,0 0-1 0 0,0 0 0 0 0,-9 2 0 0 0,-31 6 378 0 0,-45 3-1 0 0,46-8-121 0 0,-56 15 0 0 0,82-15-247 0 0,1 0 1 0 0,-21 11-1 0 0,36-15-130 0 0,3-2-1731 0 0,10-3 15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6:0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670 128 6823 0 0,'0'0'831'0'0,"-1"0"-268"0"0,-25 4 1600 0 0,9-2-1558 0 0,0 1 0 0 0,1 1 0 0 0,-19 5 1 0 0,34-8-224 0 0,-12 7 5092 0 0,21-9-4492 0 0,9-4-685 0 0,-1-1-1 0 0,1 0 1 0 0,20-13-1 0 0,11-3-51 0 0,-14 7-111 0 0,163-61 428 0 0,-192 74-539 0 0,1 0 0 0 0,0 1-1 0 0,0 0 1 0 0,0 0 0 0 0,0 0 0 0 0,0 1 0 0 0,10 0-1 0 0,-5 3-11 0 0,-10-2-9 0 0,0 0-1 0 0,-1 0 1 0 0,1 0-1 0 0,0 0 1 0 0,-1 0-1 0 0,1 0 1 0 0,-1 1-1 0 0,1-1 1 0 0,-1 0-1 0 0,1 0 1 0 0,-1 1-1 0 0,0-1 1 0 0,0 0-1 0 0,1 1 1 0 0,-1-1 0 0 0,0 0-1 0 0,0 0 1 0 0,-1 1-1 0 0,1-1 1 0 0,0 2-1 0 0,-8 27 31 0 0,2-15-23 0 0,-1 0 1 0 0,-1 0-1 0 0,-1-1 0 0 0,0 0 1 0 0,0-1-1 0 0,-1 0 0 0 0,-12 11 1 0 0,-8 6 43 0 0,-51 39 0 0 0,47-44-150 0 0,-2-2-1 0 0,-76 36 0 0 0,89-50-71 0 0,-1 0 0 0 0,0-1-1 0 0,-36 6 1 0 0,54-12 146 0 0,4-2 14 0 0,0 1 0 0 0,0-1 0 0 0,-1 0 0 0 0,1 1 0 0 0,0-1 0 0 0,-1 0 0 0 0,1 0 0 0 0,0-1 0 0 0,-1 1 0 0 0,1 0 0 0 0,-3-2 0 0 0,25-7-119 0 0,4 1 102 0 0,0 1 0 0 0,43-6-1 0 0,53 0 40 0 0,-68 8-19 0 0,-23 2 20 0 0,19-2 71 0 0,74 1-1 0 0,-118 4-69 0 0,0 0 0 0 0,0 1 0 0 0,-1-1-1 0 0,1 1 1 0 0,6 2 0 0 0,-2 3 65 0 0,-7-4-64 0 0,0 0 0 0 0,0 0-1 0 0,0 0 1 0 0,0 0 0 0 0,-1 1 0 0 0,1-1 0 0 0,-1 0-1 0 0,0 0 1 0 0,0 0 0 0 0,0 1 0 0 0,0-1-1 0 0,0 0 1 0 0,0 0 0 0 0,0 0 0 0 0,-1 0 0 0 0,0 4-1 0 0,-1 3 44 0 0,-1 0 0 0 0,-6 14-1 0 0,-3 0 16 0 0,-1 0 0 0 0,-1-1 0 0 0,0 0 0 0 0,-2-1 1 0 0,-1-1-1 0 0,0-1 0 0 0,-2 0 0 0 0,0-1 0 0 0,-1-1 0 0 0,0-1 0 0 0,-31 18 0 0 0,7-8 90 0 0,-2-3 0 0 0,0-1 0 0 0,-1-2-1 0 0,-92 25 1 0 0,-4-10-12 0 0,112-29-109 0 0,-2-2-1 0 0,-48 2 1 0 0,58-7-24 0 0,0 0-1 0 0,0-2 1 0 0,-31-8 0 0 0,51 10 23 0 0,-2-5-20 0 0,1 0 4 0 0,4 5-114 0 0,2 1-694 0 0,-2-1 754 0 0,38-4-1469 0 0,-11 2-4238 0 0,-4-1-1028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6:09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1 9503 0 0,'0'0'7010'0'0,"1"0"-6588"0"0,19 0 3380 0 0,-22 0-3657 0 0,-32 11 81 0 0,-2 1-200 0 0,-45 20-1 0 0,79-31-27 0 0,-91 45-793 0 0,-148 49-1 0 0,195-84-477 0 0,44-10 803 0 0,9-9-1057 0 0,-1 3 1357 0 0,0-1-1 0 0,0 1 1 0 0,1 1 0 0 0,0-1 0 0 0,0 1 0 0 0,0 0-1 0 0,0 1 1 0 0,12-5 0 0 0,12-6 408 0 0,-31 14-214 0 0,0 0 1 0 0,1 0-1 0 0,-1-1 0 0 0,0 1 1 0 0,1 0-1 0 0,-1 0 0 0 0,0 0 1 0 0,1 0-1 0 0,-1 0 1 0 0,0 0-1 0 0,0 0 0 0 0,1 0 1 0 0,-1 0-1 0 0,0 0 0 0 0,1 0 1 0 0,-1 0-1 0 0,0 0 0 0 0,1 0 1 0 0,-1 0-1 0 0,0 0 0 0 0,1 0 1 0 0,-1 0-1 0 0,0 1 0 0 0,0-1 1 0 0,1 0-1 0 0,-1 0 1 0 0,0 0-1 0 0,1 0 0 0 0,-1 1 1 0 0,0-1-1 0 0,0 0 0 0 0,1 0 1 0 0,-1 0-1 0 0,0 1 0 0 0,0-1 1 0 0,0 0-1 0 0,0 0 0 0 0,1 1 1 0 0,-1-1-1 0 0,0 0 1 0 0,0 1-1 0 0,0-1 0 0 0,0 0 1 0 0,0 1-1 0 0,0-1 0 0 0,0 0 1 0 0,0 1-1 0 0,0-1 0 0 0,0 0 1 0 0,0 0-1 0 0,0 1 0 0 0,0 0 1 0 0,-1 18 465 0 0,-4 0-294 0 0,-2 1 0 0 0,0-1 0 0 0,-1-1-1 0 0,-1 1 1 0 0,-15 22 0 0 0,18-30-82 0 0,-1-1 1 0 0,0 1-1 0 0,-12 12 0 0 0,30-22-26 0 0,0-2-85 0 0,-1 0 0 0 0,1-1 0 0 0,-1 0-1 0 0,0-1 1 0 0,21-8 0 0 0,-19 6-5 0 0,1 1 1 0 0,24-5 0 0 0,-32 8 0 0 0,-1 1 1 0 0,0 0 0 0 0,1 0-1 0 0,-1 0 1 0 0,1 0 0 0 0,-1 1-1 0 0,0-1 1 0 0,1 1 0 0 0,-1 0-1 0 0,0 1 1 0 0,0-1 0 0 0,8 4-1 0 0,48 34 1 0 0,-42-27 0 0 0,0-1 0 0 0,24 12 0 0 0,33 7 486 0 0,-74-29 259 0 0,-1 1-706 0 0,0 0 0 0 0,0 1 0 0 0,0-1 0 0 0,-1 1 0 0 0,1-1 0 0 0,-1 0 1 0 0,0 1-1 0 0,0-1 0 0 0,0 0 0 0 0,0 0 0 0 0,0 0 0 0 0,0 1 0 0 0,0-1 0 0 0,-1-1 0 0 0,1 1 0 0 0,-3 2 0 0 0,-5 6 113 0 0,-16 13-1 0 0,19-17-79 0 0,-6 4-12 0 0,-1 1 0 0 0,0-2 0 0 0,0 0 0 0 0,-1 0 1 0 0,-15 7-1 0 0,2-5 92 0 0,0 0 1 0 0,-1-2-1 0 0,-54 11 0 0 0,70-18-112 0 0,-20 4 76 0 0,-37 11 0 0 0,60-14-111 0 0,0 0-1 0 0,1 1 1 0 0,-1-1 0 0 0,1 2-1 0 0,0-1 1 0 0,0 2-1 0 0,0-1 1 0 0,-12 12-1 0 0,19-16-125 0 0,2 0-56 0 0,1 1-383 0 0,0-1 1 0 0,-1 0 0 0 0,1 1-1 0 0,0-1 1 0 0,0 0 0 0 0,-1 0-1 0 0,1-1 1 0 0,0 1-1 0 0,0 0 1 0 0,4 0 0 0 0,13 2-6151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6:11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0 219 1375 0 0,'0'0'7008'0'0,"2"1"-6501"0"0,3 1-281 0 0,-1 0 0 0 0,1 0 1 0 0,0 0-1 0 0,-1-1 0 0 0,1 0 0 0 0,0 0 0 0 0,0 0 1 0 0,0-1-1 0 0,0 1 0 0 0,0-1 0 0 0,-1 0 0 0 0,6-1 1 0 0,10-2 1308 0 0,34-9 0 0 0,-40 8-718 0 0,0 1 1 0 0,1 0-1 0 0,23-1 0 0 0,22 1 4 0 0,101-18 1 0 0,-108 11-859 0 0,2 3 1 0 0,80 0-1 0 0,-77 11 41 0 0,22 1-74 0 0,-53-5 60 0 0,5 0 8 0 0,0 0 1 0 0,38-7 0 0 0,21-11-6 0 0,-38 6 31 0 0,0 3-1 0 0,91-4 1 0 0,-41 11-164 0 0,181-28 0 0 0,-142 18-409 0 0,-121 11 506 0 0,-16 0 1 0 0,21 3 4 0 0,-19-1 35 0 0,44 9-58 0 0,-37-7 55 0 0,0-1 0 0 0,-1 0 0 0 0,1-1 0 0 0,0-1 0 0 0,0 0 0 0 0,0 0 0 0 0,0-2 0 0 0,0 0 0 0 0,-1 0 0 0 0,1-1 0 0 0,22-9 0 0 0,15-3 72 0 0,0 2 0 0 0,1 2 0 0 0,84-6 0 0 0,-134 16-66 0 0,7 0-30 0 0,0 0 1 0 0,0 1-1 0 0,0 0 1 0 0,0 0-1 0 0,0 1 0 0 0,0 0 1 0 0,0 1-1 0 0,0 0 1 0 0,13 5-1 0 0,-21-7-74 0 0,1 1 2 0 0,3 1 72 0 0,1-1 0 0 0,-1 0 0 0 0,0 0 0 0 0,1 0 0 0 0,-1 0 0 0 0,0-1 0 0 0,1 0 0 0 0,-1 0 0 0 0,1 0 0 0 0,-1-1 0 0 0,0 1 0 0 0,1-1 0 0 0,-1-1 0 0 0,0 1 0 0 0,0-1 0 0 0,6-2 0 0 0,-9 1 46 0 0,24-1 112 0 0,-24 4-94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6:13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919 29 1375 0 0,'2'0'4379'0'0,"20"-7"2634"0"0,-19 6-6463 0 0,1-1 1 0 0,0 0 0 0 0,0 0 0 0 0,-1 0-1 0 0,1-1 1 0 0,5-4 3128 0 0,-11 6-3635 0 0,0 1-1 0 0,1-1 1 0 0,-1 1 0 0 0,0-1 0 0 0,0 1-1 0 0,1 0 1 0 0,-1 0 0 0 0,0 0 0 0 0,0 0 0 0 0,1 1-1 0 0,-1-1 1 0 0,0 0 0 0 0,0 1 0 0 0,-2 0-1 0 0,-26 11-66 0 0,21-8 95 0 0,-62 27-97 0 0,-122 49-336 0 0,142-61-26 0 0,-99 20 0 0 0,44-22-169 0 0,86-16 484 0 0,0 0 1 0 0,0-1-1 0 0,-26-3 1 0 0,42 3 62 0 0,1-1 0 0 0,-1 0 0 0 0,0 0 0 0 0,0 0 0 0 0,-6-3 0 0 0,10 4 8 0 0,-1-1 1 0 0,1 1-1 0 0,-1 0 0 0 0,1 0 0 0 0,0-1 1 0 0,-1 1-1 0 0,1 0 0 0 0,-1-1 0 0 0,1 1 1 0 0,0 0-1 0 0,-1-1 0 0 0,1 1 0 0 0,0 0 0 0 0,-1-1 1 0 0,1 1-1 0 0,0-1 0 0 0,-1 1 0 0 0,1-1 1 0 0,0-1-12 0 0,-1 1 1 0 0,1 0-1 0 0,0-1 0 0 0,0 1 1 0 0,0-1-1 0 0,0 1 1 0 0,0 0-1 0 0,0-1 1 0 0,1 1-1 0 0,-1 0 1 0 0,0-1-1 0 0,1 1 1 0 0,-1 0-1 0 0,1-1 1 0 0,-1 1-1 0 0,1 0 1 0 0,0 0-1 0 0,0-2 1 0 0,1 1-17 0 0,0 0 0 0 0,0 0 1 0 0,0 0-1 0 0,0 0 0 0 0,0 0 0 0 0,0 0 1 0 0,1 1-1 0 0,4-3 0 0 0,-4 2 10 0 0,1 0 0 0 0,-1 1 1 0 0,1-1-1 0 0,-1 1 0 0 0,1 0 0 0 0,0 0 0 0 0,0 0 0 0 0,0 1 0 0 0,-1-1 0 0 0,1 1 0 0 0,0 0 0 0 0,0 0 0 0 0,0 1 0 0 0,4 0 0 0 0,-4 0 18 0 0,-1 0 0 0 0,1 1 0 0 0,-1-1 0 0 0,1 1 0 0 0,-1 0 0 0 0,0 0 0 0 0,3 2 0 0 0,5 9 0 0 0,-8-7-12 0 0,-1-1 0 0 0,0 1 0 0 0,0-1 0 0 0,2 9 0 0 0,-3 4 0 0 0,-4 1 12 0 0,-3-3 0 0 0,5-12 0 0 0,-1 0 0 0 0,-13 8 0 0 0,5-5 39 0 0,-1-1-1 0 0,-1 0 1 0 0,1 0 0 0 0,-1-2-1 0 0,0 1 1 0 0,-22 4 0 0 0,17-5-5 0 0,1 2 0 0 0,-30 12 1 0 0,27-8-18 0 0,-4 2 24 0 0,0 0-1 0 0,-33 25 0 0 0,55-35 96 0 0,0-2-95 0 0,1 0-1 0 0,0 0 0 0 0,-1 0 0 0 0,1 0 1 0 0,0 0-1 0 0,-1 1 0 0 0,1-1 1 0 0,0 0-1 0 0,-1 0 0 0 0,1 1 1 0 0,0-1-1 0 0,0 0 0 0 0,-1 0 1 0 0,1 1-1 0 0,0-1 0 0 0,0 0 0 0 0,0 0 1 0 0,0 1-1 0 0,-1-1 0 0 0,1 0 1 0 0,0 1-1 0 0,0-1 0 0 0,0 0 1 0 0,0 1-1 0 0,0 0 0 0 0,11-2 139 0 0,0 0-1 0 0,1 0 1 0 0,-1-1-1 0 0,12-4 1 0 0,30-6-80 0 0,-51 11-99 0 0,0 1 0 0 0,0-1 0 0 0,0 0 0 0 0,0 1 0 0 0,0 0 0 0 0,0 0 0 0 0,0-1 0 0 0,0 1 0 0 0,0 0 0 0 0,4 1 0 0 0,-1 0 0 0 0,3-1 0 0 0,-1 1 0 0 0,1-1 0 0 0,-1 2 0 0 0,0-1 0 0 0,0 1 0 0 0,0 0 0 0 0,8 3 0 0 0,3 1 0 0 0,242 58 0 0 0,-234-59 124 0 0,0-2-1 0 0,1-1 1 0 0,41-1-1 0 0,-33-1-29 0 0,-35 0-94 0 0,1 0 4 0 0,0 0 0 0 0,0 0 0 0 0,0 0 0 0 0,1 0 0 0 0,-1 0 0 0 0,0 0 0 0 0,0 0 0 0 0,0 1 0 0 0,0-1 0 0 0,0 0 0 0 0,1 1 0 0 0,-1 0-1 0 0,0 0 0 0 0,0 0-1 0 0,0 0 1 0 0,0 0 0 0 0,0 1-1 0 0,0-1 1 0 0,0 0 0 0 0,-1 0-1 0 0,1 1 1 0 0,0-1 0 0 0,-1 0-1 0 0,1 1 1 0 0,-1-1 0 0 0,1 1-1 0 0,-1-1 1 0 0,0 0 0 0 0,0 1-1 0 0,1-1 1 0 0,-1 1 0 0 0,0-1-1 0 0,0 1 1 0 0,-1-1 0 0 0,1 3-1 0 0,-1 5 34 0 0,-1-1-1 0 0,-5 17 1 0 0,3-13 52 0 0,-3 15 25 0 0,4-14-69 0 0,-1 1 0 0 0,0-1 0 0 0,-8 17 0 0 0,10-26-31 0 0,0 0-1 0 0,0 0 1 0 0,-1-1 0 0 0,1 1 0 0 0,-1-1 0 0 0,0 0 0 0 0,0 1 0 0 0,0-1 0 0 0,0-1-1 0 0,-1 1 1 0 0,1 0 0 0 0,-1-1 0 0 0,0 0 0 0 0,1 0 0 0 0,-6 2 0 0 0,-10 3 73 0 0,0-1 0 0 0,-1-1 1 0 0,-28 4-1 0 0,-62 2 275 0 0,-20 2-82 0 0,-20 12-115 0 0,135-23-122 0 0,5-2-44 0 0,8 0-69 0 0,6 0-442 0 0,0-1 343 0 0,1 0 1 0 0,-1 1-1 0 0,8-4 0 0 0,16-2-1767 0 0,-13 6 734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6:14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36 8751 0 0,'2'-1'10408'0'0,"1"-2"-10169"0"0,0 0 0 0 0,1 0-1 0 0,0 0 1 0 0,0 1 0 0 0,0-1-1 0 0,0 1 1 0 0,0 0 0 0 0,0 0-1 0 0,0 1 1 0 0,1-1 0 0 0,6-1-1 0 0,-5 2-90 0 0,1-1-1 0 0,0 1 1 0 0,0 1-1 0 0,0-1 1 0 0,0 1-1 0 0,0 0 1 0 0,6 1-1 0 0,-12 0-134 0 0,0-1-1 0 0,0 0 1 0 0,0 1-1 0 0,-1-1 1 0 0,1 1-1 0 0,0-1 1 0 0,0 1-1 0 0,-1-1 1 0 0,1 1 0 0 0,0 0-1 0 0,-1-1 1 0 0,1 1-1 0 0,0 0 1 0 0,-1-1-1 0 0,1 1 1 0 0,-1 0-1 0 0,1 0 1 0 0,-1 0-1 0 0,0-1 1 0 0,1 1 0 0 0,-1 0-1 0 0,0 0 1 0 0,0 0-1 0 0,1 1 1 0 0,1 21 21 0 0,-2-14-33 0 0,-1 1 0 0 0,0 0 0 0 0,-1 0 0 0 0,0-1 0 0 0,-1 1 0 0 0,-7 17-1 0 0,-32 55 59 0 0,35-69-48 0 0,-80 138 199 0 0,-74 143 21 0 0,151-264-235 0 0,9-18-174 0 0,1-10 83 0 0,0 0 0 0 0,1-1 0 0 0,-1 1 0 0 0,1 0 0 0 0,0-1 0 0 0,-1 1 0 0 0,1 0-1 0 0,2 2 1 0 0,5 1-2629 0 0,4-4-4695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6:14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12959 0 0,'0'0'2304'0'0,"2"0"-1298"0"0,10-6 258 0 0,0-1 0 0 0,-1 0 0 0 0,14-10 0 0 0,0 0 2858 0 0,-24 19-4042 0 0,4 6-52 0 0,-4-6 101 0 0,1-2-110 0 0,0 1-1 0 0,0-1 1 0 0,0 0-1 0 0,0 0 1 0 0,0 1-1 0 0,0-2 1 0 0,0 1-1 0 0,0 0 1 0 0,0 0-1 0 0,0-1 1 0 0,0 1-1 0 0,0-1 1 0 0,2 0-1 0 0,-2 1-8 0 0,0-1 0 0 0,1 0 0 0 0,-1 1 0 0 0,0-1 0 0 0,0 0 0 0 0,0 0 0 0 0,1 0 0 0 0,-1 0-1 0 0,0-1 1 0 0,0 1 0 0 0,0 0 0 0 0,-1-1 0 0 0,3-1 0 0 0,4-5 48 0 0,-1 2-35 0 0,-5 4 509 0 0,-5 3-468 0 0,-5 2-52 0 0,0 1-1 0 0,1-1 1 0 0,-1 1-1 0 0,1 1 1 0 0,-9 5 0 0 0,1 3-14 0 0,1 1 0 0 0,-14 15 0 0 0,27-27-249 0 0,2-2 14 0 0,7-3-203 0 0,12-10-380 0 0,1-3-1601 0 0,-2-1-5866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6:15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85 12007 0 0,'0'0'547'0'0,"-2"1"-11"0"0,-9 3-469 0 0,5-3 356 0 0,1 1 0 0 0,0-1 1 0 0,0 2-1 0 0,0-1 0 0 0,-9 6 4135 0 0,17-7-4326 0 0,0 0-1 0 0,1 1 0 0 0,-1-1 1 0 0,0-1-1 0 0,1 1 0 0 0,-1 0 1 0 0,1-1-1 0 0,-1 0 0 0 0,1 0 1 0 0,-1 0-1 0 0,6-1 1 0 0,4-1 308 0 0,23-8 1 0 0,-8 3-100 0 0,100-28 657 0 0,77-15-2312 0 0,-157 42-2150 0 0,-37 7 1841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6:1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36 11975 0 0,'-2'1'492'0'0,"-18"15"282"0"0,12-8 5363 0 0,33-10-3469 0 0,100-22 231 0 0,2 0-1826 0 0,-76 21-586 0 0,-10 1-2029 0 0,-14-1-5436 0 0,-16 0-768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4:53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 6911 0 0,'0'0'623'0'0,"-1"2"-514"0"0,-31 44 3765 0 0,-8 13-243 0 0,-45 87 0 0 0,75-126-3285 0 0,-15 36 562 0 0,23-50-836 0 0,0-1 1 0 0,1 0 0 0 0,-1 0-1 0 0,1 0 1 0 0,1 1 0 0 0,-1-1 0 0 0,1 0-1 0 0,0 11 1 0 0,0-14-46 0 0,1-1 0 0 0,-1 0-1 0 0,0 1 1 0 0,1-1 0 0 0,-1 0-1 0 0,1 0 1 0 0,-1 1 0 0 0,1-1 0 0 0,-1 0-1 0 0,1 0 1 0 0,0 0 0 0 0,0 0-1 0 0,-1 0 1 0 0,1 0 0 0 0,0 0 0 0 0,0 0-1 0 0,0 0 1 0 0,0 0 0 0 0,0 0-1 0 0,0 0 1 0 0,1-1 0 0 0,-1 1 0 0 0,0 0-1 0 0,0-1 1 0 0,0 1 0 0 0,1-1-1 0 0,-1 0 1 0 0,0 1 0 0 0,1-1 0 0 0,-1 0-1 0 0,0 0 1 0 0,1 0 0 0 0,-1 0-1 0 0,0 0 1 0 0,1 0 0 0 0,0 0 0 0 0,7-1 100 0 0,-1 0 0 0 0,0-1 0 0 0,0 0 0 0 0,12-5 0 0 0,-17 6-103 0 0,27-10 125 0 0,-1-1 1 0 0,53-33-1 0 0,48-45 179 0 0,-98 65-377 0 0,46-47-1 0 0,-76 71-4 0 0,-2 3-89 0 0,0 3 115 0 0,0 1-1 0 0,0 0 1 0 0,0-1-1 0 0,-1 1 1 0 0,0 0-1 0 0,-3 10 1 0 0,-1 5-10 0 0,1-1-16 0 0,1-9 54 0 0,1 0 1 0 0,1 0-1 0 0,-1 0 0 0 0,2 1 0 0 0,0 18 0 0 0,1-28-6 0 0,-1 0 0 0 0,0 1 0 0 0,1-1 0 0 0,0 0 0 0 0,0 1 0 0 0,-1-1 0 0 0,1 0 0 0 0,1 0 0 0 0,-1 0-1 0 0,0 0 1 0 0,0 0 0 0 0,1 0 0 0 0,-1 0 0 0 0,1 0 0 0 0,0 0 0 0 0,-1-1 0 0 0,1 1 0 0 0,0-1 0 0 0,0 1 0 0 0,0-1 0 0 0,0 0-1 0 0,0 0 1 0 0,0 0 0 0 0,0 0 0 0 0,1 0 0 0 0,-1 0 0 0 0,0-1 0 0 0,1 1 0 0 0,-1-1 0 0 0,0 1 0 0 0,1-1 0 0 0,3 0-1 0 0,9 0-152 0 0,-1 0 0 0 0,1-1-1 0 0,-1 0 1 0 0,0-1 0 0 0,21-6-1 0 0,-4-2-1733 0 0,41-17-1 0 0,-33 9-4600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6:45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510 120 5063 0 0,'3'-1'390'0'0,"0"-1"-316"0"0,19-3 11694 0 0,-46 12-9860 0 0,-28 11 0 0 0,37-12-1836 0 0,0 1 0 0 0,1 1 0 0 0,0 0 0 0 0,0 1 0 0 0,-18 15 0 0 0,-17 18-72 0 0,1 3 0 0 0,-62 76 0 0 0,-3 8 0 0 0,108-122 0 0 0,0 0 0 0 0,-5 13 0 0 0,1-3 0 0 0,0 1-34 0 0,10-11 13 0 0,0-4 10 0 0,5 12-15 0 0,-5-11 20 0 0,2 0-1 0 0,-1 0 1 0 0,0 0 0 0 0,1-1-1 0 0,0 1 1 0 0,-1-1 0 0 0,1 0-1 0 0,1 1 1 0 0,-1-2 0 0 0,7 6-1 0 0,-3-4 19 0 0,0 0-1 0 0,0 0 1 0 0,0-1-1 0 0,0 0 0 0 0,13 3 1 0 0,-1-2 99 0 0,1-1 1 0 0,-1-1 0 0 0,0-1 0 0 0,25-1-1 0 0,-18-1 56 0 0,1-1 0 0 0,-1-1-1 0 0,-1-2 1 0 0,1 0 0 0 0,0-2-1 0 0,37-15 1 0 0,-49 16-119 0 0,32-12 208 0 0,-2-2 0 0 0,61-37 0 0 0,-78 39-49 0 0,0-1 1 0 0,44-42-1 0 0,-63 53-184 0 0,0-1 0 0 0,0 0-1 0 0,-1 0 1 0 0,-1-1 0 0 0,1 0 0 0 0,-2 0 0 0 0,1-1 0 0 0,-1 0 0 0 0,-1 1-1 0 0,0-1 1 0 0,3-17 0 0 0,-5 22-117 0 0,-1 0 1 0 0,0-1-1 0 0,0 1 0 0 0,-1 0 1 0 0,0-1-1 0 0,0 1 0 0 0,0 0 0 0 0,-1 0 1 0 0,0-1-1 0 0,0 1 0 0 0,0 0 1 0 0,-1 0-1 0 0,0 0 0 0 0,0 0 0 0 0,-1 0 1 0 0,0 1-1 0 0,0-1 0 0 0,0 1 1 0 0,-1 0-1 0 0,1 0 0 0 0,-1 0 0 0 0,0 0 1 0 0,-1 0-1 0 0,1 1 0 0 0,-1 0 1 0 0,0 0-1 0 0,-6-4 0 0 0,-76-41-1619 0 0,60 35 1246 0 0,-1-2 1 0 0,-26-19-1 0 0,-6-16-722 0 0,60 50 1083 0 0,0 3 20 0 0,5 34-4850 0 0,0-7-586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6:46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5063 0 0,'0'0'2522'0'0,"2"0"-1878"0"0,79-37 12831 0 0,-87 50-13369 0 0,5-12 12 0 0,-20 16-47 0 0,18-16-71 0 0,-13 17 0 0 0,12-13 92 0 0,6-4-50 0 0,10-8-18 0 0,16-16 386 0 0,-28 23-403 0 0,5-8 1020 0 0,-5 8-1017 0 0,0 0 0 0 0,0 0 1 0 0,0 0-1 0 0,0 0 1 0 0,0-1-1 0 0,0 1 0 0 0,1 0 1 0 0,-1 0-1 0 0,0 0 1 0 0,0 0-1 0 0,0 0 0 0 0,0 0 1 0 0,0 0-1 0 0,0 0 1 0 0,0 0-1 0 0,1-1 1 0 0,-1 1-1 0 0,0 0 0 0 0,0 0 1 0 0,0 0-1 0 0,0 0 1 0 0,0 0-1 0 0,0 0 0 0 0,1 0 1 0 0,-1 0-1 0 0,0 0 1 0 0,0 0-1 0 0,0 0 0 0 0,0 0 1 0 0,0 0-1 0 0,1 0 1 0 0,-1 0-1 0 0,0 0 1 0 0,0 0-1 0 0,0 0 0 0 0,0 0 1 0 0,0 0-1 0 0,0 0 1 0 0,1 1-1 0 0,-1-1 0 0 0,0 0 1 0 0,0 0-1 0 0,0 0 1 0 0,0 0-1 0 0,0 0 0 0 0,0 0 1 0 0,0 0-1 0 0,1 0 1 0 0,-1 0-1 0 0,0 1 0 0 0,0-1 1 0 0,0 0-1 0 0,0 0 1 0 0,0 0-1 0 0,0 0 1 0 0,0 0-1 0 0,0 0 0 0 0,0 1 1 0 0,0-1-1 0 0,0 0 1 0 0,0 0-1 0 0,0 0 0 0 0,0 0 1 0 0,0 0-1 0 0,0 1 1 0 0,0-1-1 0 0,0 0 0 0 0,0 3-52 0 0,-1 3 20 0 0,1-5-47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6:47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34 6911 0 0,'34'-21'1788'0'0,"-29"18"-351"0"0,0 1 0 0 0,1 0 0 0 0,-1 0-1 0 0,11-2 2636 0 0,-16 6-3559 0 0,1 1-412 0 0,-1 1 0 0 0,1-1 1 0 0,-1 0-1 0 0,0 1 0 0 0,0-1 0 0 0,0 0 0 0 0,-1 0 0 0 0,1 1 0 0 0,-1-1 1 0 0,1 0-1 0 0,-1 0 0 0 0,-2 5 0 0 0,-3 6 188 0 0,-12 20-1 0 0,4-8-101 0 0,1 2-49 0 0,-147 322 213 0 0,131-262-293 0 0,2-5 519 0 0,18-66-225 0 0,7-14-287 0 0,0 0 1 0 0,1 0-1 0 0,-1 0 0 0 0,1 0 1 0 0,0 0-1 0 0,0 1 0 0 0,0-1 1 0 0,0 0-1 0 0,0 5 0 0 0,-2-2-86 0 0,2-4 16 0 0,0 0 1 0 0,1-1-1 0 0,-1 1 0 0 0,1 0 1 0 0,-1-1-1 0 0,1 1 1 0 0,-1 0-1 0 0,1 0 0 0 0,0 0 1 0 0,0 2-1 0 0,-1 5 16 0 0,1-7 47 0 0,1 3 920 0 0,6-40-3391 0 0,-6 24 339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6:54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13 8895 0 0,'0'0'808'0'0,"9"-2"-648"0"0,7-8 6214 0 0,-32 21-5957 0 0,-3 4-343 0 0,0 2 0 0 0,2 0 1 0 0,-1 1-1 0 0,2 1 0 0 0,-19 27 0 0 0,-6 8-78 0 0,-153 182 4 0 0,174-212 0 0 0,-34 42 0 0 0,47-56 0 0 0,0 1 0 0 0,1 0 0 0 0,0 0 0 0 0,-7 19 0 0 0,12-27 0 0 0,0-1-1 0 0,0 1 1 0 0,0-1-1 0 0,1 1 1 0 0,-1 0-1 0 0,1-1 1 0 0,-1 1-1 0 0,1 0 1 0 0,0-1-1 0 0,0 1 1 0 0,1 0-1 0 0,-1-1 1 0 0,0 1-1 0 0,1 0 1 0 0,-1-1-1 0 0,1 1 1 0 0,0-1-1 0 0,0 1 1 0 0,0-1-1 0 0,3 5 1 0 0,-2-4 8 0 0,1-1 0 0 0,-1 0 1 0 0,1 0-1 0 0,-1 0 0 0 0,1 0 1 0 0,0 0-1 0 0,-1 0 0 0 0,1-1 0 0 0,0 1 1 0 0,0-1-1 0 0,0 0 0 0 0,0 0 1 0 0,1 0-1 0 0,-1 0 0 0 0,0-1 1 0 0,6 1-1 0 0,5 0 78 0 0,1-1 0 0 0,-1 0 0 0 0,0-1 0 0 0,0 0 0 0 0,0-2 0 0 0,0 1 0 0 0,0-2 0 0 0,0 0 0 0 0,14-6 0 0 0,16-10 473 0 0,54-31 1 0 0,-95 49-526 0 0,-1 1-20 0 0,30-16 425 0 0,-2-2 0 0 0,40-30 0 0 0,-62 42-383 0 0,-1 0 0 0 0,1 0 1 0 0,-1-1-1 0 0,0 0 0 0 0,-1 0 1 0 0,1 0-1 0 0,-2-1 0 0 0,1 0 0 0 0,-1 0 1 0 0,-1 0-1 0 0,0-1 0 0 0,0 0 1 0 0,2-10-1 0 0,-3 8-1 0 0,-2-1-1 0 0,1 1 1 0 0,-2 0 0 0 0,0-1 0 0 0,0 1 0 0 0,-1 0-1 0 0,-1-1 1 0 0,-3-13 0 0 0,1 10-136 0 0,-1-1 0 0 0,-1 0 0 0 0,0 1 0 0 0,-1 0 0 0 0,-12-18 0 0 0,17 30-11 0 0,0 1 0 0 0,-1-1 0 0 0,1 1 0 0 0,-1-1 0 0 0,0 1 0 0 0,0 0 0 0 0,0 1 0 0 0,0-1 0 0 0,-1 0 0 0 0,1 1 0 0 0,-1 0 0 0 0,-7-4 0 0 0,9 5 50 0 0,-1 0 0 0 0,1 1 0 0 0,-1-1 0 0 0,1 1 0 0 0,-1-1 0 0 0,1 1-1 0 0,-1 0 1 0 0,1 0 0 0 0,-1 0 0 0 0,0 0 0 0 0,1 1 0 0 0,-1-1 0 0 0,1 1 0 0 0,-1 0-1 0 0,1-1 1 0 0,0 1 0 0 0,-1 0 0 0 0,1 0 0 0 0,0 1 0 0 0,-1-1 0 0 0,1 0 0 0 0,-2 3 0 0 0,-5 4-246 0 0,1 0 0 0 0,0 0 0 0 0,0 1 0 0 0,1 0 0 0 0,0 1 0 0 0,1 0 1 0 0,0 0-1 0 0,1 0 0 0 0,-7 19 0 0 0,6-15-1339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6:54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49 9503 0 0,'0'0'432'0'0,"2"-9"144"0"0,-2-13-530 0 0,1 5 5043 0 0,-1 25-808 0 0,0 3-4213 0 0,0 0 0 0 0,-1 0 0 0 0,0 0-1 0 0,-5 18 1 0 0,-16 44 180 0 0,13-47-171 0 0,-160 434 566 0 0,163-447-640 0 0,-13 32 10 0 0,2 1-1 0 0,2 1 1 0 0,-9 53-1 0 0,22-91 3 0 0,2 0 0 0 0,-1 0 0 0 0,1 0 0 0 0,2 14 0 0 0,-2-22-103 0 0,0-1 0 0 0,0 1 0 0 0,0-1 0 0 0,0 0 0 0 0,0 1 0 0 0,0-1 0 0 0,1 1 0 0 0,-1-1 0 0 0,0 1 0 0 0,0-1 0 0 0,1 1 0 0 0,-1-1 0 0 0,0 0 0 0 0,0 1 0 0 0,1-1 0 0 0,-1 0 0 0 0,0 1 0 0 0,1-1 0 0 0,-1 0 0 0 0,0 1 0 0 0,1-1 0 0 0,-1 0 0 0 0,1 0 0 0 0,-1 1 0 0 0,1-1 0 0 0,8-3-6803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57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254 300 4143 0 0,'0'0'319'0'0,"0"-2"-210"0"0,3-7 7394 0 0,-9 19-6190 0 0,4-7-1133 0 0,-57 104 2074 0 0,2-4-1541 0 0,50-91-694 0 0,-2 0 0 0 0,0-1 0 0 0,0 0 0 0 0,-1-1 0 0 0,0 0 0 0 0,-15 11 0 0 0,3-5 5 0 0,22-16-13 0 0,-1 1 0 0 0,1-1 0 0 0,-1 1 0 0 0,0-1 0 0 0,1 1 0 0 0,-1-1 0 0 0,0 1 0 0 0,1-1 0 0 0,-1 0 0 0 0,0 1 0 0 0,0-1 0 0 0,1 0 0 0 0,-1 0 0 0 0,0 1 0 0 0,0-1 0 0 0,1 0 0 0 0,-1 0 0 0 0,0 0 0 0 0,0 0 0 0 0,0 0 0 0 0,0 0 0 0 0,1 0 0 0 0,-1 0 0 0 0,0-1 0 0 0,0 1 0 0 0,1 0 0 0 0,-1 0 0 0 0,0-1 0 0 0,0 1 0 0 0,1 0 0 0 0,-1-1 0 0 0,0 1 0 0 0,1-1 0 0 0,-1 1 0 0 0,0-1 0 0 0,1 1 0 0 0,-1-1 0 0 0,1 1 0 0 0,-1-1 0 0 0,1 0 0 0 0,-1 1 0 0 0,1-1 0 0 0,-1 0 0 0 0,1 1 0 0 0,0-1 0 0 0,-1 0 0 0 0,1 0 0 0 0,0 1 0 0 0,0-1 0 0 0,0 0 0 0 0,-1-1 0 0 0,1-3 16 0 0,0 0-1 0 0,0 0 1 0 0,1 0-1 0 0,-1 0 1 0 0,1 0-1 0 0,0 0 0 0 0,1 0 1 0 0,-1 0-1 0 0,1 0 1 0 0,0 1-1 0 0,0-1 1 0 0,1 1-1 0 0,4-8 1 0 0,3-2-18 0 0,0 1 0 0 0,0 0 1 0 0,14-12-1 0 0,139-125-91 0 0,-114 102 350 0 0,3 2 0 0 0,110-75 0 0 0,-134 105-259 0 0,0 1 0 0 0,1 1-1 0 0,41-14 1 0 0,-50 22 38 0 0,0 0 0 0 0,1 2 0 0 0,0 0 0 0 0,0 1 0 0 0,41 1 0 0 0,-53 2-22 0 0,0 1-1 0 0,1 0 1 0 0,-1 0 0 0 0,-1 1 0 0 0,1 0 0 0 0,12 5-1 0 0,-18-6-23 0 0,0 0-1 0 0,0 1 0 0 0,0-1 0 0 0,-1 1 0 0 0,1 0 0 0 0,0 0 1 0 0,-1 0-1 0 0,1 0 0 0 0,-1 0 0 0 0,0 0 0 0 0,0 1 0 0 0,0-1 1 0 0,0 1-1 0 0,0-1 0 0 0,0 1 0 0 0,-1 0 0 0 0,1 0 0 0 0,-1 0 1 0 0,0 0-1 0 0,0 0 0 0 0,1 5 0 0 0,-1 3 5 0 0,0-1-1 0 0,-1 0 1 0 0,0 1-1 0 0,-1-1 0 0 0,0 0 1 0 0,-1 1-1 0 0,0-1 1 0 0,0 0-1 0 0,-1 0 1 0 0,-8 17-1 0 0,0-2 76 0 0,-2-1 0 0 0,-30 44 1 0 0,-67 64 324 0 0,53-69-228 0 0,22-20-101 0 0,-36 55 0 0 0,68-89-126 0 0,5-7-108 0 0,4-4-512 0 0,9-5-304 0 0,3-5-38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57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 5527 0 0,'-1'1'3704'0'0,"-5"16"-1249"0"0,-12 23-1 0 0,-30 41-68 0 0,-10 22-1731 0 0,47-78-482 0 0,-12 40 1 0 0,19-53-126 0 0,2 0 0 0 0,-1 1-1 0 0,2-1 1 0 0,-1 1 0 0 0,2 19 0 0 0,0-28-16 0 0,1 0-1 0 0,-1 0 1 0 0,1 0 0 0 0,0 0-1 0 0,0 0 1 0 0,1-1-1 0 0,-1 1 1 0 0,1 0-1 0 0,0-1 1 0 0,0 1-1 0 0,0-1 1 0 0,0 1 0 0 0,0-1-1 0 0,1 0 1 0 0,0 0-1 0 0,4 4 1 0 0,-5-5 26 0 0,0-1 1 0 0,1 1-1 0 0,-1-1 1 0 0,1 1 0 0 0,-1-1-1 0 0,1 0 1 0 0,-1 0-1 0 0,1 0 1 0 0,0 0-1 0 0,-1 0 1 0 0,1-1-1 0 0,0 1 1 0 0,0-1-1 0 0,-1 0 1 0 0,1 0-1 0 0,0 0 1 0 0,0 0-1 0 0,0 0 1 0 0,-1 0-1 0 0,1-1 1 0 0,0 1-1 0 0,0-1 1 0 0,4-2 0 0 0,7-4 97 0 0,0-1 0 0 0,0-1 0 0 0,-2 0 0 0 0,1-1 0 0 0,-1 0 0 0 0,0 0 0 0 0,10-14 0 0 0,4-1 6 0 0,15-19 17 0 0,57-77 0 0 0,-48 56-905 0 0,-18 23-594 0 0,3-4-4494 0 0,-13 19-92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5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185 195 4143 0 0,'-2'15'593'0'0,"-1"0"0"0"0,-1 0 0 0 0,0 0 0 0 0,-1 0 0 0 0,0-1-1 0 0,-12 23 1 0 0,11-27 82 0 0,0-1-1 0 0,0 1 1 0 0,-1-1-1 0 0,0-1 1 0 0,0 1-1 0 0,-1-1 1 0 0,0-1-1 0 0,-1 1 0 0 0,-17 10 1 0 0,23-16-510 0 0,0 0-1 0 0,0-1 1 0 0,-1 1 0 0 0,1-1-1 0 0,0 0 1 0 0,-1 0 0 0 0,1-1-1 0 0,-1 1 1 0 0,-5 0 0 0 0,8-1 69 0 0,-1-2-218 0 0,1 1-1 0 0,0-1 1 0 0,-1 0-1 0 0,1 1 1 0 0,0-1-1 0 0,0 0 1 0 0,0 0-1 0 0,0 0 1 0 0,1 0-1 0 0,-1 0 1 0 0,0 0-1 0 0,1 0 1 0 0,-1 0-1 0 0,1-4 1 0 0,0 1 36 0 0,0 1-1 0 0,0 0 1 0 0,1 0-1 0 0,-1-1 1 0 0,1 1 0 0 0,3-8-1 0 0,1 0 45 0 0,0 1-1 0 0,1 0 1 0 0,0 0 0 0 0,9-12-1 0 0,2 1-71 0 0,25-26-1 0 0,-10 13-6 0 0,-18 20-17 0 0,0 0 0 0 0,1 1 0 0 0,1 0 0 0 0,0 1 0 0 0,1 1 0 0 0,34-19 0 0 0,-46 29 16 0 0,-1 0 0 0 0,1 0-1 0 0,0 1 1 0 0,0 0 0 0 0,0 0 0 0 0,-1 0-1 0 0,1 0 1 0 0,0 1 0 0 0,0-1-1 0 0,0 2 1 0 0,0-1 0 0 0,0 0 0 0 0,0 1-1 0 0,6 1 1 0 0,-4 0 36 0 0,-1 0 0 0 0,1 1 1 0 0,-1 0-1 0 0,0 0 0 0 0,0 0 0 0 0,0 1 1 0 0,0 0-1 0 0,-1 0 0 0 0,9 8 0 0 0,-8-6-10 0 0,-1-1 0 0 0,0 1 0 0 0,0 0-1 0 0,0 0 1 0 0,-1 1 0 0 0,0 0 0 0 0,0-1 0 0 0,0 1-1 0 0,-1 0 1 0 0,0 1 0 0 0,-1-1 0 0 0,0 1-1 0 0,0-1 1 0 0,0 1 0 0 0,-1-1 0 0 0,0 1 0 0 0,-1 0-1 0 0,0 13 1 0 0,-1-14-26 0 0,0-1 0 0 0,0 0-1 0 0,0 1 1 0 0,-1-1 0 0 0,0 0 0 0 0,0 0-1 0 0,0-1 1 0 0,-1 1 0 0 0,0 0 0 0 0,0-1-1 0 0,0 1 1 0 0,-1-1 0 0 0,0 0-1 0 0,0 0 1 0 0,0-1 0 0 0,-1 1 0 0 0,0-1-1 0 0,1 0 1 0 0,-7 4 0 0 0,10-7-15 0 0,1-1 1 0 0,-1 0-1 0 0,1 1 0 0 0,0-1 1 0 0,-1 0-1 0 0,1 1 1 0 0,-1-1-1 0 0,1 0 1 0 0,-1 1-1 0 0,1-1 0 0 0,-1 0 1 0 0,0 0-1 0 0,1 0 1 0 0,-1 1-1 0 0,1-1 0 0 0,-1 0 1 0 0,1 0-1 0 0,-1 0 1 0 0,0 0-1 0 0,1 0 0 0 0,-1 0 1 0 0,1 0-1 0 0,-1 0 1 0 0,1 0-1 0 0,-1 0 0 0 0,0-1 1 0 0,1 1-1 0 0,-1 0 1 0 0,1 0-1 0 0,-1 0 0 0 0,1-1 1 0 0,-1 1-1 0 0,1 0 1 0 0,-1-1-1 0 0,1 1 0 0 0,-1-1 1 0 0,0 0-1 0 0,-3-5 10 0 0,3 1-7 0 0,1 0 0 0 0,-1 1-1 0 0,1-1 1 0 0,0 0 0 0 0,0 0 0 0 0,1 0 0 0 0,-1 1 0 0 0,1-1 0 0 0,0 0 0 0 0,1 1-1 0 0,-1-1 1 0 0,1 0 0 0 0,0 1 0 0 0,4-8 0 0 0,4-6-6 0 0,1 0 1 0 0,13-16-1 0 0,-7 13-22 0 0,1 0 0 0 0,0 1 0 0 0,2 1 0 0 0,0 1 0 0 0,1 1 0 0 0,1 1 0 0 0,1 0 0 0 0,44-21 0 0 0,-58 33 56 0 0,0 0 0 0 0,1 1 0 0 0,-1 0 0 0 0,1 1 0 0 0,0 0-1 0 0,0 0 1 0 0,0 1 0 0 0,0 1 0 0 0,0-1 0 0 0,16 3 0 0 0,-17-1-6 0 0,-1 0 0 0 0,0 1 0 0 0,0 0 1 0 0,0 0-1 0 0,0 1 0 0 0,0 0 0 0 0,-1 0 0 0 0,1 1 1 0 0,-1 0-1 0 0,0 0 0 0 0,0 1 0 0 0,-1 0 0 0 0,9 7 1 0 0,-12-9-22 0 0,-1 1 1 0 0,1-1 0 0 0,-1 1 0 0 0,0 0 0 0 0,0-1 0 0 0,0 1-1 0 0,-1 0 1 0 0,1 0 0 0 0,-1 0 0 0 0,0 0 0 0 0,0 1 0 0 0,0-1-1 0 0,-1 0 1 0 0,1 0 0 0 0,-1 1 0 0 0,0-1 0 0 0,0 0 0 0 0,-2 6 0 0 0,0 9 31 0 0,-2 0 1 0 0,-10 31 0 0 0,11-40-36 0 0,-41 104-232 0 0,17-49 44 0 0,27-63-168 0 0,-2 4 623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58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19 7831 0 0,'30'-18'1044'0'0,"-28"18"54"0"0,0 1 367 0 0,0 1-1225 0 0,1-1 1 0 0,-1 1-1 0 0,1 1 0 0 0,-1-1 1 0 0,0 0-1 0 0,0 0 0 0 0,0 1 1 0 0,0-1-1 0 0,0 1 0 0 0,0 0 1 0 0,-1 0-1 0 0,1-1 0 0 0,-1 1 1 0 0,0 0-1 0 0,0 0 0 0 0,0 0 1 0 0,0 1-1 0 0,0-1 0 0 0,-1 4 1 0 0,2 10 88 0 0,0-1 0 0 0,-2 25 0 0 0,-1-37-208 0 0,-1 35 253 0 0,-2-1 0 0 0,-9 41 0 0 0,-25 74 93 0 0,28-116-380 0 0,-161 472 3 0 0,144-435-82 0 0,-32 64 37 0 0,51-122-29 0 0,-1 0 0 0 0,-1-1-1 0 0,-1 0 1 0 0,0 0 0 0 0,0-1-1 0 0,-17 14 1 0 0,9-11 33 0 0,-40 27 0 0 0,52-39-46 0 0,-2 0-1 0 0,1-1 0 0 0,0 0 0 0 0,-1 0 0 0 0,0-1 0 0 0,0 0 0 0 0,0-1 0 0 0,-13 3 0 0 0,19-5 5 0 0,0 0-1 0 0,1 0 1 0 0,-1 0-1 0 0,1 0 1 0 0,-1 0-1 0 0,0-1 0 0 0,1 1 1 0 0,-1-1-1 0 0,1 0 1 0 0,-1 0-1 0 0,1 1 1 0 0,-3-3-1 0 0,4 3-2 0 0,0-1-1 0 0,0 0 1 0 0,0 0-1 0 0,0 1 1 0 0,0-1-1 0 0,0 0 1 0 0,1 0-1 0 0,-1 0 1 0 0,0 0-1 0 0,1 0 1 0 0,-1 0-1 0 0,0 0 1 0 0,1 0-1 0 0,0 0 0 0 0,-1 0 1 0 0,1 0-1 0 0,-1 0 1 0 0,1 0-1 0 0,0 0 1 0 0,0 0-1 0 0,0-1 1 0 0,0 1-1 0 0,0 0 1 0 0,0 0-1 0 0,0 0 1 0 0,0 0-1 0 0,0 0 1 0 0,0-1-1 0 0,1 1 1 0 0,-1-1-1 0 0,3-7-45 0 0,1 0 0 0 0,-1 1 0 0 0,1-1-1 0 0,1 1 1 0 0,-1 0 0 0 0,7-7 0 0 0,38-45-451 0 0,-36 44 308 0 0,-5 7 64 0 0,91-99-1375 0 0,-84 93 1318 0 0,1 0 0 0 0,1 2 1 0 0,0 0-1 0 0,33-18 1 0 0,-42 27 168 0 0,0 0 0 0 0,0 1 1 0 0,0 0-1 0 0,0 0 1 0 0,1 1-1 0 0,-1 0 1 0 0,0 1-1 0 0,1 0 1 0 0,12 0-1 0 0,-16 1 48 0 0,0 0 1 0 0,0 1-1 0 0,0 0 1 0 0,1 0-1 0 0,-1 0 0 0 0,0 1 1 0 0,0-1-1 0 0,0 1 0 0 0,-1 0 1 0 0,1 1-1 0 0,0-1 1 0 0,-1 1-1 0 0,0 0 0 0 0,1 0 1 0 0,-1 1-1 0 0,5 5 1 0 0,1 2 152 0 0,0 1 1 0 0,-1 0 0 0 0,0 0 0 0 0,-1 1 0 0 0,-1 0 0 0 0,0 1 0 0 0,8 22 0 0 0,-12-28-105 0 0,0 0 1 0 0,-1 1-1 0 0,0 0 1 0 0,-1-1-1 0 0,0 1 1 0 0,0 0-1 0 0,0-1 1 0 0,-1 1-1 0 0,-1 0 1 0 0,0 0-1 0 0,0-1 1 0 0,0 1-1 0 0,-1 0 1 0 0,-5 12-1 0 0,5-16-47 0 0,-1 0-1 0 0,0 1 0 0 0,-1-1 1 0 0,1 0-1 0 0,-1-1 1 0 0,0 1-1 0 0,-1-1 0 0 0,1 1 1 0 0,-1-1-1 0 0,1 0 1 0 0,-1-1-1 0 0,0 1 0 0 0,-1-1 1 0 0,1 0-1 0 0,0-1 1 0 0,-11 4-1 0 0,-7 2-12 0 0,-1-1 0 0 0,-43 7 0 0 0,43-10-23 0 0,-28 3-478 0 0,46-7 258 0 0,1 0 1 0 0,-1 0-1 0 0,1 0 0 0 0,0-1 1 0 0,-1 0-1 0 0,1 0 0 0 0,-8-2 1 0 0,11 1-413 0 0,-3-6-12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59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145 164 8287 0 0,'0'0'382'0'0,"1"3"-8"0"0,2 13 0 0 0,12 31 0 0 0,-13-40 482 0 0,1-1-1 0 0,0 0 0 0 0,0-1 0 0 0,7 10 0 0 0,-9-14-703 0 0,0 0-1 0 0,1-1 0 0 0,0 1 0 0 0,-1 0 1 0 0,1-1-1 0 0,-1 1 0 0 0,1-1 0 0 0,0 1 1 0 0,-1-1-1 0 0,1 0 0 0 0,0 0 0 0 0,-1 1 1 0 0,1-1-1 0 0,2-1 0 0 0,0 1 192 0 0,9 1 198 0 0,0-2 1 0 0,0 0-1 0 0,-1-1 0 0 0,20-4 0 0 0,49-18 536 0 0,-52 14-878 0 0,-1-2 0 0 0,0 0 0 0 0,28-18-1 0 0,-47 24-168 0 0,0 1-1 0 0,0-2 1 0 0,-1 1-1 0 0,0-1 0 0 0,0 0 1 0 0,0-1-1 0 0,-1 0 0 0 0,0 0 1 0 0,-1-1-1 0 0,0 1 0 0 0,0-1 1 0 0,6-14-1 0 0,-11 21-35 0 0,0 0-1 0 0,0-1 1 0 0,0 1-1 0 0,-1-1 1 0 0,1 1-1 0 0,-1-1 1 0 0,1 1-1 0 0,-1-1 1 0 0,0 0-1 0 0,0 1 1 0 0,0-1-1 0 0,0 1 1 0 0,0-1-1 0 0,-1 1 1 0 0,1-1-1 0 0,-2-4 1 0 0,1 6-25 0 0,0-1 1 0 0,0 1 0 0 0,0-1 0 0 0,-1 1 0 0 0,1 0 0 0 0,0 0 0 0 0,-1-1 0 0 0,1 1 0 0 0,-1 0 0 0 0,1 0 0 0 0,-1 0 0 0 0,0 0 0 0 0,1 1 0 0 0,-1-1 0 0 0,0 0 0 0 0,0 1 0 0 0,0-1 0 0 0,1 1-1 0 0,-1-1 1 0 0,0 1 0 0 0,0 0 0 0 0,0 0 0 0 0,-3 0 0 0 0,-4 1-123 0 0,-1-1-1 0 0,1 1 1 0 0,-1 1 0 0 0,1 0-1 0 0,0 0 1 0 0,-1 1 0 0 0,1 0-1 0 0,1 1 1 0 0,-17 8 0 0 0,-3 4-231 0 0,-41 32 0 0 0,1 8 517 0 0,3 3 1 0 0,2 3-1 0 0,-83 105 0 0 0,141-161-79 0 0,0 0 0 0 0,1 0-1 0 0,0 0 1 0 0,0 1 0 0 0,1-1 0 0 0,-1 1-1 0 0,-3 13 1 0 0,7-18-28 0 0,-1 0 0 0 0,1 0 0 0 0,0 0 0 0 0,-1 0 0 0 0,1 0 0 0 0,0 1 0 0 0,0-1 0 0 0,1 0 0 0 0,-1 0 0 0 0,0 0 0 0 0,1 0 0 0 0,-1 0 0 0 0,1 0 1 0 0,0 0-1 0 0,-1 0 0 0 0,1 0 0 0 0,0 0 0 0 0,0 0 0 0 0,1 0 0 0 0,-1-1 0 0 0,0 1 0 0 0,0 0 0 0 0,1-1 0 0 0,-1 1 0 0 0,1-1 0 0 0,0 1 0 0 0,-1-1 0 0 0,1 0 0 0 0,0 0 0 0 0,0 0 0 0 0,3 2 0 0 0,3 0 23 0 0,0 1-1 0 0,1-2 1 0 0,-1 1 0 0 0,1-1-1 0 0,-1 0 1 0 0,1-1 0 0 0,0 0-1 0 0,0 0 1 0 0,14-1 0 0 0,9-3-106 0 0,41-7 0 0 0,-59 7 11 0 0,71-12-1822 0 0,-43 6 746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4:54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848 18 7367 0 0,'1'-1'334'0'0,"8"-16"4316"0"0,-9 20-3272 0 0,-2 4-1103 0 0,0 1 1 0 0,-1-1-1 0 0,0 0 1 0 0,0 0 0 0 0,-1 0-1 0 0,0 0 1 0 0,-4 6-1 0 0,-4 6 110 0 0,-223 371 3208 0 0,-40 53-3138 0 0,114-188-462 0 0,101-161-9 0 0,24-39-1418 0 0,1 0-4382 0 0,21-30 162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4:59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22 596 10623 0 0,'-1'2'488'0'0,"-18"60"9092"0"0,18-72-6179 0 0,0 3-4227 0 0,2-8 1076 0 0,1-1 1 0 0,0 0 0 0 0,0 1-1 0 0,2-1 1 0 0,6-18 0 0 0,-2 11-121 0 0,1 2-1 0 0,23-40 1 0 0,-18 38-147 0 0,2 2 0 0 0,0 0 0 0 0,1 0 0 0 0,36-32 0 0 0,-24 29 107 0 0,1 1-1 0 0,58-34 1 0 0,3 10-1550 0 0,151-54 1 0 0,-181 78-147 0 0,-31 12-5989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5:00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554 307 10591 0 0,'0'0'819'0'0,"0"3"-463"0"0,-1 5-86 0 0,0 1 1 0 0,0 0-1 0 0,-1 0 1 0 0,0 0-1 0 0,-1-1 1 0 0,0 1-1 0 0,-5 8 1 0 0,7-13-178 0 0,-1 0 0 0 0,1-1 0 0 0,0 1 0 0 0,0 0 0 0 0,0 0 0 0 0,0 0 0 0 0,0 0 0 0 0,1-1 0 0 0,0 1 0 0 0,0 0 0 0 0,0 0 0 0 0,0 0 0 0 0,1 0 0 0 0,-1 0 0 0 0,1 0 0 0 0,0 0 0 0 0,0 0 0 0 0,3 4 0 0 0,-3-6 305 0 0,0-1-357 0 0,0-1 0 0 0,1 0 0 0 0,-1 1 1 0 0,0-1-1 0 0,0 0 0 0 0,1 0 0 0 0,-1 1 0 0 0,0-1 0 0 0,1 0 0 0 0,-1 0 0 0 0,0-1 0 0 0,1 1 0 0 0,-1 0 0 0 0,2-1 0 0 0,2-1 53 0 0,-1 0-1 0 0,0 0 1 0 0,0-1 0 0 0,0 0-1 0 0,0 1 1 0 0,0-1 0 0 0,0-1-1 0 0,-1 1 1 0 0,1-1 0 0 0,5-7-1 0 0,3-6 345 0 0,12-22-1 0 0,-19 30-311 0 0,10-20 74 0 0,-1 0-1 0 0,-1 0 1 0 0,-2-2 0 0 0,-1 1-1 0 0,-2-2 1 0 0,-1 1 0 0 0,5-53-1 0 0,-11 80-246 0 0,-1-1-1 0 0,0 1 1 0 0,0-1-1 0 0,0 1 1 0 0,-1-1-1 0 0,0 1 0 0 0,0-1 1 0 0,-1-5-1 0 0,1 9 9 0 0,1-1-1 0 0,-1 1 1 0 0,0 0-1 0 0,0-1 1 0 0,1 1-1 0 0,-1 0 1 0 0,0 0-1 0 0,0-1 1 0 0,0 1-1 0 0,0 0 1 0 0,-1 0-1 0 0,1 0 1 0 0,0 0-1 0 0,0 1 0 0 0,0-1 1 0 0,-1 0-1 0 0,1 0 1 0 0,-1 1-1 0 0,1-1 1 0 0,0 1-1 0 0,-1-1 1 0 0,1 1-1 0 0,-1-1 1 0 0,1 1-1 0 0,-1 0 1 0 0,1 0-1 0 0,-3 0 1 0 0,-6 0-157 0 0,0 1 1 0 0,1 1 0 0 0,-1-1-1 0 0,1 2 1 0 0,-1-1-1 0 0,-9 5 1 0 0,-55 27-660 0 0,57-26 664 0 0,-37 20 180 0 0,0 3-1 0 0,3 2 0 0 0,0 2 1 0 0,2 2-1 0 0,2 3 0 0 0,2 1 1 0 0,-62 73-1 0 0,103-108 71 0 0,-10 9 384 0 0,-18 31 1 0 0,30-42-307 0 0,-1 1-1 0 0,1-1 1 0 0,0 1-1 0 0,0-1 1 0 0,0 1-1 0 0,1 0 1 0 0,-1 0 0 0 0,1 0-1 0 0,0 0 1 0 0,1 0-1 0 0,-1 0 1 0 0,1 8-1 0 0,0-11-97 0 0,1 0 0 0 0,-1 0 0 0 0,1 1-1 0 0,0-1 1 0 0,-1 0 0 0 0,1 0 0 0 0,0 0-1 0 0,0 0 1 0 0,0 0 0 0 0,0 0 0 0 0,1 0-1 0 0,-1 0 1 0 0,1-1 0 0 0,-1 1 0 0 0,3 2 0 0 0,0-1 6 0 0,-1-1 1 0 0,1 1-1 0 0,0-1 1 0 0,0 0-1 0 0,0 0 1 0 0,0 0-1 0 0,7 2 1 0 0,0-1 20 0 0,1-1-1 0 0,0 0 1 0 0,0-1 0 0 0,0 0 0 0 0,13-1 0 0 0,5-1-53 0 0,0-2 0 0 0,0-1 0 0 0,0-1 0 0 0,-1-2 0 0 0,0-1 0 0 0,0-1 0 0 0,38-17 0 0 0,-61 22-73 0 0,0 1-1 0 0,1-1 0 0 0,-1 0 0 0 0,0-1 1 0 0,-1 0-1 0 0,1 1 0 0 0,-1-2 1 0 0,0 1-1 0 0,0-1 0 0 0,-1 1 1 0 0,1-1-1 0 0,-1 0 0 0 0,-1-1 1 0 0,1 1-1 0 0,-1-1 0 0 0,0 0 0 0 0,-1 0 1 0 0,1 0-1 0 0,-1 0 0 0 0,-1 0 1 0 0,1 0-1 0 0,-1 0 0 0 0,-1-1 1 0 0,1 1-1 0 0,-1 0 0 0 0,0-1 1 0 0,-1 1-1 0 0,-1-8 0 0 0,2 14 62 0 0,0-1 0 0 0,0 1 0 0 0,-1 0-1 0 0,1-1 1 0 0,0 1 0 0 0,-1 0 0 0 0,1-1 0 0 0,-1 1-1 0 0,1 0 1 0 0,-1-1 0 0 0,1 1 0 0 0,-1 0 0 0 0,0 0-1 0 0,0 0 1 0 0,0-1 0 0 0,0 1 0 0 0,0 0 0 0 0,0 0-1 0 0,0 1 1 0 0,0-1 0 0 0,-1-1 0 0 0,1 2 1 0 0,-1 0 1 0 0,1 0 0 0 0,0 0-1 0 0,0 0 1 0 0,0 0-1 0 0,0 0 1 0 0,-1 0-1 0 0,1 1 1 0 0,0-1-1 0 0,0 0 1 0 0,0 1-1 0 0,0-1 1 0 0,0 1 0 0 0,0-1-1 0 0,0 1 1 0 0,0-1-1 0 0,0 1 1 0 0,0 0-1 0 0,0 0 1 0 0,0-1-1 0 0,0 1 1 0 0,0 0-1 0 0,1 0 1 0 0,-2 2 0 0 0,-2 2 31 0 0,0 0 0 0 0,1 0 0 0 0,0 0 0 0 0,0 1 0 0 0,0 0 1 0 0,1-1-1 0 0,0 1 0 0 0,0 0 0 0 0,0 0 0 0 0,-1 13 1 0 0,0 3 56 0 0,1 37 0 0 0,2-41-77 0 0,5 32-1 0 0,-4-43-26 0 0,0-1 0 0 0,1 0-1 0 0,-1 0 1 0 0,1 0 0 0 0,1 0 0 0 0,-1-1 0 0 0,1 1-1 0 0,6 9 1 0 0,-8-14-107 0 0,1 1-1 0 0,-1-1 0 0 0,0 1 0 0 0,1-1 1 0 0,0 0-1 0 0,-1 0 0 0 0,1 1 1 0 0,0-1-1 0 0,-1-1 0 0 0,1 1 0 0 0,0 0 1 0 0,0 0-1 0 0,4 0 0 0 0,15 1-5022 0 0,-6-5-228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5:00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47 678 10735 0 0,'-5'15'952'0'0,"-14"45"-1076"0"0,2-22 6200 0 0,14-49-4182 0 0,2 5-1587 0 0,0 0 1 0 0,1 0 0 0 0,-1-1-1 0 0,1 1 1 0 0,1 0 0 0 0,0-1 0 0 0,1-6-1 0 0,14-45 790 0 0,-11 41-921 0 0,6-17-15 0 0,1 1-1 0 0,2 0 0 0 0,0 1 1 0 0,3 1-1 0 0,0 0 1 0 0,2 2-1 0 0,2 0 1 0 0,39-45-1 0 0,-16 30-275 0 0,1 1 1 0 0,2 3-1 0 0,2 2 0 0 0,1 2 1 0 0,91-49-1 0 0,-130 79-52 0 0,1 1 0 0 0,1-1 0 0 0,-1 2 0 0 0,1 0-1 0 0,17-4 1 0 0,-26 7-83 0 0,0 1 0 0 0,0-1-1 0 0,0 1 1 0 0,0 0 0 0 0,0 0-1 0 0,0 0 1 0 0,0 1 0 0 0,0-1 0 0 0,-1 1-1 0 0,1 0 1 0 0,0 0 0 0 0,0 0-1 0 0,-1 1 1 0 0,1-1 0 0 0,0 1-1 0 0,-1 0 1 0 0,0 0 0 0 0,1 0-1 0 0,-1 0 1 0 0,0 1 0 0 0,0-1 0 0 0,3 4-1 0 0,5 8-1349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5:01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124 561 5983 0 0,'0'0'274'0'0,"0"2"-6"0"0,-2 7 133 0 0,0 0 1 0 0,-1 0-1 0 0,0 0 1 0 0,0 0-1 0 0,-6 9 1 0 0,8-14 176 0 0,-1 0-1 0 0,-1 0 1 0 0,1-1 0 0 0,0 1-1 0 0,-1-1 1 0 0,0 0 0 0 0,0 0 0 0 0,0 0-1 0 0,0 0 1 0 0,0 0 0 0 0,-1-1-1 0 0,1 1 1 0 0,-7 3 0 0 0,8-6-407 0 0,1 1-1 0 0,-1-1 1 0 0,1 1 0 0 0,0-1-1 0 0,-1 1 1 0 0,1-1-1 0 0,-1 0 1 0 0,1 1 0 0 0,-1-1-1 0 0,1 0 1 0 0,-1 0 0 0 0,0 0-1 0 0,1-1 1 0 0,-1 1 0 0 0,1 0-1 0 0,-1 0 1 0 0,1-1 0 0 0,0 1-1 0 0,-1-1 1 0 0,1 1 0 0 0,-3-2-1 0 0,3 1-72 0 0,-1-1 1 0 0,1 1-1 0 0,0-1 0 0 0,-1 1 0 0 0,1-1 0 0 0,0 0 1 0 0,0 1-1 0 0,0-1 0 0 0,0 0 0 0 0,0 0 0 0 0,0 0 1 0 0,0 0-1 0 0,0-3 0 0 0,-1-4 42 0 0,1 0 0 0 0,0 0 0 0 0,0 0 0 0 0,1 0 0 0 0,1-16 0 0 0,3 2 107 0 0,0-1 0 0 0,2 1 1 0 0,0 0-1 0 0,1 0 0 0 0,15-28 0 0 0,-9 23-101 0 0,1 2 0 0 0,2 0 0 0 0,32-43 0 0 0,-29 48-143 0 0,0 1 1 0 0,1 1-1 0 0,1 0 1 0 0,1 2-1 0 0,1 0 1 0 0,0 2-1 0 0,1 0 0 0 0,27-11 1 0 0,-6 6-221 0 0,0 2 1 0 0,1 3 0 0 0,84-18-1 0 0,-121 31-52 0 0,0 1 1 0 0,0 0-1 0 0,9 0 0 0 0,12 5-3337 0 0,-19-2-3601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5:0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183 433 12439 0 0,'0'0'958'0'0,"1"-1"-625"0"0,0 0 323 0 0,0-1 0 0 0,0 1 0 0 0,0 0 1 0 0,0 0-1 0 0,1 0 0 0 0,-1 0 0 0 0,0 0 0 0 0,1 0 0 0 0,-1 0 1 0 0,0 0-1 0 0,1 1 0 0 0,-1-1 0 0 0,1 0 0 0 0,2 0 0 0 0,3 14-448 0 0,-5-6-202 0 0,-1 0 0 0 0,0 0-1 0 0,0 0 1 0 0,0 0-1 0 0,-1 0 1 0 0,0 0-1 0 0,0 0 1 0 0,0 0-1 0 0,-1 0 1 0 0,0 0-1 0 0,-1 0 1 0 0,-3 10-1 0 0,-4 8 25 0 0,-23 46-1 0 0,28-64-29 0 0,-17 34-164 0 0,-3 0 1 0 0,-1-2-1 0 0,-2 0 0 0 0,-33 35 0 0 0,54-67 59 0 0,5-6 29 0 0,1-3-163 0 0,3-7-411 0 0,1 0-1 0 0,0 1 1 0 0,8-15-1 0 0,8-8-4588 0 0,2 0-1161 0 0</inkml:trace>
  <inkml:trace contextRef="#ctx0" brushRef="#br0" timeOffset="1">615 1 11519 0 0,'0'0'6720'0'0,"8"9"-6720"0"0,-1 1 0 0 0,0 3 0 0 0,-2 1 0 0 0,2 0-64 0 0,2 4 64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5:01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39 17047 0 0,'0'0'1543'0'0,"-2"1"-1268"0"0,-1 3-250 0 0,0 0 1 0 0,0 0 0 0 0,0 1-1 0 0,1-1 1 0 0,-1 1 0 0 0,1-1-1 0 0,0 1 1 0 0,-1 6 0 0 0,-11 45 686 0 0,10-37-481 0 0,-8 35 395 0 0,-7 81-1 0 0,17-109-466 0 0,1 0-1 0 0,2 0 0 0 0,0 0 0 0 0,2 0 0 0 0,8 34 0 0 0,-9-52-98 0 0,0-1 0 0 0,1 1 0 0 0,1-1 0 0 0,-1 0 0 0 0,10 13 0 0 0,-12-18 20 0 0,1-2 29 0 0,0 0-49 0 0,1 0 0 0 0,0 0-1 0 0,0 0 1 0 0,-1 0-1 0 0,1-1 1 0 0,0 1-1 0 0,-1-1 1 0 0,1 0-1 0 0,-1 0 1 0 0,1 0-1 0 0,-1 0 1 0 0,1 0-1 0 0,-1-1 1 0 0,0 1-1 0 0,1-1 1 0 0,-1 1-1 0 0,0-1 1 0 0,0 0 0 0 0,0 0-1 0 0,0 0 1 0 0,1-3-1 0 0,7-7 186 0 0,-1 0 0 0 0,12-22 0 0 0,-16 26-152 0 0,17-28 37 0 0,1 2-1 0 0,52-57 1 0 0,181-164-966 0 0,-241 242 385 0 0,1 0 0 0 0,30-17 0 0 0,-33 22-2057 0 0,1 2 0 0 0,16-7 0 0 0,-5 5-4231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5:01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226 437 18199 0 0,'0'0'6268'0'0,"2"2"-5880"0"0,6 7-266 0 0,-1 1 0 0 0,0 0 0 0 0,7 13 0 0 0,-12-19-95 0 0,0 1 0 0 0,0 0 0 0 0,0 0 0 0 0,0 0 0 0 0,-1 0 0 0 0,0 0-1 0 0,0 0 1 0 0,-1 0 0 0 0,0 0 0 0 0,0 10 0 0 0,-2 0-91 0 0,0 1 1 0 0,-2-1-1 0 0,0 0 1 0 0,0 0-1 0 0,-1 0 0 0 0,-1-1 1 0 0,-1 0-1 0 0,0 0 0 0 0,-1 0 1 0 0,-11 14-1 0 0,-2 0-147 0 0,-1-1 0 0 0,-1-1 0 0 0,-40 34 0 0 0,51-50-49 0 0,0-1 0 0 0,-1 0 0 0 0,-26 14 0 0 0,39-23 243 0 0,0 0 1 0 0,0 0-1 0 0,0 0 0 0 0,0 0 1 0 0,-1 0-1 0 0,1 0 1 0 0,0 0-1 0 0,0 0 0 0 0,0 0 1 0 0,0 0-1 0 0,-1-1 0 0 0,1 1 1 0 0,0 0-1 0 0,0 0 0 0 0,0 0 1 0 0,0 0-1 0 0,0 0 0 0 0,-1 0 1 0 0,1 0-1 0 0,0-1 0 0 0,0 1 1 0 0,0 0-1 0 0,0 0 0 0 0,0 0 1 0 0,0 0-1 0 0,0-1 0 0 0,0 1 1 0 0,0 0-1 0 0,0 0 0 0 0,-1 0 1 0 0,1 0-1 0 0,0-1 0 0 0,0 1 1 0 0,0 0-1 0 0,0 0 0 0 0,0 0 1 0 0,0 0-1 0 0,0-1 0 0 0,0 1 1 0 0,1 0-1 0 0,-1 0 0 0 0,0 0 1 0 0,0 0-1 0 0,0-1 0 0 0,0 1 1 0 0,0 0-1 0 0,0 0 0 0 0,1-10-448 0 0,5-2-98 0 0,1 0 1 0 0,0 0-1 0 0,0 1 0 0 0,1-1 1 0 0,0 2-1 0 0,1-1 1 0 0,11-9-1 0 0,18-22-1249 0 0,83-135-4048 0 0,-15-11 1417 0 0,20-30 3304 0 0,-119 207 1419 0 0,53-80 2333 0 0,-48 76-2117 0 0,-1 1 0 0 0,2 1 0 0 0,25-23-1 0 0,-37 36-478 0 0,0-1 0 0 0,0 1-1 0 0,1 0 1 0 0,-1 0 0 0 0,0 0 0 0 0,0 0-1 0 0,0 0 1 0 0,0 0 0 0 0,1 1-1 0 0,-1-1 1 0 0,0 0 0 0 0,0 1-1 0 0,0-1 1 0 0,0 0 0 0 0,0 1 0 0 0,2 1-1 0 0,-1-2 12 0 0,1 2-97 0 0,-1-1 0 0 0,1 1 0 0 0,0-1 0 0 0,0 1-1 0 0,-1 0 1 0 0,1 0 0 0 0,-1 0 0 0 0,0 1 0 0 0,3 2-1 0 0,4 7-862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5:02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77 337 6447 0 0,'-6'13'482'0'0,"0"-1"1"0"0,-12 17-1 0 0,-9 4 5747 0 0,22-27-6070 0 0,-10 7 11110 0 0,21-21-10402 0 0,161-168-91 0 0,-139 149-747 0 0,21-20-218 0 0,2 2-1 0 0,98-67 1 0 0,-143 108 120 0 0,0 0 1 0 0,1 1-1 0 0,-1 0 1 0 0,1 0-1 0 0,0 0 0 0 0,0 1 1 0 0,10-2-1 0 0,-15 4 53 0 0,0-1 0 0 0,0 1 0 0 0,0 0 0 0 0,0 0-1 0 0,0 0 1 0 0,0 0 0 0 0,0 0 0 0 0,1 1 0 0 0,-1-1 0 0 0,0 1 0 0 0,0-1-1 0 0,0 1 1 0 0,0 0 0 0 0,-1 0 0 0 0,1 0 0 0 0,0 0 0 0 0,0 0 0 0 0,0 0-1 0 0,-1 0 1 0 0,1 1 0 0 0,-1-1 0 0 0,1 0 0 0 0,-1 1 0 0 0,1 0-1 0 0,-1-1 1 0 0,0 1 0 0 0,0 0 0 0 0,0-1 0 0 0,2 5 0 0 0,0 1-5 0 0,-1 0 1 0 0,0 0-1 0 0,0 0 1 0 0,-1 0-1 0 0,0 0 1 0 0,0 1-1 0 0,0-1 1 0 0,-1 9-1 0 0,-1 3-12 0 0,-1 0 0 0 0,-4 18 0 0 0,3-24-22 0 0,1 1 0 0 0,0-1 1 0 0,1 17-1 0 0,2-20-939 0 0,0 1 1 0 0,3 15-1 0 0,0-10-1630 0 0,1 0-4635 0 0</inkml:trace>
  <inkml:trace contextRef="#ctx0" brushRef="#br0" timeOffset="1">799 358 7919 0 0,'0'0'352'0'0,"13"-9"64"0"0,1-3-328 0 0,0-2-88 0 0,2 0 0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5:04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59 3223 0 0,'2'-1'240'0'0,"0"-1"-724"0"0,16-13 2250 0 0,-9 8 2583 0 0,0-1-1 0 0,15-17 3272 0 0,-25 37-7113 0 0,0-4-465 0 0,-1-1 1 0 0,0 1 0 0 0,0-1 0 0 0,-1 0 0 0 0,0 1-1 0 0,-7 9 1 0 0,-28 42 66 0 0,22-36-63 0 0,-71 98-303 0 0,49-70-5015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5:04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7367 0 0,'13'-14'320'0'0,"-6"9"80"0"0,2 0-320 0 0,1-2-80 0 0,3 1 0 0 0,-1 3 0 0 0,1 1 720 0 0,3 0 128 0 0,0 2 24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4:54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6 112 12895 0 0,'-4'-9'616'0'0,"2"-4"4692"0"0,7 9-5187 0 0,1 1 0 0 0,-1 0 1 0 0,1 0-1 0 0,-1 0 0 0 0,1 1 0 0 0,0 0 0 0 0,0 0 0 0 0,6-1 0 0 0,55-7 894 0 0,-41 7-876 0 0,481-31-431 0 0,-327 27 140 0 0,-64 0-2032 0 0,-78 3 380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5:04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42 431 11519 0 0,'0'0'3438'0'0,"-7"-2"-1138"0"0,5 0-2192 0 0,-1 0 1 0 0,1 1 0 0 0,0-1-1 0 0,-1 0 1 0 0,1-1 0 0 0,0 1 0 0 0,0 0-1 0 0,0-1 1 0 0,1 1 0 0 0,-1-1 0 0 0,0 1-1 0 0,1-1 1 0 0,0 0 0 0 0,-2-4-1 0 0,2 3-49 0 0,0-1 0 0 0,0 0 0 0 0,0 1-1 0 0,1-1 1 0 0,0 0 0 0 0,0 1 0 0 0,0-1-1 0 0,2-7 1 0 0,0 0-54 0 0,1 1-1 0 0,1 0 1 0 0,0 0-1 0 0,0 0 0 0 0,1 0 1 0 0,11-16-1 0 0,-4 10-77 0 0,1 1-1 0 0,0 0 1 0 0,1 1-1 0 0,1 0 1 0 0,0 1-1 0 0,1 1 1 0 0,1 1-1 0 0,0 0 0 0 0,23-12 1 0 0,-8 8-27 0 0,1 1 0 0 0,0 1 0 0 0,1 2 0 0 0,53-12 1 0 0,-67 20 237 0 0,0 1 0 0 0,36-2 1 0 0,-45 5 34 0 0,0 1 0 0 0,0 0 0 0 0,0 0 0 0 0,0 1 0 0 0,0 0 0 0 0,18 7 0 0 0,-27-8-125 0 0,1 0 0 0 0,-1 0 0 0 0,1 0 0 0 0,-1 1 0 0 0,0-1 0 0 0,0 1 0 0 0,0-1 0 0 0,1 1 0 0 0,-1 0 0 0 0,-1 0 0 0 0,1 0 0 0 0,0 0 0 0 0,0 0 0 0 0,-1 0 0 0 0,1 0 0 0 0,1 4 0 0 0,-2-2-13 0 0,0-1-1 0 0,0 1 1 0 0,0 0-1 0 0,0-1 1 0 0,-1 1-1 0 0,1 0 1 0 0,-1-1-1 0 0,0 1 1 0 0,0 0-1 0 0,-2 6 1 0 0,-1 5 3 0 0,-1 0 1 0 0,-1 0 0 0 0,0-1 0 0 0,-11 22 0 0 0,13-30-23 0 0,-20 40 30 0 0,8-17-64 0 0,2-1 0 0 0,-12 38 0 0 0,22-57-89 0 0,1 0 0 0 0,0 0 0 0 0,1 0 0 0 0,-1 1 0 0 0,2-1 0 0 0,-1 0 0 0 0,1 0 0 0 0,1 1 0 0 0,0-1 0 0 0,0 0 0 0 0,1 0 0 0 0,3 11 0 0 0,3-1-1161 0 0,3-2-3303 0 0,1-3-1461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5:12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464 217 5063 0 0,'0'0'1484'0'0,"-1"2"-426"0"0,1-1-613 0 0,-1 1 0 0 0,1-1 1 0 0,-1 0-1 0 0,1 0 0 0 0,0 1 1 0 0,0-1-1 0 0,0 0 1 0 0,0 1-1 0 0,0-1 0 0 0,0 0 1 0 0,0 1-1 0 0,0-1 0 0 0,0 0 1 0 0,1 0-1 0 0,-1 1 0 0 0,0-1 1 0 0,2 2-1 0 0,5 10 117 0 0,-5-10-479 0 0,0-1-9 0 0,-1-1 0 0 0,1 1 1 0 0,-1 0-1 0 0,0 0 1 0 0,1 0-1 0 0,-1 0 1 0 0,0 0-1 0 0,0 1 0 0 0,0-1 1 0 0,-1 0-1 0 0,1 0 1 0 0,-1 1-1 0 0,1-1 0 0 0,0 3 1 0 0,-9 37 65 0 0,7-40 79 0 0,-7-14-49 0 0,7 10-156 0 0,0 0 0 0 0,1-1 0 0 0,-1 1-1 0 0,1-1 1 0 0,0 1 0 0 0,-1-1 0 0 0,1 1 0 0 0,0-1-1 0 0,0 1 1 0 0,1-1 0 0 0,-1 0 0 0 0,1-2 0 0 0,10-32 141 0 0,-7 25-106 0 0,42-142 370 0 0,-43 146-421 0 0,-1-1-1 0 0,1 0 1 0 0,-1 0 0 0 0,-1 0-1 0 0,0 0 1 0 0,0-17 0 0 0,-1 25-13 0 0,-1 1 0 0 0,1-1 1 0 0,-1 1-1 0 0,1-1 0 0 0,-1 1 1 0 0,1-1-1 0 0,-1 1 0 0 0,0-1 0 0 0,1 1 1 0 0,-1 0-1 0 0,0-1 0 0 0,1 1 1 0 0,-1 0-1 0 0,0 0 0 0 0,1 0 1 0 0,-1-1-1 0 0,0 1 0 0 0,1 0 0 0 0,-1 0 1 0 0,-1 0-1 0 0,1 0-24 0 0,-3-1-5 0 0,0 1 1 0 0,0 0-1 0 0,0 0 1 0 0,0 0-1 0 0,-1 0 1 0 0,1 1-1 0 0,0 0 1 0 0,0 0-1 0 0,0 0 1 0 0,0 0-1 0 0,0 0 1 0 0,0 1-1 0 0,1 0 1 0 0,-8 4-1 0 0,-5 4-92 0 0,-28 23 1 0 0,33-24 76 0 0,-18 17 75 0 0,0 0-1 0 0,-45 56 0 0 0,-40 72 298 0 0,61-81-224 0 0,49-67-62 0 0,-52 76 75 0 0,51-73-30 0 0,0 0 0 0 0,1 0 0 0 0,0 0 0 0 0,1 1 0 0 0,-1 0-1 0 0,2 0 1 0 0,-3 12 0 0 0,5-21-57 0 0,0 0 0 0 0,0 0 0 0 0,0-1 0 0 0,0 1 0 0 0,1 0 0 0 0,-1 0 0 0 0,0-1 0 0 0,0 1 0 0 0,1 0 0 0 0,-1-1 0 0 0,0 1 0 0 0,1 0 0 0 0,-1-1 0 0 0,0 1 0 0 0,1 0 0 0 0,-1-1 0 0 0,1 1 0 0 0,-1-1 0 0 0,2 2 0 0 0,0 0 40 0 0,1 1-4 0 0,1 1-1 0 0,-1-1 1 0 0,1 0 0 0 0,-1 0 0 0 0,1 0 0 0 0,0 0-1 0 0,0-1 1 0 0,1 1 0 0 0,-1-1 0 0 0,0 0 0 0 0,1-1-1 0 0,-1 1 1 0 0,1-1 0 0 0,0 0 0 0 0,-1 0-1 0 0,1 0 1 0 0,0-1 0 0 0,7 1 0 0 0,1-1 48 0 0,0-1-1 0 0,0 0 1 0 0,-1 0 0 0 0,1-1-1 0 0,22-8 1 0 0,-11 1-4 0 0,0-1 0 0 0,0-1 0 0 0,-1-1 0 0 0,-1-2-1 0 0,0 0 1 0 0,34-30 0 0 0,-49 39-117 0 0,-1-1-1 0 0,0 0 1 0 0,-1-1-1 0 0,1 1 1 0 0,-1-1-1 0 0,-1 0 1 0 0,1-1-1 0 0,-1 1 1 0 0,0-1-1 0 0,-1 1 1 0 0,0-1-1 0 0,0 0 1 0 0,-1 0 0 0 0,0-1-1 0 0,0 1 1 0 0,-1 0-1 0 0,0-1 1 0 0,0 1-1 0 0,-1-1 1 0 0,-1-10-1 0 0,1 17-73 0 0,-1 3-192 0 0,-9 14 236 0 0,1 0 0 0 0,1 0 0 0 0,0 0 0 0 0,1 1 0 0 0,-8 29 0 0 0,-11 24-52 0 0,24-64 104 0 0,-5 11 0 0 0,-1 0 0 0 0,0-1 0 0 0,-11 15 0 0 0,12-21-13 0 0,5-8-52 0 0,5-1-681 0 0,10-2 426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5:13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17 4143 0 0,'-11'-3'-287'0'0,"2"0"851"0"0,0 0 0 0 0,1 1 0 0 0,-1 0 1 0 0,-16-1-1 0 0,23 2-325 0 0,0 1 1 0 0,0 0 0 0 0,0 0 0 0 0,0 1-1 0 0,0-1 1 0 0,1 0 0 0 0,-1 1 0 0 0,0-1 0 0 0,0 1-1 0 0,0 0 1 0 0,1-1 0 0 0,-1 1 0 0 0,0 0-1 0 0,1 0 1 0 0,-1 0 0 0 0,1 0 0 0 0,-1 0 0 0 0,1 0-1 0 0,-1 1 1 0 0,1-1 0 0 0,0 1 0 0 0,0-1-1 0 0,0 0 1 0 0,-1 1 0 0 0,1 0 0 0 0,1-1 0 0 0,-1 1-1 0 0,0 0 1 0 0,0 2 0 0 0,-1 2-28 0 0,0 0 0 0 0,1 1 0 0 0,0-1 0 0 0,1 1 0 0 0,-1-1 0 0 0,1 1 0 0 0,1-1 0 0 0,-1 1 0 0 0,3 11 0 0 0,1 0 27 0 0,1 0 1 0 0,8 20 0 0 0,1-6-1 0 0,2 0 1 0 0,0 0 0 0 0,23 29 0 0 0,69 85 213 0 0,-17-24-175 0 0,-65-86-46 0 0,-2 2 0 0 0,-1 1-1 0 0,24 57 1 0 0,-41-81-131 0 0,0 1 0 0 0,-2-1 0 0 0,0 1 0 0 0,0 0 0 0 0,-2 0 0 0 0,0 0 0 0 0,0 1 0 0 0,-2-1 0 0 0,0 0 0 0 0,-1 1 0 0 0,-1-1 0 0 0,-5 27 0 0 0,-3-13 55 0 0,-1 0 0 0 0,-2-1 0 0 0,-1 0-1 0 0,-1-1 1 0 0,-23 33 0 0 0,19-34-111 0 0,-2-1 0 0 0,-25 24 1 0 0,6-6-166 0 0,24-24-1233 0 0,15-18 555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5:15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1633 86 12407 0 0,'12'-9'203'0'0,"0"0"-1"0"0,0 0 1 0 0,1 1-1 0 0,0 1 1 0 0,1 0-1 0 0,27-10 1 0 0,-19 11 710 0 0,1 1 0 0 0,35-3 1 0 0,-58 8-888 0 0,1 0 1 0 0,-1 0 0 0 0,1 0 0 0 0,-1 0 0 0 0,1-1 0 0 0,-1 2-1 0 0,1-1 1 0 0,-1 0 0 0 0,1 0 0 0 0,-1 0 0 0 0,1 0 0 0 0,-1 0-1 0 0,0 0 1 0 0,1 0 0 0 0,-1 1 0 0 0,1-1 0 0 0,-1 0 0 0 0,1 0-1 0 0,-1 0 1 0 0,1 1 0 0 0,-1-1 0 0 0,0 0 0 0 0,1 1 0 0 0,-1-1-1 0 0,0 0 1 0 0,1 1 0 0 0,-1-1 0 0 0,0 1 0 0 0,1-1 0 0 0,-1 1-1 0 0,0-1 1 0 0,0 0 0 0 0,0 1 0 0 0,1-1 0 0 0,-1 1 0 0 0,0-1-1 0 0,0 1 1 0 0,0-1 0 0 0,0 1 0 0 0,0-1 0 0 0,0 1 0 0 0,0-1-1 0 0,0 1 1 0 0,0-1 0 0 0,0 1 0 0 0,0-1 0 0 0,0 1 0 0 0,0-1-1 0 0,0 1 1 0 0,-1-1 0 0 0,1 1 0 0 0,0-1 0 0 0,-1 1 0 0 0,0 2-24 0 0,0 0 0 0 0,0 0 1 0 0,0-1-1 0 0,-1 1 1 0 0,0 0-1 0 0,1-1 1 0 0,-1 1-1 0 0,-4 3 1 0 0,-18 14 21 0 0,-1 0 1 0 0,-1-2 0 0 0,0 0 0 0 0,-2-2 0 0 0,-33 14 0 0 0,-152 53-579 0 0,-224 60-907 0 0,342-119 1337 0 0,-1-3 0 0 0,-1-5-1 0 0,0-3 1 0 0,-1-5 0 0 0,-127-7-1 0 0,215-1 203 0 0,1 0 0 0 0,-1-1-1 0 0,1-1 1 0 0,-1 0 0 0 0,-17-6-1 0 0,26 8-63 0 0,0-1 0 0 0,0 0 0 0 0,1 0 0 0 0,-1 0 0 0 0,0 0-1 0 0,1 0 1 0 0,-1 0 0 0 0,1 0 0 0 0,-1 0 0 0 0,1 0 0 0 0,-1 0-1 0 0,1 0 1 0 0,0 0 0 0 0,-1-1 0 0 0,1 1 0 0 0,0 0 0 0 0,0 0 0 0 0,0 0-1 0 0,0 0 1 0 0,0-1 0 0 0,1-1 0 0 0,-1-2-1 0 0,2 0 0 0 0,-1-1 0 0 0,0 1 0 0 0,1 0 0 0 0,0 0 0 0 0,0 0 0 0 0,1 0 0 0 0,0 0 0 0 0,-1 1 0 0 0,1-1-1 0 0,1 1 1 0 0,-1 0 0 0 0,7-6 0 0 0,-6 5-3 0 0,0 1-1 0 0,1 0 1 0 0,0 0-1 0 0,0 0 1 0 0,1 0-1 0 0,-1 1 1 0 0,1 0-1 0 0,-1 0 1 0 0,1 1-1 0 0,0-1 1 0 0,9-2-1 0 0,-12 5 8 0 0,1 0-1 0 0,-1-1 1 0 0,0 1 0 0 0,0 0-1 0 0,1 0 1 0 0,-1 1 0 0 0,0-1-1 0 0,0 1 1 0 0,1-1-1 0 0,-1 1 1 0 0,0 0 0 0 0,0 0-1 0 0,0 1 1 0 0,4 1-1 0 0,-2 0 35 0 0,-1 0 0 0 0,0 1 0 0 0,0-1 0 0 0,0 1 1 0 0,0 0-1 0 0,0 0 0 0 0,-1 0 0 0 0,4 5 0 0 0,0 2 32 0 0,-1 0 0 0 0,0 1 1 0 0,-1-1-1 0 0,-1 1 0 0 0,1 0 1 0 0,3 22-1 0 0,-3-5-44 0 0,-2 0 0 0 0,-1 0 0 0 0,-1 1 0 0 0,-2-1 0 0 0,-7 53 0 0 0,-3-20-3 0 0,-32 100-1 0 0,27-114-22 0 0,-1-1 0 0 0,-3 0 0 0 0,-2-1-1 0 0,-1-2 1 0 0,-3 0 0 0 0,-1-2 0 0 0,-3 0-1 0 0,-35 38 1 0 0,54-69-6 0 0,0 0 0 0 0,0-1 0 0 0,-1 0 0 0 0,0-1 0 0 0,-1 0 0 0 0,0-1 0 0 0,-24 12 0 0 0,33-19-13 0 0,1-1-1 0 0,0 1 1 0 0,0 0-1 0 0,-1-1 1 0 0,1 1-1 0 0,0-1 1 0 0,-6 0-1 0 0,5 0-59 0 0,3-2-68 0 0,0 0 1 0 0,1 0-1 0 0,-1 1 1 0 0,1-1-1 0 0,-1 0 1 0 0,1 0-1 0 0,0 0 1 0 0,-1 0-1 0 0,1-3 1 0 0,4-9-1151 0 0,4-2-56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5:15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45 111 5983 0 0,'-2'1'464'0'0,"-2"2"-194"0"0,0 0 0 0 0,0 1 0 0 0,0 0-1 0 0,0-1 1 0 0,1 1 0 0 0,-6 8-1 0 0,8-10 425 0 0,-1 0-1 0 0,1 1 1 0 0,0-1-1 0 0,0 1 1 0 0,0 0-1 0 0,0-1 1 0 0,0 1-1 0 0,1 0 1 0 0,-1-1-1 0 0,1 1 1 0 0,-1 0-1 0 0,1 0 1 0 0,0 0-1 0 0,0 3 1 0 0,1-4 719 0 0,1 0-667 0 0,3 0-593 0 0,0 0 0 0 0,0-1 1 0 0,-1 1-1 0 0,1-1 1 0 0,0 0-1 0 0,0 0 0 0 0,0 0 1 0 0,1-1-1 0 0,-1 0 1 0 0,0 0-1 0 0,0 0 0 0 0,0 0 1 0 0,6-2-1 0 0,11-3 246 0 0,37-13 1 0 0,-45 14-264 0 0,184-71 810 0 0,52-16-1644 0 0,-242 89 181 0 0,-1 0 1 0 0,1 1-1 0 0,0 0 0 0 0,12 0 0 0 0,-17 1-1207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5:16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0 13359 0 0,'0'0'1639'0'0,"1"3"-283"0"0,17 34 3943 0 0,-9-20-4274 0 0,8 24 0 0 0,-16-38-942 0 0,0 1 0 0 0,-1 0 0 0 0,1-1 0 0 0,-1 1 0 0 0,0 0-1 0 0,0-1 1 0 0,0 1 0 0 0,0 0 0 0 0,-1-1 0 0 0,0 1 0 0 0,1-1 0 0 0,-1 1 0 0 0,0-1 0 0 0,-1 1-1 0 0,1-1 1 0 0,-4 7 0 0 0,-3 2-58 0 0,0 0-1 0 0,-17 20 0 0 0,19-25-29 0 0,-38 49-1136 0 0,2-2-1092 0 0,12-20-2116 0 0,20-25-2205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5:16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106 233 4607 0 0,'-33'58'1578'0'0,"24"-45"638"0"0,0-1-1 0 0,0 1 0 0 0,-1-1 1 0 0,-16 14-1 0 0,26-25-2049 0 0,0-1 0 0 0,-1 1 0 0 0,1-1 0 0 0,-1 0 0 0 0,1 1 0 0 0,0-1 0 0 0,-1 1 0 0 0,1-1 0 0 0,-1 0 0 0 0,1 0 0 0 0,-1 1 0 0 0,1-1 0 0 0,-1 0 0 0 0,1 0 1 0 0,-1 1-1 0 0,1-1 0 0 0,-1 0 0 0 0,1 0 0 0 0,-2 0 0 0 0,3-8 804 0 0,12-17-613 0 0,22-24-42 0 0,3 1 0 0 0,61-59 0 0 0,-71 80-319 0 0,2 1 0 0 0,57-37 0 0 0,-82 60-15 0 0,-1 0-1 0 0,1 1 1 0 0,-1-1-1 0 0,1 1 1 0 0,0 1-1 0 0,0-1 1 0 0,8-1-1 0 0,-13 3 13 0 0,1 0 0 0 0,-1 0 0 0 0,0 1 0 0 0,1-1 0 0 0,-1 0-1 0 0,1 0 1 0 0,-1 1 0 0 0,1-1 0 0 0,-1 0 0 0 0,0 1 0 0 0,1-1 0 0 0,-1 0-1 0 0,0 1 1 0 0,1-1 0 0 0,-1 0 0 0 0,0 1 0 0 0,1-1 0 0 0,-1 1 0 0 0,0-1 0 0 0,0 1-1 0 0,0-1 1 0 0,1 1 0 0 0,-1 0-13 0 0,2 3 7 0 0,-1-1-1 0 0,0 0 0 0 0,0 0 1 0 0,0 1-1 0 0,-1-1 0 0 0,1 0 1 0 0,-1 1-1 0 0,0-1 0 0 0,0 1 1 0 0,0 5-1 0 0,-8 38-88 0 0,4-24 98 0 0,-14 70 4 0 0,-3 22 0 0 0,21-113-6 0 0,-1 0 0 0 0,1 0 0 0 0,0 0 0 0 0,0 1 0 0 0,0-1 0 0 0,0 0 1 0 0,0 0-1 0 0,1 0 0 0 0,-1 0 0 0 0,1 0 0 0 0,-1 0 0 0 0,1 0 0 0 0,0 0 0 0 0,-1 0 0 0 0,1-1 0 0 0,2 3 0 0 0,-2-3-95 0 0,0 0 0 0 0,0 0 0 0 0,0 0 0 0 0,0-1 0 0 0,1 1 1 0 0,-1 0-1 0 0,0-1 0 0 0,1 1 0 0 0,-1-1 0 0 0,0 0 0 0 0,1 1 0 0 0,-1-1 0 0 0,0 0 0 0 0,1 0 0 0 0,-1 0 0 0 0,1 0 0 0 0,-1 0 1 0 0,0 0-1 0 0,1 0 0 0 0,-1 0 0 0 0,1-1 0 0 0,-1 1 0 0 0,0 0 0 0 0,3-2 0 0 0,16-4-1347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5:16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182 295 5063 0 0,'-8'16'95'0'0,"-44"76"1915"0"0,41-77 1731 0 0,-20 25 0 0 0,29-38-3584 0 0,0 0 0 0 0,0 0 0 0 0,0-1 0 0 0,0 1 0 0 0,0 0 0 0 0,0-1 0 0 0,0 0 0 0 0,0 1 0 0 0,0-1 0 0 0,-1 0 0 0 0,1 0 0 0 0,-1 0 0 0 0,1 0 0 0 0,-1-1 0 0 0,1 1 0 0 0,-4 0 0 0 0,4-2-75 0 0,0 0-1 0 0,1 0 0 0 0,-1 0 0 0 0,0 0 1 0 0,1 0-1 0 0,-1-1 0 0 0,1 1 1 0 0,0 0-1 0 0,-1-1 0 0 0,1 1 1 0 0,0 0-1 0 0,0-1 0 0 0,0 0 1 0 0,-2-2-1 0 0,3 4-61 0 0,-2-5 52 0 0,-1 0-1 0 0,1 0 0 0 0,0 0 1 0 0,1 0-1 0 0,-1 0 1 0 0,1 0-1 0 0,0-1 1 0 0,0 1-1 0 0,1-11 0 0 0,0-1 48 0 0,4-32 0 0 0,-1 30-73 0 0,1 0 0 0 0,1 1 0 0 0,0 0 0 0 0,1-1-1 0 0,1 2 1 0 0,1-1 0 0 0,0 1 0 0 0,15-21 0 0 0,-15 26-34 0 0,0 1 0 0 0,1 0 0 0 0,1 1 0 0 0,0 0 1 0 0,0 0-1 0 0,1 1 0 0 0,0 0 0 0 0,1 1 0 0 0,-1 1 0 0 0,2-1 1 0 0,-1 2-1 0 0,14-6 0 0 0,-12 7 47 0 0,0 0 1 0 0,1 2-1 0 0,-1-1 1 0 0,1 1-1 0 0,0 1 0 0 0,0 1 1 0 0,-1 0-1 0 0,27 2 1 0 0,-35 0 21 0 0,0 0 0 0 0,0 1 0 0 0,1-1 0 0 0,-1 1 0 0 0,0 0 0 0 0,0 1 0 0 0,-1-1 0 0 0,1 1 0 0 0,10 7 1 0 0,-12-7-16 0 0,0 0 0 0 0,-1 1 1 0 0,1-1-1 0 0,-1 1 1 0 0,0 0-1 0 0,0 0 1 0 0,0 0-1 0 0,-1 0 1 0 0,0 1-1 0 0,1-1 1 0 0,-1 1-1 0 0,-1-1 1 0 0,1 1-1 0 0,1 6 0 0 0,-2-2-14 0 0,0-1 0 0 0,0 1 0 0 0,-1-1 0 0 0,0 1 0 0 0,0 0 0 0 0,-1-1 0 0 0,0 1 0 0 0,0-1-1 0 0,-1 1 1 0 0,0-1 0 0 0,-1 0 0 0 0,0 0 0 0 0,0 0 0 0 0,-1 0 0 0 0,-8 14 0 0 0,-1-4 34 0 0,0 0 1 0 0,-1 0-1 0 0,0-1 1 0 0,-34 28-1 0 0,36-34-64 0 0,-12 11-299 0 0,0-2-1 0 0,-31 19 0 0 0,9-11-1909 0 0,25-15 905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5:17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0 10591 0 0,'0'0'819'0'0,"1"2"-534"0"0,3 4-8 0 0,-1 0 0 0 0,0 1 0 0 0,-1-1 0 0 0,0 1 0 0 0,0 0-1 0 0,0 0 1 0 0,-1 0 0 0 0,0 0 0 0 0,0 0 0 0 0,-1 0 0 0 0,1 0-1 0 0,-2 0 1 0 0,1 0 0 0 0,-3 10 0 0 0,2-8-215 0 0,-1-1 0 0 0,-1 0 0 0 0,1 0 0 0 0,-2 0 0 0 0,1 0 0 0 0,-1 0 0 0 0,0 0 0 0 0,0-1-1 0 0,-1 0 1 0 0,0 0 0 0 0,-11 11 0 0 0,-92 80 86 0 0,-13 14-712 0 0,103-93 713 0 0,0 1 0 0 0,2 1 0 0 0,1 0 0 0 0,-17 30 1 0 0,23-34 148 0 0,1-1 0 0 0,0 1 1 0 0,2 0-1 0 0,0 1 1 0 0,1 0-1 0 0,0 0 1 0 0,2 0-1 0 0,0 0 1 0 0,1 1-1 0 0,1-1 0 0 0,2 32 1 0 0,1-38-229 0 0,0-1-1 0 0,5 14 1 0 0,-6-23-507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5:35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433 116 9815 0 0,'0'0'448'0'0,"1"-2"-6"0"0,3-4-538 0 0,14-20 2072 0 0,0 0 1 0 0,28-29 2276 0 0,-47 57-4089 0 0,-10 37-2 0 0,-2-1-1 0 0,-1 0 1 0 0,-3-2-1 0 0,0 0 1 0 0,-31 46-1 0 0,-127 157-96 0 0,145-202-19 0 0,-24 36 11 0 0,20-27-102 0 0,-57 61 0 0 0,79-97-36 0 0,10-8 7 0 0,2-5-264 0 0,2-6-446 0 0,0 0 1 0 0,1-1-1 0 0,-1 2 1 0 0,2-1-1 0 0,5-12 1 0 0,-6 16-223 0 0,12-29-4941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4:54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329 454 3679 0 0,'-33'55'644'0'0,"-24"22"6009"0"0,11-16-2572 0 0,42-56-3927 0 0,-105 143 4920 0 0,70-101-6409 0 0,-1-4-3582 0 0</inkml:trace>
  <inkml:trace contextRef="#ctx0" brushRef="#br0" timeOffset="1">786 1 12815 0 0,'0'0'1384'0'0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5:35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338 425 3223 0 0,'-1'1'240'0'0,"-12"14"1696"0"0,-1-1 0 0 0,0 0 0 0 0,-26 18 0 0 0,3-2-710 0 0,29-23-982 0 0,-1 0 0 0 0,0-1 0 0 0,-1 0 0 0 0,1-1 0 0 0,-1 0 1 0 0,0 0-1 0 0,-1-1 0 0 0,1-1 0 0 0,-14 4 0 0 0,20-6-202 0 0,-1 0 0 0 0,1-1 0 0 0,-1 0 0 0 0,0 0 0 0 0,1 0 0 0 0,-1 0 0 0 0,0 0 0 0 0,1-1 0 0 0,-1 0 0 0 0,-7-3 0 0 0,9 3 13 0 0,0 0 0 0 0,0-1 0 0 0,0 0 1 0 0,0 0-1 0 0,0 0 0 0 0,1 0 0 0 0,-1 0 0 0 0,1 0 0 0 0,-1-1 1 0 0,1 1-1 0 0,0-1 0 0 0,0 0 0 0 0,0 0 0 0 0,0 1 1 0 0,1-1-1 0 0,-3-4 0 0 0,2 1 39 0 0,1 0 0 0 0,-1 0 1 0 0,1 0-1 0 0,0 0 0 0 0,1 0 1 0 0,-1 0-1 0 0,1 0 0 0 0,1 0 0 0 0,-1 0 1 0 0,1 0-1 0 0,0 0 0 0 0,0 0 0 0 0,0 1 1 0 0,1-1-1 0 0,0 0 0 0 0,4-8 1 0 0,4-6 32 0 0,1-1 0 0 0,25-36 0 0 0,-9 18-64 0 0,48-51 0 0 0,-58 73-52 0 0,0 1 0 0 0,2 0 0 0 0,0 1 0 0 0,38-22 0 0 0,-28 21 107 0 0,1 2-1 0 0,0 1 0 0 0,1 2 0 0 0,1 1 1 0 0,34-6-1 0 0,-17 7 368 0 0,0 2 1 0 0,85 0-1 0 0,-109 8-173 0 0,44 5 0 0 0,-60-4-249 0 0,1 0-1 0 0,-1 0 1 0 0,0 1 0 0 0,0 0-1 0 0,0 1 1 0 0,0-1 0 0 0,14 10 0 0 0,-21-11-54 0 0,1 0 0 0 0,0 0 0 0 0,-1 0 0 0 0,0 0 0 0 0,1 1 0 0 0,-1-1 0 0 0,0 1 1 0 0,0-1-1 0 0,0 1 0 0 0,-1 0 0 0 0,1 0 0 0 0,-1 0 0 0 0,1 0 0 0 0,-1 0 0 0 0,1 3 1 0 0,-1-1-2 0 0,-1-1 1 0 0,1 1 0 0 0,-1-1 0 0 0,0 1-1 0 0,0 0 1 0 0,0-1 0 0 0,-1 1 0 0 0,1-1 0 0 0,-3 8-1 0 0,-2 3 21 0 0,-1 0 0 0 0,-1 0 0 0 0,0 0 0 0 0,-17 24 0 0 0,1-6-119 0 0,-1-1-1 0 0,-2-1 1 0 0,-1-2 0 0 0,-1 0-1 0 0,-1-2 1 0 0,-44 31 0 0 0,-210 120-1751 0 0,178-116 1252 0 0,91-54 381 0 0,-63 42-219 0 0,68-43-438 0 0,1 0 0 0 0,0 1 0 0 0,-10 11 0 0 0,12-10-4658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5:35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1 2759 0 0,'0'0'19884'0'0,"-2"1"-19691"0"0,-42 41-76 0 0,-26 27 9 0 0,-172 214-198 0 0,111-113 72 0 0,98-121 0 0 0,-45 87 0 0 0,75-128-10 0 0,-1-1 1 0 0,2 1-1 0 0,-1 0 0 0 0,1 0 1 0 0,0 0-1 0 0,1 0 0 0 0,-1 0 1 0 0,1 12-1 0 0,1-18-1 0 0,0 1 0 0 0,1-1 0 0 0,-1 0 0 0 0,0 0 1 0 0,1 0-1 0 0,-1 0 0 0 0,1 0 0 0 0,0 0 0 0 0,0 0 0 0 0,0 0 0 0 0,0 0 1 0 0,0 0-1 0 0,0 0 0 0 0,0-1 0 0 0,3 3 0 0 0,-3-3-6 0 0,1 1 1 0 0,0-1-1 0 0,0 0 0 0 0,0 0 1 0 0,0 0-1 0 0,0 0 0 0 0,0 0 0 0 0,0-1 1 0 0,0 1-1 0 0,0 0 0 0 0,0-1 1 0 0,0 0-1 0 0,1 0 0 0 0,-1 1 0 0 0,0-1 1 0 0,0 0-1 0 0,0-1 0 0 0,3 1 0 0 0,14-4-1324 0 0,2-2-435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5:36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9215 0 0,'7'-19'8728'0'0,"-6"22"-8022"0"0,15 105 2006 0 0,-11-69-1945 0 0,1-1 1 0 0,1 0 0 0 0,26 73-1 0 0,-19-80-630 0 0,1 1 1 0 0,2-2-1 0 0,2 0 0 0 0,0-1 0 0 0,2-1 1 0 0,1-1-1 0 0,1-1 0 0 0,1-1 0 0 0,1-1 0 0 0,2-1 1 0 0,0-2-1 0 0,50 31 0 0 0,62 36 84 0 0,-137-87-386 0 0,-9-18-6659 0 0,4 11 5242 0 0,-3-10-5076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5:36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912 0 7367 0 0,'-1'3'8947'0'0,"-2"3"-7950"0"0,-1 0 1 0 0,0 0-1 0 0,-8 8 0 0 0,-35 34-501 0 0,31-33-94 0 0,-253 247 860 0 0,209-203-1207 0 0,-87 91 58 0 0,-31 36-58 0 0,18-20 7 0 0,149-153-395 0 0,20-19-2338 0 0,8-7-1710 0 0,7-4-2231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5:3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 11519 0 0,'0'0'10124'0'0,"2"0"-9737"0"0,42-3 193 0 0,-1-1 1 0 0,72-17-1 0 0,190-67-1423 0 0,-281 81 317 0 0,17-3-3401 0 0,-27 6-2957 0 0</inkml:trace>
  <inkml:trace contextRef="#ctx0" brushRef="#br0" timeOffset="1">179 335 12551 0 0,'-8'4'328'0'0,"0"0"-1"0"0,0 0 1 0 0,-13 10-1 0 0,-1 1 2973 0 0,21-15-3083 0 0,1 0 1 0 0,0 1-1 0 0,-1-1 1 0 0,1 1 0 0 0,0-1-1 0 0,0 0 1 0 0,-1 1-1 0 0,1-1 1 0 0,0 1 0 0 0,0-1-1 0 0,-1 1 1 0 0,1-1-1 0 0,0 1 1 0 0,0-1 0 0 0,0 1-1 0 0,0-1 1 0 0,0 1-1 0 0,0-1 1 0 0,0 2 0 0 0,3-1-94 0 0,1 0 1 0 0,-1 0 0 0 0,1 0 0 0 0,-1 0 0 0 0,1 0 0 0 0,-1 0 0 0 0,1-1 0 0 0,0 0 0 0 0,-1 0 0 0 0,1 0 0 0 0,0 0 0 0 0,4-1 0 0 0,12-2 202 0 0,19-7 1 0 0,-22 6-120 0 0,44-11 186 0 0,-23 4-40 0 0,1 2 1 0 0,69-6 0 0 0,-90 15-315 0 0,0 2 3 0 0,-16 0-124 0 0,-1 0-25 0 0,0 0-928 0 0,1 7-383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5:37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1023 22 11951 0 0,'93'-21'6932'0'0,"-95"21"-6464"0"0,-31 8 325 0 0,-45 19-1 0 0,16-6-777 0 0,-409 123-1752 0 0,443-134 1506 0 0,-41 22-1 0 0,68-32 106 0 0,22-7-1014 0 0,-4-1 1135 0 0,-1-1 0 0 0,-1 0 0 0 0,0-1 0 0 0,0 0 1 0 0,0-1-1 0 0,-2-1 0 0 0,1-1 0 0 0,-2 0 0 0 0,13-15 1 0 0,-24 25 14 0 0,-8 6-7 0 0,-8 7-6 0 0,-45 34 144 0 0,-108 86 630 0 0,129-99-427 0 0,-74 44 0 0 0,80-55-96 0 0,32-19 192 0 0,15 12-166 0 0,-10-11-242 0 0,0 1 1 0 0,0-1 0 0 0,0 0 0 0 0,0 0 0 0 0,0-1 0 0 0,0 1 0 0 0,1-1 0 0 0,-1 0 0 0 0,6 1 0 0 0,43 2 22 0 0,-36-4-11 0 0,11 0-73 0 0,0-2 0 0 0,0-1 0 0 0,0-2 0 0 0,43-11 0 0 0,36-7-252 0 0,-92 21 300 0 0,0 0 0 0 0,0 1 0 0 0,-1 1 0 0 0,1 0 0 0 0,0 1 1 0 0,0 1-1 0 0,0 0 0 0 0,-1 1 0 0 0,1 1 0 0 0,-1 0 0 0 0,0 1 0 0 0,0 0 0 0 0,-1 1 0 0 0,1 1 0 0 0,-1 0 0 0 0,21 16 0 0 0,71 71 501 0 0,-104-94-501 0 0,-1 1 0 0 0,1-1 0 0 0,-1 1 0 0 0,1 0 0 0 0,-1-1 0 0 0,0 1 0 0 0,1-1 0 0 0,-1 1 0 0 0,0 0 0 0 0,1-1 0 0 0,-1 1 0 0 0,0 0 0 0 0,0 0 0 0 0,1-1 0 0 0,-1 1 0 0 0,0 0 0 0 0,0-1 0 0 0,0 1 0 0 0,0 0 0 0 0,0 0 0 0 0,0-1 0 0 0,0 1 0 0 0,0 0 0 0 0,-1 0 0 0 0,1-1 0 0 0,0 1 0 0 0,0 0 0 0 0,0-1 0 0 0,-1 1 0 0 0,1 0 0 0 0,-1-1 0 0 0,1 1 0 0 0,0 0 0 0 0,-2 0 0 0 0,0 2 19 0 0,-1 0 1 0 0,0 0-1 0 0,0 0 0 0 0,0-1 1 0 0,-5 3-1 0 0,-22 13 62 0 0,0-2 1 0 0,-2-1-1 0 0,-38 12 1 0 0,24-8-118 0 0,-260 85-151 0 0,145-62 168 0 0,119-34 0 0 0,-80 6 0 0 0,117-14-4 0 0,1 0-1 0 0,-1 0 1 0 0,0 0-1 0 0,1 0 1 0 0,-1-1-1 0 0,0 0 1 0 0,-6-2-1 0 0,11 3-21 0 0,0-1 0 0 0,0 1 1 0 0,0-1-1 0 0,0 0 0 0 0,1 1 0 0 0,-1-1 0 0 0,0 1 0 0 0,0-1 0 0 0,1 1 0 0 0,-1-1 1 0 0,0 1-1 0 0,1-1 0 0 0,-1 1 0 0 0,0-1 0 0 0,1 1 0 0 0,0-1 0 0 0,-1 1 20 0 0,5-6-171 0 0,1 0 0 0 0,-1 1 0 0 0,1 0 0 0 0,1 0 0 0 0,-1 0 0 0 0,10-4 0 0 0,46-21-1335 0 0,-38 19 884 0 0,10-4-804 0 0,1 0-259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5:38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 7831 0 0,'0'0'6336'0'0,"1"-1"-5642"0"0,3 0-561 0 0,-1 1 1 0 0,0 0-1 0 0,1-1 1 0 0,-1 1-1 0 0,1 0 1 0 0,-1 1-1 0 0,0-1 0 0 0,1 0 1 0 0,-1 1-1 0 0,0 0 1 0 0,1 0-1 0 0,-1 0 1 0 0,0 0-1 0 0,0 1 1 0 0,0-1-1 0 0,4 3 1 0 0,9 6 268 0 0,26 21-1 0 0,-25-18-37 0 0,21 18 261 0 0,-1 2 1 0 0,-2 2 0 0 0,58 74-1 0 0,-70-79-373 0 0,-2 0 0 0 0,-1 1 0 0 0,-1 1 0 0 0,-2 1 0 0 0,-1 0 0 0 0,-2 1 0 0 0,13 48 0 0 0,-25-76-182 0 0,0 1 0 0 0,-1 0 0 0 0,0 0 0 0 0,-1 0 1 0 0,0 0-1 0 0,0 0 0 0 0,0 0 0 0 0,-1 0 0 0 0,0 0 0 0 0,0-1 0 0 0,-5 14 0 0 0,2-10 9 0 0,0-1-1 0 0,-1 0 1 0 0,0 0-1 0 0,-1 0 1 0 0,0-1-1 0 0,0 0 1 0 0,-11 11-1 0 0,-18 15 145 0 0,-51 40 0 0 0,-44 23-32 0 0,-76 64-252 0 0,195-152-341 0 0,1 1-1 0 0,0 0 0 0 0,1 1 0 0 0,0 0 0 0 0,-13 22 0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5:39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5063 0 0,'0'0'7904'0'0,"2"1"-7640"0"0,10 0 8206 0 0,-13 2-8414 0 0,-5 21-46 0 0,-5 4-10 0 0,6-16 0 0 0,-1-1 11 0 0,5-9 42 0 0,3-3-42 0 0,1 0 0 0 0,-1 0 0 0 0,0 0 0 0 0,0 0 0 0 0,1-1 1 0 0,-1 1-1 0 0,0-1 0 0 0,2-2 0 0 0,2 0 20 0 0,22-15 49 0 0,-28 19-80 0 0,0 0 0 0 0,0 0 0 0 0,0 0 0 0 0,0 0 0 0 0,0 0 0 0 0,0 0 0 0 0,0 0 0 0 0,0 0 0 0 0,0 0 0 0 0,0 1 0 0 0,0-1 0 0 0,0 0 0 0 0,0 0 0 0 0,0 0 0 0 0,0 0 0 0 0,0 0 0 0 0,0 0 0 0 0,0 0 0 0 0,1 0 0 0 0,-1 0 0 0 0,0 0 0 0 0,0 0 0 0 0,0 0 0 0 0,0 0 0 0 0,0 0 0 0 0,0 0 0 0 0,0 0 0 0 0,0 0 0 0 0,0 0 0 0 0,0 1 0 0 0,0-1 0 0 0,0 0 0 0 0,0 0 0 0 0,1 0 0 0 0,-1 0 0 0 0,0 0 0 0 0,0 0 0 0 0,0 0 0 0 0,0 0 0 0 0,0 0 0 0 0,0 0 0 0 0,0 0 0 0 0,0 0 0 0 0,0-1 0 0 0,0 1 0 0 0,0 0 0 0 0,1 0 0 0 0,-1 0 0 0 0,0 0 0 0 0,0 0 0 0 0,0 0 0 0 0,0 0 0 0 0,0 0 0 0 0,0 0 0 0 0,0 0 0 0 0,0 0-1 0 0,0 0 1 0 0,0 0 0 0 0,0 0 0 0 0,0 0 0 0 0,0 0 0 0 0,0 0 0 0 0,0 0 0 0 0,0-1 0 0 0,-3 11-27 0 0,-11 13-20 0 0,13-19 47 0 0,-14 13 0 0 0,7-9-13 0 0,6-7-78 0 0,4-3-106 0 0,3-2 165 0 0,21-19-1558 0 0,-8 6-3084 0 0,2-4-1929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5:41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72 8663 0 0,'0'-2'398'0'0,"-3"-4"-211"0"0,0 1 1 0 0,0 0-1 0 0,0 1 1 0 0,0-1-1 0 0,-1 0 1 0 0,1 1-1 0 0,-1 0 1 0 0,-1 0-1 0 0,1 0 1 0 0,0 0-1 0 0,-1 1 1 0 0,0 0-1 0 0,-6-4 1 0 0,8 6 1806 0 0,-18-5 3363 0 0,25 17-5288 0 0,0-1 1 0 0,1 0-1 0 0,0-1 1 0 0,0 1 0 0 0,1-1-1 0 0,8 10 1 0 0,49 53 401 0 0,-33-38-157 0 0,-24-28-234 0 0,80 92 900 0 0,117 104 1 0 0,-171-174-878 0 0,-1 1 1 0 0,27 35-1 0 0,-42-43-30 0 0,-1-1-1 0 0,-1 2 1 0 0,-1-1 0 0 0,17 41-1 0 0,-23-46-26 0 0,0 0 5 0 0,0 1-1 0 0,-1 0 1 0 0,-1 1-1 0 0,-1-1 1 0 0,4 34-1 0 0,-7-39 41 0 0,-1-9-30 0 0,-2-19-3626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5:41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96 6911 0 0,'1'-3'315'0'0,"22"-30"149"0"0,12-19 5736 0 0,-27 44-4279 0 0,-9 16-29 0 0,-12 17-1029 0 0,-25 28-154 0 0,-3-1 0 0 0,-66 64 0 0 0,41-46-500 0 0,-281 340 574 0 0,254-297-623 0 0,86-105-152 0 0,6-10-20 0 0,6-7-96 0 0,6-9-982 0 0,19-21 0 0 0,1 3-4516 0 0,-3 8-414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4:55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9215 0 0,'0'0'707'0'0,"-1"1"-464"0"0,-11 14 50 0 0,-171 231 3683 0 0,174-231-3480 0 0,0 0 0 0 0,-8 19 0 0 0,15-30-299 0 0,0 1 1 0 0,1-1-1 0 0,-1 1 1 0 0,1 0-1 0 0,0-1 0 0 0,1 1 1 0 0,-1 0-1 0 0,1 0 1 0 0,0 0-1 0 0,0 0 1 0 0,0-1-1 0 0,2 10 1 0 0,-1-11-81 0 0,0 0 0 0 0,0 0 0 0 0,0 0 1 0 0,0 0-1 0 0,1-1 0 0 0,-1 1 0 0 0,1 0 1 0 0,0-1-1 0 0,0 1 0 0 0,0-1 1 0 0,0 1-1 0 0,0-1 0 0 0,0 0 0 0 0,0 0 1 0 0,1 0-1 0 0,-1 0 0 0 0,1-1 1 0 0,0 1-1 0 0,-1-1 0 0 0,1 1 0 0 0,0-1 1 0 0,0 0-1 0 0,0 0 0 0 0,0 0 0 0 0,0-1 1 0 0,0 1-1 0 0,0-1 0 0 0,0 1 1 0 0,0-1-1 0 0,0 0 0 0 0,6-1 0 0 0,-1 1-49 0 0,0-1-1 0 0,0-1 0 0 0,0 0 0 0 0,0 0 0 0 0,0 0 0 0 0,-1-1 0 0 0,1 0 1 0 0,-1-1-1 0 0,0 0 0 0 0,0 0 0 0 0,7-5 0 0 0,35-30-123 0 0,-2-1 0 0 0,57-63 0 0 0,-91 89-392 0 0,-1-1 0 0 0,-1-1 0 0 0,13-21 0 0 0,-22 32 285 0 0,0 0 0 0 0,0 0 0 0 0,0 0 1 0 0,-1-1-1 0 0,1 1 0 0 0,-1 0 0 0 0,-1-1 0 0 0,1 1 0 0 0,-1-1 0 0 0,0 1 0 0 0,0-1 0 0 0,0 1 0 0 0,-1-1 1 0 0,0 1-1 0 0,-2-6 0 0 0,3 8 99 0 0,-1 0 0 0 0,0 1 0 0 0,0-1 0 0 0,-1 0 0 0 0,1 1-1 0 0,-1-1 1 0 0,1 1 0 0 0,-1-1 0 0 0,0 1 0 0 0,1 0 0 0 0,-1-1 0 0 0,-1 1 0 0 0,1 0 0 0 0,0 0 0 0 0,0 1 0 0 0,-1-1 0 0 0,1 0 0 0 0,-1 1 0 0 0,1-1 0 0 0,-1 1 0 0 0,0 0 0 0 0,0 0 0 0 0,0 0 0 0 0,1 0 0 0 0,-1 1-1 0 0,0-1 1 0 0,0 1 0 0 0,0-1 0 0 0,-4 1 0 0 0,6 0 8 0 0,0 0 0 0 0,0 0 0 0 0,0 0 0 0 0,0 0-1 0 0,0 1 1 0 0,0-1 0 0 0,0 0 0 0 0,0 0 0 0 0,0 1 0 0 0,0-1 0 0 0,0 1-1 0 0,0-1 1 0 0,0 1 0 0 0,0-1 0 0 0,0 1 0 0 0,0-1 0 0 0,0 1-1 0 0,0 0 1 0 0,1 0 0 0 0,-1-1 0 0 0,0 1 0 0 0,0 0 0 0 0,1 0 0 0 0,-1 0-1 0 0,0 1 1 0 0,-3 9-748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5:42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70 352 11055 0 0,'-20'12'664'0'0,"-29"24"5655"0"0,61-33-5134 0 0,-6-3-1037 0 0,-1 0-1 0 0,1 0 1 0 0,0 0-1 0 0,-1-1 1 0 0,1 0-1 0 0,-1 0 1 0 0,1 0-1 0 0,-1-1 1 0 0,0 0-1 0 0,1 0 1 0 0,5-3-1 0 0,3-2-71 0 0,-1-1-1 0 0,23-17 0 0 0,-17 9-27 0 0,0-1 1 0 0,27-32-1 0 0,26-43 35 0 0,-49 61-75 0 0,1 0 0 0 0,1 2 0 0 0,53-49 0 0 0,-70 73-18 0 0,-8 6 6 0 0,1-1 1 0 0,0 1-1 0 0,-1 0 1 0 0,1-1-1 0 0,0 1 1 0 0,-1 0 0 0 0,1-1-1 0 0,-1 1 1 0 0,1 0-1 0 0,-1 0 1 0 0,1 0 0 0 0,-1-1-1 0 0,0 1 1 0 0,1 1-1 0 0,-1-1 2 0 0,3 10 45 0 0,0 1 0 0 0,-1 0 0 0 0,0-1 0 0 0,-1 1 0 0 0,0 0-1 0 0,-1 0 1 0 0,-2 20 0 0 0,1 17 134 0 0,2-34-146 0 0,4 69 47 0 0,-3-72-62 0 0,0 0 0 0 0,1 0 0 0 0,0-1 0 0 0,1 1 0 0 0,5 10 0 0 0,-8-19-10 0 0,0-1 0 0 0,1 1 0 0 0,0-1 0 0 0,-1 0-1 0 0,1 1 1 0 0,0-1 0 0 0,0 0 0 0 0,0 0 0 0 0,1 0-1 0 0,-1-1 1 0 0,0 1 0 0 0,1-1 0 0 0,-1 1 0 0 0,1-1-1 0 0,-1 0 1 0 0,1 1 0 0 0,0-1 0 0 0,0-1-1 0 0,-1 1 1 0 0,1 0 0 0 0,0-1 0 0 0,0 1 0 0 0,0-1-1 0 0,0 0 1 0 0,3 0 0 0 0,8-1 148 0 0,1 0 0 0 0,-1-1 1 0 0,26-8-1 0 0,-22 6 65 0 0,17-4 88 0 0,186-48 370 0 0,-210 52-792 0 0,0 0-1 0 0,-1-1 0 0 0,1 0 1 0 0,-1-1-1 0 0,0 0 1 0 0,0 0-1 0 0,-1-1 0 0 0,0-1 1 0 0,0 1-1 0 0,-1-1 1 0 0,0-1-1 0 0,0 0 1 0 0,-1 0-1 0 0,0 0 0 0 0,9-16 1 0 0,-14 20-300 0 0,0 0 1 0 0,0 0-1 0 0,0-1 0 0 0,-1 1 1 0 0,0 0-1 0 0,0 0 0 0 0,0-9 1 0 0,0 0-1132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5:43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58 919 0 0,'1'-5'-114'0'0,"0"0"0"0"0,-1 0 0 0 0,0 0-1 0 0,1 0 1 0 0,-3-8 0 0 0,1-6 15137 0 0,-9 31-13941 0 0,3-5-950 0 0,-8 17 112 0 0,2 0 0 0 0,-19 45 0 0 0,10-18 64 0 0,-101 192 412 0 0,-62 63-1084 0 0,172-286 283 0 0,-2-1-1 0 0,0 0 0 0 0,-27 27 1 0 0,40-45-53 0 0,-2-16-1515 0 0,5-3 90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5:43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188 499 6447 0 0,'-118'86'1677'0'0,"98"-69"932"0"0,-28 32 0 0 0,46-47-1070 0 0,4-4-941 0 0,139-155 1917 0 0,128-84-1011 0 0,-193 177-1123 0 0,-75 63-371 0 0,138-108 382 0 0,-122 97-383 0 0,1 0-1 0 0,1 2 1 0 0,0 0 0 0 0,0 1 0 0 0,1 1 0 0 0,24-6 0 0 0,-41 13-1 0 0,1 0-1 0 0,-1 1 1 0 0,0-1 0 0 0,0 1-1 0 0,0 0 1 0 0,1 0 0 0 0,-1 0-1 0 0,0 0 1 0 0,0 0 0 0 0,0 1-1 0 0,0-1 1 0 0,1 1 0 0 0,-1 0-1 0 0,0 0 1 0 0,0 0 0 0 0,0 1-1 0 0,-1-1 1 0 0,1 1-1 0 0,5 3 1 0 0,-4-1 20 0 0,-1-1 0 0 0,1 1 1 0 0,0 1-1 0 0,-1-1 0 0 0,0 0 0 0 0,0 1 0 0 0,0 0 0 0 0,-1 0 1 0 0,0 0-1 0 0,4 9 0 0 0,-2 3 47 0 0,0-1 1 0 0,-1 1-1 0 0,0 0 1 0 0,-1 0-1 0 0,-1 0 1 0 0,-1 0-1 0 0,-1 0 1 0 0,0 0-1 0 0,-4 22 1 0 0,-3-2 47 0 0,-1-1 1 0 0,-2 1 0 0 0,-17 39-1 0 0,19-56-96 0 0,0 0-1 0 0,-2-1 0 0 0,0 0 1 0 0,-15 20-1 0 0,16-27-66 0 0,0-1-1 0 0,-1 0 0 0 0,0 0 1 0 0,0-1-1 0 0,-1-1 1 0 0,-24 15-1 0 0,19-15-64 0 0,0 0 0 0 0,0-2 0 0 0,-28 9 0 0 0,-57 8-768 0 0,-11 4-2558 0 0,95-21 1821 0 0,4 0-56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5:44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8 10591 0 0,'2'-1'819'0'0,"48"-5"6057"0"0,-70 9-5183 0 0,14-1-1602 0 0,0 0 0 0 0,0 1 0 0 0,0 0 0 0 0,0 0 0 0 0,1 0 0 0 0,-11 8 0 0 0,5-2-21 0 0,-18 22 1 0 0,-30 34 51 0 0,-70 86 81 0 0,110-126-177 0 0,-47 69 52 0 0,57-81-59 0 0,2 2 0 0 0,-1-1 0 0 0,2 1 0 0 0,0-1 0 0 0,-4 17 1 0 0,9-28-7 0 0,1 0 0 0 0,-1 0 1 0 0,1-1-1 0 0,0 1 1 0 0,-1 0-1 0 0,1 0 1 0 0,0-1-1 0 0,1 1 1 0 0,-1 0-1 0 0,0 0 0 0 0,2 4 1 0 0,-1-6 1 0 0,0-1 1 0 0,-1 1 0 0 0,1-1-1 0 0,-1 0 1 0 0,1 0 0 0 0,0 1-1 0 0,-1-1 1 0 0,1 0 0 0 0,0 0-1 0 0,-1 0 1 0 0,1 0 0 0 0,0 0-1 0 0,0 1 1 0 0,-1-1 0 0 0,1-1-1 0 0,0 1 1 0 0,-1 0 0 0 0,1 0-1 0 0,1 0 1 0 0,-1 0 16 0 0,9-3 53 0 0,1 0 0 0 0,-1 0 0 0 0,0-1-1 0 0,0-1 1 0 0,-1 1 0 0 0,1-2 0 0 0,10-7 0 0 0,-2 2 28 0 0,20-10 56 0 0,130-81 157 0 0,-129 76-464 0 0,-2-2-1 0 0,41-38 1 0 0,-73 61 51 0 0,0 0-1 0 0,-1 0 1 0 0,1 0-1 0 0,-1-1 1 0 0,0 0-1 0 0,-1 1 1 0 0,0-1-1 0 0,1-1 1 0 0,1-6-1 0 0,-4 10 35 0 0,0 0 0 0 0,0-1-1 0 0,-1 1 1 0 0,1 0-1 0 0,-1-1 1 0 0,0 1 0 0 0,0-1-1 0 0,0 1 1 0 0,0 0-1 0 0,0-1 1 0 0,-1 1 0 0 0,0-1-1 0 0,0 1 1 0 0,0 0-1 0 0,0-1 1 0 0,0 1 0 0 0,0 0-1 0 0,-1 0 1 0 0,-3-5 0 0 0,0 2 18 0 0,1 0 0 0 0,-1 1 0 0 0,0 0 0 0 0,0 0 0 0 0,-1 1 0 0 0,1 0 1 0 0,-1-1-1 0 0,0 2 0 0 0,-10-6 0 0 0,-6-1-60 0 0,-32-10-1 0 0,48 19 74 0 0,-6-3-62 0 0,-1 1 0 0 0,1 1-1 0 0,-26-1 1 0 0,2 0-1185 0 0,53 10-794 0 0,6-2 860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5:44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11 13823 0 0,'0'0'1062'0'0,"-1"-1"-693"0"0,0 0-196 0 0,1 0 1 0 0,-1 0-1 0 0,1 1 0 0 0,-1-1 0 0 0,1 1 1 0 0,-1-1-1 0 0,0 0 0 0 0,1 1 1 0 0,-1-1-1 0 0,0 1 0 0 0,1 0 1 0 0,-1-1-1 0 0,0 1 0 0 0,0 0 0 0 0,0-1 1 0 0,1 1-1 0 0,-1 0 0 0 0,0 0 1 0 0,0 0-1 0 0,0-1 0 0 0,0 1 1 0 0,0 0-1 0 0,1 0 0 0 0,-1 0 0 0 0,0 0 1 0 0,0 1-1 0 0,0-1 0 0 0,0 0 1 0 0,1 0-1 0 0,-1 0 0 0 0,0 1 1 0 0,0-1-1 0 0,0 0 0 0 0,1 1 0 0 0,-1-1 1 0 0,0 1-1 0 0,0-1 0 0 0,1 1 1 0 0,-2 0-1 0 0,0 1-119 0 0,-13 8 342 0 0,1 0 0 0 0,0 2 0 0 0,-21 21 0 0 0,-33 45-334 0 0,60-68-5 0 0,-16 19 19 0 0,2 2-1 0 0,-21 35 1 0 0,35-52-89 0 0,1 0 0 0 0,0 0 0 0 0,1 1 0 0 0,1 0 0 0 0,0 0 0 0 0,2 0 0 0 0,-5 28 0 0 0,8-40-542 0 0,-1 9 1143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5:44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89 10679 0 0,'42'-12'729'0'0,"140"-43"3646"0"0,-165 50-3455 0 0,23-4-1 0 0,-4 2 920 0 0,-41 18-1229 0 0,-3-1-550 0 0,0 0 1 0 0,-1-1-1 0 0,0 0 0 0 0,0 0 0 0 0,-19 13 0 0 0,8-6 3 0 0,-100 79 376 0 0,-78 66 178 0 0,170-135-433 0 0,28-26-181 0 0,-1 1 0 0 0,1 0-1 0 0,-1-1 1 0 0,1 1 0 0 0,-1 0 0 0 0,1 0-1 0 0,-1-1 1 0 0,1 1 0 0 0,0 0 0 0 0,0 0-1 0 0,-1 0 1 0 0,1 0 0 0 0,0-1 0 0 0,0 1-1 0 0,0 0 1 0 0,0 0 0 0 0,0 0 0 0 0,0 0-1 0 0,0 0 1 0 0,0-1 0 0 0,0 1 0 0 0,1 0-1 0 0,-1 0 1 0 0,0 0 0 0 0,0 0 0 0 0,1-1-1 0 0,-1 1 1 0 0,1 0 0 0 0,-1 0-1 0 0,0-1 1 0 0,1 1 0 0 0,1 1 0 0 0,2 3 14 0 0,0 0 1 0 0,0 0-1 0 0,8 5 0 0 0,-4-3-9 0 0,7 8-10 0 0,2 2-9 0 0,0 0-1 0 0,18 26 0 0 0,-31-38 11 0 0,-1 1-1 0 0,1-1 0 0 0,-1 1 0 0 0,0 0 0 0 0,-1 0 0 0 0,1 0 0 0 0,-1 0 0 0 0,0 0 0 0 0,-1 1 0 0 0,0-1 0 0 0,0 0 0 0 0,0 1 0 0 0,0 9 0 0 0,-2-13 11 0 0,1 0-1 0 0,-1 0 0 0 0,0 0 0 0 0,1-1 1 0 0,-1 1-1 0 0,-1 0 0 0 0,1 0 1 0 0,0-1-1 0 0,-1 1 0 0 0,1-1 1 0 0,-1 1-1 0 0,0-1 0 0 0,1 1 1 0 0,-1-1-1 0 0,-1 0 0 0 0,1 0 1 0 0,0 0-1 0 0,0 0 0 0 0,-1-1 1 0 0,1 1-1 0 0,-1 0 0 0 0,-3 1 1 0 0,-7 3 59 0 0,0-1 1 0 0,0 0 0 0 0,-22 4-1 0 0,29-8-54 0 0,-40 10 143 0 0,-1-2 1 0 0,-49 3-1 0 0,-40 0-2791 0 0,124-13-2393 0 0,2-2-1496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5:4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16 9671 0 0,'0'0'440'0'0,"2"-1"-5"0"0,0-2-311 0 0,0 2-94 0 0,-1 0-1 0 0,0 0 1 0 0,1-1-1 0 0,-1 1 1 0 0,1 1-1 0 0,0-1 1 0 0,11-4 11315 0 0,-14 6-10800 0 0,-15 6-357 0 0,0 1 0 0 0,1 1 0 0 0,-29 20 0 0 0,-40 42 625 0 0,48-40-690 0 0,7-8-250 0 0,-31 29-598 0 0,54-45 644 0 0,0-1 1 0 0,1 1 0 0 0,-1 0 0 0 0,1 0 0 0 0,1 0 0 0 0,-8 15 0 0 0,11-17 16 0 0,0-1 0 0 0,0 1 0 0 0,0 0 1 0 0,0 0-1 0 0,1-1 0 0 0,0 1 0 0 0,0 0 0 0 0,0 0 1 0 0,1-1-1 0 0,-1 1 0 0 0,1 0 0 0 0,0 0 0 0 0,3 5 1 0 0,1 4-33 0 0,0-1 0 0 0,1 0 1 0 0,8 15-1 0 0,-3-11 41 0 0,1-1 1 0 0,20 23-1 0 0,5 4 178 0 0,-35-40-87 0 0,0-1 0 0 0,-1 1 0 0 0,1 0 0 0 0,0 0 1 0 0,-1 0-1 0 0,1 0 0 0 0,-1 0 0 0 0,0 0 1 0 0,0 0-1 0 0,-1 0 0 0 0,1 0 0 0 0,0 1 1 0 0,-1-1-1 0 0,0 0 0 0 0,0 1 0 0 0,0-1 1 0 0,0 0-1 0 0,0 0 0 0 0,-1 1 0 0 0,1-1 1 0 0,-1 0-1 0 0,-2 4 0 0 0,1-1-2 0 0,-1-1-1 0 0,0 0 0 0 0,0 0 0 0 0,0 0 1 0 0,-1-1-1 0 0,0 1 0 0 0,0-1 1 0 0,0 0-1 0 0,0 0 0 0 0,-1 0 1 0 0,-7 5-1 0 0,-18 11-304 0 0,0-2 1 0 0,-63 27-1 0 0,66-35-712 0 0,0-1 1 0 0,0-1-1 0 0,-1-1 0 0 0,-30 3 1 0 0,57-10 938 0 0,-11 2-468 0 0,-1-2-1 0 0,-17 1 0 0 0,27-1 377 0 0,1 0-1 0 0,0-1 1 0 0,-1 1 0 0 0,1 0-1 0 0,0-1 1 0 0,-1 1 0 0 0,1-1 0 0 0,0 0-1 0 0,0 1 1 0 0,0-1 0 0 0,0 0-1 0 0,0-1 1 0 0,0 1 0 0 0,0 0-1 0 0,0-1 1 0 0,0 1 0 0 0,0-1 0 0 0,0 1-1 0 0,1-1 1 0 0,-3-3 0 0 0,-1-10-942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5:45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11 16039 0 0,'0'0'731'0'0,"2"0"-10"0"0,5-5-465 0 0,0 0 3864 0 0,-8 6-3756 0 0,-20 25 109 0 0,2-5-430 0 0,-74 92-29 0 0,45-56-16 0 0,-25 19 2 0 0,22-23 0 0 0,47-49 16 0 0,1 0-1 0 0,0 0 1 0 0,0 0-1 0 0,-5 10 0 0 0,7-13-5 0 0,1-1 0 0 0,-1 1 0 0 0,1 0 0 0 0,-1 0 0 0 0,1-1 0 0 0,0 1-1 0 0,-1 0 1 0 0,1 0 0 0 0,0 0 0 0 0,0-1 0 0 0,0 1 0 0 0,0 0 0 0 0,-1 0-1 0 0,1 0 1 0 0,0 0 0 0 0,1 0 0 0 0,-1 0 0 0 0,0-1 0 0 0,0 1 0 0 0,0 0-1 0 0,0 0 1 0 0,1 0 0 0 0,-1 0 0 0 0,0-1 0 0 0,1 1 0 0 0,-1 0 0 0 0,0 0-1 0 0,1-1 1 0 0,-1 1 0 0 0,1 0 0 0 0,0 0 0 0 0,1 2 44 0 0,1 0-19 0 0,0 0 0 0 0,0-1 0 0 0,0 1 0 0 0,0 0 0 0 0,0-1 0 0 0,1 0 0 0 0,-1 0 0 0 0,1 0-1 0 0,-1 0 1 0 0,1 0 0 0 0,0-1 0 0 0,0 1 0 0 0,0-1 0 0 0,-1 0 0 0 0,1 0 0 0 0,0-1 0 0 0,1 1 0 0 0,-1-1 0 0 0,5 0 0 0 0,9 0 104 0 0,1-1-1 0 0,33-6 1 0 0,-48 6-109 0 0,10-1-11 0 0,0-1-1 0 0,-1-1 0 0 0,1 0 1 0 0,-1-1-1 0 0,0 0 1 0 0,0-1-1 0 0,0-1 1 0 0,-1 0-1 0 0,0 0 0 0 0,16-15 1 0 0,-22 17-38 0 0,0-1 1 0 0,0 0-1 0 0,-1 0 1 0 0,1 0-1 0 0,-1-1 1 0 0,-1 0-1 0 0,0 0 1 0 0,0 0-1 0 0,0 0 0 0 0,-1-1 1 0 0,0 0-1 0 0,0 1 1 0 0,-1-1-1 0 0,0 0 1 0 0,0 0-1 0 0,-1-1 1 0 0,0 1-1 0 0,0 0 1 0 0,-1-10-1 0 0,-1 9-152 0 0,0 1-1 0 0,0 0 1 0 0,0 0-1 0 0,-1-1 1 0 0,0 1-1 0 0,-1 0 1 0 0,0 0-1 0 0,0 1 1 0 0,0-1-1 0 0,-8-11 1 0 0,8 16 74 0 0,1-1 0 0 0,-1 1 1 0 0,0 0-1 0 0,0 0 0 0 0,0 0 1 0 0,-1 0-1 0 0,1 0 0 0 0,0 1 0 0 0,-1-1 1 0 0,0 1-1 0 0,0 0 0 0 0,0 0 1 0 0,0 1-1 0 0,0-1 0 0 0,0 1 1 0 0,0 0-1 0 0,0 0 0 0 0,0 0 0 0 0,-1 1 1 0 0,1-1-1 0 0,0 1 0 0 0,-6 0 1 0 0,-1 1-274 0 0,0 0 0 0 0,1 0 0 0 0,-16 4 0 0 0,24-4-717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5:46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31 385 7831 0 0,'0'0'603'0'0,"-1"1"-88"0"0,-1 7 1796 0 0,-1-1 0 0 0,0 0 0 0 0,-6 10 0 0 0,-2-4-1866 0 0,10-11 388 0 0,10-15-691 0 0,20-24 10 0 0,2 1 0 0 0,67-58 1 0 0,85-44 288 0 0,-148 115-369 0 0,0 2 1 0 0,2 2-1 0 0,0 1 0 0 0,58-19 1 0 0,-75 33 345 0 0,-18 4 50 0 0,-2 2-228 0 0,-3 6-175 0 0,0 0-1 0 0,0-1 1 0 0,-1 1-1 0 0,0-1 1 0 0,0 0 0 0 0,-1 0-1 0 0,0 0 1 0 0,-8 8-1 0 0,-10 17 75 0 0,8-7-139 0 0,2 0 0 0 0,1 1 0 0 0,-14 40 0 0 0,24-59 0 0 0,0 0 0 0 0,1 0 0 0 0,0 0 0 0 0,0-1 0 0 0,0 1 0 0 0,1 0 0 0 0,0 0 0 0 0,1 9 0 0 0,2-1 0 0 0,0-1 0 0 0,8 26 0 0 0,-3-14 0 0 0,-6-22 4 0 0,4 24-25 0 0,-5-26-61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5:46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6 6911 0 0,'11'-5'732'0'0,"-4"6"4046"0"0,-7 0-4335 0 0,0 1 1 0 0,0-1 0 0 0,0 0-1 0 0,-1 0 1 0 0,1 0 0 0 0,0 1 0 0 0,-1-1-1 0 0,1 0 1 0 0,-1 0 0 0 0,1 0-1 0 0,-2 2 1 0 0,-11 10 1287 0 0,-19 7-1462 0 0,28-18 108 0 0,-30 15-14 0 0,-58 19 0 0 0,20-9-284 0 0,61-22-79 0 0,-1 0 0 0 0,1 0 0 0 0,0 1 0 0 0,0 1 0 0 0,1-1 0 0 0,0 2 0 0 0,0-1 0 0 0,-13 16 0 0 0,2 0-3 0 0,1 2 1 0 0,1 0-1 0 0,2 2 0 0 0,0 0 0 0 0,-18 42 0 0 0,27-51-1 0 0,1-1 0 0 0,1 2-1 0 0,0-1 1 0 0,2 1 0 0 0,0-1 0 0 0,1 1-1 0 0,1 0 1 0 0,1 0 0 0 0,1 0-1 0 0,2 25 1 0 0,-2-39 25 0 0,1 0-1 0 0,0 0 1 0 0,0 0-1 0 0,1 0 0 0 0,0 0 1 0 0,0 0-1 0 0,0-1 1 0 0,0 1-1 0 0,0-1 1 0 0,1 1-1 0 0,0-1 1 0 0,0 0-1 0 0,0 0 1 0 0,1 0-1 0 0,-1-1 1 0 0,1 1-1 0 0,0-1 0 0 0,6 4 1 0 0,-1-1 119 0 0,1-1 1 0 0,1 0 0 0 0,-1-1-1 0 0,1 0 1 0 0,-1 0-1 0 0,1-2 1 0 0,13 3-1 0 0,19 2 267 0 0,56 0 0 0 0,-50-4-398 0 0,-27 0-169 0 0,-20-3-100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4:55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0 370 7831 0 0,'2'0'7258'0'0,"3"0"-6773"0"0,1-1 0 0 0,-1 0 1 0 0,1 0-1 0 0,-1 0 0 0 0,0-1 1 0 0,1 0-1 0 0,-1 0 1 0 0,0 0-1 0 0,7-5 0 0 0,7-4-290 0 0,19-16 0 0 0,-11 7 240 0 0,133-81 594 0 0,-98 63-843 0 0,-19 12-126 0 0,1 1 0 0 0,1 3 0 0 0,1 1 1 0 0,1 3-1 0 0,52-13 0 0 0,-92 29-52 0 0,1 0-15 0 0,0 0-1 0 0,0 0 1 0 0,0 1-1 0 0,16 0 1 0 0,-22 1 6 0 0,-1 0-1 0 0,1 0 1 0 0,0 0-1 0 0,-1 1 1 0 0,1-1-1 0 0,0 0 1 0 0,-1 1 0 0 0,1 0-1 0 0,-1-1 1 0 0,1 1-1 0 0,-1 0 1 0 0,1 0-1 0 0,-1 0 1 0 0,1 0 0 0 0,-1 0-1 0 0,0 0 1 0 0,0 0-1 0 0,1 0 1 0 0,-1 0-1 0 0,0 1 1 0 0,0-1 0 0 0,0 0-1 0 0,0 1 1 0 0,0-1-1 0 0,-1 1 1 0 0,1-1-1 0 0,0 1 1 0 0,-1 0 0 0 0,1 2-1 0 0,1 2 2 0 0,-2 0 0 0 0,1 0-1 0 0,-1 0 1 0 0,1 0 0 0 0,-2 0-1 0 0,1 0 1 0 0,-1 0 0 0 0,-2 12-1 0 0,-3 3 9 0 0,-10 23-1 0 0,3-9 73 0 0,3-7-32 0 0,5-15-16 0 0,0 0-1 0 0,1 1 1 0 0,0-1-1 0 0,1 1 1 0 0,1 0-1 0 0,0-1 1 0 0,0 22-1 0 0,2-31-77 0 0,1-1-1 0 0,-1 1 1 0 0,1-1-1 0 0,0 0 1 0 0,0 1-1 0 0,0-1 1 0 0,1 0 0 0 0,-1 0-1 0 0,1 0 1 0 0,2 4-1 0 0,-3-6-2 0 0,0 1 0 0 0,0 0 0 0 0,1-1 0 0 0,-1 0 0 0 0,0 1 0 0 0,1-1-1 0 0,0 0 1 0 0,-1 1 0 0 0,1-1 0 0 0,0 0 0 0 0,-1 0 0 0 0,1 0 0 0 0,0-1 0 0 0,0 1 0 0 0,0 0-1 0 0,0-1 1 0 0,0 1 0 0 0,3 0 0 0 0,7-1-803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5:47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39 8287 0 0,'0'0'639'0'0,"-7"2"-390"0"0,-72 22 4119 0 0,0 0 1781 0 0,82-26-5151 0 0,12-6-293 0 0,20-9-409 0 0,7 4-73 0 0,2 1-1 0 0,74-10 0 0 0,-114 22-218 0 0,28-6 25 0 0,1 2 0 0 0,64 0 1 0 0,-92 4-12 0 0,0 1 1 0 0,0 0-1 0 0,0 0 1 0 0,-1 0-1 0 0,1 0 0 0 0,-1 1 1 0 0,1 0-1 0 0,-1 0 1 0 0,8 4-1 0 0,-11-5-5 0 0,1 0-1 0 0,-1 0 1 0 0,1 1-1 0 0,-1-1 1 0 0,0 0-1 0 0,1 0 0 0 0,-1 1 1 0 0,0-1-1 0 0,0 1 1 0 0,0-1-1 0 0,0 1 1 0 0,0 0-1 0 0,0-1 1 0 0,-1 1-1 0 0,1 0 1 0 0,0 0-1 0 0,-1-1 1 0 0,1 1-1 0 0,-1 0 0 0 0,0 0 1 0 0,0 0-1 0 0,0-1 1 0 0,0 1-1 0 0,0 0 1 0 0,0 0-1 0 0,0 0 1 0 0,-1 3-1 0 0,-1 0 10 0 0,0 0 0 0 0,0 0 0 0 0,0 0 0 0 0,-1 0-1 0 0,0 0 1 0 0,0-1 0 0 0,0 1 0 0 0,0-1 0 0 0,-1 0 0 0 0,0 0 0 0 0,0 0-1 0 0,0 0 1 0 0,0 0 0 0 0,-7 3 0 0 0,-8 5 88 0 0,1-1 0 0 0,-28 10 0 0 0,36-17-104 0 0,-55 25-88 0 0,-110 33 0 0 0,118-51-53 0 0,43-8 87 0 0,12-3-5 0 0,4-2-57 0 0,1 1 74 0 0,-1-1 0 0 0,1 1-1 0 0,0 0 1 0 0,-1 0 0 0 0,1 0-1 0 0,0 0 1 0 0,2 0 0 0 0,5-2-32 0 0,3-1 28 0 0,0 1-1 0 0,0 0 1 0 0,0 1-1 0 0,0 0 1 0 0,1 1-1 0 0,15 1 1 0 0,-3 1 17 0 0,1 2 0 0 0,29 6 0 0 0,-32-4 128 0 0,-1 1 0 0 0,-1 1 0 0 0,1 2 1 0 0,-1 0-1 0 0,29 16 0 0 0,-49-23-54 0 0,0-1-1 0 0,0 1 1 0 0,0 0 0 0 0,0-1 0 0 0,0 1-1 0 0,-1 0 1 0 0,1 0 0 0 0,-1 0-1 0 0,1 1 1 0 0,-1-1 0 0 0,0 0 0 0 0,0 0-1 0 0,0 1 1 0 0,0-1 0 0 0,0 1 0 0 0,-1-1-1 0 0,1 3 1 0 0,0 0 15 0 0,0 0-1 0 0,-1-1 1 0 0,0 1-1 0 0,0 0 1 0 0,0 0-1 0 0,-1 0 1 0 0,-1 7-1 0 0,-2 1-20 0 0,0-1-1 0 0,-1 0 1 0 0,-1 0-1 0 0,0 0 1 0 0,0-1-1 0 0,-1 1 1 0 0,-1-2-1 0 0,0 1 1 0 0,0-1-1 0 0,-1 0 1 0 0,-1-1 0 0 0,1 0-1 0 0,-1 0 1 0 0,-22 13-1 0 0,14-11 21 0 0,-1 0-1 0 0,-1-1 0 0 0,1-1 1 0 0,-1-1-1 0 0,-1-1 1 0 0,0 0-1 0 0,0-2 1 0 0,-29 4-1 0 0,40-7-104 0 0,-1-1 0 0 0,1 0 0 0 0,0-1 0 0 0,-20-2 0 0 0,27 1 30 0 0,0 1-1 0 0,0-1 1 0 0,1 0 0 0 0,-1 0-1 0 0,0 0 1 0 0,1 0 0 0 0,-1 0-1 0 0,1 0 1 0 0,0-1 0 0 0,-1 1-1 0 0,1-1 1 0 0,0 0 0 0 0,0 1-1 0 0,0-1 1 0 0,0 0 0 0 0,0-1-1 0 0,0 1 1 0 0,0 0 0 0 0,1 0-1 0 0,-1-1 1 0 0,1 1 0 0 0,0-1-1 0 0,-1-2 1 0 0,0-1-111 0 0,0 0-1 0 0,0 0 1 0 0,1-1-1 0 0,0 1 1 0 0,0 0-1 0 0,1-1 1 0 0,0 1 0 0 0,0 0-1 0 0,0-1 1 0 0,1 1-1 0 0,2-11 1 0 0,-3 16-206 0 0,-3 14-3010 0 0,1 15 72 0 0,4-14-3005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5:47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15 14335 0 0,'-3'-4'219'0'0,"-7"-3"868"0"0,9 6-1050 0 0,1 1 0 0 0,0 0 1 0 0,-1 0-1 0 0,1-1 0 0 0,-1 1 0 0 0,1 0 1 0 0,0 0-1 0 0,-1-1 0 0 0,1 1 1 0 0,-1 0-1 0 0,1 0 0 0 0,-1 0 1 0 0,1 0-1 0 0,-1 0 0 0 0,1 0 1 0 0,-1 0-1 0 0,1 0 0 0 0,-1 0 0 0 0,1 0 1 0 0,-1 0-1 0 0,1 0 0 0 0,0 0 1 0 0,-1 0-1 0 0,1 0 0 0 0,-1 1 1 0 0,1-1-1 0 0,-1 0 0 0 0,1 0 1 0 0,-1 1-1 0 0,1-1 0 0 0,0 0 0 0 0,-1 0 1 0 0,1 1-1 0 0,0-1 0 0 0,-1 0 1 0 0,1 1-1 0 0,0-1 0 0 0,-1 1 1 0 0,-2 14 917 0 0,3-13-953 0 0,0 14 163 0 0,1 0 1 0 0,0 0 0 0 0,1 0-1 0 0,1 0 1 0 0,0 0-1 0 0,1 0 1 0 0,1-1 0 0 0,0 1-1 0 0,9 14 1 0 0,5 9 58 0 0,3-1 1 0 0,29 41-1 0 0,-17-36 16 0 0,1-2 1 0 0,55 50 0 0 0,33 38 786 0 0,-106-108-866 0 0,-1 0 0 0 0,-1 1 0 0 0,14 25 0 0 0,-25-39-127 0 0,0 1-1 0 0,0-1 0 0 0,-1 1 0 0 0,-1-1 0 0 0,1 1 1 0 0,-1 0-1 0 0,-1 0 0 0 0,1 0 0 0 0,-2 1 1 0 0,1-1-1 0 0,-1 0 0 0 0,-2 16 0 0 0,-2-9 73 0 0,0 0 1 0 0,-2 0-1 0 0,1 0 0 0 0,-2 0 1 0 0,0-1-1 0 0,-1 0 0 0 0,-1-1 1 0 0,0 1-1 0 0,-1-2 0 0 0,0 1 1 0 0,-13 12-1 0 0,-6 3 203 0 0,-1-1 1 0 0,-1-2-1 0 0,-49 33 0 0 0,40-33-183 0 0,-131 98 128 0 0,145-102-244 0 0,-24 21 55 0 0,44-37-161 0 0,5-6-405 0 0,2 1-187 0 0,23 0-6780 0 0,-7-4-43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30T00:36:35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905 61 1375 0 0,'0'0'14479'0'0,"1"-3"-14390"0"0,1-8-35 0 0,-3-2-32 0 0,-3-1 2734 0 0,3 13-2660 0 0,-7-7 0 0 0,0 1 0 0 0,4 6-4 0 0,0 0-20 0 0,-1 1 0 0 0,1-1 1 0 0,-1 1-1 0 0,1 0 0 0 0,-1 1 0 0 0,-4 0 0 0 0,-2 0 299 0 0,9-2-117 0 0,-10 0-28 0 0,-17 0 136 0 0,14 0-348 0 0,2 2-14 0 0,-1 1 0 0 0,-2-2 0 0 0,0 1 0 0 0,2 1 0 0 0,-1 4 0 0 0,3 0 14 0 0,-54 14 244 0 0,53-14-258 0 0,1 3 0 0 0,0-1 0 0 0,3 5 0 0 0,1-2 14 0 0,5-7 37 0 0,3-4-47 0 0,-1 1 1 0 0,1 0-1 0 0,-1-1 0 0 0,1 1 1 0 0,0-1-1 0 0,-1 1 0 0 0,1 0 1 0 0,0 0-1 0 0,-1-1 0 0 0,1 1 0 0 0,0 0 1 0 0,0-1-1 0 0,0 1 0 0 0,0 0 1 0 0,0 0-1 0 0,0-1 0 0 0,0 1 1 0 0,0 1-1 0 0,0 8-1 0 0,0-5-46 0 0,1 8 32 0 0,-1 3 11 0 0,-2 0 0 0 0,-1 0 0 0 0,-5 19 54 0 0,-1-5-44 0 0,7-15-10 0 0,1 0 11 0 0,3-1 42 0 0,3 1 17 0 0,3-4 20 0 0,-5-5-36 0 0,0 0 0 0 0,0 0 0 0 0,0 1-1 0 0,-1-1 1 0 0,3 10 0 0 0,-2 10 50 0 0,-3-12-51 0 0,-1 11 13 0 0,0-20-56 0 0,-3 9 38 0 0,-7 13-23 0 0,1-4 37 0 0,3-9-20 0 0,-5 6-37 0 0,8-11 51 0 0,0 3 25 0 0,2-9-71 0 0,1-1 23 0 0,0 0 0 0 0,0 0 0 0 0,0 0 0 0 0,1 0 0 0 0,-1 0-1 0 0,0 1 1 0 0,1-1 0 0 0,0 0 0 0 0,-1 0 0 0 0,1 0 0 0 0,0 1-1 0 0,0 2 1 0 0,0 8 60 0 0,-4 7 28 0 0,6-6-55 0 0,-1-7-30 0 0,2 3-24 0 0,-3-9-12 0 0,1-1 0 0 0,-1 1 0 0 0,1-1 0 0 0,-1 1 0 0 0,1-1 0 0 0,0 1 0 0 0,-1-1 0 0 0,1 0 0 0 0,-1 1 0 0 0,1-1 0 0 0,0 0 0 0 0,-1 0 0 0 0,1 1 0 0 0,0-1 0 0 0,-1 0 0 0 0,1 0 0 0 0,1 0 0 0 0,15-3 11 0 0,-1-6 31 0 0,-10 6-34 0 0,-2 0-7 0 0,-1 0-1 0 0,1 0 0 0 0,-1-1 1 0 0,1 1-1 0 0,-1-1 0 0 0,0 1 1 0 0,4-8-1 0 0,20-27 75 0 0,-23 34-33 0 0,5-2-20 0 0,0-3 30 0 0,-6 5-51 0 0,-1 2-1 0 0,0-1 0 0 0,1 1 0 0 0,-1-1 0 0 0,0 1 0 0 0,-1-1 0 0 0,1 0 0 0 0,0 0 0 0 0,-1 0 0 0 0,0 0 0 0 0,0 0 0 0 0,1-3 0 0 0,1-4 0 0 0,7-20 81 0 0,-1 0 0 0 0,4-35 0 0 0,5-16 49 0 0,-12 57-82 0 0,12-37 43 0 0,-14 49-80 0 0,-3 9 21 0 0,9-8-64 0 0,-9 9 64 0 0,1 0-64 0 0,6-7 21 0 0,3-2 11 0 0,-1-1 0 0 0,-4 2 11 0 0,-6 10-10 0 0,0 0 0 0 0,0 0 0 0 0,0 0 0 0 0,0 0 0 0 0,0 0 0 0 0,0 0 0 0 0,0 0 0 0 0,1 0 0 0 0,-1 1 0 0 0,0-1 1 0 0,0 0-1 0 0,0 0 0 0 0,0 0 0 0 0,0 0 0 0 0,0 0 0 0 0,0 0 0 0 0,0 0 0 0 0,0 0 0 0 0,0 0 0 0 0,0 0 0 0 0,0 0 0 0 0,0 0 0 0 0,0 0 0 0 0,0 0 0 0 0,0 0 1 0 0,0 0-1 0 0,0 0 0 0 0,0 0 0 0 0,0 0 0 0 0,0 0 0 0 0,0 0 0 0 0,1 0 0 0 0,-1 0 0 0 0,0 0 0 0 0,0 0 0 0 0,0 0 0 0 0,0 0 0 0 0,0 0 0 0 0,0 0 0 0 0,2 14 10 0 0,-1 3-11 0 0,3-2 0 0 0,2-5-13 0 0,-2-6-41 0 0,5 6 41 0 0,0 5 13 0 0,-3 0 0 0 0,-4 2 0 0 0,-11 125-368 0 0,8-104 209 0 0,0-25 154 0 0,0 0-1 0 0,1 0 1 0 0,1 1-1 0 0,0-1 1 0 0,4 15-1 0 0,3 16 70 0 0,-2-13-64 0 0,-3-21 0 0 0,-2-6 0 0 0,0 0 0 0 0,0 0 0 0 0,0 0 0 0 0,0 1 0 0 0,-1-1 0 0 0,0 6 0 0 0,1-5 0 0 0,0-1 0 0 0,-1 0 0 0 0,0 1 0 0 0,0-1 0 0 0,-1 1 0 0 0,1-1 0 0 0,-1 0 0 0 0,0 1 0 0 0,0-1 0 0 0,-2 5 0 0 0,-1 3 0 0 0,2-2 0 0 0,1-5 0 0 0,0-1 0 0 0,-1 0 0 0 0,0 1 0 0 0,1-1 0 0 0,-1 0 0 0 0,-1 0 0 0 0,-4 7 0 0 0,-11 20 36 0 0,1 2 0 0 0,2 0 0 0 0,1 1 0 0 0,2 1 0 0 0,-11 46 0 0 0,11-33-36 0 0,9-33 19 0 0,1-4 20 0 0,-1 1 0 0 0,-6 15 0 0 0,-5 5 37 0 0,12-24-56 0 0,-1-1-1 0 0,-1 0 1 0 0,1-1-1 0 0,-1 1 1 0 0,-1 0-1 0 0,-9 10 1 0 0,7-9-13 0 0,2-1 34 0 0,3-4-39 0 0,0-1 1 0 0,-1 1-1 0 0,1-1 1 0 0,-1 0-1 0 0,-4 4 1 0 0,-9 6 1 0 0,-24 22 60 0 0,15-10-44 0 0,18-18 6 0 0,1 0 0 0 0,-1 0 0 0 0,1 1 0 0 0,-8 11-1 0 0,-47 81 517 0 0,58-95-486 0 0,-24 16 301 0 0,25-19-276 0 0,-26 7 334 0 0,18-6-369 0 0,1 0 0 0 0,-1 0-1 0 0,1-1 1 0 0,-1 0 0 0 0,0-1-1 0 0,-15-1 1 0 0,-17-3-46 0 0,37 3 0 0 0,-1 0 0 0 0,1 0 0 0 0,0-1 0 0 0,0 0 0 0 0,0 0 0 0 0,-9-4 0 0 0,3 1 0 0 0,0 0 0 0 0,0-2 0 0 0,3-1 0 0 0,0-3 0 0 0,1 0 0 0 0,-1 1 0 0 0,-1 2 0 0 0,-1-1 0 0 0,-5-5 0 0 0,13 11 0 0 0,-5-8 0 0 0,5 1-11 0 0,1 5-31 0 0,0 3 20 0 0,1-1 1 0 0,0 1-1 0 0,-1-1 1 0 0,1 1-1 0 0,0-1 1 0 0,0 0-1 0 0,1 1 0 0 0,-1-1 1 0 0,0 1-1 0 0,1-1 1 0 0,-1 1-1 0 0,1 0 1 0 0,1-4-1 0 0,1-1-6 0 0,-1-2-44 0 0,0-1 0 0 0,1-15-1 0 0,-6 1 38 0 0,1 14 38 0 0,-3-10-3 0 0,1 16 0 0 0,1 1 0 0 0,1-1-8 0 0,0 1-9 0 0,0 1-1 0 0,0-1 1 0 0,0 1-1 0 0,0 0 1 0 0,-1 0-1 0 0,1 0 1 0 0,-6-4-1 0 0,3 2-74 0 0,3 3 105 0 0,-19-5-222 0 0,13 3 94 0 0,6 3 10 0 0,1 0-580 0 0,-7 0 473 0 0,6 0-20 0 0,1 2-1279 0 0,-1 1 1236 0 0,1 0-1 0 0,0 0 0 0 0,-1 0 1 0 0,1 0-1 0 0,1 0 1 0 0,-1 1-1 0 0,0-1 0 0 0,1 0 1 0 0,0 0-1 0 0,-1 1 1 0 0,1-1-1 0 0,1 0 0 0 0,-1 0 1 0 0,0 1-1 0 0,1-1 1 0 0,1 5-1 0 0,5 7-6183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47:02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167 476 7223 0 0,'0'0'10816'0'0,"-1"1"-10645"0"0,-2 0-128 0 0,-12 8 117 0 0,0 0 1 0 0,-17 6 0 0 0,28-14-123 0 0,-1 1 1 0 0,1 0-1 0 0,0-1 0 0 0,-1 0 1 0 0,1 0-1 0 0,-1-1 0 0 0,1 1 0 0 0,-1-1 1 0 0,1 0-1 0 0,-1 0 0 0 0,0 0 1 0 0,1-1-1 0 0,-8-1 0 0 0,10 1-26 0 0,0 0 0 0 0,0 0 1 0 0,1 0-1 0 0,-1-1 0 0 0,0 1 0 0 0,0 0 0 0 0,1-1 0 0 0,-1 1 0 0 0,1-1 1 0 0,-1 0-1 0 0,1 1 0 0 0,0-1 0 0 0,-1 0 0 0 0,1 0 0 0 0,0 0 0 0 0,0 0 0 0 0,0 0 1 0 0,1 0-1 0 0,-1 0 0 0 0,0 0 0 0 0,1 0 0 0 0,-1 0 0 0 0,1 0 0 0 0,0 0 1 0 0,0-1-1 0 0,0-1 0 0 0,0-7 10 0 0,0-1 0 0 0,1 1 0 0 0,3-18 0 0 0,0 5-203 0 0,2 1 0 0 0,0-1 0 0 0,19-43-1 0 0,-19 53-33 0 0,2 1 0 0 0,-1 0-1 0 0,1 0 1 0 0,1 1-1 0 0,1 0 1 0 0,-1 0 0 0 0,19-15-1 0 0,-13 13 42 0 0,32-21 0 0 0,-38 30 146 0 0,-1 0 0 0 0,1 1 0 0 0,0 0 0 0 0,0 0 0 0 0,0 1 0 0 0,12-2 0 0 0,29-6 70 0 0,60-4 0 0 0,-86 12 57 0 0,36-9 0 0 0,-13 2 25 0 0,-8 1 27 0 0,-29 6-109 0 0,1 0 0 0 0,0 1 0 0 0,0 0 0 0 0,0 1-1 0 0,16 0 1 0 0,-27 1-42 0 0,1 0 0 0 0,-1 0 0 0 0,1 0 0 0 0,0 0 0 0 0,-1 0 0 0 0,1 1 0 0 0,-1-1 0 0 0,1 0 0 0 0,0 0 0 0 0,-1 0 0 0 0,1 1 0 0 0,-1-1 0 0 0,1 0 0 0 0,-1 1 0 0 0,1-1 0 0 0,0 1 0 0 0,0 1 5 0 0,0-1 0 0 0,0 1 0 0 0,0 0 0 0 0,-1-1 0 0 0,1 1 0 0 0,0 0 1 0 0,-1-1-1 0 0,1 1 0 0 0,-1 0 0 0 0,0 0 0 0 0,0 0 0 0 0,0 0 0 0 0,0-1 0 0 0,0 1 0 0 0,0 0 0 0 0,0 0 0 0 0,0 0 0 0 0,-1 0 0 0 0,1-1 0 0 0,-1 1 0 0 0,1 0 0 0 0,-2 2 0 0 0,-3 8 75 0 0,0-2-1 0 0,-9 16 0 0 0,7-15-55 0 0,-21 38 11 0 0,-2-2 1 0 0,-2-1 0 0 0,-67 72-1 0 0,85-104-9 0 0,-1 0-1 0 0,-1-2 1 0 0,0 0-1 0 0,-29 16 1 0 0,-75 32 163 0 0,78-40-122 0 0,14-8-51 0 0,-27 15 32 0 0,29-16-66 0 0,25-11-73 0 0,0 0-48 0 0,1 0 98 0 0,0 0 1 0 0,-1 0-1 0 0,1-1 1 0 0,-1 1-1 0 0,1 0 1 0 0,-1 0-1 0 0,1 0 1 0 0,0-1-1 0 0,-1 1 1 0 0,1 0-1 0 0,0-1 0 0 0,-1 1 1 0 0,1 0-1 0 0,0-1 1 0 0,-1 1-1 0 0,1-1 1 0 0,0-2-182 0 0,0 1 0 0 0,1-1 0 0 0,0 0 0 0 0,0 0 0 0 0,-1 1-1 0 0,2-1 1 0 0,-1 1 0 0 0,2-4 0 0 0,4-7-1218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47:03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923 19 10335 0 0,'0'0'506'0'0,"1"-2"-220"0"0,5-13 72 0 0,-6 14 876 0 0,-1 2-823 0 0,-4 2-282 0 0,0 1-1 0 0,0 0 1 0 0,0 0 0 0 0,1 0-1 0 0,-1 1 1 0 0,1-1 0 0 0,0 1-1 0 0,-4 7 1 0 0,-24 48 625 0 0,10-17-499 0 0,-77 139 259 0 0,-31 50 694 0 0,102-187-964 0 0,-3-1 0 0 0,-71 77 0 0 0,23-42-265 0 0,-85 94 786 0 0,157-166-692 0 0,1 0-1 0 0,1 1 0 0 0,0 0 1 0 0,0 0-1 0 0,0 0 1 0 0,1 1-1 0 0,0-1 0 0 0,1 1 1 0 0,-4 14-1 0 0,6-19-138 0 0,-1 0 0 0 0,1 0-1 0 0,-1 0 1 0 0,0 0 0 0 0,0-1-1 0 0,0 1 1 0 0,0-1 0 0 0,0 0-1 0 0,-6 6 1 0 0,-28 25-1532 0 0,31-30 1346 0 0,-15 13-1055 0 0,12-11 563 0 0,-1 1 0 0 0,1 0-1 0 0,1 0 1 0 0,0 1-1 0 0,0 0 1 0 0,-7 10 0 0 0,13-16 104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47:03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35 5063 0 0,'0'0'232'0'0,"2"-2"-13"0"0,15-12 239 0 0,7-5 12945 0 0,-23 33-12636 0 0,-1-12-715 0 0,1 0-1 0 0,-1 0 0 0 0,0 0 0 0 0,0 0 0 0 0,0 0 0 0 0,-1 0 1 0 0,1 0-1 0 0,0 0 0 0 0,-1 0 0 0 0,1 0 0 0 0,-2 3 1 0 0,-12 28 285 0 0,-2-1 1 0 0,-32 50 0 0 0,-51 53 523 0 0,43-70-1452 0 0,-17 20-879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47:04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10367 0 0,'0'0'1120'0'0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47:04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1 14655 0 0,'0'0'1935'0'0,"-2"0"-1564"0"0,-10 1-226 0 0,0 2 0 0 0,0-1 0 0 0,1 1 0 0 0,-1 1 1 0 0,1 0-1 0 0,-1 1 0 0 0,-10 6 0 0 0,-2-1-2 0 0,-45 19 112 0 0,-1 0-228 0 0,2 2 1 0 0,-78 48-1 0 0,126-66-138 0 0,10-8-3 0 0,1 1 1 0 0,0 0-1 0 0,-10 10 1 0 0,18-15 87 0 0,1-1 0 0 0,0 0 0 0 0,0 1 1 0 0,-1-1-1 0 0,1 0 0 0 0,0 1 1 0 0,0-1-1 0 0,0 0 0 0 0,-1 1 1 0 0,1-1-1 0 0,0 1 0 0 0,0-1 1 0 0,0 1-1 0 0,0-1 0 0 0,0 0 0 0 0,0 1 1 0 0,0-1-1 0 0,0 1 0 0 0,0-1 1 0 0,0 1-1 0 0,0-1 0 0 0,0 1 1 0 0,0-1-1 0 0,0 0 0 0 0,0 1 0 0 0,0-1 1 0 0,1 1-1 0 0,-1-1 0 0 0,0 0 1 0 0,0 1-1 0 0,0-1 0 0 0,1 1 1 0 0,-1-1-1 0 0,0 0 0 0 0,1 1 0 0 0,-1-1 1 0 0,0 0-1 0 0,1 0 0 0 0,-1 1 1 0 0,0-1-1 0 0,1 0 0 0 0,-1 0 1 0 0,0 1-1 0 0,1-1 0 0 0,-1 0 1 0 0,1 0-1 0 0,22 10 23 0 0,-21-9-72 0 0,15 4 38 0 0,0-1-1 0 0,0-1 0 0 0,23 2 1 0 0,-2 0-5 0 0,59 7 80 0 0,57 10 462 0 0,-151-22-464 0 0,0 1 0 0 0,0 0 0 0 0,-1-1 0 0 0,1 1 0 0 0,0 0 0 0 0,-1 0 0 0 0,1 1 0 0 0,-1-1 0 0 0,1 1 0 0 0,-1-1 0 0 0,0 1 0 0 0,1 0 0 0 0,-1-1 0 0 0,0 1 0 0 0,0 0 0 0 0,0 0 0 0 0,-1 1 0 0 0,1-1 0 0 0,0 0 1 0 0,-1 1-1 0 0,1-1 0 0 0,-1 1 0 0 0,0-1 0 0 0,0 1 0 0 0,0 0 0 0 0,0-1 0 0 0,0 5 0 0 0,-1-4 31 0 0,0-1 0 0 0,-1 1 0 0 0,1 0 1 0 0,-1-1-1 0 0,0 1 0 0 0,0-1 0 0 0,0 1 0 0 0,0-1 0 0 0,0 1 1 0 0,0-1-1 0 0,-1 0 0 0 0,-2 4 0 0 0,2-3 24 0 0,-5 8 93 0 0,-1-1 1 0 0,0 0 0 0 0,-1-1-1 0 0,0 1 1 0 0,-1-2 0 0 0,0 0-1 0 0,-20 14 1 0 0,-5-2 245 0 0,-44 19-1 0 0,26-14-182 0 0,-53 18-138 0 0,61-27-58 0 0,38-13-33 0 0,-1 0 0 0 0,0-1 0 0 0,1-1 0 0 0,-1 1 0 0 0,0-1 1 0 0,0-1-1 0 0,0 1 0 0 0,0-1 0 0 0,0 0 0 0 0,-13-3 0 0 0,21 3-29 0 0,-1 0 0 0 0,1 0-1 0 0,-1 0 1 0 0,1 0-1 0 0,-1 0 1 0 0,1 0-1 0 0,0 0 1 0 0,-1 0-1 0 0,1 0 1 0 0,-1 0-1 0 0,1 0 1 0 0,-1-1-1 0 0,1 1 1 0 0,0 0 0 0 0,-1 0-1 0 0,1 0 1 0 0,-1-1-1 0 0,1 1 1 0 0,0 0-1 0 0,-1-1 1 0 0,1 1-1 0 0,0 0 1 0 0,-1 0-1 0 0,1-1 1 0 0,0 1-1 0 0,0-1 1 0 0,-1 1-1 0 0,1 0 1 0 0,0-1 0 0 0,0 1-1 0 0,0-1 1 0 0,-1 1-1 0 0,1 0 1 0 0,0-1-1 0 0,0 1 1 0 0,0-1-1 0 0,0 1 1 0 0,0-1-1 0 0,0 1 1 0 0,0-1-1 0 0,0 0 1 0 0,0 0-78 0 0,0-1-201 0 0,0 0 0 0 0,0-1 0 0 0,0 1 0 0 0,0 0 0 0 0,0-1 0 0 0,0 1 0 0 0,1 0 0 0 0,0-3 1 0 0,4-8-6577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47:05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659 124 10135 0 0,'1'-2'136'0'0,"4"-17"248"0"0,13-30 0 0 0,-15 43-60 0 0,0 0-1 0 0,0 1 0 0 0,1-1 1 0 0,4-5-1 0 0,14-9 5964 0 0,-18 35-5833 0 0,-3-10-406 0 0,0 0 0 0 0,-1 0 0 0 0,0 0 1 0 0,0 0-1 0 0,-1 0 0 0 0,1 1 0 0 0,-3 7 1 0 0,-11 37 148 0 0,7-30-154 0 0,-30 93 27 0 0,-5-2-1 0 0,-90 170 0 0 0,6-74-69 0 0,42-72 0 0 0,-15 24 0 0 0,82-138-51 0 0,0 0 1 0 0,-2-1-1 0 0,-34 30 0 0 0,-27 13-2816 0 0,79-62 2229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47:05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88 194 9671 0 0,'-25'12'875'0'0,"13"-7"627"0"0,0 1 1 0 0,1 0 0 0 0,-17 12 2386 0 0,30-18-3471 0 0,8 1-152 0 0,-1-1 0 0 0,1 0 1 0 0,0 0-1 0 0,-1-1 0 0 0,10-2 1 0 0,51-14 660 0 0,-52 13-719 0 0,318-103 594 0 0,-174 51-563 0 0,-126 44-196 0 0,51-15 98 0 0,-72 23-121 0 0,0 1 0 0 0,1 0 0 0 0,27 0 0 0 0,-16 1-355 0 0,-25 2-59 0 0,-2 2-678 0 0,1 7-564 0 0,-2 3-415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4:57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479 212 7423 0 0,'0'0'340'0'0,"-1"1"-5"0"0,-21 11 8303 0 0,29-22-8176 0 0,17-16-376 0 0,1 1-1 0 0,41-33 1 0 0,-7 6-215 0 0,-49 44 47 0 0,-6 4 24 0 0,1 0 0 0 0,-1 0 0 0 0,0 0 0 0 0,0-1-1 0 0,3-5 1 0 0,-6 8-30 0 0,-10-5-186 0 0,6 6 232 0 0,1 0-1 0 0,-1 0 1 0 0,0 0 0 0 0,1 0 0 0 0,-1 1 0 0 0,0 0 0 0 0,1-1 0 0 0,-1 1 0 0 0,0 0 0 0 0,0 0 0 0 0,1 0 0 0 0,-1 1 0 0 0,-5 0 0 0 0,-35 13-136 0 0,40-12 171 0 0,-39 16-27 0 0,0 2 0 0 0,2 1 0 0 0,-58 42 0 0 0,-102 96 274 0 0,198-158-236 0 0,-72 65 168 0 0,61-52-116 0 0,0 0 0 0 0,1 0 0 0 0,-12 20 0 0 0,22-31-31 0 0,0 0-1 0 0,0 1 1 0 0,0-1-1 0 0,0 1 1 0 0,1-1-1 0 0,-1 1 1 0 0,1-1-1 0 0,0 1 0 0 0,0 0 1 0 0,1 0-1 0 0,-1 0 1 0 0,1 0-1 0 0,-1-1 1 0 0,1 1-1 0 0,1 0 1 0 0,-1 0-1 0 0,0 0 1 0 0,1 0-1 0 0,0 0 1 0 0,0-1-1 0 0,0 1 1 0 0,0 0-1 0 0,1-1 0 0 0,-1 1 1 0 0,1-1-1 0 0,0 1 1 0 0,0-1-1 0 0,0 0 1 0 0,1 0-1 0 0,-1 0 1 0 0,1 0-1 0 0,0 0 1 0 0,-1-1-1 0 0,1 1 1 0 0,0-1-1 0 0,1 1 0 0 0,-1-1 1 0 0,0 0-1 0 0,4 1 1 0 0,6 3 109 0 0,-1-1 1 0 0,1-1-1 0 0,-1 0 1 0 0,1-1-1 0 0,0 0 1 0 0,1-1-1 0 0,-1 0 1 0 0,24-1-1 0 0,3-2 281 0 0,64-12 0 0 0,71-25-426 0 0,-173 38-168 0 0,1-1-1 0 0,-1 1 0 0 0,0-1 0 0 0,0 0 1 0 0,0 0-1 0 0,0 0 0 0 0,0 0 1 0 0,0 0-1 0 0,0 0 0 0 0,0 0 0 0 0,-1-1 1 0 0,1 1-1 0 0,0-1 0 0 0,-1 1 1 0 0,1-1-1 0 0,-1 1 0 0 0,3-5 1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47:0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145 356 4607 0 0,'-1'1'208'0'0,"-17"18"-1"0"0,15-15 966 0 0,-2-1 0 0 0,1 0 0 0 0,0 0 0 0 0,0-1 0 0 0,-1 1 0 0 0,0-1 0 0 0,1 0 0 0 0,-1 0 0 0 0,0 0 1 0 0,0-1-1 0 0,-10 2 0 0 0,11-3-879 0 0,0 0 0 0 0,-1 0 0 0 0,1 0 0 0 0,0 0 0 0 0,-5-1 0 0 0,8 0-209 0 0,0 1-1 0 0,-1-1 1 0 0,1 1-1 0 0,0-1 1 0 0,0 0-1 0 0,0 1 1 0 0,0-1-1 0 0,0 0 1 0 0,0 0-1 0 0,1 1 1 0 0,-1-1-1 0 0,0 0 1 0 0,0 0-1 0 0,1 0 1 0 0,-1 0-1 0 0,0 0 1 0 0,1 0-1 0 0,-1-2 1 0 0,-8-20 607 0 0,8 21-569 0 0,0-5-25 0 0,-1 0-1 0 0,1 0 0 0 0,1 0 0 0 0,-1 1 1 0 0,1-1-1 0 0,1 0 0 0 0,-1 0 0 0 0,1 0 0 0 0,0 0 1 0 0,4-10-1 0 0,-1 2 132 0 0,1 0 0 0 0,1 1 1 0 0,12-23-1 0 0,-8 21-216 0 0,0 0 0 0 0,1 1 0 0 0,1 0 0 0 0,0 0 1 0 0,1 2-1 0 0,0 0 0 0 0,1 0 0 0 0,1 1 0 0 0,0 1 0 0 0,18-11 0 0 0,-20 16-143 0 0,0 0 0 0 0,0 1 0 0 0,0 1 0 0 0,1 0 0 0 0,0 1 0 0 0,20-2 0 0 0,-23 4-2458 0 0,1 0 1 0 0,15 2 0 0 0,-6 2-4629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47:06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 9215 0 0,'0'0'1211'0'0,"-1"2"168"0"0,-30 42 4444 0 0,-21 23-2956 0 0,39-53-2674 0 0,1 0-1 0 0,0 2 0 0 0,1-1 1 0 0,1 1-1 0 0,1 1 0 0 0,0-1 1 0 0,-8 25-1 0 0,16-39-172 0 0,11 3-5265 0 0,-9-4 4049 0 0,10 2-5514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47:06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0 3223 0 0,'-5'6'288'0'0,"-88"118"8443"0"0,57-65-7978 0 0,2 1 1 0 0,3 2-1 0 0,-27 80 0 0 0,-105 299 123 0 0,143-389-1069 0 0,-51 95-1 0 0,56-122-373 0 0,-1 0 0 0 0,-1-1 1 0 0,-1-1-1 0 0,-1 0 0 0 0,-32 28 0 0 0,45-47 431 0 0,1 1-1 0 0,-2-1 0 0 0,1 0 0 0 0,0 0 1 0 0,-1-1-1 0 0,0 1 0 0 0,0-2 1 0 0,0 1-1 0 0,0-1 0 0 0,-11 2 0 0 0,18-4 160 0 0,-1 0 0 0 0,1 0-1 0 0,-1 0 1 0 0,0 0-1 0 0,1 0 1 0 0,-1 0 0 0 0,1 0-1 0 0,-1 0 1 0 0,0 0 0 0 0,1-1-1 0 0,-1 1 1 0 0,1 0-1 0 0,-1 0 1 0 0,1-1 0 0 0,-1 1-1 0 0,1 0 1 0 0,-1-1 0 0 0,1 1-1 0 0,-1-1 1 0 0,1 1-1 0 0,0-1 1 0 0,-1 1 0 0 0,1-1-1 0 0,-1 1 1 0 0,1-1-1 0 0,0 1 1 0 0,0-1 0 0 0,-1 1-1 0 0,1-1 1 0 0,0 0 0 0 0,-5-18 950 0 0,5 11-729 0 0,1 0 1 0 0,-1 0-1 0 0,2 0 1 0 0,-1 0-1 0 0,1 0 1 0 0,0 1-1 0 0,0-1 1 0 0,1 1-1 0 0,0-1 1 0 0,1 1-1 0 0,0 0 1 0 0,0 0-1 0 0,0 0 1 0 0,7-8-1 0 0,3-1-88 0 0,0 0 0 0 0,0 1-1 0 0,1 1 1 0 0,23-17-1 0 0,114-74-443 0 0,-1 1-169 0 0,-145 99 484 0 0,0 1 0 0 0,1 0 0 0 0,-1 0 0 0 0,1 0 0 0 0,0 1 0 0 0,14-4 0 0 0,-20 6-6 0 0,1 1-1 0 0,0-1 1 0 0,0 1-1 0 0,0 0 1 0 0,0-1-1 0 0,0 1 1 0 0,-1 0-1 0 0,1 0 1 0 0,0 0-1 0 0,0 1 1 0 0,0-1-1 0 0,0 0 1 0 0,0 1-1 0 0,-1-1 1 0 0,1 1 0 0 0,0 0-1 0 0,0 0 1 0 0,-1-1-1 0 0,1 1 1 0 0,0 0-1 0 0,-1 0 1 0 0,1 1-1 0 0,-1-1 1 0 0,0 0-1 0 0,1 0 1 0 0,-1 1-1 0 0,0-1 1 0 0,0 1-1 0 0,1-1 1 0 0,-1 1 0 0 0,0-1-1 0 0,0 3 1 0 0,3 4 27 0 0,-1 0 0 0 0,-1 0 0 0 0,1 0 1 0 0,-1 1-1 0 0,-1-1 0 0 0,0 1 0 0 0,0-1 1 0 0,-1 1-1 0 0,1 0 0 0 0,-3 14 0 0 0,-2 2 212 0 0,0 1 0 0 0,-11 29 0 0 0,11-42-86 0 0,-1 0-1 0 0,0 0 1 0 0,-1 0-1 0 0,-1-1 1 0 0,0 0-1 0 0,-1-1 1 0 0,0 0-1 0 0,-1 0 1 0 0,0 0 0 0 0,-16 13-1 0 0,12-12-61 0 0,-1-1 1 0 0,-1 0-1 0 0,1-1 1 0 0,-2-1-1 0 0,1 0 0 0 0,-1-1 1 0 0,-30 10-1 0 0,26-12-53 0 0,-1-1-1 0 0,-24 3 0 0 0,34-7-40 0 0,1 0 0 0 0,-1 0 0 0 0,0-1 0 0 0,1-1 0 0 0,-1 0 0 0 0,-12-3 1 0 0,22 4-30 0 0,0 0 1 0 0,1 0 0 0 0,-1 0-1 0 0,0-1 1 0 0,1 1 0 0 0,-1 0 0 0 0,1 0-1 0 0,-1-1 1 0 0,0 1 0 0 0,1 0 0 0 0,-1-1-1 0 0,1 1 1 0 0,-1-1 0 0 0,1 1 0 0 0,-1 0-1 0 0,1-1 1 0 0,0 1 0 0 0,-1-1 0 0 0,1 0-1 0 0,-1 1 1 0 0,1-1 0 0 0,0 1 0 0 0,0-1-1 0 0,-1 1 1 0 0,1-1 0 0 0,0 0 0 0 0,0 1-1 0 0,0-1 1 0 0,0 0 0 0 0,-1 1 0 0 0,1-1-1 0 0,0 1 1 0 0,0-1 0 0 0,0 0 0 0 0,0 1-1 0 0,1-2 1 0 0,-1 0-207 0 0,1-1 0 0 0,0 1 0 0 0,-1 0 1 0 0,1 0-1 0 0,0 0 0 0 0,0 0 0 0 0,1 0 0 0 0,-1 0 0 0 0,2-2 1 0 0,9-10-1106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47:06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35 13591 0 0,'9'-9'316'0'0,"-6"6"-104"0"0,1-1 1 0 0,0 1-1 0 0,0-1 1 0 0,0 1-1 0 0,10-5 3441 0 0,-30 22-3022 0 0,10-10-530 0 0,1 1-1 0 0,1 0 1 0 0,-7 6-1 0 0,4 0 4 0 0,0 0 0 0 0,0 0 0 0 0,1 0 0 0 0,0 1 0 0 0,1 0 0 0 0,0 0 0 0 0,1 0 0 0 0,1 1 0 0 0,-1-1 0 0 0,2 1 0 0 0,-2 24 0 0 0,4-34-97 0 0,0 0 0 0 0,0 0-1 0 0,0 0 1 0 0,1 0 0 0 0,-1 0-1 0 0,1 0 1 0 0,-1 0 0 0 0,1 0-1 0 0,0 0 1 0 0,1 0 0 0 0,-1 0-1 0 0,0-1 1 0 0,1 1 0 0 0,-1 0 0 0 0,1-1-1 0 0,0 1 1 0 0,0-1 0 0 0,0 0-1 0 0,0 1 1 0 0,0-1 0 0 0,1 0-1 0 0,-1 0 1 0 0,1-1 0 0 0,-1 1 0 0 0,1 0-1 0 0,0-1 1 0 0,-1 0 0 0 0,1 1-1 0 0,0-1 1 0 0,0 0 0 0 0,6 1-1 0 0,0-1-1 0 0,-1 0 0 0 0,1 0 0 0 0,0-1 0 0 0,0 0 0 0 0,0-1 0 0 0,0 0 0 0 0,0 0 0 0 0,-1 0 0 0 0,17-6 0 0 0,-13 3-77 0 0,0-1 0 0 0,0 0 0 0 0,-1-1 0 0 0,0 0 0 0 0,0-1-1 0 0,0 0 1 0 0,-1 0 0 0 0,17-17 0 0 0,-16 13 29 0 0,-1-1 0 0 0,-1-1 0 0 0,0 1 1 0 0,0-2-1 0 0,-1 1 0 0 0,-1-1 0 0 0,8-21 0 0 0,-15 34 119 0 0,0 3-12 0 0,-5 16-50 0 0,2 0 0 0 0,-4 33-1 0 0,7-47-17 0 0,0 1-1 0 0,0 0 1 0 0,0 0 0 0 0,0-1-1 0 0,1 1 1 0 0,0 0-1 0 0,0 0 1 0 0,0-1-1 0 0,1 1 1 0 0,-1-1-1 0 0,1 1 1 0 0,0-1-1 0 0,0 0 1 0 0,1 0-1 0 0,-1 0 1 0 0,7 7 0 0 0,-7-9-94 0 0,0 0 0 0 0,1 0 0 0 0,0 0 1 0 0,-1 0-1 0 0,1 0 0 0 0,0-1 0 0 0,0 1 1 0 0,0-1-1 0 0,0 0 0 0 0,0 0 1 0 0,0 0-1 0 0,0 0 0 0 0,0-1 0 0 0,0 1 1 0 0,1-1-1 0 0,3 0 0 0 0,11-1-1266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47:07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 14135 0 0,'0'0'3407'0'0,"0"2"-3202"0"0,-18 80 219 0 0,7-31-212 0 0,-109 352 189 0 0,-41-13-316 0 0,142-344-326 0 0,11-24-146 0 0,-11 21 1 0 0,15-36-1002 0 0,0 0-1 0 0,0-1 1 0 0,-10 11 0 0 0,5-7-3915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47:07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15 132 14223 0 0,'0'0'654'0'0,"-7"-4"211"0"0,0 1 3639 0 0,16-1-4152 0 0,0 1 1 0 0,0 1 0 0 0,0 0-1 0 0,1 0 1 0 0,15-1 0 0 0,-6 1-56 0 0,264-48 963 0 0,-22 0-1245 0 0,-245 47-334 0 0,-1 1 0 0 0,1 1 1 0 0,24 1-1 0 0,-23 1-1050 0 0,-1 1 1 0 0,1 1-1 0 0,18 5 1 0 0,-17-2-690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47:07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139 371 16759 0 0,'0'0'1514'0'0,"-1"1"-1242"0"0,-7 17 354 0 0,-1-1 1 0 0,-1-1 0 0 0,-1 0-1 0 0,-15 18 1 0 0,15-19-374 0 0,0-1 0 0 0,0 2 0 0 0,2-1-1 0 0,0 1 1 0 0,-8 19 0 0 0,16-32-252 0 0,0 0 0 0 0,0 0 0 0 0,1 0 0 0 0,-1 0 0 0 0,0 0 0 0 0,1 0 0 0 0,0 1 0 0 0,0-1 0 0 0,0 0 1 0 0,0 0-1 0 0,1 4 0 0 0,-1-6-135 0 0,1 0 0 0 0,-1 1 0 0 0,1-1 1 0 0,-1 0-1 0 0,1 0 0 0 0,0 0 0 0 0,0 0 1 0 0,0 1-1 0 0,-1-1 0 0 0,1 0 0 0 0,0 0 0 0 0,0-1 1 0 0,0 1-1 0 0,0 0 0 0 0,0 0 0 0 0,1 0 1 0 0,-1-1-1 0 0,0 1 0 0 0,0-1 0 0 0,0 1 1 0 0,1-1-1 0 0,-1 1 0 0 0,0-1 0 0 0,1 0 1 0 0,-1 1-1 0 0,0-1 0 0 0,1 0 0 0 0,1 0 1 0 0,10 0-1565 0 0</inkml:trace>
  <inkml:trace contextRef="#ctx0" brushRef="#br0" timeOffset="1">387 1 5063 0 0,'0'0'11488'0'0,"9"9"-10960"0"0,0 2-528 0 0,0-1 0 0 0,1 3 0 0 0,1-2-352 0 0,0 1-32 0 0,-2 3 0 0 0,0 1-3920 0 0,0 2-784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47:08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1839 0 0,'0'0'13999'0'0,"0"0"-13931"0"0,1 1 0 0 0,0-1-1 0 0,-1 0 1 0 0,1 0 0 0 0,-1 0 0 0 0,1 0 0 0 0,-1 1 0 0 0,1-1 0 0 0,-1 0-1 0 0,1 1 1 0 0,-1-1 0 0 0,1 0 0 0 0,-1 1 0 0 0,1-1 0 0 0,-1 1 0 0 0,1-1-1 0 0,-1 1 1 0 0,1 4-30 0 0,0-1 0 0 0,0 1 0 0 0,-1 0 0 0 0,0-1 0 0 0,0 1 0 0 0,0 0 0 0 0,-1 0 0 0 0,1-1 0 0 0,-1 1 0 0 0,0 0 0 0 0,-2 4 0 0 0,-5 11 194 0 0,-11 24 0 0 0,0-2 204 0 0,13-25 283 0 0,-5 25 0 0 0,10-41-685 0 0,1 1 1 0 0,0-1-1 0 0,0 0 1 0 0,0 0-1 0 0,0 0 1 0 0,1 1-1 0 0,-1-1 1 0 0,0 0 0 0 0,0 0-1 0 0,1 0 1 0 0,-1 1-1 0 0,1-1 1 0 0,-1 0-1 0 0,1 0 1 0 0,-1 0-1 0 0,1 0 1 0 0,0 0 0 0 0,-1 0-1 0 0,1 0 1 0 0,0 0-1 0 0,0 0 1 0 0,0-1-1 0 0,0 1 1 0 0,0 0-1 0 0,0 0 1 0 0,0-1 0 0 0,0 1-1 0 0,2 0 1 0 0,1 1 2 0 0,0 0 1 0 0,0 0 0 0 0,0-1 0 0 0,1 0 0 0 0,-1 1-1 0 0,6-1 1 0 0,1 0-11 0 0,0 0 0 0 0,0-1-1 0 0,1 0 1 0 0,-1-1 0 0 0,13-3-1 0 0,-18 3-15 0 0,0 0 0 0 0,0-1-1 0 0,-1 1 1 0 0,1-1 0 0 0,0-1-1 0 0,-1 1 1 0 0,1-1 0 0 0,-1 0-1 0 0,0 0 1 0 0,0-1 0 0 0,6-4-1 0 0,-9 6-10 0 0,-1 0 0 0 0,1 0 0 0 0,0-1 0 0 0,0 1 0 0 0,-1 0-1 0 0,0-1 1 0 0,1 1 0 0 0,-1-1 0 0 0,0 1 0 0 0,0-1 0 0 0,0 0 0 0 0,-1 0-1 0 0,1 1 1 0 0,-1-1 0 0 0,1-3 0 0 0,-1 1-1 0 0,0 0 0 0 0,-1 0 0 0 0,1 0-1 0 0,-1 0 1 0 0,0 0 0 0 0,-1 0 0 0 0,-2-9 0 0 0,-2 3-8 0 0,1 0 0 0 0,-1 0 0 0 0,0 1 0 0 0,-1 0 0 0 0,-1 0 1 0 0,-9-10-1 0 0,10 12-44 0 0,-1 1 1 0 0,0 0-1 0 0,0 0 0 0 0,-10-5 1 0 0,13 9-81 0 0,0 0 0 0 0,-1 1 0 0 0,1-1 0 0 0,0 1 0 0 0,-1 0 0 0 0,1 1 0 0 0,-1-1 0 0 0,0 1 0 0 0,-5-1 0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47:08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1 490 10591 0 0,'1'-1'3535'0'0,"44"-68"972"0"0,-28 41-4346 0 0,24-30 0 0 0,102-112-357 0 0,-127 150-1 0 0,0 1 1 0 0,1 1-1 0 0,0 1 0 0 0,2 1 0 0 0,0 0 0 0 0,1 1 0 0 0,39-22 1 0 0,-58 36 198 0 0,0 1 0 0 0,0-1 0 0 0,-1 1 0 0 0,1-1 0 0 0,0 1 1 0 0,0-1-1 0 0,0 1 0 0 0,0 0 0 0 0,0-1 0 0 0,0 1 0 0 0,0 0 0 0 0,0 0 1 0 0,0 0-1 0 0,0 0 0 0 0,1 0 0 0 0,-1 0 0 0 0,0 0 0 0 0,0 0 1 0 0,0 0-1 0 0,0 0 0 0 0,0 1 0 0 0,0-1 0 0 0,0 0 0 0 0,0 1 1 0 0,0-1-1 0 0,0 1 0 0 0,-1-1 0 0 0,1 1 0 0 0,2 1 0 0 0,-2 0 71 0 0,1 0-1 0 0,-1 0 1 0 0,0 1-1 0 0,0-1 1 0 0,0 1-1 0 0,0-1 1 0 0,0 1-1 0 0,-1-1 1 0 0,1 1-1 0 0,-1-1 1 0 0,1 5-1 0 0,2 24 148 0 0,-2 1-1 0 0,-3 33 0 0 0,-11 64-34 0 0,8-81 180 0 0,3-36-268 0 0,1 1 0 0 0,1 0-1 0 0,0-1 1 0 0,1 1 0 0 0,0 0 0 0 0,5 22 0 0 0,0-21 268 0 0,-4-12-1322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47:10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403 265 7831 0 0,'0'0'2532'0'0,"2"-1"-1598"0"0,2 0-526 0 0,0 0 1 0 0,0-1 0 0 0,0 0 0 0 0,0 0-1 0 0,0 0 1 0 0,-1 0 0 0 0,1-1 0 0 0,-1 1-1 0 0,7-6 1 0 0,29-33 288 0 0,-32 34-468 0 0,11-13-144 0 0,-1-1 0 0 0,-1 0 0 0 0,0-2 0 0 0,15-30 0 0 0,-30 50-85 0 0,0 1 0 0 0,0-1 0 0 0,0 1 0 0 0,0-1 0 0 0,0 1 0 0 0,0-6 0 0 0,-1 6-3 0 0,1 1-1 0 0,-1 0 0 0 0,0 0 0 0 0,0 0 1 0 0,0 0-1 0 0,0 0 0 0 0,-1-1 1 0 0,1 1-1 0 0,0 0 0 0 0,0 0 1 0 0,-1 0-1 0 0,1 0 0 0 0,-1 0 1 0 0,1 0-1 0 0,-1-1 0 0 0,-8-4-116 0 0,7 6 83 0 0,-2-1 5 0 0,1 0-1 0 0,-1 0 1 0 0,1 0-1 0 0,0 1 1 0 0,-1 0-1 0 0,1 0 1 0 0,-1 0-1 0 0,1 0 1 0 0,-1 0-1 0 0,1 1 1 0 0,-5 0-1 0 0,-37 13-214 0 0,43-13 236 0 0,-24 10-47 0 0,0 2-1 0 0,1 1 0 0 0,0 0 1 0 0,-23 21-1 0 0,-5 1 48 0 0,-14 8 167 0 0,-89 79 0 0 0,149-118-128 0 0,0 1-1 0 0,1 1 0 0 0,-1-1 0 0 0,2 1 1 0 0,-1 0-1 0 0,1 1 0 0 0,0-1 0 0 0,0 1 1 0 0,1 0-1 0 0,-5 12 0 0 0,9-19-23 0 0,0 0 1 0 0,0 0-1 0 0,0 0 0 0 0,0 0 0 0 0,-1 0 1 0 0,1-1-1 0 0,0 1 0 0 0,0 0 0 0 0,1 0 0 0 0,-1 0 1 0 0,0 0-1 0 0,0 0 0 0 0,0 0 0 0 0,0-1 0 0 0,1 1 1 0 0,-1 0-1 0 0,0 0 0 0 0,1 0 0 0 0,-1-1 1 0 0,1 1-1 0 0,-1 0 0 0 0,1 0 0 0 0,-1-1 0 0 0,1 1 1 0 0,1 1-1 0 0,0-1 14 0 0,0 1-1 0 0,0-1 1 0 0,0 0 0 0 0,1 0 0 0 0,-1 0 0 0 0,0 0-1 0 0,1 0 1 0 0,-1-1 0 0 0,4 1 0 0 0,4 1 53 0 0,1-1 0 0 0,0-1 0 0 0,14 0 0 0 0,2-3-207 0 0,0-1-1 0 0,0-2 1 0 0,-1-1-1 0 0,0 0 1 0 0,0-2-1 0 0,-1-1 1 0 0,0-1-1 0 0,-1-1 0 0 0,33-22 1 0 0,-53 31 9 0 0,-2 2 90 0 0,0 0-1 0 0,-1 0 1 0 0,1 0-1 0 0,-1 0 1 0 0,1 0 0 0 0,-1-1-1 0 0,1 1 1 0 0,-1-1 0 0 0,0 1-1 0 0,1-1 1 0 0,-1 1-1 0 0,0-1 1 0 0,0 0 0 0 0,0 1-1 0 0,-1-1 1 0 0,1 0-1 0 0,0 0 1 0 0,-1 0 0 0 0,2-4-1 0 0,-2 0 56 0 0,0 5 163 0 0,-10 16 200 0 0,4-8-183 0 0,2 0-40 0 0,0 1 0 0 0,1-1 0 0 0,-1 1 0 0 0,-2 12 0 0 0,5-16-140 0 0,0-1 0 0 0,0 1 1 0 0,0-1-1 0 0,1 1 0 0 0,-1-1 0 0 0,1 1 0 0 0,0-1 0 0 0,0 5 0 0 0,1 1-5 0 0,0 19-763 0 0,11 55 0 0 0,-7-56-256 0 0,-4-19 411 0 0,0-7-48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0:23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64 401 3679 0 0,'0'0'167'0'0,"-1"2"-7"0"0,1 0-139 0 0,-11 9-9 0 0,10-11-97 0 0,-10 8 793 0 0,-6 1 5169 0 0,16-9-5619 0 0,1 0-1 0 0,-1 0 1 0 0,1 0-1 0 0,-1 0 1 0 0,0 0-1 0 0,1 0 0 0 0,-1 0 1 0 0,0 0-1 0 0,1 0 1 0 0,-1 0-1 0 0,0 0 1 0 0,1 0-1 0 0,-1 0 0 0 0,1-1 1 0 0,-1 1-1 0 0,0 0 1 0 0,1 0-1 0 0,-2-1 1 0 0,2 0-216 0 0,-1 0 1 0 0,0 0 0 0 0,0 0-1 0 0,0 1 1 0 0,1-1 0 0 0,-1 0 0 0 0,0 0-1 0 0,1-1 1 0 0,-1 1 0 0 0,1 0-1 0 0,-1 0 1 0 0,1 0 0 0 0,-1-2 0 0 0,1 1 40 0 0,0-1 1 0 0,0 1 0 0 0,0 0 0 0 0,0 0 0 0 0,0-1 0 0 0,0 1 0 0 0,1 0-1 0 0,-1-1 1 0 0,1 1 0 0 0,0 0 0 0 0,-1 0 0 0 0,1 0 0 0 0,0 0-1 0 0,2-4 1 0 0,20-28 373 0 0,-19 29-402 0 0,10-12 88 0 0,0 0 0 0 0,31-27 0 0 0,41-24-156 0 0,-32 26-76 0 0,44-33-282 0 0,-75 60 187 0 0,-1 1 0 0 0,41-17 0 0 0,-55 27 161 0 0,0 1 1 0 0,1 0-1 0 0,16-2 0 0 0,-9 4-4 0 0,-12 4 10 0 0,-3-1 8 0 0,8 5-2 0 0,-5-1 14 0 0,-1-1 0 0 0,0 0 0 0 0,0 1 0 0 0,-1 0-1 0 0,0-1 1 0 0,1 1 0 0 0,-2 0 0 0 0,1 0 0 0 0,0 8 0 0 0,1 4 22 0 0,0 35 1 0 0,-5-25 17 0 0,-1-1-1 0 0,-1 1 1 0 0,-2-1 0 0 0,-12 38-1 0 0,8-29 85 0 0,-9 54 0 0 0,18-86-158 0 0,1 0 1 0 0,0-1-1 0 0,-1 1 1 0 0,1 0-1 0 0,1 0 0 0 0,-1 0 1 0 0,1 0-1 0 0,1 8 1 0 0,8 3-4690 0 0,-1-7-696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4:57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77 6911 0 0,'1'-8'313'0'0,"0"4"-227"0"0,0 0 1 0 0,0 0-1 0 0,0 0 0 0 0,-1 0 0 0 0,0-1 1 0 0,0 1-1 0 0,-1-5 0 0 0,1 7 123 0 0,-1 1 0 0 0,0-1 0 0 0,1 1 0 0 0,-1-1 0 0 0,0 1 0 0 0,0-1 0 0 0,0 1-1 0 0,0 0 1 0 0,0 0 0 0 0,0-1 0 0 0,0 1 0 0 0,0 0 0 0 0,-1 0 0 0 0,1 0 0 0 0,0 0 0 0 0,-1 0 0 0 0,1 1 0 0 0,-1-1 0 0 0,1 0 0 0 0,-1 1-1 0 0,1-1 1 0 0,-3 0 0 0 0,-1 0 113 0 0,0 0-1 0 0,0 0 1 0 0,-1 0-1 0 0,1 0 1 0 0,0 1 0 0 0,-1 0-1 0 0,1 0 1 0 0,-9 2-1 0 0,-45 11-231 0 0,49-10 4 0 0,-10 3-59 0 0,1 1 0 0 0,0 0 0 0 0,0 2 0 0 0,1 0 0 0 0,0 1 0 0 0,-22 17 0 0 0,4 0 570 0 0,-58 58 1 0 0,86-77-550 0 0,1 0 0 0 0,-1 1 0 0 0,1 0 0 0 0,-9 17 0 0 0,15-24-51 0 0,-1 0 0 0 0,1 1 0 0 0,0-1 0 0 0,0 1 0 0 0,0-1 0 0 0,0 1 0 0 0,0 0 1 0 0,0 0-1 0 0,1-1 0 0 0,-1 1 0 0 0,1 0 0 0 0,0 0 0 0 0,0-1 0 0 0,0 1 0 0 0,0 0 0 0 0,1 0 1 0 0,-1 0-1 0 0,1-1 0 0 0,-1 1 0 0 0,1 0 0 0 0,0-1 0 0 0,0 1 0 0 0,0-1 0 0 0,2 4 1 0 0,-1-4 3 0 0,0 0 0 0 0,0-1 1 0 0,0 1-1 0 0,0-1 0 0 0,0 1 0 0 0,1-1 1 0 0,-1 0-1 0 0,0 0 0 0 0,0 0 1 0 0,1 0-1 0 0,-1 0 0 0 0,1-1 1 0 0,-1 1-1 0 0,1-1 0 0 0,-1 1 1 0 0,1-1-1 0 0,0 0 0 0 0,3 0 1 0 0,6-1 57 0 0,-1 1 0 0 0,21-5 0 0 0,9-6-118 0 0,0-1 0 0 0,0-1 0 0 0,-2-3-1 0 0,74-39 1 0 0,-95 44-107 0 0,0-1-1 0 0,30-27 0 0 0,-41 31 161 0 0,-2 1 83 0 0,-4 6 630 0 0,-10 22-625 0 0,7-16-108 0 0,0 0 0 0 0,1 1 0 0 0,0-1 0 0 0,0 1 1 0 0,1-1-1 0 0,-1 7 0 0 0,1-10-100 0 0,1 1 0 0 0,-1-1 0 0 0,0 0 1 0 0,1 1-1 0 0,0-1 0 0 0,-1 0 0 0 0,1 0 1 0 0,0 0-1 0 0,0 0 0 0 0,0 0 0 0 0,1 0 0 0 0,-1 0 1 0 0,0 0-1 0 0,1 0 0 0 0,-1 0 0 0 0,1-1 1 0 0,3 3-1 0 0,6 5-1451 0 0,2 0-65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47:11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839 3 3679 0 0,'0'0'284'0'0,"-2"0"-186"0"0,0-1-17 0 0,0 1 0 0 0,1-1 0 0 0,-1 1-1 0 0,0 0 1 0 0,0 0 0 0 0,0 0 0 0 0,1 0 0 0 0,-1 0 0 0 0,0 0 0 0 0,-2 1 0 0 0,0 0 742 0 0,0 0-1 0 0,0 1 1 0 0,0-1 0 0 0,0 1-1 0 0,0 0 1 0 0,-6 5-1 0 0,-22 19 4897 0 0,16-9-4901 0 0,-21 26-554 0 0,3 1 0 0 0,1 2 0 0 0,-37 68 1 0 0,-63 159 977 0 0,31-60-812 0 0,100-210-430 0 0,-102 193 84 0 0,-15-10 14 0 0,91-144-95 0 0,14-21-256 0 0,-2 0 1 0 0,-23 27-1 0 0,37-47-740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47:11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0 113 11055 0 0,'0'0'7727'0'0,"3"1"-6948"0"0,2 1-625 0 0,1 0 0 0 0,0-1 0 0 0,0 1 0 0 0,0-1 0 0 0,0-1 0 0 0,0 1 0 0 0,0-1 0 0 0,1 0 0 0 0,9-2 0 0 0,60-13 553 0 0,-48 8-456 0 0,205-36 731 0 0,-80 16-2062 0 0,-52 5-2982 0 0,-72 15-2590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47:11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783 1 9671 0 0,'0'0'4602'0'0,"-1"1"-3456"0"0,-13 19-446 0 0,1-1 0 0 0,-13 27 0 0 0,-8 11 288 0 0,-11 19-109 0 0,-40 94 1 0 0,-16 30-648 0 0,-84 101-95 0 0,121-198-88 0 0,-55 82 34 0 0,27-61-628 0 0,91-122 211 0 0,-1 1 546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47:12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137 202 14887 0 0,'-8'-2'209'0'0,"0"1"0"0"0,0 1 1 0 0,0-1-1 0 0,0 1 0 0 0,0 1 0 0 0,0 0 0 0 0,0 0 0 0 0,0 0 0 0 0,0 1 0 0 0,0 0 0 0 0,0 0 0 0 0,1 1 0 0 0,-1 0 0 0 0,1 1 0 0 0,-10 6 1 0 0,16-9 690 0 0,16 5-435 0 0,-5-3-268 0 0,0-1 0 0 0,-1-1 0 0 0,1 0 0 0 0,0 0-1 0 0,18-1 1 0 0,51-9 848 0 0,-43 4-809 0 0,-21 3-229 0 0,379-59 1017 0 0,-327 47-1730 0 0,-2-4 0 0 0,0-2 0 0 0,116-54 0 0 0,-142 54-4338 0 0,-2 1-1516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47:12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1 1839 0 0,'-1'2'3220'0'0,"-14"37"4866"0"0,-12 22-4001 0 0,0-3-3350 0 0,-25 65 104 0 0,-83 188-156 0 0,91-218-583 0 0,-96 149 0 0 0,99-182-69 0 0,2 0 26 0 0,-55 63-1 0 0,71-98-43 0 0,-78 82 229 0 0,39-53 534 0 0,60-53-372 0 0,7-13-199 0 0,2-2-217 0 0,2 1 1 0 0,0 0-1 0 0,0 0 0 0 0,1 1 0 0 0,15-14 1 0 0,-21 21-7 0 0,19-18-201 0 0,0 1-1 0 0,1 1 1 0 0,1 1 0 0 0,35-21-1 0 0,-38 28 22 0 0,0 1-1 0 0,2 1 1 0 0,-1 1-1 0 0,1 1 1 0 0,47-11-1 0 0,-64 18 221 0 0,1 1 0 0 0,0 0 0 0 0,0 0 0 0 0,0 1-1 0 0,0 0 1 0 0,0 1 0 0 0,0 0 0 0 0,0 0 0 0 0,-1 0 0 0 0,1 1-1 0 0,11 4 1 0 0,-16-4 27 0 0,0-1 0 0 0,0 1-1 0 0,0 0 1 0 0,0-1-1 0 0,0 1 1 0 0,0 1-1 0 0,0-1 1 0 0,-1 0 0 0 0,1 1-1 0 0,-1-1 1 0 0,0 1-1 0 0,1 0 1 0 0,-1-1 0 0 0,-1 1-1 0 0,1 0 1 0 0,0 0-1 0 0,-1 1 1 0 0,1-1 0 0 0,-1 0-1 0 0,0 0 1 0 0,0 1-1 0 0,0-1 1 0 0,-1 1 0 0 0,1-1-1 0 0,-1 1 1 0 0,0-1-1 0 0,0 7 1 0 0,-4 16 145 0 0,0 0-1 0 0,-2 0 1 0 0,0 0 0 0 0,-2-1 0 0 0,-15 34 0 0 0,22-58-358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20:47:12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257 274 11055 0 0,'0'0'1274'0'0,"1"2"-576"0"0,1 2-382 0 0,0-1-1 0 0,0 1 1 0 0,0-1 0 0 0,1 1-1 0 0,-1-1 1 0 0,1 0-1 0 0,0 0 1 0 0,0 0-1 0 0,0 0 1 0 0,0-1-1 0 0,1 1 1 0 0,-1-1 0 0 0,0 0-1 0 0,5 2 1 0 0,-2-2-159 0 0,-1 0-1 0 0,0-1 1 0 0,0 1 0 0 0,1-1 0 0 0,-1-1 0 0 0,1 1 0 0 0,-1-1-1 0 0,1 0 1 0 0,-1 0 0 0 0,9-1 0 0 0,7-3 14 0 0,-1 0-1 0 0,0-2 1 0 0,0 0 0 0 0,0-1 0 0 0,-1-1-1 0 0,25-14 1 0 0,-14 5-233 0 0,-1-2 0 0 0,-1-1 0 0 0,28-25 0 0 0,-45 35-187 0 0,0 1 0 0 0,-1-1 0 0 0,-1-1 0 0 0,0 0 0 0 0,0 0 0 0 0,-1-1 0 0 0,0 0 0 0 0,-1-1 0 0 0,8-19 0 0 0,-15 31 175 0 0,1-1 0 0 0,-1 1 0 0 0,1-1 0 0 0,-1 1 0 0 0,1-1 0 0 0,-1 0 0 0 0,0 1 0 0 0,0-1 1 0 0,0 1-1 0 0,0-1 0 0 0,0 1 0 0 0,0-1 0 0 0,-1 0 0 0 0,1 1 0 0 0,0-1 0 0 0,-1 1 0 0 0,0-1 0 0 0,0-2 0 0 0,0 3 28 0 0,0 1 0 0 0,0-1 0 0 0,0 0 0 0 0,1 0 0 0 0,-1 1 0 0 0,0-1 0 0 0,0 1 0 0 0,0-1 1 0 0,0 1-1 0 0,0-1 0 0 0,0 1 0 0 0,0-1 0 0 0,0 1 0 0 0,-1 0 0 0 0,1 0 0 0 0,0-1 0 0 0,0 1 0 0 0,0 0 0 0 0,0 0 0 0 0,0 0 0 0 0,0 0 1 0 0,-1 0-1 0 0,1 1 0 0 0,0-1 0 0 0,0 0 0 0 0,-2 1 0 0 0,-22 7-98 0 0,0 1-1 0 0,0 2 1 0 0,1 0 0 0 0,1 1-1 0 0,-23 16 1 0 0,14-8 326 0 0,-176 112 1987 0 0,159-95-1527 0 0,3 2 0 0 0,1 2 0 0 0,-74 86 0 0 0,72-66-150 0 0,42-55-410 0 0,1 1-1 0 0,0 0 1 0 0,1 0-1 0 0,-1 0 1 0 0,1 1-1 0 0,1-1 1 0 0,-3 11-1 0 0,5-17-49 0 0,0 0 0 0 0,1 0 0 0 0,-1 0 0 0 0,0 0 0 0 0,1 0 0 0 0,-1 1 0 0 0,1-1 0 0 0,-1 0 0 0 0,1 0 0 0 0,-1 0 0 0 0,1-1 0 0 0,0 1 0 0 0,0 0 0 0 0,-1 0-1 0 0,1 0 1 0 0,0 0 0 0 0,0-1 0 0 0,0 1 0 0 0,0 0 0 0 0,1 0 0 0 0,0 0 43 0 0,2 2 29 0 0,0-1 0 0 0,0 0 0 0 0,0 0 1 0 0,0 0-1 0 0,0 0 0 0 0,1-1 0 0 0,-1 1 1 0 0,7 0-1 0 0,39 4 745 0 0,-34-5-574 0 0,50 5 478 0 0,1-4 0 0 0,0-2 0 0 0,82-11 0 0 0,-129 7-800 0 0,-18 4-307 0 0,7-3-3056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01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8 5983 0 0,'0'0'274'0'0,"-1"-1"-6"0"0,-7-3-172 0 0,-1 1 96 0 0,7 4-19 0 0,1 0 0 0 0,-1 0 0 0 0,0-1 1 0 0,1 1-1 0 0,-1 0 0 0 0,1 0 1 0 0,-1 1-1 0 0,1-1 0 0 0,-1 0 0 0 0,1 0 1 0 0,0 1-1 0 0,0-1 0 0 0,-1 1 0 0 0,1-1 1 0 0,0 1-1 0 0,0-1 0 0 0,-1 4 0 0 0,-12 31 2178 0 0,7-10-1534 0 0,1 0-1 0 0,-5 52 1 0 0,3-8-236 0 0,-7 33-303 0 0,5-35-207 0 0,-26 101 0 0 0,0-58-23 0 0,-5-3 1 0 0,-87 162 0 0 0,105-226-27 0 0,2-1 6 0 0,-30 40 0 0 0,50-81 380 0 0,-5-15 164 0 0,5 9-496 0 0,1 0 1 0 0,-1 0 0 0 0,1 0-1 0 0,0 0 1 0 0,0-1 0 0 0,0 1 0 0 0,0 0-1 0 0,1 0 1 0 0,1-6 0 0 0,14-40 529 0 0,-13 44-506 0 0,4-13-60 0 0,2 1 0 0 0,0 0 0 0 0,19-28 0 0 0,42-47-294 0 0,-60 81 187 0 0,11-15-189 0 0,2 2 0 0 0,0 1 0 0 0,1 1 0 0 0,51-37 0 0 0,-69 55 224 0 0,-5 4 24 0 0,1 0 1 0 0,-1 0-1 0 0,1 0 0 0 0,-1 0 0 0 0,1 0 1 0 0,0 0-1 0 0,0 0 0 0 0,-1 0 0 0 0,1 1 1 0 0,0-1-1 0 0,0 1 0 0 0,0-1 0 0 0,3 1 1 0 0,6 0-7 0 0,-5 1 23 0 0,0 0 0 0 0,0 1 0 0 0,0 0 0 0 0,0 1 0 0 0,0-1 0 0 0,-1 1 0 0 0,1 0 0 0 0,-1 1 0 0 0,1-1 0 0 0,-1 1 0 0 0,0 0 0 0 0,-1 0-1 0 0,1 1 1 0 0,-1-1 0 0 0,0 1 0 0 0,5 6 0 0 0,0 0 47 0 0,0 0 0 0 0,-1 1 0 0 0,0 0 0 0 0,-1 0 0 0 0,0 0 0 0 0,-1 1 0 0 0,-1 0 0 0 0,0 1 0 0 0,5 17 0 0 0,-8-20-16 0 0,1 0 0 0 0,-2 0-1 0 0,1 0 1 0 0,-2 0 0 0 0,1 13 0 0 0,-2-19-28 0 0,1-1 0 0 0,-1 0 1 0 0,0 1-1 0 0,0-1 0 0 0,0 0 1 0 0,-1 0-1 0 0,1 0 0 0 0,-1 0 1 0 0,0 0-1 0 0,0 0 0 0 0,-1 0 1 0 0,1-1-1 0 0,-1 1 0 0 0,0-1 1 0 0,0 0-1 0 0,-4 5 0 0 0,-25 17 117 0 0,0-1-1 0 0,-65 36 0 0 0,-79 25-393 0 0,100-58 65 0 0,58-20 198 0 0,17-7-4 0 0,1 0 0 0 0,0 0 0 0 0,-1 0 1 0 0,1 0-1 0 0,0 0 0 0 0,-1 0 0 0 0,1 0 1 0 0,0 0-1 0 0,-1 0 0 0 0,1 0 0 0 0,0 0 1 0 0,0 0-1 0 0,-1-1 0 0 0,1 1 0 0 0,0 0 0 0 0,-1 0 1 0 0,1 0-1 0 0,0 0 0 0 0,0 0 0 0 0,-1-1 1 0 0,1 1-1 0 0,0 0 0 0 0,0 0 0 0 0,-1 0 1 0 0,1-1-1 0 0,0 1 0 0 0,0 0 0 0 0,-1 0 1 0 0,1-1-1 0 0,0 1 0 0 0,0 0 0 0 0,0 0 1 0 0,0-1-1 0 0,0 1 0 0 0,0 0 0 0 0,-1-1 1 0 0,1 1-1 0 0,0 0 0 0 0,0 0 0 0 0,0-1 1 0 0,0 1-1 0 0,0 0 0 0 0,0-1 0 0 0,0 1 1 0 0,0-1-1 0 0,2-14-175 0 0,3 3-33 0 0,2 1 0 0 0,-1-1 0 0 0,1 1 0 0 0,1 0 0 0 0,11-11-1 0 0,-1-1-117 0 0,5-7-216 0 0,3-2-55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01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0 2303 0 0,'-35'4'-322'0'0,"24"-3"1389"0"0,1 1-1 0 0,0 0 1 0 0,-17 7-1 0 0,23-7-666 0 0,1-1 1 0 0,0 1-1 0 0,0 0 0 0 0,0 0 0 0 0,-1 0 0 0 0,2 0 0 0 0,-1 0 0 0 0,0 0 0 0 0,0 1 0 0 0,-2 4 0 0 0,3-5-302 0 0,1 0 0 0 0,0 0 0 0 0,0 0 0 0 0,0 0 1 0 0,0 0-1 0 0,0 1 0 0 0,0-1 0 0 0,1 1 0 0 0,-1-1 0 0 0,1 0 0 0 0,0 1 0 0 0,-1-1 0 0 0,1 1 1 0 0,0-1-1 0 0,1 1 0 0 0,-1-1 0 0 0,1 3 0 0 0,1 3 56 0 0,0 0-1 0 0,1 0 1 0 0,0-1-1 0 0,0 1 1 0 0,1-1-1 0 0,0 1 1 0 0,0-1 0 0 0,1 0-1 0 0,8 9 1 0 0,8 7 232 0 0,27 24 0 0 0,-48-47-385 0 0,293 230 2106 0 0,-257-204-1571 0 0,53 51 0 0 0,-77-65-443 0 0,0 1-1 0 0,-1 0 0 0 0,0 0 0 0 0,-1 2 0 0 0,-1-1 0 0 0,0 1 0 0 0,9 22 0 0 0,-16-28-77 0 0,1 0 1 0 0,-1 0-1 0 0,0 0 0 0 0,-1 1 0 0 0,0-1 0 0 0,-1 1 1 0 0,0-1-1 0 0,0 1 0 0 0,-1-1 0 0 0,0 0 1 0 0,-1 1-1 0 0,0-1 0 0 0,-1 0 0 0 0,-5 15 0 0 0,0-4 29 0 0,-1 0-1 0 0,-1-1 0 0 0,-1 0 1 0 0,-1-1-1 0 0,-18 23 0 0 0,-11 6 23 0 0,-1-2 0 0 0,-2-2 0 0 0,-2-2 1 0 0,-65 44-1 0 0,-28 5-3957 0 0,119-79-1869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02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1474 19 1375 0 0,'4'-3'44'0'0,"1"1"0"0"0,-1-1 0 0 0,1 1 0 0 0,0 1 0 0 0,0-1 0 0 0,0 1 0 0 0,0-1 0 0 0,0 1 0 0 0,0 1-1 0 0,0-1 1 0 0,0 1 0 0 0,9 2 8504 0 0,-16 2-8129 0 0,0-1-1 0 0,0 1 1 0 0,0-1-1 0 0,0 0 1 0 0,0 1 0 0 0,-1-1-1 0 0,0 0 1 0 0,1 0-1 0 0,-1-1 1 0 0,0 1-1 0 0,-1-1 1 0 0,-5 4 0 0 0,-7 4-284 0 0,-25 11 0 0 0,30-15 294 0 0,-69 25 333 0 0,35-15-348 0 0,20-7-199 0 0,-2-1-1 0 0,1-2 1 0 0,-36 5 0 0 0,-83 2 127 0 0,101-10-295 0 0,-76 4 18 0 0,-141 14-132 0 0,159-9-52 0 0,-72 10-408 0 0,170-21 514 0 0,-12 0-86 0 0,14-1 3 0 0,2-2-24 0 0,1 1 96 0 0,-1-1 1 0 0,0 1 0 0 0,1 0-1 0 0,-1-1 1 0 0,1 1 0 0 0,-1-1-1 0 0,1 1 1 0 0,0 0 0 0 0,-1-1-1 0 0,1 1 1 0 0,0 0 0 0 0,0 0-1 0 0,1-2 1 0 0,18-15-146 0 0,-12 11 81 0 0,107-93-290 0 0,-111 97 365 0 0,-3 2 8 0 0,0 0 0 0 0,0 0 1 0 0,0 0-1 0 0,0 1 1 0 0,0-1-1 0 0,0 0 1 0 0,0 1-1 0 0,0-1 1 0 0,0 1-1 0 0,0-1 1 0 0,0 1-1 0 0,2-1 1 0 0,-1 0-84 0 0,-2 16-143 0 0,-2-3 178 0 0,1 0 1 0 0,-2-1-1 0 0,1 1 0 0 0,-2-1 1 0 0,-6 17-1 0 0,-30 54-81 0 0,31-64 105 0 0,-14 30 45 0 0,-31 93-1 0 0,-2 58 974 0 0,8-25 87 0 0,45-163-999 0 0,-40 120 347 0 0,32-104-378 0 0,-1 0-1 0 0,-25 41 1 0 0,32-60-118 0 0,0-1 1 0 0,-1 0 0 0 0,1-1 0 0 0,-2 1-1 0 0,1-1 1 0 0,0-1 0 0 0,-1 1 0 0 0,0-1-1 0 0,-1 0 1 0 0,1 0 0 0 0,-1-1 0 0 0,0 0-1 0 0,0-1 1 0 0,0 0 0 0 0,-12 3 0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02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1 183 7831 0 0,'0'0'8788'0'0,"2"-1"-8112"0"0,287-118 3756 0 0,-245 105-5112 0 0,2 1 0 0 0,90-12 1 0 0,-98 19-1612 0 0,-10 2 629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4:57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10 385 8719 0 0,'0'0'1951'0'0,"-1"-1"-824"0"0,-1-2-831 0 0,1 0 0 0 0,0 0-1 0 0,0 0 1 0 0,0 0 0 0 0,1 0 0 0 0,-1 0 0 0 0,0 0 0 0 0,1 0 0 0 0,0-1 0 0 0,0 1 0 0 0,0 0 0 0 0,0 0 0 0 0,1-4 0 0 0,1 2-36 0 0,-1 0 0 0 0,1-1 0 0 0,0 1 0 0 0,0 0 0 0 0,0 0 0 0 0,1 1 0 0 0,3-6 0 0 0,6-5 73 0 0,0 0 0 0 0,1 1 0 0 0,20-17 0 0 0,-30 27-271 0 0,28-22-28 0 0,0 0 1 0 0,2 2-1 0 0,1 2 1 0 0,0 1-1 0 0,2 1 1 0 0,72-28-1 0 0,-87 41-46 0 0,28-7 1 0 0,-43 13-3 0 0,1 0 0 0 0,-1 0 0 0 0,1 0 0 0 0,-1 1 0 0 0,0 0 0 0 0,1 0 0 0 0,-1 1 0 0 0,1 0 0 0 0,6 1 1 0 0,-11-1 9 0 0,-1-1 1 0 0,0 1 0 0 0,0 0 0 0 0,0-1 0 0 0,0 1-1 0 0,1 0 1 0 0,-1 0 0 0 0,0-1 0 0 0,-1 1 0 0 0,1 0-1 0 0,0 0 1 0 0,0 0 0 0 0,0 0 0 0 0,0 1 0 0 0,-1-1-1 0 0,1 0 1 0 0,0 0 0 0 0,-1 0 0 0 0,1 1 0 0 0,-1-1-1 0 0,0 0 1 0 0,1 0 0 0 0,-1 1 0 0 0,0-1 0 0 0,0 0-1 0 0,0 1 1 0 0,0-1 0 0 0,0 0 0 0 0,0 1 0 0 0,0-1-1 0 0,0 0 1 0 0,0 1 0 0 0,-1 1 0 0 0,-1 5-15 0 0,0-1 0 0 0,0 1 1 0 0,-1-1-1 0 0,-4 8 0 0 0,-23 46 18 0 0,19-41 0 0 0,0 0 0 0 0,2 0 0 0 0,0 1 0 0 0,-7 30 0 0 0,15-47-94 0 0,0-1 1 0 0,1 1-1 0 0,-1 0 0 0 0,1 0 0 0 0,-1-1 0 0 0,1 1 1 0 0,1 0-1 0 0,-1 0 0 0 0,0-1 0 0 0,1 1 0 0 0,0 0 1 0 0,0-1-1 0 0,0 1 0 0 0,0-1 0 0 0,0 1 0 0 0,1-1 1 0 0,0 1-1 0 0,-1-1 0 0 0,1 0 0 0 0,0 0 0 0 0,1 0 1 0 0,3 5-1 0 0,4 0-949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03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 17479 0 0,'0'0'3880'0'0,"-2"-1"-3261"0"0,-1 1-603 0 0,0 0 0 0 0,0 0 1 0 0,0 0-1 0 0,0 1 0 0 0,0-1 0 0 0,0 1 1 0 0,0 0-1 0 0,1 0 0 0 0,-1 0 0 0 0,0 0 1 0 0,0 0-1 0 0,1 0 0 0 0,-1 1 0 0 0,0-1 1 0 0,1 1-1 0 0,0 0 0 0 0,-1 0 0 0 0,1 0 1 0 0,0 0-1 0 0,0 0 0 0 0,-4 5 0 0 0,-4 6 39 0 0,1 1 1 0 0,-14 26-1 0 0,19-33-53 0 0,-5 11-129 0 0,2 0 0 0 0,0 0 0 0 0,0 1-1 0 0,-3 22 1 0 0,-10 78-749 0 0,20-117 291 0 0,0-2 497 0 0,0 1 0 0 0,1-1 0 0 0,-1 1 1 0 0,0-1-1 0 0,1 0 0 0 0,-1 1 0 0 0,0-1 0 0 0,1 1 0 0 0,-1-1 1 0 0,0 0-1 0 0,1 1 0 0 0,-1-1 0 0 0,1 0 0 0 0,-1 0 1 0 0,1 1-1 0 0,-1-1 0 0 0,1 0 0 0 0,-1 0 0 0 0,1 0 1 0 0,-1 0-1 0 0,1 0 0 0 0,-1 0 0 0 0,1 1 0 0 0,-1-1 0 0 0,1 0 1 0 0,-1 0-1 0 0,1-1 0 0 0,-1 1 0 0 0,1 0 0 0 0,-1 0 1 0 0,1 0-1 0 0,0 0 0 0 0,16-8-1003 0 0,-13 5 669 0 0,15-8-814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03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5 316 10855 0 0,'0'0'980'0'0,"-1"1"-804"0"0,-3 11 1979 0 0,12-24 1856 0 0,3-6-3781 0 0,12-13-90 0 0,0 0 0 0 0,3 2 0 0 0,49-46 0 0 0,-59 62-129 0 0,59-49-108 0 0,-61 52 48 0 0,0 1-1 0 0,0 1 0 0 0,27-13 0 0 0,-36 19 43 0 0,-1 0 0 0 0,1 1 0 0 0,0 0 0 0 0,-1 0 0 0 0,1 0 0 0 0,7 0 0 0 0,-11 0 10 0 0,0 1 1 0 0,0 0 0 0 0,1 1 0 0 0,-1-1 0 0 0,0 0-1 0 0,0 0 1 0 0,1 0 0 0 0,-1 1 0 0 0,0-1-1 0 0,0 1 1 0 0,0-1 0 0 0,0 1 0 0 0,1-1 0 0 0,-1 1-1 0 0,0 0 1 0 0,0 0 0 0 0,0-1 0 0 0,0 1-1 0 0,-1 0 1 0 0,1 0 0 0 0,0 0 0 0 0,0 0-1 0 0,0 0 1 0 0,-1 0 0 0 0,1 0 0 0 0,0 0 0 0 0,-1 0-1 0 0,1 0 1 0 0,0 2 0 0 0,1 5 84 0 0,-1-1 1 0 0,1 1 0 0 0,-1 0-1 0 0,-1-1 1 0 0,1 1-1 0 0,-2 14 1 0 0,-9 50 543 0 0,5-45-351 0 0,-4 15 46 0 0,-21 62 0 0 0,11-44-233 0 0,16-47-82 0 0,1 3-25 0 0,5-13-76 0 0,-2-3 10 0 0,-1 0-10 0 0,1 1 0 0 0,-1-1 1 0 0,1 1-1 0 0,-1-1 0 0 0,1 0 1 0 0,-1 1-1 0 0,1-1 0 0 0,0 0 1 0 0,-1 1-1 0 0,1-1 0 0 0,-1 0 1 0 0,1 0-1 0 0,0 0 0 0 0,-1 0 0 0 0,1 0 1 0 0,0 1-1 0 0,-1-1 0 0 0,1 0 1 0 0,-1 0-1 0 0,2-1 0 0 0,1 1-243 0 0,22 0-989 0 0,2-2-14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03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191 354 1375 0 0,'1'1'2827'0'0,"10"16"6210"0"0,-9-13-8458 0 0,0 0-1 0 0,0 0 1 0 0,-1 0-1 0 0,0 0 0 0 0,1 5 1 0 0,-1-7-380 0 0,-2-1-159 0 0,1 1 13 0 0,-1 0-1 0 0,0-1 1 0 0,1 1 0 0 0,-1 0 0 0 0,0-1-1 0 0,0 1 1 0 0,0-1 0 0 0,0 0 0 0 0,0 1-1 0 0,-1-1 1 0 0,1 0 0 0 0,0 1-1 0 0,-1-1 1 0 0,1 0 0 0 0,-1 0 0 0 0,1 0-1 0 0,-1 0 1 0 0,1 0 0 0 0,-1-1 0 0 0,0 1-1 0 0,1 0 1 0 0,-4 0 0 0 0,-1 0 4 0 0,1 0 0 0 0,-1-1 0 0 0,0 0 0 0 0,1 0 0 0 0,-1 0 0 0 0,1-1 0 0 0,-1 0 0 0 0,1 0 0 0 0,-8-2 0 0 0,6 1-35 0 0,0 0 0 0 0,-1-1 0 0 0,1 0 0 0 0,1 0 0 0 0,-1-1 0 0 0,-9-5 0 0 0,11 5-12 0 0,1 0 0 0 0,-1 0 0 0 0,0 0 0 0 0,1-1 0 0 0,0 1 0 0 0,0-1 0 0 0,0 0 0 0 0,1 0 0 0 0,0-1 0 0 0,0 1 0 0 0,0-1 0 0 0,0 1 0 0 0,1-1 0 0 0,0 0 0 0 0,0 0-1 0 0,1 0 1 0 0,0 0 0 0 0,0 0 0 0 0,0 0 0 0 0,0-1 0 0 0,1 1 0 0 0,0 0 0 0 0,1 0 0 0 0,-1 0 0 0 0,1-1 0 0 0,1 1 0 0 0,-1 0 0 0 0,3-7 0 0 0,0 2-32 0 0,1 1 1 0 0,0-1-1 0 0,1 1 0 0 0,0 0 0 0 0,0 0 1 0 0,1 1-1 0 0,0 0 0 0 0,1 0 0 0 0,0 1 0 0 0,0-1 1 0 0,1 2-1 0 0,0-1 0 0 0,1 2 0 0 0,17-11 0 0 0,-2 3-87 0 0,0 2 0 0 0,1 0 0 0 0,1 2-1 0 0,53-14 1 0 0,-51 18 368 0 0,54-7-1 0 0,-67 13-64 0 0,0-1 0 0 0,0 2 0 0 0,0 0 0 0 0,0 1 0 0 0,17 4 0 0 0,5 1 273 0 0,-28-6-329 0 0,1 1 1 0 0,-1 1-1 0 0,0-1 0 0 0,15 7 1 0 0,-23-8 130 0 0,-2 2-251 0 0,-1-1-1 0 0,1 1 1 0 0,-1 0-1 0 0,0 0 1 0 0,0 0 0 0 0,0 0-1 0 0,0-1 1 0 0,0 1-1 0 0,0-1 1 0 0,-1 1-1 0 0,-1 2 1 0 0,-23 27-3 0 0,17-21-13 0 0,-25 27 13 0 0,-69 59-1 0 0,-48 22-5508 0 0,150-118 4633 0 0,6-11-1495 0 0,3-2-2426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04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1 10135 0 0,'-2'1'778'0'0,"-11"4"-348"0"0,1 1 0 0 0,0 1 0 0 0,0 0 0 0 0,1 1 0 0 0,0 0 0 0 0,0 1 0 0 0,1 0 0 0 0,0 1 0 0 0,-16 20 0 0 0,-4 10 1091 0 0,-35 59 0 0 0,33-41-964 0 0,2 0-1 0 0,2 3 0 0 0,-26 86 1 0 0,21-13-378 0 0,23-88-787 0 0,-27 81 1 0 0,36-126 63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15 9671 0 0,'0'0'748'0'0,"12"-5"415"0"0,-8 3-814 0 0,1 1 0 0 0,0-1 0 0 0,0 1 0 0 0,0 0 0 0 0,10 0 1 0 0,3-1 1675 0 0,-17 13-1540 0 0,-2-2-381 0 0,0 0 1 0 0,-1 0-1 0 0,-1 0 0 0 0,1 0 0 0 0,-1-1 0 0 0,-1 1 1 0 0,0-1-1 0 0,-5 10 0 0 0,-11 24 185 0 0,-32 92 141 0 0,-7-4 1 0 0,-5-1-1 0 0,-93 137 0 0 0,89-172-376 0 0,63-88-63 0 0,4-8-116 0 0,4-7-889 0 0,-3 9 894 0 0,10-20-6274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04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117 564 2759 0 0,'-7'-2'247'0'0,"-45"-5"1291"0"0,8 1 5121 0 0,43 5-6607 0 0,0 0 1 0 0,0 0-1 0 0,0 1 0 0 0,0-1 0 0 0,0 0 0 0 0,1 0 0 0 0,-1 0 0 0 0,0 0 0 0 0,0 0 0 0 0,1 0 1 0 0,-1 0-1 0 0,1 0 0 0 0,-1 0 0 0 0,1-1 0 0 0,-1 1 0 0 0,1 0 0 0 0,0 0 0 0 0,-1 0 1 0 0,1-1-1 0 0,0 1 0 0 0,0 0 0 0 0,0-2 0 0 0,0 0 59 0 0,0 0-1 0 0,1 0 1 0 0,-1 0-1 0 0,1 0 1 0 0,0 0-1 0 0,0 0 1 0 0,0 0 0 0 0,0 0-1 0 0,1 1 1 0 0,-1-1-1 0 0,4-5 1 0 0,25-26 683 0 0,-15 18-428 0 0,36-44 472 0 0,-7 7-199 0 0,78-71 1 0 0,-94 99-580 0 0,1 2 0 0 0,1 1 1 0 0,1 1-1 0 0,1 2 0 0 0,56-25 0 0 0,-67 35 33 0 0,0 1 0 0 0,0 1 1 0 0,1 1-1 0 0,23-4 0 0 0,-39 9-55 0 0,0 1 0 0 0,0-1 0 0 0,0 1 0 0 0,0 0 0 0 0,0 1 0 0 0,0 0 0 0 0,-1-1 0 0 0,1 2 0 0 0,0-1 0 0 0,0 1 0 0 0,-1 0 0 0 0,1 0 0 0 0,-1 0 0 0 0,1 1 0 0 0,-1 0 0 0 0,0 0 0 0 0,0 0 0 0 0,0 1 0 0 0,-1 0 0 0 0,7 5 0 0 0,-4 0-17 0 0,-1-1-1 0 0,0 1 1 0 0,0 0 0 0 0,-1 0-1 0 0,0 1 1 0 0,-1-1-1 0 0,0 1 1 0 0,0 0 0 0 0,-1 0-1 0 0,0 0 1 0 0,-1 1-1 0 0,0-1 1 0 0,0 16-1 0 0,-1-12-9 0 0,-1-1 0 0 0,0 1 0 0 0,-1-1 0 0 0,0 1 0 0 0,-1-1 0 0 0,-1 1 0 0 0,0-1 0 0 0,-1 0-1 0 0,-1-1 1 0 0,-6 16 0 0 0,5-17-13 0 0,-1-1 1 0 0,0 0-1 0 0,-1 0 0 0 0,0-1 0 0 0,0 0 1 0 0,-1-1-1 0 0,0 1 0 0 0,-1-2 0 0 0,1 1 1 0 0,-2-1-1 0 0,-16 9 0 0 0,-12 3-104 0 0,-78 26-1 0 0,114-44 101 0 0,-54 16-72 0 0,-1-3 0 0 0,-83 9-1 0 0,120-20 58 0 0,-37 8 151 0 0,52-9-654 0 0,-1 0-1 0 0,1 0 1 0 0,0 1-1 0 0,0 0 1 0 0,0 0-1 0 0,-8 6 1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05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59 2303 0 0,'-2'-1'102'0'0,"-10"-18"56"0"0,-19-18 15324 0 0,29 37-14900 0 0,1 0-574 0 0,1 0 1 0 0,0 0 0 0 0,0-1 0 0 0,0 1-1 0 0,0 0 1 0 0,0 0 0 0 0,-1 0 0 0 0,1 0-1 0 0,0 0 1 0 0,0 0 0 0 0,0 0 0 0 0,0 0-1 0 0,-1 0 1 0 0,1 0 0 0 0,0 0 0 0 0,0 0-1 0 0,0 0 1 0 0,0 0 0 0 0,-1 0 0 0 0,1 0-1 0 0,0 0 1 0 0,0 0 0 0 0,0 0 0 0 0,0 0-1 0 0,-1 0 1 0 0,1 0 0 0 0,0 0 0 0 0,0 0-1 0 0,0 0 1 0 0,0 0 0 0 0,-1 0-1 0 0,1 1 1 0 0,-6 4-4 0 0,0 1 1 0 0,1 0-1 0 0,0 0 0 0 0,0 0 0 0 0,0 1 1 0 0,-6 12-1 0 0,-13 17-6 0 0,-73 107 36 0 0,55-79 141 0 0,-2 3 227 0 0,-41 83-1 0 0,63-105-242 0 0,-36 81 181 0 0,51-107-265 0 0,1 1 1 0 0,0 0 0 0 0,2-1 0 0 0,-4 37-1 0 0,7-50-20 0 0,1 1 0 0 0,0-1 0 0 0,1 0 0 0 0,-1 0 0 0 0,1 0 0 0 0,0 1 0 0 0,1-1 0 0 0,0 0 0 0 0,0 0 0 0 0,0-1 0 0 0,0 1 0 0 0,1 0 0 0 0,4 5 0 0 0,-3-5 10 0 0,1 0 0 0 0,0 0 0 0 0,0 0 0 0 0,1 0-1 0 0,0-1 1 0 0,0 0 0 0 0,0 0 0 0 0,0-1 0 0 0,14 8 0 0 0,-8-7-22 0 0,-1 0-1 0 0,1-1 1 0 0,0 0 0 0 0,0-1 0 0 0,0 0 0 0 0,15 1 0 0 0,-18-3-70 0 0,1 0 1 0 0,-1-1 0 0 0,0 0-1 0 0,0-1 1 0 0,0 0 0 0 0,0 0-1 0 0,1-1 1 0 0,16-5-1 0 0,-15 1-1128 0 0,-2-1-4001 0 0,-2-1-1749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06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0 4143 0 0,'-2'1'191'0'0,"-3"0"-167"0"0,-1 1 0 0 0,0-1-1 0 0,-10 1 1 0 0,10-1 849 0 0,0-1-1 0 0,0 1 1 0 0,-12 4 3513 0 0,19-1-4250 0 0,0 0 0 0 0,1-1 0 0 0,-1 1 1 0 0,1-1-1 0 0,0 1 0 0 0,-1-1 0 0 0,2 0 1 0 0,-1 0-1 0 0,0 0 0 0 0,5 4 0 0 0,1 2 5 0 0,1-1 0 0 0,0 0 0 0 0,0-1 0 0 0,1 0 0 0 0,0 0 0 0 0,20 9 0 0 0,70 25 899 0 0,-82-34-855 0 0,8 2 120 0 0,75 31 1007 0 0,-82-32-1043 0 0,-1 2-1 0 0,0 0 0 0 0,21 16 1 0 0,-18-9-68 0 0,-1 1 0 0 0,0 2 0 0 0,-1-1 0 0 0,-2 2 0 0 0,0 1 0 0 0,26 43 0 0 0,-24-31-157 0 0,-1 2 1 0 0,-2 0-1 0 0,-1 1 1 0 0,10 43-1 0 0,-14-50 10 0 0,-3-10 28 0 0,-8-20-80 0 0,0 1 1 0 0,1-1-1 0 0,-1 0 0 0 0,0 1 1 0 0,0-1-1 0 0,1 0 0 0 0,-1 0 1 0 0,0 0-1 0 0,1 1 0 0 0,-1-1 0 0 0,0 0 1 0 0,1 0-1 0 0,-1 0 0 0 0,1 0 1 0 0,-1 0-1 0 0,0 1 0 0 0,1-1 0 0 0,-1 0 1 0 0,1 0-1 0 0,-1 0 0 0 0,0 0 1 0 0,1 0-1 0 0,-1 0 0 0 0,0 0 0 0 0,1-1 1 0 0,-1 1-1 0 0,1 0 0 0 0,-1 0 1 0 0,1 0-1 0 0,9-4 4 0 0,-8 3-56 0 0,-1 0 0 0 0,1-1 0 0 0,-1 1 1 0 0,0 0-1 0 0,1-1 0 0 0,-1 1 0 0 0,0-1 0 0 0,0 0 0 0 0,0 1 1 0 0,0-1-1 0 0,1-2 0 0 0,4-13-4724 0 0,-3 2-1361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0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22 5983 0 0,'0'0'464'0'0,"0"-2"-305"0"0,-1 1-16 0 0,1 0 0 0 0,0 0 1 0 0,0 0-1 0 0,0 0 0 0 0,-1 0 0 0 0,1 0 0 0 0,0 0 0 0 0,-1 0 0 0 0,1 0 1 0 0,-1 0-1 0 0,0 0 0 0 0,1 1 0 0 0,-1-1 0 0 0,1 0 0 0 0,-1 0 0 0 0,0 0 1 0 0,0 1-1 0 0,-1-2 0 0 0,2 2-18 0 0,-1 0 0 0 0,0-1-1 0 0,0 1 1 0 0,1 0 0 0 0,-1 0 0 0 0,0 0 0 0 0,0 0 0 0 0,0 0 0 0 0,1 0-1 0 0,-1 0 1 0 0,0 0 0 0 0,0 0 0 0 0,1 0 0 0 0,-1 0 0 0 0,0 1 0 0 0,0-1-1 0 0,1 0 1 0 0,-2 1 0 0 0,-2 1 257 0 0,0 0 0 0 0,1 1 0 0 0,-1 0 0 0 0,1-1 0 0 0,-6 7-1 0 0,8-9-391 0 0,-14 18 412 0 0,1 1 1 0 0,0 0-1 0 0,2 0 0 0 0,-17 35 0 0 0,12-24-122 0 0,-50 98 594 0 0,-37 63-387 0 0,76-145-454 0 0,-1-2 1 0 0,-40 44-1 0 0,68-87-30 0 0,-67 73 58 0 0,55-60-41 0 0,-1-2-1 0 0,-1 1 1 0 0,-19 11 0 0 0,30-21 4 0 0,0 0 0 0 0,-1-1-1 0 0,1 0 1 0 0,-1 0 0 0 0,0 0 0 0 0,0 0 0 0 0,0-1 0 0 0,0 0 0 0 0,-8 1 0 0 0,12-2-15 0 0,1 0 1 0 0,0 0 0 0 0,-1 0-1 0 0,1-1 1 0 0,0 1 0 0 0,-1 0 0 0 0,1 0-1 0 0,0-1 1 0 0,0 1 0 0 0,-1 0-1 0 0,1-1 1 0 0,0 1 0 0 0,0 0 0 0 0,0-1-1 0 0,-1 1 1 0 0,1 0 0 0 0,0-1-1 0 0,0 1 1 0 0,0 0 0 0 0,0-1 0 0 0,0 1-1 0 0,0-1 1 0 0,0 1 0 0 0,0 0-1 0 0,0-1 1 0 0,0 1 0 0 0,0 0 0 0 0,0-2-1 0 0,0-9-28 0 0,2 7-276 0 0,-1-1 1 0 0,1 1-1 0 0,0 0 0 0 0,0 0 0 0 0,0 0 0 0 0,1 0 1 0 0,0 0-1 0 0,-1 0 0 0 0,6-5 0 0 0,11-9-5365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07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24 4143 0 0,'0'0'319'0'0,"-18"-6"2818"0"0,-5 0 1473 0 0,21 5-4117 0 0,-7-4 3220 0 0,9 5-3678 0 0,-1 0 1 0 0,1 0-1 0 0,0 0 0 0 0,0 0 0 0 0,0 0 0 0 0,0 0 0 0 0,0 0 0 0 0,0 0 0 0 0,0 0 1 0 0,0-1-1 0 0,0 1 0 0 0,0 0 0 0 0,0 0 0 0 0,0 0 0 0 0,0 0 0 0 0,0 0 0 0 0,0 0 1 0 0,0-1-1 0 0,0 1 0 0 0,-1 0 0 0 0,1 0 0 0 0,1 0 0 0 0,-1 0 0 0 0,0 0 0 0 0,0 0 1 0 0,0 0-1 0 0,0-1 0 0 0,0 1 0 0 0,0 0 0 0 0,0 0 0 0 0,0 0 0 0 0,0 0 1 0 0,0 0-1 0 0,0 0 0 0 0,0-1 0 0 0,0 1 0 0 0,0 0 0 0 0,0 0 0 0 0,0 0 0 0 0,0 0 1 0 0,1 0-1 0 0,-1 0 0 0 0,0 0 0 0 0,0 0 0 0 0,0 0 0 0 0,0 0 0 0 0,0 0 0 0 0,0 0 1 0 0,0-1-1 0 0,1 1 0 0 0,-1 0 0 0 0,0 0 0 0 0,0 0 0 0 0,0 0 0 0 0,13 0 385 0 0,17 6-356 0 0,-8 4 69 0 0,-1 0-1 0 0,0 2 1 0 0,22 15-1 0 0,11 7-26 0 0,-27-18-80 0 0,2-1-1 0 0,0-1 0 0 0,0-1 1 0 0,1-2-1 0 0,1 0 0 0 0,38 6 1 0 0,-32-11 8 0 0,0-2 1 0 0,1-2 0 0 0,0-1-1 0 0,61-7 1 0 0,-31-1 18 0 0,-58 7-53 0 0,-4 4 0 0 0,-5-2 0 0 0,-1 0 0 0 0,1-1 0 0 0,-1 1 0 0 0,0 0 0 0 0,0-1 0 0 0,0 1 0 0 0,0 0 0 0 0,0-1 0 0 0,0 1 0 0 0,-1 0 0 0 0,1-1 0 0 0,0 1 0 0 0,-1-1 0 0 0,1 1 0 0 0,-1 0 0 0 0,0-1 0 0 0,0 2 0 0 0,-17 26 0 0 0,18-27 0 0 0,-6 4 0 0 0,0 0 0 0 0,1 0 0 0 0,-2 0 0 0 0,1-1 0 0 0,-1 0 0 0 0,0 0 0 0 0,0-1 0 0 0,0 0 0 0 0,0 0 0 0 0,-9 3 0 0 0,-56 13 78 0 0,17-6-6 0 0,9 1 30 0 0,0 2 0 0 0,2 2 1 0 0,-59 33-1 0 0,74-34 53 0 0,1 1 0 0 0,1 1 0 0 0,1 1 0 0 0,1 1-1 0 0,-39 44 1 0 0,36-29-55 0 0,27-35-41 0 0,14-6-63 0 0,19-8-935 0 0,-10 1-4193 0 0,-3 1-1504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4:58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9 8751 0 0,'-8'-4'910'0'0,"5"3"-759"0"0,-1 0 1 0 0,1 0 0 0 0,-1 1 0 0 0,0-1 0 0 0,1 1-1 0 0,-1 0 1 0 0,1 0 0 0 0,-1 0 0 0 0,0 0 0 0 0,1 1 0 0 0,-1 0-1 0 0,1-1 1 0 0,-1 1 0 0 0,1 1 0 0 0,-1-1 0 0 0,-3 2-1 0 0,-1 1 78 0 0,1-1 0 0 0,-1 2 0 0 0,1-1-1 0 0,0 1 1 0 0,-12 11 0 0 0,9-7-172 0 0,2 1-1 0 0,-1 0 1 0 0,1 1 0 0 0,1 0-1 0 0,-8 14 1 0 0,-26 64 414 0 0,27-58-183 0 0,-83 198 741 0 0,-34 75-857 0 0,-50 67-119 0 0,170-348-47 0 0,-20 27-1 0 0,31-50 50 0 0,-1 0-48 0 0,0 0 1 0 0,1 0 0 0 0,-1-1 0 0 0,0 1-1 0 0,1 0 1 0 0,-1-1 0 0 0,1 1 0 0 0,-1-1 0 0 0,1 1-1 0 0,-1-1 1 0 0,1 1 0 0 0,-1-1 0 0 0,1 1-1 0 0,-1-1 1 0 0,1 0 0 0 0,0 1 0 0 0,-1-1 0 0 0,1 1-1 0 0,0-1 1 0 0,0 0 0 0 0,-1 1 0 0 0,1-1-1 0 0,0 0 1 0 0,0 0 0 0 0,0 1 0 0 0,0-1-1 0 0,0-1 1 0 0,-2-19 91 0 0,4 13-87 0 0,-1 1 0 0 0,0 0 0 0 0,1 0 0 0 0,1 0 0 0 0,-1 0 0 0 0,1 0 0 0 0,0 1 0 0 0,1-1 0 0 0,6-9 0 0 0,8-8-4 0 0,20-23 0 0 0,-25 33-20 0 0,6-8-55 0 0,0 1 0 0 0,2 1 1 0 0,1 0-1 0 0,0 2 1 0 0,28-18-1 0 0,-33 27 40 0 0,0-1-1 0 0,0 2 0 0 0,1 0 0 0 0,0 2 0 0 0,0-1 1 0 0,1 2-1 0 0,0 1 0 0 0,32-4 0 0 0,-26 6 31 0 0,45 1-1 0 0,-63 1-8 0 0,1 1 0 0 0,-1 0 0 0 0,1 1-1 0 0,-1-1 1 0 0,1 1 0 0 0,-1 1-1 0 0,0-1 1 0 0,0 1 0 0 0,0 1 0 0 0,8 4-1 0 0,-12-6 6 0 0,-1 0-1 0 0,0 0 0 0 0,0 0 1 0 0,0 0-1 0 0,0 0 0 0 0,0 0 1 0 0,0 1-1 0 0,-1-1 1 0 0,1 0-1 0 0,-1 1 0 0 0,1 0 1 0 0,-1-1-1 0 0,0 1 0 0 0,2 5 1 0 0,-3-4 19 0 0,1 1 1 0 0,-1-1 0 0 0,1 1-1 0 0,-1-1 1 0 0,-1 1 0 0 0,1-1 0 0 0,0 1-1 0 0,-3 7 1 0 0,-1 0 97 0 0,0 0 0 0 0,-1 0 1 0 0,0-1-1 0 0,-1 1 0 0 0,-13 19 1 0 0,3-11-6 0 0,0 0 1 0 0,-1-1-1 0 0,-1 0 1 0 0,-1-2 0 0 0,0 0-1 0 0,-1-1 1 0 0,-1-1-1 0 0,-1 0 1 0 0,0-2-1 0 0,-1-1 1 0 0,0-1 0 0 0,-38 13-1 0 0,40-17-14 0 0,0-1-1 0 0,0-1 1 0 0,-1-2 0 0 0,1 0-1 0 0,-1-1 1 0 0,-27-1-1 0 0,45-1-56 0 0,0 0 0 0 0,0-1-1 0 0,0 1 1 0 0,0-1 0 0 0,0 0-1 0 0,-4-2 1 0 0,-4-6-1074 0 0,11 8 713 0 0,0 0 0 0 0,1 0 0 0 0,-1 0 0 0 0,1 1 0 0 0,-1-1 0 0 0,1 0 0 0 0,0 0-1 0 0,-1 0 1 0 0,1 0 0 0 0,0 0 0 0 0,0 0 0 0 0,0 0 0 0 0,-1 0 0 0 0,1-1 0 0 0,2-13-5339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09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765 17 5983 0 0,'0'0'7200'0'0,"1"-1"-6801"0"0,0 0-1 0 0,-1 0 0 0 0,1-1 0 0 0,-1 1 1 0 0,0 0-1 0 0,1 0 0 0 0,-1-1 0 0 0,0 1 1 0 0,0-3-1 0 0,-1 4-396 0 0,0 0 1 0 0,0-1-1 0 0,0 1 1 0 0,-1 0-1 0 0,1 0 1 0 0,0 0-1 0 0,0 0 0 0 0,0 0 1 0 0,-1 0-1 0 0,1 0 1 0 0,0 0-1 0 0,0 1 1 0 0,0-1-1 0 0,-1 0 1 0 0,1 1-1 0 0,0-1 0 0 0,-1 1 1 0 0,-23 13 29 0 0,14-7-27 0 0,-97 55-4 0 0,-89 49 0 0 0,-8-14-13 0 0,191-91-6 0 0,-140 49-18 0 0,122-45 36 0 0,46-18-722 0 0,13-6-3425 0 0,0 1-1144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12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0 4607 0 0,'-2'1'354'0'0,"-101"43"4259"0"0,69-29-2967 0 0,23-10-1043 0 0,1 0 0 0 0,-1-1 0 0 0,-15 4 6121 0 0,20-2-6657 0 0,-1-1-53 0 0,6-4 255 0 0,5-1-240 0 0,-1-1 1 0 0,1 0-1 0 0,0 0 0 0 0,-1 0 0 0 0,1 0 0 0 0,3-2 1 0 0,5-1 21 0 0,191-45 85 0 0,-184 46-136 0 0,0 0 0 0 0,0 2 0 0 0,0 0 0 0 0,0 1 0 0 0,0 1 0 0 0,28 5 0 0 0,-44-5-3 0 0,0 0 0 0 0,0 0 0 0 0,0 0 0 0 0,0 0 0 0 0,0 0 0 0 0,-1 0 0 0 0,1 1 0 0 0,0-1-1 0 0,-1 1 1 0 0,1 0 0 0 0,-1 0 0 0 0,0 0 0 0 0,1 0 0 0 0,-1 0 0 0 0,0 0 0 0 0,0 1 0 0 0,-1-1 0 0 0,1 1 0 0 0,0-1 0 0 0,-1 1 0 0 0,2 4-1 0 0,-2-4 1 0 0,0 1-1 0 0,0-1 1 0 0,0 1-1 0 0,-1 0 0 0 0,0-1 1 0 0,1 1-1 0 0,-1-1 1 0 0,0 1-1 0 0,-1 0 1 0 0,1-1-1 0 0,-1 1 0 0 0,0-1 1 0 0,0 1-1 0 0,0-1 1 0 0,0 1-1 0 0,0-1 0 0 0,-1 0 1 0 0,-1 4-1 0 0,-6 6 4 0 0,0 0 0 0 0,0 0 0 0 0,-1-1 0 0 0,-17 15 0 0 0,-50 39 0 0 0,43-42 0 0 0,0-2 0 0 0,-2-1 0 0 0,-59 26 0 0 0,80-41 2 0 0,-1-1-1 0 0,1 0 0 0 0,-1-1 1 0 0,-1 0-1 0 0,1-2 0 0 0,0 0 1 0 0,-18 0-1 0 0,34-2 1 0 0,0 1 0 0 0,-1-1 1 0 0,1 0-1 0 0,-1 0 0 0 0,1 0 0 0 0,-1 0 1 0 0,1 0-1 0 0,-1 0 0 0 0,1 0 0 0 0,-1 0 1 0 0,1 0-1 0 0,-1 0 0 0 0,1-1 0 0 0,0 1 1 0 0,-1 0-1 0 0,1 0 0 0 0,-1 0 0 0 0,1 0 1 0 0,-1-1-1 0 0,1 1 0 0 0,0 0 0 0 0,-1 0 1 0 0,1-1-1 0 0,0 1 0 0 0,-1 0 0 0 0,1-1 1 0 0,0 1-1 0 0,-1 0 0 0 0,1-1 0 0 0,0 1 1 0 0,-1-1-1 0 0,1 1 0 0 0,0 0 0 0 0,0-1 1 0 0,0 1-1 0 0,0-1 0 0 0,-1 1 0 0 0,1-1 1 0 0,0 1-1 0 0,0-1 0 0 0,0 1 0 0 0,0-1 1 0 0,6-13 81 0 0,-6 13-84 0 0,4-4 0 0 0,0 0 1 0 0,0 0-1 0 0,1 1 0 0 0,-1-1 0 0 0,1 1 0 0 0,0 0 1 0 0,0 0-1 0 0,1 1 0 0 0,-1-1 0 0 0,1 1 1 0 0,0 0-1 0 0,0 1 0 0 0,10-4 0 0 0,-1 1-3 0 0,1 1 0 0 0,-1 1 0 0 0,1 0 0 0 0,23 0 0 0 0,-27 2-4 0 0,0 1 0 0 0,0 0-1 0 0,-1 1 1 0 0,1 0 0 0 0,0 1-1 0 0,-1 1 1 0 0,1-1 0 0 0,-1 2 0 0 0,0 0-1 0 0,0 0 1 0 0,0 1 0 0 0,0 0-1 0 0,-1 1 1 0 0,0 0 0 0 0,0 1-1 0 0,14 12 1 0 0,-21-16 7 0 0,-1-1 0 0 0,1 0 0 0 0,-1 1 0 0 0,0 0 0 0 0,0-1 0 0 0,0 1 0 0 0,0 0 0 0 0,0 0 0 0 0,-1 0 0 0 0,1 0 0 0 0,-1 0 0 0 0,0 0 0 0 0,0 1 0 0 0,0-1 0 0 0,-1 0 0 0 0,1 1 0 0 0,-1-1 0 0 0,1 0 0 0 0,-1 1 0 0 0,0-1 0 0 0,0 1 0 0 0,-1-1 0 0 0,1 0 0 0 0,-1 1 0 0 0,-1 3 0 0 0,1 5 0 0 0,-2 10 0 0 0,-1-1 0 0 0,-1 0 0 0 0,-12 35 0 0 0,14-51 0 0 0,1 0 0 0 0,-1 0 0 0 0,0 0 0 0 0,0 0 0 0 0,-1-1 0 0 0,1 1 0 0 0,-1-1 0 0 0,0 0 0 0 0,-1 0 0 0 0,1 0 0 0 0,-1-1 0 0 0,-4 4 0 0 0,-8 3 0 0 0,-1-1 0 0 0,-19 8 0 0 0,-21 5 28 0 0,-1-2-1 0 0,-93 17 1 0 0,119-32 93 0 0,0-1 1 0 0,0-2-1 0 0,0-1 0 0 0,0-1 1 0 0,-57-9-1 0 0,81 7-93 0 0,7 2-101 0 0,5 0-70 0 0,32-4-5788 0 0,-11-1-561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12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52 2759 0 0,'0'0'126'0'0,"-11"-11"20"0"0,7 6 2032 0 0,0 0 0 0 0,-1 0 0 0 0,-8-6 0 0 0,-2-3 1278 0 0,14 27-3197 0 0,1-7-182 0 0,1 0 0 0 0,0 0 1 0 0,0 0-1 0 0,1 0 0 0 0,-1 0 0 0 0,1 0 0 0 0,1-1 1 0 0,3 9-1 0 0,30 44 319 0 0,-23-39-296 0 0,37 50 88 0 0,2-2 1 0 0,66 62 0 0 0,39 49-193 0 0,-131-146 5 0 0,-2 2 0 0 0,-2 1 0 0 0,32 65 0 0 0,-46-80-1 0 0,0 0-1 0 0,-1 1 0 0 0,-1 0 1 0 0,-1 0-1 0 0,4 41 0 0 0,-8-44 7 0 0,-1-1 1 0 0,-1 1-1 0 0,0-1 1 0 0,-1 1-1 0 0,-1-1 0 0 0,-1 0 1 0 0,-9 29-1 0 0,3-23 167 0 0,0-1 1 0 0,-1 0-1 0 0,-2-1 0 0 0,0 0 1 0 0,-1-1-1 0 0,-1 0 0 0 0,-1-1 1 0 0,-19 17-1 0 0,-6 2 394 0 0,-1-3-1 0 0,-71 46 1 0 0,-67 28 427 0 0,69-43-628 0 0,79-43-458 0 0,32-22-271 0 0,2-2-149 0 0,11-2-644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21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1839 0 0,'0'0'11471'0'0,"2"-1"-11156"0"0,175-63 3482 0 0,-165 60-3800 0 0,1 0-1 0 0,0 2 1 0 0,0-1 0 0 0,0 2 0 0 0,0 0-1 0 0,14 1 1 0 0,16 3-2390 0 0,-41-2 1466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21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3223 0 0,'0'0'4819'0'0,"1"0"-3814"0"0,15-8 1491 0 0,21-12 0 0 0,-10 4-412 0 0,-18 13-1738 0 0,-1-1 0 0 0,1 1-1 0 0,0 0 1 0 0,0 1 0 0 0,0 0 0 0 0,0 0-1 0 0,0 1 1 0 0,0 0 0 0 0,0 1 0 0 0,1 0-1 0 0,-1 0 1 0 0,14 3 0 0 0,-11-2-404 0 0,0-1 0 0 0,0-1-1 0 0,-1 0 1 0 0,1 0 0 0 0,0-1 0 0 0,-1-1 0 0 0,22-8 0 0 0,-11 1-1337 0 0,-21 8 668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22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33 2303 0 0,'0'0'102'0'0,"2"-1"-1"0"0,39-31 12718 0 0,-42 41-12670 0 0,1-1 1 0 0,-2 1-1 0 0,1 0 1 0 0,-1-1 0 0 0,0 0-1 0 0,-1 1 1 0 0,-3 7-1 0 0,-32 57 237 0 0,22-43-278 0 0,10-19-82 0 0,-172 291 140 0 0,154-268-171 0 0,-83 111-8 0 0,83-116-155 0 0,0-2 0 0 0,-54 46 0 0 0,49-54-411 0 0,28-18-341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22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5 578 8951 0 0,'0'0'808'0'0,"-4"-15"-648"0"0,5 10 50 0 0,0 1-1 0 0,1-1 1 0 0,0 1-1 0 0,0-1 1 0 0,0 1 0 0 0,0 0-1 0 0,1 0 1 0 0,0 0-1 0 0,0 0 1 0 0,3-3-1 0 0,0-1 110 0 0,100-124 1817 0 0,-66 82-1823 0 0,-24 30-212 0 0,20-22 0 0 0,-6 13-100 0 0,0 2 0 0 0,2 1 0 0 0,1 2 0 0 0,1 1 0 0 0,40-20 0 0 0,-44 28 14 0 0,2 1-1 0 0,-1 2 0 0 0,1 1 1 0 0,1 1-1 0 0,0 2 0 0 0,51-5 1 0 0,-81 12-18 0 0,22-1 265 0 0,0 0 0 0 0,27 2 1 0 0,-45 0-147 0 0,-1 1 0 0 0,1-1 0 0 0,-1 2 0 0 0,1-1 0 0 0,-1 1 0 0 0,0 0 0 0 0,0 0 0 0 0,0 0 0 0 0,0 1 1 0 0,0 0-1 0 0,0 0 0 0 0,-1 1 0 0 0,8 5 0 0 0,-11-7-74 0 0,0 0 0 0 0,-1 1 0 0 0,1-1 1 0 0,-1 0-1 0 0,0 0 0 0 0,1 1 0 0 0,-1-1 0 0 0,0 1 0 0 0,0-1 0 0 0,-1 1 1 0 0,1-1-1 0 0,0 1 0 0 0,-1 0 0 0 0,0-1 0 0 0,1 1 0 0 0,-1 0 1 0 0,0-1-1 0 0,0 1 0 0 0,-1 0 0 0 0,1-1 0 0 0,-1 1 0 0 0,0 4 0 0 0,-2 1 20 0 0,1 0 0 0 0,-1 0 0 0 0,0 0 0 0 0,-1 0 0 0 0,-9 13 0 0 0,-3 2-26 0 0,-1-1 0 0 0,-2-1-1 0 0,0-1 1 0 0,-24 20 0 0 0,-94 66-20 0 0,67-54-197 0 0,8-5-592 0 0,-121 68 0 0 0,113-83 184 0 0,61-28 391 0 0,0-1 0 0 0,0-1-1 0 0,0 0 1 0 0,-1 0 0 0 0,-17 1 0 0 0,25-3-161 0 0,5-11-8856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23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18 14855 0 0,'0'-15'680'0'0,"0"12"-10"0"0,-2 4-430 0 0,-49 15 225 0 0,-93 44 0 0 0,119-46-420 0 0,1 0-1 0 0,0 1 1 0 0,1 2-1 0 0,1 0 1 0 0,0 2-1 0 0,2 0 1 0 0,-36 43-1 0 0,12-4 150 0 0,-67 119 0 0 0,73-112-117 0 0,-42 77-2 0 0,62-106-97 0 0,-27 75 0 0 0,42-100 12 0 0,0 1-1 0 0,0-1 1 0 0,1 1-1 0 0,0 0 1 0 0,1 18-1 0 0,1-25-103 0 0,0 1 1 0 0,1 0-1 0 0,0-1 0 0 0,0 1 1 0 0,0 0-1 0 0,1-1 0 0 0,0 0 1 0 0,0 1-1 0 0,0-1 0 0 0,1 0 1 0 0,-1 0-1 0 0,1 0 0 0 0,5 6 1 0 0,3 1-621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23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5527 0 0,'0'0'498'0'0,"-2"2"-406"0"0,-2 3 1019 0 0,1 0 0 0 0,-1 1 0 0 0,1 0 0 0 0,0 0 0 0 0,0 0 0 0 0,-2 10 0 0 0,2-5-122 0 0,0 1 0 0 0,1 0 0 0 0,-1 12 0 0 0,2 12-29 0 0,4 51 0 0 0,-1-62-764 0 0,2 12 196 0 0,1 0 1 0 0,16 58-1 0 0,32 68 64 0 0,-43-136-394 0 0,1-1-1 0 0,2 0 0 0 0,0-1 1 0 0,2-1-1 0 0,28 37 0 0 0,-39-56-39 0 0,0-1 0 0 0,0 1 0 0 0,1-1 0 0 0,-1 0 0 0 0,1-1 0 0 0,0 1 0 0 0,1-1 0 0 0,-1 0 0 0 0,10 4 0 0 0,-13-6-69 0 0,0-1 1 0 0,0 1-1 0 0,-1-1 1 0 0,1 1-1 0 0,0-1 1 0 0,0 0-1 0 0,0 0 1 0 0,0 0-1 0 0,0 0 1 0 0,0 0-1 0 0,-1 0 1 0 0,1 0 0 0 0,0 0-1 0 0,0-1 1 0 0,0 1-1 0 0,0-1 1 0 0,-1 0-1 0 0,1 1 1 0 0,0-1-1 0 0,-1 0 1 0 0,1 0-1 0 0,0 0 1 0 0,-1 0 0 0 0,1 0-1 0 0,-1 0 1 0 0,0-1-1 0 0,1 1 1 0 0,-1 0-1 0 0,0-1 1 0 0,0 1-1 0 0,0-1 1 0 0,0 1-1 0 0,0-1 1 0 0,2-3 0 0 0,2-8-852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23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20 5983 0 0,'0'0'274'0'0,"0"-2"-6"0"0,5-15 1844 0 0,-14 19 2532 0 0,2 2-4252 0 0,1 1-1 0 0,1-1 1 0 0,-1 1 0 0 0,0 0 0 0 0,1 0 0 0 0,0 1 0 0 0,0-1 0 0 0,-6 11 0 0 0,-10 10-91 0 0,-91 113 362 0 0,73-86-426 0 0,-58 58 1 0 0,-111 117 1650 0 0,98-92-1280 0 0,104-128-649 0 0,1-2-106 0 0,0 0 0 0 0,1 0 0 0 0,0 0 0 0 0,-5 11 0 0 0,8-15-354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4:58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0 157 12671 0 0,'0'0'290'0'0,"2"1"39"0"0,5 4 17 0 0,0 0-178 0 0,0 0 0 0 0,0-1 0 0 0,0 1 0 0 0,0-2 0 0 0,1 1 0 0 0,-1-1 0 0 0,1 0 1 0 0,0-1-1 0 0,0 0 0 0 0,10 2 0 0 0,2-3 391 0 0,-1-1 1 0 0,0 0-1 0 0,1-2 1 0 0,27-5-1 0 0,-13-1-188 0 0,53-19-1 0 0,-65 19-312 0 0,-1-2 1 0 0,27-15-1 0 0,-38 18-130 0 0,0 1 0 0 0,0-2 0 0 0,-1 1 1 0 0,0-1-1 0 0,0 0 0 0 0,9-12 0 0 0,-16 18-12 0 0,-1 0 1 0 0,0 1-1 0 0,0-1 0 0 0,1 0 0 0 0,-1 0 1 0 0,0 0-1 0 0,-1 0 0 0 0,1 0 0 0 0,0 0 1 0 0,-1 0-1 0 0,1 0 0 0 0,-1 0 0 0 0,1 0 0 0 0,-1-2 1 0 0,0 3 9 0 0,0 0-1 0 0,-1 0 1 0 0,1 0 0 0 0,-1 0 0 0 0,1 0 0 0 0,0 0 0 0 0,-1 0 0 0 0,0 0 0 0 0,1 0 0 0 0,-1 0-1 0 0,0 1 1 0 0,1-1 0 0 0,-1 0 0 0 0,0 0 0 0 0,0 1 0 0 0,1-1 0 0 0,-1 0 0 0 0,0 1 0 0 0,0-1-1 0 0,0 1 1 0 0,0-1 0 0 0,0 1 0 0 0,0 0 0 0 0,0-1 0 0 0,0 1 0 0 0,0 0 0 0 0,0 0 0 0 0,0 0-1 0 0,-2 0 1 0 0,-4-2-136 0 0,0 2 0 0 0,0-1-1 0 0,0 1 1 0 0,0 0 0 0 0,0 1 0 0 0,-10 1-1 0 0,-43 13 4 0 0,35-7 78 0 0,1 0 273 0 0,1 0-1 0 0,0 2 0 0 0,0 1 0 0 0,2 0 0 0 0,-1 2 1 0 0,1 1-1 0 0,1 0 0 0 0,1 1 0 0 0,0 1 1 0 0,1 1-1 0 0,-28 34 0 0 0,40-45-69 0 0,1 1 0 0 0,0-1 0 0 0,1 1 0 0 0,-1 1 0 0 0,1-1 0 0 0,1 1 0 0 0,-1-1 0 0 0,1 1 0 0 0,1 0 0 0 0,0 0 0 0 0,0 1 0 0 0,0-1 0 0 0,1 0 0 0 0,0 0 0 0 0,1 1-1 0 0,-1-1 1 0 0,2 1 0 0 0,-1-1 0 0 0,1 0 0 0 0,1 1 0 0 0,-1-1 0 0 0,1 0 0 0 0,1 0 0 0 0,4 11 0 0 0,-4-12-35 0 0,0-1-1 0 0,1 1 0 0 0,-1-1 1 0 0,1 0-1 0 0,0 0 0 0 0,1 0 1 0 0,0-1-1 0 0,0 0 0 0 0,0 0 1 0 0,0 0-1 0 0,1 0 0 0 0,0-1 1 0 0,0 0-1 0 0,0 0 0 0 0,0 0 1 0 0,1-1-1 0 0,0 0 0 0 0,-1 0 1 0 0,1-1-1 0 0,0 0 0 0 0,0 0 1 0 0,0 0-1 0 0,13 0 0 0 0,-10-1-144 0 0,-1-1 0 0 0,1 0-1 0 0,0-1 1 0 0,-1 0 0 0 0,1 0-1 0 0,-1-1 1 0 0,11-3 0 0 0,13-7-412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24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40 11231 0 0,'-1'0'514'0'0,"-21"7"103"0"0,-11 5 2299 0 0,44-9-2275 0 0,-4-2-465 0 0,-1 0 0 0 0,1-1-1 0 0,-1 0 1 0 0,1 0 0 0 0,0-1-1 0 0,-1 0 1 0 0,7-1 0 0 0,48-15 438 0 0,-40 10-418 0 0,11-4-68 0 0,-17 6-412 0 0,0 0-1 0 0,1 1 0 0 0,0 0 0 0 0,30-2 0 0 0</inkml:trace>
  <inkml:trace contextRef="#ctx0" brushRef="#br0" timeOffset="1">0 355 12031 0 0,'0'0'3188'0'0,"2"0"-2150"0"0,9-3-313 0 0,-1 1 0 0 0,0-2 0 0 0,0 1 0 0 0,0-1 0 0 0,14-8 0 0 0,-11 6-135 0 0,23-8-1 0 0,-2 2-305 0 0,-22 8-353 0 0,0 0 0 0 0,0 1 0 0 0,0 1 0 0 0,0 0 0 0 0,1 0 1 0 0,-1 2-1 0 0,0-1 0 0 0,14 2 0 0 0,0 0-1332 0 0,-14-1-337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24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54 2303 0 0,'-33'1'-50'0'0,"0"-1"15427"0"0,45-3-15060 0 0,0 1 0 0 0,0-2-1 0 0,15-6 1 0 0,-13 5-40 0 0,0 0 0 0 0,15-3 1 0 0,-26 8-250 0 0,30-7 147 0 0,0 3 0 0 0,35-2 0 0 0,-66 6-173 0 0,0 0 1 0 0,0 0 0 0 0,0 0-1 0 0,-1 0 1 0 0,1 0-1 0 0,0 0 1 0 0,0 1-1 0 0,0-1 1 0 0,-1 1-1 0 0,1-1 1 0 0,0 1-1 0 0,-1 0 1 0 0,1 0 0 0 0,0-1-1 0 0,-1 1 1 0 0,1 0-1 0 0,-1 1 1 0 0,1-1-1 0 0,-1 0 1 0 0,0 0-1 0 0,1 0 1 0 0,0 3 0 0 0,-1-2-4 0 0,0 0 0 0 0,-1-1 0 0 0,1 1 1 0 0,-1 0-1 0 0,0 0 0 0 0,1 0 0 0 0,-1 0 1 0 0,0-1-1 0 0,0 1 0 0 0,0 0 0 0 0,-1 0 1 0 0,1 0-1 0 0,0 0 0 0 0,-1-1 0 0 0,1 1 0 0 0,-1 0 1 0 0,0 0-1 0 0,1-1 0 0 0,-1 1 0 0 0,0 0 1 0 0,0-1-1 0 0,-1 3 0 0 0,-7 8-8 0 0,-1 1-1 0 0,0-1 1 0 0,0 0-1 0 0,-1-1 1 0 0,-1-1-1 0 0,-15 13 1 0 0,-82 48 26 0 0,-17-6 78 0 0,65-36-62 0 0,60-29 20 0 0,15-2 11 0 0,5-2-71 0 0,-7 2-37 0 0,-1 0-1 0 0,1 0 0 0 0,0 1 0 0 0,17 1 0 0 0,-26 0 33 0 0,1 1 1 0 0,0-1-1 0 0,-1 1 1 0 0,1 0-1 0 0,0 0 1 0 0,-1 1-1 0 0,1-1 1 0 0,-1 1-1 0 0,0-1 0 0 0,1 1 1 0 0,-1 0-1 0 0,0 0 1 0 0,0 1-1 0 0,0-1 1 0 0,0 1-1 0 0,-1-1 1 0 0,1 1-1 0 0,3 5 1 0 0,1 2-1 0 0,-1 1 0 0 0,0 1 0 0 0,0-1 0 0 0,-1 1 1 0 0,5 16-1 0 0,12 64-43 0 0,-22-89 85 0 0,1-1 0 0 0,-1 1 0 0 0,1-1 0 0 0,-1 0 0 0 0,0 1 0 0 0,0-1 0 0 0,0 1 0 0 0,0-1 0 0 0,0 1 0 0 0,0-1 0 0 0,-1 1 0 0 0,1-1 0 0 0,-1 0 0 0 0,0 1 0 0 0,0-1 0 0 0,0 0 0 0 0,0 1 0 0 0,0-1 0 0 0,0 0 0 0 0,-1 0 0 0 0,1 0 0 0 0,-1 0 0 0 0,1 0 0 0 0,-1 0 0 0 0,0-1 0 0 0,1 1 0 0 0,-1-1 0 0 0,0 1 0 0 0,0-1 0 0 0,-1 1 0 0 0,-2 1 0 0 0,-20 7 199 0 0,-1 0 0 0 0,-37 9 0 0 0,-56 6-84 0 0,94-21-91 0 0,-34 5-190 0 0,58-9-616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25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21 11519 0 0,'-1'-1'887'0'0,"-8"-18"2697"0"0,11 25-2585 0 0,-1-1-1045 0 0,14 43 215 0 0,38 106 558 0 0,-23-84-355 0 0,3-1-1 0 0,44 65 1 0 0,-32-67-103 0 0,-12-19 11 0 0,39 74-1 0 0,-64-107-194 0 0,-2 1 0 0 0,0-1 0 0 0,0 1 0 0 0,-1 0 0 0 0,-1 0-1 0 0,-1 1 1 0 0,0-1 0 0 0,-2 1 0 0 0,1 27 0 0 0,-4-28 60 0 0,0 0 0 0 0,-1 0 0 0 0,-1-1-1 0 0,-1 1 1 0 0,0-1 0 0 0,-1 0 0 0 0,-13 25 0 0 0,1-9 66 0 0,-1 0 0 0 0,-31 37 0 0 0,26-40-152 0 0,-1-2 0 0 0,-1 0 0 0 0,-35 25 0 0 0,-94 61-485 0 0,82-62-917 0 0,59-41-18 0 0,1-1-345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25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10 163 3223 0 0,'-9'3'11303'0'0,"23"-5"-9600"0"0,42-10 195 0 0,95-34 0 0 0,1-2-825 0 0,-94 33-822 0 0,63-13 15 0 0,-87 24-1323 0 0,59 0 0 0 0,-92 4 395 0 0,1-1-4 0 0,-2 1 357 0 0,1 0 166 0 0,-1 0 0 0 0,1 0 0 0 0,-1-1 0 0 0,1 1 0 0 0,-1 0 0 0 0,1 0 0 0 0,-1 0 0 0 0,1-1 0 0 0,-1 1 0 0 0,1 0 0 0 0,-1 0 0 0 0,1-1 0 0 0,-1 1 0 0 0,0 0 0 0 0,1-1 0 0 0,-1 1 0 0 0,0-1 0 0 0,1 0 0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26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10 6911 0 0,'0'0'315'0'0,"0"-2"-7"0"0,0 2-287 0 0,0 0-1 0 0,0 0 1 0 0,0-1-1 0 0,1 1 1 0 0,-1 0-1 0 0,0 0 1 0 0,0 0-1 0 0,0-1 1 0 0,0 1-1 0 0,0 0 1 0 0,0 0 0 0 0,0 0-1 0 0,0-1 1 0 0,0 1-1 0 0,0 0 1 0 0,0 0-1 0 0,0 0 1 0 0,0-1-1 0 0,0 1 1 0 0,0 0-1 0 0,0 0 1 0 0,0 0 0 0 0,0 0-1 0 0,0-1 1 0 0,0 1-1 0 0,0 0 1 0 0,-1 0-1 0 0,1 0 1 0 0,0-1-1 0 0,0 1 1 0 0,0 0-1 0 0,0 0 1 0 0,0 0 0 0 0,0 0-1 0 0,-1 0 1 0 0,1-1-1 0 0,0 1 1 0 0,0 0-1 0 0,0 0 1 0 0,0 0-1 0 0,-1 0 1 0 0,1 0-1 0 0,0 0 1 0 0,0 0-1 0 0,0 0 1 0 0,0 0 0 0 0,-1-1-1 0 0,1 1 1 0 0,0 0-1 0 0,0 0 1 0 0,0 0-1 0 0,-1 0 1 0 0,1 0-1 0 0,0 0 1 0 0,0 0-1 0 0,0 1 1 0 0,-1-1 0 0 0,1 0-1 0 0,0 0 1 0 0,0 0-1 0 0,0 0 1 0 0,-1 0-1 0 0,1 0 1 0 0,0 0-1 0 0,0 0 1 0 0,0 0-1 0 0,0 0 1 0 0,-1 1 0 0 0,1-1-1 0 0,-9 7 1183 0 0,1 4-594 0 0,0 0 0 0 0,2 1-1 0 0,-1 0 1 0 0,1 0 0 0 0,1 0-1 0 0,-7 26 1 0 0,7-24-303 0 0,-37 124 1521 0 0,-27 153-1 0 0,63-263-1811 0 0,2 0 0 0 0,0 0 0 0 0,2 35 0 0 0,2-61-77 0 0,0 0 0 0 0,0 0-1 0 0,0 0 1 0 0,0 0 0 0 0,0 0 0 0 0,1 0 0 0 0,-1 0-1 0 0,1 0 1 0 0,-1 0 0 0 0,1 0 0 0 0,0 0-1 0 0,0 0 1 0 0,0 0 0 0 0,0-1 0 0 0,0 1-1 0 0,0 0 1 0 0,0-1 0 0 0,3 4 0 0 0,6-2-1308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26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 7831 0 0,'0'2'5302'0'0,"-23"55"77"0"0,-18 29-4061 0 0,-4 9-1181 0 0,17-20 57 0 0,-29 122 1 0 0,40-134-160 0 0,10-40-39 0 0,0-1-1 0 0,-2 0 1 0 0,-1 0-1 0 0,-13 22 1 0 0,3-18-310 0 0,19-25 193 0 0,0-1-281 0 0,1 0 314 0 0,-1 0 1 0 0,1 1-1 0 0,-1-1 0 0 0,1 0 1 0 0,0 0-1 0 0,-1 0 0 0 0,1 0 1 0 0,-1 0-1 0 0,1 0 0 0 0,0 0 1 0 0,-1 0-1 0 0,1 0 0 0 0,-1 0 1 0 0,1 0-1 0 0,0 0 0 0 0,-1 0 1 0 0,0-1-1 0 0,0 0-163 0 0,-1-1 0 0 0,0 0-1 0 0,1 0 1 0 0,0 0 0 0 0,-1-1 0 0 0,1 1 0 0 0,0 0 0 0 0,0 0 0 0 0,0-1-1 0 0,0 1 1 0 0,1 0 0 0 0,-1-1 0 0 0,1 1 0 0 0,-1-1 0 0 0,1 1-1 0 0,0-1 1 0 0,0 1 0 0 0,0-3 0 0 0,0-16-1460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26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7 331 11951 0 0,'8'-17'327'0'0,"0"0"-83"0"0,1 1 1 0 0,0 0-1 0 0,19-25 0 0 0,-12 24-76 0 0,0 0-1 0 0,1 2 1 0 0,1 0-1 0 0,0 0 0 0 0,1 2 1 0 0,33-18-1 0 0,-17 13 29 0 0,1 1 0 0 0,1 3-1 0 0,41-12 1 0 0,-69 23-140 0 0,10-2 50 0 0,1 0-1 0 0,-1 0 1 0 0,1 2-1 0 0,21-1 1 0 0,-36 4-66 0 0,1 0 0 0 0,-1 1 0 0 0,1-1 0 0 0,-1 1 0 0 0,1 0 0 0 0,-1 1 0 0 0,0-1 0 0 0,8 4 1 0 0,-10-3-2 0 0,0 0 0 0 0,0 0 0 0 0,0 0 0 0 0,0 0 1 0 0,0 0-1 0 0,0 1 0 0 0,0-1 0 0 0,-1 1 0 0 0,0 0 0 0 0,1 0 1 0 0,-1 0-1 0 0,0 0 0 0 0,3 6 0 0 0,-3-3 53 0 0,0 0 0 0 0,-1 0 0 0 0,1 0-1 0 0,-1 0 1 0 0,0 0 0 0 0,-1 0 0 0 0,1 0-1 0 0,-1 0 1 0 0,-1 0 0 0 0,1 0 0 0 0,-1 0-1 0 0,-1 7 1 0 0,-3 9 372 0 0,-15 39-1 0 0,-1-12-149 0 0,-2-2 0 0 0,-2 0 0 0 0,-2-1 0 0 0,-43 55 0 0 0,61-89-314 0 0,0-1 0 0 0,-1 0 0 0 0,0 0 0 0 0,-1 0 0 0 0,0-2 1 0 0,-1 1-1 0 0,0-1 0 0 0,0-1 0 0 0,-1 0 0 0 0,0-1 1 0 0,-1-1-1 0 0,1 0 0 0 0,-1 0 0 0 0,0-1 0 0 0,-1-1 0 0 0,1-1 1 0 0,-1 0-1 0 0,0-1 0 0 0,1 0 0 0 0,-1-1 0 0 0,-17-1 1 0 0,14-1-520 0 0,-48-4 984 0 0,34-1-1968 0 0,3-5-3412 0 0,21 6-1075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27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0 8287 0 0,'0'0'756'0'0,"-2"1"-622"0"0,-18 3 681 0 0,1 1 0 0 0,0 0 0 0 0,0 2 0 0 0,1 0 0 0 0,0 2 1 0 0,0 0-1 0 0,1 1 0 0 0,0 0 0 0 0,0 1 0 0 0,-19 18 0 0 0,26-19-615 0 0,0 1-1 0 0,0 0 1 0 0,1 1-1 0 0,1 0 1 0 0,-10 17-1 0 0,-28 68 38 0 0,33-69-85 0 0,0 6 81 0 0,1 0 1 0 0,-14 59 0 0 0,-1 74 447 0 0,26-151-572 0 0,-1 1 0 0 0,3 22-1 0 0,-1-34-307 0 0,0-1 0 0 0,1 1 0 0 0,-1-1 1 0 0,1 1-1 0 0,0-1 0 0 0,1 0 0 0 0,-1 1 0 0 0,1-1 0 0 0,-1 0 0 0 0,1 0 0 0 0,1 0 0 0 0,-1 0 0 0 0,5 6 1 0 0,3-3-4470 0 0,0-3-1366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27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11687 0 0,'-20'15'1079'0'0,"15"-12"-1041"0"0,0 0 0 0 0,1 1 0 0 0,-1 0 0 0 0,1 0 0 0 0,0 0 0 0 0,0 0 0 0 0,-3 5 0 0 0,2-1 215 0 0,0 1 0 0 0,0-1 0 0 0,1 1 0 0 0,0 0 0 0 0,1 0 0 0 0,0 0 0 0 0,1 0 0 0 0,-1 0 0 0 0,2 1 0 0 0,-1-1 0 0 0,2 1 0 0 0,-1 0 0 0 0,1-1 0 0 0,0 1 0 0 0,1-1 0 0 0,0 1 0 0 0,5 17 0 0 0,-2-13-123 0 0,1 0-1 0 0,1-1 1 0 0,0 1-1 0 0,1-1 1 0 0,0 0 0 0 0,1-1-1 0 0,0 0 1 0 0,1 0-1 0 0,1-1 1 0 0,0 0 0 0 0,11 10-1 0 0,2-1 40 0 0,2-1 0 0 0,33 20 1 0 0,56 25 417 0 0,14 9 218 0 0,-118-66-743 0 0,-1 0-1 0 0,1 0 1 0 0,-1 2-1 0 0,8 8 1 0 0,-12-12-46 0 0,-4-4 20 0 0</inkml:trace>
  <inkml:trace contextRef="#ctx0" brushRef="#br0" timeOffset="1">576 48 6911 0 0,'-3'-2'274'0'0,"0"1"-1"0"0,-1 0 1 0 0,1 0 0 0 0,-1 0-1 0 0,1 0 1 0 0,-1 1-1 0 0,1 0 1 0 0,-1-1-1 0 0,1 1 1 0 0,-1 0-1 0 0,1 1 1 0 0,-1-1-1 0 0,1 0 1 0 0,-1 1 0 0 0,1 0-1 0 0,-1 0 1 0 0,1 0-1 0 0,0 0 1 0 0,-1 1-1 0 0,1-1 1 0 0,-5 4-1 0 0,-5 4 685 0 0,0 0 0 0 0,1 1 0 0 0,-18 18 0 0 0,15-14-1581 0 0,-17 17 958 0 0,2 2 0 0 0,2 1 0 0 0,1 1-1 0 0,1 1 1 0 0,-39 76 0 0 0,28-35 199 0 0,-4 10-114 0 0,33-72-378 0 0,-1-1-1 0 0,-1 0 1 0 0,-17 20-1 0 0,26-32-53 0 0,0-1 1 0 0,0 0-1 0 0,-1 1 0 0 0,1-1 1 0 0,-1 0-1 0 0,1 0 0 0 0,-4 2 0 0 0,5-3-9 0 0,-1 0-1 0 0,1 0 0 0 0,-1 0 1 0 0,1 0-1 0 0,-1 0 0 0 0,1 0 1 0 0,0 0-1 0 0,-1 0 0 0 0,1 0 1 0 0,-1 0-1 0 0,1 0 0 0 0,-1 0 1 0 0,1 0-1 0 0,0-1 0 0 0,-1 1 0 0 0,1 0 1 0 0,0 0-1 0 0,-1 0 0 0 0,1-1 1 0 0,0 1-1 0 0,-1 0 0 0 0,1 0 1 0 0,0-1-1 0 0,-1 1 0 0 0,1 0 1 0 0,0-1-1 0 0,-1 1 0 0 0,1 0 1 0 0,0-1-1 0 0,0 1 0 0 0,0-1 1 0 0,0 1-1 0 0,-1 0 0 0 0,1-1 1 0 0,0 1-1 0 0,0-1 0 0 0,0 1 1 0 0,0 0-1 0 0,0-1 0 0 0,0 0 1 0 0,-2-9-385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27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7367 0 0,'0'0'931'0'0,"8"-5"1120"0"0,1 1-1266 0 0,1-1 0 0 0,0 1 0 0 0,0 1 0 0 0,0 0 0 0 0,10-1 0 0 0,56-7 95 0 0,-37 7-481 0 0,60-6-1318 0 0,-78 7-229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24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0 6447 0 0,'0'0'499'0'0,"-8"4"-171"0"0,-73 25 5452 0 0,60-23-5205 0 0,1 1-1 0 0,0 1 0 0 0,-37 20 0 0 0,26-8-241 0 0,1 2-1 0 0,2 0 0 0 0,-35 36 0 0 0,44-38-162 0 0,0 1-1 0 0,2 0 1 0 0,1 2-1 0 0,1 0 0 0 0,-14 26 1 0 0,25-40-85 0 0,0-1 1 0 0,1 1 0 0 0,0 0 0 0 0,1 0 0 0 0,0 0-1 0 0,0 0 1 0 0,0 0 0 0 0,2 1 0 0 0,-1 15-1 0 0,1-22-55 0 0,1 0 0 0 0,-1 0 0 0 0,1 0 0 0 0,-1 0 0 0 0,1-1 0 0 0,0 1 0 0 0,0 0 0 0 0,1 0 0 0 0,-1 0 0 0 0,0-1 0 0 0,1 1 0 0 0,0-1 0 0 0,-1 1 0 0 0,4 2 0 0 0,-3-3 3 0 0,0-1 0 0 0,1 1-1 0 0,-1 0 1 0 0,1-1 0 0 0,-1 1-1 0 0,1-1 1 0 0,0 0 0 0 0,0 0-1 0 0,-1 0 1 0 0,1 0 0 0 0,0-1 0 0 0,0 1-1 0 0,0-1 1 0 0,0 0 0 0 0,0 1-1 0 0,0-1 1 0 0,3-1 0 0 0,5 0 67 0 0,0 0 1 0 0,-1-1 0 0 0,1-1 0 0 0,-1 0 0 0 0,15-5 0 0 0,49-26 211 0 0,-54 23-244 0 0,0 0 0 0 0,0-1-1 0 0,21-18 1 0 0,-35 26-88 0 0,-1 0-1 0 0,0-1 0 0 0,0 0 1 0 0,0 0-1 0 0,-1-1 0 0 0,1 1 1 0 0,-1-1-1 0 0,-1 0 0 0 0,1 0 1 0 0,-1 0-1 0 0,0 0 0 0 0,0-1 1 0 0,-1 1-1 0 0,4-14 0 0 0,-6 16-70 0 0,0-1 0 0 0,0 1-1 0 0,-1-1 1 0 0,1 0 0 0 0,-1 1 0 0 0,0 0-1 0 0,0-1 1 0 0,0 1 0 0 0,-1-1 0 0 0,1 1-1 0 0,-1 0 1 0 0,0 0 0 0 0,0 0 0 0 0,-1 0-1 0 0,1 0 1 0 0,-1 1 0 0 0,0-1-1 0 0,0 1 1 0 0,0-1 0 0 0,-8-5 0 0 0,-1-1-312 0 0,-1 1 0 0 0,-1 0-1 0 0,0 0 1 0 0,-21-9 0 0 0,-25-5-2022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28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0 148 11975 0 0,'0'0'7507'0'0,"2"0"-7118"0"0,12-1 4 0 0,-1 0-1 0 0,1-1 0 0 0,-1 0 1 0 0,21-7-1 0 0,55-24 298 0 0,-60 22-550 0 0,99-43-657 0 0,-71 29-2214 0 0,-34 16 1067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28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29 14047 0 0,'0'0'646'0'0,"0"-2"-16"0"0,1-2-463 0 0,1-19 2544 0 0,-3 24-2674 0 0,-1 0 0 0 0,1 0 1 0 0,0-1-1 0 0,-1 1 1 0 0,1 0-1 0 0,0 0 0 0 0,-1 1 1 0 0,1-1-1 0 0,0 0 1 0 0,0 0-1 0 0,0 1 1 0 0,0-1-1 0 0,0 0 0 0 0,0 1 1 0 0,1-1-1 0 0,-2 3 1 0 0,-1 1 38 0 0,-92 139 978 0 0,54-76-774 0 0,26-41-173 0 0,-30 40 0 0 0,39-61-41 0 0,6-6-56 0 0,-1 1-1 0 0,1-1 0 0 0,0 0 1 0 0,0 0-1 0 0,-1 0 0 0 0,1 0 1 0 0,0 1-1 0 0,0-1 1 0 0,-1 0-1 0 0,1 0 0 0 0,0 1 1 0 0,0-1-1 0 0,0 0 0 0 0,0 0 1 0 0,-1 1-1 0 0,1-1 1 0 0,0 0-1 0 0,0 0 0 0 0,0 1 1 0 0,0-1-1 0 0,0 0 0 0 0,0 1 1 0 0,0-1-1 0 0,0 0 1 0 0,0 1-1 0 0,0-1 0 0 0,0 0 1 0 0,0 0-1 0 0,0 1 0 0 0,0-1 1 0 0,0 0-1 0 0,0 1 0 0 0,0-1 1 0 0,0 0-1 0 0,1 0 1 0 0,-1 1-1 0 0,0-1 0 0 0,0 0 1 0 0,0 0-1 0 0,0 1 0 0 0,1-1 1 0 0,-1 0-1 0 0,0 0 1 0 0,0 1-1 0 0,0-1 0 0 0,1 0 1 0 0,-1 0-1 0 0,0 0 0 0 0,0 0 1 0 0,1 1-1 0 0,-1-1 1 0 0,0 0-1 0 0,1 0 0 0 0,-1 0 1 0 0,1 0-1 0 0,18 4 331 0 0,-18-4-357 0 0,17 1 127 0 0,0-1 0 0 0,1 0 0 0 0,-1-2 1 0 0,30-6-1 0 0,-22 4-382 0 0,32-2 0 0 0,70-1-2146 0 0,-44-1-4728 0 0,-57 5 2023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28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15 5983 0 0,'0'0'274'0'0,"-2"-1"-6"0"0,0-1-106 0 0,-1 1 1 0 0,0-1-1 0 0,0 1 0 0 0,1-1 1 0 0,-1 1-1 0 0,0 0 0 0 0,0 0 1 0 0,0 0-1 0 0,0 0 1 0 0,-1 1-1 0 0,1-1 0 0 0,0 1 1 0 0,0 0-1 0 0,0 0 1 0 0,-6 1-1 0 0,5-1 189 0 0,-1 1 0 0 0,1 0 1 0 0,-1 0-1 0 0,1 1 0 0 0,0-1 0 0 0,0 1 1 0 0,0 0-1 0 0,0 0 0 0 0,0 0 0 0 0,0 0 1 0 0,-4 4-1 0 0,-7 7 161 0 0,1 2-1 0 0,0-1 1 0 0,1 2 0 0 0,-18 26 0 0 0,-37 74 967 0 0,68-115-1466 0 0,-62 103 741 0 0,-18 37-425 0 0,66-113-282 0 0,1 0 0 0 0,2 1-1 0 0,-9 36 1 0 0,17-57-89 0 0,2-5-69 0 0,1 1 1 0 0,-1-1 0 0 0,0 1-1 0 0,1 0 1 0 0,0-1 0 0 0,0 7 0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29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22 7831 0 0,'-6'-6'706'0'0,"4"4"-765"0"0,-1 0 0 0 0,0 0 0 0 0,0 1 0 0 0,0-1 0 0 0,0 1 0 0 0,-5-1 0 0 0,4 1 517 0 0,0 0 0 0 0,0 0 0 0 0,0 1 0 0 0,0 0 0 0 0,0-1 0 0 0,0 2 0 0 0,0-1 0 0 0,-7 1 0 0 0,9 0-259 0 0,-1-1-1 0 0,1 1 1 0 0,-1 0 0 0 0,1 0-1 0 0,0-1 1 0 0,-1 1-1 0 0,1 1 1 0 0,0-1 0 0 0,0 0-1 0 0,0 1 1 0 0,0-1-1 0 0,0 1 1 0 0,0-1 0 0 0,0 1-1 0 0,1 0 1 0 0,-1 0-1 0 0,1 0 1 0 0,-1 0 0 0 0,1 0-1 0 0,-1 0 1 0 0,1 0-1 0 0,0 0 1 0 0,0 1 0 0 0,0-1-1 0 0,-1 5 1 0 0,1 2-175 0 0,1 1 0 0 0,-1-1 0 0 0,2 0-1 0 0,-1 1 1 0 0,1-1 0 0 0,1 0 0 0 0,-1 1 0 0 0,1-1 0 0 0,1 0 0 0 0,7 16 0 0 0,4 5 69 0 0,29 47 1 0 0,-35-64-91 0 0,8 11 37 0 0,1 0 0 0 0,1-1-1 0 0,33 33 1 0 0,69 52 184 0 0,-84-78-201 0 0,-29-24-16 0 0,13 10 24 0 0,-1 2 0 0 0,0 0 1 0 0,23 29-1 0 0,-38-41-25 0 0,0 0-1 0 0,0 0 1 0 0,0 0 0 0 0,-1 1 0 0 0,0-1-1 0 0,0 1 1 0 0,0 0 0 0 0,-1 0 0 0 0,0 0-1 0 0,-1 0 1 0 0,1 0 0 0 0,-1 1 0 0 0,-1-1 0 0 0,1 0-1 0 0,-1 1 1 0 0,-1-1 0 0 0,0 10 0 0 0,-3-4 20 0 0,0 0 1 0 0,0 0-1 0 0,-1-1 0 0 0,0 1 1 0 0,-1-1-1 0 0,-1 0 1 0 0,0 0-1 0 0,-1-1 1 0 0,0 0-1 0 0,-18 19 1 0 0,-8 3 140 0 0,-67 51 1 0 0,97-81-156 0 0,-68 51 105 0 0,-3-4-1 0 0,-118 60 1 0 0,172-97-69 0 0,16-9-51 0 0,0-1 1 0 0,0 0-1 0 0,-1 0 1 0 0,1 0-1 0 0,-1-1 1 0 0,-6 2-1 0 0,10-3-190 0 0,3-3-94 0 0,1-2-814 0 0,0 0 0 0 0,0 0-1 0 0,1 1 1 0 0,4-7 0 0 0,8-6-4725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29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9 125 10623 0 0,'0'0'964'0'0,"-1"0"-794"0"0,-7 3 4383 0 0,66-13-2392 0 0,123-28-676 0 0,-96 23-1322 0 0,8-2-55 0 0,87-19-3101 0 0,-161 30-1367 0 0,-4 1-1203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30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 1839 0 0,'0'0'83'0'0,"-1"1"-6"0"0,-39 70 11566 0 0,-6 12-6792 0 0,40-69-4817 0 0,0 1 0 0 0,1-1 0 0 0,0 1 0 0 0,-3 18 0 0 0,6-14 31 0 0,1 0 0 0 0,0 0 0 0 0,4 34 0 0 0,-1-36-235 0 0,-1-1 0 0 0,-1 1 1 0 0,0-1-1 0 0,-1 1 0 0 0,-6 27 1 0 0,7-42-101 0 0,-1 0 0 0 0,1 0 0 0 0,-1 0 0 0 0,0-1 0 0 0,0 1 0 0 0,0 0 0 0 0,0 0 1 0 0,0-1-1 0 0,-1 1 0 0 0,1-1 0 0 0,0 1 0 0 0,-1-1 0 0 0,1 1 0 0 0,-1-1 0 0 0,1 0 1 0 0,-1 0-1 0 0,0 0 0 0 0,1 0 0 0 0,-1 0 0 0 0,0 0 0 0 0,-2 1 0 0 0,1-1-578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30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 7831 0 0,'0'0'603'0'0,"-1"2"-396"0"0,-108 137 6403 0 0,75-91-5723 0 0,3 2-1 0 0,-39 85 1 0 0,53-93-577 0 0,3 0-1 0 0,-9 50 0 0 0,-21 59 243 0 0,37-132-534 0 0,4-8-17 0 0,-1-1 1 0 0,0-1 0 0 0,-11 19-1 0 0,14-27-213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30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61 262 12895 0 0,'-4'-9'620'0'0,"1"0"0"0"0,0 0 0 0 0,0 0 0 0 0,-2-18 0 0 0,4 24-440 0 0,1 0 1 0 0,0 0-1 0 0,1 0 1 0 0,-1 0 0 0 0,0 0-1 0 0,1 0 1 0 0,-1 0 0 0 0,1 0-1 0 0,0 0 1 0 0,0 0-1 0 0,0 0 1 0 0,1 1 0 0 0,-1-1-1 0 0,1 0 1 0 0,-1 1 0 0 0,1-1-1 0 0,0 1 1 0 0,0 0 0 0 0,3-4-1 0 0,10-7-130 0 0,1 1-1 0 0,0 0 1 0 0,1 1 0 0 0,0 1-1 0 0,35-15 1 0 0,-18 11-272 0 0,1 2 0 0 0,48-9 0 0 0,-71 18 192 0 0,0 1-1 0 0,1 0 1 0 0,-1 1 0 0 0,1 0-1 0 0,0 1 1 0 0,13 2-1 0 0,-19-1 26 0 0,0 0 0 0 0,-1 1 0 0 0,1 0 0 0 0,0 0 0 0 0,-1 0-1 0 0,0 1 1 0 0,0 0 0 0 0,0 1 0 0 0,0-1 0 0 0,0 1 0 0 0,0 0-1 0 0,8 9 1 0 0,-4-2 49 0 0,0 0 0 0 0,0 1 0 0 0,-1 1 0 0 0,0-1 0 0 0,-2 2 0 0 0,1-1 0 0 0,-1 1 0 0 0,-1 0 0 0 0,-1 0 0 0 0,6 23 0 0 0,-8-26 8 0 0,0 0-1 0 0,-1 1 0 0 0,-1-1 0 0 0,0 0 1 0 0,-1 1-1 0 0,0-1 0 0 0,0 0 1 0 0,-1 1-1 0 0,-1-1 0 0 0,0 0 0 0 0,0 0 1 0 0,-1 0-1 0 0,-1 0 0 0 0,-8 18 1 0 0,7-21-28 0 0,0-1 0 0 0,0 0 1 0 0,-1 0-1 0 0,0-1 0 0 0,0 1 1 0 0,0-1-1 0 0,-1-1 0 0 0,0 1 1 0 0,-11 6-1 0 0,-9 4 99 0 0,-36 15 0 0 0,59-30-114 0 0,-215 81 585 0 0,41-19-396 0 0,137-47-1491 0 0,28-12-150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31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13 12407 0 0,'3'-3'3'0'0,"4"-5"769"0"0,-9 7-181 0 0,-7 3-57 0 0,-43 20 151 0 0,1 3 0 0 0,-55 35 0 0 0,99-56-600 0 0,-33 21 142 0 0,1 1 0 0 0,2 2 0 0 0,-52 48 1 0 0,68-54 6 0 0,0 0 1 0 0,2 2 0 0 0,0 0 0 0 0,1 1 0 0 0,2 1-1 0 0,-19 39 1 0 0,29-51-116 0 0,0 0 0 0 0,1 0 1 0 0,1 0-1 0 0,1 1 0 0 0,0-1 0 0 0,1 1 0 0 0,0 0 0 0 0,1 0 0 0 0,1 0 0 0 0,0-1 0 0 0,1 1 1 0 0,0 0-1 0 0,2 0 0 0 0,0-1 0 0 0,0 1 0 0 0,1-1 0 0 0,12 26 0 0 0,-7-21 164 0 0,1 0 0 0 0,1 0 0 0 0,22 27 0 0 0,-25-37-497 0 0,0-1 0 0 0,1 0-1 0 0,10 8 1 0 0,-12-10-944 0 0,0-1-1 0 0,1-1 1 0 0,0 0-1 0 0,14 6 1 0 0,3-2-5557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31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11055 0 0,'0'0'852'0'0,"0"2"-560"0"0,5 24 781 0 0,1-1-1 0 0,1 0 1 0 0,1-1-1 0 0,1 0 1 0 0,12 23-1 0 0,-7-21-654 0 0,1-1-1 0 0,1-1 1 0 0,1-1 0 0 0,2 0-1 0 0,0-1 1 0 0,1-1 0 0 0,31 25-1 0 0,95 67 249 0 0,3 2-432 0 0,-140-107-222 0 0,-3-2-32 0 0,-4-5-81 0 0,-12 2-1551 0 0,0-3 244 0 0,-1-1-59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25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537 818 9671 0 0,'0'0'2684'0'0,"-4"-6"-906"0"0,3 5-1675 0 0,1 0 0 0 0,-1-1 1 0 0,1 1-1 0 0,0-1 0 0 0,0 1 0 0 0,-1-1 1 0 0,1 1-1 0 0,0-1 0 0 0,0 1 1 0 0,1-1-1 0 0,-1 1 0 0 0,0-1 1 0 0,0 1-1 0 0,1-1 0 0 0,0-2 1 0 0,12-22 764 0 0,-11 22-717 0 0,190-287 1914 0 0,-116 185-1768 0 0,-47 65-240 0 0,46-71 63 0 0,-64 93-163 0 0,0 0-1 0 0,-2 0 1 0 0,-1-1 0 0 0,7-23-1 0 0,-13 38 15 0 0,-1 1 1 0 0,0-1-1 0 0,0 1 0 0 0,0-1 0 0 0,-1 1 0 0 0,1-1 1 0 0,-1 0-1 0 0,0 1 0 0 0,-1-1 0 0 0,1 1 0 0 0,-1-1 1 0 0,0 0-1 0 0,0 1 0 0 0,-2-5 0 0 0,3 8 18 0 0,-1 0-1 0 0,0 0 1 0 0,0 0-1 0 0,0 0 1 0 0,0 0 0 0 0,0 0-1 0 0,0 1 1 0 0,0-1-1 0 0,-1 0 1 0 0,1 1-1 0 0,0-1 1 0 0,0 0 0 0 0,0 1-1 0 0,-1 0 1 0 0,1-1-1 0 0,0 1 1 0 0,-1 0-1 0 0,1 0 1 0 0,0-1-1 0 0,-1 1 1 0 0,1 0 0 0 0,0 0-1 0 0,-1 0 1 0 0,1 1-1 0 0,0-1 1 0 0,-2 1-1 0 0,-3 0-24 0 0,1 0-1 0 0,-1 0 0 0 0,0 1 1 0 0,-8 4-1 0 0,-3 3-6 0 0,1 1 0 0 0,0 0 0 0 0,1 1 0 0 0,0 1-1 0 0,-21 21 1 0 0,10-5 39 0 0,-40 53-1 0 0,43-48-2 0 0,2 1 0 0 0,1 1 0 0 0,2 0 0 0 0,1 2 0 0 0,2 0 0 0 0,1 1-1 0 0,3 0 1 0 0,-10 49 0 0 0,19-71 7 0 0,-59 273-33 0 0,48-243 27 0 0,-2-1 0 0 0,-1-1 0 0 0,-3 0-1 0 0,-29 49 1 0 0,-203 265 640 0 0,216-312-508 0 0,30-39-173 0 0,-16 21-323 0 0,-29 29 1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32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756 9 12439 0 0,'-6'-2'224'0'0,"1"1"-1"0"0,0-1 0 0 0,-1 1 0 0 0,1 0 1 0 0,-1 1-1 0 0,1-1 0 0 0,-1 1 0 0 0,1 0 1 0 0,-1 0-1 0 0,1 1 0 0 0,-1 0 0 0 0,1 0 1 0 0,-1 0-1 0 0,1 0 0 0 0,0 1 0 0 0,0 0 1 0 0,0 0-1 0 0,-10 6 0 0 0,0 1 164 0 0,-1 1-1 0 0,1 1 1 0 0,1 0-1 0 0,-20 20 1 0 0,-90 103 638 0 0,82-85-713 0 0,-224 262 1657 0 0,153-175-1735 0 0,113-136-233 0 0,-1 0 0 0 0,1 0 0 0 0,0 0 1 0 0,-1 0-1 0 0,1 1 0 0 0,0-1 0 0 0,0 0 0 0 0,0 0 1 0 0,-1 0-1 0 0,1 1 0 0 0,0-1 0 0 0,0 0 0 0 0,0 0 1 0 0,-1 0-1 0 0,1 1 0 0 0,0-1 0 0 0,0 0 0 0 0,0 0 1 0 0,0 1-1 0 0,0-1 0 0 0,0 0 0 0 0,0 1 0 0 0,0-1 1 0 0,-1 0-1 0 0,1 0 0 0 0,0 1 0 0 0,0-1 1 0 0,0 0-1 0 0,0 1 0 0 0,1-1 0 0 0,-1 0 0 0 0,0 0 1 0 0,0 1-1 0 0,10-3-601 0 0,17-10-1314 0 0,-7 1 552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32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31 4143 0 0,'0'0'2862'0'0,"1"0"-2672"0"0,5 3-56 0 0,-4-3 458 0 0,3 1 174 0 0,1-1 1 0 0,-1-1-1 0 0,1 1 0 0 0,-1-1 1 0 0,1 0-1 0 0,-1 0 1 0 0,1-1-1 0 0,-1 0 1 0 0,0 0-1 0 0,5-2 1 0 0,2-1 222 0 0,-3 3-500 0 0,1 0 0 0 0,0 0 1 0 0,0 0-1 0 0,19 1 0 0 0,7-2-125 0 0,30 0-2948 0 0,-55 3 1152 0 0</inkml:trace>
  <inkml:trace contextRef="#ctx0" brushRef="#br0" timeOffset="1">0 286 8751 0 0,'0'0'4256'0'0,"3"0"-3136"0"0,31-7 237 0 0,0-1 0 0 0,33-14 0 0 0,-31 10-960 0 0,57-11-1 0 0,-68 21-369 0 0,-22 2-172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33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36 9671 0 0,'14'-8'595'0'0,"23"-10"-1"0"0,-14 8 10512 0 0,-36 19-10836 0 0,-29 14-308 0 0,-2-2 0 0 0,0-3-1 0 0,-1-1 1 0 0,-1-2-1 0 0,-81 15 1 0 0,113-27-61 0 0,0-1 0 0 0,0 0 0 0 0,0-2 1 0 0,-20 0-1 0 0,29-1 43 0 0,1 1 0 0 0,-1-1 0 0 0,1 0 0 0 0,-1 0 0 0 0,1-1 0 0 0,-1 1 1 0 0,-6-5-1 0 0,9 5 7 0 0,0 0-1 0 0,0-1 1 0 0,0 1 0 0 0,0-1 0 0 0,0 0 0 0 0,0 1-1 0 0,1-1 1 0 0,-1 0 0 0 0,1 0 0 0 0,-1 0 0 0 0,1 0 0 0 0,0 0-1 0 0,0 0 1 0 0,0 0 0 0 0,-1-5 0 0 0,0-16-430 0 0,2 22 337 0 0,-4 11-734 0 0,-59 134 1640 0 0,62-143-462 0 0,0 1-150 0 0,-38 56 17 0 0,27-44-124 0 0,2 0 1 0 0,0 1 0 0 0,1 1-1 0 0,0-1 1 0 0,1 2 0 0 0,-7 20-1 0 0,13-29-34 0 0,2-7 114 0 0,2 0-95 0 0,0-1-1 0 0,0 1 1 0 0,0 0-1 0 0,1-1 1 0 0,-1 0-1 0 0,0 0 1 0 0,0 1-1 0 0,0-1 1 0 0,0 0 0 0 0,1-1-1 0 0,1 1 1 0 0,27-7 142 0 0,-20 4-72 0 0,25-6 7 0 0,-17 3-16 0 0,0 1 0 0 0,0 1 0 0 0,1 1 0 0 0,-1 1 0 0 0,39 0 0 0 0,-54 2-92 0 0,-1 1-1 0 0,1-1 1 0 0,0 1-1 0 0,-1 0 1 0 0,0 0-1 0 0,1 1 1 0 0,-1-1-1 0 0,0 1 1 0 0,1-1-1 0 0,-1 1 1 0 0,0 0-1 0 0,0 0 1 0 0,0 1-1 0 0,3 3 1 0 0,-2-2-6 0 0,0 1 1 0 0,0 0 0 0 0,-1 0 0 0 0,0 0 0 0 0,0 1 0 0 0,0-1-1 0 0,4 12 1 0 0,-2 1-8 0 0,-1 0-1 0 0,0 1 1 0 0,-1-1 0 0 0,0 30-1 0 0,-2-36 15 0 0,-1 1 0 0 0,0-1 0 0 0,-1 1 0 0 0,-1-1 0 0 0,0 0 0 0 0,-6 23 0 0 0,7-31 18 0 0,-1-1-1 0 0,1 0 0 0 0,-1 1 1 0 0,0-1-1 0 0,0 0 0 0 0,0 0 1 0 0,0 0-1 0 0,0 0 1 0 0,-1 0-1 0 0,0 0 0 0 0,1-1 1 0 0,-1 1-1 0 0,0-1 1 0 0,0 0-1 0 0,0 0 0 0 0,-5 3 1 0 0,-1-2-2 0 0,1 0 0 0 0,0-1 1 0 0,-1 1-1 0 0,-17 1 0 0 0,5-1 19 0 0,-35 6-72 0 0,-92 2 1 0 0,139-11-45 0 0,1 1 0 0 0,-1-1 0 0 0,0-1 1 0 0,1 0-1 0 0,-1 0 0 0 0,0-1 0 0 0,-9-2 0 0 0,17 3-600 0 0,1 0-198 0 0,0-7-37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33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29 6911 0 0,'0'0'1'0'0,"-8"-5"180"0"0,-1 0 0 0 0,1 1-1 0 0,-1 0 1 0 0,0 0 0 0 0,-12-3 1770 0 0,18 21 3743 0 0,3-13-5534 0 0,-1 0-1 0 0,1 1 1 0 0,-1-1-1 0 0,1 0 0 0 0,0 1 1 0 0,0-1-1 0 0,0 0 0 0 0,-1 1 1 0 0,1-1-1 0 0,1 1 0 0 0,-1-1 1 0 0,0 0-1 0 0,0 2 1 0 0,3 4-105 0 0,-1 0 1 0 0,1 0-1 0 0,0 0 1 0 0,1-1-1 0 0,-1 1 1 0 0,1-1-1 0 0,1 0 1 0 0,-1 0-1 0 0,8 7 1 0 0,7 5 93 0 0,28 21 0 0 0,4 5 124 0 0,11 16 106 0 0,119 120 476 0 0,-135-129-574 0 0,67 95 0 0 0,-98-124-243 0 0,-1 1 0 0 0,-2 0 0 0 0,0 1 0 0 0,-2 1-1 0 0,0 0 1 0 0,7 30 0 0 0,-14-39-29 0 0,1 1 0 0 0,-2 0 1 0 0,0 0-1 0 0,-1 0 0 0 0,-1 0 0 0 0,-1 0 0 0 0,0 0 0 0 0,-1 0 0 0 0,-1-1 0 0 0,-8 29 1 0 0,2-21 148 0 0,-1-1 1 0 0,-1 0 0 0 0,-1 0-1 0 0,-1-2 1 0 0,-1 1 0 0 0,-1-1 0 0 0,0-1-1 0 0,-27 25 1 0 0,-17 11 500 0 0,-84 62 0 0 0,125-104-630 0 0,-32 24 136 0 0,-59 49-4 0 0,107-84-236 0 0,0-2-29 0 0,1 0-1 0 0,0 0 1 0 0,0 0 0 0 0,-1 0 0 0 0,1 0 0 0 0,0 0 0 0 0,0 0-1 0 0,0 1 1 0 0,1-1 0 0 0,-1 0 0 0 0,0 1 0 0 0,0 1-1 0 0,14 0-6760 0 0,2-2 61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33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13247 0 0,'0'0'5411'0'0,"3"0"-4583"0"0,33-3 443 0 0,0 0 1 0 0,47-12-1 0 0,-24 3-595 0 0,162-12 523 0 0,37 18-1103 0 0,-248 6-328 0 0,0-1 0 0 0,0 0-1 0 0,0-1 1 0 0,0 0 0 0 0,14-5 0 0 0,-17 4-137 0 0,-1 0 0 0 0,0 0 1 0 0,0-1-1 0 0,0 0 0 0 0,0 0 0 0 0,-1 0 1 0 0,1-1-1 0 0,7-8 0 0 0,-9 8-4 0 0,10-10-5583 0 0,-7 3-187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3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8 7831 0 0,'-2'-1'356'0'0,"-10"-2"167"0"0,10 3-411 0 0,-1-1 1 0 0,1 0-1 0 0,-1 1 1 0 0,1-1-1 0 0,0 1 1 0 0,-1 0-1 0 0,1-1 0 0 0,-1 1 1 0 0,1 0-1 0 0,-1 1 1 0 0,1-1-1 0 0,-1 0 1 0 0,1 1-1 0 0,-1 0 1 0 0,1-1-1 0 0,0 1 1 0 0,-1 0-1 0 0,1 0 1 0 0,-2 2-1 0 0,-2 1 949 0 0,0 0 0 0 0,1 0 0 0 0,-1 1 0 0 0,1 0 0 0 0,0 0-1 0 0,-6 10 1 0 0,-24 38 1289 0 0,29-42-2295 0 0,-10 16 455 0 0,1 1-1 0 0,2 0 1 0 0,0 1 0 0 0,3 0 0 0 0,-12 45-1 0 0,21-68-486 0 0,0 1-1 0 0,0 0 1 0 0,0 0-1 0 0,1-1 1 0 0,0 1-1 0 0,0 0 1 0 0,1 0-1 0 0,0 0 1 0 0,0-1-1 0 0,0 1 1 0 0,1 0-1 0 0,0-1 1 0 0,0 1-1 0 0,1-1 0 0 0,0 0 1 0 0,0 0-1 0 0,0 0 1 0 0,1 0-1 0 0,0-1 1 0 0,0 1-1 0 0,0-1 1 0 0,1 0-1 0 0,0 0 1 0 0,0 0-1 0 0,0-1 1 0 0,7 5-1 0 0,7 3 78 0 0,0-2 0 0 0,1 0 0 0 0,27 10-1 0 0,-14-7 14 0 0,-31-12-214 0 0,-27-1-6274 0 0,11 0-573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34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 15663 0 0,'1'-5'8920'0'0,"-5"13"-8904"0"0,1 3-16 0 0,3-9-191 0 0,0 0-1 0 0,0 0 1 0 0,1 0-1 0 0,-1 0 1 0 0,1-1 0 0 0,-1 1-1 0 0,1 0 1 0 0,0 0-1 0 0,-1 0 1 0 0,1-1-1 0 0,0 1 1 0 0,0 0 0 0 0,0-1-1 0 0,0 1 1 0 0,1-1-1 0 0,-1 1 1 0 0,0-1-1 0 0,0 0 1 0 0,1 0 0 0 0,1 2-1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34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13359 0 0,'0'0'8844'0'0,"2"-1"-8129"0"0,11-3 42 0 0,-1 1 0 0 0,25-4-1 0 0,-18 4-752 0 0,21-7-1 0 0,-11 2-1694 0 0,-18 6 666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35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10591 0 0,'0'0'1503'0'0,"2"0"-69"0"0,0 0-1 0 0,0 0 1 0 0,0 0-1 0 0,0 0 1 0 0,-1 0 0 0 0,1 0-1 0 0,0 1 1 0 0,2 0-1 0 0,-2 1-1482 0 0,-1-1-1 0 0,1 1 0 0 0,0 0 1 0 0,0-1-1 0 0,0 1 0 0 0,0-1 1 0 0,3 2-1 0 0,12 2-6803 0 0,-5-5-774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37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247 146 919 0 0,'35'-22'2207'0'0,"-1"-2"0"0"0,40-36-1 0 0,-26 21 4596 0 0,-54 39-6587 0 0,-1 1 0 0 0,0 1 0 0 0,1-1 0 0 0,-1 1 0 0 0,1 0 0 0 0,0 0-1 0 0,-11 7 1 0 0,-9 2-92 0 0,-4 1 242 0 0,1 1-1 0 0,1 2 0 0 0,1 1 0 0 0,-47 34 1 0 0,59-37-247 0 0,0 0 1 0 0,1 1-1 0 0,1 0 1 0 0,1 1 0 0 0,0 1-1 0 0,-18 29 1 0 0,22-30-9 0 0,1-1 0 0 0,0 1 0 0 0,1 1 0 0 0,1-1 0 0 0,0 1 0 0 0,1 0 0 0 0,1 0 0 0 0,-2 23 0 0 0,5-31-45 0 0,0 0 0 0 0,0 0 0 0 0,1 0 1 0 0,0 0-1 0 0,1 0 0 0 0,-1 0 0 0 0,2-1 1 0 0,-1 1-1 0 0,1-1 0 0 0,6 13 1 0 0,-7-16-52 0 0,0-1 0 0 0,0 0 0 0 0,0 0 1 0 0,0 0-1 0 0,1 0 0 0 0,-1-1 0 0 0,1 1 0 0 0,0 0 1 0 0,-1-1-1 0 0,1 0 0 0 0,0 0 0 0 0,1 0 1 0 0,-1 0-1 0 0,0 0 0 0 0,0-1 0 0 0,1 1 0 0 0,-1-1 1 0 0,1 0-1 0 0,0 0 0 0 0,-1 0 0 0 0,1-1 1 0 0,-1 1-1 0 0,1-1 0 0 0,0 0 0 0 0,4 0 1 0 0,2-1 36 0 0,-1-1 0 0 0,1 0 0 0 0,-1-1-1 0 0,1 0 1 0 0,-1 0 0 0 0,0-1 0 0 0,14-8 0 0 0,59-43 184 0 0,-64 43-191 0 0,12-10 44 0 0,0-1 0 0 0,42-45-1 0 0,-61 58-128 0 0,-2-2 1 0 0,1 1-1 0 0,-2-1 0 0 0,1-1 0 0 0,-2 0 0 0 0,0 0 0 0 0,0 0 1 0 0,-1-1-1 0 0,6-24 0 0 0,-10 31-36 0 0,-1 0 0 0 0,0-1 0 0 0,0 1 0 0 0,-1-1 0 0 0,0 1 0 0 0,0 0-1 0 0,-1-1 1 0 0,0 1 0 0 0,-1 0 0 0 0,1-1 0 0 0,-5-10 0 0 0,4 12-48 0 0,-1 1 0 0 0,1-1 0 0 0,-1 1-1 0 0,0 0 1 0 0,-1 0 0 0 0,1 0 0 0 0,-1 0 0 0 0,0 1-1 0 0,0-1 1 0 0,0 1 0 0 0,-1 0 0 0 0,0 0 0 0 0,1 1-1 0 0,-10-6 1 0 0,4 4-242 0 0,1 1 0 0 0,-1-1 0 0 0,-1 1 0 0 0,1 1-1 0 0,-1 0 1 0 0,-20-3 0 0 0,25 6 62 0 0,0 0-1 0 0,0 0 1 0 0,0 0-1 0 0,-1 0 1 0 0,1 1-1 0 0,0 0 1 0 0,0 1-1 0 0,1-1 1 0 0,-1 1 0 0 0,0 0-1 0 0,0 1 1 0 0,1-1-1 0 0,-1 1 1 0 0,-4 3-1 0 0,2 0-2638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25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6 131 3679 0 0,'-5'-7'10171'0'0,"8"5"-9532"0"0,0-1 0 0 0,0 1 1 0 0,0 0-1 0 0,0 0 0 0 0,1 0 0 0 0,-1 1 1 0 0,1-1-1 0 0,-1 1 0 0 0,6-1 0 0 0,36-8-730 0 0,-24 7 561 0 0,195-32 305 0 0,2-1-468 0 0,-137 21-1333 0 0,-45 9-188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38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119 652 14335 0 0,'-2'1'662'0'0,"-28"13"176"0"0,25-11-485 0 0,-1 0 0 0 0,1 0 0 0 0,-1 0 0 0 0,0-1 0 0 0,0 0 0 0 0,0 0 0 0 0,0-1 0 0 0,-1 0 0 0 0,-8 1 0 0 0,14-2-292 0 0,0-1 1 0 0,0 0 0 0 0,0 1 0 0 0,1-1 0 0 0,-1 0 0 0 0,0 1 0 0 0,0-1 0 0 0,0 0 0 0 0,1 0 0 0 0,-1 0 0 0 0,0 0 0 0 0,1 0 0 0 0,-1 0 0 0 0,1 0 0 0 0,-1 0 0 0 0,1 0 0 0 0,0 0 0 0 0,-1-2 0 0 0,1 3-33 0 0,-2-5 116 0 0,1 0 0 0 0,0 0 0 0 0,0 0 1 0 0,1-1-1 0 0,0 1 0 0 0,0 0 0 0 0,1-10 0 0 0,8-37 452 0 0,-7 44-559 0 0,2-13-14 0 0,2 0 0 0 0,0 1 0 0 0,1 0 0 0 0,2 0 0 0 0,0 1 0 0 0,0 0 0 0 0,2 0 0 0 0,0 1 0 0 0,2 1 0 0 0,0 0 0 0 0,0 0 0 0 0,2 2 0 0 0,26-24 0 0 0,24-10-54 0 0,96-54-1 0 0,-126 82 28 0 0,-5 2-1335 0 0,2 1-1 0 0,1 1 0 0 0,0 2 1 0 0,57-17-1 0 0,-74 28-5512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38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24 8751 0 0,'-1'-1'399'0'0,"-1"0"-166"0"0,-23-16-47 0 0,23 16 63 0 0,0 1-1 0 0,1-1 1 0 0,-1 0-1 0 0,0 1 1 0 0,0-1-1 0 0,1 1 1 0 0,-1 0-1 0 0,0-1 1 0 0,0 1-1 0 0,0 0 1 0 0,0 0-1 0 0,1 0 1 0 0,-1 0-1 0 0,-2 1 1 0 0,2 0 85 0 0,0-1 1 0 0,0 1-1 0 0,1 0 1 0 0,-1 0 0 0 0,0 0-1 0 0,1 0 1 0 0,-1 1-1 0 0,1-1 1 0 0,-1 0 0 0 0,1 1-1 0 0,0-1 1 0 0,0 1-1 0 0,-1-1 1 0 0,1 1 0 0 0,-1 3-1 0 0,-12 27-155 0 0,-17 76 494 0 0,-28 81 208 0 0,-86 178-225 0 0,119-314-624 0 0,-31 61 70 0 0,44-91-61 0 0,0-1 1 0 0,-32 37 0 0 0,25-39 22 0 0,18-18-128 0 0,3-13-1032 0 0,-1 0 1 0 0,4-16-1 0 0,2-4-5500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39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171 538 9671 0 0,'-126'135'4226'0'0,"117"-125"-3553"0"0,0 0 1 0 0,-16 11 0 0 0,24-19 511 0 0,1-9-975 0 0,1 0-1 0 0,0 0 1 0 0,1 0-1 0 0,-1 0 0 0 0,1 0 1 0 0,1 0-1 0 0,-1 1 1 0 0,1-1-1 0 0,4-6 1 0 0,6-10 18 0 0,18-22 1 0 0,-19 28-125 0 0,30-36-74 0 0,1 2-1 0 0,57-51 0 0 0,-7 7-42 0 0,-68 68-7 0 0,94-95-138 0 0,-102 107 147 0 0,1 1 0 0 0,0 0-1 0 0,1 1 1 0 0,1 1 0 0 0,27-13 0 0 0,-41 23 35 0 0,0 0 0 0 0,0 0 0 0 0,0 0 0 0 0,0 0 0 0 0,0 1 0 0 0,0 0 0 0 0,1 1 0 0 0,-1-1 0 0 0,0 1 0 0 0,0 0 0 0 0,1 1 0 0 0,-1-1 1 0 0,0 1-1 0 0,0 1 0 0 0,0-1 0 0 0,1 1 0 0 0,-2 0 0 0 0,1 0 0 0 0,0 1 0 0 0,0 0 0 0 0,-1 0 0 0 0,1 0 0 0 0,-1 0 0 0 0,0 1 1 0 0,0 0-1 0 0,0 0 0 0 0,-1 1 0 0 0,0-1 0 0 0,1 1 0 0 0,-1 0 0 0 0,-1 0 0 0 0,6 9 0 0 0,0 2 23 0 0,-1 2-1 0 0,-1-1 1 0 0,0 1 0 0 0,-1 0-1 0 0,-1 1 1 0 0,3 20-1 0 0,-4-13-9 0 0,-1-1 0 0 0,-1 1-1 0 0,-2 0 1 0 0,-2 27 0 0 0,1-42-33 0 0,-1 1 1 0 0,0-1 0 0 0,-1 0 0 0 0,0 0 0 0 0,0 0-1 0 0,-1 0 1 0 0,0 0 0 0 0,-1-1 0 0 0,-1 0 0 0 0,1 0-1 0 0,-2 0 1 0 0,1-1 0 0 0,-1 0 0 0 0,-1 0 0 0 0,0-1 0 0 0,0 0-1 0 0,-17 14 1 0 0,-143 97 135 0 0,-128 56-412 0 0,125-73 208 0 0,143-81 64 0 0,28-21-6 0 0,0 0 0 0 0,0 0 0 0 0,-1 0-1 0 0,1 0 1 0 0,0 0 0 0 0,0 0 0 0 0,0 1 0 0 0,0-1-1 0 0,-1 0 1 0 0,1 0 0 0 0,0 0 0 0 0,0 0 0 0 0,0 0-1 0 0,0 0 1 0 0,0 0 0 0 0,0 1 0 0 0,-1-1 0 0 0,1 0-1 0 0,0 0 1 0 0,0 0 0 0 0,0 0 0 0 0,0 0 0 0 0,0 1-1 0 0,0-1 1 0 0,0 0 0 0 0,0 0 0 0 0,0 0 0 0 0,0 0-1 0 0,0 1 1 0 0,0-1 0 0 0,0 0 0 0 0,0 0 0 0 0,0 0-1 0 0,0 1 1 0 0,0-1 0 0 0,0 0 0 0 0,0 0 0 0 0,0 0-1 0 0,0 0 1 0 0,0 1 0 0 0,0-1 0 0 0,0 0 0 0 0,0 0-1 0 0,0 0 1 0 0,0 0 0 0 0,0 1 0 0 0,0-1 0 0 0,0 0-1 0 0,1 0 1 0 0,-1 0 0 0 0,0 0 0 0 0,0 0 0 0 0,0 0-1 0 0,0 1 1 0 0,0-1 0 0 0,1 0 0 0 0,-1 0 0 0 0,0 0-1 0 0,0 0 1 0 0,0 0 0 0 0,1 0 0 0 0,7 0-327 0 0,-8 0 298 0 0,21-3-786 0 0,8-5-38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39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165 491 5983 0 0,'43'-58'1026'0'0,"3"2"-1"0"0,65-62 1 0 0,-16 16 1137 0 0,-69 73-1601 0 0,38-40 688 0 0,-52 57-446 0 0,0 1 0 0 0,1 0-1 0 0,21-13 1 0 0,-33 24-239 0 0,0 1-467 0 0,-1 1 0 0 0,0-1 0 0 0,1 1 0 0 0,-1-1 0 0 0,0 1 0 0 0,0-1 0 0 0,0 1 0 0 0,0-1 0 0 0,0 1 0 0 0,0 0 0 0 0,-1-1 0 0 0,1 1 0 0 0,-1 2 0 0 0,0-2-8 0 0,-2 9 161 0 0,-1 0 0 0 0,0 0 0 0 0,-1 0 0 0 0,0 0 0 0 0,-11 16 1 0 0,-38 47 713 0 0,-22 7-56 0 0,7-8-385 0 0,65-68-505 0 0,-195 250 488 0 0,172-216-471 0 0,2 2 0 0 0,2 0-1 0 0,2 2 1 0 0,-29 80 0 0 0,43-100-39 0 0,-2 4 25 0 0,-7 36 0 0 0,15-55-17 0 0,0 0 0 0 0,0-1 0 0 0,0 1 0 0 0,1 0 0 0 0,1 0 0 0 0,-1 0 0 0 0,1 0 0 0 0,0 0 0 0 0,4 10 0 0 0,-5-16-55 0 0,1 0 1 0 0,0-1-1 0 0,-1 1 1 0 0,1-1 0 0 0,0 1-1 0 0,0-1 1 0 0,0 1-1 0 0,0-1 1 0 0,0 1-1 0 0,1-1 1 0 0,-1 0-1 0 0,0 0 1 0 0,1 0 0 0 0,-1 0-1 0 0,0 0 1 0 0,3 1-1 0 0,17 6-5856 0 0,-4-4-1070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39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12895 0 0,'-1'1'595'0'0,"-4"3"-505"0"0,1 0-1 0 0,0 1 1 0 0,0 0 0 0 0,0 0-1 0 0,1 0 1 0 0,-1 0 0 0 0,1 0 0 0 0,1 1-1 0 0,-1-1 1 0 0,-3 13 0 0 0,2-2 355 0 0,0 1 0 0 0,1-1 0 0 0,0 1 0 0 0,1 0 0 0 0,2 0 0 0 0,-1 0 0 0 0,2 0 0 0 0,0 0 0 0 0,1 0 0 0 0,1 0 0 0 0,1 0 1 0 0,0-1-1 0 0,1 1 0 0 0,0-1 0 0 0,16 30 0 0 0,-4-20-63 0 0,0 0 0 0 0,2-2 0 0 0,33 35 0 0 0,73 59 642 0 0,-2-3-564 0 0,-110-102-421 0 0,0 2 0 0 0,15 23 0 0 0,-24-32-76 0 0,-1-1 1 0 0,0 1-1 0 0,0 0 1 0 0,0 0-1 0 0,-1 0 0 0 0,0 0 1 0 0,0 0-1 0 0,-1 0 1 0 0,1 1-1 0 0,0 11 0 0 0,-2-17-75 0 0,-1 0 0 0 0,1-1 0 0 0,0 1 0 0 0,0 0 0 0 0,0 0 0 0 0,-1 0 0 0 0,1 0 0 0 0,0 0 0 0 0,-1 0 0 0 0,1 0 0 0 0,0-1 0 0 0,-2 2-1 0 0,-1 5-3665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40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980 0 15031 0 0,'0'0'4410'0'0,"-1"2"-4068"0"0,-20 39 242 0 0,-48 75 0 0 0,-137 134 494 0 0,178-217-900 0 0,-70 76 161 0 0,-4-4-1 0 0,-166 131 1 0 0,239-214-339 0 0,-1 0 0 0 0,0-2 0 0 0,-56 26 0 0 0,76-43 0 0 0,9-5 0 0 0,5-4 0 0 0,-4 6 0 0 0,17-18-1039 0 0,0 1 0 0 0,35-27 0 0 0,-29 26 260 0 0,17-14-629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40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 1839 0 0,'-39'5'774'0'0,"-57"13"0"0"0,52-5 3096 0 0,1 1 3492 0 0,40-13-7026 0 0,0 0 0 0 0,1 0 1 0 0,-1 0-1 0 0,1 1 0 0 0,-1-1 0 0 0,1 1 0 0 0,-1-1 0 0 0,1 1 0 0 0,0 0 0 0 0,0 0 0 0 0,-3 3 1 0 0,4-3 327 0 0,16 11-38 0 0,-11-11-566 0 0,-1 0 0 0 0,1 0 0 0 0,0-1 0 0 0,0 0 0 0 0,0 0 1 0 0,0 0-1 0 0,0 0 0 0 0,6 0 0 0 0,36-2 295 0 0,-17 0-168 0 0,-27 1-181 0 0,59-1 513 0 0,90 12 0 0 0,-132-8-446 0 0,0 1 0 0 0,0 0 0 0 0,0 2 0 0 0,-1 0 0 0 0,0 1 0 0 0,0 1 0 0 0,0 0 0 0 0,31 22 0 0 0,31 23 51 0 0,-49-37-59 0 0,-31-16-64 0 0,0 0 0 0 0,0 0-1 0 0,1 1 1 0 0,-1-1-1 0 0,0 0 1 0 0,1 0-1 0 0,-1 0 1 0 0,0 1-1 0 0,0-1 1 0 0,1 0 0 0 0,-1 0-1 0 0,0 0 1 0 0,0 1-1 0 0,0-1 1 0 0,1 0-1 0 0,-1 1 1 0 0,0-1-1 0 0,0 0 1 0 0,0 0 0 0 0,0 1-1 0 0,1-1 1 0 0,-1 0-1 0 0,0 1 1 0 0,0-1-1 0 0,0 0 1 0 0,0 1-1 0 0,0-1 1 0 0,0 0 0 0 0,0 1-1 0 0,-6 11 20 0 0,-19 13 14 0 0,16-18-30 0 0,-18 16-4 0 0,-1-2 0 0 0,-2-1 0 0 0,0-1 0 0 0,-33 15 0 0 0,47-26 0 0 0,-106 48 81 0 0,87-42-41 0 0,1 1-1 0 0,1 1 1 0 0,-53 36 0 0 0,78-46-57 0 0,9-6-49 0 0,-1 1-1 0 0,0-1 1 0 0,0 1 0 0 0,1 0-1 0 0,-1-1 1 0 0,0 0 0 0 0,1 1-1 0 0,-1-1 1 0 0,1 1 0 0 0,-1-1 0 0 0,1 1-1 0 0,-1-1 1 0 0,1 0 0 0 0,-1 1-1 0 0,1-1 1 0 0,-1 0 0 0 0,2 1 0 0 0,11 4-5285 0 0,5-3-1816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40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4 6911 0 0,'10'-3'10512'0'0,"-12"3"-9262"0"0,-315 127 1844 0 0,192-73-2794 0 0,43-20-178 0 0,-116 66 0 0 0,176-85-155 0 0,21-14-139 0 0,4 0 68 0 0,0-1 0 0 0,0 1 0 0 0,0-1 0 0 0,0 0 1 0 0,0 0-1 0 0,0 0 0 0 0,0 0 0 0 0,0-1 0 0 0,0 1 0 0 0,0-1 0 0 0,0 1 1 0 0,4-2-1 0 0,0 0-370 0 0,20-5-766 0 0,4-3-51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41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68 12871 0 0,'-24'4'1112'0'0,"-37"10"0"0"0,40-9 3028 0 0,27-6-3813 0 0,0-2 0 0 0,0 1 0 0 0,8-5-1 0 0,11-4-111 0 0,18-4-149 0 0,1 2 1 0 0,0 1 0 0 0,1 3-1 0 0,0 2 1 0 0,0 2 0 0 0,52 0-1 0 0,-85 5-66 0 0,-1 0 0 0 0,0 1 0 0 0,0 1 0 0 0,0 0 0 0 0,12 3 0 0 0,-21-4 0 0 0,1 0 0 0 0,-1 0 0 0 0,1 0 0 0 0,-1 0 0 0 0,0 1 0 0 0,1-1 0 0 0,-1 0 0 0 0,0 1 0 0 0,0 0 0 0 0,0-1 0 0 0,0 1 0 0 0,0 0 0 0 0,-1 0 0 0 0,1 0 0 0 0,-1 0 0 0 0,1 1 0 0 0,-1-1 0 0 0,0 0 0 0 0,1 1 0 0 0,-1-1 0 0 0,-1 0 0 0 0,1 1 0 0 0,0-1 0 0 0,0 1 0 0 0,-1 0 0 0 0,0-1 0 0 0,1 5 0 0 0,-1-1 0 0 0,-1 0 0 0 0,0 1 0 0 0,0-1-1 0 0,0 0 1 0 0,-1 0 0 0 0,0 0 0 0 0,0 0 0 0 0,0 0-1 0 0,-1 0 1 0 0,0 0 0 0 0,0-1 0 0 0,0 0 0 0 0,-8 9 0 0 0,0 0 3 0 0,0-1 0 0 0,-1-1 1 0 0,-25 20-1 0 0,18-19 22 0 0,0-1 1 0 0,0 0 0 0 0,-27 11-1 0 0,-65 22 54 0 0,31-21-9 0 0,30-9-57 0 0,46-13 0 0 0,-23-1 17 0 0,62-13-84 0 0,-15 9 54 0 0,-5 2-14 0 0,-1 1 1 0 0,1 1-1 0 0,-1 1 0 0 0,23 4 0 0 0,57 20 23 0 0,-30-7-13 0 0,-43-14-12 0 0,37 16 0 0 0,-50-17 12 0 0,-1-1 0 0 0,1 1 0 0 0,-1 1 0 0 0,0 0 0 0 0,-1 0 0 0 0,1 0 0 0 0,11 12 0 0 0,-16-14 34 0 0,0-1 0 0 0,0 1 1 0 0,0 0-1 0 0,0-1 0 0 0,-1 1 0 0 0,1 0 0 0 0,-1 0 0 0 0,0 0 0 0 0,0 1 0 0 0,0-1 1 0 0,0 0-1 0 0,0 0 0 0 0,-1 1 0 0 0,1-1 0 0 0,-1 0 0 0 0,0 1 0 0 0,0-1 0 0 0,0 0 1 0 0,-1 1-1 0 0,1-1 0 0 0,-1 0 0 0 0,1 0 0 0 0,-1 1 0 0 0,0-1 0 0 0,-1 0 0 0 0,1 0 1 0 0,0 0-1 0 0,-1 0 0 0 0,0 0 0 0 0,0-1 0 0 0,1 1 0 0 0,-2 0 0 0 0,1-1 0 0 0,0 1 1 0 0,0-1-1 0 0,-5 3 0 0 0,-8 8 131 0 0,-1-2 0 0 0,0 0 0 0 0,-1-1 0 0 0,0-1 0 0 0,-20 8 0 0 0,-93 29 55 0 0,71-27-197 0 0,-2-3-1 0 0,0-3 0 0 0,-111 10 1 0 0,167-23-82 0 0,-1 0-1 0 0,1 0 1 0 0,0 0 0 0 0,0-1 0 0 0,0 0-1 0 0,-6-1 1 0 0,11 1 1 0 0,0 1 0 0 0,0 0 0 0 0,-1-1 0 0 0,1 1 0 0 0,0-1 0 0 0,0 1-1 0 0,-1 0 1 0 0,1-1 0 0 0,0 1 0 0 0,0-1 0 0 0,0 1 0 0 0,0 0 0 0 0,-1-1 0 0 0,1 1 0 0 0,0-1-1 0 0,0 1 1 0 0,0-1 0 0 0,0 1 0 0 0,0-1 0 0 0,0 1 0 0 0,0 0 0 0 0,0-1 0 0 0,0 1 0 0 0,1-1 0 0 0,-1 0-1 0 0,0 0-146 0 0,4-14-1631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12895 0 0,'-9'3'1172'0'0,"8"-3"-1033"0"0,-4 1-50 0 0,-3 9-89 0 0,7-7 24 0 0,0-1 0 0 0,1 1 0 0 0,-1-1-1 0 0,0 0 1 0 0,1 1 0 0 0,0-1 0 0 0,-1 1-1 0 0,1-1 1 0 0,0 1 0 0 0,0-1 0 0 0,0 1-1 0 0,1-1 1 0 0,-1 1 0 0 0,1-1 0 0 0,1 5-1 0 0,0 0 80 0 0,0 0 1 0 0,1 0-1 0 0,0 0 0 0 0,4 6 0 0 0,7 8 201 0 0,1 0 0 0 0,1-1 0 0 0,19 20 0 0 0,61 48 920 0 0,60 28 296 0 0,-31-25-627 0 0,-91-64-476 0 0,48 51 0 0 0,-64-58-247 0 0,0 1 0 0 0,-1 1 1 0 0,-1 1-1 0 0,-1 0 0 0 0,15 33 0 0 0,-22-40-96 0 0,-2 0-1 0 0,0 1 0 0 0,-1-1 0 0 0,-1 1 0 0 0,-1 1 0 0 0,0-1 1 0 0,-1 0-1 0 0,-1 1 0 0 0,-1 26 0 0 0,-3-19-23 0 0,-1 1-1 0 0,0-1 1 0 0,-2 0 0 0 0,-1 0-1 0 0,-1-1 1 0 0,-2 0-1 0 0,0 0 1 0 0,-1-1 0 0 0,-1-1-1 0 0,-1 0 1 0 0,-1 0-1 0 0,-1-1 1 0 0,-1-1 0 0 0,-20 20-1 0 0,-16 9 22 0 0,-2-2-1 0 0,-1-2 1 0 0,-3-3 0 0 0,-73 41-1 0 0,127-81-149 0 0,0 0 0 0 0,-1 0 0 0 0,1 0 0 0 0,-1 0 0 0 0,-8 2 0 0 0,12-4-856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26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326 301 4607 0 0,'0'0'354'0'0,"-2"0"-233"0"0,-14 0 7479 0 0,18 1-7163 0 0,2 2-268 0 0,1-1 0 0 0,0 1 0 0 0,0-1 1 0 0,0 0-1 0 0,1 0 0 0 0,-1-1 0 0 0,0 0 0 0 0,1 1 0 0 0,-1-2 0 0 0,1 1 0 0 0,-1-1 0 0 0,1 0 0 0 0,-1 0 0 0 0,7-1 0 0 0,4-1 70 0 0,1-1 0 0 0,-1-1 0 0 0,-1 0 0 0 0,1-1 0 0 0,0-1 0 0 0,-1 0 0 0 0,19-12 0 0 0,-5 4-13 0 0,80-45 205 0 0,-87 46-370 0 0,-1-1 0 0 0,35-31 0 0 0,-53 41-78 0 0,0 1 0 0 0,0-1 1 0 0,0 0-1 0 0,0 0 0 0 0,-1 0 0 0 0,0 0 0 0 0,0 0 0 0 0,0 0 0 0 0,0-1 0 0 0,0 1 0 0 0,-1-1 1 0 0,0 0-1 0 0,0 1 0 0 0,0-10 0 0 0,-1 12-20 0 0,1 0 0 0 0,-1 0-1 0 0,0 0 1 0 0,-1 0 0 0 0,1 0 0 0 0,0 0 0 0 0,0 0-1 0 0,-1 0 1 0 0,0 0 0 0 0,1 0 0 0 0,-1 0 0 0 0,0 0 0 0 0,0 0-1 0 0,0 0 1 0 0,0 0 0 0 0,0 1 0 0 0,0-1 0 0 0,-1 0-1 0 0,1 1 1 0 0,0-1 0 0 0,-1 1 0 0 0,1-1 0 0 0,-1 1-1 0 0,0 0 1 0 0,1 0 0 0 0,-1 0 0 0 0,0 0 0 0 0,0 0 0 0 0,0 0-1 0 0,0 0 1 0 0,0 0 0 0 0,0 1 0 0 0,0-1 0 0 0,0 1-1 0 0,-2-1 1 0 0,-6 1-35 0 0,0-1-1 0 0,0 1 1 0 0,0 1-1 0 0,0 0 0 0 0,0 0 1 0 0,0 1-1 0 0,1 0 1 0 0,-1 1-1 0 0,1 0 1 0 0,-18 8-1 0 0,-5 6 79 0 0,-50 34 0 0 0,49-30-20 0 0,11-6 66 0 0,-203 139 645 0 0,192-128-631 0 0,1 1 0 0 0,2 1 1 0 0,1 2-1 0 0,-39 51 0 0 0,58-66-70 0 0,0-1 0 0 0,-12 25 0 0 0,20-35 13 0 0,1-1 0 0 0,-1 1 0 0 0,1 0 0 0 0,-1 0 0 0 0,1-1 1 0 0,1 1-1 0 0,-1 0 0 0 0,0 0 0 0 0,1 0 0 0 0,0 0 0 0 0,0 0 0 0 0,0 0 1 0 0,0 0-1 0 0,1 0 0 0 0,-1 0 0 0 0,1 0 0 0 0,2 6 0 0 0,-1-8 10 0 0,0 1 1 0 0,-1-1-1 0 0,1 1 0 0 0,1-1 0 0 0,-1 0 0 0 0,0 0 1 0 0,1 0-1 0 0,-1 0 0 0 0,1 0 0 0 0,-1 0 0 0 0,1-1 1 0 0,0 1-1 0 0,0-1 0 0 0,-1 0 0 0 0,1 0 0 0 0,0 0 1 0 0,0 0-1 0 0,4 0 0 0 0,6 2 102 0 0,0-1 0 0 0,25 0 0 0 0,33-3 45 0 0,1-4 1 0 0,124-24-1 0 0,-122 15-3454 0 0,-54 9-2315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42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0 187 7367 0 0,'0'0'7582'0'0,"3"0"-6464"0"0,19-5 8 0 0,0 0 0 0 0,0-1 1 0 0,35-15-1 0 0,4-2 148 0 0,316-88 1294 0 0,-361 107-2557 0 0,0 0 1 0 0,-1 1-1 0 0,1 1 1 0 0,0 1-1 0 0,1 0 0 0 0,21 2 1 0 0,-37-1-102 0 0,0 0 0 0 0,0 0 0 0 0,0 0 0 0 0,0 1 0 0 0,1-1 1 0 0,-1 0-1 0 0,0 1 0 0 0,0-1 0 0 0,0 0 0 0 0,0 1 0 0 0,0 0 0 0 0,0-1 1 0 0,0 1-1 0 0,0 0 0 0 0,0-1 0 0 0,0 1 0 0 0,-1 0 0 0 0,1 0 0 0 0,0 0 1 0 0,0 0-1 0 0,-1 0 0 0 0,1-1 0 0 0,0 1 0 0 0,-1 1 0 0 0,1-1 0 0 0,-1 0 1 0 0,1 0-1 0 0,-1 0 0 0 0,0 0 0 0 0,0 0 0 0 0,1 0 0 0 0,-1 0 0 0 0,0 1 1 0 0,0-1-1 0 0,0 0 0 0 0,0 0 0 0 0,0 2 0 0 0,-6 16-1774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42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42 7831 0 0,'0'0'706'0'0,"-2"1"-578"0"0,-11 13 20 0 0,11-11 1187 0 0,-1 0 1 0 0,1 0-1 0 0,0 0 1 0 0,1 0-1 0 0,-4 9 5259 0 0,35-5-4887 0 0,-8-8-1387 0 0,0 0 0 0 0,0-2-1 0 0,-1-1 1 0 0,1 0 0 0 0,24-9-1 0 0,24-5 179 0 0,117-22-4442 0 0,-151 34-4192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43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66 8751 0 0,'-4'-24'896'0'0,"-1"-1"871"0"0,-2 8 5480 0 0,6 18-7174 0 0,-1-1 0 0 0,1 0 0 0 0,0 1 0 0 0,-1-1 0 0 0,1 1 0 0 0,-1 0 0 0 0,1-1 0 0 0,0 1 0 0 0,0 0 0 0 0,-1 0 0 0 0,1 0 0 0 0,0 0 0 0 0,0 0 0 0 0,0 0 0 0 0,-1 1 0 0 0,-16 21-69 0 0,16-21 26 0 0,-29 46 180 0 0,1 0 0 0 0,-41 97 0 0 0,-27 112 308 0 0,45-109-370 0 0,33-99-236 0 0,-2-1-1 0 0,-2 0 0 0 0,-51 73 1 0 0,20-43-2192 0 0,40-57 466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43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0 205 1375 0 0,'0'0'14628'0'0,"12"5"-11814"0"0,7-4-2166 0 0,1-2 1 0 0,-1 0 0 0 0,1-1 0 0 0,27-7 0 0 0,-23 4-415 0 0,248-69 390 0 0,-149 36-496 0 0,119-34-3362 0 0,-212 64-3972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44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0 14479 0 0,'0'0'1314'0'0,"0"3"-1078"0"0,0 8 167 0 0,-1 0 0 0 0,-1 0 0 0 0,0 0 0 0 0,-1 0 0 0 0,0 0 0 0 0,-7 18 0 0 0,-36 64 1516 0 0,28-60-1723 0 0,-42 78 628 0 0,-25 50-182 0 0,57-104-585 0 0,-2 1-62 0 0,2 2 0 0 0,-20 68-1 0 0,46-124-203 0 0,1 1 0 0 0,0 0 0 0 0,0-1 1 0 0,0 1-1 0 0,1 0 0 0 0,0 0 0 0 0,0 0 0 0 0,0-1 0 0 0,0 1 0 0 0,1 0 0 0 0,1 7 0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44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40 639 9215 0 0,'-13'-35'-182'0'0,"6"18"2397"0"0,2 1-1 0 0,-7-27 1 0 0,11 37-1754 0 0,1 1 0 0 0,-1 0-1 0 0,1-1 1 0 0,0 1 0 0 0,0-1 0 0 0,0 1 0 0 0,1 0-1 0 0,0-1 1 0 0,0 1 0 0 0,1 0 0 0 0,-1 0-1 0 0,4-8 1 0 0,2 1-278 0 0,0 0 0 0 0,1 1-1 0 0,0 0 1 0 0,0 0 0 0 0,1 1 0 0 0,1 0-1 0 0,19-16 1 0 0,83-53-179 0 0,-78 58 83 0 0,198-119 49 0 0,-193 119-134 0 0,1 3 0 0 0,1 1 1 0 0,0 2-1 0 0,49-10 0 0 0,-71 21-1 0 0,0 1 0 0 0,1 1 0 0 0,-1 0 0 0 0,0 2 0 0 0,1 0 0 0 0,-1 1 0 0 0,28 6 0 0 0,-36-5 20 0 0,0 1 0 0 0,0 0 0 0 0,-1 0 0 0 0,1 2 0 0 0,-1-1 1 0 0,0 1-1 0 0,-1 0 0 0 0,1 1 0 0 0,-1 0 0 0 0,0 1 0 0 0,0 0 0 0 0,-1 0 0 0 0,0 1 0 0 0,10 12 0 0 0,-14-15 8 0 0,-1 0 0 0 0,0 1 0 0 0,0-1 0 0 0,0 1 0 0 0,0 0 1 0 0,-1 0-1 0 0,0 0 0 0 0,0 0 0 0 0,-1 1 0 0 0,0-1 0 0 0,0 0 0 0 0,0 1 0 0 0,-1-1 0 0 0,0 0 0 0 0,-1 8 0 0 0,-2 8 64 0 0,0-1-1 0 0,-2 1 0 0 0,-9 23 1 0 0,8-29-65 0 0,0 0 0 0 0,-2 0 1 0 0,0 0-1 0 0,-1-1 0 0 0,0-1 1 0 0,-1 1-1 0 0,-1-2 0 0 0,-16 18 1 0 0,-2-3 27 0 0,0-1 1 0 0,-51 35 0 0 0,46-39-112 0 0,0-2 1 0 0,-2-1-1 0 0,0-2 0 0 0,-1-1 0 0 0,-1-2 1 0 0,-1-2-1 0 0,-69 15 0 0 0,70-21-2893 0 0,-1-2-1 0 0,-53 0 0 0 0,63-7-3815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45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1 11111 0 0,'0'0'507'0'0,"-1"2"-6"0"0,-3 8-403 0 0,-2-1-1 0 0,1 1 1 0 0,-2-1-1 0 0,1 0 1 0 0,-1 0-1 0 0,0-1 1 0 0,-14 12-1 0 0,-66 48 1439 0 0,51-41-1113 0 0,-55 46 1019 0 0,-92 94 0 0 0,165-148-1375 0 0,1 1 1 0 0,1 0 0 0 0,1 1-1 0 0,1 0 1 0 0,0 1-1 0 0,2 1 1 0 0,1 0 0 0 0,-14 39-1 0 0,19-42 0 0 0,0 1 0 0 0,1 0 0 0 0,2 0 0 0 0,0 1 0 0 0,1-1 0 0 0,1 0 0 0 0,0 1 0 0 0,2-1 0 0 0,1 1 0 0 0,7 35 0 0 0,-6-46 2 0 0,1 0-1 0 0,0 0 1 0 0,0 0 0 0 0,1 0-1 0 0,12 19 1 0 0,-15-27-137 0 0,0 1 1 0 0,1-1-1 0 0,-1 1 1 0 0,1-1-1 0 0,0 0 1 0 0,0 0-1 0 0,0 0 1 0 0,1 0-1 0 0,-1-1 1 0 0,1 1-1 0 0,-1-1 1 0 0,1 0-1 0 0,0 0 1 0 0,0 0-1 0 0,0-1 1 0 0,0 1-1 0 0,0-1 1 0 0,0 0-1 0 0,6 1 1 0 0,9-3-6427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45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15863 0 0,'1'2'728'0'0,"121"158"1526"0"0,-38-52-544 0 0,18 17-934 0 0,24 33-425 0 0,-12 4-140 0 0,-106-151-231 0 0,1 0 1 0 0,0-1-1 0 0,12 10 1 0 0,-3-2-4213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4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876 0 13415 0 0,'-2'1'299'0'0,"-39"18"691"0"0,20-10-898 0 0,-31 18-1 0 0,26-9 379 0 0,1 1 0 0 0,0 1-1 0 0,-24 26 1 0 0,-60 75 1301 0 0,49-53-1209 0 0,23-26-277 0 0,-110 110 138 0 0,98-110-805 0 0,-3-2 0 0 0,0-2 0 0 0,-69 36 0 0 0,115-70 197 0 0,4-3-106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48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189 385 919 0 0,'0'0'7352'0'0,"9"-6"-6317"0"0,-7 5-2616 0 0,14-8 13892 0 0,-7 0-8540 0 0,-10 5-3528 0 0,0 2-217 0 0,0 1 0 0 0,0 0 1 0 0,0-1-1 0 0,0 1 0 0 0,0 0 1 0 0,1-1-1 0 0,-1 0 0 0 0,0 1 0 0 0,1-1 1 0 0,0 1-1 0 0,-1-1 0 0 0,1 1 1 0 0,0-3-1 0 0,-1 3-86 0 0,2-3 131 0 0,-1 1 0 0 0,1-1 0 0 0,0 1 0 0 0,0-1 0 0 0,0 1 0 0 0,1-4 0 0 0,67-66 236 0 0,63-43-144 0 0,-109 97-158 0 0,-16 13 21 0 0,-2 1-19 0 0,1 1 0 0 0,-1-1-1 0 0,12-5 1 0 0,-8 5-7 0 0,-1 2-15 0 0,-5 2-54 0 0,23-10 25 0 0,1-1 0 0 0,33-22 0 0 0,-76 46 15 0 0,-46 30-70 0 0,-27 7 99 0 0,86-48 0 0 0,2-1 0 0 0,0 0 0 0 0,1 0 0 0 0,-1 1 0 0 0,0-1 0 0 0,0 0 0 0 0,1 1 0 0 0,-1-1 0 0 0,0 1 0 0 0,1-1 0 0 0,-1 1 0 0 0,1 0 0 0 0,-1-1 0 0 0,1 1 0 0 0,-1-1 0 0 0,1 1 0 0 0,-1 0 0 0 0,1-1 0 0 0,-1 2 0 0 0,-5 6-18 0 0,1 0 0 0 0,-1 0-1 0 0,2 0 1 0 0,-5 12 0 0 0,-11 17-35 0 0,3-15 53 0 0,0-1 0 0 0,-2 0 0 0 0,0-2 0 0 0,-1 0 0 0 0,-28 20 0 0 0,-21 8 3 0 0,41-29-36 0 0,-45 37-1 0 0,67-50 45 0 0,5-4 129 0 0,3-2-62 0 0,3-2-6 0 0,-3 2 84 0 0,-22 6-85 0 0,12-1-70 0 0,1-1 1 0 0,1 0-1 0 0,0 1 1 0 0,0-1 0 0 0,0 1-1 0 0,-10 9 1 0 0,15-12 115 0 0,0-2-64 0 0,1 0-52 0 0,0 1-1 0 0,0-1 0 0 0,-1 0 1 0 0,1 0-1 0 0,0 1 0 0 0,0-1 0 0 0,0 0 1 0 0,0 0-1 0 0,0 1 0 0 0,0-1 0 0 0,1 0 1 0 0,-1 0-1 0 0,0 1 0 0 0,0-1 1 0 0,0 0-1 0 0,1 1 0 0 0,-1-1 0 0 0,0 0 1 0 0,1 0-1 0 0,-1 1 0 0 0,1-1 0 0 0,-1 1 1 0 0,1-1-1 0 0,-1 0 0 0 0,1 1 1 0 0,-1-1-1 0 0,1 1 0 0 0,-1-1 0 0 0,1 1 1 0 0,0 0-1 0 0,-1-1 0 0 0,1 1 0 0 0,0 0 1 0 0,-1-1-1 0 0,2 1 0 0 0,0-1 1 0 0,4-3 19 0 0,1 1-1 0 0,-1 0 1 0 0,1 0 0 0 0,0 0-1 0 0,0 1 1 0 0,-1 0 0 0 0,2 1-1 0 0,-1-1 1 0 0,9 1 0 0 0,12-1 64 0 0,30 4-1 0 0,-34-1-60 0 0,23 1 19 0 0,0 2-1 0 0,80 18 1 0 0,-123-21-39 0 0,0 1-1 0 0,1-1 1 0 0,-1 1 0 0 0,0-1-1 0 0,0 1 1 0 0,0 1-1 0 0,5 2 1 0 0,1 2 40 0 0,-8-6 213 0 0,-1 0-191 0 0,4 2 7 0 0,-4-2 4 0 0,1 0-9 0 0,-1-1-61 0 0,0 0 0 0 0,-1 1 0 0 0,1-1 0 0 0,0 0 0 0 0,0 1 0 0 0,0-1 0 0 0,0 0 0 0 0,0 0 0 0 0,0 0 0 0 0,0 0 0 0 0,0 0 0 0 0,0 0 0 0 0,0 0 0 0 0,0 0 0 0 0,0 0 0 0 0,0 0 0 0 0,0 0 0 0 0,0-1 0 0 0,-1 1 0 0 0,1 0-1 0 0,1-1 1 0 0,4-1-1 0 0,-3 2-4 0 0,-2 0 4 0 0,-1 0-1 0 0,1 0 0 0 0,0 0 1 0 0,0 0-1 0 0,0 0 0 0 0,0 0 1 0 0,-1 0-1 0 0,1 0 0 0 0,0 0 1 0 0,0-1-1 0 0,-1 1 0 0 0,1 0 1 0 0,0-1-1 0 0,0 1 0 0 0,-1 0 0 0 0,2-2 1 0 0,0 2 249 0 0,-1-1-183 0 0,7-2-11 0 0,1-2-48 0 0,-1 3-12 0 0,2 0 11 0 0,5 1 70 0 0,-7-1-46 0 0,8-5 37 0 0,-13 7-7 0 0,4 0-1 0 0,-5 0 0 0 0,-7-1-100 0 0,1 1 0 0 0,0 0 0 0 0,0 0 0 0 0,-1 0 0 0 0,1 1 0 0 0,0 0 0 0 0,0-1 0 0 0,0 1 0 0 0,0 1 0 0 0,0-1 0 0 0,0 1 0 0 0,0-1 0 0 0,-6 5 0 0 0,4-3-214 0 0,0 0 1 0 0,0-1-1 0 0,0 0 1 0 0,-7 2-1 0 0,7-3-1037 0 0,24-16-11626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26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225 158 9671 0 0,'-1'1'748'0'0,"-21"25"1064"0"0,1 0-1 0 0,-34 57 0 0 0,36-52-1466 0 0,6-10-130 0 0,2 0 0 0 0,0 1-1 0 0,-7 23 1 0 0,-18 70 21 0 0,30-99-226 0 0,4-10 1 0 0,-1 0 0 0 0,1 0-1 0 0,1 0 1 0 0,-2 9 0 0 0,2-6 2667 0 0,9-20-2042 0 0,7-6-410 0 0,0 0 1 0 0,1 0-1 0 0,20-15 0 0 0,60-40-122 0 0,-35 28-38 0 0,150-109-29 0 0,-18 13-467 0 0,-158 114-111 0 0,34-26-430 0 0,-56 44-1225 0 0,23-12 1 0 0,-27 16-3552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50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192 121 5527 0 0,'-2'0'250'0'0,"-10"5"35"0"0,9-3-243 0 0,-1 0 0 0 0,1 0-1 0 0,-10 1 8626 0 0,28-11-6818 0 0,23-11-1682 0 0,12 2 151 0 0,1 3-1 0 0,59-10 1 0 0,-2 0-168 0 0,-58 13 131 0 0,60-6 0 0 0,-109 17-263 0 0,1 0 1 0 0,-1-1-1 0 0,0 1 0 0 0,0 0 0 0 0,1 0 0 0 0,-1 0 1 0 0,0 0-1 0 0,0 0 0 0 0,1 1 0 0 0,-1-1 0 0 0,0 0 1 0 0,0 1-1 0 0,0-1 0 0 0,1 0 0 0 0,-1 1 0 0 0,0-1 0 0 0,0 1 1 0 0,0 0-1 0 0,0-1 0 0 0,0 1 0 0 0,0 0 0 0 0,0 0 1 0 0,0 0-1 0 0,0 0 0 0 0,0 0 0 0 0,0 1 0 0 0,0-1 2 0 0,-1 1-1 0 0,0-1 1 0 0,1 0-1 0 0,-1 1 1 0 0,0-1-1 0 0,0 0 1 0 0,0 0 0 0 0,0 1-1 0 0,-1-1 1 0 0,1 0-1 0 0,0 1 1 0 0,0-1-1 0 0,-1 0 1 0 0,1 0-1 0 0,-1 1 1 0 0,1-1-1 0 0,-1 0 1 0 0,1 0-1 0 0,-1 0 1 0 0,0 0-1 0 0,0 1 1 0 0,1-1-1 0 0,-1 0 1 0 0,0-1-1 0 0,-1 2 1 0 0,-23 22 173 0 0,-1-2 1 0 0,-1-1-1 0 0,-50 29 1 0 0,45-29-104 0 0,-11 5-49 0 0,-73 32 1 0 0,-49 9 62 0 0,50-22-74 0 0,110-42-27 0 0,-14 1-20 0 0,17-3-55 0 0,5-2-25 0 0,-1 1 82 0 0,0-1-1 0 0,0 0 1 0 0,0 0 0 0 0,0 0-1 0 0,0 0 1 0 0,3-2 0 0 0,4-2-40 0 0,16-5 15 0 0,1 2 1 0 0,0 1-1 0 0,50-8 1 0 0,-26 9-12 0 0,59 2 0 0 0,-90 4 44 0 0,0 1 0 0 0,0 0 0 0 0,28 7 1 0 0,-41-7 20 0 0,1 1 1 0 0,-1 0 0 0 0,0 0 0 0 0,0 1 0 0 0,0 0-1 0 0,0 0 1 0 0,0 0 0 0 0,0 1 0 0 0,-1 0 0 0 0,0 0-1 0 0,0 0 1 0 0,0 0 0 0 0,6 8 0 0 0,-7-7 5 0 0,0 0 0 0 0,-1 0 0 0 0,1 0-1 0 0,-1 1 1 0 0,0-1 0 0 0,-1 1 0 0 0,1-1 0 0 0,2 13 0 0 0,-4-14 9 0 0,-1 0 0 0 0,0-1 0 0 0,0 1 0 0 0,0 0 0 0 0,-1 0 0 0 0,1 0 0 0 0,-1 0 0 0 0,0 0 0 0 0,0-1 0 0 0,0 1 1 0 0,0 0-1 0 0,-1-1 0 0 0,1 1 0 0 0,-1-1 0 0 0,-2 5 0 0 0,0-2 23 0 0,-1-1 0 0 0,1 1 1 0 0,-1-1-1 0 0,0 0 0 0 0,-1 0 0 0 0,1 0 1 0 0,-1 0-1 0 0,0-1 0 0 0,0 0 0 0 0,0-1 1 0 0,-11 6-1 0 0,-7 1 52 0 0,-47 12-1 0 0,51-16-89 0 0,-189 38 140 0 0,122-29-119 0 0,-32 16-73 0 0,141-43-805 0 0,62-24-2692 0 0,-44 17 1783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50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1375 0 0,'-3'0'104'0'0,"0"0"-1"0"0,0 0 0 0 0,-1 1 0 0 0,1-1 0 0 0,0 1 0 0 0,0 0 0 0 0,0-1 0 0 0,0 2 0 0 0,0-1 0 0 0,0 0 1 0 0,-5 3-1 0 0,7-3 385 0 0,-1 1 0 0 0,0-1 1 0 0,0 1-1 0 0,1-1 0 0 0,-1 1 1 0 0,1 0-1 0 0,0 0 0 0 0,-1 0 1 0 0,1 0-1 0 0,0 0 0 0 0,0 0 0 0 0,0 0 1 0 0,0 0-1 0 0,0 0 0 0 0,1 0 1 0 0,-1 5-1 0 0,-1 1-37 0 0,1 0-1 0 0,0 0 1 0 0,1 0-1 0 0,0 1 1 0 0,0-1-1 0 0,1 0 1 0 0,0 0-1 0 0,1 1 1 0 0,-1-1-1 0 0,1 0 1 0 0,5 9-1 0 0,0-1-428 0 0,0-1 1 0 0,1-1-1 0 0,1 0 0 0 0,18 22 0 0 0,-8-11 64 0 0,0-2-1 0 0,2 0 1 0 0,1-1-1 0 0,1-1 1 0 0,0-2-1 0 0,28 18 1 0 0,117 59 533 0 0,-100-61-142 0 0,-2 4 0 0 0,66 51 1 0 0,-121-82-369 0 0,-2 1 1 0 0,1 0 0 0 0,-1 0 0 0 0,0 1 0 0 0,-1 0 0 0 0,-1 1 0 0 0,1-1 0 0 0,10 24 0 0 0,-15-27-41 0 0,0 1 0 0 0,0 0 0 0 0,-1 0 0 0 0,0 0 0 0 0,0 1 0 0 0,-1-1 0 0 0,0 0 0 0 0,0 1 0 0 0,-1-1 0 0 0,-1 0 0 0 0,1 1 0 0 0,-1-1 0 0 0,0 1 0 0 0,-5 13 0 0 0,0-5 51 0 0,0-1 1 0 0,-2 0-1 0 0,0-1 1 0 0,0 1-1 0 0,-2-2 1 0 0,0 1 0 0 0,0-1-1 0 0,-16 16 1 0 0,4-8 87 0 0,-1-1 0 0 0,-1-1 0 0 0,-46 30 0 0 0,-158 76 361 0 0,84-63-456 0 0,142-62-230 0 0,13-1-1024 0 0,-7-1 832 0 0,0 0 0 0 0,0 0 0 0 0,0 0 0 0 0,0 0 0 0 0,0-1 0 0 0,0 1 0 0 0,4-4-1 0 0,6-1-960 0 0,7-3-538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52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4607 0 0,'0'0'354'0'0,"3"-1"-52"0"0,88-21 9750 0 0,-88 22-9676 0 0,1 0-1 0 0,-1 0 0 0 0,0 0 1 0 0,0 1-1 0 0,0 0 0 0 0,0-1 1 0 0,3 2-1 0 0,12 2 336 0 0,12-4-56 0 0,-1-1 0 0 0,0-1 0 0 0,0-2 0 0 0,38-10 0 0 0,23-3-670 0 0,-43 15-4263 0 0,-35 2-2398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52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 1375 0 0,'1'-2'10243'0'0,"15"-16"-5399"0"0,-9 12-4255 0 0,-1 0 0 0 0,1 0-1 0 0,0 1 1 0 0,14-8 0 0 0,7-4-6 0 0,2 2 1 0 0,0 0-1 0 0,44-13 1 0 0,-63 25-357 0 0,0 0 1 0 0,0 1 0 0 0,0 0 0 0 0,0 1 0 0 0,21 1-1 0 0,-24 0-166 0 0,-1 1-1 0 0,1 1 1 0 0,0-1-1 0 0,-1 1 1 0 0,0 0-1 0 0,1 1 1 0 0,-1 0-1 0 0,0 0 1 0 0,10 7-1 0 0,-7-3-228 0 0,0 0 0 0 0,9 10 0 0 0,-11-10-363 0 0,-1 0 0 0 0,18 11 0 0 0,-22-16 310 0 0,0 0 1 0 0,1-1 0 0 0,0 1-1 0 0,-1-1 1 0 0,1 0 0 0 0,0 0-1 0 0,0 0 1 0 0,0 0 0 0 0,-1-1-1 0 0,1 1 1 0 0,6-1 0 0 0,14-2-6783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52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1 16127 0 0,'2'0'1651'0'0,"-2"0"-1594"0"0,0 0 0 0 0,1 0 0 0 0,-1 0 0 0 0,0 0 0 0 0,0 0 0 0 0,0 0 1 0 0,0 0-1 0 0,0 0 0 0 0,0 0 0 0 0,0 0 0 0 0,0 0 0 0 0,0 0 0 0 0,0 0 0 0 0,0 0 0 0 0,0 0 0 0 0,1 0 0 0 0,-1 0 1 0 0,0 0-1 0 0,0 0 0 0 0,0 0 0 0 0,0 0 0 0 0,0 0 0 0 0,0 0 0 0 0,0-1 0 0 0,-5 17 792 0 0,-10 21-217 0 0,-9 19 10 0 0,2 2 0 0 0,-17 73 0 0 0,18-56-624 0 0,-3 0 0 0 0,-3-1 0 0 0,-4-2 0 0 0,-3-1-1 0 0,-57 89 1 0 0,72-131-39 0 0,-15 21-341 0 0,-44 88 0 0 0,77-136 210 0 0,0 0 0 0 0,0 0 1 0 0,1 0-1 0 0,-1 0 0 0 0,0 1 1 0 0,1-1-1 0 0,-1 0 0 0 0,1 0 1 0 0,0 0-1 0 0,-1 1 0 0 0,1-1 1 0 0,1 4-1 0 0,3 4-1011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53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2 224 19663 0 0,'0'0'1787'0'0,"-1"-2"-1472"0"0,0-4-167 0 0,1 5-35 0 0,1 0 0 0 0,-1-1-1 0 0,1 1 1 0 0,0 0 0 0 0,-1 0 0 0 0,1-1 0 0 0,0 1 0 0 0,-1 0 0 0 0,1 0 0 0 0,0 0 0 0 0,0 0 0 0 0,0 0 0 0 0,0 0 0 0 0,0 0 0 0 0,0 0 0 0 0,1 1 0 0 0,0-2 0 0 0,-1 1-4 0 0,18-11 244 0 0,1 1-1 0 0,0 0 0 0 0,1 2 1 0 0,26-10-1 0 0,-18 9-153 0 0,198-70 457 0 0,-184 68-1364 0 0,1 2-1 0 0,0 1 1 0 0,62-2 0 0 0,-102 11 213 0 0,0 0 0 0 0,1 0 0 0 0,-1 0-1 0 0,8 3 1 0 0,-10-3-1133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53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45 10591 0 0,'24'-26'1109'0'0,"-23"24"-815"0"0,1 0 1 0 0,1 0-1 0 0,-1 0 0 0 0,0 1 0 0 0,0-1 0 0 0,1 1 0 0 0,-1 0 0 0 0,0-1 0 0 0,1 1 0 0 0,4-1 3392 0 0,-8 19-3258 0 0,0 0 0 0 0,-2-1 0 0 0,0 1 0 0 0,-1-1 0 0 0,0 1 0 0 0,-1-1 0 0 0,-11 22-1 0 0,-61 105-39 0 0,66-125-215 0 0,-49 77 85 0 0,-116 139 0 0 0,99-148-1126 0 0,76-84-214 0 0,2-13-3244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53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24 566 10591 0 0,'0'0'488'0'0,"-1"-1"-12"0"0,-12-11-120 0 0,12 10-186 0 0,0 1 0 0 0,0 0-1 0 0,0-1 1 0 0,0 0 0 0 0,1 1 0 0 0,-1-1-1 0 0,0 1 1 0 0,1-1 0 0 0,-1 0-1 0 0,1 0 1 0 0,0 1 0 0 0,-1-1-1 0 0,1 0 1 0 0,0 0 0 0 0,0 1 0 0 0,0-1-1 0 0,0 0 1 0 0,0 0 0 0 0,1 1-1 0 0,-1-1 1 0 0,0 0 0 0 0,1 0-1 0 0,0 1 1 0 0,-1-1 0 0 0,1 1 0 0 0,0-1-1 0 0,0 0 1 0 0,0 1 0 0 0,0-1-1 0 0,1-1 1 0 0,5-6 81 0 0,1 0-1 0 0,0 0 1 0 0,15-12-1 0 0,-7 7 151 0 0,60-61 340 0 0,103-75-1 0 0,-124 110-551 0 0,2 2 1 0 0,1 3-1 0 0,63-28 1 0 0,-107 56-174 0 0,1 1 1 0 0,0 1-1 0 0,0 0 1 0 0,0 1-1 0 0,1 0 1 0 0,24-1-1 0 0,-35 5-1 0 0,0 0-1 0 0,0 0 1 0 0,-1 0-1 0 0,1 1 0 0 0,0 0 1 0 0,0 0-1 0 0,0 0 0 0 0,0 1 1 0 0,-1-1-1 0 0,9 5 1 0 0,-10-4 3 0 0,0 0 0 0 0,1 1-1 0 0,-1 0 1 0 0,0-1 0 0 0,0 1 0 0 0,-1 0 0 0 0,1 0 0 0 0,0 1 0 0 0,-1-1 0 0 0,0 0 0 0 0,0 1 0 0 0,0-1 0 0 0,0 1 0 0 0,2 7 0 0 0,-1-1 25 0 0,0 0 1 0 0,-1 0 0 0 0,0 0 0 0 0,-1 0-1 0 0,0 0 1 0 0,0 0 0 0 0,-1 0 0 0 0,-1 0 0 0 0,0 0-1 0 0,-2 12 1 0 0,0-8-6 0 0,-1 0-1 0 0,-1 0 0 0 0,0 0 1 0 0,-1 0-1 0 0,0-1 0 0 0,-11 17 1 0 0,-2-3-7 0 0,-1-1 0 0 0,-1 0 0 0 0,-1-2 1 0 0,-1 0-1 0 0,-41 31 0 0 0,32-29-20 0 0,0-2-1 0 0,-2-1 1 0 0,0-2 0 0 0,-2-1-1 0 0,-54 22 1 0 0,-118 23-135 0 0,177-56-92 0 0,29-8-800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54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91 16271 0 0,'-9'-24'1461'0'0,"8"20"-1157"0"0,0-1 1 0 0,-1 0 0 0 0,0 1 0 0 0,0-1-1 0 0,0 1 1 0 0,0-1 0 0 0,-1 1-1 0 0,0 0 1 0 0,0 0 0 0 0,0 0 0 0 0,0 1-1 0 0,0-1 1 0 0,-6-3 0 0 0,8 6-256 0 0,0 0 0 0 0,-1 1 0 0 0,0-1 1 0 0,1 1-1 0 0,-1-1 0 0 0,1 1 0 0 0,-1 0 0 0 0,0 0 0 0 0,1 0 1 0 0,-1 0-1 0 0,0 0 0 0 0,1 0 0 0 0,-1 0 0 0 0,1 0 0 0 0,-1 1 1 0 0,0-1-1 0 0,1 1 0 0 0,-1-1 0 0 0,1 1 0 0 0,-1 0 1 0 0,1-1-1 0 0,-2 2 0 0 0,-4 2-6 0 0,0 1 1 0 0,0 0 0 0 0,-5 5-1 0 0,11-9-38 0 0,-35 31-20 0 0,1 1 0 0 0,1 3-1 0 0,-36 49 1 0 0,7 0-6 0 0,-39 54-22 0 0,79-106 41 0 0,-67 102-33 0 0,72-104 26 0 0,2 0 0 0 0,-20 52 0 0 0,33-75 10 0 0,-7 16 48 0 0,2 1-1 0 0,-8 41 1 0 0,15-58-37 0 0,0 0-1 0 0,0 0 1 0 0,1 1 0 0 0,0-1-1 0 0,1 0 1 0 0,0 0 0 0 0,0 0-1 0 0,1 0 1 0 0,0 0 0 0 0,0 0-1 0 0,1 0 1 0 0,4 10 0 0 0,-4-13-48 0 0,0 0 0 0 0,0 0 0 0 0,0 0-1 0 0,0-1 1 0 0,1 1 0 0 0,0-1 0 0 0,0 0 0 0 0,0 0 0 0 0,0 0 0 0 0,0 0 0 0 0,1-1 0 0 0,0 0 0 0 0,0 0 0 0 0,0 0 0 0 0,0 0 0 0 0,6 1-1 0 0,-9-3-1153 0 0,9 1-2009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55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36 4607 0 0,'-2'-35'8691'0'0,"4"35"-7927"0"0,2 2-555 0 0,1 0 1 0 0,-1 1-1 0 0,0-1 0 0 0,1 1 1 0 0,-1 0-1 0 0,-1 0 0 0 0,1 0 1 0 0,0 0-1 0 0,-1 1 1 0 0,5 4-1 0 0,4 8 460 0 0,13 21 0 0 0,-16-23-187 0 0,79 127 2381 0 0,20 29-1396 0 0,18 20-1231 0 0,-64-91-737 0 0,-56-90-46 0 0,-3-8-1053 0 0,-6-15-2036 0 0,-1-4 3472 0 0,-8-89-4579 0 0,6 54 3309 0 0,-1-11-453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18:45:27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98 171 7367 0 0,'0'0'568'0'0,"2"0"-373"0"0,5 2 794 0 0,1-1 0 0 0,-1 1-1 0 0,1-2 1 0 0,-1 1 0 0 0,1-1 0 0 0,14-1 0 0 0,-9-1-117 0 0,-1 0 0 0 0,1-1 0 0 0,17-7 1 0 0,2-3-174 0 0,-1-2 1 0 0,33-20-1 0 0,-59 31-666 0 0,-1 1-1 0 0,1-1 0 0 0,-1 1 1 0 0,0-1-1 0 0,0-1 0 0 0,6-6 1 0 0,-8 9-97 0 0,-1 0 0 0 0,0 0-1 0 0,1 0 1 0 0,-1 0 0 0 0,0 0 0 0 0,0-1 0 0 0,0 1 0 0 0,0 0 0 0 0,0-1-1 0 0,0 1 1 0 0,-1 0 0 0 0,1-1 0 0 0,-1 1 0 0 0,0-1 0 0 0,0 1-1 0 0,0-1 1 0 0,0-2 0 0 0,0 4-34 0 0,-1 0-1 0 0,1 0 1 0 0,-1 0-1 0 0,1 0 1 0 0,-1 1-1 0 0,1-1 1 0 0,-1 0-1 0 0,0 0 1 0 0,1 1-1 0 0,-1-1 1 0 0,0 1-1 0 0,0-1 1 0 0,1 0-1 0 0,-1 1 1 0 0,0 0-1 0 0,0-1 1 0 0,0 1-1 0 0,0-1 1 0 0,0 1-1 0 0,-1-1 1 0 0,-18-2-1024 0 0,14 3 983 0 0,0 0 0 0 0,0 1 0 0 0,0-1 1 0 0,0 1-1 0 0,0 1 0 0 0,0-1 0 0 0,1 1 1 0 0,-9 3-1 0 0,-44 25-6 0 0,42-21 161 0 0,-9 5 188 0 0,0 1 0 0 0,0 2 0 0 0,2 0 0 0 0,0 1 0 0 0,1 1 0 0 0,1 2 0 0 0,-19 23 0 0 0,36-39-144 0 0,-1 1-1 0 0,2 0 0 0 0,-1 0 1 0 0,1 0-1 0 0,0 1 1 0 0,0-1-1 0 0,0 1 1 0 0,1 0-1 0 0,0 0 0 0 0,1 0 1 0 0,-2 10-1 0 0,3-13-57 0 0,0 1 0 0 0,0 0 0 0 0,0 0 0 0 0,1 0 0 0 0,-1 0-1 0 0,1-1 1 0 0,0 1 0 0 0,1 0 0 0 0,-1-1 0 0 0,1 1 0 0 0,0-1 0 0 0,0 1 0 0 0,0-1-1 0 0,1 0 1 0 0,-1 0 0 0 0,1 0 0 0 0,5 5 0 0 0,-2-3-567 0 0,-1 0-1 0 0,14 8 1 0 0,-1-3-486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55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14 5983 0 0,'0'0'464'0'0,"-3"-13"10676"0"0,4 22-10952 0 0,-1 1 0 0 0,0 0 1 0 0,0-1-1 0 0,-1 1 0 0 0,-1 0 0 0 0,0-1 0 0 0,-4 16 0 0 0,-1-5 128 0 0,0-1-1 0 0,-16 30 1 0 0,4-16-65 0 0,-1-1 0 0 0,-28 32 0 0 0,-54 55-2 0 0,100-118-245 0 0,-72 76 45 0 0,-156 123 0 0 0,148-127-1146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5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117 130 11975 0 0,'0'0'5960'0'0,"2"0"-5129"0"0,165-51 3003 0 0,-61 23-3707 0 0,-69 16-121 0 0,90-24-1238 0 0,-122 35 1037 0 0,0 1 0 0 0,0-1 1 0 0,0 1-1 0 0,8 0 0 0 0,-12 0 81 0 0,0 0 0 0 0,-1 0 0 0 0,1 0-1 0 0,0 0 1 0 0,0 0 0 0 0,0 0 0 0 0,0 0 0 0 0,0 1-1 0 0,0-1 1 0 0,0 0 0 0 0,0 1 0 0 0,-1-1 0 0 0,1 0-1 0 0,0 1 1 0 0,0-1 0 0 0,0 1 0 0 0,-1-1 0 0 0,1 1-1 0 0,0 0 1 0 0,-1-1 0 0 0,1 1 0 0 0,0 0-1 0 0,-1-1 1 0 0,1 1 0 0 0,-1 0 0 0 0,1 0 0 0 0,-1 0-1 0 0,0-1 1 0 0,1 1 0 0 0,-1 0 0 0 0,1 2 0 0 0,-3 8-1664 0 0</inkml:trace>
  <inkml:trace contextRef="#ctx0" brushRef="#br0" timeOffset="1">0 444 15407 0 0,'0'0'1792'0'0,"1"-2"-965"0"0,2-1-636 0 0,-1 0 1 0 0,1 0-1 0 0,0 1 1 0 0,0-1-1 0 0,0 1 1 0 0,0-1-1 0 0,0 1 1 0 0,1 0-1 0 0,-1 0 1 0 0,1 0-1 0 0,-1 1 1 0 0,1-1-1 0 0,0 1 1 0 0,-1 0-1 0 0,1 0 1 0 0,0 0-1 0 0,0 0 1 0 0,6 0 0 0 0,5 0 591 0 0,1 1 1 0 0,-1 0-1 0 0,24 3 1 0 0,-6 3-980 0 0,-23-4 31 0 0,0 0 1 0 0,0-1-1 0 0,0 0 1 0 0,0 0 0 0 0,0-1-1 0 0,0-1 1 0 0,17-2-1 0 0,-3-4-1448 0 0,0-1 0 0 0,0 0-1 0 0,-1-2 1 0 0,0-1 0 0 0,37-24-1 0 0,-35 19-178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56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26 5983 0 0,'2'-1'464'0'0,"28"-23"12559"0"0,-56 38-12927 0 0,1 2 0 0 0,1 1 0 0 0,1 1 0 0 0,0 1 1 0 0,2 1-1 0 0,0 1 0 0 0,1 1 0 0 0,1 0 0 0 0,-24 38 0 0 0,39-53-96 0 0,-49 86 0 0 0,48-82 0 0 0,0 0 0 0 0,1 1 0 0 0,0 0 0 0 0,0 0 0 0 0,1 0 0 0 0,-1 18 0 0 0,4-28 33 0 0,-1 1 0 0 0,1-1-1 0 0,0 1 1 0 0,1-1 0 0 0,-1 1-1 0 0,0-1 1 0 0,1 1 0 0 0,-1-1-1 0 0,1 0 1 0 0,0 1 0 0 0,0-1 0 0 0,0 0-1 0 0,0 1 1 0 0,0-1 0 0 0,0 0-1 0 0,1 0 1 0 0,-1 0 0 0 0,1 0-1 0 0,-1 0 1 0 0,1 0 0 0 0,0 0 0 0 0,0-1-1 0 0,0 1 1 0 0,0-1 0 0 0,0 1-1 0 0,0-1 1 0 0,0 0 0 0 0,0 0-1 0 0,1 0 1 0 0,-1 0 0 0 0,0 0 0 0 0,1 0-1 0 0,-1-1 1 0 0,4 1 0 0 0,8 2 216 0 0,0-2 0 0 0,0 0 0 0 0,0 0 0 0 0,25-4 0 0 0,-36 3-248 0 0,16-2 63 0 0,-1-1 1 0 0,0 0-1 0 0,-1-2 1 0 0,1 0-1 0 0,-1-1 0 0 0,33-15 1 0 0,-29 9-29 0 0,0 0 0 0 0,0-2 0 0 0,-1 0 0 0 0,31-29-1 0 0,-45 37-12 0 0,1-1 0 0 0,-1 0-1 0 0,0-1 1 0 0,0 1-1 0 0,-1-1 1 0 0,0 0-1 0 0,0-1 1 0 0,5-14-1 0 0,-8 17-16 0 0,0 1-1 0 0,-1 0 1 0 0,0 0 0 0 0,0-1-1 0 0,-1 1 1 0 0,1 0 0 0 0,-1-1-1 0 0,0 1 1 0 0,0-1 0 0 0,-1 1-1 0 0,0 0 1 0 0,0-1 0 0 0,0 1-1 0 0,-1 0 1 0 0,1 0 0 0 0,-5-9-1 0 0,3 8-62 0 0,0 1 0 0 0,-1-1 1 0 0,1 1-1 0 0,-1 0 0 0 0,0 0 0 0 0,-1 1 0 0 0,1-1 0 0 0,-1 1 0 0 0,0 0 0 0 0,0 0 0 0 0,0 0 1 0 0,0 1-1 0 0,-8-4 0 0 0,-3 0-325 0 0,-1 1 1 0 0,0 0-1 0 0,-22-3 0 0 0,16 3-652 0 0,-27-10-1 0 0,48 16 661 0 0,3-2-171 0 0,-1 1 434 0 0,1 0 1 0 0,0-1 0 0 0,-1 1-1 0 0,1 0 1 0 0,0 0 0 0 0,0 0-1 0 0,0-1 1 0 0,0 1 0 0 0,0 0-1 0 0,0 0 1 0 0,0 0 0 0 0,0 1-1 0 0,1-1 1 0 0,-1 0 0 0 0,0 0-1 0 0,0 1 1 0 0,1-1 0 0 0,-1 0 0 0 0,3 0-1 0 0,-1 0-337 0 0,14-8-1058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56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11 919 0 0,'-78'-3'1069'0'0,"26"-5"9206"0"0,62 19-9339 0 0,14 18-101 0 0,44 38-1 0 0,-12-14-244 0 0,88 84 567 0 0,-12-13 70 0 0,-94-85-537 0 0,42 57 1 0 0,-71-83-559 0 0,0-1-1 0 0,-1 1 0 0 0,0 1 1 0 0,-2 0-1 0 0,1 0 0 0 0,-2 0 1 0 0,9 30-1 0 0,-13-36-78 0 0,0 0 0 0 0,0 0 0 0 0,0 0 0 0 0,-1 0 0 0 0,0 0 0 0 0,0 1 0 0 0,-1-1-1 0 0,0 0 1 0 0,-1-1 0 0 0,0 1 0 0 0,0 0 0 0 0,-1 0 0 0 0,0-1 0 0 0,0 1 0 0 0,0-1 0 0 0,-9 13 0 0 0,-13 13 38 0 0,-1-2 0 0 0,-43 41 0 0 0,31-41-245 0 0,28-23-301 0 0,0 0-1 0 0,0 1 1 0 0,-15 17-1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58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1625 9 11055 0 0,'0'0'852'0'0,"-8"-3"-456"0"0,2 1-203 0 0,0 1-1 0 0,0 0 1 0 0,0 0-1 0 0,0 0 0 0 0,0 1 1 0 0,0 0-1 0 0,0 0 1 0 0,-7 2-1 0 0,-50 10 61 0 0,57-11-264 0 0,-11 5-11 0 0,-1 0 1 0 0,2 1-1 0 0,-1 0 0 0 0,1 2 1 0 0,-21 14-1 0 0,-18 9-551 0 0,15-13-708 0 0,-81 28 0 0 0,-47-3 68 0 0,28-9 740 0 0,-109 22 598 0 0,248-57-166 0 0,-16 2 1288 0 0,15-4 304 0 0,9-3-988 0 0,10-5-447 0 0,1 1 1 0 0,0 1-1 0 0,0 1 0 0 0,1 0 0 0 0,-1 1 0 0 0,1 1 0 0 0,1 1 0 0 0,-1 1 0 0 0,0 1 0 0 0,34 0 1 0 0,-48 2-62 0 0,0 0 1 0 0,0 1-1 0 0,0 0 1 0 0,-1 0-1 0 0,1 0 1 0 0,0 1-1 0 0,-1 0 1 0 0,0 0-1 0 0,1 0 1 0 0,-1 0-1 0 0,0 1 1 0 0,0-1-1 0 0,0 1 1 0 0,4 4-1 0 0,-5-5-27 0 0,0 1 1 0 0,-1 1-1 0 0,1-1 0 0 0,-1 0 0 0 0,0 1 0 0 0,0-1 0 0 0,0 1 0 0 0,0 0 0 0 0,-1 0 0 0 0,1-1 0 0 0,-1 1 0 0 0,0 0 0 0 0,0 0 0 0 0,0 0 0 0 0,-1 1 0 0 0,1 6 0 0 0,-2 2-2 0 0,0-1 1 0 0,-1 0-1 0 0,0 1 0 0 0,0-1 0 0 0,-2 0 1 0 0,-6 17-1 0 0,-37 69 227 0 0,20-47 103 0 0,-437 909 2828 0 0,432-893-3095 0 0,-3-1 0 0 0,-3-2 0 0 0,-55 70 0 0 0,74-112-66 0 0,-1-1 0 0 0,0 0-1 0 0,-2-2 1 0 0,-38 27 0 0 0,58-44-21 0 0,-1-1 1 0 0,1 1 0 0 0,0 0-1 0 0,0-1 1 0 0,1 1 0 0 0,-1 0-1 0 0,-2 3 1 0 0,3-4 394 0 0,4-1-343 0 0,-1-1 0 0 0,0 1-1 0 0,0-1 1 0 0,0 0 0 0 0,0 0 0 0 0,0 1-1 0 0,0-1 1 0 0,3-3 0 0 0,4-1 88 0 0,178-60 307 0 0,5 15 47 0 0,-111 31-427 0 0,-57 13-1 0 0,78-17 2593 0 0,-102 25-3682 0 0,2 7 361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5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16 245 4143 0 0,'-7'5'371'0'0,"-2"-3"2498"0"0,22 0 159 0 0,0-3-2447 0 0,0 0-1 0 0,0-1 1 0 0,0 0-1 0 0,0-1 0 0 0,-1 0 1 0 0,1-1-1 0 0,14-6 1 0 0,5-2 98 0 0,240-68 2264 0 0,8-2-1821 0 0,-243 70-1344 0 0,26-8 265 0 0,-22 4-5632 0 0,-28 11-443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59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16 10191 0 0,'-6'-3'163'0'0,"0"1"0"0"0,1 0 0 0 0,-1 0-1 0 0,0 0 1 0 0,0 1 0 0 0,0 0 0 0 0,0 0 0 0 0,-1 0-1 0 0,-5 1 1 0 0,9 0-46 0 0,0 0 0 0 0,0 1 1 0 0,1-1-1 0 0,-1 1 0 0 0,0 0 0 0 0,0 0 0 0 0,1 0 0 0 0,-1 0 1 0 0,1 0-1 0 0,-1 1 0 0 0,1-1 0 0 0,-1 1 0 0 0,1-1 0 0 0,0 1 1 0 0,0 0-1 0 0,0 0 0 0 0,0 0 0 0 0,0 0 0 0 0,0 0 0 0 0,1 1 0 0 0,-4 4 1 0 0,0 4 75 0 0,0 0 0 0 0,0 0 0 0 0,1 0 0 0 0,1 1 0 0 0,0 0 0 0 0,0 0 0 0 0,-1 15 0 0 0,1 89 831 0 0,3-89-836 0 0,-3 60-3 0 0,-4 1 1 0 0,-36 169 0 0 0,27-187-2174 0 0,14-54 937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7:59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0 14279 0 0,'0'0'1103'0'0,"-2"2"-720"0"0,-16 24 690 0 0,0 2 1 0 0,2-1 0 0 0,-24 58 0 0 0,31-65-1089 0 0,-52 149 643 0 0,2-2-984 0 0,7-60-4306 0 0,45-91 2886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00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1 327 12495 0 0,'2'-13'165'0'0,"2"1"0"0"0,0 0 0 0 0,0 0 0 0 0,1 0 0 0 0,1 1 0 0 0,0-1 0 0 0,0 1 0 0 0,1 1 0 0 0,1-1-1 0 0,0 1 1 0 0,0 0 0 0 0,1 1 0 0 0,15-13 0 0 0,10-5 261 0 0,1 2-1 0 0,62-34 0 0 0,-88 54-372 0 0,3-2 140 0 0,0 1 0 0 0,1 0 0 0 0,0 1 0 0 0,0 1 0 0 0,0 0 0 0 0,0 1 0 0 0,0 0 0 0 0,1 1 0 0 0,25-1 0 0 0,-22 3 9 0 0,1 2 0 0 0,-1-1 0 0 0,0 2 0 0 0,-1 1 0 0 0,1 0 0 0 0,0 1 0 0 0,22 10 0 0 0,-24-9-64 0 0,0 0 0 0 0,0 2 0 0 0,-1 0 0 0 0,25 19 0 0 0,-35-24-93 0 0,0 0 1 0 0,-1 0 0 0 0,0 1 0 0 0,0-1-1 0 0,0 1 1 0 0,0 0 0 0 0,0 0 0 0 0,-1 0-1 0 0,0 0 1 0 0,1 0 0 0 0,-2 1 0 0 0,1-1-1 0 0,0 0 1 0 0,-1 1 0 0 0,0 0 0 0 0,0-1-1 0 0,0 1 1 0 0,-1 0 0 0 0,0-1 0 0 0,0 1-1 0 0,0 8 1 0 0,-2-3 9 0 0,0 0 0 0 0,-1-1 0 0 0,0 1-1 0 0,0-1 1 0 0,-1 1 0 0 0,0-1 0 0 0,-1 0 0 0 0,0 0 0 0 0,-1-1-1 0 0,1 1 1 0 0,-1-1 0 0 0,-1-1 0 0 0,-7 8 0 0 0,-13 10-7 0 0,0-1 0 0 0,-39 25 0 0 0,51-38-32 0 0,-167 110-260 0 0,144-99-59 0 0,-1-2 1 0 0,-81 29-1 0 0,47-24-1245 0 0,58-20 320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9T21:48:00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0 14335 0 0,'0'0'662'0'0,"-1"1"-18"0"0,-15 18-389 0 0,-1-2 1 0 0,0 0-1 0 0,-36 26 1 0 0,20-17 178 0 0,-14 12 330 0 0,1 3 1 0 0,-60 69 0 0 0,84-83-429 0 0,1 1 0 0 0,1 0 0 0 0,-26 52 1 0 0,40-68-273 0 0,1 1 0 0 0,0 0 0 0 0,1 1 0 0 0,0-1 0 0 0,-1 15 0 0 0,4-20-45 0 0,0 1 1 0 0,1 0-1 0 0,0 0 0 0 0,0 0 0 0 0,1 0 0 0 0,1 0 0 0 0,-1 0 0 0 0,6 15 1 0 0,-4-16-20 0 0,1-1 1 0 0,0 1 0 0 0,0 0 0 0 0,1-1-1 0 0,0 0 1 0 0,0 0 0 0 0,1-1 0 0 0,0 1 0 0 0,7 6-1 0 0,-8-9-1215 0 0,0 0 0 0 0,0-1 0 0 0,1 1 0 0 0,6 3 0 0 0,4-3-5331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10C8B-0EB0-44D4-9060-60A80363A8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4605F-3966-49BF-8940-CDFAA5EE1E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8F081-1521-44BC-A749-6B375F655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B1A05-4CC2-4FAA-A75D-E2041A536EA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C13A3-B99A-421B-910C-B9DE271CC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51847-71C1-4D8D-B782-EEC72F7D1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FEC23-1BDB-4887-BA61-0E2832446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741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7596F-0CCD-4C50-8398-E45C77988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99CC06-BAC3-4C9A-84DC-280EB649F2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38009-8727-46B4-9402-749910C5F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B1A05-4CC2-4FAA-A75D-E2041A536EA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60BBB-01A3-4E41-99B8-3BE0B9035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7DE77-36D6-4B9B-B5C1-EEF598832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FEC23-1BDB-4887-BA61-0E2832446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12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0AD7BA-771D-4905-A6F0-9C5FF13208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422AE4-6888-45A3-90E4-155A4D88DB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91A896-211F-4437-9FEE-06314E91F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B1A05-4CC2-4FAA-A75D-E2041A536EA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5C515-3B89-4104-919B-F50DD5897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C7820-5606-4273-9712-AD302648D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FEC23-1BDB-4887-BA61-0E2832446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348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FE6F1-C8AD-4BA3-BA11-DC1DC449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E86D3-2A8E-4598-A2EF-A2507CBB1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AED95-A59E-4FDB-82ED-AD2FC0FE1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B1A05-4CC2-4FAA-A75D-E2041A536EA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4F224-ED23-4913-ABDA-884940F11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F4E5E-0FD2-4005-A275-079ABD2B7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FEC23-1BDB-4887-BA61-0E2832446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82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D1B2A-1E36-4A98-88EE-4CE8656B6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8129A-2C63-48E9-8CAF-C51C25180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43BEF-0E8F-41EA-9A82-009F6C9DC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B1A05-4CC2-4FAA-A75D-E2041A536EA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16D39-D5FE-4331-9633-12C467861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77FC9-6244-4294-B8DA-0B5D7580E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FEC23-1BDB-4887-BA61-0E2832446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96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CD3FD-22AB-4947-AB56-DB6ED8C35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72B4B-A9BB-4E26-ABE0-442F579C6C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34C6B5-E544-41AF-B86F-1E2369CEC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1DA5C6-0230-4B62-9E8C-D689C38EC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B1A05-4CC2-4FAA-A75D-E2041A536EA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37B44B-88F1-4229-A730-77F1EB0B9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503B-149D-4BEE-B064-C50EAB337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FEC23-1BDB-4887-BA61-0E2832446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877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34AC6-C38A-486E-950B-EF4DD6787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CA5CE-E0EE-4E14-8F3B-11261FCDE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90C830-57E6-4D77-9F23-D935677DE4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35E252-A77B-40B1-81E5-7CBC8E56F0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6CC944-6CCA-4D80-AD72-925EF5E9EB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743EB7-1D89-4630-AA51-A483B80B8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B1A05-4CC2-4FAA-A75D-E2041A536EA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141E3E-A719-4698-889F-230DAF694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294996-181C-4F02-8DA5-520F93764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FEC23-1BDB-4887-BA61-0E2832446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57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52CF-5050-4BCD-A67E-8BD9AFE24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59FD2F-BE45-43B2-A9A7-6F5DA0135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B1A05-4CC2-4FAA-A75D-E2041A536EA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01658B-7C7C-451B-B853-8ED5C36C4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E36A14-3806-405A-84FF-316A255E2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FEC23-1BDB-4887-BA61-0E2832446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890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DF489E-B143-4211-AFD0-3B59C34C8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B1A05-4CC2-4FAA-A75D-E2041A536EA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148821-66EF-4755-BD7E-54D94BE90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829B2-F5B9-42D6-96E9-8F2B225F6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FEC23-1BDB-4887-BA61-0E2832446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85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B0681-710A-48DB-8B73-0E09FA731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8CE83-87CE-4190-BFE2-E3B0B375A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E17489-1B54-42BD-87C5-5E80B3DA51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8463F2-E30E-42CF-95FA-945958223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B1A05-4CC2-4FAA-A75D-E2041A536EA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92509F-1678-4408-A366-E89292EF3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CFB41-A37F-4DC2-867C-1080DC76F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FEC23-1BDB-4887-BA61-0E2832446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87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F83B9-7B0B-4991-B918-72ED163B5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B8314B-24F7-49A7-ABC6-B5CEE741F0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1A3151-3874-45C9-BAF9-568FDFC1EC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E58ECA-68C2-4028-AE4E-B3DCE430F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B1A05-4CC2-4FAA-A75D-E2041A536EA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257F7-B83A-4A77-9302-B87259ED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AAAE3D-6465-4C59-B7E9-80B3FF9C9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FEC23-1BDB-4887-BA61-0E2832446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11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E6F802-1A21-4ECC-A609-4340FCA84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7F4B93-57A5-4F87-A47F-F3BB0C66AB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F50ED-5E9C-41F2-93CF-E64E6A7970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B1A05-4CC2-4FAA-A75D-E2041A536EA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D2780C-EBE8-4A14-8C34-B4A5A9801E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F5D62-066F-4513-9E64-C47EA1E0A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3FEC23-1BDB-4887-BA61-0E2832446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858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07.png"/><Relationship Id="rId299" Type="http://schemas.openxmlformats.org/officeDocument/2006/relationships/customXml" Target="../ink/ink1865.xml"/><Relationship Id="rId21" Type="http://schemas.openxmlformats.org/officeDocument/2006/relationships/image" Target="../media/image2759.png"/><Relationship Id="rId63" Type="http://schemas.openxmlformats.org/officeDocument/2006/relationships/image" Target="../media/image2780.png"/><Relationship Id="rId159" Type="http://schemas.openxmlformats.org/officeDocument/2006/relationships/customXml" Target="../ink/ink1795.xml"/><Relationship Id="rId324" Type="http://schemas.openxmlformats.org/officeDocument/2006/relationships/image" Target="../media/image2908.png"/><Relationship Id="rId366" Type="http://schemas.openxmlformats.org/officeDocument/2006/relationships/image" Target="../media/image2929.png"/><Relationship Id="rId170" Type="http://schemas.openxmlformats.org/officeDocument/2006/relationships/image" Target="../media/image2832.png"/><Relationship Id="rId226" Type="http://schemas.openxmlformats.org/officeDocument/2006/relationships/image" Target="../media/image2860.png"/><Relationship Id="rId268" Type="http://schemas.openxmlformats.org/officeDocument/2006/relationships/image" Target="../media/image2880.png"/><Relationship Id="rId32" Type="http://schemas.openxmlformats.org/officeDocument/2006/relationships/customXml" Target="../ink/ink1731.xml"/><Relationship Id="rId74" Type="http://schemas.openxmlformats.org/officeDocument/2006/relationships/customXml" Target="../ink/ink1752.xml"/><Relationship Id="rId128" Type="http://schemas.openxmlformats.org/officeDocument/2006/relationships/customXml" Target="../ink/ink1779.xml"/><Relationship Id="rId335" Type="http://schemas.openxmlformats.org/officeDocument/2006/relationships/customXml" Target="../ink/ink1883.xml"/><Relationship Id="rId377" Type="http://schemas.openxmlformats.org/officeDocument/2006/relationships/customXml" Target="../ink/ink1904.xml"/><Relationship Id="rId5" Type="http://schemas.openxmlformats.org/officeDocument/2006/relationships/image" Target="../media/image2751.png"/><Relationship Id="rId181" Type="http://schemas.openxmlformats.org/officeDocument/2006/relationships/customXml" Target="../ink/ink1806.xml"/><Relationship Id="rId237" Type="http://schemas.openxmlformats.org/officeDocument/2006/relationships/customXml" Target="../ink/ink1834.xml"/><Relationship Id="rId402" Type="http://schemas.openxmlformats.org/officeDocument/2006/relationships/image" Target="../media/image2947.png"/><Relationship Id="rId279" Type="http://schemas.openxmlformats.org/officeDocument/2006/relationships/customXml" Target="../ink/ink1855.xml"/><Relationship Id="rId43" Type="http://schemas.openxmlformats.org/officeDocument/2006/relationships/image" Target="../media/image2770.png"/><Relationship Id="rId139" Type="http://schemas.openxmlformats.org/officeDocument/2006/relationships/customXml" Target="../ink/ink1785.xml"/><Relationship Id="rId290" Type="http://schemas.openxmlformats.org/officeDocument/2006/relationships/image" Target="../media/image2891.png"/><Relationship Id="rId304" Type="http://schemas.openxmlformats.org/officeDocument/2006/relationships/image" Target="../media/image2898.png"/><Relationship Id="rId346" Type="http://schemas.openxmlformats.org/officeDocument/2006/relationships/image" Target="../media/image2919.png"/><Relationship Id="rId388" Type="http://schemas.openxmlformats.org/officeDocument/2006/relationships/image" Target="../media/image2940.png"/><Relationship Id="rId85" Type="http://schemas.openxmlformats.org/officeDocument/2006/relationships/image" Target="../media/image2791.png"/><Relationship Id="rId150" Type="http://schemas.openxmlformats.org/officeDocument/2006/relationships/image" Target="../media/image2822.png"/><Relationship Id="rId192" Type="http://schemas.openxmlformats.org/officeDocument/2006/relationships/image" Target="../media/image2843.png"/><Relationship Id="rId206" Type="http://schemas.openxmlformats.org/officeDocument/2006/relationships/image" Target="../media/image2850.png"/><Relationship Id="rId413" Type="http://schemas.openxmlformats.org/officeDocument/2006/relationships/customXml" Target="../ink/ink1922.xml"/><Relationship Id="rId248" Type="http://schemas.openxmlformats.org/officeDocument/2006/relationships/image" Target="../media/image2871.png"/><Relationship Id="rId12" Type="http://schemas.openxmlformats.org/officeDocument/2006/relationships/customXml" Target="../ink/ink1721.xml"/><Relationship Id="rId108" Type="http://schemas.openxmlformats.org/officeDocument/2006/relationships/customXml" Target="../ink/ink1769.xml"/><Relationship Id="rId315" Type="http://schemas.openxmlformats.org/officeDocument/2006/relationships/customXml" Target="../ink/ink1873.xml"/><Relationship Id="rId357" Type="http://schemas.openxmlformats.org/officeDocument/2006/relationships/customXml" Target="../ink/ink1894.xml"/><Relationship Id="rId54" Type="http://schemas.openxmlformats.org/officeDocument/2006/relationships/customXml" Target="../ink/ink1742.xml"/><Relationship Id="rId96" Type="http://schemas.openxmlformats.org/officeDocument/2006/relationships/customXml" Target="../ink/ink1763.xml"/><Relationship Id="rId161" Type="http://schemas.openxmlformats.org/officeDocument/2006/relationships/customXml" Target="../ink/ink1796.xml"/><Relationship Id="rId217" Type="http://schemas.openxmlformats.org/officeDocument/2006/relationships/customXml" Target="../ink/ink1824.xml"/><Relationship Id="rId399" Type="http://schemas.openxmlformats.org/officeDocument/2006/relationships/customXml" Target="../ink/ink1915.xml"/><Relationship Id="rId259" Type="http://schemas.openxmlformats.org/officeDocument/2006/relationships/customXml" Target="../ink/ink1845.xml"/><Relationship Id="rId23" Type="http://schemas.openxmlformats.org/officeDocument/2006/relationships/image" Target="../media/image2760.png"/><Relationship Id="rId119" Type="http://schemas.openxmlformats.org/officeDocument/2006/relationships/image" Target="../media/image2808.png"/><Relationship Id="rId270" Type="http://schemas.openxmlformats.org/officeDocument/2006/relationships/image" Target="../media/image2881.png"/><Relationship Id="rId326" Type="http://schemas.openxmlformats.org/officeDocument/2006/relationships/image" Target="../media/image2909.png"/><Relationship Id="rId65" Type="http://schemas.openxmlformats.org/officeDocument/2006/relationships/image" Target="../media/image2781.png"/><Relationship Id="rId130" Type="http://schemas.openxmlformats.org/officeDocument/2006/relationships/customXml" Target="../ink/ink1780.xml"/><Relationship Id="rId368" Type="http://schemas.openxmlformats.org/officeDocument/2006/relationships/image" Target="../media/image2930.png"/><Relationship Id="rId172" Type="http://schemas.openxmlformats.org/officeDocument/2006/relationships/image" Target="../media/image2833.png"/><Relationship Id="rId228" Type="http://schemas.openxmlformats.org/officeDocument/2006/relationships/image" Target="../media/image2861.png"/><Relationship Id="rId281" Type="http://schemas.openxmlformats.org/officeDocument/2006/relationships/customXml" Target="../ink/ink1856.xml"/><Relationship Id="rId337" Type="http://schemas.openxmlformats.org/officeDocument/2006/relationships/customXml" Target="../ink/ink1884.xml"/><Relationship Id="rId34" Type="http://schemas.openxmlformats.org/officeDocument/2006/relationships/customXml" Target="../ink/ink1732.xml"/><Relationship Id="rId76" Type="http://schemas.openxmlformats.org/officeDocument/2006/relationships/customXml" Target="../ink/ink1753.xml"/><Relationship Id="rId141" Type="http://schemas.openxmlformats.org/officeDocument/2006/relationships/customXml" Target="../ink/ink1786.xml"/><Relationship Id="rId379" Type="http://schemas.openxmlformats.org/officeDocument/2006/relationships/customXml" Target="../ink/ink1905.xml"/><Relationship Id="rId7" Type="http://schemas.openxmlformats.org/officeDocument/2006/relationships/image" Target="../media/image2752.png"/><Relationship Id="rId183" Type="http://schemas.openxmlformats.org/officeDocument/2006/relationships/customXml" Target="../ink/ink1807.xml"/><Relationship Id="rId239" Type="http://schemas.openxmlformats.org/officeDocument/2006/relationships/customXml" Target="../ink/ink1835.xml"/><Relationship Id="rId390" Type="http://schemas.openxmlformats.org/officeDocument/2006/relationships/image" Target="../media/image2941.png"/><Relationship Id="rId404" Type="http://schemas.openxmlformats.org/officeDocument/2006/relationships/image" Target="../media/image2948.png"/><Relationship Id="rId250" Type="http://schemas.openxmlformats.org/officeDocument/2006/relationships/image" Target="../media/image2872.png"/><Relationship Id="rId292" Type="http://schemas.openxmlformats.org/officeDocument/2006/relationships/image" Target="../media/image2892.png"/><Relationship Id="rId306" Type="http://schemas.openxmlformats.org/officeDocument/2006/relationships/image" Target="../media/image2899.png"/><Relationship Id="rId45" Type="http://schemas.openxmlformats.org/officeDocument/2006/relationships/image" Target="../media/image2771.png"/><Relationship Id="rId87" Type="http://schemas.openxmlformats.org/officeDocument/2006/relationships/image" Target="../media/image2792.png"/><Relationship Id="rId110" Type="http://schemas.openxmlformats.org/officeDocument/2006/relationships/customXml" Target="../ink/ink1770.xml"/><Relationship Id="rId348" Type="http://schemas.openxmlformats.org/officeDocument/2006/relationships/image" Target="../media/image2920.png"/><Relationship Id="rId152" Type="http://schemas.openxmlformats.org/officeDocument/2006/relationships/image" Target="../media/image2823.png"/><Relationship Id="rId194" Type="http://schemas.openxmlformats.org/officeDocument/2006/relationships/image" Target="../media/image2844.png"/><Relationship Id="rId208" Type="http://schemas.openxmlformats.org/officeDocument/2006/relationships/image" Target="../media/image2851.png"/><Relationship Id="rId261" Type="http://schemas.openxmlformats.org/officeDocument/2006/relationships/customXml" Target="../ink/ink1846.xml"/><Relationship Id="rId14" Type="http://schemas.openxmlformats.org/officeDocument/2006/relationships/customXml" Target="../ink/ink1722.xml"/><Relationship Id="rId56" Type="http://schemas.openxmlformats.org/officeDocument/2006/relationships/customXml" Target="../ink/ink1743.xml"/><Relationship Id="rId317" Type="http://schemas.openxmlformats.org/officeDocument/2006/relationships/customXml" Target="../ink/ink1874.xml"/><Relationship Id="rId359" Type="http://schemas.openxmlformats.org/officeDocument/2006/relationships/customXml" Target="../ink/ink1895.xml"/><Relationship Id="rId98" Type="http://schemas.openxmlformats.org/officeDocument/2006/relationships/customXml" Target="../ink/ink1764.xml"/><Relationship Id="rId121" Type="http://schemas.openxmlformats.org/officeDocument/2006/relationships/image" Target="../media/image2809.png"/><Relationship Id="rId163" Type="http://schemas.openxmlformats.org/officeDocument/2006/relationships/customXml" Target="../ink/ink1797.xml"/><Relationship Id="rId219" Type="http://schemas.openxmlformats.org/officeDocument/2006/relationships/customXml" Target="../ink/ink1825.xml"/><Relationship Id="rId370" Type="http://schemas.openxmlformats.org/officeDocument/2006/relationships/image" Target="../media/image2931.png"/><Relationship Id="rId230" Type="http://schemas.openxmlformats.org/officeDocument/2006/relationships/image" Target="../media/image2862.png"/><Relationship Id="rId25" Type="http://schemas.openxmlformats.org/officeDocument/2006/relationships/image" Target="../media/image2761.png"/><Relationship Id="rId67" Type="http://schemas.openxmlformats.org/officeDocument/2006/relationships/image" Target="../media/image2782.png"/><Relationship Id="rId272" Type="http://schemas.openxmlformats.org/officeDocument/2006/relationships/image" Target="../media/image2882.png"/><Relationship Id="rId328" Type="http://schemas.openxmlformats.org/officeDocument/2006/relationships/image" Target="../media/image2910.png"/><Relationship Id="rId132" Type="http://schemas.openxmlformats.org/officeDocument/2006/relationships/customXml" Target="../ink/ink1781.xml"/><Relationship Id="rId174" Type="http://schemas.openxmlformats.org/officeDocument/2006/relationships/image" Target="../media/image2834.png"/><Relationship Id="rId381" Type="http://schemas.openxmlformats.org/officeDocument/2006/relationships/customXml" Target="../ink/ink1906.xml"/><Relationship Id="rId241" Type="http://schemas.openxmlformats.org/officeDocument/2006/relationships/customXml" Target="../ink/ink1836.xml"/><Relationship Id="rId36" Type="http://schemas.openxmlformats.org/officeDocument/2006/relationships/customXml" Target="../ink/ink1733.xml"/><Relationship Id="rId283" Type="http://schemas.openxmlformats.org/officeDocument/2006/relationships/customXml" Target="../ink/ink1857.xml"/><Relationship Id="rId339" Type="http://schemas.openxmlformats.org/officeDocument/2006/relationships/customXml" Target="../ink/ink1885.xml"/><Relationship Id="rId78" Type="http://schemas.openxmlformats.org/officeDocument/2006/relationships/customXml" Target="../ink/ink1754.xml"/><Relationship Id="rId101" Type="http://schemas.openxmlformats.org/officeDocument/2006/relationships/image" Target="../media/image2799.png"/><Relationship Id="rId143" Type="http://schemas.openxmlformats.org/officeDocument/2006/relationships/customXml" Target="../ink/ink1787.xml"/><Relationship Id="rId185" Type="http://schemas.openxmlformats.org/officeDocument/2006/relationships/customXml" Target="../ink/ink1808.xml"/><Relationship Id="rId350" Type="http://schemas.openxmlformats.org/officeDocument/2006/relationships/image" Target="../media/image2921.png"/><Relationship Id="rId406" Type="http://schemas.openxmlformats.org/officeDocument/2006/relationships/image" Target="../media/image2949.png"/><Relationship Id="rId9" Type="http://schemas.openxmlformats.org/officeDocument/2006/relationships/image" Target="../media/image2753.png"/><Relationship Id="rId210" Type="http://schemas.openxmlformats.org/officeDocument/2006/relationships/image" Target="../media/image2852.png"/><Relationship Id="rId392" Type="http://schemas.openxmlformats.org/officeDocument/2006/relationships/image" Target="../media/image2942.png"/><Relationship Id="rId252" Type="http://schemas.openxmlformats.org/officeDocument/2006/relationships/image" Target="../media/image69.png"/><Relationship Id="rId294" Type="http://schemas.openxmlformats.org/officeDocument/2006/relationships/image" Target="../media/image2893.png"/><Relationship Id="rId308" Type="http://schemas.openxmlformats.org/officeDocument/2006/relationships/image" Target="../media/image2900.png"/><Relationship Id="rId47" Type="http://schemas.openxmlformats.org/officeDocument/2006/relationships/image" Target="../media/image2772.png"/><Relationship Id="rId89" Type="http://schemas.openxmlformats.org/officeDocument/2006/relationships/image" Target="../media/image2793.png"/><Relationship Id="rId112" Type="http://schemas.openxmlformats.org/officeDocument/2006/relationships/customXml" Target="../ink/ink1771.xml"/><Relationship Id="rId154" Type="http://schemas.openxmlformats.org/officeDocument/2006/relationships/image" Target="../media/image2824.png"/><Relationship Id="rId361" Type="http://schemas.openxmlformats.org/officeDocument/2006/relationships/customXml" Target="../ink/ink1896.xml"/><Relationship Id="rId196" Type="http://schemas.openxmlformats.org/officeDocument/2006/relationships/image" Target="../media/image2845.png"/><Relationship Id="rId16" Type="http://schemas.openxmlformats.org/officeDocument/2006/relationships/customXml" Target="../ink/ink1723.xml"/><Relationship Id="rId221" Type="http://schemas.openxmlformats.org/officeDocument/2006/relationships/customXml" Target="../ink/ink1826.xml"/><Relationship Id="rId263" Type="http://schemas.openxmlformats.org/officeDocument/2006/relationships/customXml" Target="../ink/ink1847.xml"/><Relationship Id="rId319" Type="http://schemas.openxmlformats.org/officeDocument/2006/relationships/customXml" Target="../ink/ink1875.xml"/><Relationship Id="rId58" Type="http://schemas.openxmlformats.org/officeDocument/2006/relationships/customXml" Target="../ink/ink1744.xml"/><Relationship Id="rId123" Type="http://schemas.openxmlformats.org/officeDocument/2006/relationships/image" Target="../media/image332.png"/><Relationship Id="rId330" Type="http://schemas.openxmlformats.org/officeDocument/2006/relationships/image" Target="../media/image2911.png"/><Relationship Id="rId165" Type="http://schemas.openxmlformats.org/officeDocument/2006/relationships/customXml" Target="../ink/ink1798.xml"/><Relationship Id="rId372" Type="http://schemas.openxmlformats.org/officeDocument/2006/relationships/image" Target="../media/image2932.png"/><Relationship Id="rId232" Type="http://schemas.openxmlformats.org/officeDocument/2006/relationships/image" Target="../media/image2863.png"/><Relationship Id="rId274" Type="http://schemas.openxmlformats.org/officeDocument/2006/relationships/image" Target="../media/image2883.png"/><Relationship Id="rId27" Type="http://schemas.openxmlformats.org/officeDocument/2006/relationships/image" Target="../media/image2762.png"/><Relationship Id="rId69" Type="http://schemas.openxmlformats.org/officeDocument/2006/relationships/image" Target="../media/image2783.png"/><Relationship Id="rId134" Type="http://schemas.openxmlformats.org/officeDocument/2006/relationships/customXml" Target="../ink/ink1782.xml"/><Relationship Id="rId80" Type="http://schemas.openxmlformats.org/officeDocument/2006/relationships/customXml" Target="../ink/ink1755.xml"/><Relationship Id="rId155" Type="http://schemas.openxmlformats.org/officeDocument/2006/relationships/customXml" Target="../ink/ink1793.xml"/><Relationship Id="rId176" Type="http://schemas.openxmlformats.org/officeDocument/2006/relationships/image" Target="../media/image2835.png"/><Relationship Id="rId197" Type="http://schemas.openxmlformats.org/officeDocument/2006/relationships/customXml" Target="../ink/ink1814.xml"/><Relationship Id="rId341" Type="http://schemas.openxmlformats.org/officeDocument/2006/relationships/customXml" Target="../ink/ink1886.xml"/><Relationship Id="rId362" Type="http://schemas.openxmlformats.org/officeDocument/2006/relationships/image" Target="../media/image2927.png"/><Relationship Id="rId383" Type="http://schemas.openxmlformats.org/officeDocument/2006/relationships/customXml" Target="../ink/ink1907.xml"/><Relationship Id="rId201" Type="http://schemas.openxmlformats.org/officeDocument/2006/relationships/customXml" Target="../ink/ink1816.xml"/><Relationship Id="rId222" Type="http://schemas.openxmlformats.org/officeDocument/2006/relationships/image" Target="../media/image2858.png"/><Relationship Id="rId243" Type="http://schemas.openxmlformats.org/officeDocument/2006/relationships/customXml" Target="../ink/ink1837.xml"/><Relationship Id="rId264" Type="http://schemas.openxmlformats.org/officeDocument/2006/relationships/image" Target="../media/image2878.png"/><Relationship Id="rId285" Type="http://schemas.openxmlformats.org/officeDocument/2006/relationships/customXml" Target="../ink/ink1858.xml"/><Relationship Id="rId17" Type="http://schemas.openxmlformats.org/officeDocument/2006/relationships/image" Target="../media/image2757.png"/><Relationship Id="rId38" Type="http://schemas.openxmlformats.org/officeDocument/2006/relationships/customXml" Target="../ink/ink1734.xml"/><Relationship Id="rId59" Type="http://schemas.openxmlformats.org/officeDocument/2006/relationships/image" Target="../media/image2778.png"/><Relationship Id="rId103" Type="http://schemas.openxmlformats.org/officeDocument/2006/relationships/image" Target="../media/image2800.png"/><Relationship Id="rId124" Type="http://schemas.openxmlformats.org/officeDocument/2006/relationships/customXml" Target="../ink/ink1777.xml"/><Relationship Id="rId310" Type="http://schemas.openxmlformats.org/officeDocument/2006/relationships/image" Target="../media/image2901.png"/><Relationship Id="rId70" Type="http://schemas.openxmlformats.org/officeDocument/2006/relationships/customXml" Target="../ink/ink1750.xml"/><Relationship Id="rId91" Type="http://schemas.openxmlformats.org/officeDocument/2006/relationships/image" Target="../media/image2794.png"/><Relationship Id="rId145" Type="http://schemas.openxmlformats.org/officeDocument/2006/relationships/customXml" Target="../ink/ink1788.xml"/><Relationship Id="rId166" Type="http://schemas.openxmlformats.org/officeDocument/2006/relationships/image" Target="../media/image2830.png"/><Relationship Id="rId187" Type="http://schemas.openxmlformats.org/officeDocument/2006/relationships/customXml" Target="../ink/ink1809.xml"/><Relationship Id="rId331" Type="http://schemas.openxmlformats.org/officeDocument/2006/relationships/customXml" Target="../ink/ink1881.xml"/><Relationship Id="rId352" Type="http://schemas.openxmlformats.org/officeDocument/2006/relationships/image" Target="../media/image2922.png"/><Relationship Id="rId373" Type="http://schemas.openxmlformats.org/officeDocument/2006/relationships/customXml" Target="../ink/ink1902.xml"/><Relationship Id="rId394" Type="http://schemas.openxmlformats.org/officeDocument/2006/relationships/image" Target="../media/image2943.png"/><Relationship Id="rId408" Type="http://schemas.openxmlformats.org/officeDocument/2006/relationships/image" Target="../media/image2950.png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2853.png"/><Relationship Id="rId233" Type="http://schemas.openxmlformats.org/officeDocument/2006/relationships/customXml" Target="../ink/ink1832.xml"/><Relationship Id="rId254" Type="http://schemas.openxmlformats.org/officeDocument/2006/relationships/image" Target="../media/image2873.png"/><Relationship Id="rId28" Type="http://schemas.openxmlformats.org/officeDocument/2006/relationships/customXml" Target="../ink/ink1729.xml"/><Relationship Id="rId49" Type="http://schemas.openxmlformats.org/officeDocument/2006/relationships/image" Target="../media/image2773.png"/><Relationship Id="rId114" Type="http://schemas.openxmlformats.org/officeDocument/2006/relationships/customXml" Target="../ink/ink1772.xml"/><Relationship Id="rId275" Type="http://schemas.openxmlformats.org/officeDocument/2006/relationships/customXml" Target="../ink/ink1853.xml"/><Relationship Id="rId296" Type="http://schemas.openxmlformats.org/officeDocument/2006/relationships/image" Target="../media/image2894.png"/><Relationship Id="rId300" Type="http://schemas.openxmlformats.org/officeDocument/2006/relationships/image" Target="../media/image2896.png"/><Relationship Id="rId60" Type="http://schemas.openxmlformats.org/officeDocument/2006/relationships/customXml" Target="../ink/ink1745.xml"/><Relationship Id="rId81" Type="http://schemas.openxmlformats.org/officeDocument/2006/relationships/image" Target="../media/image2789.png"/><Relationship Id="rId135" Type="http://schemas.openxmlformats.org/officeDocument/2006/relationships/image" Target="../media/image2815.png"/><Relationship Id="rId156" Type="http://schemas.openxmlformats.org/officeDocument/2006/relationships/image" Target="../media/image2825.png"/><Relationship Id="rId177" Type="http://schemas.openxmlformats.org/officeDocument/2006/relationships/customXml" Target="../ink/ink1804.xml"/><Relationship Id="rId198" Type="http://schemas.openxmlformats.org/officeDocument/2006/relationships/image" Target="../media/image2846.png"/><Relationship Id="rId321" Type="http://schemas.openxmlformats.org/officeDocument/2006/relationships/customXml" Target="../ink/ink1876.xml"/><Relationship Id="rId342" Type="http://schemas.openxmlformats.org/officeDocument/2006/relationships/image" Target="../media/image2917.png"/><Relationship Id="rId363" Type="http://schemas.openxmlformats.org/officeDocument/2006/relationships/customXml" Target="../ink/ink1897.xml"/><Relationship Id="rId384" Type="http://schemas.openxmlformats.org/officeDocument/2006/relationships/image" Target="../media/image2938.png"/><Relationship Id="rId202" Type="http://schemas.openxmlformats.org/officeDocument/2006/relationships/image" Target="../media/image2848.png"/><Relationship Id="rId223" Type="http://schemas.openxmlformats.org/officeDocument/2006/relationships/customXml" Target="../ink/ink1827.xml"/><Relationship Id="rId244" Type="http://schemas.openxmlformats.org/officeDocument/2006/relationships/image" Target="../media/image2869.png"/><Relationship Id="rId18" Type="http://schemas.openxmlformats.org/officeDocument/2006/relationships/customXml" Target="../ink/ink1724.xml"/><Relationship Id="rId39" Type="http://schemas.openxmlformats.org/officeDocument/2006/relationships/image" Target="../media/image2768.png"/><Relationship Id="rId265" Type="http://schemas.openxmlformats.org/officeDocument/2006/relationships/customXml" Target="../ink/ink1848.xml"/><Relationship Id="rId286" Type="http://schemas.openxmlformats.org/officeDocument/2006/relationships/image" Target="../media/image2889.png"/><Relationship Id="rId50" Type="http://schemas.openxmlformats.org/officeDocument/2006/relationships/customXml" Target="../ink/ink1740.xml"/><Relationship Id="rId104" Type="http://schemas.openxmlformats.org/officeDocument/2006/relationships/customXml" Target="../ink/ink1767.xml"/><Relationship Id="rId125" Type="http://schemas.openxmlformats.org/officeDocument/2006/relationships/image" Target="../media/image2810.png"/><Relationship Id="rId146" Type="http://schemas.openxmlformats.org/officeDocument/2006/relationships/image" Target="../media/image2820.png"/><Relationship Id="rId167" Type="http://schemas.openxmlformats.org/officeDocument/2006/relationships/customXml" Target="../ink/ink1799.xml"/><Relationship Id="rId188" Type="http://schemas.openxmlformats.org/officeDocument/2006/relationships/image" Target="../media/image2841.png"/><Relationship Id="rId311" Type="http://schemas.openxmlformats.org/officeDocument/2006/relationships/customXml" Target="../ink/ink1871.xml"/><Relationship Id="rId332" Type="http://schemas.openxmlformats.org/officeDocument/2006/relationships/image" Target="../media/image2912.png"/><Relationship Id="rId353" Type="http://schemas.openxmlformats.org/officeDocument/2006/relationships/customXml" Target="../ink/ink1892.xml"/><Relationship Id="rId374" Type="http://schemas.openxmlformats.org/officeDocument/2006/relationships/image" Target="../media/image2933.png"/><Relationship Id="rId395" Type="http://schemas.openxmlformats.org/officeDocument/2006/relationships/customXml" Target="../ink/ink1913.xml"/><Relationship Id="rId409" Type="http://schemas.openxmlformats.org/officeDocument/2006/relationships/customXml" Target="../ink/ink1920.xml"/><Relationship Id="rId71" Type="http://schemas.openxmlformats.org/officeDocument/2006/relationships/image" Target="../media/image2784.png"/><Relationship Id="rId92" Type="http://schemas.openxmlformats.org/officeDocument/2006/relationships/customXml" Target="../ink/ink1761.xml"/><Relationship Id="rId213" Type="http://schemas.openxmlformats.org/officeDocument/2006/relationships/customXml" Target="../ink/ink1822.xml"/><Relationship Id="rId234" Type="http://schemas.openxmlformats.org/officeDocument/2006/relationships/image" Target="../media/image2864.png"/><Relationship Id="rId2" Type="http://schemas.openxmlformats.org/officeDocument/2006/relationships/customXml" Target="../ink/ink1716.xml"/><Relationship Id="rId29" Type="http://schemas.openxmlformats.org/officeDocument/2006/relationships/image" Target="../media/image2763.png"/><Relationship Id="rId255" Type="http://schemas.openxmlformats.org/officeDocument/2006/relationships/customXml" Target="../ink/ink1843.xml"/><Relationship Id="rId276" Type="http://schemas.openxmlformats.org/officeDocument/2006/relationships/image" Target="../media/image2884.png"/><Relationship Id="rId297" Type="http://schemas.openxmlformats.org/officeDocument/2006/relationships/customXml" Target="../ink/ink1864.xml"/><Relationship Id="rId40" Type="http://schemas.openxmlformats.org/officeDocument/2006/relationships/customXml" Target="../ink/ink1735.xml"/><Relationship Id="rId115" Type="http://schemas.openxmlformats.org/officeDocument/2006/relationships/image" Target="../media/image2806.png"/><Relationship Id="rId136" Type="http://schemas.openxmlformats.org/officeDocument/2006/relationships/customXml" Target="../ink/ink1783.xml"/><Relationship Id="rId157" Type="http://schemas.openxmlformats.org/officeDocument/2006/relationships/customXml" Target="../ink/ink1794.xml"/><Relationship Id="rId178" Type="http://schemas.openxmlformats.org/officeDocument/2006/relationships/image" Target="../media/image2836.png"/><Relationship Id="rId301" Type="http://schemas.openxmlformats.org/officeDocument/2006/relationships/customXml" Target="../ink/ink1866.xml"/><Relationship Id="rId322" Type="http://schemas.openxmlformats.org/officeDocument/2006/relationships/image" Target="../media/image2907.png"/><Relationship Id="rId343" Type="http://schemas.openxmlformats.org/officeDocument/2006/relationships/customXml" Target="../ink/ink1887.xml"/><Relationship Id="rId364" Type="http://schemas.openxmlformats.org/officeDocument/2006/relationships/image" Target="../media/image2928.png"/><Relationship Id="rId61" Type="http://schemas.openxmlformats.org/officeDocument/2006/relationships/image" Target="../media/image2779.png"/><Relationship Id="rId82" Type="http://schemas.openxmlformats.org/officeDocument/2006/relationships/customXml" Target="../ink/ink1756.xml"/><Relationship Id="rId199" Type="http://schemas.openxmlformats.org/officeDocument/2006/relationships/customXml" Target="../ink/ink1815.xml"/><Relationship Id="rId203" Type="http://schemas.openxmlformats.org/officeDocument/2006/relationships/customXml" Target="../ink/ink1817.xml"/><Relationship Id="rId385" Type="http://schemas.openxmlformats.org/officeDocument/2006/relationships/customXml" Target="../ink/ink1908.xml"/><Relationship Id="rId19" Type="http://schemas.openxmlformats.org/officeDocument/2006/relationships/image" Target="../media/image2758.png"/><Relationship Id="rId224" Type="http://schemas.openxmlformats.org/officeDocument/2006/relationships/image" Target="../media/image2859.png"/><Relationship Id="rId245" Type="http://schemas.openxmlformats.org/officeDocument/2006/relationships/customXml" Target="../ink/ink1838.xml"/><Relationship Id="rId266" Type="http://schemas.openxmlformats.org/officeDocument/2006/relationships/image" Target="../media/image2879.png"/><Relationship Id="rId287" Type="http://schemas.openxmlformats.org/officeDocument/2006/relationships/customXml" Target="../ink/ink1859.xml"/><Relationship Id="rId410" Type="http://schemas.openxmlformats.org/officeDocument/2006/relationships/image" Target="../media/image2951.png"/><Relationship Id="rId30" Type="http://schemas.openxmlformats.org/officeDocument/2006/relationships/customXml" Target="../ink/ink1730.xml"/><Relationship Id="rId105" Type="http://schemas.openxmlformats.org/officeDocument/2006/relationships/image" Target="../media/image2801.png"/><Relationship Id="rId126" Type="http://schemas.openxmlformats.org/officeDocument/2006/relationships/customXml" Target="../ink/ink1778.xml"/><Relationship Id="rId147" Type="http://schemas.openxmlformats.org/officeDocument/2006/relationships/customXml" Target="../ink/ink1789.xml"/><Relationship Id="rId168" Type="http://schemas.openxmlformats.org/officeDocument/2006/relationships/image" Target="../media/image2831.png"/><Relationship Id="rId312" Type="http://schemas.openxmlformats.org/officeDocument/2006/relationships/image" Target="../media/image2902.png"/><Relationship Id="rId333" Type="http://schemas.openxmlformats.org/officeDocument/2006/relationships/customXml" Target="../ink/ink1882.xml"/><Relationship Id="rId354" Type="http://schemas.openxmlformats.org/officeDocument/2006/relationships/image" Target="../media/image2923.png"/><Relationship Id="rId51" Type="http://schemas.openxmlformats.org/officeDocument/2006/relationships/image" Target="../media/image2774.png"/><Relationship Id="rId72" Type="http://schemas.openxmlformats.org/officeDocument/2006/relationships/customXml" Target="../ink/ink1751.xml"/><Relationship Id="rId93" Type="http://schemas.openxmlformats.org/officeDocument/2006/relationships/image" Target="../media/image2795.png"/><Relationship Id="rId189" Type="http://schemas.openxmlformats.org/officeDocument/2006/relationships/customXml" Target="../ink/ink1810.xml"/><Relationship Id="rId375" Type="http://schemas.openxmlformats.org/officeDocument/2006/relationships/customXml" Target="../ink/ink1903.xml"/><Relationship Id="rId396" Type="http://schemas.openxmlformats.org/officeDocument/2006/relationships/image" Target="../media/image2944.png"/><Relationship Id="rId3" Type="http://schemas.openxmlformats.org/officeDocument/2006/relationships/image" Target="../media/image2750.png"/><Relationship Id="rId214" Type="http://schemas.openxmlformats.org/officeDocument/2006/relationships/image" Target="../media/image2854.png"/><Relationship Id="rId235" Type="http://schemas.openxmlformats.org/officeDocument/2006/relationships/customXml" Target="../ink/ink1833.xml"/><Relationship Id="rId256" Type="http://schemas.openxmlformats.org/officeDocument/2006/relationships/image" Target="../media/image2874.png"/><Relationship Id="rId277" Type="http://schemas.openxmlformats.org/officeDocument/2006/relationships/customXml" Target="../ink/ink1854.xml"/><Relationship Id="rId298" Type="http://schemas.openxmlformats.org/officeDocument/2006/relationships/image" Target="../media/image2895.png"/><Relationship Id="rId400" Type="http://schemas.openxmlformats.org/officeDocument/2006/relationships/image" Target="../media/image2946.png"/><Relationship Id="rId116" Type="http://schemas.openxmlformats.org/officeDocument/2006/relationships/customXml" Target="../ink/ink1773.xml"/><Relationship Id="rId137" Type="http://schemas.openxmlformats.org/officeDocument/2006/relationships/image" Target="../media/image2816.png"/><Relationship Id="rId158" Type="http://schemas.openxmlformats.org/officeDocument/2006/relationships/image" Target="../media/image2826.png"/><Relationship Id="rId302" Type="http://schemas.openxmlformats.org/officeDocument/2006/relationships/image" Target="../media/image2897.png"/><Relationship Id="rId323" Type="http://schemas.openxmlformats.org/officeDocument/2006/relationships/customXml" Target="../ink/ink1877.xml"/><Relationship Id="rId344" Type="http://schemas.openxmlformats.org/officeDocument/2006/relationships/image" Target="../media/image2918.png"/><Relationship Id="rId20" Type="http://schemas.openxmlformats.org/officeDocument/2006/relationships/customXml" Target="../ink/ink1725.xml"/><Relationship Id="rId41" Type="http://schemas.openxmlformats.org/officeDocument/2006/relationships/image" Target="../media/image2769.png"/><Relationship Id="rId62" Type="http://schemas.openxmlformats.org/officeDocument/2006/relationships/customXml" Target="../ink/ink1746.xml"/><Relationship Id="rId83" Type="http://schemas.openxmlformats.org/officeDocument/2006/relationships/image" Target="../media/image2790.png"/><Relationship Id="rId179" Type="http://schemas.openxmlformats.org/officeDocument/2006/relationships/customXml" Target="../ink/ink1805.xml"/><Relationship Id="rId365" Type="http://schemas.openxmlformats.org/officeDocument/2006/relationships/customXml" Target="../ink/ink1898.xml"/><Relationship Id="rId386" Type="http://schemas.openxmlformats.org/officeDocument/2006/relationships/image" Target="../media/image2939.png"/><Relationship Id="rId190" Type="http://schemas.openxmlformats.org/officeDocument/2006/relationships/image" Target="../media/image2842.png"/><Relationship Id="rId204" Type="http://schemas.openxmlformats.org/officeDocument/2006/relationships/image" Target="../media/image2849.png"/><Relationship Id="rId225" Type="http://schemas.openxmlformats.org/officeDocument/2006/relationships/customXml" Target="../ink/ink1828.xml"/><Relationship Id="rId246" Type="http://schemas.openxmlformats.org/officeDocument/2006/relationships/image" Target="../media/image2870.png"/><Relationship Id="rId267" Type="http://schemas.openxmlformats.org/officeDocument/2006/relationships/customXml" Target="../ink/ink1849.xml"/><Relationship Id="rId288" Type="http://schemas.openxmlformats.org/officeDocument/2006/relationships/image" Target="../media/image2890.png"/><Relationship Id="rId411" Type="http://schemas.openxmlformats.org/officeDocument/2006/relationships/customXml" Target="../ink/ink1921.xml"/><Relationship Id="rId106" Type="http://schemas.openxmlformats.org/officeDocument/2006/relationships/customXml" Target="../ink/ink1768.xml"/><Relationship Id="rId127" Type="http://schemas.openxmlformats.org/officeDocument/2006/relationships/image" Target="../media/image2811.png"/><Relationship Id="rId313" Type="http://schemas.openxmlformats.org/officeDocument/2006/relationships/customXml" Target="../ink/ink1872.xml"/><Relationship Id="rId10" Type="http://schemas.openxmlformats.org/officeDocument/2006/relationships/customXml" Target="../ink/ink1720.xml"/><Relationship Id="rId31" Type="http://schemas.openxmlformats.org/officeDocument/2006/relationships/image" Target="../media/image2764.png"/><Relationship Id="rId52" Type="http://schemas.openxmlformats.org/officeDocument/2006/relationships/customXml" Target="../ink/ink1741.xml"/><Relationship Id="rId73" Type="http://schemas.openxmlformats.org/officeDocument/2006/relationships/image" Target="../media/image2785.png"/><Relationship Id="rId94" Type="http://schemas.openxmlformats.org/officeDocument/2006/relationships/customXml" Target="../ink/ink1762.xml"/><Relationship Id="rId148" Type="http://schemas.openxmlformats.org/officeDocument/2006/relationships/image" Target="../media/image2821.png"/><Relationship Id="rId169" Type="http://schemas.openxmlformats.org/officeDocument/2006/relationships/customXml" Target="../ink/ink1800.xml"/><Relationship Id="rId334" Type="http://schemas.openxmlformats.org/officeDocument/2006/relationships/image" Target="../media/image2913.png"/><Relationship Id="rId355" Type="http://schemas.openxmlformats.org/officeDocument/2006/relationships/customXml" Target="../ink/ink1893.xml"/><Relationship Id="rId376" Type="http://schemas.openxmlformats.org/officeDocument/2006/relationships/image" Target="../media/image2934.png"/><Relationship Id="rId397" Type="http://schemas.openxmlformats.org/officeDocument/2006/relationships/customXml" Target="../ink/ink1914.xml"/><Relationship Id="rId4" Type="http://schemas.openxmlformats.org/officeDocument/2006/relationships/customXml" Target="../ink/ink1717.xml"/><Relationship Id="rId180" Type="http://schemas.openxmlformats.org/officeDocument/2006/relationships/image" Target="../media/image2837.png"/><Relationship Id="rId215" Type="http://schemas.openxmlformats.org/officeDocument/2006/relationships/customXml" Target="../ink/ink1823.xml"/><Relationship Id="rId236" Type="http://schemas.openxmlformats.org/officeDocument/2006/relationships/image" Target="../media/image2865.png"/><Relationship Id="rId257" Type="http://schemas.openxmlformats.org/officeDocument/2006/relationships/customXml" Target="../ink/ink1844.xml"/><Relationship Id="rId278" Type="http://schemas.openxmlformats.org/officeDocument/2006/relationships/image" Target="../media/image2885.png"/><Relationship Id="rId401" Type="http://schemas.openxmlformats.org/officeDocument/2006/relationships/customXml" Target="../ink/ink1916.xml"/><Relationship Id="rId303" Type="http://schemas.openxmlformats.org/officeDocument/2006/relationships/customXml" Target="../ink/ink1867.xml"/><Relationship Id="rId42" Type="http://schemas.openxmlformats.org/officeDocument/2006/relationships/customXml" Target="../ink/ink1736.xml"/><Relationship Id="rId84" Type="http://schemas.openxmlformats.org/officeDocument/2006/relationships/customXml" Target="../ink/ink1757.xml"/><Relationship Id="rId138" Type="http://schemas.openxmlformats.org/officeDocument/2006/relationships/customXml" Target="../ink/ink1784.xml"/><Relationship Id="rId345" Type="http://schemas.openxmlformats.org/officeDocument/2006/relationships/customXml" Target="../ink/ink1888.xml"/><Relationship Id="rId387" Type="http://schemas.openxmlformats.org/officeDocument/2006/relationships/customXml" Target="../ink/ink1909.xml"/><Relationship Id="rId191" Type="http://schemas.openxmlformats.org/officeDocument/2006/relationships/customXml" Target="../ink/ink1811.xml"/><Relationship Id="rId205" Type="http://schemas.openxmlformats.org/officeDocument/2006/relationships/customXml" Target="../ink/ink1818.xml"/><Relationship Id="rId247" Type="http://schemas.openxmlformats.org/officeDocument/2006/relationships/customXml" Target="../ink/ink1839.xml"/><Relationship Id="rId412" Type="http://schemas.openxmlformats.org/officeDocument/2006/relationships/image" Target="../media/image2952.png"/><Relationship Id="rId107" Type="http://schemas.openxmlformats.org/officeDocument/2006/relationships/image" Target="../media/image2802.png"/><Relationship Id="rId289" Type="http://schemas.openxmlformats.org/officeDocument/2006/relationships/customXml" Target="../ink/ink1860.xml"/><Relationship Id="rId11" Type="http://schemas.openxmlformats.org/officeDocument/2006/relationships/image" Target="../media/image2754.png"/><Relationship Id="rId53" Type="http://schemas.openxmlformats.org/officeDocument/2006/relationships/image" Target="../media/image2775.png"/><Relationship Id="rId149" Type="http://schemas.openxmlformats.org/officeDocument/2006/relationships/customXml" Target="../ink/ink1790.xml"/><Relationship Id="rId314" Type="http://schemas.openxmlformats.org/officeDocument/2006/relationships/image" Target="../media/image2903.png"/><Relationship Id="rId356" Type="http://schemas.openxmlformats.org/officeDocument/2006/relationships/image" Target="../media/image2924.png"/><Relationship Id="rId398" Type="http://schemas.openxmlformats.org/officeDocument/2006/relationships/image" Target="../media/image2945.png"/><Relationship Id="rId95" Type="http://schemas.openxmlformats.org/officeDocument/2006/relationships/image" Target="../media/image2796.png"/><Relationship Id="rId160" Type="http://schemas.openxmlformats.org/officeDocument/2006/relationships/image" Target="../media/image2827.png"/><Relationship Id="rId216" Type="http://schemas.openxmlformats.org/officeDocument/2006/relationships/image" Target="../media/image2855.png"/><Relationship Id="rId258" Type="http://schemas.openxmlformats.org/officeDocument/2006/relationships/image" Target="../media/image2875.png"/><Relationship Id="rId22" Type="http://schemas.openxmlformats.org/officeDocument/2006/relationships/customXml" Target="../ink/ink1726.xml"/><Relationship Id="rId64" Type="http://schemas.openxmlformats.org/officeDocument/2006/relationships/customXml" Target="../ink/ink1747.xml"/><Relationship Id="rId118" Type="http://schemas.openxmlformats.org/officeDocument/2006/relationships/customXml" Target="../ink/ink1774.xml"/><Relationship Id="rId325" Type="http://schemas.openxmlformats.org/officeDocument/2006/relationships/customXml" Target="../ink/ink1878.xml"/><Relationship Id="rId367" Type="http://schemas.openxmlformats.org/officeDocument/2006/relationships/customXml" Target="../ink/ink1899.xml"/><Relationship Id="rId171" Type="http://schemas.openxmlformats.org/officeDocument/2006/relationships/customXml" Target="../ink/ink1801.xml"/><Relationship Id="rId227" Type="http://schemas.openxmlformats.org/officeDocument/2006/relationships/customXml" Target="../ink/ink1829.xml"/><Relationship Id="rId269" Type="http://schemas.openxmlformats.org/officeDocument/2006/relationships/customXml" Target="../ink/ink1850.xml"/><Relationship Id="rId33" Type="http://schemas.openxmlformats.org/officeDocument/2006/relationships/image" Target="../media/image2765.png"/><Relationship Id="rId129" Type="http://schemas.openxmlformats.org/officeDocument/2006/relationships/image" Target="../media/image2812.png"/><Relationship Id="rId280" Type="http://schemas.openxmlformats.org/officeDocument/2006/relationships/image" Target="../media/image2886.png"/><Relationship Id="rId336" Type="http://schemas.openxmlformats.org/officeDocument/2006/relationships/image" Target="../media/image2914.png"/><Relationship Id="rId75" Type="http://schemas.openxmlformats.org/officeDocument/2006/relationships/image" Target="../media/image2786.png"/><Relationship Id="rId140" Type="http://schemas.openxmlformats.org/officeDocument/2006/relationships/image" Target="../media/image2817.png"/><Relationship Id="rId182" Type="http://schemas.openxmlformats.org/officeDocument/2006/relationships/image" Target="../media/image2838.png"/><Relationship Id="rId378" Type="http://schemas.openxmlformats.org/officeDocument/2006/relationships/image" Target="../media/image2935.png"/><Relationship Id="rId403" Type="http://schemas.openxmlformats.org/officeDocument/2006/relationships/customXml" Target="../ink/ink1917.xml"/><Relationship Id="rId6" Type="http://schemas.openxmlformats.org/officeDocument/2006/relationships/customXml" Target="../ink/ink1718.xml"/><Relationship Id="rId238" Type="http://schemas.openxmlformats.org/officeDocument/2006/relationships/image" Target="../media/image2866.png"/><Relationship Id="rId291" Type="http://schemas.openxmlformats.org/officeDocument/2006/relationships/customXml" Target="../ink/ink1861.xml"/><Relationship Id="rId305" Type="http://schemas.openxmlformats.org/officeDocument/2006/relationships/customXml" Target="../ink/ink1868.xml"/><Relationship Id="rId347" Type="http://schemas.openxmlformats.org/officeDocument/2006/relationships/customXml" Target="../ink/ink1889.xml"/><Relationship Id="rId44" Type="http://schemas.openxmlformats.org/officeDocument/2006/relationships/customXml" Target="../ink/ink1737.xml"/><Relationship Id="rId86" Type="http://schemas.openxmlformats.org/officeDocument/2006/relationships/customXml" Target="../ink/ink1758.xml"/><Relationship Id="rId151" Type="http://schemas.openxmlformats.org/officeDocument/2006/relationships/customXml" Target="../ink/ink1791.xml"/><Relationship Id="rId389" Type="http://schemas.openxmlformats.org/officeDocument/2006/relationships/customXml" Target="../ink/ink1910.xml"/><Relationship Id="rId193" Type="http://schemas.openxmlformats.org/officeDocument/2006/relationships/customXml" Target="../ink/ink1812.xml"/><Relationship Id="rId207" Type="http://schemas.openxmlformats.org/officeDocument/2006/relationships/customXml" Target="../ink/ink1819.xml"/><Relationship Id="rId249" Type="http://schemas.openxmlformats.org/officeDocument/2006/relationships/customXml" Target="../ink/ink1840.xml"/><Relationship Id="rId414" Type="http://schemas.openxmlformats.org/officeDocument/2006/relationships/image" Target="../media/image2953.png"/><Relationship Id="rId13" Type="http://schemas.openxmlformats.org/officeDocument/2006/relationships/image" Target="../media/image2755.png"/><Relationship Id="rId109" Type="http://schemas.openxmlformats.org/officeDocument/2006/relationships/image" Target="../media/image2803.png"/><Relationship Id="rId260" Type="http://schemas.openxmlformats.org/officeDocument/2006/relationships/image" Target="../media/image2876.png"/><Relationship Id="rId316" Type="http://schemas.openxmlformats.org/officeDocument/2006/relationships/image" Target="../media/image2904.png"/><Relationship Id="rId55" Type="http://schemas.openxmlformats.org/officeDocument/2006/relationships/image" Target="../media/image2776.png"/><Relationship Id="rId97" Type="http://schemas.openxmlformats.org/officeDocument/2006/relationships/image" Target="../media/image2797.png"/><Relationship Id="rId120" Type="http://schemas.openxmlformats.org/officeDocument/2006/relationships/customXml" Target="../ink/ink1775.xml"/><Relationship Id="rId358" Type="http://schemas.openxmlformats.org/officeDocument/2006/relationships/image" Target="../media/image2925.png"/><Relationship Id="rId162" Type="http://schemas.openxmlformats.org/officeDocument/2006/relationships/image" Target="../media/image2828.png"/><Relationship Id="rId218" Type="http://schemas.openxmlformats.org/officeDocument/2006/relationships/image" Target="../media/image2856.png"/><Relationship Id="rId271" Type="http://schemas.openxmlformats.org/officeDocument/2006/relationships/customXml" Target="../ink/ink1851.xml"/><Relationship Id="rId24" Type="http://schemas.openxmlformats.org/officeDocument/2006/relationships/customXml" Target="../ink/ink1727.xml"/><Relationship Id="rId66" Type="http://schemas.openxmlformats.org/officeDocument/2006/relationships/customXml" Target="../ink/ink1748.xml"/><Relationship Id="rId131" Type="http://schemas.openxmlformats.org/officeDocument/2006/relationships/image" Target="../media/image2813.png"/><Relationship Id="rId327" Type="http://schemas.openxmlformats.org/officeDocument/2006/relationships/customXml" Target="../ink/ink1879.xml"/><Relationship Id="rId369" Type="http://schemas.openxmlformats.org/officeDocument/2006/relationships/customXml" Target="../ink/ink1900.xml"/><Relationship Id="rId173" Type="http://schemas.openxmlformats.org/officeDocument/2006/relationships/customXml" Target="../ink/ink1802.xml"/><Relationship Id="rId229" Type="http://schemas.openxmlformats.org/officeDocument/2006/relationships/customXml" Target="../ink/ink1830.xml"/><Relationship Id="rId380" Type="http://schemas.openxmlformats.org/officeDocument/2006/relationships/image" Target="../media/image2936.png"/><Relationship Id="rId240" Type="http://schemas.openxmlformats.org/officeDocument/2006/relationships/image" Target="../media/image2867.png"/><Relationship Id="rId35" Type="http://schemas.openxmlformats.org/officeDocument/2006/relationships/image" Target="../media/image2766.png"/><Relationship Id="rId77" Type="http://schemas.openxmlformats.org/officeDocument/2006/relationships/image" Target="../media/image2787.png"/><Relationship Id="rId100" Type="http://schemas.openxmlformats.org/officeDocument/2006/relationships/customXml" Target="../ink/ink1765.xml"/><Relationship Id="rId282" Type="http://schemas.openxmlformats.org/officeDocument/2006/relationships/image" Target="../media/image2887.png"/><Relationship Id="rId338" Type="http://schemas.openxmlformats.org/officeDocument/2006/relationships/image" Target="../media/image2915.png"/><Relationship Id="rId8" Type="http://schemas.openxmlformats.org/officeDocument/2006/relationships/customXml" Target="../ink/ink1719.xml"/><Relationship Id="rId142" Type="http://schemas.openxmlformats.org/officeDocument/2006/relationships/image" Target="../media/image2818.png"/><Relationship Id="rId184" Type="http://schemas.openxmlformats.org/officeDocument/2006/relationships/image" Target="../media/image2839.png"/><Relationship Id="rId391" Type="http://schemas.openxmlformats.org/officeDocument/2006/relationships/customXml" Target="../ink/ink1911.xml"/><Relationship Id="rId405" Type="http://schemas.openxmlformats.org/officeDocument/2006/relationships/customXml" Target="../ink/ink1918.xml"/><Relationship Id="rId251" Type="http://schemas.openxmlformats.org/officeDocument/2006/relationships/customXml" Target="../ink/ink1841.xml"/><Relationship Id="rId46" Type="http://schemas.openxmlformats.org/officeDocument/2006/relationships/customXml" Target="../ink/ink1738.xml"/><Relationship Id="rId293" Type="http://schemas.openxmlformats.org/officeDocument/2006/relationships/customXml" Target="../ink/ink1862.xml"/><Relationship Id="rId307" Type="http://schemas.openxmlformats.org/officeDocument/2006/relationships/customXml" Target="../ink/ink1869.xml"/><Relationship Id="rId349" Type="http://schemas.openxmlformats.org/officeDocument/2006/relationships/customXml" Target="../ink/ink1890.xml"/><Relationship Id="rId88" Type="http://schemas.openxmlformats.org/officeDocument/2006/relationships/customXml" Target="../ink/ink1759.xml"/><Relationship Id="rId111" Type="http://schemas.openxmlformats.org/officeDocument/2006/relationships/image" Target="../media/image2804.png"/><Relationship Id="rId153" Type="http://schemas.openxmlformats.org/officeDocument/2006/relationships/customXml" Target="../ink/ink1792.xml"/><Relationship Id="rId195" Type="http://schemas.openxmlformats.org/officeDocument/2006/relationships/customXml" Target="../ink/ink1813.xml"/><Relationship Id="rId209" Type="http://schemas.openxmlformats.org/officeDocument/2006/relationships/customXml" Target="../ink/ink1820.xml"/><Relationship Id="rId360" Type="http://schemas.openxmlformats.org/officeDocument/2006/relationships/image" Target="../media/image2926.png"/><Relationship Id="rId220" Type="http://schemas.openxmlformats.org/officeDocument/2006/relationships/image" Target="../media/image2857.png"/><Relationship Id="rId15" Type="http://schemas.openxmlformats.org/officeDocument/2006/relationships/image" Target="../media/image2756.png"/><Relationship Id="rId57" Type="http://schemas.openxmlformats.org/officeDocument/2006/relationships/image" Target="../media/image2777.png"/><Relationship Id="rId262" Type="http://schemas.openxmlformats.org/officeDocument/2006/relationships/image" Target="../media/image2877.png"/><Relationship Id="rId318" Type="http://schemas.openxmlformats.org/officeDocument/2006/relationships/image" Target="../media/image2905.png"/><Relationship Id="rId99" Type="http://schemas.openxmlformats.org/officeDocument/2006/relationships/image" Target="../media/image2798.png"/><Relationship Id="rId122" Type="http://schemas.openxmlformats.org/officeDocument/2006/relationships/customXml" Target="../ink/ink1776.xml"/><Relationship Id="rId164" Type="http://schemas.openxmlformats.org/officeDocument/2006/relationships/image" Target="../media/image2829.png"/><Relationship Id="rId371" Type="http://schemas.openxmlformats.org/officeDocument/2006/relationships/customXml" Target="../ink/ink1901.xml"/><Relationship Id="rId26" Type="http://schemas.openxmlformats.org/officeDocument/2006/relationships/customXml" Target="../ink/ink1728.xml"/><Relationship Id="rId231" Type="http://schemas.openxmlformats.org/officeDocument/2006/relationships/customXml" Target="../ink/ink1831.xml"/><Relationship Id="rId273" Type="http://schemas.openxmlformats.org/officeDocument/2006/relationships/customXml" Target="../ink/ink1852.xml"/><Relationship Id="rId329" Type="http://schemas.openxmlformats.org/officeDocument/2006/relationships/customXml" Target="../ink/ink1880.xml"/><Relationship Id="rId68" Type="http://schemas.openxmlformats.org/officeDocument/2006/relationships/customXml" Target="../ink/ink1749.xml"/><Relationship Id="rId133" Type="http://schemas.openxmlformats.org/officeDocument/2006/relationships/image" Target="../media/image2814.png"/><Relationship Id="rId175" Type="http://schemas.openxmlformats.org/officeDocument/2006/relationships/customXml" Target="../ink/ink1803.xml"/><Relationship Id="rId340" Type="http://schemas.openxmlformats.org/officeDocument/2006/relationships/image" Target="../media/image2916.png"/><Relationship Id="rId200" Type="http://schemas.openxmlformats.org/officeDocument/2006/relationships/image" Target="../media/image2847.png"/><Relationship Id="rId382" Type="http://schemas.openxmlformats.org/officeDocument/2006/relationships/image" Target="../media/image2937.png"/><Relationship Id="rId242" Type="http://schemas.openxmlformats.org/officeDocument/2006/relationships/image" Target="../media/image2868.png"/><Relationship Id="rId284" Type="http://schemas.openxmlformats.org/officeDocument/2006/relationships/image" Target="../media/image2888.png"/><Relationship Id="rId37" Type="http://schemas.openxmlformats.org/officeDocument/2006/relationships/image" Target="../media/image2767.png"/><Relationship Id="rId79" Type="http://schemas.openxmlformats.org/officeDocument/2006/relationships/image" Target="../media/image2788.png"/><Relationship Id="rId102" Type="http://schemas.openxmlformats.org/officeDocument/2006/relationships/customXml" Target="../ink/ink1766.xml"/><Relationship Id="rId144" Type="http://schemas.openxmlformats.org/officeDocument/2006/relationships/image" Target="../media/image2819.png"/><Relationship Id="rId90" Type="http://schemas.openxmlformats.org/officeDocument/2006/relationships/customXml" Target="../ink/ink1760.xml"/><Relationship Id="rId186" Type="http://schemas.openxmlformats.org/officeDocument/2006/relationships/image" Target="../media/image2840.png"/><Relationship Id="rId351" Type="http://schemas.openxmlformats.org/officeDocument/2006/relationships/customXml" Target="../ink/ink1891.xml"/><Relationship Id="rId393" Type="http://schemas.openxmlformats.org/officeDocument/2006/relationships/customXml" Target="../ink/ink1912.xml"/><Relationship Id="rId407" Type="http://schemas.openxmlformats.org/officeDocument/2006/relationships/customXml" Target="../ink/ink1919.xml"/><Relationship Id="rId211" Type="http://schemas.openxmlformats.org/officeDocument/2006/relationships/customXml" Target="../ink/ink1821.xml"/><Relationship Id="rId253" Type="http://schemas.openxmlformats.org/officeDocument/2006/relationships/customXml" Target="../ink/ink1842.xml"/><Relationship Id="rId295" Type="http://schemas.openxmlformats.org/officeDocument/2006/relationships/customXml" Target="../ink/ink1863.xml"/><Relationship Id="rId309" Type="http://schemas.openxmlformats.org/officeDocument/2006/relationships/customXml" Target="../ink/ink1870.xml"/><Relationship Id="rId48" Type="http://schemas.openxmlformats.org/officeDocument/2006/relationships/customXml" Target="../ink/ink1739.xml"/><Relationship Id="rId113" Type="http://schemas.openxmlformats.org/officeDocument/2006/relationships/image" Target="../media/image2805.png"/><Relationship Id="rId320" Type="http://schemas.openxmlformats.org/officeDocument/2006/relationships/image" Target="../media/image2906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928.xml"/><Relationship Id="rId18" Type="http://schemas.openxmlformats.org/officeDocument/2006/relationships/image" Target="../media/image2961.png"/><Relationship Id="rId26" Type="http://schemas.openxmlformats.org/officeDocument/2006/relationships/image" Target="../media/image2965.png"/><Relationship Id="rId3" Type="http://schemas.openxmlformats.org/officeDocument/2006/relationships/customXml" Target="../ink/ink1923.xml"/><Relationship Id="rId21" Type="http://schemas.openxmlformats.org/officeDocument/2006/relationships/customXml" Target="../ink/ink1932.xml"/><Relationship Id="rId34" Type="http://schemas.openxmlformats.org/officeDocument/2006/relationships/image" Target="../media/image2969.png"/><Relationship Id="rId7" Type="http://schemas.openxmlformats.org/officeDocument/2006/relationships/customXml" Target="../ink/ink1925.xml"/><Relationship Id="rId12" Type="http://schemas.openxmlformats.org/officeDocument/2006/relationships/image" Target="../media/image2958.png"/><Relationship Id="rId17" Type="http://schemas.openxmlformats.org/officeDocument/2006/relationships/customXml" Target="../ink/ink1930.xml"/><Relationship Id="rId25" Type="http://schemas.openxmlformats.org/officeDocument/2006/relationships/customXml" Target="../ink/ink1934.xml"/><Relationship Id="rId33" Type="http://schemas.openxmlformats.org/officeDocument/2006/relationships/customXml" Target="../ink/ink1938.xml"/><Relationship Id="rId2" Type="http://schemas.openxmlformats.org/officeDocument/2006/relationships/image" Target="../media/image262.jpg"/><Relationship Id="rId16" Type="http://schemas.openxmlformats.org/officeDocument/2006/relationships/image" Target="../media/image2960.png"/><Relationship Id="rId20" Type="http://schemas.openxmlformats.org/officeDocument/2006/relationships/image" Target="../media/image2962.png"/><Relationship Id="rId29" Type="http://schemas.openxmlformats.org/officeDocument/2006/relationships/customXml" Target="../ink/ink19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55.png"/><Relationship Id="rId11" Type="http://schemas.openxmlformats.org/officeDocument/2006/relationships/customXml" Target="../ink/ink1927.xml"/><Relationship Id="rId24" Type="http://schemas.openxmlformats.org/officeDocument/2006/relationships/image" Target="../media/image2964.png"/><Relationship Id="rId32" Type="http://schemas.openxmlformats.org/officeDocument/2006/relationships/image" Target="../media/image2968.png"/><Relationship Id="rId5" Type="http://schemas.openxmlformats.org/officeDocument/2006/relationships/customXml" Target="../ink/ink1924.xml"/><Relationship Id="rId15" Type="http://schemas.openxmlformats.org/officeDocument/2006/relationships/customXml" Target="../ink/ink1929.xml"/><Relationship Id="rId23" Type="http://schemas.openxmlformats.org/officeDocument/2006/relationships/customXml" Target="../ink/ink1933.xml"/><Relationship Id="rId28" Type="http://schemas.openxmlformats.org/officeDocument/2006/relationships/image" Target="../media/image2966.png"/><Relationship Id="rId10" Type="http://schemas.openxmlformats.org/officeDocument/2006/relationships/image" Target="../media/image2957.png"/><Relationship Id="rId19" Type="http://schemas.openxmlformats.org/officeDocument/2006/relationships/customXml" Target="../ink/ink1931.xml"/><Relationship Id="rId31" Type="http://schemas.openxmlformats.org/officeDocument/2006/relationships/customXml" Target="../ink/ink1937.xml"/><Relationship Id="rId4" Type="http://schemas.openxmlformats.org/officeDocument/2006/relationships/image" Target="../media/image332.png"/><Relationship Id="rId9" Type="http://schemas.openxmlformats.org/officeDocument/2006/relationships/customXml" Target="../ink/ink1926.xml"/><Relationship Id="rId14" Type="http://schemas.openxmlformats.org/officeDocument/2006/relationships/image" Target="../media/image2959.png"/><Relationship Id="rId22" Type="http://schemas.openxmlformats.org/officeDocument/2006/relationships/image" Target="../media/image2963.png"/><Relationship Id="rId27" Type="http://schemas.openxmlformats.org/officeDocument/2006/relationships/customXml" Target="../ink/ink1935.xml"/><Relationship Id="rId30" Type="http://schemas.openxmlformats.org/officeDocument/2006/relationships/image" Target="../media/image2967.png"/><Relationship Id="rId8" Type="http://schemas.openxmlformats.org/officeDocument/2006/relationships/image" Target="../media/image2956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997.xml"/><Relationship Id="rId21" Type="http://schemas.openxmlformats.org/officeDocument/2006/relationships/image" Target="../media/image271.png"/><Relationship Id="rId42" Type="http://schemas.openxmlformats.org/officeDocument/2006/relationships/customXml" Target="../ink/ink1959.xml"/><Relationship Id="rId63" Type="http://schemas.openxmlformats.org/officeDocument/2006/relationships/image" Target="../media/image424.png"/><Relationship Id="rId84" Type="http://schemas.openxmlformats.org/officeDocument/2006/relationships/customXml" Target="../ink/ink1980.xml"/><Relationship Id="rId138" Type="http://schemas.openxmlformats.org/officeDocument/2006/relationships/image" Target="../media/image461.png"/><Relationship Id="rId159" Type="http://schemas.openxmlformats.org/officeDocument/2006/relationships/customXml" Target="../ink/ink2018.xml"/><Relationship Id="rId170" Type="http://schemas.openxmlformats.org/officeDocument/2006/relationships/image" Target="../media/image477.png"/><Relationship Id="rId191" Type="http://schemas.openxmlformats.org/officeDocument/2006/relationships/customXml" Target="../ink/ink2034.xml"/><Relationship Id="rId205" Type="http://schemas.openxmlformats.org/officeDocument/2006/relationships/customXml" Target="../ink/ink2041.xml"/><Relationship Id="rId107" Type="http://schemas.openxmlformats.org/officeDocument/2006/relationships/customXml" Target="../ink/ink1992.xml"/><Relationship Id="rId11" Type="http://schemas.openxmlformats.org/officeDocument/2006/relationships/image" Target="../media/image267.png"/><Relationship Id="rId32" Type="http://schemas.openxmlformats.org/officeDocument/2006/relationships/customXml" Target="../ink/ink1954.xml"/><Relationship Id="rId53" Type="http://schemas.openxmlformats.org/officeDocument/2006/relationships/image" Target="../media/image287.png"/><Relationship Id="rId74" Type="http://schemas.openxmlformats.org/officeDocument/2006/relationships/customXml" Target="../ink/ink1975.xml"/><Relationship Id="rId128" Type="http://schemas.openxmlformats.org/officeDocument/2006/relationships/image" Target="../media/image456.png"/><Relationship Id="rId149" Type="http://schemas.openxmlformats.org/officeDocument/2006/relationships/customXml" Target="../ink/ink2013.xml"/><Relationship Id="rId5" Type="http://schemas.openxmlformats.org/officeDocument/2006/relationships/image" Target="../media/image264.png"/><Relationship Id="rId95" Type="http://schemas.openxmlformats.org/officeDocument/2006/relationships/image" Target="../media/image440.png"/><Relationship Id="rId160" Type="http://schemas.openxmlformats.org/officeDocument/2006/relationships/image" Target="../media/image472.png"/><Relationship Id="rId181" Type="http://schemas.openxmlformats.org/officeDocument/2006/relationships/customXml" Target="../ink/ink2029.xml"/><Relationship Id="rId216" Type="http://schemas.openxmlformats.org/officeDocument/2006/relationships/image" Target="../media/image500.png"/><Relationship Id="rId22" Type="http://schemas.openxmlformats.org/officeDocument/2006/relationships/customXml" Target="../ink/ink1949.xml"/><Relationship Id="rId43" Type="http://schemas.openxmlformats.org/officeDocument/2006/relationships/image" Target="../media/image282.png"/><Relationship Id="rId64" Type="http://schemas.openxmlformats.org/officeDocument/2006/relationships/customXml" Target="../ink/ink1970.xml"/><Relationship Id="rId118" Type="http://schemas.openxmlformats.org/officeDocument/2006/relationships/image" Target="../media/image451.png"/><Relationship Id="rId139" Type="http://schemas.openxmlformats.org/officeDocument/2006/relationships/customXml" Target="../ink/ink2008.xml"/><Relationship Id="rId85" Type="http://schemas.openxmlformats.org/officeDocument/2006/relationships/image" Target="../media/image435.png"/><Relationship Id="rId150" Type="http://schemas.openxmlformats.org/officeDocument/2006/relationships/image" Target="../media/image467.png"/><Relationship Id="rId171" Type="http://schemas.openxmlformats.org/officeDocument/2006/relationships/customXml" Target="../ink/ink2024.xml"/><Relationship Id="rId192" Type="http://schemas.openxmlformats.org/officeDocument/2006/relationships/image" Target="../media/image488.png"/><Relationship Id="rId206" Type="http://schemas.openxmlformats.org/officeDocument/2006/relationships/image" Target="../media/image495.png"/><Relationship Id="rId12" Type="http://schemas.openxmlformats.org/officeDocument/2006/relationships/customXml" Target="../ink/ink1944.xml"/><Relationship Id="rId33" Type="http://schemas.openxmlformats.org/officeDocument/2006/relationships/image" Target="../media/image277.png"/><Relationship Id="rId108" Type="http://schemas.openxmlformats.org/officeDocument/2006/relationships/image" Target="../media/image446.png"/><Relationship Id="rId129" Type="http://schemas.openxmlformats.org/officeDocument/2006/relationships/customXml" Target="../ink/ink2003.xml"/><Relationship Id="rId54" Type="http://schemas.openxmlformats.org/officeDocument/2006/relationships/customXml" Target="../ink/ink1965.xml"/><Relationship Id="rId75" Type="http://schemas.openxmlformats.org/officeDocument/2006/relationships/image" Target="../media/image430.png"/><Relationship Id="rId96" Type="http://schemas.openxmlformats.org/officeDocument/2006/relationships/customXml" Target="../ink/ink1986.xml"/><Relationship Id="rId140" Type="http://schemas.openxmlformats.org/officeDocument/2006/relationships/image" Target="../media/image462.png"/><Relationship Id="rId161" Type="http://schemas.openxmlformats.org/officeDocument/2006/relationships/customXml" Target="../ink/ink2019.xml"/><Relationship Id="rId182" Type="http://schemas.openxmlformats.org/officeDocument/2006/relationships/image" Target="../media/image483.png"/><Relationship Id="rId217" Type="http://schemas.openxmlformats.org/officeDocument/2006/relationships/customXml" Target="../ink/ink2047.xml"/><Relationship Id="rId6" Type="http://schemas.openxmlformats.org/officeDocument/2006/relationships/customXml" Target="../ink/ink1941.xml"/><Relationship Id="rId23" Type="http://schemas.openxmlformats.org/officeDocument/2006/relationships/image" Target="../media/image272.png"/><Relationship Id="rId119" Type="http://schemas.openxmlformats.org/officeDocument/2006/relationships/customXml" Target="../ink/ink1998.xml"/><Relationship Id="rId44" Type="http://schemas.openxmlformats.org/officeDocument/2006/relationships/customXml" Target="../ink/ink1960.xml"/><Relationship Id="rId65" Type="http://schemas.openxmlformats.org/officeDocument/2006/relationships/image" Target="../media/image425.png"/><Relationship Id="rId86" Type="http://schemas.openxmlformats.org/officeDocument/2006/relationships/customXml" Target="../ink/ink1981.xml"/><Relationship Id="rId130" Type="http://schemas.openxmlformats.org/officeDocument/2006/relationships/image" Target="../media/image457.png"/><Relationship Id="rId151" Type="http://schemas.openxmlformats.org/officeDocument/2006/relationships/customXml" Target="../ink/ink2014.xml"/><Relationship Id="rId172" Type="http://schemas.openxmlformats.org/officeDocument/2006/relationships/image" Target="../media/image478.png"/><Relationship Id="rId193" Type="http://schemas.openxmlformats.org/officeDocument/2006/relationships/customXml" Target="../ink/ink2035.xml"/><Relationship Id="rId207" Type="http://schemas.openxmlformats.org/officeDocument/2006/relationships/customXml" Target="../ink/ink2042.xml"/><Relationship Id="rId13" Type="http://schemas.openxmlformats.org/officeDocument/2006/relationships/image" Target="../media/image268.png"/><Relationship Id="rId109" Type="http://schemas.openxmlformats.org/officeDocument/2006/relationships/customXml" Target="../ink/ink1993.xml"/><Relationship Id="rId34" Type="http://schemas.openxmlformats.org/officeDocument/2006/relationships/customXml" Target="../ink/ink1955.xml"/><Relationship Id="rId55" Type="http://schemas.openxmlformats.org/officeDocument/2006/relationships/image" Target="../media/image288.png"/><Relationship Id="rId76" Type="http://schemas.openxmlformats.org/officeDocument/2006/relationships/customXml" Target="../ink/ink1976.xml"/><Relationship Id="rId97" Type="http://schemas.openxmlformats.org/officeDocument/2006/relationships/image" Target="../media/image441.png"/><Relationship Id="rId120" Type="http://schemas.openxmlformats.org/officeDocument/2006/relationships/image" Target="../media/image452.png"/><Relationship Id="rId141" Type="http://schemas.openxmlformats.org/officeDocument/2006/relationships/customXml" Target="../ink/ink2009.xml"/><Relationship Id="rId7" Type="http://schemas.openxmlformats.org/officeDocument/2006/relationships/image" Target="../media/image265.png"/><Relationship Id="rId162" Type="http://schemas.openxmlformats.org/officeDocument/2006/relationships/image" Target="../media/image473.png"/><Relationship Id="rId183" Type="http://schemas.openxmlformats.org/officeDocument/2006/relationships/customXml" Target="../ink/ink2030.xml"/><Relationship Id="rId218" Type="http://schemas.openxmlformats.org/officeDocument/2006/relationships/image" Target="../media/image501.png"/><Relationship Id="rId24" Type="http://schemas.openxmlformats.org/officeDocument/2006/relationships/customXml" Target="../ink/ink1950.xml"/><Relationship Id="rId45" Type="http://schemas.openxmlformats.org/officeDocument/2006/relationships/image" Target="../media/image283.png"/><Relationship Id="rId66" Type="http://schemas.openxmlformats.org/officeDocument/2006/relationships/customXml" Target="../ink/ink1971.xml"/><Relationship Id="rId87" Type="http://schemas.openxmlformats.org/officeDocument/2006/relationships/image" Target="../media/image436.png"/><Relationship Id="rId110" Type="http://schemas.openxmlformats.org/officeDocument/2006/relationships/image" Target="../media/image447.png"/><Relationship Id="rId131" Type="http://schemas.openxmlformats.org/officeDocument/2006/relationships/customXml" Target="../ink/ink2004.xml"/><Relationship Id="rId152" Type="http://schemas.openxmlformats.org/officeDocument/2006/relationships/image" Target="../media/image468.png"/><Relationship Id="rId173" Type="http://schemas.openxmlformats.org/officeDocument/2006/relationships/customXml" Target="../ink/ink2025.xml"/><Relationship Id="rId194" Type="http://schemas.openxmlformats.org/officeDocument/2006/relationships/image" Target="../media/image489.png"/><Relationship Id="rId208" Type="http://schemas.openxmlformats.org/officeDocument/2006/relationships/image" Target="../media/image496.png"/><Relationship Id="rId14" Type="http://schemas.openxmlformats.org/officeDocument/2006/relationships/customXml" Target="../ink/ink1945.xml"/><Relationship Id="rId35" Type="http://schemas.openxmlformats.org/officeDocument/2006/relationships/image" Target="../media/image278.png"/><Relationship Id="rId56" Type="http://schemas.openxmlformats.org/officeDocument/2006/relationships/customXml" Target="../ink/ink1966.xml"/><Relationship Id="rId77" Type="http://schemas.openxmlformats.org/officeDocument/2006/relationships/image" Target="../media/image431.png"/><Relationship Id="rId100" Type="http://schemas.openxmlformats.org/officeDocument/2006/relationships/image" Target="../media/image442.png"/><Relationship Id="rId8" Type="http://schemas.openxmlformats.org/officeDocument/2006/relationships/customXml" Target="../ink/ink1942.xml"/><Relationship Id="rId51" Type="http://schemas.openxmlformats.org/officeDocument/2006/relationships/image" Target="../media/image286.png"/><Relationship Id="rId72" Type="http://schemas.openxmlformats.org/officeDocument/2006/relationships/customXml" Target="../ink/ink1974.xml"/><Relationship Id="rId93" Type="http://schemas.openxmlformats.org/officeDocument/2006/relationships/image" Target="../media/image439.png"/><Relationship Id="rId98" Type="http://schemas.openxmlformats.org/officeDocument/2006/relationships/customXml" Target="../ink/ink1987.xml"/><Relationship Id="rId121" Type="http://schemas.openxmlformats.org/officeDocument/2006/relationships/customXml" Target="../ink/ink1999.xml"/><Relationship Id="rId142" Type="http://schemas.openxmlformats.org/officeDocument/2006/relationships/image" Target="../media/image463.png"/><Relationship Id="rId163" Type="http://schemas.openxmlformats.org/officeDocument/2006/relationships/customXml" Target="../ink/ink2020.xml"/><Relationship Id="rId184" Type="http://schemas.openxmlformats.org/officeDocument/2006/relationships/image" Target="../media/image484.png"/><Relationship Id="rId189" Type="http://schemas.openxmlformats.org/officeDocument/2006/relationships/customXml" Target="../ink/ink2033.xml"/><Relationship Id="rId219" Type="http://schemas.openxmlformats.org/officeDocument/2006/relationships/customXml" Target="../ink/ink2048.xml"/><Relationship Id="rId3" Type="http://schemas.openxmlformats.org/officeDocument/2006/relationships/image" Target="../media/image263.png"/><Relationship Id="rId214" Type="http://schemas.openxmlformats.org/officeDocument/2006/relationships/image" Target="../media/image499.png"/><Relationship Id="rId25" Type="http://schemas.openxmlformats.org/officeDocument/2006/relationships/image" Target="../media/image273.png"/><Relationship Id="rId46" Type="http://schemas.openxmlformats.org/officeDocument/2006/relationships/customXml" Target="../ink/ink1961.xml"/><Relationship Id="rId67" Type="http://schemas.openxmlformats.org/officeDocument/2006/relationships/image" Target="../media/image426.png"/><Relationship Id="rId116" Type="http://schemas.openxmlformats.org/officeDocument/2006/relationships/image" Target="../media/image450.png"/><Relationship Id="rId137" Type="http://schemas.openxmlformats.org/officeDocument/2006/relationships/customXml" Target="../ink/ink2007.xml"/><Relationship Id="rId158" Type="http://schemas.openxmlformats.org/officeDocument/2006/relationships/image" Target="../media/image471.png"/><Relationship Id="rId20" Type="http://schemas.openxmlformats.org/officeDocument/2006/relationships/customXml" Target="../ink/ink1948.xml"/><Relationship Id="rId41" Type="http://schemas.openxmlformats.org/officeDocument/2006/relationships/image" Target="../media/image281.png"/><Relationship Id="rId62" Type="http://schemas.openxmlformats.org/officeDocument/2006/relationships/customXml" Target="../ink/ink1969.xml"/><Relationship Id="rId83" Type="http://schemas.openxmlformats.org/officeDocument/2006/relationships/image" Target="../media/image434.png"/><Relationship Id="rId88" Type="http://schemas.openxmlformats.org/officeDocument/2006/relationships/customXml" Target="../ink/ink1982.xml"/><Relationship Id="rId111" Type="http://schemas.openxmlformats.org/officeDocument/2006/relationships/customXml" Target="../ink/ink1994.xml"/><Relationship Id="rId132" Type="http://schemas.openxmlformats.org/officeDocument/2006/relationships/image" Target="../media/image458.png"/><Relationship Id="rId153" Type="http://schemas.openxmlformats.org/officeDocument/2006/relationships/customXml" Target="../ink/ink2015.xml"/><Relationship Id="rId174" Type="http://schemas.openxmlformats.org/officeDocument/2006/relationships/image" Target="../media/image479.png"/><Relationship Id="rId179" Type="http://schemas.openxmlformats.org/officeDocument/2006/relationships/customXml" Target="../ink/ink2028.xml"/><Relationship Id="rId195" Type="http://schemas.openxmlformats.org/officeDocument/2006/relationships/customXml" Target="../ink/ink2036.xml"/><Relationship Id="rId209" Type="http://schemas.openxmlformats.org/officeDocument/2006/relationships/customXml" Target="../ink/ink2043.xml"/><Relationship Id="rId190" Type="http://schemas.openxmlformats.org/officeDocument/2006/relationships/image" Target="../media/image487.png"/><Relationship Id="rId204" Type="http://schemas.openxmlformats.org/officeDocument/2006/relationships/image" Target="../media/image494.png"/><Relationship Id="rId220" Type="http://schemas.openxmlformats.org/officeDocument/2006/relationships/image" Target="../media/image502.png"/><Relationship Id="rId15" Type="http://schemas.openxmlformats.org/officeDocument/2006/relationships/image" Target="../media/image240.png"/><Relationship Id="rId36" Type="http://schemas.openxmlformats.org/officeDocument/2006/relationships/customXml" Target="../ink/ink1956.xml"/><Relationship Id="rId57" Type="http://schemas.openxmlformats.org/officeDocument/2006/relationships/image" Target="../media/image289.png"/><Relationship Id="rId106" Type="http://schemas.openxmlformats.org/officeDocument/2006/relationships/image" Target="../media/image445.png"/><Relationship Id="rId127" Type="http://schemas.openxmlformats.org/officeDocument/2006/relationships/customXml" Target="../ink/ink2002.xml"/><Relationship Id="rId10" Type="http://schemas.openxmlformats.org/officeDocument/2006/relationships/customXml" Target="../ink/ink1943.xml"/><Relationship Id="rId31" Type="http://schemas.openxmlformats.org/officeDocument/2006/relationships/image" Target="../media/image276.png"/><Relationship Id="rId52" Type="http://schemas.openxmlformats.org/officeDocument/2006/relationships/customXml" Target="../ink/ink1964.xml"/><Relationship Id="rId73" Type="http://schemas.openxmlformats.org/officeDocument/2006/relationships/image" Target="../media/image429.png"/><Relationship Id="rId78" Type="http://schemas.openxmlformats.org/officeDocument/2006/relationships/customXml" Target="../ink/ink1977.xml"/><Relationship Id="rId94" Type="http://schemas.openxmlformats.org/officeDocument/2006/relationships/customXml" Target="../ink/ink1985.xml"/><Relationship Id="rId99" Type="http://schemas.openxmlformats.org/officeDocument/2006/relationships/customXml" Target="../ink/ink1988.xml"/><Relationship Id="rId101" Type="http://schemas.openxmlformats.org/officeDocument/2006/relationships/customXml" Target="../ink/ink1989.xml"/><Relationship Id="rId122" Type="http://schemas.openxmlformats.org/officeDocument/2006/relationships/image" Target="../media/image453.png"/><Relationship Id="rId143" Type="http://schemas.openxmlformats.org/officeDocument/2006/relationships/customXml" Target="../ink/ink2010.xml"/><Relationship Id="rId148" Type="http://schemas.openxmlformats.org/officeDocument/2006/relationships/image" Target="../media/image466.png"/><Relationship Id="rId164" Type="http://schemas.openxmlformats.org/officeDocument/2006/relationships/image" Target="../media/image474.png"/><Relationship Id="rId169" Type="http://schemas.openxmlformats.org/officeDocument/2006/relationships/customXml" Target="../ink/ink2023.xml"/><Relationship Id="rId185" Type="http://schemas.openxmlformats.org/officeDocument/2006/relationships/customXml" Target="../ink/ink2031.xml"/><Relationship Id="rId4" Type="http://schemas.openxmlformats.org/officeDocument/2006/relationships/customXml" Target="../ink/ink1940.xml"/><Relationship Id="rId9" Type="http://schemas.openxmlformats.org/officeDocument/2006/relationships/image" Target="../media/image266.png"/><Relationship Id="rId180" Type="http://schemas.openxmlformats.org/officeDocument/2006/relationships/image" Target="../media/image482.png"/><Relationship Id="rId210" Type="http://schemas.openxmlformats.org/officeDocument/2006/relationships/image" Target="../media/image497.png"/><Relationship Id="rId215" Type="http://schemas.openxmlformats.org/officeDocument/2006/relationships/customXml" Target="../ink/ink2046.xml"/><Relationship Id="rId26" Type="http://schemas.openxmlformats.org/officeDocument/2006/relationships/customXml" Target="../ink/ink1951.xml"/><Relationship Id="rId47" Type="http://schemas.openxmlformats.org/officeDocument/2006/relationships/image" Target="../media/image284.png"/><Relationship Id="rId68" Type="http://schemas.openxmlformats.org/officeDocument/2006/relationships/customXml" Target="../ink/ink1972.xml"/><Relationship Id="rId89" Type="http://schemas.openxmlformats.org/officeDocument/2006/relationships/image" Target="../media/image437.png"/><Relationship Id="rId112" Type="http://schemas.openxmlformats.org/officeDocument/2006/relationships/image" Target="../media/image448.png"/><Relationship Id="rId133" Type="http://schemas.openxmlformats.org/officeDocument/2006/relationships/customXml" Target="../ink/ink2005.xml"/><Relationship Id="rId154" Type="http://schemas.openxmlformats.org/officeDocument/2006/relationships/image" Target="../media/image469.png"/><Relationship Id="rId175" Type="http://schemas.openxmlformats.org/officeDocument/2006/relationships/customXml" Target="../ink/ink2026.xml"/><Relationship Id="rId196" Type="http://schemas.openxmlformats.org/officeDocument/2006/relationships/image" Target="../media/image490.png"/><Relationship Id="rId200" Type="http://schemas.openxmlformats.org/officeDocument/2006/relationships/image" Target="../media/image492.png"/><Relationship Id="rId16" Type="http://schemas.openxmlformats.org/officeDocument/2006/relationships/customXml" Target="../ink/ink1946.xml"/><Relationship Id="rId221" Type="http://schemas.openxmlformats.org/officeDocument/2006/relationships/customXml" Target="../ink/ink2049.xml"/><Relationship Id="rId37" Type="http://schemas.openxmlformats.org/officeDocument/2006/relationships/image" Target="../media/image279.png"/><Relationship Id="rId58" Type="http://schemas.openxmlformats.org/officeDocument/2006/relationships/customXml" Target="../ink/ink1967.xml"/><Relationship Id="rId79" Type="http://schemas.openxmlformats.org/officeDocument/2006/relationships/image" Target="../media/image432.png"/><Relationship Id="rId102" Type="http://schemas.openxmlformats.org/officeDocument/2006/relationships/image" Target="../media/image443.png"/><Relationship Id="rId123" Type="http://schemas.openxmlformats.org/officeDocument/2006/relationships/customXml" Target="../ink/ink2000.xml"/><Relationship Id="rId144" Type="http://schemas.openxmlformats.org/officeDocument/2006/relationships/image" Target="../media/image464.png"/><Relationship Id="rId90" Type="http://schemas.openxmlformats.org/officeDocument/2006/relationships/customXml" Target="../ink/ink1983.xml"/><Relationship Id="rId165" Type="http://schemas.openxmlformats.org/officeDocument/2006/relationships/customXml" Target="../ink/ink2021.xml"/><Relationship Id="rId186" Type="http://schemas.openxmlformats.org/officeDocument/2006/relationships/image" Target="../media/image485.png"/><Relationship Id="rId211" Type="http://schemas.openxmlformats.org/officeDocument/2006/relationships/customXml" Target="../ink/ink2044.xml"/><Relationship Id="rId27" Type="http://schemas.openxmlformats.org/officeDocument/2006/relationships/image" Target="../media/image274.png"/><Relationship Id="rId48" Type="http://schemas.openxmlformats.org/officeDocument/2006/relationships/customXml" Target="../ink/ink1962.xml"/><Relationship Id="rId69" Type="http://schemas.openxmlformats.org/officeDocument/2006/relationships/image" Target="../media/image427.png"/><Relationship Id="rId113" Type="http://schemas.openxmlformats.org/officeDocument/2006/relationships/customXml" Target="../ink/ink1995.xml"/><Relationship Id="rId134" Type="http://schemas.openxmlformats.org/officeDocument/2006/relationships/image" Target="../media/image459.png"/><Relationship Id="rId80" Type="http://schemas.openxmlformats.org/officeDocument/2006/relationships/customXml" Target="../ink/ink1978.xml"/><Relationship Id="rId155" Type="http://schemas.openxmlformats.org/officeDocument/2006/relationships/customXml" Target="../ink/ink2016.xml"/><Relationship Id="rId176" Type="http://schemas.openxmlformats.org/officeDocument/2006/relationships/image" Target="../media/image480.png"/><Relationship Id="rId197" Type="http://schemas.openxmlformats.org/officeDocument/2006/relationships/customXml" Target="../ink/ink2037.xml"/><Relationship Id="rId201" Type="http://schemas.openxmlformats.org/officeDocument/2006/relationships/customXml" Target="../ink/ink2039.xml"/><Relationship Id="rId222" Type="http://schemas.openxmlformats.org/officeDocument/2006/relationships/image" Target="../media/image503.png"/><Relationship Id="rId17" Type="http://schemas.openxmlformats.org/officeDocument/2006/relationships/image" Target="../media/image269.png"/><Relationship Id="rId38" Type="http://schemas.openxmlformats.org/officeDocument/2006/relationships/customXml" Target="../ink/ink1957.xml"/><Relationship Id="rId59" Type="http://schemas.openxmlformats.org/officeDocument/2006/relationships/image" Target="../media/image290.png"/><Relationship Id="rId103" Type="http://schemas.openxmlformats.org/officeDocument/2006/relationships/customXml" Target="../ink/ink1990.xml"/><Relationship Id="rId124" Type="http://schemas.openxmlformats.org/officeDocument/2006/relationships/image" Target="../media/image454.png"/><Relationship Id="rId70" Type="http://schemas.openxmlformats.org/officeDocument/2006/relationships/customXml" Target="../ink/ink1973.xml"/><Relationship Id="rId91" Type="http://schemas.openxmlformats.org/officeDocument/2006/relationships/image" Target="../media/image438.png"/><Relationship Id="rId145" Type="http://schemas.openxmlformats.org/officeDocument/2006/relationships/customXml" Target="../ink/ink2011.xml"/><Relationship Id="rId166" Type="http://schemas.openxmlformats.org/officeDocument/2006/relationships/image" Target="../media/image475.png"/><Relationship Id="rId187" Type="http://schemas.openxmlformats.org/officeDocument/2006/relationships/customXml" Target="../ink/ink2032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498.png"/><Relationship Id="rId28" Type="http://schemas.openxmlformats.org/officeDocument/2006/relationships/customXml" Target="../ink/ink1952.xml"/><Relationship Id="rId49" Type="http://schemas.openxmlformats.org/officeDocument/2006/relationships/image" Target="../media/image285.png"/><Relationship Id="rId114" Type="http://schemas.openxmlformats.org/officeDocument/2006/relationships/image" Target="../media/image449.png"/><Relationship Id="rId60" Type="http://schemas.openxmlformats.org/officeDocument/2006/relationships/customXml" Target="../ink/ink1968.xml"/><Relationship Id="rId81" Type="http://schemas.openxmlformats.org/officeDocument/2006/relationships/image" Target="../media/image433.png"/><Relationship Id="rId135" Type="http://schemas.openxmlformats.org/officeDocument/2006/relationships/customXml" Target="../ink/ink2006.xml"/><Relationship Id="rId156" Type="http://schemas.openxmlformats.org/officeDocument/2006/relationships/image" Target="../media/image470.png"/><Relationship Id="rId177" Type="http://schemas.openxmlformats.org/officeDocument/2006/relationships/customXml" Target="../ink/ink2027.xml"/><Relationship Id="rId198" Type="http://schemas.openxmlformats.org/officeDocument/2006/relationships/image" Target="../media/image491.png"/><Relationship Id="rId202" Type="http://schemas.openxmlformats.org/officeDocument/2006/relationships/image" Target="../media/image493.png"/><Relationship Id="rId18" Type="http://schemas.openxmlformats.org/officeDocument/2006/relationships/customXml" Target="../ink/ink1947.xml"/><Relationship Id="rId39" Type="http://schemas.openxmlformats.org/officeDocument/2006/relationships/image" Target="../media/image280.png"/><Relationship Id="rId50" Type="http://schemas.openxmlformats.org/officeDocument/2006/relationships/customXml" Target="../ink/ink1963.xml"/><Relationship Id="rId104" Type="http://schemas.openxmlformats.org/officeDocument/2006/relationships/image" Target="../media/image444.png"/><Relationship Id="rId125" Type="http://schemas.openxmlformats.org/officeDocument/2006/relationships/customXml" Target="../ink/ink2001.xml"/><Relationship Id="rId146" Type="http://schemas.openxmlformats.org/officeDocument/2006/relationships/image" Target="../media/image465.png"/><Relationship Id="rId167" Type="http://schemas.openxmlformats.org/officeDocument/2006/relationships/customXml" Target="../ink/ink2022.xml"/><Relationship Id="rId188" Type="http://schemas.openxmlformats.org/officeDocument/2006/relationships/image" Target="../media/image486.png"/><Relationship Id="rId71" Type="http://schemas.openxmlformats.org/officeDocument/2006/relationships/image" Target="../media/image428.png"/><Relationship Id="rId92" Type="http://schemas.openxmlformats.org/officeDocument/2006/relationships/customXml" Target="../ink/ink1984.xml"/><Relationship Id="rId213" Type="http://schemas.openxmlformats.org/officeDocument/2006/relationships/customXml" Target="../ink/ink2045.xml"/><Relationship Id="rId2" Type="http://schemas.openxmlformats.org/officeDocument/2006/relationships/customXml" Target="../ink/ink1939.xml"/><Relationship Id="rId29" Type="http://schemas.openxmlformats.org/officeDocument/2006/relationships/image" Target="../media/image275.png"/><Relationship Id="rId40" Type="http://schemas.openxmlformats.org/officeDocument/2006/relationships/customXml" Target="../ink/ink1958.xml"/><Relationship Id="rId115" Type="http://schemas.openxmlformats.org/officeDocument/2006/relationships/customXml" Target="../ink/ink1996.xml"/><Relationship Id="rId136" Type="http://schemas.openxmlformats.org/officeDocument/2006/relationships/image" Target="../media/image460.png"/><Relationship Id="rId157" Type="http://schemas.openxmlformats.org/officeDocument/2006/relationships/customXml" Target="../ink/ink2017.xml"/><Relationship Id="rId178" Type="http://schemas.openxmlformats.org/officeDocument/2006/relationships/image" Target="../media/image481.png"/><Relationship Id="rId61" Type="http://schemas.openxmlformats.org/officeDocument/2006/relationships/image" Target="../media/image423.png"/><Relationship Id="rId82" Type="http://schemas.openxmlformats.org/officeDocument/2006/relationships/customXml" Target="../ink/ink1979.xml"/><Relationship Id="rId199" Type="http://schemas.openxmlformats.org/officeDocument/2006/relationships/customXml" Target="../ink/ink2038.xml"/><Relationship Id="rId203" Type="http://schemas.openxmlformats.org/officeDocument/2006/relationships/customXml" Target="../ink/ink2040.xml"/><Relationship Id="rId19" Type="http://schemas.openxmlformats.org/officeDocument/2006/relationships/image" Target="../media/image270.png"/><Relationship Id="rId30" Type="http://schemas.openxmlformats.org/officeDocument/2006/relationships/customXml" Target="../ink/ink1953.xml"/><Relationship Id="rId105" Type="http://schemas.openxmlformats.org/officeDocument/2006/relationships/customXml" Target="../ink/ink1991.xml"/><Relationship Id="rId126" Type="http://schemas.openxmlformats.org/officeDocument/2006/relationships/image" Target="../media/image455.png"/><Relationship Id="rId147" Type="http://schemas.openxmlformats.org/officeDocument/2006/relationships/customXml" Target="../ink/ink2012.xml"/><Relationship Id="rId168" Type="http://schemas.openxmlformats.org/officeDocument/2006/relationships/image" Target="../media/image476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60.png"/><Relationship Id="rId21" Type="http://schemas.openxmlformats.org/officeDocument/2006/relationships/image" Target="../media/image513.png"/><Relationship Id="rId42" Type="http://schemas.openxmlformats.org/officeDocument/2006/relationships/customXml" Target="../ink/ink2070.xml"/><Relationship Id="rId63" Type="http://schemas.openxmlformats.org/officeDocument/2006/relationships/image" Target="../media/image534.png"/><Relationship Id="rId84" Type="http://schemas.openxmlformats.org/officeDocument/2006/relationships/customXml" Target="../ink/ink2091.xml"/><Relationship Id="rId138" Type="http://schemas.openxmlformats.org/officeDocument/2006/relationships/customXml" Target="../ink/ink2118.xml"/><Relationship Id="rId159" Type="http://schemas.openxmlformats.org/officeDocument/2006/relationships/image" Target="../media/image581.png"/><Relationship Id="rId170" Type="http://schemas.openxmlformats.org/officeDocument/2006/relationships/customXml" Target="../ink/ink2134.xml"/><Relationship Id="rId191" Type="http://schemas.openxmlformats.org/officeDocument/2006/relationships/image" Target="../media/image597.png"/><Relationship Id="rId205" Type="http://schemas.openxmlformats.org/officeDocument/2006/relationships/image" Target="../media/image604.png"/><Relationship Id="rId226" Type="http://schemas.openxmlformats.org/officeDocument/2006/relationships/customXml" Target="../ink/ink2162.xml"/><Relationship Id="rId247" Type="http://schemas.openxmlformats.org/officeDocument/2006/relationships/image" Target="../media/image625.png"/><Relationship Id="rId107" Type="http://schemas.openxmlformats.org/officeDocument/2006/relationships/image" Target="../media/image240.png"/><Relationship Id="rId11" Type="http://schemas.openxmlformats.org/officeDocument/2006/relationships/image" Target="../media/image508.png"/><Relationship Id="rId32" Type="http://schemas.openxmlformats.org/officeDocument/2006/relationships/customXml" Target="../ink/ink2065.xml"/><Relationship Id="rId53" Type="http://schemas.openxmlformats.org/officeDocument/2006/relationships/image" Target="../media/image529.png"/><Relationship Id="rId74" Type="http://schemas.openxmlformats.org/officeDocument/2006/relationships/customXml" Target="../ink/ink2086.xml"/><Relationship Id="rId128" Type="http://schemas.openxmlformats.org/officeDocument/2006/relationships/customXml" Target="../ink/ink2113.xml"/><Relationship Id="rId149" Type="http://schemas.openxmlformats.org/officeDocument/2006/relationships/image" Target="../media/image576.png"/><Relationship Id="rId5" Type="http://schemas.openxmlformats.org/officeDocument/2006/relationships/image" Target="../media/image505.png"/><Relationship Id="rId95" Type="http://schemas.openxmlformats.org/officeDocument/2006/relationships/image" Target="../media/image550.png"/><Relationship Id="rId160" Type="http://schemas.openxmlformats.org/officeDocument/2006/relationships/customXml" Target="../ink/ink2129.xml"/><Relationship Id="rId181" Type="http://schemas.openxmlformats.org/officeDocument/2006/relationships/image" Target="../media/image592.png"/><Relationship Id="rId216" Type="http://schemas.openxmlformats.org/officeDocument/2006/relationships/customXml" Target="../ink/ink2157.xml"/><Relationship Id="rId237" Type="http://schemas.openxmlformats.org/officeDocument/2006/relationships/image" Target="../media/image620.png"/><Relationship Id="rId22" Type="http://schemas.openxmlformats.org/officeDocument/2006/relationships/customXml" Target="../ink/ink2060.xml"/><Relationship Id="rId43" Type="http://schemas.openxmlformats.org/officeDocument/2006/relationships/image" Target="../media/image524.png"/><Relationship Id="rId64" Type="http://schemas.openxmlformats.org/officeDocument/2006/relationships/customXml" Target="../ink/ink2081.xml"/><Relationship Id="rId118" Type="http://schemas.openxmlformats.org/officeDocument/2006/relationships/customXml" Target="../ink/ink2108.xml"/><Relationship Id="rId139" Type="http://schemas.openxmlformats.org/officeDocument/2006/relationships/image" Target="../media/image571.png"/><Relationship Id="rId85" Type="http://schemas.openxmlformats.org/officeDocument/2006/relationships/image" Target="../media/image545.png"/><Relationship Id="rId150" Type="http://schemas.openxmlformats.org/officeDocument/2006/relationships/customXml" Target="../ink/ink2124.xml"/><Relationship Id="rId171" Type="http://schemas.openxmlformats.org/officeDocument/2006/relationships/image" Target="../media/image587.png"/><Relationship Id="rId192" Type="http://schemas.openxmlformats.org/officeDocument/2006/relationships/customXml" Target="../ink/ink2145.xml"/><Relationship Id="rId206" Type="http://schemas.openxmlformats.org/officeDocument/2006/relationships/customXml" Target="../ink/ink2152.xml"/><Relationship Id="rId227" Type="http://schemas.openxmlformats.org/officeDocument/2006/relationships/image" Target="../media/image615.png"/><Relationship Id="rId248" Type="http://schemas.openxmlformats.org/officeDocument/2006/relationships/customXml" Target="../ink/ink2173.xml"/><Relationship Id="rId12" Type="http://schemas.openxmlformats.org/officeDocument/2006/relationships/customXml" Target="../ink/ink2055.xml"/><Relationship Id="rId33" Type="http://schemas.openxmlformats.org/officeDocument/2006/relationships/image" Target="../media/image519.png"/><Relationship Id="rId108" Type="http://schemas.openxmlformats.org/officeDocument/2006/relationships/customXml" Target="../ink/ink2103.xml"/><Relationship Id="rId129" Type="http://schemas.openxmlformats.org/officeDocument/2006/relationships/image" Target="../media/image566.png"/><Relationship Id="rId54" Type="http://schemas.openxmlformats.org/officeDocument/2006/relationships/customXml" Target="../ink/ink2076.xml"/><Relationship Id="rId75" Type="http://schemas.openxmlformats.org/officeDocument/2006/relationships/image" Target="../media/image540.png"/><Relationship Id="rId96" Type="http://schemas.openxmlformats.org/officeDocument/2006/relationships/customXml" Target="../ink/ink2097.xml"/><Relationship Id="rId140" Type="http://schemas.openxmlformats.org/officeDocument/2006/relationships/customXml" Target="../ink/ink2119.xml"/><Relationship Id="rId161" Type="http://schemas.openxmlformats.org/officeDocument/2006/relationships/image" Target="../media/image582.png"/><Relationship Id="rId182" Type="http://schemas.openxmlformats.org/officeDocument/2006/relationships/customXml" Target="../ink/ink2140.xml"/><Relationship Id="rId217" Type="http://schemas.openxmlformats.org/officeDocument/2006/relationships/image" Target="../media/image610.png"/><Relationship Id="rId6" Type="http://schemas.openxmlformats.org/officeDocument/2006/relationships/customXml" Target="../ink/ink2052.xml"/><Relationship Id="rId238" Type="http://schemas.openxmlformats.org/officeDocument/2006/relationships/customXml" Target="../ink/ink2168.xml"/><Relationship Id="rId23" Type="http://schemas.openxmlformats.org/officeDocument/2006/relationships/image" Target="../media/image514.png"/><Relationship Id="rId119" Type="http://schemas.openxmlformats.org/officeDocument/2006/relationships/image" Target="../media/image561.png"/><Relationship Id="rId44" Type="http://schemas.openxmlformats.org/officeDocument/2006/relationships/customXml" Target="../ink/ink2071.xml"/><Relationship Id="rId65" Type="http://schemas.openxmlformats.org/officeDocument/2006/relationships/image" Target="../media/image535.png"/><Relationship Id="rId86" Type="http://schemas.openxmlformats.org/officeDocument/2006/relationships/customXml" Target="../ink/ink2092.xml"/><Relationship Id="rId130" Type="http://schemas.openxmlformats.org/officeDocument/2006/relationships/customXml" Target="../ink/ink2114.xml"/><Relationship Id="rId151" Type="http://schemas.openxmlformats.org/officeDocument/2006/relationships/image" Target="../media/image577.png"/><Relationship Id="rId172" Type="http://schemas.openxmlformats.org/officeDocument/2006/relationships/customXml" Target="../ink/ink2135.xml"/><Relationship Id="rId193" Type="http://schemas.openxmlformats.org/officeDocument/2006/relationships/image" Target="../media/image598.png"/><Relationship Id="rId207" Type="http://schemas.openxmlformats.org/officeDocument/2006/relationships/image" Target="../media/image605.png"/><Relationship Id="rId228" Type="http://schemas.openxmlformats.org/officeDocument/2006/relationships/customXml" Target="../ink/ink2163.xml"/><Relationship Id="rId249" Type="http://schemas.openxmlformats.org/officeDocument/2006/relationships/image" Target="../media/image626.png"/><Relationship Id="rId13" Type="http://schemas.openxmlformats.org/officeDocument/2006/relationships/image" Target="../media/image509.png"/><Relationship Id="rId109" Type="http://schemas.openxmlformats.org/officeDocument/2006/relationships/image" Target="../media/image556.png"/><Relationship Id="rId34" Type="http://schemas.openxmlformats.org/officeDocument/2006/relationships/customXml" Target="../ink/ink2066.xml"/><Relationship Id="rId55" Type="http://schemas.openxmlformats.org/officeDocument/2006/relationships/image" Target="../media/image530.png"/><Relationship Id="rId76" Type="http://schemas.openxmlformats.org/officeDocument/2006/relationships/customXml" Target="../ink/ink2087.xml"/><Relationship Id="rId97" Type="http://schemas.openxmlformats.org/officeDocument/2006/relationships/image" Target="../media/image551.png"/><Relationship Id="rId120" Type="http://schemas.openxmlformats.org/officeDocument/2006/relationships/customXml" Target="../ink/ink2109.xml"/><Relationship Id="rId141" Type="http://schemas.openxmlformats.org/officeDocument/2006/relationships/image" Target="../media/image572.png"/><Relationship Id="rId7" Type="http://schemas.openxmlformats.org/officeDocument/2006/relationships/image" Target="../media/image506.png"/><Relationship Id="rId162" Type="http://schemas.openxmlformats.org/officeDocument/2006/relationships/customXml" Target="../ink/ink2130.xml"/><Relationship Id="rId183" Type="http://schemas.openxmlformats.org/officeDocument/2006/relationships/image" Target="../media/image593.png"/><Relationship Id="rId218" Type="http://schemas.openxmlformats.org/officeDocument/2006/relationships/customXml" Target="../ink/ink2158.xml"/><Relationship Id="rId239" Type="http://schemas.openxmlformats.org/officeDocument/2006/relationships/image" Target="../media/image621.png"/><Relationship Id="rId250" Type="http://schemas.openxmlformats.org/officeDocument/2006/relationships/customXml" Target="../ink/ink2174.xml"/><Relationship Id="rId24" Type="http://schemas.openxmlformats.org/officeDocument/2006/relationships/customXml" Target="../ink/ink2061.xml"/><Relationship Id="rId45" Type="http://schemas.openxmlformats.org/officeDocument/2006/relationships/image" Target="../media/image525.png"/><Relationship Id="rId66" Type="http://schemas.openxmlformats.org/officeDocument/2006/relationships/customXml" Target="../ink/ink2082.xml"/><Relationship Id="rId87" Type="http://schemas.openxmlformats.org/officeDocument/2006/relationships/image" Target="../media/image546.png"/><Relationship Id="rId110" Type="http://schemas.openxmlformats.org/officeDocument/2006/relationships/customXml" Target="../ink/ink2104.xml"/><Relationship Id="rId131" Type="http://schemas.openxmlformats.org/officeDocument/2006/relationships/image" Target="../media/image567.png"/><Relationship Id="rId152" Type="http://schemas.openxmlformats.org/officeDocument/2006/relationships/customXml" Target="../ink/ink2125.xml"/><Relationship Id="rId173" Type="http://schemas.openxmlformats.org/officeDocument/2006/relationships/image" Target="../media/image588.png"/><Relationship Id="rId194" Type="http://schemas.openxmlformats.org/officeDocument/2006/relationships/customXml" Target="../ink/ink2146.xml"/><Relationship Id="rId208" Type="http://schemas.openxmlformats.org/officeDocument/2006/relationships/customXml" Target="../ink/ink2153.xml"/><Relationship Id="rId229" Type="http://schemas.openxmlformats.org/officeDocument/2006/relationships/image" Target="../media/image616.png"/><Relationship Id="rId240" Type="http://schemas.openxmlformats.org/officeDocument/2006/relationships/customXml" Target="../ink/ink2169.xml"/><Relationship Id="rId14" Type="http://schemas.openxmlformats.org/officeDocument/2006/relationships/customXml" Target="../ink/ink2056.xml"/><Relationship Id="rId35" Type="http://schemas.openxmlformats.org/officeDocument/2006/relationships/image" Target="../media/image520.png"/><Relationship Id="rId56" Type="http://schemas.openxmlformats.org/officeDocument/2006/relationships/customXml" Target="../ink/ink2077.xml"/><Relationship Id="rId77" Type="http://schemas.openxmlformats.org/officeDocument/2006/relationships/image" Target="../media/image541.png"/><Relationship Id="rId100" Type="http://schemas.openxmlformats.org/officeDocument/2006/relationships/customXml" Target="../ink/ink2099.xml"/><Relationship Id="rId8" Type="http://schemas.openxmlformats.org/officeDocument/2006/relationships/customXml" Target="../ink/ink2053.xml"/><Relationship Id="rId98" Type="http://schemas.openxmlformats.org/officeDocument/2006/relationships/customXml" Target="../ink/ink2098.xml"/><Relationship Id="rId121" Type="http://schemas.openxmlformats.org/officeDocument/2006/relationships/image" Target="../media/image562.png"/><Relationship Id="rId142" Type="http://schemas.openxmlformats.org/officeDocument/2006/relationships/customXml" Target="../ink/ink2120.xml"/><Relationship Id="rId163" Type="http://schemas.openxmlformats.org/officeDocument/2006/relationships/image" Target="../media/image583.png"/><Relationship Id="rId184" Type="http://schemas.openxmlformats.org/officeDocument/2006/relationships/customXml" Target="../ink/ink2141.xml"/><Relationship Id="rId219" Type="http://schemas.openxmlformats.org/officeDocument/2006/relationships/image" Target="../media/image611.png"/><Relationship Id="rId230" Type="http://schemas.openxmlformats.org/officeDocument/2006/relationships/customXml" Target="../ink/ink2164.xml"/><Relationship Id="rId251" Type="http://schemas.openxmlformats.org/officeDocument/2006/relationships/image" Target="../media/image627.png"/><Relationship Id="rId25" Type="http://schemas.openxmlformats.org/officeDocument/2006/relationships/image" Target="../media/image515.png"/><Relationship Id="rId46" Type="http://schemas.openxmlformats.org/officeDocument/2006/relationships/customXml" Target="../ink/ink2072.xml"/><Relationship Id="rId67" Type="http://schemas.openxmlformats.org/officeDocument/2006/relationships/image" Target="../media/image536.png"/><Relationship Id="rId88" Type="http://schemas.openxmlformats.org/officeDocument/2006/relationships/customXml" Target="../ink/ink2093.xml"/><Relationship Id="rId111" Type="http://schemas.openxmlformats.org/officeDocument/2006/relationships/image" Target="../media/image557.png"/><Relationship Id="rId132" Type="http://schemas.openxmlformats.org/officeDocument/2006/relationships/customXml" Target="../ink/ink2115.xml"/><Relationship Id="rId153" Type="http://schemas.openxmlformats.org/officeDocument/2006/relationships/image" Target="../media/image578.png"/><Relationship Id="rId174" Type="http://schemas.openxmlformats.org/officeDocument/2006/relationships/customXml" Target="../ink/ink2136.xml"/><Relationship Id="rId195" Type="http://schemas.openxmlformats.org/officeDocument/2006/relationships/image" Target="../media/image599.png"/><Relationship Id="rId209" Type="http://schemas.openxmlformats.org/officeDocument/2006/relationships/image" Target="../media/image606.png"/><Relationship Id="rId220" Type="http://schemas.openxmlformats.org/officeDocument/2006/relationships/customXml" Target="../ink/ink2159.xml"/><Relationship Id="rId241" Type="http://schemas.openxmlformats.org/officeDocument/2006/relationships/image" Target="../media/image622.png"/><Relationship Id="rId15" Type="http://schemas.openxmlformats.org/officeDocument/2006/relationships/image" Target="../media/image510.png"/><Relationship Id="rId36" Type="http://schemas.openxmlformats.org/officeDocument/2006/relationships/customXml" Target="../ink/ink2067.xml"/><Relationship Id="rId57" Type="http://schemas.openxmlformats.org/officeDocument/2006/relationships/image" Target="../media/image531.png"/><Relationship Id="rId78" Type="http://schemas.openxmlformats.org/officeDocument/2006/relationships/customXml" Target="../ink/ink2088.xml"/><Relationship Id="rId99" Type="http://schemas.openxmlformats.org/officeDocument/2006/relationships/image" Target="../media/image552.png"/><Relationship Id="rId101" Type="http://schemas.openxmlformats.org/officeDocument/2006/relationships/image" Target="../media/image553.png"/><Relationship Id="rId122" Type="http://schemas.openxmlformats.org/officeDocument/2006/relationships/customXml" Target="../ink/ink2110.xml"/><Relationship Id="rId143" Type="http://schemas.openxmlformats.org/officeDocument/2006/relationships/image" Target="../media/image573.png"/><Relationship Id="rId164" Type="http://schemas.openxmlformats.org/officeDocument/2006/relationships/customXml" Target="../ink/ink2131.xml"/><Relationship Id="rId185" Type="http://schemas.openxmlformats.org/officeDocument/2006/relationships/image" Target="../media/image594.png"/><Relationship Id="rId4" Type="http://schemas.openxmlformats.org/officeDocument/2006/relationships/customXml" Target="../ink/ink2051.xml"/><Relationship Id="rId9" Type="http://schemas.openxmlformats.org/officeDocument/2006/relationships/image" Target="../media/image507.png"/><Relationship Id="rId180" Type="http://schemas.openxmlformats.org/officeDocument/2006/relationships/customXml" Target="../ink/ink2139.xml"/><Relationship Id="rId210" Type="http://schemas.openxmlformats.org/officeDocument/2006/relationships/customXml" Target="../ink/ink2154.xml"/><Relationship Id="rId215" Type="http://schemas.openxmlformats.org/officeDocument/2006/relationships/image" Target="../media/image609.png"/><Relationship Id="rId236" Type="http://schemas.openxmlformats.org/officeDocument/2006/relationships/customXml" Target="../ink/ink2167.xml"/><Relationship Id="rId26" Type="http://schemas.openxmlformats.org/officeDocument/2006/relationships/customXml" Target="../ink/ink2062.xml"/><Relationship Id="rId231" Type="http://schemas.openxmlformats.org/officeDocument/2006/relationships/image" Target="../media/image617.png"/><Relationship Id="rId47" Type="http://schemas.openxmlformats.org/officeDocument/2006/relationships/image" Target="../media/image526.png"/><Relationship Id="rId68" Type="http://schemas.openxmlformats.org/officeDocument/2006/relationships/customXml" Target="../ink/ink2083.xml"/><Relationship Id="rId89" Type="http://schemas.openxmlformats.org/officeDocument/2006/relationships/image" Target="../media/image547.png"/><Relationship Id="rId112" Type="http://schemas.openxmlformats.org/officeDocument/2006/relationships/customXml" Target="../ink/ink2105.xml"/><Relationship Id="rId133" Type="http://schemas.openxmlformats.org/officeDocument/2006/relationships/image" Target="../media/image568.png"/><Relationship Id="rId154" Type="http://schemas.openxmlformats.org/officeDocument/2006/relationships/customXml" Target="../ink/ink2126.xml"/><Relationship Id="rId175" Type="http://schemas.openxmlformats.org/officeDocument/2006/relationships/image" Target="../media/image589.png"/><Relationship Id="rId196" Type="http://schemas.openxmlformats.org/officeDocument/2006/relationships/customXml" Target="../ink/ink2147.xml"/><Relationship Id="rId200" Type="http://schemas.openxmlformats.org/officeDocument/2006/relationships/customXml" Target="../ink/ink2149.xml"/><Relationship Id="rId16" Type="http://schemas.openxmlformats.org/officeDocument/2006/relationships/customXml" Target="../ink/ink2057.xml"/><Relationship Id="rId221" Type="http://schemas.openxmlformats.org/officeDocument/2006/relationships/image" Target="../media/image612.png"/><Relationship Id="rId242" Type="http://schemas.openxmlformats.org/officeDocument/2006/relationships/customXml" Target="../ink/ink2170.xml"/><Relationship Id="rId37" Type="http://schemas.openxmlformats.org/officeDocument/2006/relationships/image" Target="../media/image521.png"/><Relationship Id="rId58" Type="http://schemas.openxmlformats.org/officeDocument/2006/relationships/customXml" Target="../ink/ink2078.xml"/><Relationship Id="rId79" Type="http://schemas.openxmlformats.org/officeDocument/2006/relationships/image" Target="../media/image542.png"/><Relationship Id="rId102" Type="http://schemas.openxmlformats.org/officeDocument/2006/relationships/customXml" Target="../ink/ink2100.xml"/><Relationship Id="rId123" Type="http://schemas.openxmlformats.org/officeDocument/2006/relationships/image" Target="../media/image563.png"/><Relationship Id="rId144" Type="http://schemas.openxmlformats.org/officeDocument/2006/relationships/customXml" Target="../ink/ink2121.xml"/><Relationship Id="rId90" Type="http://schemas.openxmlformats.org/officeDocument/2006/relationships/customXml" Target="../ink/ink2094.xml"/><Relationship Id="rId165" Type="http://schemas.openxmlformats.org/officeDocument/2006/relationships/image" Target="../media/image584.png"/><Relationship Id="rId186" Type="http://schemas.openxmlformats.org/officeDocument/2006/relationships/customXml" Target="../ink/ink2142.xml"/><Relationship Id="rId211" Type="http://schemas.openxmlformats.org/officeDocument/2006/relationships/image" Target="../media/image607.png"/><Relationship Id="rId232" Type="http://schemas.openxmlformats.org/officeDocument/2006/relationships/customXml" Target="../ink/ink2165.xml"/><Relationship Id="rId27" Type="http://schemas.openxmlformats.org/officeDocument/2006/relationships/image" Target="../media/image516.png"/><Relationship Id="rId48" Type="http://schemas.openxmlformats.org/officeDocument/2006/relationships/customXml" Target="../ink/ink2073.xml"/><Relationship Id="rId69" Type="http://schemas.openxmlformats.org/officeDocument/2006/relationships/image" Target="../media/image537.png"/><Relationship Id="rId113" Type="http://schemas.openxmlformats.org/officeDocument/2006/relationships/image" Target="../media/image558.png"/><Relationship Id="rId134" Type="http://schemas.openxmlformats.org/officeDocument/2006/relationships/customXml" Target="../ink/ink2116.xml"/><Relationship Id="rId80" Type="http://schemas.openxmlformats.org/officeDocument/2006/relationships/customXml" Target="../ink/ink2089.xml"/><Relationship Id="rId155" Type="http://schemas.openxmlformats.org/officeDocument/2006/relationships/image" Target="../media/image579.png"/><Relationship Id="rId176" Type="http://schemas.openxmlformats.org/officeDocument/2006/relationships/customXml" Target="../ink/ink2137.xml"/><Relationship Id="rId197" Type="http://schemas.openxmlformats.org/officeDocument/2006/relationships/image" Target="../media/image600.png"/><Relationship Id="rId201" Type="http://schemas.openxmlformats.org/officeDocument/2006/relationships/image" Target="../media/image602.png"/><Relationship Id="rId222" Type="http://schemas.openxmlformats.org/officeDocument/2006/relationships/customXml" Target="../ink/ink2160.xml"/><Relationship Id="rId243" Type="http://schemas.openxmlformats.org/officeDocument/2006/relationships/image" Target="../media/image623.png"/><Relationship Id="rId17" Type="http://schemas.openxmlformats.org/officeDocument/2006/relationships/image" Target="../media/image511.png"/><Relationship Id="rId38" Type="http://schemas.openxmlformats.org/officeDocument/2006/relationships/customXml" Target="../ink/ink2068.xml"/><Relationship Id="rId59" Type="http://schemas.openxmlformats.org/officeDocument/2006/relationships/image" Target="../media/image532.png"/><Relationship Id="rId103" Type="http://schemas.openxmlformats.org/officeDocument/2006/relationships/image" Target="../media/image554.png"/><Relationship Id="rId124" Type="http://schemas.openxmlformats.org/officeDocument/2006/relationships/customXml" Target="../ink/ink2111.xml"/><Relationship Id="rId70" Type="http://schemas.openxmlformats.org/officeDocument/2006/relationships/customXml" Target="../ink/ink2084.xml"/><Relationship Id="rId91" Type="http://schemas.openxmlformats.org/officeDocument/2006/relationships/image" Target="../media/image548.png"/><Relationship Id="rId145" Type="http://schemas.openxmlformats.org/officeDocument/2006/relationships/image" Target="../media/image574.png"/><Relationship Id="rId166" Type="http://schemas.openxmlformats.org/officeDocument/2006/relationships/customXml" Target="../ink/ink2132.xml"/><Relationship Id="rId187" Type="http://schemas.openxmlformats.org/officeDocument/2006/relationships/image" Target="../media/image595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155.xml"/><Relationship Id="rId233" Type="http://schemas.openxmlformats.org/officeDocument/2006/relationships/image" Target="../media/image618.png"/><Relationship Id="rId28" Type="http://schemas.openxmlformats.org/officeDocument/2006/relationships/customXml" Target="../ink/ink2063.xml"/><Relationship Id="rId49" Type="http://schemas.openxmlformats.org/officeDocument/2006/relationships/image" Target="../media/image527.png"/><Relationship Id="rId114" Type="http://schemas.openxmlformats.org/officeDocument/2006/relationships/customXml" Target="../ink/ink2106.xml"/><Relationship Id="rId60" Type="http://schemas.openxmlformats.org/officeDocument/2006/relationships/customXml" Target="../ink/ink2079.xml"/><Relationship Id="rId81" Type="http://schemas.openxmlformats.org/officeDocument/2006/relationships/image" Target="../media/image543.png"/><Relationship Id="rId135" Type="http://schemas.openxmlformats.org/officeDocument/2006/relationships/image" Target="../media/image569.png"/><Relationship Id="rId156" Type="http://schemas.openxmlformats.org/officeDocument/2006/relationships/customXml" Target="../ink/ink2127.xml"/><Relationship Id="rId177" Type="http://schemas.openxmlformats.org/officeDocument/2006/relationships/image" Target="../media/image590.png"/><Relationship Id="rId198" Type="http://schemas.openxmlformats.org/officeDocument/2006/relationships/customXml" Target="../ink/ink2148.xml"/><Relationship Id="rId202" Type="http://schemas.openxmlformats.org/officeDocument/2006/relationships/customXml" Target="../ink/ink2150.xml"/><Relationship Id="rId223" Type="http://schemas.openxmlformats.org/officeDocument/2006/relationships/image" Target="../media/image613.png"/><Relationship Id="rId244" Type="http://schemas.openxmlformats.org/officeDocument/2006/relationships/customXml" Target="../ink/ink2171.xml"/><Relationship Id="rId18" Type="http://schemas.openxmlformats.org/officeDocument/2006/relationships/customXml" Target="../ink/ink2058.xml"/><Relationship Id="rId39" Type="http://schemas.openxmlformats.org/officeDocument/2006/relationships/image" Target="../media/image522.png"/><Relationship Id="rId50" Type="http://schemas.openxmlformats.org/officeDocument/2006/relationships/customXml" Target="../ink/ink2074.xml"/><Relationship Id="rId104" Type="http://schemas.openxmlformats.org/officeDocument/2006/relationships/customXml" Target="../ink/ink2101.xml"/><Relationship Id="rId125" Type="http://schemas.openxmlformats.org/officeDocument/2006/relationships/image" Target="../media/image564.png"/><Relationship Id="rId146" Type="http://schemas.openxmlformats.org/officeDocument/2006/relationships/customXml" Target="../ink/ink2122.xml"/><Relationship Id="rId167" Type="http://schemas.openxmlformats.org/officeDocument/2006/relationships/image" Target="../media/image585.png"/><Relationship Id="rId188" Type="http://schemas.openxmlformats.org/officeDocument/2006/relationships/customXml" Target="../ink/ink2143.xml"/><Relationship Id="rId71" Type="http://schemas.openxmlformats.org/officeDocument/2006/relationships/image" Target="../media/image538.png"/><Relationship Id="rId92" Type="http://schemas.openxmlformats.org/officeDocument/2006/relationships/customXml" Target="../ink/ink2095.xml"/><Relationship Id="rId213" Type="http://schemas.openxmlformats.org/officeDocument/2006/relationships/image" Target="../media/image608.png"/><Relationship Id="rId234" Type="http://schemas.openxmlformats.org/officeDocument/2006/relationships/customXml" Target="../ink/ink2166.xml"/><Relationship Id="rId2" Type="http://schemas.openxmlformats.org/officeDocument/2006/relationships/customXml" Target="../ink/ink2050.xml"/><Relationship Id="rId29" Type="http://schemas.openxmlformats.org/officeDocument/2006/relationships/image" Target="../media/image517.png"/><Relationship Id="rId40" Type="http://schemas.openxmlformats.org/officeDocument/2006/relationships/customXml" Target="../ink/ink2069.xml"/><Relationship Id="rId115" Type="http://schemas.openxmlformats.org/officeDocument/2006/relationships/image" Target="../media/image559.png"/><Relationship Id="rId136" Type="http://schemas.openxmlformats.org/officeDocument/2006/relationships/customXml" Target="../ink/ink2117.xml"/><Relationship Id="rId157" Type="http://schemas.openxmlformats.org/officeDocument/2006/relationships/image" Target="../media/image580.png"/><Relationship Id="rId178" Type="http://schemas.openxmlformats.org/officeDocument/2006/relationships/customXml" Target="../ink/ink2138.xml"/><Relationship Id="rId61" Type="http://schemas.openxmlformats.org/officeDocument/2006/relationships/image" Target="../media/image533.png"/><Relationship Id="rId82" Type="http://schemas.openxmlformats.org/officeDocument/2006/relationships/customXml" Target="../ink/ink2090.xml"/><Relationship Id="rId199" Type="http://schemas.openxmlformats.org/officeDocument/2006/relationships/image" Target="../media/image601.png"/><Relationship Id="rId203" Type="http://schemas.openxmlformats.org/officeDocument/2006/relationships/image" Target="../media/image603.png"/><Relationship Id="rId19" Type="http://schemas.openxmlformats.org/officeDocument/2006/relationships/image" Target="../media/image512.png"/><Relationship Id="rId224" Type="http://schemas.openxmlformats.org/officeDocument/2006/relationships/customXml" Target="../ink/ink2161.xml"/><Relationship Id="rId245" Type="http://schemas.openxmlformats.org/officeDocument/2006/relationships/image" Target="../media/image624.png"/><Relationship Id="rId30" Type="http://schemas.openxmlformats.org/officeDocument/2006/relationships/customXml" Target="../ink/ink2064.xml"/><Relationship Id="rId105" Type="http://schemas.openxmlformats.org/officeDocument/2006/relationships/image" Target="../media/image555.png"/><Relationship Id="rId126" Type="http://schemas.openxmlformats.org/officeDocument/2006/relationships/customXml" Target="../ink/ink2112.xml"/><Relationship Id="rId147" Type="http://schemas.openxmlformats.org/officeDocument/2006/relationships/image" Target="../media/image575.png"/><Relationship Id="rId168" Type="http://schemas.openxmlformats.org/officeDocument/2006/relationships/customXml" Target="../ink/ink2133.xml"/><Relationship Id="rId51" Type="http://schemas.openxmlformats.org/officeDocument/2006/relationships/image" Target="../media/image528.png"/><Relationship Id="rId72" Type="http://schemas.openxmlformats.org/officeDocument/2006/relationships/customXml" Target="../ink/ink2085.xml"/><Relationship Id="rId93" Type="http://schemas.openxmlformats.org/officeDocument/2006/relationships/image" Target="../media/image549.png"/><Relationship Id="rId189" Type="http://schemas.openxmlformats.org/officeDocument/2006/relationships/image" Target="../media/image596.png"/><Relationship Id="rId3" Type="http://schemas.openxmlformats.org/officeDocument/2006/relationships/image" Target="../media/image504.png"/><Relationship Id="rId214" Type="http://schemas.openxmlformats.org/officeDocument/2006/relationships/customXml" Target="../ink/ink2156.xml"/><Relationship Id="rId235" Type="http://schemas.openxmlformats.org/officeDocument/2006/relationships/image" Target="../media/image619.png"/><Relationship Id="rId116" Type="http://schemas.openxmlformats.org/officeDocument/2006/relationships/customXml" Target="../ink/ink2107.xml"/><Relationship Id="rId137" Type="http://schemas.openxmlformats.org/officeDocument/2006/relationships/image" Target="../media/image570.png"/><Relationship Id="rId158" Type="http://schemas.openxmlformats.org/officeDocument/2006/relationships/customXml" Target="../ink/ink2128.xml"/><Relationship Id="rId20" Type="http://schemas.openxmlformats.org/officeDocument/2006/relationships/customXml" Target="../ink/ink2059.xml"/><Relationship Id="rId41" Type="http://schemas.openxmlformats.org/officeDocument/2006/relationships/image" Target="../media/image523.png"/><Relationship Id="rId62" Type="http://schemas.openxmlformats.org/officeDocument/2006/relationships/customXml" Target="../ink/ink2080.xml"/><Relationship Id="rId83" Type="http://schemas.openxmlformats.org/officeDocument/2006/relationships/image" Target="../media/image544.png"/><Relationship Id="rId179" Type="http://schemas.openxmlformats.org/officeDocument/2006/relationships/image" Target="../media/image591.png"/><Relationship Id="rId190" Type="http://schemas.openxmlformats.org/officeDocument/2006/relationships/customXml" Target="../ink/ink2144.xml"/><Relationship Id="rId204" Type="http://schemas.openxmlformats.org/officeDocument/2006/relationships/customXml" Target="../ink/ink2151.xml"/><Relationship Id="rId225" Type="http://schemas.openxmlformats.org/officeDocument/2006/relationships/image" Target="../media/image614.png"/><Relationship Id="rId246" Type="http://schemas.openxmlformats.org/officeDocument/2006/relationships/customXml" Target="../ink/ink2172.xml"/><Relationship Id="rId106" Type="http://schemas.openxmlformats.org/officeDocument/2006/relationships/customXml" Target="../ink/ink2102.xml"/><Relationship Id="rId127" Type="http://schemas.openxmlformats.org/officeDocument/2006/relationships/image" Target="../media/image565.png"/><Relationship Id="rId10" Type="http://schemas.openxmlformats.org/officeDocument/2006/relationships/customXml" Target="../ink/ink2054.xml"/><Relationship Id="rId31" Type="http://schemas.openxmlformats.org/officeDocument/2006/relationships/image" Target="../media/image518.png"/><Relationship Id="rId52" Type="http://schemas.openxmlformats.org/officeDocument/2006/relationships/customXml" Target="../ink/ink2075.xml"/><Relationship Id="rId73" Type="http://schemas.openxmlformats.org/officeDocument/2006/relationships/image" Target="../media/image539.png"/><Relationship Id="rId94" Type="http://schemas.openxmlformats.org/officeDocument/2006/relationships/customXml" Target="../ink/ink2096.xml"/><Relationship Id="rId148" Type="http://schemas.openxmlformats.org/officeDocument/2006/relationships/customXml" Target="../ink/ink2123.xml"/><Relationship Id="rId169" Type="http://schemas.openxmlformats.org/officeDocument/2006/relationships/image" Target="../media/image586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233.xml"/><Relationship Id="rId299" Type="http://schemas.openxmlformats.org/officeDocument/2006/relationships/customXml" Target="../ink/ink2324.xml"/><Relationship Id="rId21" Type="http://schemas.openxmlformats.org/officeDocument/2006/relationships/image" Target="../media/image637.png"/><Relationship Id="rId63" Type="http://schemas.openxmlformats.org/officeDocument/2006/relationships/image" Target="../media/image658.png"/><Relationship Id="rId159" Type="http://schemas.openxmlformats.org/officeDocument/2006/relationships/customXml" Target="../ink/ink2254.xml"/><Relationship Id="rId324" Type="http://schemas.openxmlformats.org/officeDocument/2006/relationships/image" Target="../media/image787.png"/><Relationship Id="rId366" Type="http://schemas.openxmlformats.org/officeDocument/2006/relationships/image" Target="../media/image808.png"/><Relationship Id="rId170" Type="http://schemas.openxmlformats.org/officeDocument/2006/relationships/image" Target="../media/image710.png"/><Relationship Id="rId226" Type="http://schemas.openxmlformats.org/officeDocument/2006/relationships/image" Target="../media/image738.png"/><Relationship Id="rId433" Type="http://schemas.openxmlformats.org/officeDocument/2006/relationships/image" Target="../media/image1201.png"/><Relationship Id="rId268" Type="http://schemas.openxmlformats.org/officeDocument/2006/relationships/image" Target="../media/image759.png"/><Relationship Id="rId32" Type="http://schemas.openxmlformats.org/officeDocument/2006/relationships/customXml" Target="../ink/ink2190.xml"/><Relationship Id="rId74" Type="http://schemas.openxmlformats.org/officeDocument/2006/relationships/customXml" Target="../ink/ink2211.xml"/><Relationship Id="rId128" Type="http://schemas.openxmlformats.org/officeDocument/2006/relationships/image" Target="../media/image689.png"/><Relationship Id="rId335" Type="http://schemas.openxmlformats.org/officeDocument/2006/relationships/customXml" Target="../ink/ink2342.xml"/><Relationship Id="rId377" Type="http://schemas.openxmlformats.org/officeDocument/2006/relationships/customXml" Target="../ink/ink2363.xml"/><Relationship Id="rId5" Type="http://schemas.openxmlformats.org/officeDocument/2006/relationships/image" Target="../media/image629.png"/><Relationship Id="rId181" Type="http://schemas.openxmlformats.org/officeDocument/2006/relationships/customXml" Target="../ink/ink2265.xml"/><Relationship Id="rId237" Type="http://schemas.openxmlformats.org/officeDocument/2006/relationships/customXml" Target="../ink/ink2293.xml"/><Relationship Id="rId402" Type="http://schemas.openxmlformats.org/officeDocument/2006/relationships/image" Target="../media/image826.png"/><Relationship Id="rId279" Type="http://schemas.openxmlformats.org/officeDocument/2006/relationships/customXml" Target="../ink/ink2314.xml"/><Relationship Id="rId444" Type="http://schemas.openxmlformats.org/officeDocument/2006/relationships/customXml" Target="../ink/ink2397.xml"/><Relationship Id="rId43" Type="http://schemas.openxmlformats.org/officeDocument/2006/relationships/image" Target="../media/image648.png"/><Relationship Id="rId139" Type="http://schemas.openxmlformats.org/officeDocument/2006/relationships/customXml" Target="../ink/ink2244.xml"/><Relationship Id="rId290" Type="http://schemas.openxmlformats.org/officeDocument/2006/relationships/image" Target="../media/image770.png"/><Relationship Id="rId304" Type="http://schemas.openxmlformats.org/officeDocument/2006/relationships/image" Target="../media/image777.png"/><Relationship Id="rId346" Type="http://schemas.openxmlformats.org/officeDocument/2006/relationships/image" Target="../media/image798.png"/><Relationship Id="rId388" Type="http://schemas.openxmlformats.org/officeDocument/2006/relationships/image" Target="../media/image819.png"/><Relationship Id="rId85" Type="http://schemas.openxmlformats.org/officeDocument/2006/relationships/image" Target="../media/image668.png"/><Relationship Id="rId150" Type="http://schemas.openxmlformats.org/officeDocument/2006/relationships/image" Target="../media/image700.png"/><Relationship Id="rId192" Type="http://schemas.openxmlformats.org/officeDocument/2006/relationships/image" Target="../media/image721.png"/><Relationship Id="rId206" Type="http://schemas.openxmlformats.org/officeDocument/2006/relationships/image" Target="../media/image728.png"/><Relationship Id="rId413" Type="http://schemas.openxmlformats.org/officeDocument/2006/relationships/customXml" Target="../ink/ink2381.xml"/><Relationship Id="rId248" Type="http://schemas.openxmlformats.org/officeDocument/2006/relationships/image" Target="../media/image749.png"/><Relationship Id="rId455" Type="http://schemas.openxmlformats.org/officeDocument/2006/relationships/customXml" Target="../ink/ink2403.xml"/><Relationship Id="rId12" Type="http://schemas.openxmlformats.org/officeDocument/2006/relationships/customXml" Target="../ink/ink2180.xml"/><Relationship Id="rId108" Type="http://schemas.openxmlformats.org/officeDocument/2006/relationships/image" Target="../media/image679.png"/><Relationship Id="rId315" Type="http://schemas.openxmlformats.org/officeDocument/2006/relationships/customXml" Target="../ink/ink2332.xml"/><Relationship Id="rId357" Type="http://schemas.openxmlformats.org/officeDocument/2006/relationships/customXml" Target="../ink/ink2353.xml"/><Relationship Id="rId54" Type="http://schemas.openxmlformats.org/officeDocument/2006/relationships/customXml" Target="../ink/ink2201.xml"/><Relationship Id="rId96" Type="http://schemas.openxmlformats.org/officeDocument/2006/relationships/customXml" Target="../ink/ink2222.xml"/><Relationship Id="rId161" Type="http://schemas.openxmlformats.org/officeDocument/2006/relationships/customXml" Target="../ink/ink2255.xml"/><Relationship Id="rId217" Type="http://schemas.openxmlformats.org/officeDocument/2006/relationships/customXml" Target="../ink/ink2283.xml"/><Relationship Id="rId399" Type="http://schemas.openxmlformats.org/officeDocument/2006/relationships/customXml" Target="../ink/ink2374.xml"/><Relationship Id="rId259" Type="http://schemas.openxmlformats.org/officeDocument/2006/relationships/customXml" Target="../ink/ink2304.xml"/><Relationship Id="rId424" Type="http://schemas.openxmlformats.org/officeDocument/2006/relationships/customXml" Target="../ink/ink2387.xml"/><Relationship Id="rId23" Type="http://schemas.openxmlformats.org/officeDocument/2006/relationships/image" Target="../media/image638.png"/><Relationship Id="rId119" Type="http://schemas.openxmlformats.org/officeDocument/2006/relationships/customXml" Target="../ink/ink2234.xml"/><Relationship Id="rId270" Type="http://schemas.openxmlformats.org/officeDocument/2006/relationships/image" Target="../media/image760.png"/><Relationship Id="rId326" Type="http://schemas.openxmlformats.org/officeDocument/2006/relationships/image" Target="../media/image788.png"/><Relationship Id="rId65" Type="http://schemas.openxmlformats.org/officeDocument/2006/relationships/image" Target="../media/image659.png"/><Relationship Id="rId130" Type="http://schemas.openxmlformats.org/officeDocument/2006/relationships/image" Target="../media/image690.png"/><Relationship Id="rId368" Type="http://schemas.openxmlformats.org/officeDocument/2006/relationships/image" Target="../media/image809.png"/><Relationship Id="rId172" Type="http://schemas.openxmlformats.org/officeDocument/2006/relationships/image" Target="../media/image711.png"/><Relationship Id="rId228" Type="http://schemas.openxmlformats.org/officeDocument/2006/relationships/image" Target="../media/image739.png"/><Relationship Id="rId435" Type="http://schemas.openxmlformats.org/officeDocument/2006/relationships/image" Target="../media/image1202.png"/><Relationship Id="rId281" Type="http://schemas.openxmlformats.org/officeDocument/2006/relationships/customXml" Target="../ink/ink2315.xml"/><Relationship Id="rId337" Type="http://schemas.openxmlformats.org/officeDocument/2006/relationships/customXml" Target="../ink/ink2343.xml"/><Relationship Id="rId34" Type="http://schemas.openxmlformats.org/officeDocument/2006/relationships/customXml" Target="../ink/ink2191.xml"/><Relationship Id="rId76" Type="http://schemas.openxmlformats.org/officeDocument/2006/relationships/customXml" Target="../ink/ink2212.xml"/><Relationship Id="rId141" Type="http://schemas.openxmlformats.org/officeDocument/2006/relationships/customXml" Target="../ink/ink2245.xml"/><Relationship Id="rId379" Type="http://schemas.openxmlformats.org/officeDocument/2006/relationships/customXml" Target="../ink/ink2364.xml"/><Relationship Id="rId7" Type="http://schemas.openxmlformats.org/officeDocument/2006/relationships/image" Target="../media/image630.png"/><Relationship Id="rId183" Type="http://schemas.openxmlformats.org/officeDocument/2006/relationships/customXml" Target="../ink/ink2266.xml"/><Relationship Id="rId239" Type="http://schemas.openxmlformats.org/officeDocument/2006/relationships/customXml" Target="../ink/ink2294.xml"/><Relationship Id="rId390" Type="http://schemas.openxmlformats.org/officeDocument/2006/relationships/image" Target="../media/image820.png"/><Relationship Id="rId404" Type="http://schemas.openxmlformats.org/officeDocument/2006/relationships/image" Target="../media/image827.png"/><Relationship Id="rId446" Type="http://schemas.openxmlformats.org/officeDocument/2006/relationships/customXml" Target="../ink/ink2398.xml"/><Relationship Id="rId250" Type="http://schemas.openxmlformats.org/officeDocument/2006/relationships/image" Target="../media/image750.png"/><Relationship Id="rId292" Type="http://schemas.openxmlformats.org/officeDocument/2006/relationships/image" Target="../media/image771.png"/><Relationship Id="rId306" Type="http://schemas.openxmlformats.org/officeDocument/2006/relationships/image" Target="../media/image778.png"/><Relationship Id="rId45" Type="http://schemas.openxmlformats.org/officeDocument/2006/relationships/image" Target="../media/image649.png"/><Relationship Id="rId87" Type="http://schemas.openxmlformats.org/officeDocument/2006/relationships/image" Target="../media/image669.png"/><Relationship Id="rId110" Type="http://schemas.openxmlformats.org/officeDocument/2006/relationships/image" Target="../media/image680.png"/><Relationship Id="rId348" Type="http://schemas.openxmlformats.org/officeDocument/2006/relationships/image" Target="../media/image799.png"/><Relationship Id="rId152" Type="http://schemas.openxmlformats.org/officeDocument/2006/relationships/image" Target="../media/image701.png"/><Relationship Id="rId194" Type="http://schemas.openxmlformats.org/officeDocument/2006/relationships/image" Target="../media/image722.png"/><Relationship Id="rId208" Type="http://schemas.openxmlformats.org/officeDocument/2006/relationships/image" Target="../media/image729.png"/><Relationship Id="rId415" Type="http://schemas.openxmlformats.org/officeDocument/2006/relationships/customXml" Target="../ink/ink2382.xml"/><Relationship Id="rId457" Type="http://schemas.openxmlformats.org/officeDocument/2006/relationships/customXml" Target="../ink/ink2404.xml"/><Relationship Id="rId261" Type="http://schemas.openxmlformats.org/officeDocument/2006/relationships/customXml" Target="../ink/ink2305.xml"/><Relationship Id="rId14" Type="http://schemas.openxmlformats.org/officeDocument/2006/relationships/customXml" Target="../ink/ink2181.xml"/><Relationship Id="rId56" Type="http://schemas.openxmlformats.org/officeDocument/2006/relationships/customXml" Target="../ink/ink2202.xml"/><Relationship Id="rId317" Type="http://schemas.openxmlformats.org/officeDocument/2006/relationships/customXml" Target="../ink/ink2333.xml"/><Relationship Id="rId359" Type="http://schemas.openxmlformats.org/officeDocument/2006/relationships/customXml" Target="../ink/ink2354.xml"/><Relationship Id="rId98" Type="http://schemas.openxmlformats.org/officeDocument/2006/relationships/customXml" Target="../ink/ink2223.xml"/><Relationship Id="rId121" Type="http://schemas.openxmlformats.org/officeDocument/2006/relationships/customXml" Target="../ink/ink2235.xml"/><Relationship Id="rId163" Type="http://schemas.openxmlformats.org/officeDocument/2006/relationships/customXml" Target="../ink/ink2256.xml"/><Relationship Id="rId219" Type="http://schemas.openxmlformats.org/officeDocument/2006/relationships/customXml" Target="../ink/ink2284.xml"/><Relationship Id="rId370" Type="http://schemas.openxmlformats.org/officeDocument/2006/relationships/image" Target="../media/image810.png"/><Relationship Id="rId426" Type="http://schemas.openxmlformats.org/officeDocument/2006/relationships/customXml" Target="../ink/ink2388.xml"/><Relationship Id="rId230" Type="http://schemas.openxmlformats.org/officeDocument/2006/relationships/image" Target="../media/image740.png"/><Relationship Id="rId25" Type="http://schemas.openxmlformats.org/officeDocument/2006/relationships/image" Target="../media/image639.png"/><Relationship Id="rId67" Type="http://schemas.openxmlformats.org/officeDocument/2006/relationships/image" Target="../media/image660.png"/><Relationship Id="rId272" Type="http://schemas.openxmlformats.org/officeDocument/2006/relationships/image" Target="../media/image761.png"/><Relationship Id="rId328" Type="http://schemas.openxmlformats.org/officeDocument/2006/relationships/image" Target="../media/image789.png"/><Relationship Id="rId132" Type="http://schemas.openxmlformats.org/officeDocument/2006/relationships/image" Target="../media/image691.png"/><Relationship Id="rId174" Type="http://schemas.openxmlformats.org/officeDocument/2006/relationships/image" Target="../media/image712.png"/><Relationship Id="rId381" Type="http://schemas.openxmlformats.org/officeDocument/2006/relationships/customXml" Target="../ink/ink2365.xml"/><Relationship Id="rId241" Type="http://schemas.openxmlformats.org/officeDocument/2006/relationships/customXml" Target="../ink/ink2295.xml"/><Relationship Id="rId437" Type="http://schemas.openxmlformats.org/officeDocument/2006/relationships/image" Target="../media/image1203.png"/><Relationship Id="rId36" Type="http://schemas.openxmlformats.org/officeDocument/2006/relationships/customXml" Target="../ink/ink2192.xml"/><Relationship Id="rId283" Type="http://schemas.openxmlformats.org/officeDocument/2006/relationships/customXml" Target="../ink/ink2316.xml"/><Relationship Id="rId339" Type="http://schemas.openxmlformats.org/officeDocument/2006/relationships/customXml" Target="../ink/ink2344.xml"/><Relationship Id="rId78" Type="http://schemas.openxmlformats.org/officeDocument/2006/relationships/customXml" Target="../ink/ink2213.xml"/><Relationship Id="rId101" Type="http://schemas.openxmlformats.org/officeDocument/2006/relationships/image" Target="../media/image676.png"/><Relationship Id="rId143" Type="http://schemas.openxmlformats.org/officeDocument/2006/relationships/customXml" Target="../ink/ink2246.xml"/><Relationship Id="rId185" Type="http://schemas.openxmlformats.org/officeDocument/2006/relationships/customXml" Target="../ink/ink2267.xml"/><Relationship Id="rId350" Type="http://schemas.openxmlformats.org/officeDocument/2006/relationships/image" Target="../media/image800.png"/><Relationship Id="rId406" Type="http://schemas.openxmlformats.org/officeDocument/2006/relationships/image" Target="../media/image1188.png"/><Relationship Id="rId9" Type="http://schemas.openxmlformats.org/officeDocument/2006/relationships/image" Target="../media/image631.png"/><Relationship Id="rId210" Type="http://schemas.openxmlformats.org/officeDocument/2006/relationships/image" Target="../media/image730.png"/><Relationship Id="rId392" Type="http://schemas.openxmlformats.org/officeDocument/2006/relationships/image" Target="../media/image821.png"/><Relationship Id="rId448" Type="http://schemas.openxmlformats.org/officeDocument/2006/relationships/customXml" Target="../ink/ink2399.xml"/><Relationship Id="rId252" Type="http://schemas.openxmlformats.org/officeDocument/2006/relationships/image" Target="../media/image751.png"/><Relationship Id="rId294" Type="http://schemas.openxmlformats.org/officeDocument/2006/relationships/image" Target="../media/image772.png"/><Relationship Id="rId308" Type="http://schemas.openxmlformats.org/officeDocument/2006/relationships/image" Target="../media/image779.png"/><Relationship Id="rId47" Type="http://schemas.openxmlformats.org/officeDocument/2006/relationships/image" Target="../media/image650.png"/><Relationship Id="rId89" Type="http://schemas.openxmlformats.org/officeDocument/2006/relationships/image" Target="../media/image670.png"/><Relationship Id="rId112" Type="http://schemas.openxmlformats.org/officeDocument/2006/relationships/image" Target="../media/image681.png"/><Relationship Id="rId154" Type="http://schemas.openxmlformats.org/officeDocument/2006/relationships/image" Target="../media/image702.png"/><Relationship Id="rId361" Type="http://schemas.openxmlformats.org/officeDocument/2006/relationships/customXml" Target="../ink/ink2355.xml"/><Relationship Id="rId196" Type="http://schemas.openxmlformats.org/officeDocument/2006/relationships/image" Target="../media/image723.png"/><Relationship Id="rId417" Type="http://schemas.openxmlformats.org/officeDocument/2006/relationships/customXml" Target="../ink/ink2383.xml"/><Relationship Id="rId459" Type="http://schemas.openxmlformats.org/officeDocument/2006/relationships/customXml" Target="../ink/ink2405.xml"/><Relationship Id="rId16" Type="http://schemas.openxmlformats.org/officeDocument/2006/relationships/customXml" Target="../ink/ink2182.xml"/><Relationship Id="rId221" Type="http://schemas.openxmlformats.org/officeDocument/2006/relationships/customXml" Target="../ink/ink2285.xml"/><Relationship Id="rId263" Type="http://schemas.openxmlformats.org/officeDocument/2006/relationships/customXml" Target="../ink/ink2306.xml"/><Relationship Id="rId319" Type="http://schemas.openxmlformats.org/officeDocument/2006/relationships/customXml" Target="../ink/ink2334.xml"/><Relationship Id="rId58" Type="http://schemas.openxmlformats.org/officeDocument/2006/relationships/customXml" Target="../ink/ink2203.xml"/><Relationship Id="rId123" Type="http://schemas.openxmlformats.org/officeDocument/2006/relationships/customXml" Target="../ink/ink2236.xml"/><Relationship Id="rId330" Type="http://schemas.openxmlformats.org/officeDocument/2006/relationships/image" Target="../media/image790.png"/><Relationship Id="rId165" Type="http://schemas.openxmlformats.org/officeDocument/2006/relationships/customXml" Target="../ink/ink2257.xml"/><Relationship Id="rId372" Type="http://schemas.openxmlformats.org/officeDocument/2006/relationships/image" Target="../media/image811.png"/><Relationship Id="rId428" Type="http://schemas.openxmlformats.org/officeDocument/2006/relationships/customXml" Target="../ink/ink2389.xml"/><Relationship Id="rId232" Type="http://schemas.openxmlformats.org/officeDocument/2006/relationships/image" Target="../media/image741.png"/><Relationship Id="rId274" Type="http://schemas.openxmlformats.org/officeDocument/2006/relationships/image" Target="../media/image762.png"/><Relationship Id="rId27" Type="http://schemas.openxmlformats.org/officeDocument/2006/relationships/image" Target="../media/image640.png"/><Relationship Id="rId69" Type="http://schemas.openxmlformats.org/officeDocument/2006/relationships/image" Target="../media/image661.png"/><Relationship Id="rId134" Type="http://schemas.openxmlformats.org/officeDocument/2006/relationships/image" Target="../media/image692.png"/><Relationship Id="rId80" Type="http://schemas.openxmlformats.org/officeDocument/2006/relationships/customXml" Target="../ink/ink2214.xml"/><Relationship Id="rId176" Type="http://schemas.openxmlformats.org/officeDocument/2006/relationships/image" Target="../media/image713.png"/><Relationship Id="rId341" Type="http://schemas.openxmlformats.org/officeDocument/2006/relationships/customXml" Target="../ink/ink2345.xml"/><Relationship Id="rId383" Type="http://schemas.openxmlformats.org/officeDocument/2006/relationships/customXml" Target="../ink/ink2366.xml"/><Relationship Id="rId439" Type="http://schemas.openxmlformats.org/officeDocument/2006/relationships/image" Target="../media/image1528.png"/><Relationship Id="rId201" Type="http://schemas.openxmlformats.org/officeDocument/2006/relationships/customXml" Target="../ink/ink2275.xml"/><Relationship Id="rId243" Type="http://schemas.openxmlformats.org/officeDocument/2006/relationships/customXml" Target="../ink/ink2296.xml"/><Relationship Id="rId285" Type="http://schemas.openxmlformats.org/officeDocument/2006/relationships/customXml" Target="../ink/ink2317.xml"/><Relationship Id="rId450" Type="http://schemas.openxmlformats.org/officeDocument/2006/relationships/image" Target="../media/image1533.png"/><Relationship Id="rId38" Type="http://schemas.openxmlformats.org/officeDocument/2006/relationships/customXml" Target="../ink/ink2193.xml"/><Relationship Id="rId103" Type="http://schemas.openxmlformats.org/officeDocument/2006/relationships/image" Target="../media/image677.png"/><Relationship Id="rId310" Type="http://schemas.openxmlformats.org/officeDocument/2006/relationships/image" Target="../media/image780.png"/><Relationship Id="rId91" Type="http://schemas.openxmlformats.org/officeDocument/2006/relationships/image" Target="../media/image671.png"/><Relationship Id="rId145" Type="http://schemas.openxmlformats.org/officeDocument/2006/relationships/customXml" Target="../ink/ink2247.xml"/><Relationship Id="rId187" Type="http://schemas.openxmlformats.org/officeDocument/2006/relationships/customXml" Target="../ink/ink2268.xml"/><Relationship Id="rId352" Type="http://schemas.openxmlformats.org/officeDocument/2006/relationships/image" Target="../media/image801.png"/><Relationship Id="rId394" Type="http://schemas.openxmlformats.org/officeDocument/2006/relationships/image" Target="../media/image822.png"/><Relationship Id="rId408" Type="http://schemas.openxmlformats.org/officeDocument/2006/relationships/image" Target="../media/image1189.png"/><Relationship Id="rId212" Type="http://schemas.openxmlformats.org/officeDocument/2006/relationships/image" Target="../media/image731.png"/><Relationship Id="rId254" Type="http://schemas.openxmlformats.org/officeDocument/2006/relationships/image" Target="../media/image752.png"/><Relationship Id="rId49" Type="http://schemas.openxmlformats.org/officeDocument/2006/relationships/image" Target="../media/image651.png"/><Relationship Id="rId114" Type="http://schemas.openxmlformats.org/officeDocument/2006/relationships/image" Target="../media/image682.png"/><Relationship Id="rId296" Type="http://schemas.openxmlformats.org/officeDocument/2006/relationships/image" Target="../media/image773.png"/><Relationship Id="rId60" Type="http://schemas.openxmlformats.org/officeDocument/2006/relationships/customXml" Target="../ink/ink2204.xml"/><Relationship Id="rId156" Type="http://schemas.openxmlformats.org/officeDocument/2006/relationships/image" Target="../media/image703.png"/><Relationship Id="rId198" Type="http://schemas.openxmlformats.org/officeDocument/2006/relationships/image" Target="../media/image724.png"/><Relationship Id="rId321" Type="http://schemas.openxmlformats.org/officeDocument/2006/relationships/customXml" Target="../ink/ink2335.xml"/><Relationship Id="rId363" Type="http://schemas.openxmlformats.org/officeDocument/2006/relationships/customXml" Target="../ink/ink2356.xml"/><Relationship Id="rId419" Type="http://schemas.openxmlformats.org/officeDocument/2006/relationships/customXml" Target="../ink/ink2384.xml"/><Relationship Id="rId223" Type="http://schemas.openxmlformats.org/officeDocument/2006/relationships/customXml" Target="../ink/ink2286.xml"/><Relationship Id="rId430" Type="http://schemas.openxmlformats.org/officeDocument/2006/relationships/customXml" Target="../ink/ink2390.xml"/><Relationship Id="rId18" Type="http://schemas.openxmlformats.org/officeDocument/2006/relationships/customXml" Target="../ink/ink2183.xml"/><Relationship Id="rId265" Type="http://schemas.openxmlformats.org/officeDocument/2006/relationships/customXml" Target="../ink/ink2307.xml"/><Relationship Id="rId125" Type="http://schemas.openxmlformats.org/officeDocument/2006/relationships/customXml" Target="../ink/ink2237.xml"/><Relationship Id="rId167" Type="http://schemas.openxmlformats.org/officeDocument/2006/relationships/customXml" Target="../ink/ink2258.xml"/><Relationship Id="rId332" Type="http://schemas.openxmlformats.org/officeDocument/2006/relationships/image" Target="../media/image791.png"/><Relationship Id="rId374" Type="http://schemas.openxmlformats.org/officeDocument/2006/relationships/image" Target="../media/image812.png"/><Relationship Id="rId71" Type="http://schemas.openxmlformats.org/officeDocument/2006/relationships/image" Target="../media/image662.png"/><Relationship Id="rId234" Type="http://schemas.openxmlformats.org/officeDocument/2006/relationships/image" Target="../media/image742.png"/><Relationship Id="rId2" Type="http://schemas.openxmlformats.org/officeDocument/2006/relationships/customXml" Target="../ink/ink2175.xml"/><Relationship Id="rId29" Type="http://schemas.openxmlformats.org/officeDocument/2006/relationships/image" Target="../media/image641.png"/><Relationship Id="rId255" Type="http://schemas.openxmlformats.org/officeDocument/2006/relationships/customXml" Target="../ink/ink2302.xml"/><Relationship Id="rId276" Type="http://schemas.openxmlformats.org/officeDocument/2006/relationships/image" Target="../media/image763.png"/><Relationship Id="rId297" Type="http://schemas.openxmlformats.org/officeDocument/2006/relationships/customXml" Target="../ink/ink2323.xml"/><Relationship Id="rId441" Type="http://schemas.openxmlformats.org/officeDocument/2006/relationships/image" Target="../media/image1529.png"/><Relationship Id="rId40" Type="http://schemas.openxmlformats.org/officeDocument/2006/relationships/customXml" Target="../ink/ink2194.xml"/><Relationship Id="rId115" Type="http://schemas.openxmlformats.org/officeDocument/2006/relationships/customXml" Target="../ink/ink2232.xml"/><Relationship Id="rId136" Type="http://schemas.openxmlformats.org/officeDocument/2006/relationships/image" Target="../media/image693.png"/><Relationship Id="rId157" Type="http://schemas.openxmlformats.org/officeDocument/2006/relationships/customXml" Target="../ink/ink2253.xml"/><Relationship Id="rId178" Type="http://schemas.openxmlformats.org/officeDocument/2006/relationships/image" Target="../media/image714.png"/><Relationship Id="rId301" Type="http://schemas.openxmlformats.org/officeDocument/2006/relationships/customXml" Target="../ink/ink2325.xml"/><Relationship Id="rId322" Type="http://schemas.openxmlformats.org/officeDocument/2006/relationships/image" Target="../media/image786.png"/><Relationship Id="rId343" Type="http://schemas.openxmlformats.org/officeDocument/2006/relationships/customXml" Target="../ink/ink2346.xml"/><Relationship Id="rId364" Type="http://schemas.openxmlformats.org/officeDocument/2006/relationships/image" Target="../media/image807.png"/><Relationship Id="rId61" Type="http://schemas.openxmlformats.org/officeDocument/2006/relationships/image" Target="../media/image657.png"/><Relationship Id="rId82" Type="http://schemas.openxmlformats.org/officeDocument/2006/relationships/customXml" Target="../ink/ink2215.xml"/><Relationship Id="rId199" Type="http://schemas.openxmlformats.org/officeDocument/2006/relationships/customXml" Target="../ink/ink2274.xml"/><Relationship Id="rId203" Type="http://schemas.openxmlformats.org/officeDocument/2006/relationships/customXml" Target="../ink/ink2276.xml"/><Relationship Id="rId385" Type="http://schemas.openxmlformats.org/officeDocument/2006/relationships/customXml" Target="../ink/ink2367.xml"/><Relationship Id="rId19" Type="http://schemas.openxmlformats.org/officeDocument/2006/relationships/image" Target="../media/image636.png"/><Relationship Id="rId224" Type="http://schemas.openxmlformats.org/officeDocument/2006/relationships/image" Target="../media/image737.png"/><Relationship Id="rId245" Type="http://schemas.openxmlformats.org/officeDocument/2006/relationships/customXml" Target="../ink/ink2297.xml"/><Relationship Id="rId266" Type="http://schemas.openxmlformats.org/officeDocument/2006/relationships/image" Target="../media/image758.png"/><Relationship Id="rId287" Type="http://schemas.openxmlformats.org/officeDocument/2006/relationships/customXml" Target="../ink/ink2318.xml"/><Relationship Id="rId410" Type="http://schemas.openxmlformats.org/officeDocument/2006/relationships/image" Target="../media/image1190.png"/><Relationship Id="rId431" Type="http://schemas.openxmlformats.org/officeDocument/2006/relationships/image" Target="../media/image1200.png"/><Relationship Id="rId452" Type="http://schemas.openxmlformats.org/officeDocument/2006/relationships/image" Target="../media/image1534.png"/><Relationship Id="rId30" Type="http://schemas.openxmlformats.org/officeDocument/2006/relationships/customXml" Target="../ink/ink2189.xml"/><Relationship Id="rId105" Type="http://schemas.openxmlformats.org/officeDocument/2006/relationships/customXml" Target="../ink/ink2227.xml"/><Relationship Id="rId126" Type="http://schemas.openxmlformats.org/officeDocument/2006/relationships/image" Target="../media/image688.png"/><Relationship Id="rId147" Type="http://schemas.openxmlformats.org/officeDocument/2006/relationships/customXml" Target="../ink/ink2248.xml"/><Relationship Id="rId168" Type="http://schemas.openxmlformats.org/officeDocument/2006/relationships/image" Target="../media/image709.png"/><Relationship Id="rId312" Type="http://schemas.openxmlformats.org/officeDocument/2006/relationships/image" Target="../media/image781.png"/><Relationship Id="rId333" Type="http://schemas.openxmlformats.org/officeDocument/2006/relationships/customXml" Target="../ink/ink2341.xml"/><Relationship Id="rId354" Type="http://schemas.openxmlformats.org/officeDocument/2006/relationships/image" Target="../media/image802.png"/><Relationship Id="rId51" Type="http://schemas.openxmlformats.org/officeDocument/2006/relationships/image" Target="../media/image652.png"/><Relationship Id="rId72" Type="http://schemas.openxmlformats.org/officeDocument/2006/relationships/customXml" Target="../ink/ink2210.xml"/><Relationship Id="rId93" Type="http://schemas.openxmlformats.org/officeDocument/2006/relationships/image" Target="../media/image672.png"/><Relationship Id="rId189" Type="http://schemas.openxmlformats.org/officeDocument/2006/relationships/customXml" Target="../ink/ink2269.xml"/><Relationship Id="rId375" Type="http://schemas.openxmlformats.org/officeDocument/2006/relationships/customXml" Target="../ink/ink2362.xml"/><Relationship Id="rId396" Type="http://schemas.openxmlformats.org/officeDocument/2006/relationships/image" Target="../media/image823.png"/><Relationship Id="rId3" Type="http://schemas.openxmlformats.org/officeDocument/2006/relationships/image" Target="../media/image628.png"/><Relationship Id="rId214" Type="http://schemas.openxmlformats.org/officeDocument/2006/relationships/image" Target="../media/image732.png"/><Relationship Id="rId235" Type="http://schemas.openxmlformats.org/officeDocument/2006/relationships/customXml" Target="../ink/ink2292.xml"/><Relationship Id="rId256" Type="http://schemas.openxmlformats.org/officeDocument/2006/relationships/image" Target="../media/image753.png"/><Relationship Id="rId277" Type="http://schemas.openxmlformats.org/officeDocument/2006/relationships/customXml" Target="../ink/ink2313.xml"/><Relationship Id="rId298" Type="http://schemas.openxmlformats.org/officeDocument/2006/relationships/image" Target="../media/image774.png"/><Relationship Id="rId400" Type="http://schemas.openxmlformats.org/officeDocument/2006/relationships/image" Target="../media/image825.png"/><Relationship Id="rId421" Type="http://schemas.openxmlformats.org/officeDocument/2006/relationships/image" Target="../media/image1195.png"/><Relationship Id="rId442" Type="http://schemas.openxmlformats.org/officeDocument/2006/relationships/customXml" Target="../ink/ink2396.xml"/><Relationship Id="rId116" Type="http://schemas.openxmlformats.org/officeDocument/2006/relationships/image" Target="../media/image683.png"/><Relationship Id="rId137" Type="http://schemas.openxmlformats.org/officeDocument/2006/relationships/customXml" Target="../ink/ink2243.xml"/><Relationship Id="rId158" Type="http://schemas.openxmlformats.org/officeDocument/2006/relationships/image" Target="../media/image704.png"/><Relationship Id="rId302" Type="http://schemas.openxmlformats.org/officeDocument/2006/relationships/image" Target="../media/image776.png"/><Relationship Id="rId323" Type="http://schemas.openxmlformats.org/officeDocument/2006/relationships/customXml" Target="../ink/ink2336.xml"/><Relationship Id="rId344" Type="http://schemas.openxmlformats.org/officeDocument/2006/relationships/image" Target="../media/image797.png"/><Relationship Id="rId20" Type="http://schemas.openxmlformats.org/officeDocument/2006/relationships/customXml" Target="../ink/ink2184.xml"/><Relationship Id="rId41" Type="http://schemas.openxmlformats.org/officeDocument/2006/relationships/image" Target="../media/image647.png"/><Relationship Id="rId62" Type="http://schemas.openxmlformats.org/officeDocument/2006/relationships/customXml" Target="../ink/ink2205.xml"/><Relationship Id="rId83" Type="http://schemas.openxmlformats.org/officeDocument/2006/relationships/image" Target="../media/image240.png"/><Relationship Id="rId179" Type="http://schemas.openxmlformats.org/officeDocument/2006/relationships/customXml" Target="../ink/ink2264.xml"/><Relationship Id="rId365" Type="http://schemas.openxmlformats.org/officeDocument/2006/relationships/customXml" Target="../ink/ink2357.xml"/><Relationship Id="rId386" Type="http://schemas.openxmlformats.org/officeDocument/2006/relationships/image" Target="../media/image818.png"/><Relationship Id="rId190" Type="http://schemas.openxmlformats.org/officeDocument/2006/relationships/image" Target="../media/image720.png"/><Relationship Id="rId204" Type="http://schemas.openxmlformats.org/officeDocument/2006/relationships/image" Target="../media/image727.png"/><Relationship Id="rId225" Type="http://schemas.openxmlformats.org/officeDocument/2006/relationships/customXml" Target="../ink/ink2287.xml"/><Relationship Id="rId246" Type="http://schemas.openxmlformats.org/officeDocument/2006/relationships/image" Target="../media/image748.png"/><Relationship Id="rId267" Type="http://schemas.openxmlformats.org/officeDocument/2006/relationships/customXml" Target="../ink/ink2308.xml"/><Relationship Id="rId288" Type="http://schemas.openxmlformats.org/officeDocument/2006/relationships/image" Target="../media/image769.png"/><Relationship Id="rId411" Type="http://schemas.openxmlformats.org/officeDocument/2006/relationships/customXml" Target="../ink/ink2380.xml"/><Relationship Id="rId432" Type="http://schemas.openxmlformats.org/officeDocument/2006/relationships/customXml" Target="../ink/ink2391.xml"/><Relationship Id="rId453" Type="http://schemas.openxmlformats.org/officeDocument/2006/relationships/customXml" Target="../ink/ink2402.xml"/><Relationship Id="rId106" Type="http://schemas.openxmlformats.org/officeDocument/2006/relationships/image" Target="../media/image678.png"/><Relationship Id="rId127" Type="http://schemas.openxmlformats.org/officeDocument/2006/relationships/customXml" Target="../ink/ink2238.xml"/><Relationship Id="rId313" Type="http://schemas.openxmlformats.org/officeDocument/2006/relationships/customXml" Target="../ink/ink2331.xml"/><Relationship Id="rId10" Type="http://schemas.openxmlformats.org/officeDocument/2006/relationships/customXml" Target="../ink/ink2179.xml"/><Relationship Id="rId31" Type="http://schemas.openxmlformats.org/officeDocument/2006/relationships/image" Target="../media/image642.png"/><Relationship Id="rId52" Type="http://schemas.openxmlformats.org/officeDocument/2006/relationships/customXml" Target="../ink/ink2200.xml"/><Relationship Id="rId73" Type="http://schemas.openxmlformats.org/officeDocument/2006/relationships/image" Target="../media/image663.png"/><Relationship Id="rId94" Type="http://schemas.openxmlformats.org/officeDocument/2006/relationships/customXml" Target="../ink/ink2221.xml"/><Relationship Id="rId148" Type="http://schemas.openxmlformats.org/officeDocument/2006/relationships/image" Target="../media/image699.png"/><Relationship Id="rId169" Type="http://schemas.openxmlformats.org/officeDocument/2006/relationships/customXml" Target="../ink/ink2259.xml"/><Relationship Id="rId334" Type="http://schemas.openxmlformats.org/officeDocument/2006/relationships/image" Target="../media/image792.png"/><Relationship Id="rId355" Type="http://schemas.openxmlformats.org/officeDocument/2006/relationships/customXml" Target="../ink/ink2352.xml"/><Relationship Id="rId376" Type="http://schemas.openxmlformats.org/officeDocument/2006/relationships/image" Target="../media/image813.png"/><Relationship Id="rId397" Type="http://schemas.openxmlformats.org/officeDocument/2006/relationships/customXml" Target="../ink/ink2373.xml"/><Relationship Id="rId4" Type="http://schemas.openxmlformats.org/officeDocument/2006/relationships/customXml" Target="../ink/ink2176.xml"/><Relationship Id="rId180" Type="http://schemas.openxmlformats.org/officeDocument/2006/relationships/image" Target="../media/image715.png"/><Relationship Id="rId215" Type="http://schemas.openxmlformats.org/officeDocument/2006/relationships/customXml" Target="../ink/ink2282.xml"/><Relationship Id="rId236" Type="http://schemas.openxmlformats.org/officeDocument/2006/relationships/image" Target="../media/image743.png"/><Relationship Id="rId257" Type="http://schemas.openxmlformats.org/officeDocument/2006/relationships/customXml" Target="../ink/ink2303.xml"/><Relationship Id="rId278" Type="http://schemas.openxmlformats.org/officeDocument/2006/relationships/image" Target="../media/image764.png"/><Relationship Id="rId401" Type="http://schemas.openxmlformats.org/officeDocument/2006/relationships/customXml" Target="../ink/ink2375.xml"/><Relationship Id="rId422" Type="http://schemas.openxmlformats.org/officeDocument/2006/relationships/customXml" Target="../ink/ink2386.xml"/><Relationship Id="rId443" Type="http://schemas.openxmlformats.org/officeDocument/2006/relationships/image" Target="../media/image1530.png"/><Relationship Id="rId303" Type="http://schemas.openxmlformats.org/officeDocument/2006/relationships/customXml" Target="../ink/ink2326.xml"/><Relationship Id="rId42" Type="http://schemas.openxmlformats.org/officeDocument/2006/relationships/customXml" Target="../ink/ink2195.xml"/><Relationship Id="rId84" Type="http://schemas.openxmlformats.org/officeDocument/2006/relationships/customXml" Target="../ink/ink2216.xml"/><Relationship Id="rId138" Type="http://schemas.openxmlformats.org/officeDocument/2006/relationships/image" Target="../media/image694.png"/><Relationship Id="rId345" Type="http://schemas.openxmlformats.org/officeDocument/2006/relationships/customXml" Target="../ink/ink2347.xml"/><Relationship Id="rId387" Type="http://schemas.openxmlformats.org/officeDocument/2006/relationships/customXml" Target="../ink/ink2368.xml"/><Relationship Id="rId191" Type="http://schemas.openxmlformats.org/officeDocument/2006/relationships/customXml" Target="../ink/ink2270.xml"/><Relationship Id="rId205" Type="http://schemas.openxmlformats.org/officeDocument/2006/relationships/customXml" Target="../ink/ink2277.xml"/><Relationship Id="rId247" Type="http://schemas.openxmlformats.org/officeDocument/2006/relationships/customXml" Target="../ink/ink2298.xml"/><Relationship Id="rId412" Type="http://schemas.openxmlformats.org/officeDocument/2006/relationships/image" Target="../media/image1191.png"/><Relationship Id="rId107" Type="http://schemas.openxmlformats.org/officeDocument/2006/relationships/customXml" Target="../ink/ink2228.xml"/><Relationship Id="rId289" Type="http://schemas.openxmlformats.org/officeDocument/2006/relationships/customXml" Target="../ink/ink2319.xml"/><Relationship Id="rId454" Type="http://schemas.openxmlformats.org/officeDocument/2006/relationships/image" Target="../media/image1535.png"/><Relationship Id="rId11" Type="http://schemas.openxmlformats.org/officeDocument/2006/relationships/image" Target="../media/image632.png"/><Relationship Id="rId53" Type="http://schemas.openxmlformats.org/officeDocument/2006/relationships/image" Target="../media/image653.png"/><Relationship Id="rId149" Type="http://schemas.openxmlformats.org/officeDocument/2006/relationships/customXml" Target="../ink/ink2249.xml"/><Relationship Id="rId314" Type="http://schemas.openxmlformats.org/officeDocument/2006/relationships/image" Target="../media/image782.png"/><Relationship Id="rId356" Type="http://schemas.openxmlformats.org/officeDocument/2006/relationships/image" Target="../media/image803.png"/><Relationship Id="rId398" Type="http://schemas.openxmlformats.org/officeDocument/2006/relationships/image" Target="../media/image824.png"/><Relationship Id="rId95" Type="http://schemas.openxmlformats.org/officeDocument/2006/relationships/image" Target="../media/image673.png"/><Relationship Id="rId160" Type="http://schemas.openxmlformats.org/officeDocument/2006/relationships/image" Target="../media/image705.png"/><Relationship Id="rId216" Type="http://schemas.openxmlformats.org/officeDocument/2006/relationships/image" Target="../media/image733.png"/><Relationship Id="rId423" Type="http://schemas.openxmlformats.org/officeDocument/2006/relationships/image" Target="../media/image1196.png"/><Relationship Id="rId258" Type="http://schemas.openxmlformats.org/officeDocument/2006/relationships/image" Target="../media/image754.png"/><Relationship Id="rId22" Type="http://schemas.openxmlformats.org/officeDocument/2006/relationships/customXml" Target="../ink/ink2185.xml"/><Relationship Id="rId64" Type="http://schemas.openxmlformats.org/officeDocument/2006/relationships/customXml" Target="../ink/ink2206.xml"/><Relationship Id="rId118" Type="http://schemas.openxmlformats.org/officeDocument/2006/relationships/image" Target="../media/image684.png"/><Relationship Id="rId325" Type="http://schemas.openxmlformats.org/officeDocument/2006/relationships/customXml" Target="../ink/ink2337.xml"/><Relationship Id="rId367" Type="http://schemas.openxmlformats.org/officeDocument/2006/relationships/customXml" Target="../ink/ink2358.xml"/><Relationship Id="rId171" Type="http://schemas.openxmlformats.org/officeDocument/2006/relationships/customXml" Target="../ink/ink2260.xml"/><Relationship Id="rId227" Type="http://schemas.openxmlformats.org/officeDocument/2006/relationships/customXml" Target="../ink/ink2288.xml"/><Relationship Id="rId269" Type="http://schemas.openxmlformats.org/officeDocument/2006/relationships/customXml" Target="../ink/ink2309.xml"/><Relationship Id="rId434" Type="http://schemas.openxmlformats.org/officeDocument/2006/relationships/customXml" Target="../ink/ink2392.xml"/><Relationship Id="rId33" Type="http://schemas.openxmlformats.org/officeDocument/2006/relationships/image" Target="../media/image643.png"/><Relationship Id="rId129" Type="http://schemas.openxmlformats.org/officeDocument/2006/relationships/customXml" Target="../ink/ink2239.xml"/><Relationship Id="rId280" Type="http://schemas.openxmlformats.org/officeDocument/2006/relationships/image" Target="../media/image765.png"/><Relationship Id="rId336" Type="http://schemas.openxmlformats.org/officeDocument/2006/relationships/image" Target="../media/image793.png"/><Relationship Id="rId75" Type="http://schemas.openxmlformats.org/officeDocument/2006/relationships/image" Target="../media/image664.png"/><Relationship Id="rId140" Type="http://schemas.openxmlformats.org/officeDocument/2006/relationships/image" Target="../media/image695.png"/><Relationship Id="rId182" Type="http://schemas.openxmlformats.org/officeDocument/2006/relationships/image" Target="../media/image716.png"/><Relationship Id="rId378" Type="http://schemas.openxmlformats.org/officeDocument/2006/relationships/image" Target="../media/image814.png"/><Relationship Id="rId403" Type="http://schemas.openxmlformats.org/officeDocument/2006/relationships/customXml" Target="../ink/ink2376.xml"/><Relationship Id="rId6" Type="http://schemas.openxmlformats.org/officeDocument/2006/relationships/customXml" Target="../ink/ink2177.xml"/><Relationship Id="rId238" Type="http://schemas.openxmlformats.org/officeDocument/2006/relationships/image" Target="../media/image744.png"/><Relationship Id="rId445" Type="http://schemas.openxmlformats.org/officeDocument/2006/relationships/image" Target="../media/image1531.png"/><Relationship Id="rId291" Type="http://schemas.openxmlformats.org/officeDocument/2006/relationships/customXml" Target="../ink/ink2320.xml"/><Relationship Id="rId305" Type="http://schemas.openxmlformats.org/officeDocument/2006/relationships/customXml" Target="../ink/ink2327.xml"/><Relationship Id="rId347" Type="http://schemas.openxmlformats.org/officeDocument/2006/relationships/customXml" Target="../ink/ink2348.xml"/><Relationship Id="rId44" Type="http://schemas.openxmlformats.org/officeDocument/2006/relationships/customXml" Target="../ink/ink2196.xml"/><Relationship Id="rId86" Type="http://schemas.openxmlformats.org/officeDocument/2006/relationships/customXml" Target="../ink/ink2217.xml"/><Relationship Id="rId151" Type="http://schemas.openxmlformats.org/officeDocument/2006/relationships/customXml" Target="../ink/ink2250.xml"/><Relationship Id="rId389" Type="http://schemas.openxmlformats.org/officeDocument/2006/relationships/customXml" Target="../ink/ink2369.xml"/><Relationship Id="rId193" Type="http://schemas.openxmlformats.org/officeDocument/2006/relationships/customXml" Target="../ink/ink2271.xml"/><Relationship Id="rId207" Type="http://schemas.openxmlformats.org/officeDocument/2006/relationships/customXml" Target="../ink/ink2278.xml"/><Relationship Id="rId249" Type="http://schemas.openxmlformats.org/officeDocument/2006/relationships/customXml" Target="../ink/ink2299.xml"/><Relationship Id="rId414" Type="http://schemas.openxmlformats.org/officeDocument/2006/relationships/image" Target="../media/image1192.png"/><Relationship Id="rId456" Type="http://schemas.openxmlformats.org/officeDocument/2006/relationships/image" Target="../media/image1536.png"/><Relationship Id="rId13" Type="http://schemas.openxmlformats.org/officeDocument/2006/relationships/image" Target="../media/image633.png"/><Relationship Id="rId109" Type="http://schemas.openxmlformats.org/officeDocument/2006/relationships/customXml" Target="../ink/ink2229.xml"/><Relationship Id="rId260" Type="http://schemas.openxmlformats.org/officeDocument/2006/relationships/image" Target="../media/image755.png"/><Relationship Id="rId316" Type="http://schemas.openxmlformats.org/officeDocument/2006/relationships/image" Target="../media/image783.png"/><Relationship Id="rId55" Type="http://schemas.openxmlformats.org/officeDocument/2006/relationships/image" Target="../media/image654.png"/><Relationship Id="rId97" Type="http://schemas.openxmlformats.org/officeDocument/2006/relationships/image" Target="../media/image674.png"/><Relationship Id="rId120" Type="http://schemas.openxmlformats.org/officeDocument/2006/relationships/image" Target="../media/image685.png"/><Relationship Id="rId358" Type="http://schemas.openxmlformats.org/officeDocument/2006/relationships/image" Target="../media/image804.png"/><Relationship Id="rId162" Type="http://schemas.openxmlformats.org/officeDocument/2006/relationships/image" Target="../media/image706.png"/><Relationship Id="rId218" Type="http://schemas.openxmlformats.org/officeDocument/2006/relationships/image" Target="../media/image734.png"/><Relationship Id="rId425" Type="http://schemas.openxmlformats.org/officeDocument/2006/relationships/image" Target="../media/image1197.png"/><Relationship Id="rId271" Type="http://schemas.openxmlformats.org/officeDocument/2006/relationships/customXml" Target="../ink/ink2310.xml"/><Relationship Id="rId24" Type="http://schemas.openxmlformats.org/officeDocument/2006/relationships/customXml" Target="../ink/ink2186.xml"/><Relationship Id="rId66" Type="http://schemas.openxmlformats.org/officeDocument/2006/relationships/customXml" Target="../ink/ink2207.xml"/><Relationship Id="rId131" Type="http://schemas.openxmlformats.org/officeDocument/2006/relationships/customXml" Target="../ink/ink2240.xml"/><Relationship Id="rId327" Type="http://schemas.openxmlformats.org/officeDocument/2006/relationships/customXml" Target="../ink/ink2338.xml"/><Relationship Id="rId369" Type="http://schemas.openxmlformats.org/officeDocument/2006/relationships/customXml" Target="../ink/ink2359.xml"/><Relationship Id="rId173" Type="http://schemas.openxmlformats.org/officeDocument/2006/relationships/customXml" Target="../ink/ink2261.xml"/><Relationship Id="rId229" Type="http://schemas.openxmlformats.org/officeDocument/2006/relationships/customXml" Target="../ink/ink2289.xml"/><Relationship Id="rId380" Type="http://schemas.openxmlformats.org/officeDocument/2006/relationships/image" Target="../media/image815.png"/><Relationship Id="rId436" Type="http://schemas.openxmlformats.org/officeDocument/2006/relationships/customXml" Target="../ink/ink2393.xml"/><Relationship Id="rId240" Type="http://schemas.openxmlformats.org/officeDocument/2006/relationships/image" Target="../media/image745.png"/><Relationship Id="rId35" Type="http://schemas.openxmlformats.org/officeDocument/2006/relationships/image" Target="../media/image644.png"/><Relationship Id="rId77" Type="http://schemas.openxmlformats.org/officeDocument/2006/relationships/image" Target="../media/image665.png"/><Relationship Id="rId100" Type="http://schemas.openxmlformats.org/officeDocument/2006/relationships/customXml" Target="../ink/ink2224.xml"/><Relationship Id="rId282" Type="http://schemas.openxmlformats.org/officeDocument/2006/relationships/image" Target="../media/image766.png"/><Relationship Id="rId338" Type="http://schemas.openxmlformats.org/officeDocument/2006/relationships/image" Target="../media/image794.png"/><Relationship Id="rId8" Type="http://schemas.openxmlformats.org/officeDocument/2006/relationships/customXml" Target="../ink/ink2178.xml"/><Relationship Id="rId142" Type="http://schemas.openxmlformats.org/officeDocument/2006/relationships/image" Target="../media/image696.png"/><Relationship Id="rId184" Type="http://schemas.openxmlformats.org/officeDocument/2006/relationships/image" Target="../media/image717.png"/><Relationship Id="rId391" Type="http://schemas.openxmlformats.org/officeDocument/2006/relationships/customXml" Target="../ink/ink2370.xml"/><Relationship Id="rId405" Type="http://schemas.openxmlformats.org/officeDocument/2006/relationships/customXml" Target="../ink/ink2377.xml"/><Relationship Id="rId447" Type="http://schemas.openxmlformats.org/officeDocument/2006/relationships/image" Target="../media/image1532.png"/><Relationship Id="rId251" Type="http://schemas.openxmlformats.org/officeDocument/2006/relationships/customXml" Target="../ink/ink2300.xml"/><Relationship Id="rId46" Type="http://schemas.openxmlformats.org/officeDocument/2006/relationships/customXml" Target="../ink/ink2197.xml"/><Relationship Id="rId293" Type="http://schemas.openxmlformats.org/officeDocument/2006/relationships/customXml" Target="../ink/ink2321.xml"/><Relationship Id="rId307" Type="http://schemas.openxmlformats.org/officeDocument/2006/relationships/customXml" Target="../ink/ink2328.xml"/><Relationship Id="rId349" Type="http://schemas.openxmlformats.org/officeDocument/2006/relationships/customXml" Target="../ink/ink2349.xml"/><Relationship Id="rId88" Type="http://schemas.openxmlformats.org/officeDocument/2006/relationships/customXml" Target="../ink/ink2218.xml"/><Relationship Id="rId111" Type="http://schemas.openxmlformats.org/officeDocument/2006/relationships/customXml" Target="../ink/ink2230.xml"/><Relationship Id="rId153" Type="http://schemas.openxmlformats.org/officeDocument/2006/relationships/customXml" Target="../ink/ink2251.xml"/><Relationship Id="rId195" Type="http://schemas.openxmlformats.org/officeDocument/2006/relationships/customXml" Target="../ink/ink2272.xml"/><Relationship Id="rId209" Type="http://schemas.openxmlformats.org/officeDocument/2006/relationships/customXml" Target="../ink/ink2279.xml"/><Relationship Id="rId360" Type="http://schemas.openxmlformats.org/officeDocument/2006/relationships/image" Target="../media/image805.png"/><Relationship Id="rId416" Type="http://schemas.openxmlformats.org/officeDocument/2006/relationships/image" Target="../media/image1193.png"/><Relationship Id="rId220" Type="http://schemas.openxmlformats.org/officeDocument/2006/relationships/image" Target="../media/image735.png"/><Relationship Id="rId458" Type="http://schemas.openxmlformats.org/officeDocument/2006/relationships/image" Target="../media/image1537.png"/><Relationship Id="rId15" Type="http://schemas.openxmlformats.org/officeDocument/2006/relationships/image" Target="../media/image634.png"/><Relationship Id="rId57" Type="http://schemas.openxmlformats.org/officeDocument/2006/relationships/image" Target="../media/image655.png"/><Relationship Id="rId262" Type="http://schemas.openxmlformats.org/officeDocument/2006/relationships/image" Target="../media/image756.png"/><Relationship Id="rId318" Type="http://schemas.openxmlformats.org/officeDocument/2006/relationships/image" Target="../media/image784.png"/><Relationship Id="rId99" Type="http://schemas.openxmlformats.org/officeDocument/2006/relationships/image" Target="../media/image675.png"/><Relationship Id="rId122" Type="http://schemas.openxmlformats.org/officeDocument/2006/relationships/image" Target="../media/image686.png"/><Relationship Id="rId164" Type="http://schemas.openxmlformats.org/officeDocument/2006/relationships/image" Target="../media/image707.png"/><Relationship Id="rId371" Type="http://schemas.openxmlformats.org/officeDocument/2006/relationships/customXml" Target="../ink/ink2360.xml"/><Relationship Id="rId427" Type="http://schemas.openxmlformats.org/officeDocument/2006/relationships/image" Target="../media/image1198.png"/><Relationship Id="rId26" Type="http://schemas.openxmlformats.org/officeDocument/2006/relationships/customXml" Target="../ink/ink2187.xml"/><Relationship Id="rId231" Type="http://schemas.openxmlformats.org/officeDocument/2006/relationships/customXml" Target="../ink/ink2290.xml"/><Relationship Id="rId273" Type="http://schemas.openxmlformats.org/officeDocument/2006/relationships/customXml" Target="../ink/ink2311.xml"/><Relationship Id="rId329" Type="http://schemas.openxmlformats.org/officeDocument/2006/relationships/customXml" Target="../ink/ink2339.xml"/><Relationship Id="rId68" Type="http://schemas.openxmlformats.org/officeDocument/2006/relationships/customXml" Target="../ink/ink2208.xml"/><Relationship Id="rId133" Type="http://schemas.openxmlformats.org/officeDocument/2006/relationships/customXml" Target="../ink/ink2241.xml"/><Relationship Id="rId175" Type="http://schemas.openxmlformats.org/officeDocument/2006/relationships/customXml" Target="../ink/ink2262.xml"/><Relationship Id="rId340" Type="http://schemas.openxmlformats.org/officeDocument/2006/relationships/image" Target="../media/image795.png"/><Relationship Id="rId200" Type="http://schemas.openxmlformats.org/officeDocument/2006/relationships/image" Target="../media/image725.png"/><Relationship Id="rId382" Type="http://schemas.openxmlformats.org/officeDocument/2006/relationships/image" Target="../media/image816.png"/><Relationship Id="rId438" Type="http://schemas.openxmlformats.org/officeDocument/2006/relationships/customXml" Target="../ink/ink2394.xml"/><Relationship Id="rId242" Type="http://schemas.openxmlformats.org/officeDocument/2006/relationships/image" Target="../media/image746.png"/><Relationship Id="rId284" Type="http://schemas.openxmlformats.org/officeDocument/2006/relationships/image" Target="../media/image767.png"/><Relationship Id="rId37" Type="http://schemas.openxmlformats.org/officeDocument/2006/relationships/image" Target="../media/image645.png"/><Relationship Id="rId79" Type="http://schemas.openxmlformats.org/officeDocument/2006/relationships/image" Target="../media/image666.png"/><Relationship Id="rId102" Type="http://schemas.openxmlformats.org/officeDocument/2006/relationships/customXml" Target="../ink/ink2225.xml"/><Relationship Id="rId144" Type="http://schemas.openxmlformats.org/officeDocument/2006/relationships/image" Target="../media/image697.png"/><Relationship Id="rId90" Type="http://schemas.openxmlformats.org/officeDocument/2006/relationships/customXml" Target="../ink/ink2219.xml"/><Relationship Id="rId186" Type="http://schemas.openxmlformats.org/officeDocument/2006/relationships/image" Target="../media/image718.png"/><Relationship Id="rId351" Type="http://schemas.openxmlformats.org/officeDocument/2006/relationships/customXml" Target="../ink/ink2350.xml"/><Relationship Id="rId393" Type="http://schemas.openxmlformats.org/officeDocument/2006/relationships/customXml" Target="../ink/ink2371.xml"/><Relationship Id="rId407" Type="http://schemas.openxmlformats.org/officeDocument/2006/relationships/customXml" Target="../ink/ink2378.xml"/><Relationship Id="rId449" Type="http://schemas.openxmlformats.org/officeDocument/2006/relationships/customXml" Target="../ink/ink2400.xml"/><Relationship Id="rId211" Type="http://schemas.openxmlformats.org/officeDocument/2006/relationships/customXml" Target="../ink/ink2280.xml"/><Relationship Id="rId253" Type="http://schemas.openxmlformats.org/officeDocument/2006/relationships/customXml" Target="../ink/ink2301.xml"/><Relationship Id="rId295" Type="http://schemas.openxmlformats.org/officeDocument/2006/relationships/customXml" Target="../ink/ink2322.xml"/><Relationship Id="rId309" Type="http://schemas.openxmlformats.org/officeDocument/2006/relationships/customXml" Target="../ink/ink2329.xml"/><Relationship Id="rId460" Type="http://schemas.openxmlformats.org/officeDocument/2006/relationships/image" Target="../media/image1538.png"/><Relationship Id="rId48" Type="http://schemas.openxmlformats.org/officeDocument/2006/relationships/customXml" Target="../ink/ink2198.xml"/><Relationship Id="rId113" Type="http://schemas.openxmlformats.org/officeDocument/2006/relationships/customXml" Target="../ink/ink2231.xml"/><Relationship Id="rId320" Type="http://schemas.openxmlformats.org/officeDocument/2006/relationships/image" Target="../media/image785.png"/><Relationship Id="rId155" Type="http://schemas.openxmlformats.org/officeDocument/2006/relationships/customXml" Target="../ink/ink2252.xml"/><Relationship Id="rId197" Type="http://schemas.openxmlformats.org/officeDocument/2006/relationships/customXml" Target="../ink/ink2273.xml"/><Relationship Id="rId362" Type="http://schemas.openxmlformats.org/officeDocument/2006/relationships/image" Target="../media/image806.png"/><Relationship Id="rId418" Type="http://schemas.openxmlformats.org/officeDocument/2006/relationships/image" Target="../media/image1194.png"/><Relationship Id="rId222" Type="http://schemas.openxmlformats.org/officeDocument/2006/relationships/image" Target="../media/image736.png"/><Relationship Id="rId264" Type="http://schemas.openxmlformats.org/officeDocument/2006/relationships/image" Target="../media/image757.png"/><Relationship Id="rId17" Type="http://schemas.openxmlformats.org/officeDocument/2006/relationships/image" Target="../media/image635.png"/><Relationship Id="rId59" Type="http://schemas.openxmlformats.org/officeDocument/2006/relationships/image" Target="../media/image656.png"/><Relationship Id="rId124" Type="http://schemas.openxmlformats.org/officeDocument/2006/relationships/image" Target="../media/image687.png"/><Relationship Id="rId70" Type="http://schemas.openxmlformats.org/officeDocument/2006/relationships/customXml" Target="../ink/ink2209.xml"/><Relationship Id="rId166" Type="http://schemas.openxmlformats.org/officeDocument/2006/relationships/image" Target="../media/image708.png"/><Relationship Id="rId331" Type="http://schemas.openxmlformats.org/officeDocument/2006/relationships/customXml" Target="../ink/ink2340.xml"/><Relationship Id="rId373" Type="http://schemas.openxmlformats.org/officeDocument/2006/relationships/customXml" Target="../ink/ink2361.xml"/><Relationship Id="rId429" Type="http://schemas.openxmlformats.org/officeDocument/2006/relationships/image" Target="../media/image1199.png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2291.xml"/><Relationship Id="rId440" Type="http://schemas.openxmlformats.org/officeDocument/2006/relationships/customXml" Target="../ink/ink2395.xml"/><Relationship Id="rId28" Type="http://schemas.openxmlformats.org/officeDocument/2006/relationships/customXml" Target="../ink/ink2188.xml"/><Relationship Id="rId275" Type="http://schemas.openxmlformats.org/officeDocument/2006/relationships/customXml" Target="../ink/ink2312.xml"/><Relationship Id="rId300" Type="http://schemas.openxmlformats.org/officeDocument/2006/relationships/image" Target="../media/image775.png"/><Relationship Id="rId81" Type="http://schemas.openxmlformats.org/officeDocument/2006/relationships/image" Target="../media/image667.png"/><Relationship Id="rId135" Type="http://schemas.openxmlformats.org/officeDocument/2006/relationships/customXml" Target="../ink/ink2242.xml"/><Relationship Id="rId177" Type="http://schemas.openxmlformats.org/officeDocument/2006/relationships/customXml" Target="../ink/ink2263.xml"/><Relationship Id="rId342" Type="http://schemas.openxmlformats.org/officeDocument/2006/relationships/image" Target="../media/image796.png"/><Relationship Id="rId384" Type="http://schemas.openxmlformats.org/officeDocument/2006/relationships/image" Target="../media/image817.png"/><Relationship Id="rId202" Type="http://schemas.openxmlformats.org/officeDocument/2006/relationships/image" Target="../media/image726.png"/><Relationship Id="rId244" Type="http://schemas.openxmlformats.org/officeDocument/2006/relationships/image" Target="../media/image747.png"/><Relationship Id="rId39" Type="http://schemas.openxmlformats.org/officeDocument/2006/relationships/image" Target="../media/image646.png"/><Relationship Id="rId286" Type="http://schemas.openxmlformats.org/officeDocument/2006/relationships/image" Target="../media/image768.png"/><Relationship Id="rId451" Type="http://schemas.openxmlformats.org/officeDocument/2006/relationships/customXml" Target="../ink/ink2401.xml"/><Relationship Id="rId50" Type="http://schemas.openxmlformats.org/officeDocument/2006/relationships/customXml" Target="../ink/ink2199.xml"/><Relationship Id="rId104" Type="http://schemas.openxmlformats.org/officeDocument/2006/relationships/customXml" Target="../ink/ink2226.xml"/><Relationship Id="rId146" Type="http://schemas.openxmlformats.org/officeDocument/2006/relationships/image" Target="../media/image698.png"/><Relationship Id="rId188" Type="http://schemas.openxmlformats.org/officeDocument/2006/relationships/image" Target="../media/image719.png"/><Relationship Id="rId311" Type="http://schemas.openxmlformats.org/officeDocument/2006/relationships/customXml" Target="../ink/ink2330.xml"/><Relationship Id="rId353" Type="http://schemas.openxmlformats.org/officeDocument/2006/relationships/customXml" Target="../ink/ink2351.xml"/><Relationship Id="rId395" Type="http://schemas.openxmlformats.org/officeDocument/2006/relationships/customXml" Target="../ink/ink2372.xml"/><Relationship Id="rId409" Type="http://schemas.openxmlformats.org/officeDocument/2006/relationships/customXml" Target="../ink/ink2379.xml"/><Relationship Id="rId92" Type="http://schemas.openxmlformats.org/officeDocument/2006/relationships/customXml" Target="../ink/ink2220.xml"/><Relationship Id="rId213" Type="http://schemas.openxmlformats.org/officeDocument/2006/relationships/customXml" Target="../ink/ink2281.xml"/><Relationship Id="rId420" Type="http://schemas.openxmlformats.org/officeDocument/2006/relationships/customXml" Target="../ink/ink2385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95.png"/><Relationship Id="rId21" Type="http://schemas.openxmlformats.org/officeDocument/2006/relationships/image" Target="../media/image1548.png"/><Relationship Id="rId42" Type="http://schemas.openxmlformats.org/officeDocument/2006/relationships/customXml" Target="../ink/ink2426.xml"/><Relationship Id="rId63" Type="http://schemas.openxmlformats.org/officeDocument/2006/relationships/image" Target="../media/image1568.png"/><Relationship Id="rId84" Type="http://schemas.openxmlformats.org/officeDocument/2006/relationships/customXml" Target="../ink/ink2447.xml"/><Relationship Id="rId138" Type="http://schemas.openxmlformats.org/officeDocument/2006/relationships/customXml" Target="../ink/ink2474.xml"/><Relationship Id="rId107" Type="http://schemas.openxmlformats.org/officeDocument/2006/relationships/image" Target="../media/image1590.png"/><Relationship Id="rId11" Type="http://schemas.openxmlformats.org/officeDocument/2006/relationships/image" Target="../media/image1543.png"/><Relationship Id="rId32" Type="http://schemas.openxmlformats.org/officeDocument/2006/relationships/customXml" Target="../ink/ink2421.xml"/><Relationship Id="rId37" Type="http://schemas.openxmlformats.org/officeDocument/2006/relationships/image" Target="../media/image1555.png"/><Relationship Id="rId53" Type="http://schemas.openxmlformats.org/officeDocument/2006/relationships/image" Target="../media/image1563.png"/><Relationship Id="rId58" Type="http://schemas.openxmlformats.org/officeDocument/2006/relationships/customXml" Target="../ink/ink2434.xml"/><Relationship Id="rId74" Type="http://schemas.openxmlformats.org/officeDocument/2006/relationships/customXml" Target="../ink/ink2442.xml"/><Relationship Id="rId79" Type="http://schemas.openxmlformats.org/officeDocument/2006/relationships/image" Target="../media/image1576.png"/><Relationship Id="rId102" Type="http://schemas.openxmlformats.org/officeDocument/2006/relationships/customXml" Target="../ink/ink2456.xml"/><Relationship Id="rId123" Type="http://schemas.openxmlformats.org/officeDocument/2006/relationships/image" Target="../media/image1598.png"/><Relationship Id="rId128" Type="http://schemas.openxmlformats.org/officeDocument/2006/relationships/customXml" Target="../ink/ink2469.xml"/><Relationship Id="rId5" Type="http://schemas.openxmlformats.org/officeDocument/2006/relationships/image" Target="../media/image1540.png"/><Relationship Id="rId90" Type="http://schemas.openxmlformats.org/officeDocument/2006/relationships/customXml" Target="../ink/ink2450.xml"/><Relationship Id="rId95" Type="http://schemas.openxmlformats.org/officeDocument/2006/relationships/image" Target="../media/image1584.png"/><Relationship Id="rId22" Type="http://schemas.openxmlformats.org/officeDocument/2006/relationships/customXml" Target="../ink/ink2416.xml"/><Relationship Id="rId27" Type="http://schemas.openxmlformats.org/officeDocument/2006/relationships/image" Target="../media/image1551.png"/><Relationship Id="rId43" Type="http://schemas.openxmlformats.org/officeDocument/2006/relationships/image" Target="../media/image1558.png"/><Relationship Id="rId48" Type="http://schemas.openxmlformats.org/officeDocument/2006/relationships/customXml" Target="../ink/ink2429.xml"/><Relationship Id="rId64" Type="http://schemas.openxmlformats.org/officeDocument/2006/relationships/customXml" Target="../ink/ink2437.xml"/><Relationship Id="rId69" Type="http://schemas.openxmlformats.org/officeDocument/2006/relationships/image" Target="../media/image1571.png"/><Relationship Id="rId113" Type="http://schemas.openxmlformats.org/officeDocument/2006/relationships/image" Target="../media/image1593.png"/><Relationship Id="rId118" Type="http://schemas.openxmlformats.org/officeDocument/2006/relationships/customXml" Target="../ink/ink2464.xml"/><Relationship Id="rId134" Type="http://schemas.openxmlformats.org/officeDocument/2006/relationships/customXml" Target="../ink/ink2472.xml"/><Relationship Id="rId139" Type="http://schemas.openxmlformats.org/officeDocument/2006/relationships/image" Target="../media/image1606.png"/><Relationship Id="rId80" Type="http://schemas.openxmlformats.org/officeDocument/2006/relationships/customXml" Target="../ink/ink2445.xml"/><Relationship Id="rId85" Type="http://schemas.openxmlformats.org/officeDocument/2006/relationships/image" Target="../media/image1579.png"/><Relationship Id="rId12" Type="http://schemas.openxmlformats.org/officeDocument/2006/relationships/customXml" Target="../ink/ink2411.xml"/><Relationship Id="rId17" Type="http://schemas.openxmlformats.org/officeDocument/2006/relationships/image" Target="../media/image1546.png"/><Relationship Id="rId33" Type="http://schemas.openxmlformats.org/officeDocument/2006/relationships/image" Target="../media/image1553.png"/><Relationship Id="rId38" Type="http://schemas.openxmlformats.org/officeDocument/2006/relationships/customXml" Target="../ink/ink2424.xml"/><Relationship Id="rId59" Type="http://schemas.openxmlformats.org/officeDocument/2006/relationships/image" Target="../media/image1566.png"/><Relationship Id="rId103" Type="http://schemas.openxmlformats.org/officeDocument/2006/relationships/image" Target="../media/image1588.png"/><Relationship Id="rId108" Type="http://schemas.openxmlformats.org/officeDocument/2006/relationships/customXml" Target="../ink/ink2459.xml"/><Relationship Id="rId124" Type="http://schemas.openxmlformats.org/officeDocument/2006/relationships/customXml" Target="../ink/ink2467.xml"/><Relationship Id="rId129" Type="http://schemas.openxmlformats.org/officeDocument/2006/relationships/image" Target="../media/image1601.png"/><Relationship Id="rId54" Type="http://schemas.openxmlformats.org/officeDocument/2006/relationships/customXml" Target="../ink/ink2432.xml"/><Relationship Id="rId70" Type="http://schemas.openxmlformats.org/officeDocument/2006/relationships/customXml" Target="../ink/ink2440.xml"/><Relationship Id="rId75" Type="http://schemas.openxmlformats.org/officeDocument/2006/relationships/image" Target="../media/image1574.png"/><Relationship Id="rId91" Type="http://schemas.openxmlformats.org/officeDocument/2006/relationships/image" Target="../media/image1582.png"/><Relationship Id="rId96" Type="http://schemas.openxmlformats.org/officeDocument/2006/relationships/customXml" Target="../ink/ink2453.xml"/><Relationship Id="rId140" Type="http://schemas.openxmlformats.org/officeDocument/2006/relationships/customXml" Target="../ink/ink247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408.xml"/><Relationship Id="rId23" Type="http://schemas.openxmlformats.org/officeDocument/2006/relationships/image" Target="../media/image1549.png"/><Relationship Id="rId28" Type="http://schemas.openxmlformats.org/officeDocument/2006/relationships/customXml" Target="../ink/ink2419.xml"/><Relationship Id="rId49" Type="http://schemas.openxmlformats.org/officeDocument/2006/relationships/image" Target="../media/image1561.png"/><Relationship Id="rId114" Type="http://schemas.openxmlformats.org/officeDocument/2006/relationships/customXml" Target="../ink/ink2462.xml"/><Relationship Id="rId119" Type="http://schemas.openxmlformats.org/officeDocument/2006/relationships/image" Target="../media/image1596.png"/><Relationship Id="rId44" Type="http://schemas.openxmlformats.org/officeDocument/2006/relationships/customXml" Target="../ink/ink2427.xml"/><Relationship Id="rId60" Type="http://schemas.openxmlformats.org/officeDocument/2006/relationships/customXml" Target="../ink/ink2435.xml"/><Relationship Id="rId65" Type="http://schemas.openxmlformats.org/officeDocument/2006/relationships/image" Target="../media/image1569.png"/><Relationship Id="rId81" Type="http://schemas.openxmlformats.org/officeDocument/2006/relationships/image" Target="../media/image1577.png"/><Relationship Id="rId86" Type="http://schemas.openxmlformats.org/officeDocument/2006/relationships/customXml" Target="../ink/ink2448.xml"/><Relationship Id="rId130" Type="http://schemas.openxmlformats.org/officeDocument/2006/relationships/customXml" Target="../ink/ink2470.xml"/><Relationship Id="rId135" Type="http://schemas.openxmlformats.org/officeDocument/2006/relationships/image" Target="../media/image1604.png"/><Relationship Id="rId13" Type="http://schemas.openxmlformats.org/officeDocument/2006/relationships/image" Target="../media/image1544.png"/><Relationship Id="rId18" Type="http://schemas.openxmlformats.org/officeDocument/2006/relationships/customXml" Target="../ink/ink2414.xml"/><Relationship Id="rId39" Type="http://schemas.openxmlformats.org/officeDocument/2006/relationships/image" Target="../media/image1556.png"/><Relationship Id="rId109" Type="http://schemas.openxmlformats.org/officeDocument/2006/relationships/image" Target="../media/image1591.png"/><Relationship Id="rId34" Type="http://schemas.openxmlformats.org/officeDocument/2006/relationships/customXml" Target="../ink/ink2422.xml"/><Relationship Id="rId50" Type="http://schemas.openxmlformats.org/officeDocument/2006/relationships/customXml" Target="../ink/ink2430.xml"/><Relationship Id="rId55" Type="http://schemas.openxmlformats.org/officeDocument/2006/relationships/image" Target="../media/image1564.png"/><Relationship Id="rId76" Type="http://schemas.openxmlformats.org/officeDocument/2006/relationships/customXml" Target="../ink/ink2443.xml"/><Relationship Id="rId97" Type="http://schemas.openxmlformats.org/officeDocument/2006/relationships/image" Target="../media/image1585.png"/><Relationship Id="rId104" Type="http://schemas.openxmlformats.org/officeDocument/2006/relationships/customXml" Target="../ink/ink2457.xml"/><Relationship Id="rId120" Type="http://schemas.openxmlformats.org/officeDocument/2006/relationships/customXml" Target="../ink/ink2465.xml"/><Relationship Id="rId125" Type="http://schemas.openxmlformats.org/officeDocument/2006/relationships/image" Target="../media/image1599.png"/><Relationship Id="rId141" Type="http://schemas.openxmlformats.org/officeDocument/2006/relationships/image" Target="../media/image1607.png"/><Relationship Id="rId7" Type="http://schemas.openxmlformats.org/officeDocument/2006/relationships/image" Target="../media/image1541.png"/><Relationship Id="rId71" Type="http://schemas.openxmlformats.org/officeDocument/2006/relationships/image" Target="../media/image1572.png"/><Relationship Id="rId92" Type="http://schemas.openxmlformats.org/officeDocument/2006/relationships/customXml" Target="../ink/ink2451.xml"/><Relationship Id="rId2" Type="http://schemas.openxmlformats.org/officeDocument/2006/relationships/customXml" Target="../ink/ink2406.xml"/><Relationship Id="rId29" Type="http://schemas.openxmlformats.org/officeDocument/2006/relationships/image" Target="../media/image240.png"/><Relationship Id="rId24" Type="http://schemas.openxmlformats.org/officeDocument/2006/relationships/customXml" Target="../ink/ink2417.xml"/><Relationship Id="rId40" Type="http://schemas.openxmlformats.org/officeDocument/2006/relationships/customXml" Target="../ink/ink2425.xml"/><Relationship Id="rId45" Type="http://schemas.openxmlformats.org/officeDocument/2006/relationships/image" Target="../media/image1559.png"/><Relationship Id="rId66" Type="http://schemas.openxmlformats.org/officeDocument/2006/relationships/customXml" Target="../ink/ink2438.xml"/><Relationship Id="rId87" Type="http://schemas.openxmlformats.org/officeDocument/2006/relationships/image" Target="../media/image1580.png"/><Relationship Id="rId110" Type="http://schemas.openxmlformats.org/officeDocument/2006/relationships/customXml" Target="../ink/ink2460.xml"/><Relationship Id="rId115" Type="http://schemas.openxmlformats.org/officeDocument/2006/relationships/image" Target="../media/image1594.png"/><Relationship Id="rId131" Type="http://schemas.openxmlformats.org/officeDocument/2006/relationships/image" Target="../media/image1602.png"/><Relationship Id="rId136" Type="http://schemas.openxmlformats.org/officeDocument/2006/relationships/customXml" Target="../ink/ink2473.xml"/><Relationship Id="rId61" Type="http://schemas.openxmlformats.org/officeDocument/2006/relationships/image" Target="../media/image1567.png"/><Relationship Id="rId82" Type="http://schemas.openxmlformats.org/officeDocument/2006/relationships/customXml" Target="../ink/ink2446.xml"/><Relationship Id="rId19" Type="http://schemas.openxmlformats.org/officeDocument/2006/relationships/image" Target="../media/image1547.png"/><Relationship Id="rId14" Type="http://schemas.openxmlformats.org/officeDocument/2006/relationships/customXml" Target="../ink/ink2412.xml"/><Relationship Id="rId30" Type="http://schemas.openxmlformats.org/officeDocument/2006/relationships/customXml" Target="../ink/ink2420.xml"/><Relationship Id="rId35" Type="http://schemas.openxmlformats.org/officeDocument/2006/relationships/image" Target="../media/image1554.png"/><Relationship Id="rId56" Type="http://schemas.openxmlformats.org/officeDocument/2006/relationships/customXml" Target="../ink/ink2433.xml"/><Relationship Id="rId77" Type="http://schemas.openxmlformats.org/officeDocument/2006/relationships/image" Target="../media/image1575.png"/><Relationship Id="rId100" Type="http://schemas.openxmlformats.org/officeDocument/2006/relationships/customXml" Target="../ink/ink2455.xml"/><Relationship Id="rId105" Type="http://schemas.openxmlformats.org/officeDocument/2006/relationships/image" Target="../media/image1589.png"/><Relationship Id="rId126" Type="http://schemas.openxmlformats.org/officeDocument/2006/relationships/customXml" Target="../ink/ink2468.xml"/><Relationship Id="rId8" Type="http://schemas.openxmlformats.org/officeDocument/2006/relationships/customXml" Target="../ink/ink2409.xml"/><Relationship Id="rId51" Type="http://schemas.openxmlformats.org/officeDocument/2006/relationships/image" Target="../media/image1562.png"/><Relationship Id="rId72" Type="http://schemas.openxmlformats.org/officeDocument/2006/relationships/customXml" Target="../ink/ink2441.xml"/><Relationship Id="rId93" Type="http://schemas.openxmlformats.org/officeDocument/2006/relationships/image" Target="../media/image1583.png"/><Relationship Id="rId98" Type="http://schemas.openxmlformats.org/officeDocument/2006/relationships/customXml" Target="../ink/ink2454.xml"/><Relationship Id="rId121" Type="http://schemas.openxmlformats.org/officeDocument/2006/relationships/image" Target="../media/image1597.png"/><Relationship Id="rId3" Type="http://schemas.openxmlformats.org/officeDocument/2006/relationships/image" Target="../media/image1539.png"/><Relationship Id="rId25" Type="http://schemas.openxmlformats.org/officeDocument/2006/relationships/image" Target="../media/image1550.png"/><Relationship Id="rId46" Type="http://schemas.openxmlformats.org/officeDocument/2006/relationships/customXml" Target="../ink/ink2428.xml"/><Relationship Id="rId67" Type="http://schemas.openxmlformats.org/officeDocument/2006/relationships/image" Target="../media/image1570.png"/><Relationship Id="rId116" Type="http://schemas.openxmlformats.org/officeDocument/2006/relationships/customXml" Target="../ink/ink2463.xml"/><Relationship Id="rId137" Type="http://schemas.openxmlformats.org/officeDocument/2006/relationships/image" Target="../media/image1605.png"/><Relationship Id="rId20" Type="http://schemas.openxmlformats.org/officeDocument/2006/relationships/customXml" Target="../ink/ink2415.xml"/><Relationship Id="rId41" Type="http://schemas.openxmlformats.org/officeDocument/2006/relationships/image" Target="../media/image1557.png"/><Relationship Id="rId62" Type="http://schemas.openxmlformats.org/officeDocument/2006/relationships/customXml" Target="../ink/ink2436.xml"/><Relationship Id="rId83" Type="http://schemas.openxmlformats.org/officeDocument/2006/relationships/image" Target="../media/image1578.png"/><Relationship Id="rId88" Type="http://schemas.openxmlformats.org/officeDocument/2006/relationships/customXml" Target="../ink/ink2449.xml"/><Relationship Id="rId111" Type="http://schemas.openxmlformats.org/officeDocument/2006/relationships/image" Target="../media/image1592.png"/><Relationship Id="rId132" Type="http://schemas.openxmlformats.org/officeDocument/2006/relationships/customXml" Target="../ink/ink2471.xml"/><Relationship Id="rId15" Type="http://schemas.openxmlformats.org/officeDocument/2006/relationships/image" Target="../media/image1545.png"/><Relationship Id="rId36" Type="http://schemas.openxmlformats.org/officeDocument/2006/relationships/customXml" Target="../ink/ink2423.xml"/><Relationship Id="rId57" Type="http://schemas.openxmlformats.org/officeDocument/2006/relationships/image" Target="../media/image1565.png"/><Relationship Id="rId106" Type="http://schemas.openxmlformats.org/officeDocument/2006/relationships/customXml" Target="../ink/ink2458.xml"/><Relationship Id="rId127" Type="http://schemas.openxmlformats.org/officeDocument/2006/relationships/image" Target="../media/image1600.png"/><Relationship Id="rId10" Type="http://schemas.openxmlformats.org/officeDocument/2006/relationships/customXml" Target="../ink/ink2410.xml"/><Relationship Id="rId31" Type="http://schemas.openxmlformats.org/officeDocument/2006/relationships/image" Target="../media/image1552.png"/><Relationship Id="rId52" Type="http://schemas.openxmlformats.org/officeDocument/2006/relationships/customXml" Target="../ink/ink2431.xml"/><Relationship Id="rId73" Type="http://schemas.openxmlformats.org/officeDocument/2006/relationships/image" Target="../media/image1573.png"/><Relationship Id="rId78" Type="http://schemas.openxmlformats.org/officeDocument/2006/relationships/customXml" Target="../ink/ink2444.xml"/><Relationship Id="rId94" Type="http://schemas.openxmlformats.org/officeDocument/2006/relationships/customXml" Target="../ink/ink2452.xml"/><Relationship Id="rId99" Type="http://schemas.openxmlformats.org/officeDocument/2006/relationships/image" Target="../media/image1586.png"/><Relationship Id="rId101" Type="http://schemas.openxmlformats.org/officeDocument/2006/relationships/image" Target="../media/image1587.png"/><Relationship Id="rId122" Type="http://schemas.openxmlformats.org/officeDocument/2006/relationships/customXml" Target="../ink/ink2466.xml"/><Relationship Id="rId4" Type="http://schemas.openxmlformats.org/officeDocument/2006/relationships/customXml" Target="../ink/ink2407.xml"/><Relationship Id="rId9" Type="http://schemas.openxmlformats.org/officeDocument/2006/relationships/image" Target="../media/image1542.png"/><Relationship Id="rId26" Type="http://schemas.openxmlformats.org/officeDocument/2006/relationships/customXml" Target="../ink/ink2418.xml"/><Relationship Id="rId47" Type="http://schemas.openxmlformats.org/officeDocument/2006/relationships/image" Target="../media/image1560.png"/><Relationship Id="rId68" Type="http://schemas.openxmlformats.org/officeDocument/2006/relationships/customXml" Target="../ink/ink2439.xml"/><Relationship Id="rId89" Type="http://schemas.openxmlformats.org/officeDocument/2006/relationships/image" Target="../media/image1581.png"/><Relationship Id="rId112" Type="http://schemas.openxmlformats.org/officeDocument/2006/relationships/customXml" Target="../ink/ink2461.xml"/><Relationship Id="rId133" Type="http://schemas.openxmlformats.org/officeDocument/2006/relationships/image" Target="../media/image1603.png"/><Relationship Id="rId16" Type="http://schemas.openxmlformats.org/officeDocument/2006/relationships/customXml" Target="../ink/ink2413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025.png"/><Relationship Id="rId299" Type="http://schemas.openxmlformats.org/officeDocument/2006/relationships/image" Target="../media/image3116.png"/><Relationship Id="rId21" Type="http://schemas.openxmlformats.org/officeDocument/2006/relationships/image" Target="../media/image2977.png"/><Relationship Id="rId63" Type="http://schemas.openxmlformats.org/officeDocument/2006/relationships/image" Target="../media/image2998.png"/><Relationship Id="rId159" Type="http://schemas.openxmlformats.org/officeDocument/2006/relationships/image" Target="../media/image3046.png"/><Relationship Id="rId324" Type="http://schemas.openxmlformats.org/officeDocument/2006/relationships/customXml" Target="../ink/ink2637.xml"/><Relationship Id="rId366" Type="http://schemas.openxmlformats.org/officeDocument/2006/relationships/customXml" Target="../ink/ink2658.xml"/><Relationship Id="rId170" Type="http://schemas.openxmlformats.org/officeDocument/2006/relationships/customXml" Target="../ink/ink2560.xml"/><Relationship Id="rId226" Type="http://schemas.openxmlformats.org/officeDocument/2006/relationships/customXml" Target="../ink/ink2588.xml"/><Relationship Id="rId433" Type="http://schemas.openxmlformats.org/officeDocument/2006/relationships/image" Target="../media/image3183.png"/><Relationship Id="rId268" Type="http://schemas.openxmlformats.org/officeDocument/2006/relationships/customXml" Target="../ink/ink2609.xml"/><Relationship Id="rId32" Type="http://schemas.openxmlformats.org/officeDocument/2006/relationships/customXml" Target="../ink/ink2491.xml"/><Relationship Id="rId74" Type="http://schemas.openxmlformats.org/officeDocument/2006/relationships/customXml" Target="../ink/ink2512.xml"/><Relationship Id="rId128" Type="http://schemas.openxmlformats.org/officeDocument/2006/relationships/customXml" Target="../ink/ink2539.xml"/><Relationship Id="rId335" Type="http://schemas.openxmlformats.org/officeDocument/2006/relationships/image" Target="../media/image3134.png"/><Relationship Id="rId377" Type="http://schemas.openxmlformats.org/officeDocument/2006/relationships/image" Target="../media/image3155.png"/><Relationship Id="rId5" Type="http://schemas.openxmlformats.org/officeDocument/2006/relationships/image" Target="../media/image2954.png"/><Relationship Id="rId181" Type="http://schemas.openxmlformats.org/officeDocument/2006/relationships/image" Target="../media/image3057.png"/><Relationship Id="rId237" Type="http://schemas.openxmlformats.org/officeDocument/2006/relationships/image" Target="../media/image3085.png"/><Relationship Id="rId402" Type="http://schemas.openxmlformats.org/officeDocument/2006/relationships/customXml" Target="../ink/ink2676.xml"/><Relationship Id="rId279" Type="http://schemas.openxmlformats.org/officeDocument/2006/relationships/image" Target="../media/image3106.png"/><Relationship Id="rId444" Type="http://schemas.openxmlformats.org/officeDocument/2006/relationships/customXml" Target="../ink/ink2697.xml"/><Relationship Id="rId43" Type="http://schemas.openxmlformats.org/officeDocument/2006/relationships/image" Target="../media/image2988.png"/><Relationship Id="rId139" Type="http://schemas.openxmlformats.org/officeDocument/2006/relationships/image" Target="../media/image3036.png"/><Relationship Id="rId290" Type="http://schemas.openxmlformats.org/officeDocument/2006/relationships/customXml" Target="../ink/ink2620.xml"/><Relationship Id="rId304" Type="http://schemas.openxmlformats.org/officeDocument/2006/relationships/customXml" Target="../ink/ink2627.xml"/><Relationship Id="rId346" Type="http://schemas.openxmlformats.org/officeDocument/2006/relationships/customXml" Target="../ink/ink2648.xml"/><Relationship Id="rId388" Type="http://schemas.openxmlformats.org/officeDocument/2006/relationships/customXml" Target="../ink/ink2669.xml"/><Relationship Id="rId85" Type="http://schemas.openxmlformats.org/officeDocument/2006/relationships/image" Target="../media/image3009.png"/><Relationship Id="rId150" Type="http://schemas.openxmlformats.org/officeDocument/2006/relationships/customXml" Target="../ink/ink2550.xml"/><Relationship Id="rId192" Type="http://schemas.openxmlformats.org/officeDocument/2006/relationships/customXml" Target="../ink/ink2571.xml"/><Relationship Id="rId206" Type="http://schemas.openxmlformats.org/officeDocument/2006/relationships/customXml" Target="../ink/ink2578.xml"/><Relationship Id="rId413" Type="http://schemas.openxmlformats.org/officeDocument/2006/relationships/image" Target="../media/image3173.png"/><Relationship Id="rId248" Type="http://schemas.openxmlformats.org/officeDocument/2006/relationships/customXml" Target="../ink/ink2599.xml"/><Relationship Id="rId455" Type="http://schemas.openxmlformats.org/officeDocument/2006/relationships/image" Target="../media/image3194.png"/><Relationship Id="rId12" Type="http://schemas.openxmlformats.org/officeDocument/2006/relationships/customXml" Target="../ink/ink2481.xml"/><Relationship Id="rId108" Type="http://schemas.openxmlformats.org/officeDocument/2006/relationships/customXml" Target="../ink/ink2529.xml"/><Relationship Id="rId315" Type="http://schemas.openxmlformats.org/officeDocument/2006/relationships/image" Target="../media/image3124.png"/><Relationship Id="rId357" Type="http://schemas.openxmlformats.org/officeDocument/2006/relationships/image" Target="../media/image3145.png"/><Relationship Id="rId54" Type="http://schemas.openxmlformats.org/officeDocument/2006/relationships/customXml" Target="../ink/ink2502.xml"/><Relationship Id="rId96" Type="http://schemas.openxmlformats.org/officeDocument/2006/relationships/customXml" Target="../ink/ink2523.xml"/><Relationship Id="rId161" Type="http://schemas.openxmlformats.org/officeDocument/2006/relationships/image" Target="../media/image3047.png"/><Relationship Id="rId217" Type="http://schemas.openxmlformats.org/officeDocument/2006/relationships/image" Target="../media/image3075.png"/><Relationship Id="rId399" Type="http://schemas.openxmlformats.org/officeDocument/2006/relationships/image" Target="../media/image3166.png"/><Relationship Id="rId259" Type="http://schemas.openxmlformats.org/officeDocument/2006/relationships/image" Target="../media/image3096.png"/><Relationship Id="rId424" Type="http://schemas.openxmlformats.org/officeDocument/2006/relationships/customXml" Target="../ink/ink2687.xml"/><Relationship Id="rId466" Type="http://schemas.openxmlformats.org/officeDocument/2006/relationships/customXml" Target="../ink/ink2708.xml"/><Relationship Id="rId23" Type="http://schemas.openxmlformats.org/officeDocument/2006/relationships/image" Target="../media/image2978.png"/><Relationship Id="rId119" Type="http://schemas.openxmlformats.org/officeDocument/2006/relationships/image" Target="../media/image3026.png"/><Relationship Id="rId270" Type="http://schemas.openxmlformats.org/officeDocument/2006/relationships/customXml" Target="../ink/ink2610.xml"/><Relationship Id="rId326" Type="http://schemas.openxmlformats.org/officeDocument/2006/relationships/customXml" Target="../ink/ink2638.xml"/><Relationship Id="rId65" Type="http://schemas.openxmlformats.org/officeDocument/2006/relationships/image" Target="../media/image2999.png"/><Relationship Id="rId130" Type="http://schemas.openxmlformats.org/officeDocument/2006/relationships/customXml" Target="../ink/ink2540.xml"/><Relationship Id="rId368" Type="http://schemas.openxmlformats.org/officeDocument/2006/relationships/customXml" Target="../ink/ink2659.xml"/><Relationship Id="rId172" Type="http://schemas.openxmlformats.org/officeDocument/2006/relationships/customXml" Target="../ink/ink2561.xml"/><Relationship Id="rId228" Type="http://schemas.openxmlformats.org/officeDocument/2006/relationships/customXml" Target="../ink/ink2589.xml"/><Relationship Id="rId435" Type="http://schemas.openxmlformats.org/officeDocument/2006/relationships/image" Target="../media/image3184.png"/><Relationship Id="rId281" Type="http://schemas.openxmlformats.org/officeDocument/2006/relationships/image" Target="../media/image3107.png"/><Relationship Id="rId337" Type="http://schemas.openxmlformats.org/officeDocument/2006/relationships/image" Target="../media/image3135.png"/><Relationship Id="rId34" Type="http://schemas.openxmlformats.org/officeDocument/2006/relationships/customXml" Target="../ink/ink2492.xml"/><Relationship Id="rId76" Type="http://schemas.openxmlformats.org/officeDocument/2006/relationships/customXml" Target="../ink/ink2513.xml"/><Relationship Id="rId141" Type="http://schemas.openxmlformats.org/officeDocument/2006/relationships/image" Target="../media/image3037.png"/><Relationship Id="rId379" Type="http://schemas.openxmlformats.org/officeDocument/2006/relationships/image" Target="../media/image3156.png"/><Relationship Id="rId7" Type="http://schemas.openxmlformats.org/officeDocument/2006/relationships/image" Target="../media/image2970.png"/><Relationship Id="rId183" Type="http://schemas.openxmlformats.org/officeDocument/2006/relationships/image" Target="../media/image3058.png"/><Relationship Id="rId239" Type="http://schemas.openxmlformats.org/officeDocument/2006/relationships/image" Target="../media/image3086.png"/><Relationship Id="rId390" Type="http://schemas.openxmlformats.org/officeDocument/2006/relationships/customXml" Target="../ink/ink2670.xml"/><Relationship Id="rId404" Type="http://schemas.openxmlformats.org/officeDocument/2006/relationships/customXml" Target="../ink/ink2677.xml"/><Relationship Id="rId446" Type="http://schemas.openxmlformats.org/officeDocument/2006/relationships/customXml" Target="../ink/ink2698.xml"/><Relationship Id="rId250" Type="http://schemas.openxmlformats.org/officeDocument/2006/relationships/customXml" Target="../ink/ink2600.xml"/><Relationship Id="rId292" Type="http://schemas.openxmlformats.org/officeDocument/2006/relationships/customXml" Target="../ink/ink2621.xml"/><Relationship Id="rId306" Type="http://schemas.openxmlformats.org/officeDocument/2006/relationships/customXml" Target="../ink/ink2628.xml"/><Relationship Id="rId45" Type="http://schemas.openxmlformats.org/officeDocument/2006/relationships/image" Target="../media/image2989.png"/><Relationship Id="rId87" Type="http://schemas.openxmlformats.org/officeDocument/2006/relationships/image" Target="../media/image3010.png"/><Relationship Id="rId110" Type="http://schemas.openxmlformats.org/officeDocument/2006/relationships/customXml" Target="../ink/ink2530.xml"/><Relationship Id="rId348" Type="http://schemas.openxmlformats.org/officeDocument/2006/relationships/customXml" Target="../ink/ink2649.xml"/><Relationship Id="rId152" Type="http://schemas.openxmlformats.org/officeDocument/2006/relationships/customXml" Target="../ink/ink2551.xml"/><Relationship Id="rId194" Type="http://schemas.openxmlformats.org/officeDocument/2006/relationships/customXml" Target="../ink/ink2572.xml"/><Relationship Id="rId208" Type="http://schemas.openxmlformats.org/officeDocument/2006/relationships/customXml" Target="../ink/ink2579.xml"/><Relationship Id="rId415" Type="http://schemas.openxmlformats.org/officeDocument/2006/relationships/image" Target="../media/image3174.png"/><Relationship Id="rId457" Type="http://schemas.openxmlformats.org/officeDocument/2006/relationships/image" Target="../media/image3195.png"/><Relationship Id="rId261" Type="http://schemas.openxmlformats.org/officeDocument/2006/relationships/image" Target="../media/image3097.png"/><Relationship Id="rId14" Type="http://schemas.openxmlformats.org/officeDocument/2006/relationships/customXml" Target="../ink/ink2482.xml"/><Relationship Id="rId56" Type="http://schemas.openxmlformats.org/officeDocument/2006/relationships/customXml" Target="../ink/ink2503.xml"/><Relationship Id="rId317" Type="http://schemas.openxmlformats.org/officeDocument/2006/relationships/image" Target="../media/image3125.png"/><Relationship Id="rId359" Type="http://schemas.openxmlformats.org/officeDocument/2006/relationships/image" Target="../media/image3146.png"/><Relationship Id="rId98" Type="http://schemas.openxmlformats.org/officeDocument/2006/relationships/customXml" Target="../ink/ink2524.xml"/><Relationship Id="rId121" Type="http://schemas.openxmlformats.org/officeDocument/2006/relationships/image" Target="../media/image3027.png"/><Relationship Id="rId163" Type="http://schemas.openxmlformats.org/officeDocument/2006/relationships/image" Target="../media/image3048.png"/><Relationship Id="rId219" Type="http://schemas.openxmlformats.org/officeDocument/2006/relationships/image" Target="../media/image3076.png"/><Relationship Id="rId370" Type="http://schemas.openxmlformats.org/officeDocument/2006/relationships/customXml" Target="../ink/ink2660.xml"/><Relationship Id="rId426" Type="http://schemas.openxmlformats.org/officeDocument/2006/relationships/customXml" Target="../ink/ink2688.xml"/><Relationship Id="rId230" Type="http://schemas.openxmlformats.org/officeDocument/2006/relationships/customXml" Target="../ink/ink2590.xml"/><Relationship Id="rId468" Type="http://schemas.openxmlformats.org/officeDocument/2006/relationships/customXml" Target="../ink/ink2709.xml"/><Relationship Id="rId25" Type="http://schemas.openxmlformats.org/officeDocument/2006/relationships/image" Target="../media/image2979.png"/><Relationship Id="rId67" Type="http://schemas.openxmlformats.org/officeDocument/2006/relationships/image" Target="../media/image3000.png"/><Relationship Id="rId272" Type="http://schemas.openxmlformats.org/officeDocument/2006/relationships/customXml" Target="../ink/ink2611.xml"/><Relationship Id="rId328" Type="http://schemas.openxmlformats.org/officeDocument/2006/relationships/customXml" Target="../ink/ink2639.xml"/><Relationship Id="rId132" Type="http://schemas.openxmlformats.org/officeDocument/2006/relationships/customXml" Target="../ink/ink2541.xml"/><Relationship Id="rId174" Type="http://schemas.openxmlformats.org/officeDocument/2006/relationships/customXml" Target="../ink/ink2562.xml"/><Relationship Id="rId381" Type="http://schemas.openxmlformats.org/officeDocument/2006/relationships/image" Target="../media/image3157.png"/><Relationship Id="rId241" Type="http://schemas.openxmlformats.org/officeDocument/2006/relationships/image" Target="../media/image3087.png"/><Relationship Id="rId437" Type="http://schemas.openxmlformats.org/officeDocument/2006/relationships/image" Target="../media/image3185.png"/><Relationship Id="rId36" Type="http://schemas.openxmlformats.org/officeDocument/2006/relationships/customXml" Target="../ink/ink2493.xml"/><Relationship Id="rId283" Type="http://schemas.openxmlformats.org/officeDocument/2006/relationships/image" Target="../media/image3108.png"/><Relationship Id="rId339" Type="http://schemas.openxmlformats.org/officeDocument/2006/relationships/image" Target="../media/image3136.png"/><Relationship Id="rId78" Type="http://schemas.openxmlformats.org/officeDocument/2006/relationships/customXml" Target="../ink/ink2514.xml"/><Relationship Id="rId101" Type="http://schemas.openxmlformats.org/officeDocument/2006/relationships/image" Target="../media/image3017.png"/><Relationship Id="rId143" Type="http://schemas.openxmlformats.org/officeDocument/2006/relationships/image" Target="../media/image3038.png"/><Relationship Id="rId185" Type="http://schemas.openxmlformats.org/officeDocument/2006/relationships/image" Target="../media/image3059.png"/><Relationship Id="rId350" Type="http://schemas.openxmlformats.org/officeDocument/2006/relationships/customXml" Target="../ink/ink2650.xml"/><Relationship Id="rId406" Type="http://schemas.openxmlformats.org/officeDocument/2006/relationships/customXml" Target="../ink/ink2678.xml"/><Relationship Id="rId9" Type="http://schemas.openxmlformats.org/officeDocument/2006/relationships/image" Target="../media/image2971.png"/><Relationship Id="rId210" Type="http://schemas.openxmlformats.org/officeDocument/2006/relationships/customXml" Target="../ink/ink2580.xml"/><Relationship Id="rId392" Type="http://schemas.openxmlformats.org/officeDocument/2006/relationships/customXml" Target="../ink/ink2671.xml"/><Relationship Id="rId448" Type="http://schemas.openxmlformats.org/officeDocument/2006/relationships/customXml" Target="../ink/ink2699.xml"/><Relationship Id="rId252" Type="http://schemas.openxmlformats.org/officeDocument/2006/relationships/customXml" Target="../ink/ink2601.xml"/><Relationship Id="rId294" Type="http://schemas.openxmlformats.org/officeDocument/2006/relationships/customXml" Target="../ink/ink2622.xml"/><Relationship Id="rId308" Type="http://schemas.openxmlformats.org/officeDocument/2006/relationships/customXml" Target="../ink/ink2629.xml"/><Relationship Id="rId47" Type="http://schemas.openxmlformats.org/officeDocument/2006/relationships/image" Target="../media/image2990.png"/><Relationship Id="rId89" Type="http://schemas.openxmlformats.org/officeDocument/2006/relationships/image" Target="../media/image3011.png"/><Relationship Id="rId112" Type="http://schemas.openxmlformats.org/officeDocument/2006/relationships/customXml" Target="../ink/ink2531.xml"/><Relationship Id="rId154" Type="http://schemas.openxmlformats.org/officeDocument/2006/relationships/customXml" Target="../ink/ink2552.xml"/><Relationship Id="rId361" Type="http://schemas.openxmlformats.org/officeDocument/2006/relationships/image" Target="../media/image3147.png"/><Relationship Id="rId196" Type="http://schemas.openxmlformats.org/officeDocument/2006/relationships/customXml" Target="../ink/ink2573.xml"/><Relationship Id="rId417" Type="http://schemas.openxmlformats.org/officeDocument/2006/relationships/image" Target="../media/image3175.png"/><Relationship Id="rId459" Type="http://schemas.openxmlformats.org/officeDocument/2006/relationships/image" Target="../media/image3196.png"/><Relationship Id="rId16" Type="http://schemas.openxmlformats.org/officeDocument/2006/relationships/customXml" Target="../ink/ink2483.xml"/><Relationship Id="rId221" Type="http://schemas.openxmlformats.org/officeDocument/2006/relationships/image" Target="../media/image3077.png"/><Relationship Id="rId263" Type="http://schemas.openxmlformats.org/officeDocument/2006/relationships/image" Target="../media/image3098.png"/><Relationship Id="rId319" Type="http://schemas.openxmlformats.org/officeDocument/2006/relationships/image" Target="../media/image3126.png"/><Relationship Id="rId470" Type="http://schemas.openxmlformats.org/officeDocument/2006/relationships/customXml" Target="../ink/ink2710.xml"/><Relationship Id="rId58" Type="http://schemas.openxmlformats.org/officeDocument/2006/relationships/customXml" Target="../ink/ink2504.xml"/><Relationship Id="rId123" Type="http://schemas.openxmlformats.org/officeDocument/2006/relationships/image" Target="../media/image3028.png"/><Relationship Id="rId330" Type="http://schemas.openxmlformats.org/officeDocument/2006/relationships/customXml" Target="../ink/ink2640.xml"/><Relationship Id="rId165" Type="http://schemas.openxmlformats.org/officeDocument/2006/relationships/image" Target="../media/image3049.png"/><Relationship Id="rId372" Type="http://schemas.openxmlformats.org/officeDocument/2006/relationships/customXml" Target="../ink/ink2661.xml"/><Relationship Id="rId428" Type="http://schemas.openxmlformats.org/officeDocument/2006/relationships/customXml" Target="../ink/ink2689.xml"/><Relationship Id="rId232" Type="http://schemas.openxmlformats.org/officeDocument/2006/relationships/customXml" Target="../ink/ink2591.xml"/><Relationship Id="rId274" Type="http://schemas.openxmlformats.org/officeDocument/2006/relationships/customXml" Target="../ink/ink2612.xml"/><Relationship Id="rId27" Type="http://schemas.openxmlformats.org/officeDocument/2006/relationships/image" Target="../media/image2980.png"/><Relationship Id="rId69" Type="http://schemas.openxmlformats.org/officeDocument/2006/relationships/image" Target="../media/image3001.png"/><Relationship Id="rId134" Type="http://schemas.openxmlformats.org/officeDocument/2006/relationships/customXml" Target="../ink/ink2542.xml"/><Relationship Id="rId80" Type="http://schemas.openxmlformats.org/officeDocument/2006/relationships/customXml" Target="../ink/ink2515.xml"/><Relationship Id="rId176" Type="http://schemas.openxmlformats.org/officeDocument/2006/relationships/customXml" Target="../ink/ink2563.xml"/><Relationship Id="rId341" Type="http://schemas.openxmlformats.org/officeDocument/2006/relationships/image" Target="../media/image3137.png"/><Relationship Id="rId383" Type="http://schemas.openxmlformats.org/officeDocument/2006/relationships/image" Target="../media/image3158.png"/><Relationship Id="rId439" Type="http://schemas.openxmlformats.org/officeDocument/2006/relationships/image" Target="../media/image3186.png"/><Relationship Id="rId201" Type="http://schemas.openxmlformats.org/officeDocument/2006/relationships/image" Target="../media/image3067.png"/><Relationship Id="rId243" Type="http://schemas.openxmlformats.org/officeDocument/2006/relationships/image" Target="../media/image3088.png"/><Relationship Id="rId285" Type="http://schemas.openxmlformats.org/officeDocument/2006/relationships/image" Target="../media/image3109.png"/><Relationship Id="rId450" Type="http://schemas.openxmlformats.org/officeDocument/2006/relationships/customXml" Target="../ink/ink2700.xml"/><Relationship Id="rId38" Type="http://schemas.openxmlformats.org/officeDocument/2006/relationships/customXml" Target="../ink/ink2494.xml"/><Relationship Id="rId103" Type="http://schemas.openxmlformats.org/officeDocument/2006/relationships/image" Target="../media/image3018.png"/><Relationship Id="rId310" Type="http://schemas.openxmlformats.org/officeDocument/2006/relationships/customXml" Target="../ink/ink2630.xml"/><Relationship Id="rId91" Type="http://schemas.openxmlformats.org/officeDocument/2006/relationships/image" Target="../media/image3012.png"/><Relationship Id="rId145" Type="http://schemas.openxmlformats.org/officeDocument/2006/relationships/image" Target="../media/image3039.png"/><Relationship Id="rId187" Type="http://schemas.openxmlformats.org/officeDocument/2006/relationships/image" Target="../media/image3060.png"/><Relationship Id="rId352" Type="http://schemas.openxmlformats.org/officeDocument/2006/relationships/customXml" Target="../ink/ink2651.xml"/><Relationship Id="rId394" Type="http://schemas.openxmlformats.org/officeDocument/2006/relationships/customXml" Target="../ink/ink2672.xml"/><Relationship Id="rId408" Type="http://schemas.openxmlformats.org/officeDocument/2006/relationships/customXml" Target="../ink/ink2679.xml"/><Relationship Id="rId212" Type="http://schemas.openxmlformats.org/officeDocument/2006/relationships/customXml" Target="../ink/ink2581.xml"/><Relationship Id="rId254" Type="http://schemas.openxmlformats.org/officeDocument/2006/relationships/customXml" Target="../ink/ink2602.xml"/><Relationship Id="rId49" Type="http://schemas.openxmlformats.org/officeDocument/2006/relationships/image" Target="../media/image2991.png"/><Relationship Id="rId114" Type="http://schemas.openxmlformats.org/officeDocument/2006/relationships/customXml" Target="../ink/ink2532.xml"/><Relationship Id="rId296" Type="http://schemas.openxmlformats.org/officeDocument/2006/relationships/customXml" Target="../ink/ink2623.xml"/><Relationship Id="rId461" Type="http://schemas.openxmlformats.org/officeDocument/2006/relationships/image" Target="../media/image3197.png"/><Relationship Id="rId60" Type="http://schemas.openxmlformats.org/officeDocument/2006/relationships/customXml" Target="../ink/ink2505.xml"/><Relationship Id="rId156" Type="http://schemas.openxmlformats.org/officeDocument/2006/relationships/customXml" Target="../ink/ink2553.xml"/><Relationship Id="rId198" Type="http://schemas.openxmlformats.org/officeDocument/2006/relationships/customXml" Target="../ink/ink2574.xml"/><Relationship Id="rId321" Type="http://schemas.openxmlformats.org/officeDocument/2006/relationships/image" Target="../media/image3127.png"/><Relationship Id="rId363" Type="http://schemas.openxmlformats.org/officeDocument/2006/relationships/image" Target="../media/image3148.png"/><Relationship Id="rId419" Type="http://schemas.openxmlformats.org/officeDocument/2006/relationships/image" Target="../media/image3176.png"/><Relationship Id="rId223" Type="http://schemas.openxmlformats.org/officeDocument/2006/relationships/image" Target="../media/image3078.png"/><Relationship Id="rId430" Type="http://schemas.openxmlformats.org/officeDocument/2006/relationships/customXml" Target="../ink/ink2690.xml"/><Relationship Id="rId18" Type="http://schemas.openxmlformats.org/officeDocument/2006/relationships/customXml" Target="../ink/ink2484.xml"/><Relationship Id="rId265" Type="http://schemas.openxmlformats.org/officeDocument/2006/relationships/image" Target="../media/image3099.png"/><Relationship Id="rId125" Type="http://schemas.openxmlformats.org/officeDocument/2006/relationships/image" Target="../media/image3029.png"/><Relationship Id="rId167" Type="http://schemas.openxmlformats.org/officeDocument/2006/relationships/image" Target="../media/image3050.png"/><Relationship Id="rId332" Type="http://schemas.openxmlformats.org/officeDocument/2006/relationships/customXml" Target="../ink/ink2641.xml"/><Relationship Id="rId374" Type="http://schemas.openxmlformats.org/officeDocument/2006/relationships/customXml" Target="../ink/ink2662.xml"/><Relationship Id="rId71" Type="http://schemas.openxmlformats.org/officeDocument/2006/relationships/image" Target="../media/image3002.png"/><Relationship Id="rId234" Type="http://schemas.openxmlformats.org/officeDocument/2006/relationships/customXml" Target="../ink/ink2592.xml"/><Relationship Id="rId2" Type="http://schemas.openxmlformats.org/officeDocument/2006/relationships/customXml" Target="../ink/ink2476.xml"/><Relationship Id="rId29" Type="http://schemas.openxmlformats.org/officeDocument/2006/relationships/image" Target="../media/image2981.png"/><Relationship Id="rId276" Type="http://schemas.openxmlformats.org/officeDocument/2006/relationships/customXml" Target="../ink/ink2613.xml"/><Relationship Id="rId441" Type="http://schemas.openxmlformats.org/officeDocument/2006/relationships/image" Target="../media/image3187.png"/><Relationship Id="rId40" Type="http://schemas.openxmlformats.org/officeDocument/2006/relationships/customXml" Target="../ink/ink2495.xml"/><Relationship Id="rId136" Type="http://schemas.openxmlformats.org/officeDocument/2006/relationships/customXml" Target="../ink/ink2543.xml"/><Relationship Id="rId178" Type="http://schemas.openxmlformats.org/officeDocument/2006/relationships/customXml" Target="../ink/ink2564.xml"/><Relationship Id="rId301" Type="http://schemas.openxmlformats.org/officeDocument/2006/relationships/image" Target="../media/image3117.png"/><Relationship Id="rId343" Type="http://schemas.openxmlformats.org/officeDocument/2006/relationships/image" Target="../media/image3138.png"/><Relationship Id="rId82" Type="http://schemas.openxmlformats.org/officeDocument/2006/relationships/customXml" Target="../ink/ink2516.xml"/><Relationship Id="rId203" Type="http://schemas.openxmlformats.org/officeDocument/2006/relationships/image" Target="../media/image3068.png"/><Relationship Id="rId385" Type="http://schemas.openxmlformats.org/officeDocument/2006/relationships/image" Target="../media/image3159.png"/><Relationship Id="rId19" Type="http://schemas.openxmlformats.org/officeDocument/2006/relationships/image" Target="../media/image2976.png"/><Relationship Id="rId224" Type="http://schemas.openxmlformats.org/officeDocument/2006/relationships/customXml" Target="../ink/ink2587.xml"/><Relationship Id="rId245" Type="http://schemas.openxmlformats.org/officeDocument/2006/relationships/image" Target="../media/image3089.png"/><Relationship Id="rId266" Type="http://schemas.openxmlformats.org/officeDocument/2006/relationships/customXml" Target="../ink/ink2608.xml"/><Relationship Id="rId287" Type="http://schemas.openxmlformats.org/officeDocument/2006/relationships/image" Target="../media/image3110.png"/><Relationship Id="rId410" Type="http://schemas.openxmlformats.org/officeDocument/2006/relationships/customXml" Target="../ink/ink2680.xml"/><Relationship Id="rId431" Type="http://schemas.openxmlformats.org/officeDocument/2006/relationships/image" Target="../media/image3182.png"/><Relationship Id="rId452" Type="http://schemas.openxmlformats.org/officeDocument/2006/relationships/customXml" Target="../ink/ink2701.xml"/><Relationship Id="rId30" Type="http://schemas.openxmlformats.org/officeDocument/2006/relationships/customXml" Target="../ink/ink2490.xml"/><Relationship Id="rId105" Type="http://schemas.openxmlformats.org/officeDocument/2006/relationships/image" Target="../media/image3019.png"/><Relationship Id="rId126" Type="http://schemas.openxmlformats.org/officeDocument/2006/relationships/customXml" Target="../ink/ink2538.xml"/><Relationship Id="rId147" Type="http://schemas.openxmlformats.org/officeDocument/2006/relationships/image" Target="../media/image3040.png"/><Relationship Id="rId168" Type="http://schemas.openxmlformats.org/officeDocument/2006/relationships/customXml" Target="../ink/ink2559.xml"/><Relationship Id="rId312" Type="http://schemas.openxmlformats.org/officeDocument/2006/relationships/customXml" Target="../ink/ink2631.xml"/><Relationship Id="rId333" Type="http://schemas.openxmlformats.org/officeDocument/2006/relationships/image" Target="../media/image3133.png"/><Relationship Id="rId354" Type="http://schemas.openxmlformats.org/officeDocument/2006/relationships/customXml" Target="../ink/ink2652.xml"/><Relationship Id="rId51" Type="http://schemas.openxmlformats.org/officeDocument/2006/relationships/image" Target="../media/image2992.png"/><Relationship Id="rId72" Type="http://schemas.openxmlformats.org/officeDocument/2006/relationships/customXml" Target="../ink/ink2511.xml"/><Relationship Id="rId93" Type="http://schemas.openxmlformats.org/officeDocument/2006/relationships/image" Target="../media/image3013.png"/><Relationship Id="rId189" Type="http://schemas.openxmlformats.org/officeDocument/2006/relationships/image" Target="../media/image3061.png"/><Relationship Id="rId375" Type="http://schemas.openxmlformats.org/officeDocument/2006/relationships/image" Target="../media/image3154.png"/><Relationship Id="rId396" Type="http://schemas.openxmlformats.org/officeDocument/2006/relationships/customXml" Target="../ink/ink2673.xml"/><Relationship Id="rId3" Type="http://schemas.openxmlformats.org/officeDocument/2006/relationships/image" Target="../media/image2459.png"/><Relationship Id="rId214" Type="http://schemas.openxmlformats.org/officeDocument/2006/relationships/customXml" Target="../ink/ink2582.xml"/><Relationship Id="rId235" Type="http://schemas.openxmlformats.org/officeDocument/2006/relationships/image" Target="../media/image3084.png"/><Relationship Id="rId256" Type="http://schemas.openxmlformats.org/officeDocument/2006/relationships/customXml" Target="../ink/ink2603.xml"/><Relationship Id="rId277" Type="http://schemas.openxmlformats.org/officeDocument/2006/relationships/image" Target="../media/image3105.png"/><Relationship Id="rId298" Type="http://schemas.openxmlformats.org/officeDocument/2006/relationships/customXml" Target="../ink/ink2624.xml"/><Relationship Id="rId400" Type="http://schemas.openxmlformats.org/officeDocument/2006/relationships/customXml" Target="../ink/ink2675.xml"/><Relationship Id="rId421" Type="http://schemas.openxmlformats.org/officeDocument/2006/relationships/image" Target="../media/image3177.png"/><Relationship Id="rId442" Type="http://schemas.openxmlformats.org/officeDocument/2006/relationships/customXml" Target="../ink/ink2696.xml"/><Relationship Id="rId463" Type="http://schemas.openxmlformats.org/officeDocument/2006/relationships/image" Target="../media/image3198.png"/><Relationship Id="rId116" Type="http://schemas.openxmlformats.org/officeDocument/2006/relationships/customXml" Target="../ink/ink2533.xml"/><Relationship Id="rId137" Type="http://schemas.openxmlformats.org/officeDocument/2006/relationships/image" Target="../media/image3035.png"/><Relationship Id="rId158" Type="http://schemas.openxmlformats.org/officeDocument/2006/relationships/customXml" Target="../ink/ink2554.xml"/><Relationship Id="rId302" Type="http://schemas.openxmlformats.org/officeDocument/2006/relationships/customXml" Target="../ink/ink2626.xml"/><Relationship Id="rId323" Type="http://schemas.openxmlformats.org/officeDocument/2006/relationships/image" Target="../media/image3128.png"/><Relationship Id="rId344" Type="http://schemas.openxmlformats.org/officeDocument/2006/relationships/customXml" Target="../ink/ink2647.xml"/><Relationship Id="rId20" Type="http://schemas.openxmlformats.org/officeDocument/2006/relationships/customXml" Target="../ink/ink2485.xml"/><Relationship Id="rId41" Type="http://schemas.openxmlformats.org/officeDocument/2006/relationships/image" Target="../media/image2987.png"/><Relationship Id="rId62" Type="http://schemas.openxmlformats.org/officeDocument/2006/relationships/customXml" Target="../ink/ink2506.xml"/><Relationship Id="rId83" Type="http://schemas.openxmlformats.org/officeDocument/2006/relationships/image" Target="../media/image3008.png"/><Relationship Id="rId179" Type="http://schemas.openxmlformats.org/officeDocument/2006/relationships/image" Target="../media/image3056.png"/><Relationship Id="rId365" Type="http://schemas.openxmlformats.org/officeDocument/2006/relationships/image" Target="../media/image3149.png"/><Relationship Id="rId386" Type="http://schemas.openxmlformats.org/officeDocument/2006/relationships/customXml" Target="../ink/ink2668.xml"/><Relationship Id="rId190" Type="http://schemas.openxmlformats.org/officeDocument/2006/relationships/customXml" Target="../ink/ink2570.xml"/><Relationship Id="rId204" Type="http://schemas.openxmlformats.org/officeDocument/2006/relationships/customXml" Target="../ink/ink2577.xml"/><Relationship Id="rId225" Type="http://schemas.openxmlformats.org/officeDocument/2006/relationships/image" Target="../media/image3079.png"/><Relationship Id="rId246" Type="http://schemas.openxmlformats.org/officeDocument/2006/relationships/customXml" Target="../ink/ink2598.xml"/><Relationship Id="rId267" Type="http://schemas.openxmlformats.org/officeDocument/2006/relationships/image" Target="../media/image3100.png"/><Relationship Id="rId288" Type="http://schemas.openxmlformats.org/officeDocument/2006/relationships/customXml" Target="../ink/ink2619.xml"/><Relationship Id="rId411" Type="http://schemas.openxmlformats.org/officeDocument/2006/relationships/image" Target="../media/image3172.png"/><Relationship Id="rId432" Type="http://schemas.openxmlformats.org/officeDocument/2006/relationships/customXml" Target="../ink/ink2691.xml"/><Relationship Id="rId453" Type="http://schemas.openxmlformats.org/officeDocument/2006/relationships/image" Target="../media/image3193.png"/><Relationship Id="rId106" Type="http://schemas.openxmlformats.org/officeDocument/2006/relationships/customXml" Target="../ink/ink2528.xml"/><Relationship Id="rId127" Type="http://schemas.openxmlformats.org/officeDocument/2006/relationships/image" Target="../media/image3030.png"/><Relationship Id="rId313" Type="http://schemas.openxmlformats.org/officeDocument/2006/relationships/image" Target="../media/image3123.png"/><Relationship Id="rId10" Type="http://schemas.openxmlformats.org/officeDocument/2006/relationships/customXml" Target="../ink/ink2480.xml"/><Relationship Id="rId31" Type="http://schemas.openxmlformats.org/officeDocument/2006/relationships/image" Target="../media/image2982.png"/><Relationship Id="rId52" Type="http://schemas.openxmlformats.org/officeDocument/2006/relationships/customXml" Target="../ink/ink2501.xml"/><Relationship Id="rId73" Type="http://schemas.openxmlformats.org/officeDocument/2006/relationships/image" Target="../media/image3003.png"/><Relationship Id="rId94" Type="http://schemas.openxmlformats.org/officeDocument/2006/relationships/customXml" Target="../ink/ink2522.xml"/><Relationship Id="rId148" Type="http://schemas.openxmlformats.org/officeDocument/2006/relationships/customXml" Target="../ink/ink2549.xml"/><Relationship Id="rId169" Type="http://schemas.openxmlformats.org/officeDocument/2006/relationships/image" Target="../media/image3051.png"/><Relationship Id="rId334" Type="http://schemas.openxmlformats.org/officeDocument/2006/relationships/customXml" Target="../ink/ink2642.xml"/><Relationship Id="rId355" Type="http://schemas.openxmlformats.org/officeDocument/2006/relationships/image" Target="../media/image3144.png"/><Relationship Id="rId376" Type="http://schemas.openxmlformats.org/officeDocument/2006/relationships/customXml" Target="../ink/ink2663.xml"/><Relationship Id="rId397" Type="http://schemas.openxmlformats.org/officeDocument/2006/relationships/image" Target="../media/image3165.png"/><Relationship Id="rId4" Type="http://schemas.openxmlformats.org/officeDocument/2006/relationships/customXml" Target="../ink/ink2477.xml"/><Relationship Id="rId180" Type="http://schemas.openxmlformats.org/officeDocument/2006/relationships/customXml" Target="../ink/ink2565.xml"/><Relationship Id="rId215" Type="http://schemas.openxmlformats.org/officeDocument/2006/relationships/image" Target="../media/image3074.png"/><Relationship Id="rId236" Type="http://schemas.openxmlformats.org/officeDocument/2006/relationships/customXml" Target="../ink/ink2593.xml"/><Relationship Id="rId257" Type="http://schemas.openxmlformats.org/officeDocument/2006/relationships/image" Target="../media/image3095.png"/><Relationship Id="rId278" Type="http://schemas.openxmlformats.org/officeDocument/2006/relationships/customXml" Target="../ink/ink2614.xml"/><Relationship Id="rId401" Type="http://schemas.openxmlformats.org/officeDocument/2006/relationships/image" Target="../media/image3167.png"/><Relationship Id="rId422" Type="http://schemas.openxmlformats.org/officeDocument/2006/relationships/customXml" Target="../ink/ink2686.xml"/><Relationship Id="rId443" Type="http://schemas.openxmlformats.org/officeDocument/2006/relationships/image" Target="../media/image3188.png"/><Relationship Id="rId464" Type="http://schemas.openxmlformats.org/officeDocument/2006/relationships/customXml" Target="../ink/ink2707.xml"/><Relationship Id="rId303" Type="http://schemas.openxmlformats.org/officeDocument/2006/relationships/image" Target="../media/image3118.png"/><Relationship Id="rId42" Type="http://schemas.openxmlformats.org/officeDocument/2006/relationships/customXml" Target="../ink/ink2496.xml"/><Relationship Id="rId84" Type="http://schemas.openxmlformats.org/officeDocument/2006/relationships/customXml" Target="../ink/ink2517.xml"/><Relationship Id="rId138" Type="http://schemas.openxmlformats.org/officeDocument/2006/relationships/customXml" Target="../ink/ink2544.xml"/><Relationship Id="rId345" Type="http://schemas.openxmlformats.org/officeDocument/2006/relationships/image" Target="../media/image3139.png"/><Relationship Id="rId387" Type="http://schemas.openxmlformats.org/officeDocument/2006/relationships/image" Target="../media/image3160.png"/><Relationship Id="rId191" Type="http://schemas.openxmlformats.org/officeDocument/2006/relationships/image" Target="../media/image3062.png"/><Relationship Id="rId205" Type="http://schemas.openxmlformats.org/officeDocument/2006/relationships/image" Target="../media/image3069.png"/><Relationship Id="rId247" Type="http://schemas.openxmlformats.org/officeDocument/2006/relationships/image" Target="../media/image3090.png"/><Relationship Id="rId412" Type="http://schemas.openxmlformats.org/officeDocument/2006/relationships/customXml" Target="../ink/ink2681.xml"/><Relationship Id="rId107" Type="http://schemas.openxmlformats.org/officeDocument/2006/relationships/image" Target="../media/image3020.png"/><Relationship Id="rId289" Type="http://schemas.openxmlformats.org/officeDocument/2006/relationships/image" Target="../media/image3111.png"/><Relationship Id="rId454" Type="http://schemas.openxmlformats.org/officeDocument/2006/relationships/customXml" Target="../ink/ink2702.xml"/><Relationship Id="rId11" Type="http://schemas.openxmlformats.org/officeDocument/2006/relationships/image" Target="../media/image2972.png"/><Relationship Id="rId53" Type="http://schemas.openxmlformats.org/officeDocument/2006/relationships/image" Target="../media/image2993.png"/><Relationship Id="rId149" Type="http://schemas.openxmlformats.org/officeDocument/2006/relationships/image" Target="../media/image3041.png"/><Relationship Id="rId314" Type="http://schemas.openxmlformats.org/officeDocument/2006/relationships/customXml" Target="../ink/ink2632.xml"/><Relationship Id="rId356" Type="http://schemas.openxmlformats.org/officeDocument/2006/relationships/customXml" Target="../ink/ink2653.xml"/><Relationship Id="rId398" Type="http://schemas.openxmlformats.org/officeDocument/2006/relationships/customXml" Target="../ink/ink2674.xml"/><Relationship Id="rId95" Type="http://schemas.openxmlformats.org/officeDocument/2006/relationships/image" Target="../media/image3014.png"/><Relationship Id="rId160" Type="http://schemas.openxmlformats.org/officeDocument/2006/relationships/customXml" Target="../ink/ink2555.xml"/><Relationship Id="rId216" Type="http://schemas.openxmlformats.org/officeDocument/2006/relationships/customXml" Target="../ink/ink2583.xml"/><Relationship Id="rId423" Type="http://schemas.openxmlformats.org/officeDocument/2006/relationships/image" Target="../media/image3178.png"/><Relationship Id="rId258" Type="http://schemas.openxmlformats.org/officeDocument/2006/relationships/customXml" Target="../ink/ink2604.xml"/><Relationship Id="rId465" Type="http://schemas.openxmlformats.org/officeDocument/2006/relationships/image" Target="../media/image3199.png"/><Relationship Id="rId22" Type="http://schemas.openxmlformats.org/officeDocument/2006/relationships/customXml" Target="../ink/ink2486.xml"/><Relationship Id="rId64" Type="http://schemas.openxmlformats.org/officeDocument/2006/relationships/customXml" Target="../ink/ink2507.xml"/><Relationship Id="rId118" Type="http://schemas.openxmlformats.org/officeDocument/2006/relationships/customXml" Target="../ink/ink2534.xml"/><Relationship Id="rId325" Type="http://schemas.openxmlformats.org/officeDocument/2006/relationships/image" Target="../media/image3129.png"/><Relationship Id="rId367" Type="http://schemas.openxmlformats.org/officeDocument/2006/relationships/image" Target="../media/image3150.png"/><Relationship Id="rId171" Type="http://schemas.openxmlformats.org/officeDocument/2006/relationships/image" Target="../media/image3052.png"/><Relationship Id="rId227" Type="http://schemas.openxmlformats.org/officeDocument/2006/relationships/image" Target="../media/image3080.png"/><Relationship Id="rId269" Type="http://schemas.openxmlformats.org/officeDocument/2006/relationships/image" Target="../media/image3101.png"/><Relationship Id="rId434" Type="http://schemas.openxmlformats.org/officeDocument/2006/relationships/customXml" Target="../ink/ink2692.xml"/><Relationship Id="rId33" Type="http://schemas.openxmlformats.org/officeDocument/2006/relationships/image" Target="../media/image2983.png"/><Relationship Id="rId129" Type="http://schemas.openxmlformats.org/officeDocument/2006/relationships/image" Target="../media/image3031.png"/><Relationship Id="rId280" Type="http://schemas.openxmlformats.org/officeDocument/2006/relationships/customXml" Target="../ink/ink2615.xml"/><Relationship Id="rId336" Type="http://schemas.openxmlformats.org/officeDocument/2006/relationships/customXml" Target="../ink/ink2643.xml"/><Relationship Id="rId75" Type="http://schemas.openxmlformats.org/officeDocument/2006/relationships/image" Target="../media/image3004.png"/><Relationship Id="rId140" Type="http://schemas.openxmlformats.org/officeDocument/2006/relationships/customXml" Target="../ink/ink2545.xml"/><Relationship Id="rId182" Type="http://schemas.openxmlformats.org/officeDocument/2006/relationships/customXml" Target="../ink/ink2566.xml"/><Relationship Id="rId378" Type="http://schemas.openxmlformats.org/officeDocument/2006/relationships/customXml" Target="../ink/ink2664.xml"/><Relationship Id="rId403" Type="http://schemas.openxmlformats.org/officeDocument/2006/relationships/image" Target="../media/image3168.png"/><Relationship Id="rId6" Type="http://schemas.openxmlformats.org/officeDocument/2006/relationships/customXml" Target="../ink/ink2478.xml"/><Relationship Id="rId238" Type="http://schemas.openxmlformats.org/officeDocument/2006/relationships/customXml" Target="../ink/ink2594.xml"/><Relationship Id="rId445" Type="http://schemas.openxmlformats.org/officeDocument/2006/relationships/image" Target="../media/image3189.png"/><Relationship Id="rId291" Type="http://schemas.openxmlformats.org/officeDocument/2006/relationships/image" Target="../media/image3112.png"/><Relationship Id="rId305" Type="http://schemas.openxmlformats.org/officeDocument/2006/relationships/image" Target="../media/image3119.png"/><Relationship Id="rId347" Type="http://schemas.openxmlformats.org/officeDocument/2006/relationships/image" Target="../media/image3140.png"/><Relationship Id="rId44" Type="http://schemas.openxmlformats.org/officeDocument/2006/relationships/customXml" Target="../ink/ink2497.xml"/><Relationship Id="rId86" Type="http://schemas.openxmlformats.org/officeDocument/2006/relationships/customXml" Target="../ink/ink2518.xml"/><Relationship Id="rId151" Type="http://schemas.openxmlformats.org/officeDocument/2006/relationships/image" Target="../media/image3042.png"/><Relationship Id="rId389" Type="http://schemas.openxmlformats.org/officeDocument/2006/relationships/image" Target="../media/image3161.png"/><Relationship Id="rId193" Type="http://schemas.openxmlformats.org/officeDocument/2006/relationships/image" Target="../media/image3063.png"/><Relationship Id="rId207" Type="http://schemas.openxmlformats.org/officeDocument/2006/relationships/image" Target="../media/image3070.png"/><Relationship Id="rId249" Type="http://schemas.openxmlformats.org/officeDocument/2006/relationships/image" Target="../media/image3091.png"/><Relationship Id="rId414" Type="http://schemas.openxmlformats.org/officeDocument/2006/relationships/customXml" Target="../ink/ink2682.xml"/><Relationship Id="rId456" Type="http://schemas.openxmlformats.org/officeDocument/2006/relationships/customXml" Target="../ink/ink2703.xml"/><Relationship Id="rId13" Type="http://schemas.openxmlformats.org/officeDocument/2006/relationships/image" Target="../media/image2973.png"/><Relationship Id="rId109" Type="http://schemas.openxmlformats.org/officeDocument/2006/relationships/image" Target="../media/image3021.png"/><Relationship Id="rId260" Type="http://schemas.openxmlformats.org/officeDocument/2006/relationships/customXml" Target="../ink/ink2605.xml"/><Relationship Id="rId316" Type="http://schemas.openxmlformats.org/officeDocument/2006/relationships/customXml" Target="../ink/ink2633.xml"/><Relationship Id="rId55" Type="http://schemas.openxmlformats.org/officeDocument/2006/relationships/image" Target="../media/image2994.png"/><Relationship Id="rId97" Type="http://schemas.openxmlformats.org/officeDocument/2006/relationships/image" Target="../media/image3015.png"/><Relationship Id="rId120" Type="http://schemas.openxmlformats.org/officeDocument/2006/relationships/customXml" Target="../ink/ink2535.xml"/><Relationship Id="rId358" Type="http://schemas.openxmlformats.org/officeDocument/2006/relationships/customXml" Target="../ink/ink2654.xml"/><Relationship Id="rId162" Type="http://schemas.openxmlformats.org/officeDocument/2006/relationships/customXml" Target="../ink/ink2556.xml"/><Relationship Id="rId218" Type="http://schemas.openxmlformats.org/officeDocument/2006/relationships/customXml" Target="../ink/ink2584.xml"/><Relationship Id="rId425" Type="http://schemas.openxmlformats.org/officeDocument/2006/relationships/image" Target="../media/image3179.png"/><Relationship Id="rId467" Type="http://schemas.openxmlformats.org/officeDocument/2006/relationships/image" Target="../media/image3200.png"/><Relationship Id="rId271" Type="http://schemas.openxmlformats.org/officeDocument/2006/relationships/image" Target="../media/image3102.png"/><Relationship Id="rId24" Type="http://schemas.openxmlformats.org/officeDocument/2006/relationships/customXml" Target="../ink/ink2487.xml"/><Relationship Id="rId66" Type="http://schemas.openxmlformats.org/officeDocument/2006/relationships/customXml" Target="../ink/ink2508.xml"/><Relationship Id="rId131" Type="http://schemas.openxmlformats.org/officeDocument/2006/relationships/image" Target="../media/image3032.png"/><Relationship Id="rId327" Type="http://schemas.openxmlformats.org/officeDocument/2006/relationships/image" Target="../media/image3130.png"/><Relationship Id="rId369" Type="http://schemas.openxmlformats.org/officeDocument/2006/relationships/image" Target="../media/image3151.png"/><Relationship Id="rId173" Type="http://schemas.openxmlformats.org/officeDocument/2006/relationships/image" Target="../media/image3053.png"/><Relationship Id="rId229" Type="http://schemas.openxmlformats.org/officeDocument/2006/relationships/image" Target="../media/image3081.png"/><Relationship Id="rId380" Type="http://schemas.openxmlformats.org/officeDocument/2006/relationships/customXml" Target="../ink/ink2665.xml"/><Relationship Id="rId436" Type="http://schemas.openxmlformats.org/officeDocument/2006/relationships/customXml" Target="../ink/ink2693.xml"/><Relationship Id="rId240" Type="http://schemas.openxmlformats.org/officeDocument/2006/relationships/customXml" Target="../ink/ink2595.xml"/><Relationship Id="rId35" Type="http://schemas.openxmlformats.org/officeDocument/2006/relationships/image" Target="../media/image2984.png"/><Relationship Id="rId77" Type="http://schemas.openxmlformats.org/officeDocument/2006/relationships/image" Target="../media/image3005.png"/><Relationship Id="rId100" Type="http://schemas.openxmlformats.org/officeDocument/2006/relationships/customXml" Target="../ink/ink2525.xml"/><Relationship Id="rId282" Type="http://schemas.openxmlformats.org/officeDocument/2006/relationships/customXml" Target="../ink/ink2616.xml"/><Relationship Id="rId338" Type="http://schemas.openxmlformats.org/officeDocument/2006/relationships/customXml" Target="../ink/ink2644.xml"/><Relationship Id="rId8" Type="http://schemas.openxmlformats.org/officeDocument/2006/relationships/customXml" Target="../ink/ink2479.xml"/><Relationship Id="rId142" Type="http://schemas.openxmlformats.org/officeDocument/2006/relationships/customXml" Target="../ink/ink2546.xml"/><Relationship Id="rId184" Type="http://schemas.openxmlformats.org/officeDocument/2006/relationships/customXml" Target="../ink/ink2567.xml"/><Relationship Id="rId391" Type="http://schemas.openxmlformats.org/officeDocument/2006/relationships/image" Target="../media/image3162.png"/><Relationship Id="rId405" Type="http://schemas.openxmlformats.org/officeDocument/2006/relationships/image" Target="../media/image3169.png"/><Relationship Id="rId447" Type="http://schemas.openxmlformats.org/officeDocument/2006/relationships/image" Target="../media/image3190.png"/><Relationship Id="rId251" Type="http://schemas.openxmlformats.org/officeDocument/2006/relationships/image" Target="../media/image3092.png"/><Relationship Id="rId46" Type="http://schemas.openxmlformats.org/officeDocument/2006/relationships/customXml" Target="../ink/ink2498.xml"/><Relationship Id="rId293" Type="http://schemas.openxmlformats.org/officeDocument/2006/relationships/image" Target="../media/image3113.png"/><Relationship Id="rId307" Type="http://schemas.openxmlformats.org/officeDocument/2006/relationships/image" Target="../media/image3120.png"/><Relationship Id="rId349" Type="http://schemas.openxmlformats.org/officeDocument/2006/relationships/image" Target="../media/image3141.png"/><Relationship Id="rId88" Type="http://schemas.openxmlformats.org/officeDocument/2006/relationships/customXml" Target="../ink/ink2519.xml"/><Relationship Id="rId111" Type="http://schemas.openxmlformats.org/officeDocument/2006/relationships/image" Target="../media/image3022.png"/><Relationship Id="rId153" Type="http://schemas.openxmlformats.org/officeDocument/2006/relationships/image" Target="../media/image3043.png"/><Relationship Id="rId195" Type="http://schemas.openxmlformats.org/officeDocument/2006/relationships/image" Target="../media/image3064.png"/><Relationship Id="rId209" Type="http://schemas.openxmlformats.org/officeDocument/2006/relationships/image" Target="../media/image3071.png"/><Relationship Id="rId360" Type="http://schemas.openxmlformats.org/officeDocument/2006/relationships/customXml" Target="../ink/ink2655.xml"/><Relationship Id="rId416" Type="http://schemas.openxmlformats.org/officeDocument/2006/relationships/customXml" Target="../ink/ink2683.xml"/><Relationship Id="rId220" Type="http://schemas.openxmlformats.org/officeDocument/2006/relationships/customXml" Target="../ink/ink2585.xml"/><Relationship Id="rId458" Type="http://schemas.openxmlformats.org/officeDocument/2006/relationships/customXml" Target="../ink/ink2704.xml"/><Relationship Id="rId15" Type="http://schemas.openxmlformats.org/officeDocument/2006/relationships/image" Target="../media/image2974.png"/><Relationship Id="rId57" Type="http://schemas.openxmlformats.org/officeDocument/2006/relationships/image" Target="../media/image2995.png"/><Relationship Id="rId262" Type="http://schemas.openxmlformats.org/officeDocument/2006/relationships/customXml" Target="../ink/ink2606.xml"/><Relationship Id="rId318" Type="http://schemas.openxmlformats.org/officeDocument/2006/relationships/customXml" Target="../ink/ink2634.xml"/><Relationship Id="rId99" Type="http://schemas.openxmlformats.org/officeDocument/2006/relationships/image" Target="../media/image3016.png"/><Relationship Id="rId122" Type="http://schemas.openxmlformats.org/officeDocument/2006/relationships/customXml" Target="../ink/ink2536.xml"/><Relationship Id="rId164" Type="http://schemas.openxmlformats.org/officeDocument/2006/relationships/customXml" Target="../ink/ink2557.xml"/><Relationship Id="rId371" Type="http://schemas.openxmlformats.org/officeDocument/2006/relationships/image" Target="../media/image3152.png"/><Relationship Id="rId427" Type="http://schemas.openxmlformats.org/officeDocument/2006/relationships/image" Target="../media/image3180.png"/><Relationship Id="rId469" Type="http://schemas.openxmlformats.org/officeDocument/2006/relationships/image" Target="../media/image3201.png"/><Relationship Id="rId26" Type="http://schemas.openxmlformats.org/officeDocument/2006/relationships/customXml" Target="../ink/ink2488.xml"/><Relationship Id="rId231" Type="http://schemas.openxmlformats.org/officeDocument/2006/relationships/image" Target="../media/image3082.png"/><Relationship Id="rId273" Type="http://schemas.openxmlformats.org/officeDocument/2006/relationships/image" Target="../media/image3103.png"/><Relationship Id="rId329" Type="http://schemas.openxmlformats.org/officeDocument/2006/relationships/image" Target="../media/image3131.png"/><Relationship Id="rId68" Type="http://schemas.openxmlformats.org/officeDocument/2006/relationships/customXml" Target="../ink/ink2509.xml"/><Relationship Id="rId133" Type="http://schemas.openxmlformats.org/officeDocument/2006/relationships/image" Target="../media/image3033.png"/><Relationship Id="rId175" Type="http://schemas.openxmlformats.org/officeDocument/2006/relationships/image" Target="../media/image3054.png"/><Relationship Id="rId340" Type="http://schemas.openxmlformats.org/officeDocument/2006/relationships/customXml" Target="../ink/ink2645.xml"/><Relationship Id="rId200" Type="http://schemas.openxmlformats.org/officeDocument/2006/relationships/customXml" Target="../ink/ink2575.xml"/><Relationship Id="rId382" Type="http://schemas.openxmlformats.org/officeDocument/2006/relationships/customXml" Target="../ink/ink2666.xml"/><Relationship Id="rId438" Type="http://schemas.openxmlformats.org/officeDocument/2006/relationships/customXml" Target="../ink/ink2694.xml"/><Relationship Id="rId242" Type="http://schemas.openxmlformats.org/officeDocument/2006/relationships/customXml" Target="../ink/ink2596.xml"/><Relationship Id="rId284" Type="http://schemas.openxmlformats.org/officeDocument/2006/relationships/customXml" Target="../ink/ink2617.xml"/><Relationship Id="rId37" Type="http://schemas.openxmlformats.org/officeDocument/2006/relationships/image" Target="../media/image2985.png"/><Relationship Id="rId79" Type="http://schemas.openxmlformats.org/officeDocument/2006/relationships/image" Target="../media/image3006.png"/><Relationship Id="rId102" Type="http://schemas.openxmlformats.org/officeDocument/2006/relationships/customXml" Target="../ink/ink2526.xml"/><Relationship Id="rId144" Type="http://schemas.openxmlformats.org/officeDocument/2006/relationships/customXml" Target="../ink/ink2547.xml"/><Relationship Id="rId90" Type="http://schemas.openxmlformats.org/officeDocument/2006/relationships/customXml" Target="../ink/ink2520.xml"/><Relationship Id="rId186" Type="http://schemas.openxmlformats.org/officeDocument/2006/relationships/customXml" Target="../ink/ink2568.xml"/><Relationship Id="rId351" Type="http://schemas.openxmlformats.org/officeDocument/2006/relationships/image" Target="../media/image3142.png"/><Relationship Id="rId393" Type="http://schemas.openxmlformats.org/officeDocument/2006/relationships/image" Target="../media/image3163.png"/><Relationship Id="rId407" Type="http://schemas.openxmlformats.org/officeDocument/2006/relationships/image" Target="../media/image3170.png"/><Relationship Id="rId449" Type="http://schemas.openxmlformats.org/officeDocument/2006/relationships/image" Target="../media/image3191.png"/><Relationship Id="rId211" Type="http://schemas.openxmlformats.org/officeDocument/2006/relationships/image" Target="../media/image3072.png"/><Relationship Id="rId253" Type="http://schemas.openxmlformats.org/officeDocument/2006/relationships/image" Target="../media/image3093.png"/><Relationship Id="rId295" Type="http://schemas.openxmlformats.org/officeDocument/2006/relationships/image" Target="../media/image3114.png"/><Relationship Id="rId309" Type="http://schemas.openxmlformats.org/officeDocument/2006/relationships/image" Target="../media/image3121.png"/><Relationship Id="rId460" Type="http://schemas.openxmlformats.org/officeDocument/2006/relationships/customXml" Target="../ink/ink2705.xml"/><Relationship Id="rId48" Type="http://schemas.openxmlformats.org/officeDocument/2006/relationships/customXml" Target="../ink/ink2499.xml"/><Relationship Id="rId113" Type="http://schemas.openxmlformats.org/officeDocument/2006/relationships/image" Target="../media/image3023.png"/><Relationship Id="rId320" Type="http://schemas.openxmlformats.org/officeDocument/2006/relationships/customXml" Target="../ink/ink2635.xml"/><Relationship Id="rId155" Type="http://schemas.openxmlformats.org/officeDocument/2006/relationships/image" Target="../media/image3044.png"/><Relationship Id="rId197" Type="http://schemas.openxmlformats.org/officeDocument/2006/relationships/image" Target="../media/image3065.png"/><Relationship Id="rId362" Type="http://schemas.openxmlformats.org/officeDocument/2006/relationships/customXml" Target="../ink/ink2656.xml"/><Relationship Id="rId418" Type="http://schemas.openxmlformats.org/officeDocument/2006/relationships/customXml" Target="../ink/ink2684.xml"/><Relationship Id="rId222" Type="http://schemas.openxmlformats.org/officeDocument/2006/relationships/customXml" Target="../ink/ink2586.xml"/><Relationship Id="rId264" Type="http://schemas.openxmlformats.org/officeDocument/2006/relationships/customXml" Target="../ink/ink2607.xml"/><Relationship Id="rId471" Type="http://schemas.openxmlformats.org/officeDocument/2006/relationships/image" Target="../media/image3202.png"/><Relationship Id="rId17" Type="http://schemas.openxmlformats.org/officeDocument/2006/relationships/image" Target="../media/image2975.png"/><Relationship Id="rId59" Type="http://schemas.openxmlformats.org/officeDocument/2006/relationships/image" Target="../media/image2996.png"/><Relationship Id="rId124" Type="http://schemas.openxmlformats.org/officeDocument/2006/relationships/customXml" Target="../ink/ink2537.xml"/><Relationship Id="rId70" Type="http://schemas.openxmlformats.org/officeDocument/2006/relationships/customXml" Target="../ink/ink2510.xml"/><Relationship Id="rId166" Type="http://schemas.openxmlformats.org/officeDocument/2006/relationships/customXml" Target="../ink/ink2558.xml"/><Relationship Id="rId331" Type="http://schemas.openxmlformats.org/officeDocument/2006/relationships/image" Target="../media/image3132.png"/><Relationship Id="rId373" Type="http://schemas.openxmlformats.org/officeDocument/2006/relationships/image" Target="../media/image3153.png"/><Relationship Id="rId429" Type="http://schemas.openxmlformats.org/officeDocument/2006/relationships/image" Target="../media/image3181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083.png"/><Relationship Id="rId440" Type="http://schemas.openxmlformats.org/officeDocument/2006/relationships/customXml" Target="../ink/ink2695.xml"/><Relationship Id="rId28" Type="http://schemas.openxmlformats.org/officeDocument/2006/relationships/customXml" Target="../ink/ink2489.xml"/><Relationship Id="rId275" Type="http://schemas.openxmlformats.org/officeDocument/2006/relationships/image" Target="../media/image3104.png"/><Relationship Id="rId300" Type="http://schemas.openxmlformats.org/officeDocument/2006/relationships/customXml" Target="../ink/ink2625.xml"/><Relationship Id="rId81" Type="http://schemas.openxmlformats.org/officeDocument/2006/relationships/image" Target="../media/image3007.png"/><Relationship Id="rId135" Type="http://schemas.openxmlformats.org/officeDocument/2006/relationships/image" Target="../media/image3034.png"/><Relationship Id="rId177" Type="http://schemas.openxmlformats.org/officeDocument/2006/relationships/image" Target="../media/image3055.png"/><Relationship Id="rId342" Type="http://schemas.openxmlformats.org/officeDocument/2006/relationships/customXml" Target="../ink/ink2646.xml"/><Relationship Id="rId384" Type="http://schemas.openxmlformats.org/officeDocument/2006/relationships/customXml" Target="../ink/ink2667.xml"/><Relationship Id="rId202" Type="http://schemas.openxmlformats.org/officeDocument/2006/relationships/customXml" Target="../ink/ink2576.xml"/><Relationship Id="rId244" Type="http://schemas.openxmlformats.org/officeDocument/2006/relationships/customXml" Target="../ink/ink2597.xml"/><Relationship Id="rId39" Type="http://schemas.openxmlformats.org/officeDocument/2006/relationships/image" Target="../media/image2986.png"/><Relationship Id="rId286" Type="http://schemas.openxmlformats.org/officeDocument/2006/relationships/customXml" Target="../ink/ink2618.xml"/><Relationship Id="rId451" Type="http://schemas.openxmlformats.org/officeDocument/2006/relationships/image" Target="../media/image3192.png"/><Relationship Id="rId50" Type="http://schemas.openxmlformats.org/officeDocument/2006/relationships/customXml" Target="../ink/ink2500.xml"/><Relationship Id="rId104" Type="http://schemas.openxmlformats.org/officeDocument/2006/relationships/customXml" Target="../ink/ink2527.xml"/><Relationship Id="rId146" Type="http://schemas.openxmlformats.org/officeDocument/2006/relationships/customXml" Target="../ink/ink2548.xml"/><Relationship Id="rId188" Type="http://schemas.openxmlformats.org/officeDocument/2006/relationships/customXml" Target="../ink/ink2569.xml"/><Relationship Id="rId311" Type="http://schemas.openxmlformats.org/officeDocument/2006/relationships/image" Target="../media/image3122.png"/><Relationship Id="rId353" Type="http://schemas.openxmlformats.org/officeDocument/2006/relationships/image" Target="../media/image3143.png"/><Relationship Id="rId395" Type="http://schemas.openxmlformats.org/officeDocument/2006/relationships/image" Target="../media/image3164.png"/><Relationship Id="rId409" Type="http://schemas.openxmlformats.org/officeDocument/2006/relationships/image" Target="../media/image3171.png"/><Relationship Id="rId92" Type="http://schemas.openxmlformats.org/officeDocument/2006/relationships/customXml" Target="../ink/ink2521.xml"/><Relationship Id="rId213" Type="http://schemas.openxmlformats.org/officeDocument/2006/relationships/image" Target="../media/image3073.png"/><Relationship Id="rId420" Type="http://schemas.openxmlformats.org/officeDocument/2006/relationships/customXml" Target="../ink/ink2685.xml"/><Relationship Id="rId255" Type="http://schemas.openxmlformats.org/officeDocument/2006/relationships/image" Target="../media/image3094.png"/><Relationship Id="rId297" Type="http://schemas.openxmlformats.org/officeDocument/2006/relationships/image" Target="../media/image3115.png"/><Relationship Id="rId462" Type="http://schemas.openxmlformats.org/officeDocument/2006/relationships/customXml" Target="../ink/ink2706.xml"/><Relationship Id="rId115" Type="http://schemas.openxmlformats.org/officeDocument/2006/relationships/image" Target="../media/image3024.png"/><Relationship Id="rId157" Type="http://schemas.openxmlformats.org/officeDocument/2006/relationships/image" Target="../media/image3045.png"/><Relationship Id="rId322" Type="http://schemas.openxmlformats.org/officeDocument/2006/relationships/customXml" Target="../ink/ink2636.xml"/><Relationship Id="rId364" Type="http://schemas.openxmlformats.org/officeDocument/2006/relationships/customXml" Target="../ink/ink2657.xml"/><Relationship Id="rId61" Type="http://schemas.openxmlformats.org/officeDocument/2006/relationships/image" Target="../media/image2997.png"/><Relationship Id="rId199" Type="http://schemas.openxmlformats.org/officeDocument/2006/relationships/image" Target="../media/image3066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260.png"/><Relationship Id="rId21" Type="http://schemas.openxmlformats.org/officeDocument/2006/relationships/image" Target="../media/image3212.png"/><Relationship Id="rId324" Type="http://schemas.openxmlformats.org/officeDocument/2006/relationships/customXml" Target="../ink/ink2872.xml"/><Relationship Id="rId170" Type="http://schemas.openxmlformats.org/officeDocument/2006/relationships/customXml" Target="../ink/ink2795.xml"/><Relationship Id="rId226" Type="http://schemas.openxmlformats.org/officeDocument/2006/relationships/customXml" Target="../ink/ink2823.xml"/><Relationship Id="rId433" Type="http://schemas.openxmlformats.org/officeDocument/2006/relationships/image" Target="../media/image3418.png"/><Relationship Id="rId268" Type="http://schemas.openxmlformats.org/officeDocument/2006/relationships/customXml" Target="../ink/ink2844.xml"/><Relationship Id="rId475" Type="http://schemas.openxmlformats.org/officeDocument/2006/relationships/image" Target="../media/image3439.png"/><Relationship Id="rId32" Type="http://schemas.openxmlformats.org/officeDocument/2006/relationships/customXml" Target="../ink/ink2726.xml"/><Relationship Id="rId74" Type="http://schemas.openxmlformats.org/officeDocument/2006/relationships/customXml" Target="../ink/ink2747.xml"/><Relationship Id="rId128" Type="http://schemas.openxmlformats.org/officeDocument/2006/relationships/customXml" Target="../ink/ink2774.xml"/><Relationship Id="rId335" Type="http://schemas.openxmlformats.org/officeDocument/2006/relationships/image" Target="../media/image3369.png"/><Relationship Id="rId377" Type="http://schemas.openxmlformats.org/officeDocument/2006/relationships/image" Target="../media/image3390.png"/><Relationship Id="rId500" Type="http://schemas.openxmlformats.org/officeDocument/2006/relationships/customXml" Target="../ink/ink2960.xml"/><Relationship Id="rId5" Type="http://schemas.openxmlformats.org/officeDocument/2006/relationships/image" Target="../media/image3204.png"/><Relationship Id="rId181" Type="http://schemas.openxmlformats.org/officeDocument/2006/relationships/image" Target="../media/image3292.png"/><Relationship Id="rId237" Type="http://schemas.openxmlformats.org/officeDocument/2006/relationships/image" Target="../media/image3320.png"/><Relationship Id="rId402" Type="http://schemas.openxmlformats.org/officeDocument/2006/relationships/customXml" Target="../ink/ink2911.xml"/><Relationship Id="rId279" Type="http://schemas.openxmlformats.org/officeDocument/2006/relationships/image" Target="../media/image3341.png"/><Relationship Id="rId444" Type="http://schemas.openxmlformats.org/officeDocument/2006/relationships/customXml" Target="../ink/ink2932.xml"/><Relationship Id="rId486" Type="http://schemas.openxmlformats.org/officeDocument/2006/relationships/customXml" Target="../ink/ink2953.xml"/><Relationship Id="rId43" Type="http://schemas.openxmlformats.org/officeDocument/2006/relationships/image" Target="../media/image3223.png"/><Relationship Id="rId139" Type="http://schemas.openxmlformats.org/officeDocument/2006/relationships/image" Target="../media/image3271.png"/><Relationship Id="rId290" Type="http://schemas.openxmlformats.org/officeDocument/2006/relationships/customXml" Target="../ink/ink2855.xml"/><Relationship Id="rId304" Type="http://schemas.openxmlformats.org/officeDocument/2006/relationships/customXml" Target="../ink/ink2862.xml"/><Relationship Id="rId346" Type="http://schemas.openxmlformats.org/officeDocument/2006/relationships/customXml" Target="../ink/ink2883.xml"/><Relationship Id="rId388" Type="http://schemas.openxmlformats.org/officeDocument/2006/relationships/customXml" Target="../ink/ink2904.xml"/><Relationship Id="rId511" Type="http://schemas.openxmlformats.org/officeDocument/2006/relationships/image" Target="../media/image3457.png"/><Relationship Id="rId85" Type="http://schemas.openxmlformats.org/officeDocument/2006/relationships/image" Target="../media/image3244.png"/><Relationship Id="rId150" Type="http://schemas.openxmlformats.org/officeDocument/2006/relationships/customXml" Target="../ink/ink2785.xml"/><Relationship Id="rId192" Type="http://schemas.openxmlformats.org/officeDocument/2006/relationships/customXml" Target="../ink/ink2806.xml"/><Relationship Id="rId206" Type="http://schemas.openxmlformats.org/officeDocument/2006/relationships/customXml" Target="../ink/ink2813.xml"/><Relationship Id="rId413" Type="http://schemas.openxmlformats.org/officeDocument/2006/relationships/image" Target="../media/image3408.png"/><Relationship Id="rId248" Type="http://schemas.openxmlformats.org/officeDocument/2006/relationships/customXml" Target="../ink/ink2834.xml"/><Relationship Id="rId455" Type="http://schemas.openxmlformats.org/officeDocument/2006/relationships/image" Target="../media/image3429.png"/><Relationship Id="rId497" Type="http://schemas.openxmlformats.org/officeDocument/2006/relationships/image" Target="../media/image3450.png"/><Relationship Id="rId12" Type="http://schemas.openxmlformats.org/officeDocument/2006/relationships/customXml" Target="../ink/ink2716.xml"/><Relationship Id="rId108" Type="http://schemas.openxmlformats.org/officeDocument/2006/relationships/customXml" Target="../ink/ink2764.xml"/><Relationship Id="rId315" Type="http://schemas.openxmlformats.org/officeDocument/2006/relationships/image" Target="../media/image3359.png"/><Relationship Id="rId357" Type="http://schemas.openxmlformats.org/officeDocument/2006/relationships/image" Target="../media/image3380.png"/><Relationship Id="rId54" Type="http://schemas.openxmlformats.org/officeDocument/2006/relationships/customXml" Target="../ink/ink2737.xml"/><Relationship Id="rId96" Type="http://schemas.openxmlformats.org/officeDocument/2006/relationships/customXml" Target="../ink/ink2758.xml"/><Relationship Id="rId161" Type="http://schemas.openxmlformats.org/officeDocument/2006/relationships/image" Target="../media/image3282.png"/><Relationship Id="rId217" Type="http://schemas.openxmlformats.org/officeDocument/2006/relationships/image" Target="../media/image3310.png"/><Relationship Id="rId399" Type="http://schemas.openxmlformats.org/officeDocument/2006/relationships/image" Target="../media/image3401.png"/><Relationship Id="rId259" Type="http://schemas.openxmlformats.org/officeDocument/2006/relationships/image" Target="../media/image3331.png"/><Relationship Id="rId424" Type="http://schemas.openxmlformats.org/officeDocument/2006/relationships/customXml" Target="../ink/ink2922.xml"/><Relationship Id="rId466" Type="http://schemas.openxmlformats.org/officeDocument/2006/relationships/customXml" Target="../ink/ink2943.xml"/><Relationship Id="rId23" Type="http://schemas.openxmlformats.org/officeDocument/2006/relationships/image" Target="../media/image3213.png"/><Relationship Id="rId119" Type="http://schemas.openxmlformats.org/officeDocument/2006/relationships/image" Target="../media/image3261.png"/><Relationship Id="rId270" Type="http://schemas.openxmlformats.org/officeDocument/2006/relationships/customXml" Target="../ink/ink2845.xml"/><Relationship Id="rId326" Type="http://schemas.openxmlformats.org/officeDocument/2006/relationships/customXml" Target="../ink/ink2873.xml"/><Relationship Id="rId65" Type="http://schemas.openxmlformats.org/officeDocument/2006/relationships/image" Target="../media/image3234.png"/><Relationship Id="rId130" Type="http://schemas.openxmlformats.org/officeDocument/2006/relationships/customXml" Target="../ink/ink2775.xml"/><Relationship Id="rId368" Type="http://schemas.openxmlformats.org/officeDocument/2006/relationships/customXml" Target="../ink/ink2894.xml"/><Relationship Id="rId172" Type="http://schemas.openxmlformats.org/officeDocument/2006/relationships/customXml" Target="../ink/ink2796.xml"/><Relationship Id="rId228" Type="http://schemas.openxmlformats.org/officeDocument/2006/relationships/customXml" Target="../ink/ink2824.xml"/><Relationship Id="rId435" Type="http://schemas.openxmlformats.org/officeDocument/2006/relationships/image" Target="../media/image3419.png"/><Relationship Id="rId477" Type="http://schemas.openxmlformats.org/officeDocument/2006/relationships/image" Target="../media/image3440.png"/><Relationship Id="rId281" Type="http://schemas.openxmlformats.org/officeDocument/2006/relationships/image" Target="../media/image3342.png"/><Relationship Id="rId337" Type="http://schemas.openxmlformats.org/officeDocument/2006/relationships/image" Target="../media/image3370.png"/><Relationship Id="rId502" Type="http://schemas.openxmlformats.org/officeDocument/2006/relationships/customXml" Target="../ink/ink2961.xml"/><Relationship Id="rId34" Type="http://schemas.openxmlformats.org/officeDocument/2006/relationships/customXml" Target="../ink/ink2727.xml"/><Relationship Id="rId76" Type="http://schemas.openxmlformats.org/officeDocument/2006/relationships/customXml" Target="../ink/ink2748.xml"/><Relationship Id="rId141" Type="http://schemas.openxmlformats.org/officeDocument/2006/relationships/image" Target="../media/image3272.png"/><Relationship Id="rId379" Type="http://schemas.openxmlformats.org/officeDocument/2006/relationships/image" Target="../media/image3391.png"/><Relationship Id="rId7" Type="http://schemas.openxmlformats.org/officeDocument/2006/relationships/image" Target="../media/image3205.png"/><Relationship Id="rId183" Type="http://schemas.openxmlformats.org/officeDocument/2006/relationships/image" Target="../media/image3293.png"/><Relationship Id="rId239" Type="http://schemas.openxmlformats.org/officeDocument/2006/relationships/image" Target="../media/image3321.png"/><Relationship Id="rId390" Type="http://schemas.openxmlformats.org/officeDocument/2006/relationships/customXml" Target="../ink/ink2905.xml"/><Relationship Id="rId404" Type="http://schemas.openxmlformats.org/officeDocument/2006/relationships/customXml" Target="../ink/ink2912.xml"/><Relationship Id="rId446" Type="http://schemas.openxmlformats.org/officeDocument/2006/relationships/customXml" Target="../ink/ink2933.xml"/><Relationship Id="rId250" Type="http://schemas.openxmlformats.org/officeDocument/2006/relationships/customXml" Target="../ink/ink2835.xml"/><Relationship Id="rId292" Type="http://schemas.openxmlformats.org/officeDocument/2006/relationships/customXml" Target="../ink/ink2856.xml"/><Relationship Id="rId306" Type="http://schemas.openxmlformats.org/officeDocument/2006/relationships/customXml" Target="../ink/ink2863.xml"/><Relationship Id="rId488" Type="http://schemas.openxmlformats.org/officeDocument/2006/relationships/customXml" Target="../ink/ink2954.xml"/><Relationship Id="rId45" Type="http://schemas.openxmlformats.org/officeDocument/2006/relationships/image" Target="../media/image3224.png"/><Relationship Id="rId87" Type="http://schemas.openxmlformats.org/officeDocument/2006/relationships/image" Target="../media/image3245.png"/><Relationship Id="rId110" Type="http://schemas.openxmlformats.org/officeDocument/2006/relationships/customXml" Target="../ink/ink2765.xml"/><Relationship Id="rId348" Type="http://schemas.openxmlformats.org/officeDocument/2006/relationships/customXml" Target="../ink/ink2884.xml"/><Relationship Id="rId513" Type="http://schemas.openxmlformats.org/officeDocument/2006/relationships/image" Target="../media/image3458.png"/><Relationship Id="rId152" Type="http://schemas.openxmlformats.org/officeDocument/2006/relationships/customXml" Target="../ink/ink2786.xml"/><Relationship Id="rId194" Type="http://schemas.openxmlformats.org/officeDocument/2006/relationships/customXml" Target="../ink/ink2807.xml"/><Relationship Id="rId208" Type="http://schemas.openxmlformats.org/officeDocument/2006/relationships/customXml" Target="../ink/ink2814.xml"/><Relationship Id="rId415" Type="http://schemas.openxmlformats.org/officeDocument/2006/relationships/image" Target="../media/image3409.png"/><Relationship Id="rId457" Type="http://schemas.openxmlformats.org/officeDocument/2006/relationships/image" Target="../media/image3430.png"/><Relationship Id="rId261" Type="http://schemas.openxmlformats.org/officeDocument/2006/relationships/image" Target="../media/image3332.png"/><Relationship Id="rId499" Type="http://schemas.openxmlformats.org/officeDocument/2006/relationships/image" Target="../media/image3451.png"/><Relationship Id="rId14" Type="http://schemas.openxmlformats.org/officeDocument/2006/relationships/customXml" Target="../ink/ink2717.xml"/><Relationship Id="rId56" Type="http://schemas.openxmlformats.org/officeDocument/2006/relationships/customXml" Target="../ink/ink2738.xml"/><Relationship Id="rId317" Type="http://schemas.openxmlformats.org/officeDocument/2006/relationships/image" Target="../media/image3360.png"/><Relationship Id="rId359" Type="http://schemas.openxmlformats.org/officeDocument/2006/relationships/image" Target="../media/image3381.png"/><Relationship Id="rId98" Type="http://schemas.openxmlformats.org/officeDocument/2006/relationships/customXml" Target="../ink/ink2759.xml"/><Relationship Id="rId121" Type="http://schemas.openxmlformats.org/officeDocument/2006/relationships/image" Target="../media/image3262.png"/><Relationship Id="rId163" Type="http://schemas.openxmlformats.org/officeDocument/2006/relationships/image" Target="../media/image3283.png"/><Relationship Id="rId219" Type="http://schemas.openxmlformats.org/officeDocument/2006/relationships/image" Target="../media/image3311.png"/><Relationship Id="rId370" Type="http://schemas.openxmlformats.org/officeDocument/2006/relationships/customXml" Target="../ink/ink2895.xml"/><Relationship Id="rId426" Type="http://schemas.openxmlformats.org/officeDocument/2006/relationships/customXml" Target="../ink/ink2923.xml"/><Relationship Id="rId230" Type="http://schemas.openxmlformats.org/officeDocument/2006/relationships/customXml" Target="../ink/ink2825.xml"/><Relationship Id="rId468" Type="http://schemas.openxmlformats.org/officeDocument/2006/relationships/customXml" Target="../ink/ink2944.xml"/><Relationship Id="rId25" Type="http://schemas.openxmlformats.org/officeDocument/2006/relationships/image" Target="../media/image3214.png"/><Relationship Id="rId67" Type="http://schemas.openxmlformats.org/officeDocument/2006/relationships/image" Target="../media/image3235.png"/><Relationship Id="rId272" Type="http://schemas.openxmlformats.org/officeDocument/2006/relationships/customXml" Target="../ink/ink2846.xml"/><Relationship Id="rId328" Type="http://schemas.openxmlformats.org/officeDocument/2006/relationships/customXml" Target="../ink/ink2874.xml"/><Relationship Id="rId132" Type="http://schemas.openxmlformats.org/officeDocument/2006/relationships/customXml" Target="../ink/ink2776.xml"/><Relationship Id="rId174" Type="http://schemas.openxmlformats.org/officeDocument/2006/relationships/customXml" Target="../ink/ink2797.xml"/><Relationship Id="rId381" Type="http://schemas.openxmlformats.org/officeDocument/2006/relationships/image" Target="../media/image3392.png"/><Relationship Id="rId241" Type="http://schemas.openxmlformats.org/officeDocument/2006/relationships/image" Target="../media/image3322.png"/><Relationship Id="rId437" Type="http://schemas.openxmlformats.org/officeDocument/2006/relationships/image" Target="../media/image3420.png"/><Relationship Id="rId479" Type="http://schemas.openxmlformats.org/officeDocument/2006/relationships/image" Target="../media/image3441.png"/><Relationship Id="rId36" Type="http://schemas.openxmlformats.org/officeDocument/2006/relationships/customXml" Target="../ink/ink2728.xml"/><Relationship Id="rId283" Type="http://schemas.openxmlformats.org/officeDocument/2006/relationships/image" Target="../media/image3343.png"/><Relationship Id="rId339" Type="http://schemas.openxmlformats.org/officeDocument/2006/relationships/image" Target="../media/image3371.png"/><Relationship Id="rId490" Type="http://schemas.openxmlformats.org/officeDocument/2006/relationships/customXml" Target="../ink/ink2955.xml"/><Relationship Id="rId504" Type="http://schemas.openxmlformats.org/officeDocument/2006/relationships/customXml" Target="../ink/ink2962.xml"/><Relationship Id="rId78" Type="http://schemas.openxmlformats.org/officeDocument/2006/relationships/customXml" Target="../ink/ink2749.xml"/><Relationship Id="rId101" Type="http://schemas.openxmlformats.org/officeDocument/2006/relationships/image" Target="../media/image3252.png"/><Relationship Id="rId143" Type="http://schemas.openxmlformats.org/officeDocument/2006/relationships/image" Target="../media/image3273.png"/><Relationship Id="rId185" Type="http://schemas.openxmlformats.org/officeDocument/2006/relationships/image" Target="../media/image3294.png"/><Relationship Id="rId350" Type="http://schemas.openxmlformats.org/officeDocument/2006/relationships/customXml" Target="../ink/ink2885.xml"/><Relationship Id="rId406" Type="http://schemas.openxmlformats.org/officeDocument/2006/relationships/customXml" Target="../ink/ink2913.xml"/><Relationship Id="rId9" Type="http://schemas.openxmlformats.org/officeDocument/2006/relationships/image" Target="../media/image3206.png"/><Relationship Id="rId210" Type="http://schemas.openxmlformats.org/officeDocument/2006/relationships/customXml" Target="../ink/ink2815.xml"/><Relationship Id="rId392" Type="http://schemas.openxmlformats.org/officeDocument/2006/relationships/customXml" Target="../ink/ink2906.xml"/><Relationship Id="rId448" Type="http://schemas.openxmlformats.org/officeDocument/2006/relationships/customXml" Target="../ink/ink2934.xml"/><Relationship Id="rId252" Type="http://schemas.openxmlformats.org/officeDocument/2006/relationships/customXml" Target="../ink/ink2836.xml"/><Relationship Id="rId294" Type="http://schemas.openxmlformats.org/officeDocument/2006/relationships/customXml" Target="../ink/ink2857.xml"/><Relationship Id="rId308" Type="http://schemas.openxmlformats.org/officeDocument/2006/relationships/customXml" Target="../ink/ink2864.xml"/><Relationship Id="rId515" Type="http://schemas.openxmlformats.org/officeDocument/2006/relationships/image" Target="../media/image3459.png"/><Relationship Id="rId47" Type="http://schemas.openxmlformats.org/officeDocument/2006/relationships/image" Target="../media/image3225.png"/><Relationship Id="rId89" Type="http://schemas.openxmlformats.org/officeDocument/2006/relationships/image" Target="../media/image3246.png"/><Relationship Id="rId112" Type="http://schemas.openxmlformats.org/officeDocument/2006/relationships/customXml" Target="../ink/ink2766.xml"/><Relationship Id="rId154" Type="http://schemas.openxmlformats.org/officeDocument/2006/relationships/customXml" Target="../ink/ink2787.xml"/><Relationship Id="rId361" Type="http://schemas.openxmlformats.org/officeDocument/2006/relationships/image" Target="../media/image3382.png"/><Relationship Id="rId196" Type="http://schemas.openxmlformats.org/officeDocument/2006/relationships/customXml" Target="../ink/ink2808.xml"/><Relationship Id="rId417" Type="http://schemas.openxmlformats.org/officeDocument/2006/relationships/image" Target="../media/image3410.png"/><Relationship Id="rId459" Type="http://schemas.openxmlformats.org/officeDocument/2006/relationships/image" Target="../media/image3431.png"/><Relationship Id="rId16" Type="http://schemas.openxmlformats.org/officeDocument/2006/relationships/customXml" Target="../ink/ink2718.xml"/><Relationship Id="rId221" Type="http://schemas.openxmlformats.org/officeDocument/2006/relationships/image" Target="../media/image3312.png"/><Relationship Id="rId263" Type="http://schemas.openxmlformats.org/officeDocument/2006/relationships/image" Target="../media/image3333.png"/><Relationship Id="rId319" Type="http://schemas.openxmlformats.org/officeDocument/2006/relationships/image" Target="../media/image3361.png"/><Relationship Id="rId470" Type="http://schemas.openxmlformats.org/officeDocument/2006/relationships/customXml" Target="../ink/ink2945.xml"/><Relationship Id="rId58" Type="http://schemas.openxmlformats.org/officeDocument/2006/relationships/customXml" Target="../ink/ink2739.xml"/><Relationship Id="rId123" Type="http://schemas.openxmlformats.org/officeDocument/2006/relationships/image" Target="../media/image3263.png"/><Relationship Id="rId330" Type="http://schemas.openxmlformats.org/officeDocument/2006/relationships/customXml" Target="../ink/ink2875.xml"/><Relationship Id="rId165" Type="http://schemas.openxmlformats.org/officeDocument/2006/relationships/image" Target="../media/image3284.png"/><Relationship Id="rId372" Type="http://schemas.openxmlformats.org/officeDocument/2006/relationships/customXml" Target="../ink/ink2896.xml"/><Relationship Id="rId428" Type="http://schemas.openxmlformats.org/officeDocument/2006/relationships/customXml" Target="../ink/ink2924.xml"/><Relationship Id="rId232" Type="http://schemas.openxmlformats.org/officeDocument/2006/relationships/customXml" Target="../ink/ink2826.xml"/><Relationship Id="rId274" Type="http://schemas.openxmlformats.org/officeDocument/2006/relationships/customXml" Target="../ink/ink2847.xml"/><Relationship Id="rId481" Type="http://schemas.openxmlformats.org/officeDocument/2006/relationships/image" Target="../media/image3442.png"/><Relationship Id="rId27" Type="http://schemas.openxmlformats.org/officeDocument/2006/relationships/image" Target="../media/image3215.png"/><Relationship Id="rId69" Type="http://schemas.openxmlformats.org/officeDocument/2006/relationships/image" Target="../media/image3236.png"/><Relationship Id="rId134" Type="http://schemas.openxmlformats.org/officeDocument/2006/relationships/customXml" Target="../ink/ink2777.xml"/><Relationship Id="rId80" Type="http://schemas.openxmlformats.org/officeDocument/2006/relationships/customXml" Target="../ink/ink2750.xml"/><Relationship Id="rId176" Type="http://schemas.openxmlformats.org/officeDocument/2006/relationships/customXml" Target="../ink/ink2798.xml"/><Relationship Id="rId341" Type="http://schemas.openxmlformats.org/officeDocument/2006/relationships/image" Target="../media/image3372.png"/><Relationship Id="rId383" Type="http://schemas.openxmlformats.org/officeDocument/2006/relationships/image" Target="../media/image3393.png"/><Relationship Id="rId439" Type="http://schemas.openxmlformats.org/officeDocument/2006/relationships/image" Target="../media/image3421.png"/><Relationship Id="rId201" Type="http://schemas.openxmlformats.org/officeDocument/2006/relationships/image" Target="../media/image3302.png"/><Relationship Id="rId243" Type="http://schemas.openxmlformats.org/officeDocument/2006/relationships/image" Target="../media/image3323.png"/><Relationship Id="rId285" Type="http://schemas.openxmlformats.org/officeDocument/2006/relationships/image" Target="../media/image3344.png"/><Relationship Id="rId450" Type="http://schemas.openxmlformats.org/officeDocument/2006/relationships/customXml" Target="../ink/ink2935.xml"/><Relationship Id="rId506" Type="http://schemas.openxmlformats.org/officeDocument/2006/relationships/customXml" Target="../ink/ink2963.xml"/><Relationship Id="rId38" Type="http://schemas.openxmlformats.org/officeDocument/2006/relationships/customXml" Target="../ink/ink2729.xml"/><Relationship Id="rId103" Type="http://schemas.openxmlformats.org/officeDocument/2006/relationships/image" Target="../media/image3253.png"/><Relationship Id="rId310" Type="http://schemas.openxmlformats.org/officeDocument/2006/relationships/customXml" Target="../ink/ink2865.xml"/><Relationship Id="rId492" Type="http://schemas.openxmlformats.org/officeDocument/2006/relationships/customXml" Target="../ink/ink2956.xml"/><Relationship Id="rId91" Type="http://schemas.openxmlformats.org/officeDocument/2006/relationships/image" Target="../media/image3247.png"/><Relationship Id="rId145" Type="http://schemas.openxmlformats.org/officeDocument/2006/relationships/image" Target="../media/image3274.png"/><Relationship Id="rId187" Type="http://schemas.openxmlformats.org/officeDocument/2006/relationships/image" Target="../media/image3295.png"/><Relationship Id="rId352" Type="http://schemas.openxmlformats.org/officeDocument/2006/relationships/customXml" Target="../ink/ink2886.xml"/><Relationship Id="rId394" Type="http://schemas.openxmlformats.org/officeDocument/2006/relationships/customXml" Target="../ink/ink2907.xml"/><Relationship Id="rId408" Type="http://schemas.openxmlformats.org/officeDocument/2006/relationships/customXml" Target="../ink/ink2914.xml"/><Relationship Id="rId212" Type="http://schemas.openxmlformats.org/officeDocument/2006/relationships/customXml" Target="../ink/ink2816.xml"/><Relationship Id="rId254" Type="http://schemas.openxmlformats.org/officeDocument/2006/relationships/customXml" Target="../ink/ink2837.xml"/><Relationship Id="rId49" Type="http://schemas.openxmlformats.org/officeDocument/2006/relationships/image" Target="../media/image3226.png"/><Relationship Id="rId114" Type="http://schemas.openxmlformats.org/officeDocument/2006/relationships/customXml" Target="../ink/ink2767.xml"/><Relationship Id="rId296" Type="http://schemas.openxmlformats.org/officeDocument/2006/relationships/customXml" Target="../ink/ink2858.xml"/><Relationship Id="rId461" Type="http://schemas.openxmlformats.org/officeDocument/2006/relationships/image" Target="../media/image3432.png"/><Relationship Id="rId517" Type="http://schemas.openxmlformats.org/officeDocument/2006/relationships/image" Target="../media/image3460.png"/><Relationship Id="rId60" Type="http://schemas.openxmlformats.org/officeDocument/2006/relationships/customXml" Target="../ink/ink2740.xml"/><Relationship Id="rId156" Type="http://schemas.openxmlformats.org/officeDocument/2006/relationships/customXml" Target="../ink/ink2788.xml"/><Relationship Id="rId198" Type="http://schemas.openxmlformats.org/officeDocument/2006/relationships/customXml" Target="../ink/ink2809.xml"/><Relationship Id="rId321" Type="http://schemas.openxmlformats.org/officeDocument/2006/relationships/image" Target="../media/image3362.png"/><Relationship Id="rId363" Type="http://schemas.openxmlformats.org/officeDocument/2006/relationships/image" Target="../media/image3383.png"/><Relationship Id="rId419" Type="http://schemas.openxmlformats.org/officeDocument/2006/relationships/image" Target="../media/image3411.png"/><Relationship Id="rId223" Type="http://schemas.openxmlformats.org/officeDocument/2006/relationships/image" Target="../media/image3313.png"/><Relationship Id="rId430" Type="http://schemas.openxmlformats.org/officeDocument/2006/relationships/customXml" Target="../ink/ink2925.xml"/><Relationship Id="rId18" Type="http://schemas.openxmlformats.org/officeDocument/2006/relationships/customXml" Target="../ink/ink2719.xml"/><Relationship Id="rId265" Type="http://schemas.openxmlformats.org/officeDocument/2006/relationships/image" Target="../media/image3334.png"/><Relationship Id="rId472" Type="http://schemas.openxmlformats.org/officeDocument/2006/relationships/customXml" Target="../ink/ink2946.xml"/><Relationship Id="rId125" Type="http://schemas.openxmlformats.org/officeDocument/2006/relationships/image" Target="../media/image3264.png"/><Relationship Id="rId167" Type="http://schemas.openxmlformats.org/officeDocument/2006/relationships/image" Target="../media/image3285.png"/><Relationship Id="rId332" Type="http://schemas.openxmlformats.org/officeDocument/2006/relationships/customXml" Target="../ink/ink2876.xml"/><Relationship Id="rId374" Type="http://schemas.openxmlformats.org/officeDocument/2006/relationships/customXml" Target="../ink/ink2897.xml"/><Relationship Id="rId71" Type="http://schemas.openxmlformats.org/officeDocument/2006/relationships/image" Target="../media/image3237.png"/><Relationship Id="rId234" Type="http://schemas.openxmlformats.org/officeDocument/2006/relationships/customXml" Target="../ink/ink2827.xml"/><Relationship Id="rId2" Type="http://schemas.openxmlformats.org/officeDocument/2006/relationships/customXml" Target="../ink/ink2711.xml"/><Relationship Id="rId29" Type="http://schemas.openxmlformats.org/officeDocument/2006/relationships/image" Target="../media/image3216.png"/><Relationship Id="rId276" Type="http://schemas.openxmlformats.org/officeDocument/2006/relationships/customXml" Target="../ink/ink2848.xml"/><Relationship Id="rId441" Type="http://schemas.openxmlformats.org/officeDocument/2006/relationships/image" Target="../media/image3422.png"/><Relationship Id="rId483" Type="http://schemas.openxmlformats.org/officeDocument/2006/relationships/image" Target="../media/image3443.png"/><Relationship Id="rId40" Type="http://schemas.openxmlformats.org/officeDocument/2006/relationships/customXml" Target="../ink/ink2730.xml"/><Relationship Id="rId136" Type="http://schemas.openxmlformats.org/officeDocument/2006/relationships/customXml" Target="../ink/ink2778.xml"/><Relationship Id="rId178" Type="http://schemas.openxmlformats.org/officeDocument/2006/relationships/customXml" Target="../ink/ink2799.xml"/><Relationship Id="rId301" Type="http://schemas.openxmlformats.org/officeDocument/2006/relationships/image" Target="../media/image3352.png"/><Relationship Id="rId343" Type="http://schemas.openxmlformats.org/officeDocument/2006/relationships/image" Target="../media/image3373.png"/><Relationship Id="rId82" Type="http://schemas.openxmlformats.org/officeDocument/2006/relationships/customXml" Target="../ink/ink2751.xml"/><Relationship Id="rId203" Type="http://schemas.openxmlformats.org/officeDocument/2006/relationships/image" Target="../media/image3303.png"/><Relationship Id="rId385" Type="http://schemas.openxmlformats.org/officeDocument/2006/relationships/image" Target="../media/image3394.png"/><Relationship Id="rId245" Type="http://schemas.openxmlformats.org/officeDocument/2006/relationships/image" Target="../media/image3324.png"/><Relationship Id="rId287" Type="http://schemas.openxmlformats.org/officeDocument/2006/relationships/image" Target="../media/image3345.png"/><Relationship Id="rId410" Type="http://schemas.openxmlformats.org/officeDocument/2006/relationships/customXml" Target="../ink/ink2915.xml"/><Relationship Id="rId452" Type="http://schemas.openxmlformats.org/officeDocument/2006/relationships/customXml" Target="../ink/ink2936.xml"/><Relationship Id="rId494" Type="http://schemas.openxmlformats.org/officeDocument/2006/relationships/customXml" Target="../ink/ink2957.xml"/><Relationship Id="rId508" Type="http://schemas.openxmlformats.org/officeDocument/2006/relationships/customXml" Target="../ink/ink2964.xml"/><Relationship Id="rId105" Type="http://schemas.openxmlformats.org/officeDocument/2006/relationships/image" Target="../media/image3254.png"/><Relationship Id="rId147" Type="http://schemas.openxmlformats.org/officeDocument/2006/relationships/image" Target="../media/image3275.png"/><Relationship Id="rId312" Type="http://schemas.openxmlformats.org/officeDocument/2006/relationships/customXml" Target="../ink/ink2866.xml"/><Relationship Id="rId354" Type="http://schemas.openxmlformats.org/officeDocument/2006/relationships/customXml" Target="../ink/ink2887.xml"/><Relationship Id="rId51" Type="http://schemas.openxmlformats.org/officeDocument/2006/relationships/image" Target="../media/image3227.png"/><Relationship Id="rId93" Type="http://schemas.openxmlformats.org/officeDocument/2006/relationships/image" Target="../media/image3248.png"/><Relationship Id="rId189" Type="http://schemas.openxmlformats.org/officeDocument/2006/relationships/image" Target="../media/image3296.png"/><Relationship Id="rId396" Type="http://schemas.openxmlformats.org/officeDocument/2006/relationships/customXml" Target="../ink/ink2908.xml"/><Relationship Id="rId214" Type="http://schemas.openxmlformats.org/officeDocument/2006/relationships/customXml" Target="../ink/ink2817.xml"/><Relationship Id="rId256" Type="http://schemas.openxmlformats.org/officeDocument/2006/relationships/customXml" Target="../ink/ink2838.xml"/><Relationship Id="rId298" Type="http://schemas.openxmlformats.org/officeDocument/2006/relationships/customXml" Target="../ink/ink2859.xml"/><Relationship Id="rId421" Type="http://schemas.openxmlformats.org/officeDocument/2006/relationships/image" Target="../media/image3412.png"/><Relationship Id="rId463" Type="http://schemas.openxmlformats.org/officeDocument/2006/relationships/image" Target="../media/image3433.png"/><Relationship Id="rId519" Type="http://schemas.openxmlformats.org/officeDocument/2006/relationships/image" Target="../media/image3461.png"/><Relationship Id="rId116" Type="http://schemas.openxmlformats.org/officeDocument/2006/relationships/customXml" Target="../ink/ink2768.xml"/><Relationship Id="rId158" Type="http://schemas.openxmlformats.org/officeDocument/2006/relationships/customXml" Target="../ink/ink2789.xml"/><Relationship Id="rId323" Type="http://schemas.openxmlformats.org/officeDocument/2006/relationships/image" Target="../media/image3363.png"/><Relationship Id="rId20" Type="http://schemas.openxmlformats.org/officeDocument/2006/relationships/customXml" Target="../ink/ink2720.xml"/><Relationship Id="rId62" Type="http://schemas.openxmlformats.org/officeDocument/2006/relationships/customXml" Target="../ink/ink2741.xml"/><Relationship Id="rId365" Type="http://schemas.openxmlformats.org/officeDocument/2006/relationships/image" Target="../media/image3384.png"/><Relationship Id="rId225" Type="http://schemas.openxmlformats.org/officeDocument/2006/relationships/image" Target="../media/image3314.png"/><Relationship Id="rId267" Type="http://schemas.openxmlformats.org/officeDocument/2006/relationships/image" Target="../media/image3335.png"/><Relationship Id="rId432" Type="http://schemas.openxmlformats.org/officeDocument/2006/relationships/customXml" Target="../ink/ink2926.xml"/><Relationship Id="rId474" Type="http://schemas.openxmlformats.org/officeDocument/2006/relationships/customXml" Target="../ink/ink2947.xml"/><Relationship Id="rId127" Type="http://schemas.openxmlformats.org/officeDocument/2006/relationships/image" Target="../media/image3265.png"/><Relationship Id="rId31" Type="http://schemas.openxmlformats.org/officeDocument/2006/relationships/image" Target="../media/image3217.png"/><Relationship Id="rId73" Type="http://schemas.openxmlformats.org/officeDocument/2006/relationships/image" Target="../media/image3238.png"/><Relationship Id="rId169" Type="http://schemas.openxmlformats.org/officeDocument/2006/relationships/image" Target="../media/image3286.png"/><Relationship Id="rId334" Type="http://schemas.openxmlformats.org/officeDocument/2006/relationships/customXml" Target="../ink/ink2877.xml"/><Relationship Id="rId376" Type="http://schemas.openxmlformats.org/officeDocument/2006/relationships/customXml" Target="../ink/ink2898.xml"/><Relationship Id="rId4" Type="http://schemas.openxmlformats.org/officeDocument/2006/relationships/customXml" Target="../ink/ink2712.xml"/><Relationship Id="rId180" Type="http://schemas.openxmlformats.org/officeDocument/2006/relationships/customXml" Target="../ink/ink2800.xml"/><Relationship Id="rId236" Type="http://schemas.openxmlformats.org/officeDocument/2006/relationships/customXml" Target="../ink/ink2828.xml"/><Relationship Id="rId278" Type="http://schemas.openxmlformats.org/officeDocument/2006/relationships/customXml" Target="../ink/ink2849.xml"/><Relationship Id="rId401" Type="http://schemas.openxmlformats.org/officeDocument/2006/relationships/image" Target="../media/image3402.png"/><Relationship Id="rId443" Type="http://schemas.openxmlformats.org/officeDocument/2006/relationships/image" Target="../media/image3423.png"/><Relationship Id="rId303" Type="http://schemas.openxmlformats.org/officeDocument/2006/relationships/image" Target="../media/image3353.png"/><Relationship Id="rId485" Type="http://schemas.openxmlformats.org/officeDocument/2006/relationships/image" Target="../media/image3444.png"/><Relationship Id="rId42" Type="http://schemas.openxmlformats.org/officeDocument/2006/relationships/customXml" Target="../ink/ink2731.xml"/><Relationship Id="rId84" Type="http://schemas.openxmlformats.org/officeDocument/2006/relationships/customXml" Target="../ink/ink2752.xml"/><Relationship Id="rId138" Type="http://schemas.openxmlformats.org/officeDocument/2006/relationships/customXml" Target="../ink/ink2779.xml"/><Relationship Id="rId345" Type="http://schemas.openxmlformats.org/officeDocument/2006/relationships/image" Target="../media/image3374.png"/><Relationship Id="rId387" Type="http://schemas.openxmlformats.org/officeDocument/2006/relationships/image" Target="../media/image3395.png"/><Relationship Id="rId510" Type="http://schemas.openxmlformats.org/officeDocument/2006/relationships/customXml" Target="../ink/ink2965.xml"/><Relationship Id="rId191" Type="http://schemas.openxmlformats.org/officeDocument/2006/relationships/image" Target="../media/image3297.png"/><Relationship Id="rId205" Type="http://schemas.openxmlformats.org/officeDocument/2006/relationships/image" Target="../media/image3304.png"/><Relationship Id="rId247" Type="http://schemas.openxmlformats.org/officeDocument/2006/relationships/image" Target="../media/image3325.png"/><Relationship Id="rId412" Type="http://schemas.openxmlformats.org/officeDocument/2006/relationships/customXml" Target="../ink/ink2916.xml"/><Relationship Id="rId107" Type="http://schemas.openxmlformats.org/officeDocument/2006/relationships/image" Target="../media/image3255.png"/><Relationship Id="rId289" Type="http://schemas.openxmlformats.org/officeDocument/2006/relationships/image" Target="../media/image3346.png"/><Relationship Id="rId454" Type="http://schemas.openxmlformats.org/officeDocument/2006/relationships/customXml" Target="../ink/ink2937.xml"/><Relationship Id="rId496" Type="http://schemas.openxmlformats.org/officeDocument/2006/relationships/customXml" Target="../ink/ink2958.xml"/><Relationship Id="rId11" Type="http://schemas.openxmlformats.org/officeDocument/2006/relationships/image" Target="../media/image3207.png"/><Relationship Id="rId53" Type="http://schemas.openxmlformats.org/officeDocument/2006/relationships/image" Target="../media/image3228.png"/><Relationship Id="rId149" Type="http://schemas.openxmlformats.org/officeDocument/2006/relationships/image" Target="../media/image3276.png"/><Relationship Id="rId314" Type="http://schemas.openxmlformats.org/officeDocument/2006/relationships/customXml" Target="../ink/ink2867.xml"/><Relationship Id="rId356" Type="http://schemas.openxmlformats.org/officeDocument/2006/relationships/customXml" Target="../ink/ink2888.xml"/><Relationship Id="rId398" Type="http://schemas.openxmlformats.org/officeDocument/2006/relationships/customXml" Target="../ink/ink2909.xml"/><Relationship Id="rId95" Type="http://schemas.openxmlformats.org/officeDocument/2006/relationships/image" Target="../media/image3249.png"/><Relationship Id="rId160" Type="http://schemas.openxmlformats.org/officeDocument/2006/relationships/customXml" Target="../ink/ink2790.xml"/><Relationship Id="rId216" Type="http://schemas.openxmlformats.org/officeDocument/2006/relationships/customXml" Target="../ink/ink2818.xml"/><Relationship Id="rId423" Type="http://schemas.openxmlformats.org/officeDocument/2006/relationships/image" Target="../media/image3413.png"/><Relationship Id="rId258" Type="http://schemas.openxmlformats.org/officeDocument/2006/relationships/customXml" Target="../ink/ink2839.xml"/><Relationship Id="rId465" Type="http://schemas.openxmlformats.org/officeDocument/2006/relationships/image" Target="../media/image3434.png"/><Relationship Id="rId22" Type="http://schemas.openxmlformats.org/officeDocument/2006/relationships/customXml" Target="../ink/ink2721.xml"/><Relationship Id="rId64" Type="http://schemas.openxmlformats.org/officeDocument/2006/relationships/customXml" Target="../ink/ink2742.xml"/><Relationship Id="rId118" Type="http://schemas.openxmlformats.org/officeDocument/2006/relationships/customXml" Target="../ink/ink2769.xml"/><Relationship Id="rId325" Type="http://schemas.openxmlformats.org/officeDocument/2006/relationships/image" Target="../media/image3364.png"/><Relationship Id="rId367" Type="http://schemas.openxmlformats.org/officeDocument/2006/relationships/image" Target="../media/image3385.png"/><Relationship Id="rId171" Type="http://schemas.openxmlformats.org/officeDocument/2006/relationships/image" Target="../media/image3287.png"/><Relationship Id="rId227" Type="http://schemas.openxmlformats.org/officeDocument/2006/relationships/image" Target="../media/image3315.png"/><Relationship Id="rId269" Type="http://schemas.openxmlformats.org/officeDocument/2006/relationships/image" Target="../media/image3336.png"/><Relationship Id="rId434" Type="http://schemas.openxmlformats.org/officeDocument/2006/relationships/customXml" Target="../ink/ink2927.xml"/><Relationship Id="rId476" Type="http://schemas.openxmlformats.org/officeDocument/2006/relationships/customXml" Target="../ink/ink2948.xml"/><Relationship Id="rId33" Type="http://schemas.openxmlformats.org/officeDocument/2006/relationships/image" Target="../media/image3218.png"/><Relationship Id="rId129" Type="http://schemas.openxmlformats.org/officeDocument/2006/relationships/image" Target="../media/image3266.png"/><Relationship Id="rId280" Type="http://schemas.openxmlformats.org/officeDocument/2006/relationships/customXml" Target="../ink/ink2850.xml"/><Relationship Id="rId336" Type="http://schemas.openxmlformats.org/officeDocument/2006/relationships/customXml" Target="../ink/ink2878.xml"/><Relationship Id="rId501" Type="http://schemas.openxmlformats.org/officeDocument/2006/relationships/image" Target="../media/image3452.png"/><Relationship Id="rId75" Type="http://schemas.openxmlformats.org/officeDocument/2006/relationships/image" Target="../media/image3239.png"/><Relationship Id="rId140" Type="http://schemas.openxmlformats.org/officeDocument/2006/relationships/customXml" Target="../ink/ink2780.xml"/><Relationship Id="rId182" Type="http://schemas.openxmlformats.org/officeDocument/2006/relationships/customXml" Target="../ink/ink2801.xml"/><Relationship Id="rId378" Type="http://schemas.openxmlformats.org/officeDocument/2006/relationships/customXml" Target="../ink/ink2899.xml"/><Relationship Id="rId403" Type="http://schemas.openxmlformats.org/officeDocument/2006/relationships/image" Target="../media/image3403.png"/><Relationship Id="rId6" Type="http://schemas.openxmlformats.org/officeDocument/2006/relationships/customXml" Target="../ink/ink2713.xml"/><Relationship Id="rId238" Type="http://schemas.openxmlformats.org/officeDocument/2006/relationships/customXml" Target="../ink/ink2829.xml"/><Relationship Id="rId445" Type="http://schemas.openxmlformats.org/officeDocument/2006/relationships/image" Target="../media/image3424.png"/><Relationship Id="rId487" Type="http://schemas.openxmlformats.org/officeDocument/2006/relationships/image" Target="../media/image3445.png"/><Relationship Id="rId291" Type="http://schemas.openxmlformats.org/officeDocument/2006/relationships/image" Target="../media/image3347.png"/><Relationship Id="rId305" Type="http://schemas.openxmlformats.org/officeDocument/2006/relationships/image" Target="../media/image3354.png"/><Relationship Id="rId347" Type="http://schemas.openxmlformats.org/officeDocument/2006/relationships/image" Target="../media/image3375.png"/><Relationship Id="rId512" Type="http://schemas.openxmlformats.org/officeDocument/2006/relationships/customXml" Target="../ink/ink2966.xml"/><Relationship Id="rId44" Type="http://schemas.openxmlformats.org/officeDocument/2006/relationships/customXml" Target="../ink/ink2732.xml"/><Relationship Id="rId86" Type="http://schemas.openxmlformats.org/officeDocument/2006/relationships/customXml" Target="../ink/ink2753.xml"/><Relationship Id="rId151" Type="http://schemas.openxmlformats.org/officeDocument/2006/relationships/image" Target="../media/image3277.png"/><Relationship Id="rId389" Type="http://schemas.openxmlformats.org/officeDocument/2006/relationships/image" Target="../media/image3396.png"/><Relationship Id="rId193" Type="http://schemas.openxmlformats.org/officeDocument/2006/relationships/image" Target="../media/image3298.png"/><Relationship Id="rId207" Type="http://schemas.openxmlformats.org/officeDocument/2006/relationships/image" Target="../media/image3305.png"/><Relationship Id="rId249" Type="http://schemas.openxmlformats.org/officeDocument/2006/relationships/image" Target="../media/image3326.png"/><Relationship Id="rId414" Type="http://schemas.openxmlformats.org/officeDocument/2006/relationships/customXml" Target="../ink/ink2917.xml"/><Relationship Id="rId456" Type="http://schemas.openxmlformats.org/officeDocument/2006/relationships/customXml" Target="../ink/ink2938.xml"/><Relationship Id="rId498" Type="http://schemas.openxmlformats.org/officeDocument/2006/relationships/customXml" Target="../ink/ink2959.xml"/><Relationship Id="rId13" Type="http://schemas.openxmlformats.org/officeDocument/2006/relationships/image" Target="../media/image3208.png"/><Relationship Id="rId109" Type="http://schemas.openxmlformats.org/officeDocument/2006/relationships/image" Target="../media/image3256.png"/><Relationship Id="rId260" Type="http://schemas.openxmlformats.org/officeDocument/2006/relationships/customXml" Target="../ink/ink2840.xml"/><Relationship Id="rId316" Type="http://schemas.openxmlformats.org/officeDocument/2006/relationships/customXml" Target="../ink/ink2868.xml"/><Relationship Id="rId55" Type="http://schemas.openxmlformats.org/officeDocument/2006/relationships/image" Target="../media/image3229.png"/><Relationship Id="rId97" Type="http://schemas.openxmlformats.org/officeDocument/2006/relationships/image" Target="../media/image3250.png"/><Relationship Id="rId120" Type="http://schemas.openxmlformats.org/officeDocument/2006/relationships/customXml" Target="../ink/ink2770.xml"/><Relationship Id="rId358" Type="http://schemas.openxmlformats.org/officeDocument/2006/relationships/customXml" Target="../ink/ink2889.xml"/><Relationship Id="rId162" Type="http://schemas.openxmlformats.org/officeDocument/2006/relationships/customXml" Target="../ink/ink2791.xml"/><Relationship Id="rId218" Type="http://schemas.openxmlformats.org/officeDocument/2006/relationships/customXml" Target="../ink/ink2819.xml"/><Relationship Id="rId425" Type="http://schemas.openxmlformats.org/officeDocument/2006/relationships/image" Target="../media/image3414.png"/><Relationship Id="rId467" Type="http://schemas.openxmlformats.org/officeDocument/2006/relationships/image" Target="../media/image3435.png"/><Relationship Id="rId271" Type="http://schemas.openxmlformats.org/officeDocument/2006/relationships/image" Target="../media/image3337.png"/><Relationship Id="rId24" Type="http://schemas.openxmlformats.org/officeDocument/2006/relationships/customXml" Target="../ink/ink2722.xml"/><Relationship Id="rId66" Type="http://schemas.openxmlformats.org/officeDocument/2006/relationships/customXml" Target="../ink/ink2743.xml"/><Relationship Id="rId131" Type="http://schemas.openxmlformats.org/officeDocument/2006/relationships/image" Target="../media/image3267.png"/><Relationship Id="rId327" Type="http://schemas.openxmlformats.org/officeDocument/2006/relationships/image" Target="../media/image3365.png"/><Relationship Id="rId369" Type="http://schemas.openxmlformats.org/officeDocument/2006/relationships/image" Target="../media/image3386.png"/><Relationship Id="rId173" Type="http://schemas.openxmlformats.org/officeDocument/2006/relationships/image" Target="../media/image3288.png"/><Relationship Id="rId229" Type="http://schemas.openxmlformats.org/officeDocument/2006/relationships/image" Target="../media/image3316.png"/><Relationship Id="rId380" Type="http://schemas.openxmlformats.org/officeDocument/2006/relationships/customXml" Target="../ink/ink2900.xml"/><Relationship Id="rId436" Type="http://schemas.openxmlformats.org/officeDocument/2006/relationships/customXml" Target="../ink/ink2928.xml"/><Relationship Id="rId240" Type="http://schemas.openxmlformats.org/officeDocument/2006/relationships/customXml" Target="../ink/ink2830.xml"/><Relationship Id="rId478" Type="http://schemas.openxmlformats.org/officeDocument/2006/relationships/customXml" Target="../ink/ink2949.xml"/><Relationship Id="rId35" Type="http://schemas.openxmlformats.org/officeDocument/2006/relationships/image" Target="../media/image3219.png"/><Relationship Id="rId77" Type="http://schemas.openxmlformats.org/officeDocument/2006/relationships/image" Target="../media/image3240.png"/><Relationship Id="rId100" Type="http://schemas.openxmlformats.org/officeDocument/2006/relationships/customXml" Target="../ink/ink2760.xml"/><Relationship Id="rId282" Type="http://schemas.openxmlformats.org/officeDocument/2006/relationships/customXml" Target="../ink/ink2851.xml"/><Relationship Id="rId338" Type="http://schemas.openxmlformats.org/officeDocument/2006/relationships/customXml" Target="../ink/ink2879.xml"/><Relationship Id="rId503" Type="http://schemas.openxmlformats.org/officeDocument/2006/relationships/image" Target="../media/image3453.png"/><Relationship Id="rId8" Type="http://schemas.openxmlformats.org/officeDocument/2006/relationships/customXml" Target="../ink/ink2714.xml"/><Relationship Id="rId142" Type="http://schemas.openxmlformats.org/officeDocument/2006/relationships/customXml" Target="../ink/ink2781.xml"/><Relationship Id="rId184" Type="http://schemas.openxmlformats.org/officeDocument/2006/relationships/customXml" Target="../ink/ink2802.xml"/><Relationship Id="rId391" Type="http://schemas.openxmlformats.org/officeDocument/2006/relationships/image" Target="../media/image3397.png"/><Relationship Id="rId405" Type="http://schemas.openxmlformats.org/officeDocument/2006/relationships/image" Target="../media/image3404.png"/><Relationship Id="rId447" Type="http://schemas.openxmlformats.org/officeDocument/2006/relationships/image" Target="../media/image3425.png"/><Relationship Id="rId251" Type="http://schemas.openxmlformats.org/officeDocument/2006/relationships/image" Target="../media/image3327.png"/><Relationship Id="rId489" Type="http://schemas.openxmlformats.org/officeDocument/2006/relationships/image" Target="../media/image3446.png"/><Relationship Id="rId46" Type="http://schemas.openxmlformats.org/officeDocument/2006/relationships/customXml" Target="../ink/ink2733.xml"/><Relationship Id="rId293" Type="http://schemas.openxmlformats.org/officeDocument/2006/relationships/image" Target="../media/image3348.png"/><Relationship Id="rId307" Type="http://schemas.openxmlformats.org/officeDocument/2006/relationships/image" Target="../media/image3355.png"/><Relationship Id="rId349" Type="http://schemas.openxmlformats.org/officeDocument/2006/relationships/image" Target="../media/image3376.png"/><Relationship Id="rId514" Type="http://schemas.openxmlformats.org/officeDocument/2006/relationships/customXml" Target="../ink/ink2967.xml"/><Relationship Id="rId88" Type="http://schemas.openxmlformats.org/officeDocument/2006/relationships/customXml" Target="../ink/ink2754.xml"/><Relationship Id="rId111" Type="http://schemas.openxmlformats.org/officeDocument/2006/relationships/image" Target="../media/image3257.png"/><Relationship Id="rId153" Type="http://schemas.openxmlformats.org/officeDocument/2006/relationships/image" Target="../media/image3278.png"/><Relationship Id="rId195" Type="http://schemas.openxmlformats.org/officeDocument/2006/relationships/image" Target="../media/image3299.png"/><Relationship Id="rId209" Type="http://schemas.openxmlformats.org/officeDocument/2006/relationships/image" Target="../media/image3306.png"/><Relationship Id="rId360" Type="http://schemas.openxmlformats.org/officeDocument/2006/relationships/customXml" Target="../ink/ink2890.xml"/><Relationship Id="rId416" Type="http://schemas.openxmlformats.org/officeDocument/2006/relationships/customXml" Target="../ink/ink2918.xml"/><Relationship Id="rId220" Type="http://schemas.openxmlformats.org/officeDocument/2006/relationships/customXml" Target="../ink/ink2820.xml"/><Relationship Id="rId458" Type="http://schemas.openxmlformats.org/officeDocument/2006/relationships/customXml" Target="../ink/ink2939.xml"/><Relationship Id="rId15" Type="http://schemas.openxmlformats.org/officeDocument/2006/relationships/image" Target="../media/image3209.png"/><Relationship Id="rId57" Type="http://schemas.openxmlformats.org/officeDocument/2006/relationships/image" Target="../media/image3230.png"/><Relationship Id="rId262" Type="http://schemas.openxmlformats.org/officeDocument/2006/relationships/customXml" Target="../ink/ink2841.xml"/><Relationship Id="rId318" Type="http://schemas.openxmlformats.org/officeDocument/2006/relationships/customXml" Target="../ink/ink2869.xml"/><Relationship Id="rId99" Type="http://schemas.openxmlformats.org/officeDocument/2006/relationships/image" Target="../media/image3251.png"/><Relationship Id="rId122" Type="http://schemas.openxmlformats.org/officeDocument/2006/relationships/customXml" Target="../ink/ink2771.xml"/><Relationship Id="rId164" Type="http://schemas.openxmlformats.org/officeDocument/2006/relationships/customXml" Target="../ink/ink2792.xml"/><Relationship Id="rId371" Type="http://schemas.openxmlformats.org/officeDocument/2006/relationships/image" Target="../media/image3387.png"/><Relationship Id="rId427" Type="http://schemas.openxmlformats.org/officeDocument/2006/relationships/image" Target="../media/image3415.png"/><Relationship Id="rId469" Type="http://schemas.openxmlformats.org/officeDocument/2006/relationships/image" Target="../media/image3436.png"/><Relationship Id="rId26" Type="http://schemas.openxmlformats.org/officeDocument/2006/relationships/customXml" Target="../ink/ink2723.xml"/><Relationship Id="rId231" Type="http://schemas.openxmlformats.org/officeDocument/2006/relationships/image" Target="../media/image3317.png"/><Relationship Id="rId273" Type="http://schemas.openxmlformats.org/officeDocument/2006/relationships/image" Target="../media/image3338.png"/><Relationship Id="rId329" Type="http://schemas.openxmlformats.org/officeDocument/2006/relationships/image" Target="../media/image3366.png"/><Relationship Id="rId480" Type="http://schemas.openxmlformats.org/officeDocument/2006/relationships/customXml" Target="../ink/ink2950.xml"/><Relationship Id="rId68" Type="http://schemas.openxmlformats.org/officeDocument/2006/relationships/customXml" Target="../ink/ink2744.xml"/><Relationship Id="rId133" Type="http://schemas.openxmlformats.org/officeDocument/2006/relationships/image" Target="../media/image3268.png"/><Relationship Id="rId175" Type="http://schemas.openxmlformats.org/officeDocument/2006/relationships/image" Target="../media/image3289.png"/><Relationship Id="rId340" Type="http://schemas.openxmlformats.org/officeDocument/2006/relationships/customXml" Target="../ink/ink2880.xml"/><Relationship Id="rId200" Type="http://schemas.openxmlformats.org/officeDocument/2006/relationships/customXml" Target="../ink/ink2810.xml"/><Relationship Id="rId382" Type="http://schemas.openxmlformats.org/officeDocument/2006/relationships/customXml" Target="../ink/ink2901.xml"/><Relationship Id="rId438" Type="http://schemas.openxmlformats.org/officeDocument/2006/relationships/customXml" Target="../ink/ink2929.xml"/><Relationship Id="rId242" Type="http://schemas.openxmlformats.org/officeDocument/2006/relationships/customXml" Target="../ink/ink2831.xml"/><Relationship Id="rId284" Type="http://schemas.openxmlformats.org/officeDocument/2006/relationships/customXml" Target="../ink/ink2852.xml"/><Relationship Id="rId491" Type="http://schemas.openxmlformats.org/officeDocument/2006/relationships/image" Target="../media/image3447.png"/><Relationship Id="rId505" Type="http://schemas.openxmlformats.org/officeDocument/2006/relationships/image" Target="../media/image3454.png"/><Relationship Id="rId37" Type="http://schemas.openxmlformats.org/officeDocument/2006/relationships/image" Target="../media/image3220.png"/><Relationship Id="rId79" Type="http://schemas.openxmlformats.org/officeDocument/2006/relationships/image" Target="../media/image3241.png"/><Relationship Id="rId102" Type="http://schemas.openxmlformats.org/officeDocument/2006/relationships/customXml" Target="../ink/ink2761.xml"/><Relationship Id="rId144" Type="http://schemas.openxmlformats.org/officeDocument/2006/relationships/customXml" Target="../ink/ink2782.xml"/><Relationship Id="rId90" Type="http://schemas.openxmlformats.org/officeDocument/2006/relationships/customXml" Target="../ink/ink2755.xml"/><Relationship Id="rId186" Type="http://schemas.openxmlformats.org/officeDocument/2006/relationships/customXml" Target="../ink/ink2803.xml"/><Relationship Id="rId351" Type="http://schemas.openxmlformats.org/officeDocument/2006/relationships/image" Target="../media/image3377.png"/><Relationship Id="rId393" Type="http://schemas.openxmlformats.org/officeDocument/2006/relationships/image" Target="../media/image3398.png"/><Relationship Id="rId407" Type="http://schemas.openxmlformats.org/officeDocument/2006/relationships/image" Target="../media/image3405.png"/><Relationship Id="rId449" Type="http://schemas.openxmlformats.org/officeDocument/2006/relationships/image" Target="../media/image3426.png"/><Relationship Id="rId211" Type="http://schemas.openxmlformats.org/officeDocument/2006/relationships/image" Target="../media/image3307.png"/><Relationship Id="rId253" Type="http://schemas.openxmlformats.org/officeDocument/2006/relationships/image" Target="../media/image3328.png"/><Relationship Id="rId295" Type="http://schemas.openxmlformats.org/officeDocument/2006/relationships/image" Target="../media/image3349.png"/><Relationship Id="rId309" Type="http://schemas.openxmlformats.org/officeDocument/2006/relationships/image" Target="../media/image3356.png"/><Relationship Id="rId460" Type="http://schemas.openxmlformats.org/officeDocument/2006/relationships/customXml" Target="../ink/ink2940.xml"/><Relationship Id="rId516" Type="http://schemas.openxmlformats.org/officeDocument/2006/relationships/customXml" Target="../ink/ink2968.xml"/><Relationship Id="rId48" Type="http://schemas.openxmlformats.org/officeDocument/2006/relationships/customXml" Target="../ink/ink2734.xml"/><Relationship Id="rId113" Type="http://schemas.openxmlformats.org/officeDocument/2006/relationships/image" Target="../media/image3258.png"/><Relationship Id="rId320" Type="http://schemas.openxmlformats.org/officeDocument/2006/relationships/customXml" Target="../ink/ink2870.xml"/><Relationship Id="rId155" Type="http://schemas.openxmlformats.org/officeDocument/2006/relationships/image" Target="../media/image3279.png"/><Relationship Id="rId197" Type="http://schemas.openxmlformats.org/officeDocument/2006/relationships/image" Target="../media/image3300.png"/><Relationship Id="rId362" Type="http://schemas.openxmlformats.org/officeDocument/2006/relationships/customXml" Target="../ink/ink2891.xml"/><Relationship Id="rId418" Type="http://schemas.openxmlformats.org/officeDocument/2006/relationships/customXml" Target="../ink/ink2919.xml"/><Relationship Id="rId222" Type="http://schemas.openxmlformats.org/officeDocument/2006/relationships/customXml" Target="../ink/ink2821.xml"/><Relationship Id="rId264" Type="http://schemas.openxmlformats.org/officeDocument/2006/relationships/customXml" Target="../ink/ink2842.xml"/><Relationship Id="rId471" Type="http://schemas.openxmlformats.org/officeDocument/2006/relationships/image" Target="../media/image3437.png"/><Relationship Id="rId17" Type="http://schemas.openxmlformats.org/officeDocument/2006/relationships/image" Target="../media/image3210.png"/><Relationship Id="rId59" Type="http://schemas.openxmlformats.org/officeDocument/2006/relationships/image" Target="../media/image3231.png"/><Relationship Id="rId124" Type="http://schemas.openxmlformats.org/officeDocument/2006/relationships/customXml" Target="../ink/ink2772.xml"/><Relationship Id="rId70" Type="http://schemas.openxmlformats.org/officeDocument/2006/relationships/customXml" Target="../ink/ink2745.xml"/><Relationship Id="rId166" Type="http://schemas.openxmlformats.org/officeDocument/2006/relationships/customXml" Target="../ink/ink2793.xml"/><Relationship Id="rId331" Type="http://schemas.openxmlformats.org/officeDocument/2006/relationships/image" Target="../media/image3367.png"/><Relationship Id="rId373" Type="http://schemas.openxmlformats.org/officeDocument/2006/relationships/image" Target="../media/image3388.png"/><Relationship Id="rId429" Type="http://schemas.openxmlformats.org/officeDocument/2006/relationships/image" Target="../media/image3416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318.png"/><Relationship Id="rId440" Type="http://schemas.openxmlformats.org/officeDocument/2006/relationships/customXml" Target="../ink/ink2930.xml"/><Relationship Id="rId28" Type="http://schemas.openxmlformats.org/officeDocument/2006/relationships/customXml" Target="../ink/ink2724.xml"/><Relationship Id="rId275" Type="http://schemas.openxmlformats.org/officeDocument/2006/relationships/image" Target="../media/image3339.png"/><Relationship Id="rId300" Type="http://schemas.openxmlformats.org/officeDocument/2006/relationships/customXml" Target="../ink/ink2860.xml"/><Relationship Id="rId482" Type="http://schemas.openxmlformats.org/officeDocument/2006/relationships/customXml" Target="../ink/ink2951.xml"/><Relationship Id="rId81" Type="http://schemas.openxmlformats.org/officeDocument/2006/relationships/image" Target="../media/image3242.png"/><Relationship Id="rId135" Type="http://schemas.openxmlformats.org/officeDocument/2006/relationships/image" Target="../media/image3269.png"/><Relationship Id="rId177" Type="http://schemas.openxmlformats.org/officeDocument/2006/relationships/image" Target="../media/image3290.png"/><Relationship Id="rId342" Type="http://schemas.openxmlformats.org/officeDocument/2006/relationships/customXml" Target="../ink/ink2881.xml"/><Relationship Id="rId384" Type="http://schemas.openxmlformats.org/officeDocument/2006/relationships/customXml" Target="../ink/ink2902.xml"/><Relationship Id="rId202" Type="http://schemas.openxmlformats.org/officeDocument/2006/relationships/customXml" Target="../ink/ink2811.xml"/><Relationship Id="rId244" Type="http://schemas.openxmlformats.org/officeDocument/2006/relationships/customXml" Target="../ink/ink2832.xml"/><Relationship Id="rId39" Type="http://schemas.openxmlformats.org/officeDocument/2006/relationships/image" Target="../media/image3221.png"/><Relationship Id="rId286" Type="http://schemas.openxmlformats.org/officeDocument/2006/relationships/customXml" Target="../ink/ink2853.xml"/><Relationship Id="rId451" Type="http://schemas.openxmlformats.org/officeDocument/2006/relationships/image" Target="../media/image3427.png"/><Relationship Id="rId493" Type="http://schemas.openxmlformats.org/officeDocument/2006/relationships/image" Target="../media/image3448.png"/><Relationship Id="rId507" Type="http://schemas.openxmlformats.org/officeDocument/2006/relationships/image" Target="../media/image3455.png"/><Relationship Id="rId50" Type="http://schemas.openxmlformats.org/officeDocument/2006/relationships/customXml" Target="../ink/ink2735.xml"/><Relationship Id="rId104" Type="http://schemas.openxmlformats.org/officeDocument/2006/relationships/customXml" Target="../ink/ink2762.xml"/><Relationship Id="rId146" Type="http://schemas.openxmlformats.org/officeDocument/2006/relationships/customXml" Target="../ink/ink2783.xml"/><Relationship Id="rId188" Type="http://schemas.openxmlformats.org/officeDocument/2006/relationships/customXml" Target="../ink/ink2804.xml"/><Relationship Id="rId311" Type="http://schemas.openxmlformats.org/officeDocument/2006/relationships/image" Target="../media/image3357.png"/><Relationship Id="rId353" Type="http://schemas.openxmlformats.org/officeDocument/2006/relationships/image" Target="../media/image3378.png"/><Relationship Id="rId395" Type="http://schemas.openxmlformats.org/officeDocument/2006/relationships/image" Target="../media/image3399.png"/><Relationship Id="rId409" Type="http://schemas.openxmlformats.org/officeDocument/2006/relationships/image" Target="../media/image3406.png"/><Relationship Id="rId92" Type="http://schemas.openxmlformats.org/officeDocument/2006/relationships/customXml" Target="../ink/ink2756.xml"/><Relationship Id="rId213" Type="http://schemas.openxmlformats.org/officeDocument/2006/relationships/image" Target="../media/image3308.png"/><Relationship Id="rId420" Type="http://schemas.openxmlformats.org/officeDocument/2006/relationships/customXml" Target="../ink/ink2920.xml"/><Relationship Id="rId255" Type="http://schemas.openxmlformats.org/officeDocument/2006/relationships/image" Target="../media/image3329.png"/><Relationship Id="rId297" Type="http://schemas.openxmlformats.org/officeDocument/2006/relationships/image" Target="../media/image3350.png"/><Relationship Id="rId462" Type="http://schemas.openxmlformats.org/officeDocument/2006/relationships/customXml" Target="../ink/ink2941.xml"/><Relationship Id="rId518" Type="http://schemas.openxmlformats.org/officeDocument/2006/relationships/customXml" Target="../ink/ink2969.xml"/><Relationship Id="rId115" Type="http://schemas.openxmlformats.org/officeDocument/2006/relationships/image" Target="../media/image3259.png"/><Relationship Id="rId157" Type="http://schemas.openxmlformats.org/officeDocument/2006/relationships/image" Target="../media/image3280.png"/><Relationship Id="rId322" Type="http://schemas.openxmlformats.org/officeDocument/2006/relationships/customXml" Target="../ink/ink2871.xml"/><Relationship Id="rId364" Type="http://schemas.openxmlformats.org/officeDocument/2006/relationships/customXml" Target="../ink/ink2892.xml"/><Relationship Id="rId61" Type="http://schemas.openxmlformats.org/officeDocument/2006/relationships/image" Target="../media/image3232.png"/><Relationship Id="rId199" Type="http://schemas.openxmlformats.org/officeDocument/2006/relationships/image" Target="../media/image3301.png"/><Relationship Id="rId19" Type="http://schemas.openxmlformats.org/officeDocument/2006/relationships/image" Target="../media/image3211.png"/><Relationship Id="rId224" Type="http://schemas.openxmlformats.org/officeDocument/2006/relationships/customXml" Target="../ink/ink2822.xml"/><Relationship Id="rId266" Type="http://schemas.openxmlformats.org/officeDocument/2006/relationships/customXml" Target="../ink/ink2843.xml"/><Relationship Id="rId431" Type="http://schemas.openxmlformats.org/officeDocument/2006/relationships/image" Target="../media/image3417.png"/><Relationship Id="rId473" Type="http://schemas.openxmlformats.org/officeDocument/2006/relationships/image" Target="../media/image3438.png"/><Relationship Id="rId30" Type="http://schemas.openxmlformats.org/officeDocument/2006/relationships/customXml" Target="../ink/ink2725.xml"/><Relationship Id="rId126" Type="http://schemas.openxmlformats.org/officeDocument/2006/relationships/customXml" Target="../ink/ink2773.xml"/><Relationship Id="rId168" Type="http://schemas.openxmlformats.org/officeDocument/2006/relationships/customXml" Target="../ink/ink2794.xml"/><Relationship Id="rId333" Type="http://schemas.openxmlformats.org/officeDocument/2006/relationships/image" Target="../media/image3368.png"/><Relationship Id="rId72" Type="http://schemas.openxmlformats.org/officeDocument/2006/relationships/customXml" Target="../ink/ink2746.xml"/><Relationship Id="rId375" Type="http://schemas.openxmlformats.org/officeDocument/2006/relationships/image" Target="../media/image3389.png"/><Relationship Id="rId3" Type="http://schemas.openxmlformats.org/officeDocument/2006/relationships/image" Target="../media/image3203.png"/><Relationship Id="rId235" Type="http://schemas.openxmlformats.org/officeDocument/2006/relationships/image" Target="../media/image3319.png"/><Relationship Id="rId277" Type="http://schemas.openxmlformats.org/officeDocument/2006/relationships/image" Target="../media/image3340.png"/><Relationship Id="rId400" Type="http://schemas.openxmlformats.org/officeDocument/2006/relationships/customXml" Target="../ink/ink2910.xml"/><Relationship Id="rId442" Type="http://schemas.openxmlformats.org/officeDocument/2006/relationships/customXml" Target="../ink/ink2931.xml"/><Relationship Id="rId484" Type="http://schemas.openxmlformats.org/officeDocument/2006/relationships/customXml" Target="../ink/ink2952.xml"/><Relationship Id="rId137" Type="http://schemas.openxmlformats.org/officeDocument/2006/relationships/image" Target="../media/image3270.png"/><Relationship Id="rId302" Type="http://schemas.openxmlformats.org/officeDocument/2006/relationships/customXml" Target="../ink/ink2861.xml"/><Relationship Id="rId344" Type="http://schemas.openxmlformats.org/officeDocument/2006/relationships/customXml" Target="../ink/ink2882.xml"/><Relationship Id="rId41" Type="http://schemas.openxmlformats.org/officeDocument/2006/relationships/image" Target="../media/image3222.png"/><Relationship Id="rId83" Type="http://schemas.openxmlformats.org/officeDocument/2006/relationships/image" Target="../media/image3243.png"/><Relationship Id="rId179" Type="http://schemas.openxmlformats.org/officeDocument/2006/relationships/image" Target="../media/image3291.png"/><Relationship Id="rId386" Type="http://schemas.openxmlformats.org/officeDocument/2006/relationships/customXml" Target="../ink/ink2903.xml"/><Relationship Id="rId190" Type="http://schemas.openxmlformats.org/officeDocument/2006/relationships/customXml" Target="../ink/ink2805.xml"/><Relationship Id="rId204" Type="http://schemas.openxmlformats.org/officeDocument/2006/relationships/customXml" Target="../ink/ink2812.xml"/><Relationship Id="rId246" Type="http://schemas.openxmlformats.org/officeDocument/2006/relationships/customXml" Target="../ink/ink2833.xml"/><Relationship Id="rId288" Type="http://schemas.openxmlformats.org/officeDocument/2006/relationships/customXml" Target="../ink/ink2854.xml"/><Relationship Id="rId411" Type="http://schemas.openxmlformats.org/officeDocument/2006/relationships/image" Target="../media/image3407.png"/><Relationship Id="rId453" Type="http://schemas.openxmlformats.org/officeDocument/2006/relationships/image" Target="../media/image3428.png"/><Relationship Id="rId509" Type="http://schemas.openxmlformats.org/officeDocument/2006/relationships/image" Target="../media/image3456.png"/><Relationship Id="rId106" Type="http://schemas.openxmlformats.org/officeDocument/2006/relationships/customXml" Target="../ink/ink2763.xml"/><Relationship Id="rId313" Type="http://schemas.openxmlformats.org/officeDocument/2006/relationships/image" Target="../media/image3358.png"/><Relationship Id="rId495" Type="http://schemas.openxmlformats.org/officeDocument/2006/relationships/image" Target="../media/image3449.png"/><Relationship Id="rId10" Type="http://schemas.openxmlformats.org/officeDocument/2006/relationships/customXml" Target="../ink/ink2715.xml"/><Relationship Id="rId52" Type="http://schemas.openxmlformats.org/officeDocument/2006/relationships/customXml" Target="../ink/ink2736.xml"/><Relationship Id="rId94" Type="http://schemas.openxmlformats.org/officeDocument/2006/relationships/customXml" Target="../ink/ink2757.xml"/><Relationship Id="rId148" Type="http://schemas.openxmlformats.org/officeDocument/2006/relationships/customXml" Target="../ink/ink2784.xml"/><Relationship Id="rId355" Type="http://schemas.openxmlformats.org/officeDocument/2006/relationships/image" Target="../media/image3379.png"/><Relationship Id="rId397" Type="http://schemas.openxmlformats.org/officeDocument/2006/relationships/image" Target="../media/image3400.png"/><Relationship Id="rId215" Type="http://schemas.openxmlformats.org/officeDocument/2006/relationships/image" Target="../media/image3309.png"/><Relationship Id="rId257" Type="http://schemas.openxmlformats.org/officeDocument/2006/relationships/image" Target="../media/image3330.png"/><Relationship Id="rId422" Type="http://schemas.openxmlformats.org/officeDocument/2006/relationships/customXml" Target="../ink/ink2921.xml"/><Relationship Id="rId464" Type="http://schemas.openxmlformats.org/officeDocument/2006/relationships/customXml" Target="../ink/ink2942.xml"/><Relationship Id="rId299" Type="http://schemas.openxmlformats.org/officeDocument/2006/relationships/image" Target="../media/image3351.png"/><Relationship Id="rId63" Type="http://schemas.openxmlformats.org/officeDocument/2006/relationships/image" Target="../media/image3233.png"/><Relationship Id="rId159" Type="http://schemas.openxmlformats.org/officeDocument/2006/relationships/image" Target="../media/image3281.png"/><Relationship Id="rId366" Type="http://schemas.openxmlformats.org/officeDocument/2006/relationships/customXml" Target="../ink/ink2893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519.png"/><Relationship Id="rId299" Type="http://schemas.openxmlformats.org/officeDocument/2006/relationships/image" Target="../media/image3610.png"/><Relationship Id="rId21" Type="http://schemas.openxmlformats.org/officeDocument/2006/relationships/image" Target="../media/image3471.png"/><Relationship Id="rId63" Type="http://schemas.openxmlformats.org/officeDocument/2006/relationships/image" Target="../media/image3492.png"/><Relationship Id="rId159" Type="http://schemas.openxmlformats.org/officeDocument/2006/relationships/image" Target="../media/image3540.png"/><Relationship Id="rId324" Type="http://schemas.openxmlformats.org/officeDocument/2006/relationships/customXml" Target="../ink/ink3131.xml"/><Relationship Id="rId366" Type="http://schemas.openxmlformats.org/officeDocument/2006/relationships/customXml" Target="../ink/ink3152.xml"/><Relationship Id="rId170" Type="http://schemas.openxmlformats.org/officeDocument/2006/relationships/customXml" Target="../ink/ink3054.xml"/><Relationship Id="rId226" Type="http://schemas.openxmlformats.org/officeDocument/2006/relationships/customXml" Target="../ink/ink3082.xml"/><Relationship Id="rId433" Type="http://schemas.openxmlformats.org/officeDocument/2006/relationships/image" Target="../media/image3677.png"/><Relationship Id="rId268" Type="http://schemas.openxmlformats.org/officeDocument/2006/relationships/customXml" Target="../ink/ink3103.xml"/><Relationship Id="rId475" Type="http://schemas.openxmlformats.org/officeDocument/2006/relationships/image" Target="../media/image3698.png"/><Relationship Id="rId32" Type="http://schemas.openxmlformats.org/officeDocument/2006/relationships/customXml" Target="../ink/ink2985.xml"/><Relationship Id="rId74" Type="http://schemas.openxmlformats.org/officeDocument/2006/relationships/customXml" Target="../ink/ink3006.xml"/><Relationship Id="rId128" Type="http://schemas.openxmlformats.org/officeDocument/2006/relationships/customXml" Target="../ink/ink3033.xml"/><Relationship Id="rId335" Type="http://schemas.openxmlformats.org/officeDocument/2006/relationships/image" Target="../media/image3628.png"/><Relationship Id="rId377" Type="http://schemas.openxmlformats.org/officeDocument/2006/relationships/image" Target="../media/image3649.png"/><Relationship Id="rId500" Type="http://schemas.openxmlformats.org/officeDocument/2006/relationships/customXml" Target="../ink/ink3219.xml"/><Relationship Id="rId5" Type="http://schemas.openxmlformats.org/officeDocument/2006/relationships/image" Target="../media/image3463.png"/><Relationship Id="rId181" Type="http://schemas.openxmlformats.org/officeDocument/2006/relationships/image" Target="../media/image3551.png"/><Relationship Id="rId237" Type="http://schemas.openxmlformats.org/officeDocument/2006/relationships/image" Target="../media/image3579.png"/><Relationship Id="rId402" Type="http://schemas.openxmlformats.org/officeDocument/2006/relationships/customXml" Target="../ink/ink3170.xml"/><Relationship Id="rId279" Type="http://schemas.openxmlformats.org/officeDocument/2006/relationships/image" Target="../media/image3600.png"/><Relationship Id="rId444" Type="http://schemas.openxmlformats.org/officeDocument/2006/relationships/customXml" Target="../ink/ink3191.xml"/><Relationship Id="rId486" Type="http://schemas.openxmlformats.org/officeDocument/2006/relationships/customXml" Target="../ink/ink3212.xml"/><Relationship Id="rId43" Type="http://schemas.openxmlformats.org/officeDocument/2006/relationships/image" Target="../media/image3482.png"/><Relationship Id="rId139" Type="http://schemas.openxmlformats.org/officeDocument/2006/relationships/image" Target="../media/image3530.png"/><Relationship Id="rId290" Type="http://schemas.openxmlformats.org/officeDocument/2006/relationships/customXml" Target="../ink/ink3114.xml"/><Relationship Id="rId304" Type="http://schemas.openxmlformats.org/officeDocument/2006/relationships/customXml" Target="../ink/ink3121.xml"/><Relationship Id="rId346" Type="http://schemas.openxmlformats.org/officeDocument/2006/relationships/customXml" Target="../ink/ink3142.xml"/><Relationship Id="rId388" Type="http://schemas.openxmlformats.org/officeDocument/2006/relationships/customXml" Target="../ink/ink3163.xml"/><Relationship Id="rId85" Type="http://schemas.openxmlformats.org/officeDocument/2006/relationships/image" Target="../media/image3503.png"/><Relationship Id="rId150" Type="http://schemas.openxmlformats.org/officeDocument/2006/relationships/customXml" Target="../ink/ink3044.xml"/><Relationship Id="rId192" Type="http://schemas.openxmlformats.org/officeDocument/2006/relationships/customXml" Target="../ink/ink3065.xml"/><Relationship Id="rId206" Type="http://schemas.openxmlformats.org/officeDocument/2006/relationships/customXml" Target="../ink/ink3072.xml"/><Relationship Id="rId413" Type="http://schemas.openxmlformats.org/officeDocument/2006/relationships/image" Target="../media/image3667.png"/><Relationship Id="rId248" Type="http://schemas.openxmlformats.org/officeDocument/2006/relationships/customXml" Target="../ink/ink3093.xml"/><Relationship Id="rId455" Type="http://schemas.openxmlformats.org/officeDocument/2006/relationships/image" Target="../media/image3688.png"/><Relationship Id="rId497" Type="http://schemas.openxmlformats.org/officeDocument/2006/relationships/image" Target="../media/image3709.png"/><Relationship Id="rId12" Type="http://schemas.openxmlformats.org/officeDocument/2006/relationships/customXml" Target="../ink/ink2975.xml"/><Relationship Id="rId108" Type="http://schemas.openxmlformats.org/officeDocument/2006/relationships/customXml" Target="../ink/ink3023.xml"/><Relationship Id="rId315" Type="http://schemas.openxmlformats.org/officeDocument/2006/relationships/image" Target="../media/image3618.png"/><Relationship Id="rId357" Type="http://schemas.openxmlformats.org/officeDocument/2006/relationships/image" Target="../media/image3639.png"/><Relationship Id="rId54" Type="http://schemas.openxmlformats.org/officeDocument/2006/relationships/customXml" Target="../ink/ink2996.xml"/><Relationship Id="rId96" Type="http://schemas.openxmlformats.org/officeDocument/2006/relationships/customXml" Target="../ink/ink3017.xml"/><Relationship Id="rId161" Type="http://schemas.openxmlformats.org/officeDocument/2006/relationships/image" Target="../media/image3541.png"/><Relationship Id="rId217" Type="http://schemas.openxmlformats.org/officeDocument/2006/relationships/image" Target="../media/image3569.png"/><Relationship Id="rId399" Type="http://schemas.openxmlformats.org/officeDocument/2006/relationships/image" Target="../media/image3660.png"/><Relationship Id="rId259" Type="http://schemas.openxmlformats.org/officeDocument/2006/relationships/image" Target="../media/image3590.png"/><Relationship Id="rId424" Type="http://schemas.openxmlformats.org/officeDocument/2006/relationships/customXml" Target="../ink/ink3181.xml"/><Relationship Id="rId466" Type="http://schemas.openxmlformats.org/officeDocument/2006/relationships/customXml" Target="../ink/ink3202.xml"/><Relationship Id="rId23" Type="http://schemas.openxmlformats.org/officeDocument/2006/relationships/image" Target="../media/image3472.png"/><Relationship Id="rId119" Type="http://schemas.openxmlformats.org/officeDocument/2006/relationships/image" Target="../media/image3520.png"/><Relationship Id="rId270" Type="http://schemas.openxmlformats.org/officeDocument/2006/relationships/customXml" Target="../ink/ink3104.xml"/><Relationship Id="rId326" Type="http://schemas.openxmlformats.org/officeDocument/2006/relationships/customXml" Target="../ink/ink3132.xml"/><Relationship Id="rId65" Type="http://schemas.openxmlformats.org/officeDocument/2006/relationships/image" Target="../media/image3493.png"/><Relationship Id="rId130" Type="http://schemas.openxmlformats.org/officeDocument/2006/relationships/customXml" Target="../ink/ink3034.xml"/><Relationship Id="rId368" Type="http://schemas.openxmlformats.org/officeDocument/2006/relationships/customXml" Target="../ink/ink3153.xml"/><Relationship Id="rId172" Type="http://schemas.openxmlformats.org/officeDocument/2006/relationships/customXml" Target="../ink/ink3055.xml"/><Relationship Id="rId228" Type="http://schemas.openxmlformats.org/officeDocument/2006/relationships/customXml" Target="../ink/ink3083.xml"/><Relationship Id="rId435" Type="http://schemas.openxmlformats.org/officeDocument/2006/relationships/image" Target="../media/image3678.png"/><Relationship Id="rId477" Type="http://schemas.openxmlformats.org/officeDocument/2006/relationships/image" Target="../media/image3699.png"/><Relationship Id="rId281" Type="http://schemas.openxmlformats.org/officeDocument/2006/relationships/image" Target="../media/image3601.png"/><Relationship Id="rId337" Type="http://schemas.openxmlformats.org/officeDocument/2006/relationships/image" Target="../media/image3629.png"/><Relationship Id="rId34" Type="http://schemas.openxmlformats.org/officeDocument/2006/relationships/customXml" Target="../ink/ink2986.xml"/><Relationship Id="rId76" Type="http://schemas.openxmlformats.org/officeDocument/2006/relationships/customXml" Target="../ink/ink3007.xml"/><Relationship Id="rId141" Type="http://schemas.openxmlformats.org/officeDocument/2006/relationships/image" Target="../media/image3531.png"/><Relationship Id="rId379" Type="http://schemas.openxmlformats.org/officeDocument/2006/relationships/image" Target="../media/image3650.png"/><Relationship Id="rId7" Type="http://schemas.openxmlformats.org/officeDocument/2006/relationships/image" Target="../media/image3464.png"/><Relationship Id="rId183" Type="http://schemas.openxmlformats.org/officeDocument/2006/relationships/image" Target="../media/image3552.png"/><Relationship Id="rId239" Type="http://schemas.openxmlformats.org/officeDocument/2006/relationships/image" Target="../media/image3580.png"/><Relationship Id="rId390" Type="http://schemas.openxmlformats.org/officeDocument/2006/relationships/customXml" Target="../ink/ink3164.xml"/><Relationship Id="rId404" Type="http://schemas.openxmlformats.org/officeDocument/2006/relationships/customXml" Target="../ink/ink3171.xml"/><Relationship Id="rId446" Type="http://schemas.openxmlformats.org/officeDocument/2006/relationships/customXml" Target="../ink/ink3192.xml"/><Relationship Id="rId250" Type="http://schemas.openxmlformats.org/officeDocument/2006/relationships/customXml" Target="../ink/ink3094.xml"/><Relationship Id="rId292" Type="http://schemas.openxmlformats.org/officeDocument/2006/relationships/customXml" Target="../ink/ink3115.xml"/><Relationship Id="rId306" Type="http://schemas.openxmlformats.org/officeDocument/2006/relationships/customXml" Target="../ink/ink3122.xml"/><Relationship Id="rId488" Type="http://schemas.openxmlformats.org/officeDocument/2006/relationships/customXml" Target="../ink/ink3213.xml"/><Relationship Id="rId45" Type="http://schemas.openxmlformats.org/officeDocument/2006/relationships/image" Target="../media/image3483.png"/><Relationship Id="rId87" Type="http://schemas.openxmlformats.org/officeDocument/2006/relationships/image" Target="../media/image3504.png"/><Relationship Id="rId110" Type="http://schemas.openxmlformats.org/officeDocument/2006/relationships/customXml" Target="../ink/ink3024.xml"/><Relationship Id="rId348" Type="http://schemas.openxmlformats.org/officeDocument/2006/relationships/customXml" Target="../ink/ink3143.xml"/><Relationship Id="rId152" Type="http://schemas.openxmlformats.org/officeDocument/2006/relationships/customXml" Target="../ink/ink3045.xml"/><Relationship Id="rId194" Type="http://schemas.openxmlformats.org/officeDocument/2006/relationships/customXml" Target="../ink/ink3066.xml"/><Relationship Id="rId208" Type="http://schemas.openxmlformats.org/officeDocument/2006/relationships/customXml" Target="../ink/ink3073.xml"/><Relationship Id="rId415" Type="http://schemas.openxmlformats.org/officeDocument/2006/relationships/image" Target="../media/image3668.png"/><Relationship Id="rId457" Type="http://schemas.openxmlformats.org/officeDocument/2006/relationships/image" Target="../media/image3689.png"/><Relationship Id="rId261" Type="http://schemas.openxmlformats.org/officeDocument/2006/relationships/image" Target="../media/image3591.png"/><Relationship Id="rId499" Type="http://schemas.openxmlformats.org/officeDocument/2006/relationships/image" Target="../media/image3710.png"/><Relationship Id="rId14" Type="http://schemas.openxmlformats.org/officeDocument/2006/relationships/customXml" Target="../ink/ink2976.xml"/><Relationship Id="rId56" Type="http://schemas.openxmlformats.org/officeDocument/2006/relationships/customXml" Target="../ink/ink2997.xml"/><Relationship Id="rId317" Type="http://schemas.openxmlformats.org/officeDocument/2006/relationships/image" Target="../media/image3619.png"/><Relationship Id="rId359" Type="http://schemas.openxmlformats.org/officeDocument/2006/relationships/image" Target="../media/image3640.png"/><Relationship Id="rId98" Type="http://schemas.openxmlformats.org/officeDocument/2006/relationships/customXml" Target="../ink/ink3018.xml"/><Relationship Id="rId121" Type="http://schemas.openxmlformats.org/officeDocument/2006/relationships/image" Target="../media/image3521.png"/><Relationship Id="rId163" Type="http://schemas.openxmlformats.org/officeDocument/2006/relationships/image" Target="../media/image3542.png"/><Relationship Id="rId219" Type="http://schemas.openxmlformats.org/officeDocument/2006/relationships/image" Target="../media/image3570.png"/><Relationship Id="rId370" Type="http://schemas.openxmlformats.org/officeDocument/2006/relationships/customXml" Target="../ink/ink3154.xml"/><Relationship Id="rId426" Type="http://schemas.openxmlformats.org/officeDocument/2006/relationships/customXml" Target="../ink/ink3182.xml"/><Relationship Id="rId230" Type="http://schemas.openxmlformats.org/officeDocument/2006/relationships/customXml" Target="../ink/ink3084.xml"/><Relationship Id="rId468" Type="http://schemas.openxmlformats.org/officeDocument/2006/relationships/customXml" Target="../ink/ink3203.xml"/><Relationship Id="rId25" Type="http://schemas.openxmlformats.org/officeDocument/2006/relationships/image" Target="../media/image3473.png"/><Relationship Id="rId67" Type="http://schemas.openxmlformats.org/officeDocument/2006/relationships/image" Target="../media/image3494.png"/><Relationship Id="rId272" Type="http://schemas.openxmlformats.org/officeDocument/2006/relationships/customXml" Target="../ink/ink3105.xml"/><Relationship Id="rId328" Type="http://schemas.openxmlformats.org/officeDocument/2006/relationships/customXml" Target="../ink/ink3133.xml"/><Relationship Id="rId132" Type="http://schemas.openxmlformats.org/officeDocument/2006/relationships/customXml" Target="../ink/ink3035.xml"/><Relationship Id="rId174" Type="http://schemas.openxmlformats.org/officeDocument/2006/relationships/customXml" Target="../ink/ink3056.xml"/><Relationship Id="rId381" Type="http://schemas.openxmlformats.org/officeDocument/2006/relationships/image" Target="../media/image3651.png"/><Relationship Id="rId241" Type="http://schemas.openxmlformats.org/officeDocument/2006/relationships/image" Target="../media/image3581.png"/><Relationship Id="rId437" Type="http://schemas.openxmlformats.org/officeDocument/2006/relationships/image" Target="../media/image3679.png"/><Relationship Id="rId479" Type="http://schemas.openxmlformats.org/officeDocument/2006/relationships/image" Target="../media/image3700.png"/><Relationship Id="rId36" Type="http://schemas.openxmlformats.org/officeDocument/2006/relationships/customXml" Target="../ink/ink2987.xml"/><Relationship Id="rId283" Type="http://schemas.openxmlformats.org/officeDocument/2006/relationships/image" Target="../media/image3602.png"/><Relationship Id="rId339" Type="http://schemas.openxmlformats.org/officeDocument/2006/relationships/image" Target="../media/image3630.png"/><Relationship Id="rId490" Type="http://schemas.openxmlformats.org/officeDocument/2006/relationships/customXml" Target="../ink/ink3214.xml"/><Relationship Id="rId78" Type="http://schemas.openxmlformats.org/officeDocument/2006/relationships/customXml" Target="../ink/ink3008.xml"/><Relationship Id="rId101" Type="http://schemas.openxmlformats.org/officeDocument/2006/relationships/image" Target="../media/image3511.png"/><Relationship Id="rId143" Type="http://schemas.openxmlformats.org/officeDocument/2006/relationships/image" Target="../media/image3532.png"/><Relationship Id="rId185" Type="http://schemas.openxmlformats.org/officeDocument/2006/relationships/image" Target="../media/image3553.png"/><Relationship Id="rId350" Type="http://schemas.openxmlformats.org/officeDocument/2006/relationships/customXml" Target="../ink/ink3144.xml"/><Relationship Id="rId406" Type="http://schemas.openxmlformats.org/officeDocument/2006/relationships/customXml" Target="../ink/ink3172.xml"/><Relationship Id="rId9" Type="http://schemas.openxmlformats.org/officeDocument/2006/relationships/image" Target="../media/image3465.png"/><Relationship Id="rId210" Type="http://schemas.openxmlformats.org/officeDocument/2006/relationships/customXml" Target="../ink/ink3074.xml"/><Relationship Id="rId392" Type="http://schemas.openxmlformats.org/officeDocument/2006/relationships/customXml" Target="../ink/ink3165.xml"/><Relationship Id="rId448" Type="http://schemas.openxmlformats.org/officeDocument/2006/relationships/customXml" Target="../ink/ink3193.xml"/><Relationship Id="rId252" Type="http://schemas.openxmlformats.org/officeDocument/2006/relationships/customXml" Target="../ink/ink3095.xml"/><Relationship Id="rId294" Type="http://schemas.openxmlformats.org/officeDocument/2006/relationships/customXml" Target="../ink/ink3116.xml"/><Relationship Id="rId308" Type="http://schemas.openxmlformats.org/officeDocument/2006/relationships/customXml" Target="../ink/ink3123.xml"/><Relationship Id="rId47" Type="http://schemas.openxmlformats.org/officeDocument/2006/relationships/image" Target="../media/image3484.png"/><Relationship Id="rId89" Type="http://schemas.openxmlformats.org/officeDocument/2006/relationships/image" Target="../media/image3505.png"/><Relationship Id="rId112" Type="http://schemas.openxmlformats.org/officeDocument/2006/relationships/customXml" Target="../ink/ink3025.xml"/><Relationship Id="rId154" Type="http://schemas.openxmlformats.org/officeDocument/2006/relationships/customXml" Target="../ink/ink3046.xml"/><Relationship Id="rId361" Type="http://schemas.openxmlformats.org/officeDocument/2006/relationships/image" Target="../media/image3641.png"/><Relationship Id="rId196" Type="http://schemas.openxmlformats.org/officeDocument/2006/relationships/customXml" Target="../ink/ink3067.xml"/><Relationship Id="rId417" Type="http://schemas.openxmlformats.org/officeDocument/2006/relationships/image" Target="../media/image3669.png"/><Relationship Id="rId459" Type="http://schemas.openxmlformats.org/officeDocument/2006/relationships/image" Target="../media/image3690.png"/><Relationship Id="rId16" Type="http://schemas.openxmlformats.org/officeDocument/2006/relationships/customXml" Target="../ink/ink2977.xml"/><Relationship Id="rId221" Type="http://schemas.openxmlformats.org/officeDocument/2006/relationships/image" Target="../media/image3571.png"/><Relationship Id="rId263" Type="http://schemas.openxmlformats.org/officeDocument/2006/relationships/image" Target="../media/image3592.png"/><Relationship Id="rId319" Type="http://schemas.openxmlformats.org/officeDocument/2006/relationships/image" Target="../media/image3620.png"/><Relationship Id="rId470" Type="http://schemas.openxmlformats.org/officeDocument/2006/relationships/customXml" Target="../ink/ink3204.xml"/><Relationship Id="rId58" Type="http://schemas.openxmlformats.org/officeDocument/2006/relationships/customXml" Target="../ink/ink2998.xml"/><Relationship Id="rId123" Type="http://schemas.openxmlformats.org/officeDocument/2006/relationships/image" Target="../media/image3522.png"/><Relationship Id="rId330" Type="http://schemas.openxmlformats.org/officeDocument/2006/relationships/customXml" Target="../ink/ink3134.xml"/><Relationship Id="rId165" Type="http://schemas.openxmlformats.org/officeDocument/2006/relationships/image" Target="../media/image3543.png"/><Relationship Id="rId372" Type="http://schemas.openxmlformats.org/officeDocument/2006/relationships/customXml" Target="../ink/ink3155.xml"/><Relationship Id="rId428" Type="http://schemas.openxmlformats.org/officeDocument/2006/relationships/customXml" Target="../ink/ink3183.xml"/><Relationship Id="rId232" Type="http://schemas.openxmlformats.org/officeDocument/2006/relationships/customXml" Target="../ink/ink3085.xml"/><Relationship Id="rId274" Type="http://schemas.openxmlformats.org/officeDocument/2006/relationships/customXml" Target="../ink/ink3106.xml"/><Relationship Id="rId481" Type="http://schemas.openxmlformats.org/officeDocument/2006/relationships/image" Target="../media/image3701.png"/><Relationship Id="rId27" Type="http://schemas.openxmlformats.org/officeDocument/2006/relationships/image" Target="../media/image3474.png"/><Relationship Id="rId69" Type="http://schemas.openxmlformats.org/officeDocument/2006/relationships/image" Target="../media/image3495.png"/><Relationship Id="rId134" Type="http://schemas.openxmlformats.org/officeDocument/2006/relationships/customXml" Target="../ink/ink3036.xml"/><Relationship Id="rId80" Type="http://schemas.openxmlformats.org/officeDocument/2006/relationships/customXml" Target="../ink/ink3009.xml"/><Relationship Id="rId176" Type="http://schemas.openxmlformats.org/officeDocument/2006/relationships/customXml" Target="../ink/ink3057.xml"/><Relationship Id="rId341" Type="http://schemas.openxmlformats.org/officeDocument/2006/relationships/image" Target="../media/image3631.png"/><Relationship Id="rId383" Type="http://schemas.openxmlformats.org/officeDocument/2006/relationships/image" Target="../media/image3652.png"/><Relationship Id="rId439" Type="http://schemas.openxmlformats.org/officeDocument/2006/relationships/image" Target="../media/image3680.png"/><Relationship Id="rId201" Type="http://schemas.openxmlformats.org/officeDocument/2006/relationships/image" Target="../media/image3561.png"/><Relationship Id="rId243" Type="http://schemas.openxmlformats.org/officeDocument/2006/relationships/image" Target="../media/image3582.png"/><Relationship Id="rId285" Type="http://schemas.openxmlformats.org/officeDocument/2006/relationships/image" Target="../media/image3603.png"/><Relationship Id="rId450" Type="http://schemas.openxmlformats.org/officeDocument/2006/relationships/customXml" Target="../ink/ink3194.xml"/><Relationship Id="rId38" Type="http://schemas.openxmlformats.org/officeDocument/2006/relationships/customXml" Target="../ink/ink2988.xml"/><Relationship Id="rId103" Type="http://schemas.openxmlformats.org/officeDocument/2006/relationships/image" Target="../media/image3512.png"/><Relationship Id="rId310" Type="http://schemas.openxmlformats.org/officeDocument/2006/relationships/customXml" Target="../ink/ink3124.xml"/><Relationship Id="rId492" Type="http://schemas.openxmlformats.org/officeDocument/2006/relationships/customXml" Target="../ink/ink3215.xml"/><Relationship Id="rId91" Type="http://schemas.openxmlformats.org/officeDocument/2006/relationships/image" Target="../media/image3506.png"/><Relationship Id="rId145" Type="http://schemas.openxmlformats.org/officeDocument/2006/relationships/image" Target="../media/image3533.png"/><Relationship Id="rId187" Type="http://schemas.openxmlformats.org/officeDocument/2006/relationships/image" Target="../media/image3554.png"/><Relationship Id="rId352" Type="http://schemas.openxmlformats.org/officeDocument/2006/relationships/customXml" Target="../ink/ink3145.xml"/><Relationship Id="rId394" Type="http://schemas.openxmlformats.org/officeDocument/2006/relationships/customXml" Target="../ink/ink3166.xml"/><Relationship Id="rId408" Type="http://schemas.openxmlformats.org/officeDocument/2006/relationships/customXml" Target="../ink/ink3173.xml"/><Relationship Id="rId212" Type="http://schemas.openxmlformats.org/officeDocument/2006/relationships/customXml" Target="../ink/ink3075.xml"/><Relationship Id="rId254" Type="http://schemas.openxmlformats.org/officeDocument/2006/relationships/customXml" Target="../ink/ink3096.xml"/><Relationship Id="rId49" Type="http://schemas.openxmlformats.org/officeDocument/2006/relationships/image" Target="../media/image3485.png"/><Relationship Id="rId114" Type="http://schemas.openxmlformats.org/officeDocument/2006/relationships/customXml" Target="../ink/ink3026.xml"/><Relationship Id="rId296" Type="http://schemas.openxmlformats.org/officeDocument/2006/relationships/customXml" Target="../ink/ink3117.xml"/><Relationship Id="rId461" Type="http://schemas.openxmlformats.org/officeDocument/2006/relationships/image" Target="../media/image3691.png"/><Relationship Id="rId60" Type="http://schemas.openxmlformats.org/officeDocument/2006/relationships/customXml" Target="../ink/ink2999.xml"/><Relationship Id="rId156" Type="http://schemas.openxmlformats.org/officeDocument/2006/relationships/customXml" Target="../ink/ink3047.xml"/><Relationship Id="rId198" Type="http://schemas.openxmlformats.org/officeDocument/2006/relationships/customXml" Target="../ink/ink3068.xml"/><Relationship Id="rId321" Type="http://schemas.openxmlformats.org/officeDocument/2006/relationships/image" Target="../media/image3621.png"/><Relationship Id="rId363" Type="http://schemas.openxmlformats.org/officeDocument/2006/relationships/image" Target="../media/image3642.png"/><Relationship Id="rId419" Type="http://schemas.openxmlformats.org/officeDocument/2006/relationships/image" Target="../media/image3670.png"/><Relationship Id="rId223" Type="http://schemas.openxmlformats.org/officeDocument/2006/relationships/image" Target="../media/image3572.png"/><Relationship Id="rId430" Type="http://schemas.openxmlformats.org/officeDocument/2006/relationships/customXml" Target="../ink/ink3184.xml"/><Relationship Id="rId18" Type="http://schemas.openxmlformats.org/officeDocument/2006/relationships/customXml" Target="../ink/ink2978.xml"/><Relationship Id="rId265" Type="http://schemas.openxmlformats.org/officeDocument/2006/relationships/image" Target="../media/image3593.png"/><Relationship Id="rId472" Type="http://schemas.openxmlformats.org/officeDocument/2006/relationships/customXml" Target="../ink/ink3205.xml"/><Relationship Id="rId125" Type="http://schemas.openxmlformats.org/officeDocument/2006/relationships/image" Target="../media/image3523.png"/><Relationship Id="rId167" Type="http://schemas.openxmlformats.org/officeDocument/2006/relationships/image" Target="../media/image3544.png"/><Relationship Id="rId332" Type="http://schemas.openxmlformats.org/officeDocument/2006/relationships/customXml" Target="../ink/ink3135.xml"/><Relationship Id="rId374" Type="http://schemas.openxmlformats.org/officeDocument/2006/relationships/customXml" Target="../ink/ink3156.xml"/><Relationship Id="rId71" Type="http://schemas.openxmlformats.org/officeDocument/2006/relationships/image" Target="../media/image3496.png"/><Relationship Id="rId234" Type="http://schemas.openxmlformats.org/officeDocument/2006/relationships/customXml" Target="../ink/ink3086.xml"/><Relationship Id="rId2" Type="http://schemas.openxmlformats.org/officeDocument/2006/relationships/customXml" Target="../ink/ink2970.xml"/><Relationship Id="rId29" Type="http://schemas.openxmlformats.org/officeDocument/2006/relationships/image" Target="../media/image3475.png"/><Relationship Id="rId276" Type="http://schemas.openxmlformats.org/officeDocument/2006/relationships/customXml" Target="../ink/ink3107.xml"/><Relationship Id="rId441" Type="http://schemas.openxmlformats.org/officeDocument/2006/relationships/image" Target="../media/image3681.png"/><Relationship Id="rId483" Type="http://schemas.openxmlformats.org/officeDocument/2006/relationships/image" Target="../media/image3702.png"/><Relationship Id="rId40" Type="http://schemas.openxmlformats.org/officeDocument/2006/relationships/customXml" Target="../ink/ink2989.xml"/><Relationship Id="rId136" Type="http://schemas.openxmlformats.org/officeDocument/2006/relationships/customXml" Target="../ink/ink3037.xml"/><Relationship Id="rId178" Type="http://schemas.openxmlformats.org/officeDocument/2006/relationships/customXml" Target="../ink/ink3058.xml"/><Relationship Id="rId301" Type="http://schemas.openxmlformats.org/officeDocument/2006/relationships/image" Target="../media/image3611.png"/><Relationship Id="rId343" Type="http://schemas.openxmlformats.org/officeDocument/2006/relationships/image" Target="../media/image3632.png"/><Relationship Id="rId82" Type="http://schemas.openxmlformats.org/officeDocument/2006/relationships/customXml" Target="../ink/ink3010.xml"/><Relationship Id="rId203" Type="http://schemas.openxmlformats.org/officeDocument/2006/relationships/image" Target="../media/image3562.png"/><Relationship Id="rId385" Type="http://schemas.openxmlformats.org/officeDocument/2006/relationships/image" Target="../media/image3653.png"/><Relationship Id="rId245" Type="http://schemas.openxmlformats.org/officeDocument/2006/relationships/image" Target="../media/image3583.png"/><Relationship Id="rId287" Type="http://schemas.openxmlformats.org/officeDocument/2006/relationships/image" Target="../media/image3604.png"/><Relationship Id="rId410" Type="http://schemas.openxmlformats.org/officeDocument/2006/relationships/customXml" Target="../ink/ink3174.xml"/><Relationship Id="rId452" Type="http://schemas.openxmlformats.org/officeDocument/2006/relationships/customXml" Target="../ink/ink3195.xml"/><Relationship Id="rId494" Type="http://schemas.openxmlformats.org/officeDocument/2006/relationships/customXml" Target="../ink/ink3216.xml"/><Relationship Id="rId105" Type="http://schemas.openxmlformats.org/officeDocument/2006/relationships/image" Target="../media/image3513.png"/><Relationship Id="rId147" Type="http://schemas.openxmlformats.org/officeDocument/2006/relationships/image" Target="../media/image3534.png"/><Relationship Id="rId312" Type="http://schemas.openxmlformats.org/officeDocument/2006/relationships/customXml" Target="../ink/ink3125.xml"/><Relationship Id="rId354" Type="http://schemas.openxmlformats.org/officeDocument/2006/relationships/customXml" Target="../ink/ink3146.xml"/><Relationship Id="rId51" Type="http://schemas.openxmlformats.org/officeDocument/2006/relationships/image" Target="../media/image3486.png"/><Relationship Id="rId93" Type="http://schemas.openxmlformats.org/officeDocument/2006/relationships/image" Target="../media/image3507.png"/><Relationship Id="rId189" Type="http://schemas.openxmlformats.org/officeDocument/2006/relationships/image" Target="../media/image3555.png"/><Relationship Id="rId396" Type="http://schemas.openxmlformats.org/officeDocument/2006/relationships/customXml" Target="../ink/ink3167.xml"/><Relationship Id="rId214" Type="http://schemas.openxmlformats.org/officeDocument/2006/relationships/customXml" Target="../ink/ink3076.xml"/><Relationship Id="rId256" Type="http://schemas.openxmlformats.org/officeDocument/2006/relationships/customXml" Target="../ink/ink3097.xml"/><Relationship Id="rId298" Type="http://schemas.openxmlformats.org/officeDocument/2006/relationships/customXml" Target="../ink/ink3118.xml"/><Relationship Id="rId421" Type="http://schemas.openxmlformats.org/officeDocument/2006/relationships/image" Target="../media/image3671.png"/><Relationship Id="rId463" Type="http://schemas.openxmlformats.org/officeDocument/2006/relationships/image" Target="../media/image3692.png"/><Relationship Id="rId116" Type="http://schemas.openxmlformats.org/officeDocument/2006/relationships/customXml" Target="../ink/ink3027.xml"/><Relationship Id="rId158" Type="http://schemas.openxmlformats.org/officeDocument/2006/relationships/customXml" Target="../ink/ink3048.xml"/><Relationship Id="rId323" Type="http://schemas.openxmlformats.org/officeDocument/2006/relationships/image" Target="../media/image3622.png"/><Relationship Id="rId20" Type="http://schemas.openxmlformats.org/officeDocument/2006/relationships/customXml" Target="../ink/ink2979.xml"/><Relationship Id="rId62" Type="http://schemas.openxmlformats.org/officeDocument/2006/relationships/customXml" Target="../ink/ink3000.xml"/><Relationship Id="rId365" Type="http://schemas.openxmlformats.org/officeDocument/2006/relationships/image" Target="../media/image3643.png"/><Relationship Id="rId225" Type="http://schemas.openxmlformats.org/officeDocument/2006/relationships/image" Target="../media/image3573.png"/><Relationship Id="rId267" Type="http://schemas.openxmlformats.org/officeDocument/2006/relationships/image" Target="../media/image3594.png"/><Relationship Id="rId432" Type="http://schemas.openxmlformats.org/officeDocument/2006/relationships/customXml" Target="../ink/ink3185.xml"/><Relationship Id="rId474" Type="http://schemas.openxmlformats.org/officeDocument/2006/relationships/customXml" Target="../ink/ink3206.xml"/><Relationship Id="rId127" Type="http://schemas.openxmlformats.org/officeDocument/2006/relationships/image" Target="../media/image3524.png"/><Relationship Id="rId10" Type="http://schemas.openxmlformats.org/officeDocument/2006/relationships/customXml" Target="../ink/ink2974.xml"/><Relationship Id="rId31" Type="http://schemas.openxmlformats.org/officeDocument/2006/relationships/image" Target="../media/image3476.png"/><Relationship Id="rId52" Type="http://schemas.openxmlformats.org/officeDocument/2006/relationships/customXml" Target="../ink/ink2995.xml"/><Relationship Id="rId73" Type="http://schemas.openxmlformats.org/officeDocument/2006/relationships/image" Target="../media/image3497.png"/><Relationship Id="rId94" Type="http://schemas.openxmlformats.org/officeDocument/2006/relationships/customXml" Target="../ink/ink3016.xml"/><Relationship Id="rId148" Type="http://schemas.openxmlformats.org/officeDocument/2006/relationships/customXml" Target="../ink/ink3043.xml"/><Relationship Id="rId169" Type="http://schemas.openxmlformats.org/officeDocument/2006/relationships/image" Target="../media/image3545.png"/><Relationship Id="rId334" Type="http://schemas.openxmlformats.org/officeDocument/2006/relationships/customXml" Target="../ink/ink3136.xml"/><Relationship Id="rId355" Type="http://schemas.openxmlformats.org/officeDocument/2006/relationships/image" Target="../media/image3638.png"/><Relationship Id="rId376" Type="http://schemas.openxmlformats.org/officeDocument/2006/relationships/customXml" Target="../ink/ink3157.xml"/><Relationship Id="rId397" Type="http://schemas.openxmlformats.org/officeDocument/2006/relationships/image" Target="../media/image3659.png"/><Relationship Id="rId4" Type="http://schemas.openxmlformats.org/officeDocument/2006/relationships/customXml" Target="../ink/ink2971.xml"/><Relationship Id="rId180" Type="http://schemas.openxmlformats.org/officeDocument/2006/relationships/customXml" Target="../ink/ink3059.xml"/><Relationship Id="rId215" Type="http://schemas.openxmlformats.org/officeDocument/2006/relationships/image" Target="../media/image3568.png"/><Relationship Id="rId236" Type="http://schemas.openxmlformats.org/officeDocument/2006/relationships/customXml" Target="../ink/ink3087.xml"/><Relationship Id="rId257" Type="http://schemas.openxmlformats.org/officeDocument/2006/relationships/image" Target="../media/image3589.png"/><Relationship Id="rId278" Type="http://schemas.openxmlformats.org/officeDocument/2006/relationships/customXml" Target="../ink/ink3108.xml"/><Relationship Id="rId401" Type="http://schemas.openxmlformats.org/officeDocument/2006/relationships/image" Target="../media/image3661.png"/><Relationship Id="rId422" Type="http://schemas.openxmlformats.org/officeDocument/2006/relationships/customXml" Target="../ink/ink3180.xml"/><Relationship Id="rId443" Type="http://schemas.openxmlformats.org/officeDocument/2006/relationships/image" Target="../media/image3682.png"/><Relationship Id="rId464" Type="http://schemas.openxmlformats.org/officeDocument/2006/relationships/customXml" Target="../ink/ink3201.xml"/><Relationship Id="rId303" Type="http://schemas.openxmlformats.org/officeDocument/2006/relationships/image" Target="../media/image3612.png"/><Relationship Id="rId485" Type="http://schemas.openxmlformats.org/officeDocument/2006/relationships/image" Target="../media/image3703.png"/><Relationship Id="rId42" Type="http://schemas.openxmlformats.org/officeDocument/2006/relationships/customXml" Target="../ink/ink2990.xml"/><Relationship Id="rId84" Type="http://schemas.openxmlformats.org/officeDocument/2006/relationships/customXml" Target="../ink/ink3011.xml"/><Relationship Id="rId138" Type="http://schemas.openxmlformats.org/officeDocument/2006/relationships/customXml" Target="../ink/ink3038.xml"/><Relationship Id="rId345" Type="http://schemas.openxmlformats.org/officeDocument/2006/relationships/image" Target="../media/image3633.png"/><Relationship Id="rId387" Type="http://schemas.openxmlformats.org/officeDocument/2006/relationships/image" Target="../media/image3654.png"/><Relationship Id="rId191" Type="http://schemas.openxmlformats.org/officeDocument/2006/relationships/image" Target="../media/image3556.png"/><Relationship Id="rId205" Type="http://schemas.openxmlformats.org/officeDocument/2006/relationships/image" Target="../media/image3563.png"/><Relationship Id="rId247" Type="http://schemas.openxmlformats.org/officeDocument/2006/relationships/image" Target="../media/image3584.png"/><Relationship Id="rId412" Type="http://schemas.openxmlformats.org/officeDocument/2006/relationships/customXml" Target="../ink/ink3175.xml"/><Relationship Id="rId107" Type="http://schemas.openxmlformats.org/officeDocument/2006/relationships/image" Target="../media/image3514.png"/><Relationship Id="rId289" Type="http://schemas.openxmlformats.org/officeDocument/2006/relationships/image" Target="../media/image3605.png"/><Relationship Id="rId454" Type="http://schemas.openxmlformats.org/officeDocument/2006/relationships/customXml" Target="../ink/ink3196.xml"/><Relationship Id="rId496" Type="http://schemas.openxmlformats.org/officeDocument/2006/relationships/customXml" Target="../ink/ink3217.xml"/><Relationship Id="rId11" Type="http://schemas.openxmlformats.org/officeDocument/2006/relationships/image" Target="../media/image3466.png"/><Relationship Id="rId53" Type="http://schemas.openxmlformats.org/officeDocument/2006/relationships/image" Target="../media/image3487.png"/><Relationship Id="rId149" Type="http://schemas.openxmlformats.org/officeDocument/2006/relationships/image" Target="../media/image3535.png"/><Relationship Id="rId314" Type="http://schemas.openxmlformats.org/officeDocument/2006/relationships/customXml" Target="../ink/ink3126.xml"/><Relationship Id="rId356" Type="http://schemas.openxmlformats.org/officeDocument/2006/relationships/customXml" Target="../ink/ink3147.xml"/><Relationship Id="rId398" Type="http://schemas.openxmlformats.org/officeDocument/2006/relationships/customXml" Target="../ink/ink3168.xml"/><Relationship Id="rId95" Type="http://schemas.openxmlformats.org/officeDocument/2006/relationships/image" Target="../media/image3508.png"/><Relationship Id="rId160" Type="http://schemas.openxmlformats.org/officeDocument/2006/relationships/customXml" Target="../ink/ink3049.xml"/><Relationship Id="rId216" Type="http://schemas.openxmlformats.org/officeDocument/2006/relationships/customXml" Target="../ink/ink3077.xml"/><Relationship Id="rId423" Type="http://schemas.openxmlformats.org/officeDocument/2006/relationships/image" Target="../media/image3672.png"/><Relationship Id="rId258" Type="http://schemas.openxmlformats.org/officeDocument/2006/relationships/customXml" Target="../ink/ink3098.xml"/><Relationship Id="rId465" Type="http://schemas.openxmlformats.org/officeDocument/2006/relationships/image" Target="../media/image3693.png"/><Relationship Id="rId22" Type="http://schemas.openxmlformats.org/officeDocument/2006/relationships/customXml" Target="../ink/ink2980.xml"/><Relationship Id="rId64" Type="http://schemas.openxmlformats.org/officeDocument/2006/relationships/customXml" Target="../ink/ink3001.xml"/><Relationship Id="rId118" Type="http://schemas.openxmlformats.org/officeDocument/2006/relationships/customXml" Target="../ink/ink3028.xml"/><Relationship Id="rId325" Type="http://schemas.openxmlformats.org/officeDocument/2006/relationships/image" Target="../media/image3623.png"/><Relationship Id="rId367" Type="http://schemas.openxmlformats.org/officeDocument/2006/relationships/image" Target="../media/image3644.png"/><Relationship Id="rId171" Type="http://schemas.openxmlformats.org/officeDocument/2006/relationships/image" Target="../media/image3546.png"/><Relationship Id="rId227" Type="http://schemas.openxmlformats.org/officeDocument/2006/relationships/image" Target="../media/image3574.png"/><Relationship Id="rId269" Type="http://schemas.openxmlformats.org/officeDocument/2006/relationships/image" Target="../media/image3595.png"/><Relationship Id="rId434" Type="http://schemas.openxmlformats.org/officeDocument/2006/relationships/customXml" Target="../ink/ink3186.xml"/><Relationship Id="rId476" Type="http://schemas.openxmlformats.org/officeDocument/2006/relationships/customXml" Target="../ink/ink3207.xml"/><Relationship Id="rId33" Type="http://schemas.openxmlformats.org/officeDocument/2006/relationships/image" Target="../media/image3477.png"/><Relationship Id="rId129" Type="http://schemas.openxmlformats.org/officeDocument/2006/relationships/image" Target="../media/image3525.png"/><Relationship Id="rId280" Type="http://schemas.openxmlformats.org/officeDocument/2006/relationships/customXml" Target="../ink/ink3109.xml"/><Relationship Id="rId336" Type="http://schemas.openxmlformats.org/officeDocument/2006/relationships/customXml" Target="../ink/ink3137.xml"/><Relationship Id="rId501" Type="http://schemas.openxmlformats.org/officeDocument/2006/relationships/image" Target="../media/image3711.png"/><Relationship Id="rId75" Type="http://schemas.openxmlformats.org/officeDocument/2006/relationships/image" Target="../media/image3498.png"/><Relationship Id="rId140" Type="http://schemas.openxmlformats.org/officeDocument/2006/relationships/customXml" Target="../ink/ink3039.xml"/><Relationship Id="rId182" Type="http://schemas.openxmlformats.org/officeDocument/2006/relationships/customXml" Target="../ink/ink3060.xml"/><Relationship Id="rId378" Type="http://schemas.openxmlformats.org/officeDocument/2006/relationships/customXml" Target="../ink/ink3158.xml"/><Relationship Id="rId403" Type="http://schemas.openxmlformats.org/officeDocument/2006/relationships/image" Target="../media/image3662.png"/><Relationship Id="rId6" Type="http://schemas.openxmlformats.org/officeDocument/2006/relationships/customXml" Target="../ink/ink2972.xml"/><Relationship Id="rId238" Type="http://schemas.openxmlformats.org/officeDocument/2006/relationships/customXml" Target="../ink/ink3088.xml"/><Relationship Id="rId445" Type="http://schemas.openxmlformats.org/officeDocument/2006/relationships/image" Target="../media/image3683.png"/><Relationship Id="rId487" Type="http://schemas.openxmlformats.org/officeDocument/2006/relationships/image" Target="../media/image3704.png"/><Relationship Id="rId291" Type="http://schemas.openxmlformats.org/officeDocument/2006/relationships/image" Target="../media/image3606.png"/><Relationship Id="rId305" Type="http://schemas.openxmlformats.org/officeDocument/2006/relationships/image" Target="../media/image3613.png"/><Relationship Id="rId347" Type="http://schemas.openxmlformats.org/officeDocument/2006/relationships/image" Target="../media/image3634.png"/><Relationship Id="rId44" Type="http://schemas.openxmlformats.org/officeDocument/2006/relationships/customXml" Target="../ink/ink2991.xml"/><Relationship Id="rId86" Type="http://schemas.openxmlformats.org/officeDocument/2006/relationships/customXml" Target="../ink/ink3012.xml"/><Relationship Id="rId151" Type="http://schemas.openxmlformats.org/officeDocument/2006/relationships/image" Target="../media/image3536.png"/><Relationship Id="rId389" Type="http://schemas.openxmlformats.org/officeDocument/2006/relationships/image" Target="../media/image3655.png"/><Relationship Id="rId193" Type="http://schemas.openxmlformats.org/officeDocument/2006/relationships/image" Target="../media/image3557.png"/><Relationship Id="rId207" Type="http://schemas.openxmlformats.org/officeDocument/2006/relationships/image" Target="../media/image3564.png"/><Relationship Id="rId249" Type="http://schemas.openxmlformats.org/officeDocument/2006/relationships/image" Target="../media/image3585.png"/><Relationship Id="rId414" Type="http://schemas.openxmlformats.org/officeDocument/2006/relationships/customXml" Target="../ink/ink3176.xml"/><Relationship Id="rId456" Type="http://schemas.openxmlformats.org/officeDocument/2006/relationships/customXml" Target="../ink/ink3197.xml"/><Relationship Id="rId498" Type="http://schemas.openxmlformats.org/officeDocument/2006/relationships/customXml" Target="../ink/ink3218.xml"/><Relationship Id="rId13" Type="http://schemas.openxmlformats.org/officeDocument/2006/relationships/image" Target="../media/image3467.png"/><Relationship Id="rId109" Type="http://schemas.openxmlformats.org/officeDocument/2006/relationships/image" Target="../media/image3515.png"/><Relationship Id="rId260" Type="http://schemas.openxmlformats.org/officeDocument/2006/relationships/customXml" Target="../ink/ink3099.xml"/><Relationship Id="rId316" Type="http://schemas.openxmlformats.org/officeDocument/2006/relationships/customXml" Target="../ink/ink3127.xml"/><Relationship Id="rId55" Type="http://schemas.openxmlformats.org/officeDocument/2006/relationships/image" Target="../media/image3488.png"/><Relationship Id="rId97" Type="http://schemas.openxmlformats.org/officeDocument/2006/relationships/image" Target="../media/image3509.png"/><Relationship Id="rId120" Type="http://schemas.openxmlformats.org/officeDocument/2006/relationships/customXml" Target="../ink/ink3029.xml"/><Relationship Id="rId358" Type="http://schemas.openxmlformats.org/officeDocument/2006/relationships/customXml" Target="../ink/ink3148.xml"/><Relationship Id="rId162" Type="http://schemas.openxmlformats.org/officeDocument/2006/relationships/customXml" Target="../ink/ink3050.xml"/><Relationship Id="rId218" Type="http://schemas.openxmlformats.org/officeDocument/2006/relationships/customXml" Target="../ink/ink3078.xml"/><Relationship Id="rId425" Type="http://schemas.openxmlformats.org/officeDocument/2006/relationships/image" Target="../media/image3673.png"/><Relationship Id="rId467" Type="http://schemas.openxmlformats.org/officeDocument/2006/relationships/image" Target="../media/image3694.png"/><Relationship Id="rId271" Type="http://schemas.openxmlformats.org/officeDocument/2006/relationships/image" Target="../media/image3596.png"/><Relationship Id="rId24" Type="http://schemas.openxmlformats.org/officeDocument/2006/relationships/customXml" Target="../ink/ink2981.xml"/><Relationship Id="rId66" Type="http://schemas.openxmlformats.org/officeDocument/2006/relationships/customXml" Target="../ink/ink3002.xml"/><Relationship Id="rId131" Type="http://schemas.openxmlformats.org/officeDocument/2006/relationships/image" Target="../media/image3526.png"/><Relationship Id="rId327" Type="http://schemas.openxmlformats.org/officeDocument/2006/relationships/image" Target="../media/image3624.png"/><Relationship Id="rId369" Type="http://schemas.openxmlformats.org/officeDocument/2006/relationships/image" Target="../media/image3645.png"/><Relationship Id="rId173" Type="http://schemas.openxmlformats.org/officeDocument/2006/relationships/image" Target="../media/image3547.png"/><Relationship Id="rId229" Type="http://schemas.openxmlformats.org/officeDocument/2006/relationships/image" Target="../media/image3575.png"/><Relationship Id="rId380" Type="http://schemas.openxmlformats.org/officeDocument/2006/relationships/customXml" Target="../ink/ink3159.xml"/><Relationship Id="rId436" Type="http://schemas.openxmlformats.org/officeDocument/2006/relationships/customXml" Target="../ink/ink3187.xml"/><Relationship Id="rId240" Type="http://schemas.openxmlformats.org/officeDocument/2006/relationships/customXml" Target="../ink/ink3089.xml"/><Relationship Id="rId478" Type="http://schemas.openxmlformats.org/officeDocument/2006/relationships/customXml" Target="../ink/ink3208.xml"/><Relationship Id="rId35" Type="http://schemas.openxmlformats.org/officeDocument/2006/relationships/image" Target="../media/image3478.png"/><Relationship Id="rId77" Type="http://schemas.openxmlformats.org/officeDocument/2006/relationships/image" Target="../media/image3499.png"/><Relationship Id="rId100" Type="http://schemas.openxmlformats.org/officeDocument/2006/relationships/customXml" Target="../ink/ink3019.xml"/><Relationship Id="rId282" Type="http://schemas.openxmlformats.org/officeDocument/2006/relationships/customXml" Target="../ink/ink3110.xml"/><Relationship Id="rId338" Type="http://schemas.openxmlformats.org/officeDocument/2006/relationships/customXml" Target="../ink/ink3138.xml"/><Relationship Id="rId8" Type="http://schemas.openxmlformats.org/officeDocument/2006/relationships/customXml" Target="../ink/ink2973.xml"/><Relationship Id="rId142" Type="http://schemas.openxmlformats.org/officeDocument/2006/relationships/customXml" Target="../ink/ink3040.xml"/><Relationship Id="rId184" Type="http://schemas.openxmlformats.org/officeDocument/2006/relationships/customXml" Target="../ink/ink3061.xml"/><Relationship Id="rId391" Type="http://schemas.openxmlformats.org/officeDocument/2006/relationships/image" Target="../media/image3656.png"/><Relationship Id="rId405" Type="http://schemas.openxmlformats.org/officeDocument/2006/relationships/image" Target="../media/image3663.png"/><Relationship Id="rId447" Type="http://schemas.openxmlformats.org/officeDocument/2006/relationships/image" Target="../media/image3684.png"/><Relationship Id="rId251" Type="http://schemas.openxmlformats.org/officeDocument/2006/relationships/image" Target="../media/image3586.png"/><Relationship Id="rId489" Type="http://schemas.openxmlformats.org/officeDocument/2006/relationships/image" Target="../media/image3705.png"/><Relationship Id="rId46" Type="http://schemas.openxmlformats.org/officeDocument/2006/relationships/customXml" Target="../ink/ink2992.xml"/><Relationship Id="rId293" Type="http://schemas.openxmlformats.org/officeDocument/2006/relationships/image" Target="../media/image3607.png"/><Relationship Id="rId307" Type="http://schemas.openxmlformats.org/officeDocument/2006/relationships/image" Target="../media/image3614.png"/><Relationship Id="rId349" Type="http://schemas.openxmlformats.org/officeDocument/2006/relationships/image" Target="../media/image3635.png"/><Relationship Id="rId88" Type="http://schemas.openxmlformats.org/officeDocument/2006/relationships/customXml" Target="../ink/ink3013.xml"/><Relationship Id="rId111" Type="http://schemas.openxmlformats.org/officeDocument/2006/relationships/image" Target="../media/image3516.png"/><Relationship Id="rId153" Type="http://schemas.openxmlformats.org/officeDocument/2006/relationships/image" Target="../media/image3537.png"/><Relationship Id="rId195" Type="http://schemas.openxmlformats.org/officeDocument/2006/relationships/image" Target="../media/image3558.png"/><Relationship Id="rId209" Type="http://schemas.openxmlformats.org/officeDocument/2006/relationships/image" Target="../media/image3565.png"/><Relationship Id="rId360" Type="http://schemas.openxmlformats.org/officeDocument/2006/relationships/customXml" Target="../ink/ink3149.xml"/><Relationship Id="rId416" Type="http://schemas.openxmlformats.org/officeDocument/2006/relationships/customXml" Target="../ink/ink3177.xml"/><Relationship Id="rId220" Type="http://schemas.openxmlformats.org/officeDocument/2006/relationships/customXml" Target="../ink/ink3079.xml"/><Relationship Id="rId458" Type="http://schemas.openxmlformats.org/officeDocument/2006/relationships/customXml" Target="../ink/ink3198.xml"/><Relationship Id="rId15" Type="http://schemas.openxmlformats.org/officeDocument/2006/relationships/image" Target="../media/image3468.png"/><Relationship Id="rId57" Type="http://schemas.openxmlformats.org/officeDocument/2006/relationships/image" Target="../media/image3489.png"/><Relationship Id="rId262" Type="http://schemas.openxmlformats.org/officeDocument/2006/relationships/customXml" Target="../ink/ink3100.xml"/><Relationship Id="rId318" Type="http://schemas.openxmlformats.org/officeDocument/2006/relationships/customXml" Target="../ink/ink3128.xml"/><Relationship Id="rId99" Type="http://schemas.openxmlformats.org/officeDocument/2006/relationships/image" Target="../media/image3510.png"/><Relationship Id="rId122" Type="http://schemas.openxmlformats.org/officeDocument/2006/relationships/customXml" Target="../ink/ink3030.xml"/><Relationship Id="rId164" Type="http://schemas.openxmlformats.org/officeDocument/2006/relationships/customXml" Target="../ink/ink3051.xml"/><Relationship Id="rId371" Type="http://schemas.openxmlformats.org/officeDocument/2006/relationships/image" Target="../media/image3646.png"/><Relationship Id="rId427" Type="http://schemas.openxmlformats.org/officeDocument/2006/relationships/image" Target="../media/image3674.png"/><Relationship Id="rId469" Type="http://schemas.openxmlformats.org/officeDocument/2006/relationships/image" Target="../media/image3695.png"/><Relationship Id="rId26" Type="http://schemas.openxmlformats.org/officeDocument/2006/relationships/customXml" Target="../ink/ink2982.xml"/><Relationship Id="rId231" Type="http://schemas.openxmlformats.org/officeDocument/2006/relationships/image" Target="../media/image3576.png"/><Relationship Id="rId273" Type="http://schemas.openxmlformats.org/officeDocument/2006/relationships/image" Target="../media/image3597.png"/><Relationship Id="rId329" Type="http://schemas.openxmlformats.org/officeDocument/2006/relationships/image" Target="../media/image3625.png"/><Relationship Id="rId480" Type="http://schemas.openxmlformats.org/officeDocument/2006/relationships/customXml" Target="../ink/ink3209.xml"/><Relationship Id="rId68" Type="http://schemas.openxmlformats.org/officeDocument/2006/relationships/customXml" Target="../ink/ink3003.xml"/><Relationship Id="rId133" Type="http://schemas.openxmlformats.org/officeDocument/2006/relationships/image" Target="../media/image3527.png"/><Relationship Id="rId175" Type="http://schemas.openxmlformats.org/officeDocument/2006/relationships/image" Target="../media/image3548.png"/><Relationship Id="rId340" Type="http://schemas.openxmlformats.org/officeDocument/2006/relationships/customXml" Target="../ink/ink3139.xml"/><Relationship Id="rId200" Type="http://schemas.openxmlformats.org/officeDocument/2006/relationships/customXml" Target="../ink/ink3069.xml"/><Relationship Id="rId382" Type="http://schemas.openxmlformats.org/officeDocument/2006/relationships/customXml" Target="../ink/ink3160.xml"/><Relationship Id="rId438" Type="http://schemas.openxmlformats.org/officeDocument/2006/relationships/customXml" Target="../ink/ink3188.xml"/><Relationship Id="rId242" Type="http://schemas.openxmlformats.org/officeDocument/2006/relationships/customXml" Target="../ink/ink3090.xml"/><Relationship Id="rId284" Type="http://schemas.openxmlformats.org/officeDocument/2006/relationships/customXml" Target="../ink/ink3111.xml"/><Relationship Id="rId491" Type="http://schemas.openxmlformats.org/officeDocument/2006/relationships/image" Target="../media/image3706.png"/><Relationship Id="rId37" Type="http://schemas.openxmlformats.org/officeDocument/2006/relationships/image" Target="../media/image3479.png"/><Relationship Id="rId79" Type="http://schemas.openxmlformats.org/officeDocument/2006/relationships/image" Target="../media/image3500.png"/><Relationship Id="rId102" Type="http://schemas.openxmlformats.org/officeDocument/2006/relationships/customXml" Target="../ink/ink3020.xml"/><Relationship Id="rId144" Type="http://schemas.openxmlformats.org/officeDocument/2006/relationships/customXml" Target="../ink/ink3041.xml"/><Relationship Id="rId90" Type="http://schemas.openxmlformats.org/officeDocument/2006/relationships/customXml" Target="../ink/ink3014.xml"/><Relationship Id="rId186" Type="http://schemas.openxmlformats.org/officeDocument/2006/relationships/customXml" Target="../ink/ink3062.xml"/><Relationship Id="rId351" Type="http://schemas.openxmlformats.org/officeDocument/2006/relationships/image" Target="../media/image3636.png"/><Relationship Id="rId393" Type="http://schemas.openxmlformats.org/officeDocument/2006/relationships/image" Target="../media/image3657.png"/><Relationship Id="rId407" Type="http://schemas.openxmlformats.org/officeDocument/2006/relationships/image" Target="../media/image3664.png"/><Relationship Id="rId449" Type="http://schemas.openxmlformats.org/officeDocument/2006/relationships/image" Target="../media/image3685.png"/><Relationship Id="rId211" Type="http://schemas.openxmlformats.org/officeDocument/2006/relationships/image" Target="../media/image3566.png"/><Relationship Id="rId253" Type="http://schemas.openxmlformats.org/officeDocument/2006/relationships/image" Target="../media/image3587.png"/><Relationship Id="rId295" Type="http://schemas.openxmlformats.org/officeDocument/2006/relationships/image" Target="../media/image3608.png"/><Relationship Id="rId309" Type="http://schemas.openxmlformats.org/officeDocument/2006/relationships/image" Target="../media/image3615.png"/><Relationship Id="rId460" Type="http://schemas.openxmlformats.org/officeDocument/2006/relationships/customXml" Target="../ink/ink3199.xml"/><Relationship Id="rId48" Type="http://schemas.openxmlformats.org/officeDocument/2006/relationships/customXml" Target="../ink/ink2993.xml"/><Relationship Id="rId113" Type="http://schemas.openxmlformats.org/officeDocument/2006/relationships/image" Target="../media/image3517.png"/><Relationship Id="rId320" Type="http://schemas.openxmlformats.org/officeDocument/2006/relationships/customXml" Target="../ink/ink3129.xml"/><Relationship Id="rId155" Type="http://schemas.openxmlformats.org/officeDocument/2006/relationships/image" Target="../media/image3538.png"/><Relationship Id="rId197" Type="http://schemas.openxmlformats.org/officeDocument/2006/relationships/image" Target="../media/image3559.png"/><Relationship Id="rId362" Type="http://schemas.openxmlformats.org/officeDocument/2006/relationships/customXml" Target="../ink/ink3150.xml"/><Relationship Id="rId418" Type="http://schemas.openxmlformats.org/officeDocument/2006/relationships/customXml" Target="../ink/ink3178.xml"/><Relationship Id="rId222" Type="http://schemas.openxmlformats.org/officeDocument/2006/relationships/customXml" Target="../ink/ink3080.xml"/><Relationship Id="rId264" Type="http://schemas.openxmlformats.org/officeDocument/2006/relationships/customXml" Target="../ink/ink3101.xml"/><Relationship Id="rId471" Type="http://schemas.openxmlformats.org/officeDocument/2006/relationships/image" Target="../media/image3696.png"/><Relationship Id="rId17" Type="http://schemas.openxmlformats.org/officeDocument/2006/relationships/image" Target="../media/image3469.png"/><Relationship Id="rId59" Type="http://schemas.openxmlformats.org/officeDocument/2006/relationships/image" Target="../media/image3490.png"/><Relationship Id="rId124" Type="http://schemas.openxmlformats.org/officeDocument/2006/relationships/customXml" Target="../ink/ink3031.xml"/><Relationship Id="rId70" Type="http://schemas.openxmlformats.org/officeDocument/2006/relationships/customXml" Target="../ink/ink3004.xml"/><Relationship Id="rId166" Type="http://schemas.openxmlformats.org/officeDocument/2006/relationships/customXml" Target="../ink/ink3052.xml"/><Relationship Id="rId331" Type="http://schemas.openxmlformats.org/officeDocument/2006/relationships/image" Target="../media/image3626.png"/><Relationship Id="rId373" Type="http://schemas.openxmlformats.org/officeDocument/2006/relationships/image" Target="../media/image3647.png"/><Relationship Id="rId429" Type="http://schemas.openxmlformats.org/officeDocument/2006/relationships/image" Target="../media/image3675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577.png"/><Relationship Id="rId440" Type="http://schemas.openxmlformats.org/officeDocument/2006/relationships/customXml" Target="../ink/ink3189.xml"/><Relationship Id="rId28" Type="http://schemas.openxmlformats.org/officeDocument/2006/relationships/customXml" Target="../ink/ink2983.xml"/><Relationship Id="rId275" Type="http://schemas.openxmlformats.org/officeDocument/2006/relationships/image" Target="../media/image3598.png"/><Relationship Id="rId300" Type="http://schemas.openxmlformats.org/officeDocument/2006/relationships/customXml" Target="../ink/ink3119.xml"/><Relationship Id="rId482" Type="http://schemas.openxmlformats.org/officeDocument/2006/relationships/customXml" Target="../ink/ink3210.xml"/><Relationship Id="rId81" Type="http://schemas.openxmlformats.org/officeDocument/2006/relationships/image" Target="../media/image3501.png"/><Relationship Id="rId135" Type="http://schemas.openxmlformats.org/officeDocument/2006/relationships/image" Target="../media/image3528.png"/><Relationship Id="rId177" Type="http://schemas.openxmlformats.org/officeDocument/2006/relationships/image" Target="../media/image3549.png"/><Relationship Id="rId342" Type="http://schemas.openxmlformats.org/officeDocument/2006/relationships/customXml" Target="../ink/ink3140.xml"/><Relationship Id="rId384" Type="http://schemas.openxmlformats.org/officeDocument/2006/relationships/customXml" Target="../ink/ink3161.xml"/><Relationship Id="rId202" Type="http://schemas.openxmlformats.org/officeDocument/2006/relationships/customXml" Target="../ink/ink3070.xml"/><Relationship Id="rId244" Type="http://schemas.openxmlformats.org/officeDocument/2006/relationships/customXml" Target="../ink/ink3091.xml"/><Relationship Id="rId39" Type="http://schemas.openxmlformats.org/officeDocument/2006/relationships/image" Target="../media/image3480.png"/><Relationship Id="rId286" Type="http://schemas.openxmlformats.org/officeDocument/2006/relationships/customXml" Target="../ink/ink3112.xml"/><Relationship Id="rId451" Type="http://schemas.openxmlformats.org/officeDocument/2006/relationships/image" Target="../media/image3686.png"/><Relationship Id="rId493" Type="http://schemas.openxmlformats.org/officeDocument/2006/relationships/image" Target="../media/image3707.png"/><Relationship Id="rId50" Type="http://schemas.openxmlformats.org/officeDocument/2006/relationships/customXml" Target="../ink/ink2994.xml"/><Relationship Id="rId104" Type="http://schemas.openxmlformats.org/officeDocument/2006/relationships/customXml" Target="../ink/ink3021.xml"/><Relationship Id="rId146" Type="http://schemas.openxmlformats.org/officeDocument/2006/relationships/customXml" Target="../ink/ink3042.xml"/><Relationship Id="rId188" Type="http://schemas.openxmlformats.org/officeDocument/2006/relationships/customXml" Target="../ink/ink3063.xml"/><Relationship Id="rId311" Type="http://schemas.openxmlformats.org/officeDocument/2006/relationships/image" Target="../media/image3616.png"/><Relationship Id="rId353" Type="http://schemas.openxmlformats.org/officeDocument/2006/relationships/image" Target="../media/image3637.png"/><Relationship Id="rId395" Type="http://schemas.openxmlformats.org/officeDocument/2006/relationships/image" Target="../media/image3658.png"/><Relationship Id="rId409" Type="http://schemas.openxmlformats.org/officeDocument/2006/relationships/image" Target="../media/image3665.png"/><Relationship Id="rId92" Type="http://schemas.openxmlformats.org/officeDocument/2006/relationships/customXml" Target="../ink/ink3015.xml"/><Relationship Id="rId213" Type="http://schemas.openxmlformats.org/officeDocument/2006/relationships/image" Target="../media/image3567.png"/><Relationship Id="rId420" Type="http://schemas.openxmlformats.org/officeDocument/2006/relationships/customXml" Target="../ink/ink3179.xml"/><Relationship Id="rId255" Type="http://schemas.openxmlformats.org/officeDocument/2006/relationships/image" Target="../media/image3588.png"/><Relationship Id="rId297" Type="http://schemas.openxmlformats.org/officeDocument/2006/relationships/image" Target="../media/image3609.png"/><Relationship Id="rId462" Type="http://schemas.openxmlformats.org/officeDocument/2006/relationships/customXml" Target="../ink/ink3200.xml"/><Relationship Id="rId115" Type="http://schemas.openxmlformats.org/officeDocument/2006/relationships/image" Target="../media/image3518.png"/><Relationship Id="rId157" Type="http://schemas.openxmlformats.org/officeDocument/2006/relationships/image" Target="../media/image3539.png"/><Relationship Id="rId322" Type="http://schemas.openxmlformats.org/officeDocument/2006/relationships/customXml" Target="../ink/ink3130.xml"/><Relationship Id="rId364" Type="http://schemas.openxmlformats.org/officeDocument/2006/relationships/customXml" Target="../ink/ink3151.xml"/><Relationship Id="rId61" Type="http://schemas.openxmlformats.org/officeDocument/2006/relationships/image" Target="../media/image3491.png"/><Relationship Id="rId199" Type="http://schemas.openxmlformats.org/officeDocument/2006/relationships/image" Target="../media/image3560.png"/><Relationship Id="rId19" Type="http://schemas.openxmlformats.org/officeDocument/2006/relationships/image" Target="../media/image3470.png"/><Relationship Id="rId224" Type="http://schemas.openxmlformats.org/officeDocument/2006/relationships/customXml" Target="../ink/ink3081.xml"/><Relationship Id="rId266" Type="http://schemas.openxmlformats.org/officeDocument/2006/relationships/customXml" Target="../ink/ink3102.xml"/><Relationship Id="rId431" Type="http://schemas.openxmlformats.org/officeDocument/2006/relationships/image" Target="../media/image3676.png"/><Relationship Id="rId473" Type="http://schemas.openxmlformats.org/officeDocument/2006/relationships/image" Target="../media/image3697.png"/><Relationship Id="rId30" Type="http://schemas.openxmlformats.org/officeDocument/2006/relationships/customXml" Target="../ink/ink2984.xml"/><Relationship Id="rId126" Type="http://schemas.openxmlformats.org/officeDocument/2006/relationships/customXml" Target="../ink/ink3032.xml"/><Relationship Id="rId168" Type="http://schemas.openxmlformats.org/officeDocument/2006/relationships/customXml" Target="../ink/ink3053.xml"/><Relationship Id="rId333" Type="http://schemas.openxmlformats.org/officeDocument/2006/relationships/image" Target="../media/image3627.png"/><Relationship Id="rId72" Type="http://schemas.openxmlformats.org/officeDocument/2006/relationships/customXml" Target="../ink/ink3005.xml"/><Relationship Id="rId375" Type="http://schemas.openxmlformats.org/officeDocument/2006/relationships/image" Target="../media/image3648.png"/><Relationship Id="rId3" Type="http://schemas.openxmlformats.org/officeDocument/2006/relationships/image" Target="../media/image3462.png"/><Relationship Id="rId235" Type="http://schemas.openxmlformats.org/officeDocument/2006/relationships/image" Target="../media/image3578.png"/><Relationship Id="rId277" Type="http://schemas.openxmlformats.org/officeDocument/2006/relationships/image" Target="../media/image3599.png"/><Relationship Id="rId400" Type="http://schemas.openxmlformats.org/officeDocument/2006/relationships/customXml" Target="../ink/ink3169.xml"/><Relationship Id="rId442" Type="http://schemas.openxmlformats.org/officeDocument/2006/relationships/customXml" Target="../ink/ink3190.xml"/><Relationship Id="rId484" Type="http://schemas.openxmlformats.org/officeDocument/2006/relationships/customXml" Target="../ink/ink3211.xml"/><Relationship Id="rId137" Type="http://schemas.openxmlformats.org/officeDocument/2006/relationships/image" Target="../media/image3529.png"/><Relationship Id="rId302" Type="http://schemas.openxmlformats.org/officeDocument/2006/relationships/customXml" Target="../ink/ink3120.xml"/><Relationship Id="rId344" Type="http://schemas.openxmlformats.org/officeDocument/2006/relationships/customXml" Target="../ink/ink3141.xml"/><Relationship Id="rId41" Type="http://schemas.openxmlformats.org/officeDocument/2006/relationships/image" Target="../media/image3481.png"/><Relationship Id="rId83" Type="http://schemas.openxmlformats.org/officeDocument/2006/relationships/image" Target="../media/image3502.png"/><Relationship Id="rId179" Type="http://schemas.openxmlformats.org/officeDocument/2006/relationships/image" Target="../media/image3550.png"/><Relationship Id="rId386" Type="http://schemas.openxmlformats.org/officeDocument/2006/relationships/customXml" Target="../ink/ink3162.xml"/><Relationship Id="rId190" Type="http://schemas.openxmlformats.org/officeDocument/2006/relationships/customXml" Target="../ink/ink3064.xml"/><Relationship Id="rId204" Type="http://schemas.openxmlformats.org/officeDocument/2006/relationships/customXml" Target="../ink/ink3071.xml"/><Relationship Id="rId246" Type="http://schemas.openxmlformats.org/officeDocument/2006/relationships/customXml" Target="../ink/ink3092.xml"/><Relationship Id="rId288" Type="http://schemas.openxmlformats.org/officeDocument/2006/relationships/customXml" Target="../ink/ink3113.xml"/><Relationship Id="rId411" Type="http://schemas.openxmlformats.org/officeDocument/2006/relationships/image" Target="../media/image3666.png"/><Relationship Id="rId453" Type="http://schemas.openxmlformats.org/officeDocument/2006/relationships/image" Target="../media/image3687.png"/><Relationship Id="rId106" Type="http://schemas.openxmlformats.org/officeDocument/2006/relationships/customXml" Target="../ink/ink3022.xml"/><Relationship Id="rId313" Type="http://schemas.openxmlformats.org/officeDocument/2006/relationships/image" Target="../media/image3617.png"/><Relationship Id="rId495" Type="http://schemas.openxmlformats.org/officeDocument/2006/relationships/image" Target="../media/image3708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769.png"/><Relationship Id="rId299" Type="http://schemas.openxmlformats.org/officeDocument/2006/relationships/image" Target="../media/image3860.png"/><Relationship Id="rId21" Type="http://schemas.openxmlformats.org/officeDocument/2006/relationships/image" Target="../media/image3721.png"/><Relationship Id="rId63" Type="http://schemas.openxmlformats.org/officeDocument/2006/relationships/image" Target="../media/image3742.png"/><Relationship Id="rId159" Type="http://schemas.openxmlformats.org/officeDocument/2006/relationships/image" Target="../media/image3790.png"/><Relationship Id="rId324" Type="http://schemas.openxmlformats.org/officeDocument/2006/relationships/customXml" Target="../ink/ink3381.xml"/><Relationship Id="rId366" Type="http://schemas.openxmlformats.org/officeDocument/2006/relationships/customXml" Target="../ink/ink3402.xml"/><Relationship Id="rId170" Type="http://schemas.openxmlformats.org/officeDocument/2006/relationships/customXml" Target="../ink/ink3304.xml"/><Relationship Id="rId226" Type="http://schemas.openxmlformats.org/officeDocument/2006/relationships/customXml" Target="../ink/ink3332.xml"/><Relationship Id="rId268" Type="http://schemas.openxmlformats.org/officeDocument/2006/relationships/customXml" Target="../ink/ink3353.xml"/><Relationship Id="rId32" Type="http://schemas.openxmlformats.org/officeDocument/2006/relationships/customXml" Target="../ink/ink3235.xml"/><Relationship Id="rId74" Type="http://schemas.openxmlformats.org/officeDocument/2006/relationships/customXml" Target="../ink/ink3256.xml"/><Relationship Id="rId128" Type="http://schemas.openxmlformats.org/officeDocument/2006/relationships/customXml" Target="../ink/ink3283.xml"/><Relationship Id="rId335" Type="http://schemas.openxmlformats.org/officeDocument/2006/relationships/image" Target="../media/image3878.png"/><Relationship Id="rId377" Type="http://schemas.openxmlformats.org/officeDocument/2006/relationships/image" Target="../media/image3899.png"/><Relationship Id="rId5" Type="http://schemas.openxmlformats.org/officeDocument/2006/relationships/image" Target="../media/image3713.png"/><Relationship Id="rId181" Type="http://schemas.openxmlformats.org/officeDocument/2006/relationships/image" Target="../media/image3801.png"/><Relationship Id="rId237" Type="http://schemas.openxmlformats.org/officeDocument/2006/relationships/image" Target="../media/image3829.png"/><Relationship Id="rId402" Type="http://schemas.openxmlformats.org/officeDocument/2006/relationships/customXml" Target="../ink/ink3420.xml"/><Relationship Id="rId279" Type="http://schemas.openxmlformats.org/officeDocument/2006/relationships/image" Target="../media/image3850.png"/><Relationship Id="rId43" Type="http://schemas.openxmlformats.org/officeDocument/2006/relationships/image" Target="../media/image3732.png"/><Relationship Id="rId139" Type="http://schemas.openxmlformats.org/officeDocument/2006/relationships/image" Target="../media/image3780.png"/><Relationship Id="rId290" Type="http://schemas.openxmlformats.org/officeDocument/2006/relationships/customXml" Target="../ink/ink3364.xml"/><Relationship Id="rId304" Type="http://schemas.openxmlformats.org/officeDocument/2006/relationships/customXml" Target="../ink/ink3371.xml"/><Relationship Id="rId346" Type="http://schemas.openxmlformats.org/officeDocument/2006/relationships/customXml" Target="../ink/ink3392.xml"/><Relationship Id="rId388" Type="http://schemas.openxmlformats.org/officeDocument/2006/relationships/customXml" Target="../ink/ink3413.xml"/><Relationship Id="rId85" Type="http://schemas.openxmlformats.org/officeDocument/2006/relationships/image" Target="../media/image3753.png"/><Relationship Id="rId150" Type="http://schemas.openxmlformats.org/officeDocument/2006/relationships/customXml" Target="../ink/ink3294.xml"/><Relationship Id="rId192" Type="http://schemas.openxmlformats.org/officeDocument/2006/relationships/customXml" Target="../ink/ink3315.xml"/><Relationship Id="rId206" Type="http://schemas.openxmlformats.org/officeDocument/2006/relationships/customXml" Target="../ink/ink3322.xml"/><Relationship Id="rId248" Type="http://schemas.openxmlformats.org/officeDocument/2006/relationships/customXml" Target="../ink/ink3343.xml"/><Relationship Id="rId12" Type="http://schemas.openxmlformats.org/officeDocument/2006/relationships/customXml" Target="../ink/ink3225.xml"/><Relationship Id="rId108" Type="http://schemas.openxmlformats.org/officeDocument/2006/relationships/customXml" Target="../ink/ink3273.xml"/><Relationship Id="rId315" Type="http://schemas.openxmlformats.org/officeDocument/2006/relationships/image" Target="../media/image3868.png"/><Relationship Id="rId357" Type="http://schemas.openxmlformats.org/officeDocument/2006/relationships/image" Target="../media/image3889.png"/><Relationship Id="rId54" Type="http://schemas.openxmlformats.org/officeDocument/2006/relationships/customXml" Target="../ink/ink3246.xml"/><Relationship Id="rId96" Type="http://schemas.openxmlformats.org/officeDocument/2006/relationships/customXml" Target="../ink/ink3267.xml"/><Relationship Id="rId161" Type="http://schemas.openxmlformats.org/officeDocument/2006/relationships/image" Target="../media/image3791.png"/><Relationship Id="rId217" Type="http://schemas.openxmlformats.org/officeDocument/2006/relationships/image" Target="../media/image3819.png"/><Relationship Id="rId399" Type="http://schemas.openxmlformats.org/officeDocument/2006/relationships/image" Target="../media/image3910.png"/><Relationship Id="rId259" Type="http://schemas.openxmlformats.org/officeDocument/2006/relationships/image" Target="../media/image3840.png"/><Relationship Id="rId23" Type="http://schemas.openxmlformats.org/officeDocument/2006/relationships/image" Target="../media/image3722.png"/><Relationship Id="rId119" Type="http://schemas.openxmlformats.org/officeDocument/2006/relationships/image" Target="../media/image3770.png"/><Relationship Id="rId270" Type="http://schemas.openxmlformats.org/officeDocument/2006/relationships/customXml" Target="../ink/ink3354.xml"/><Relationship Id="rId326" Type="http://schemas.openxmlformats.org/officeDocument/2006/relationships/customXml" Target="../ink/ink3382.xml"/><Relationship Id="rId65" Type="http://schemas.openxmlformats.org/officeDocument/2006/relationships/image" Target="../media/image3743.png"/><Relationship Id="rId130" Type="http://schemas.openxmlformats.org/officeDocument/2006/relationships/customXml" Target="../ink/ink3284.xml"/><Relationship Id="rId368" Type="http://schemas.openxmlformats.org/officeDocument/2006/relationships/customXml" Target="../ink/ink3403.xml"/><Relationship Id="rId172" Type="http://schemas.openxmlformats.org/officeDocument/2006/relationships/customXml" Target="../ink/ink3305.xml"/><Relationship Id="rId228" Type="http://schemas.openxmlformats.org/officeDocument/2006/relationships/customXml" Target="../ink/ink3333.xml"/><Relationship Id="rId281" Type="http://schemas.openxmlformats.org/officeDocument/2006/relationships/image" Target="../media/image3851.png"/><Relationship Id="rId337" Type="http://schemas.openxmlformats.org/officeDocument/2006/relationships/image" Target="../media/image3879.png"/><Relationship Id="rId34" Type="http://schemas.openxmlformats.org/officeDocument/2006/relationships/customXml" Target="../ink/ink3236.xml"/><Relationship Id="rId76" Type="http://schemas.openxmlformats.org/officeDocument/2006/relationships/customXml" Target="../ink/ink3257.xml"/><Relationship Id="rId141" Type="http://schemas.openxmlformats.org/officeDocument/2006/relationships/image" Target="../media/image3781.png"/><Relationship Id="rId379" Type="http://schemas.openxmlformats.org/officeDocument/2006/relationships/image" Target="../media/image3900.png"/><Relationship Id="rId7" Type="http://schemas.openxmlformats.org/officeDocument/2006/relationships/image" Target="../media/image3714.png"/><Relationship Id="rId183" Type="http://schemas.openxmlformats.org/officeDocument/2006/relationships/image" Target="../media/image3802.png"/><Relationship Id="rId239" Type="http://schemas.openxmlformats.org/officeDocument/2006/relationships/image" Target="../media/image3830.png"/><Relationship Id="rId390" Type="http://schemas.openxmlformats.org/officeDocument/2006/relationships/customXml" Target="../ink/ink3414.xml"/><Relationship Id="rId404" Type="http://schemas.openxmlformats.org/officeDocument/2006/relationships/customXml" Target="../ink/ink3421.xml"/><Relationship Id="rId250" Type="http://schemas.openxmlformats.org/officeDocument/2006/relationships/customXml" Target="../ink/ink3344.xml"/><Relationship Id="rId292" Type="http://schemas.openxmlformats.org/officeDocument/2006/relationships/customXml" Target="../ink/ink3365.xml"/><Relationship Id="rId306" Type="http://schemas.openxmlformats.org/officeDocument/2006/relationships/customXml" Target="../ink/ink3372.xml"/><Relationship Id="rId45" Type="http://schemas.openxmlformats.org/officeDocument/2006/relationships/image" Target="../media/image3733.png"/><Relationship Id="rId87" Type="http://schemas.openxmlformats.org/officeDocument/2006/relationships/image" Target="../media/image3754.png"/><Relationship Id="rId110" Type="http://schemas.openxmlformats.org/officeDocument/2006/relationships/customXml" Target="../ink/ink3274.xml"/><Relationship Id="rId348" Type="http://schemas.openxmlformats.org/officeDocument/2006/relationships/customXml" Target="../ink/ink3393.xml"/><Relationship Id="rId152" Type="http://schemas.openxmlformats.org/officeDocument/2006/relationships/customXml" Target="../ink/ink3295.xml"/><Relationship Id="rId194" Type="http://schemas.openxmlformats.org/officeDocument/2006/relationships/customXml" Target="../ink/ink3316.xml"/><Relationship Id="rId208" Type="http://schemas.openxmlformats.org/officeDocument/2006/relationships/customXml" Target="../ink/ink3323.xml"/><Relationship Id="rId261" Type="http://schemas.openxmlformats.org/officeDocument/2006/relationships/image" Target="../media/image3841.png"/><Relationship Id="rId14" Type="http://schemas.openxmlformats.org/officeDocument/2006/relationships/customXml" Target="../ink/ink3226.xml"/><Relationship Id="rId56" Type="http://schemas.openxmlformats.org/officeDocument/2006/relationships/customXml" Target="../ink/ink3247.xml"/><Relationship Id="rId317" Type="http://schemas.openxmlformats.org/officeDocument/2006/relationships/image" Target="../media/image3869.png"/><Relationship Id="rId359" Type="http://schemas.openxmlformats.org/officeDocument/2006/relationships/image" Target="../media/image3890.png"/><Relationship Id="rId98" Type="http://schemas.openxmlformats.org/officeDocument/2006/relationships/customXml" Target="../ink/ink3268.xml"/><Relationship Id="rId121" Type="http://schemas.openxmlformats.org/officeDocument/2006/relationships/image" Target="../media/image3771.png"/><Relationship Id="rId163" Type="http://schemas.openxmlformats.org/officeDocument/2006/relationships/image" Target="../media/image3792.png"/><Relationship Id="rId219" Type="http://schemas.openxmlformats.org/officeDocument/2006/relationships/image" Target="../media/image3820.png"/><Relationship Id="rId370" Type="http://schemas.openxmlformats.org/officeDocument/2006/relationships/customXml" Target="../ink/ink3404.xml"/><Relationship Id="rId230" Type="http://schemas.openxmlformats.org/officeDocument/2006/relationships/customXml" Target="../ink/ink3334.xml"/><Relationship Id="rId25" Type="http://schemas.openxmlformats.org/officeDocument/2006/relationships/image" Target="../media/image3723.png"/><Relationship Id="rId67" Type="http://schemas.openxmlformats.org/officeDocument/2006/relationships/image" Target="../media/image3744.png"/><Relationship Id="rId272" Type="http://schemas.openxmlformats.org/officeDocument/2006/relationships/customXml" Target="../ink/ink3355.xml"/><Relationship Id="rId328" Type="http://schemas.openxmlformats.org/officeDocument/2006/relationships/customXml" Target="../ink/ink3383.xml"/><Relationship Id="rId132" Type="http://schemas.openxmlformats.org/officeDocument/2006/relationships/customXml" Target="../ink/ink3285.xml"/><Relationship Id="rId174" Type="http://schemas.openxmlformats.org/officeDocument/2006/relationships/customXml" Target="../ink/ink3306.xml"/><Relationship Id="rId381" Type="http://schemas.openxmlformats.org/officeDocument/2006/relationships/image" Target="../media/image3901.png"/><Relationship Id="rId241" Type="http://schemas.openxmlformats.org/officeDocument/2006/relationships/image" Target="../media/image3831.png"/><Relationship Id="rId36" Type="http://schemas.openxmlformats.org/officeDocument/2006/relationships/customXml" Target="../ink/ink3237.xml"/><Relationship Id="rId283" Type="http://schemas.openxmlformats.org/officeDocument/2006/relationships/image" Target="../media/image3852.png"/><Relationship Id="rId339" Type="http://schemas.openxmlformats.org/officeDocument/2006/relationships/image" Target="../media/image3880.png"/><Relationship Id="rId78" Type="http://schemas.openxmlformats.org/officeDocument/2006/relationships/customXml" Target="../ink/ink3258.xml"/><Relationship Id="rId101" Type="http://schemas.openxmlformats.org/officeDocument/2006/relationships/image" Target="../media/image3761.png"/><Relationship Id="rId143" Type="http://schemas.openxmlformats.org/officeDocument/2006/relationships/image" Target="../media/image3782.png"/><Relationship Id="rId185" Type="http://schemas.openxmlformats.org/officeDocument/2006/relationships/image" Target="../media/image3803.png"/><Relationship Id="rId350" Type="http://schemas.openxmlformats.org/officeDocument/2006/relationships/customXml" Target="../ink/ink3394.xml"/><Relationship Id="rId9" Type="http://schemas.openxmlformats.org/officeDocument/2006/relationships/image" Target="../media/image3715.png"/><Relationship Id="rId210" Type="http://schemas.openxmlformats.org/officeDocument/2006/relationships/customXml" Target="../ink/ink3324.xml"/><Relationship Id="rId392" Type="http://schemas.openxmlformats.org/officeDocument/2006/relationships/customXml" Target="../ink/ink3415.xml"/><Relationship Id="rId252" Type="http://schemas.openxmlformats.org/officeDocument/2006/relationships/customXml" Target="../ink/ink3345.xml"/><Relationship Id="rId294" Type="http://schemas.openxmlformats.org/officeDocument/2006/relationships/customXml" Target="../ink/ink3366.xml"/><Relationship Id="rId308" Type="http://schemas.openxmlformats.org/officeDocument/2006/relationships/customXml" Target="../ink/ink3373.xml"/><Relationship Id="rId47" Type="http://schemas.openxmlformats.org/officeDocument/2006/relationships/image" Target="../media/image3734.png"/><Relationship Id="rId89" Type="http://schemas.openxmlformats.org/officeDocument/2006/relationships/image" Target="../media/image3755.png"/><Relationship Id="rId112" Type="http://schemas.openxmlformats.org/officeDocument/2006/relationships/customXml" Target="../ink/ink3275.xml"/><Relationship Id="rId154" Type="http://schemas.openxmlformats.org/officeDocument/2006/relationships/customXml" Target="../ink/ink3296.xml"/><Relationship Id="rId361" Type="http://schemas.openxmlformats.org/officeDocument/2006/relationships/image" Target="../media/image3891.png"/><Relationship Id="rId196" Type="http://schemas.openxmlformats.org/officeDocument/2006/relationships/customXml" Target="../ink/ink3317.xml"/><Relationship Id="rId16" Type="http://schemas.openxmlformats.org/officeDocument/2006/relationships/customXml" Target="../ink/ink3227.xml"/><Relationship Id="rId221" Type="http://schemas.openxmlformats.org/officeDocument/2006/relationships/image" Target="../media/image3821.png"/><Relationship Id="rId263" Type="http://schemas.openxmlformats.org/officeDocument/2006/relationships/image" Target="../media/image3842.png"/><Relationship Id="rId319" Type="http://schemas.openxmlformats.org/officeDocument/2006/relationships/image" Target="../media/image3870.png"/><Relationship Id="rId58" Type="http://schemas.openxmlformats.org/officeDocument/2006/relationships/customXml" Target="../ink/ink3248.xml"/><Relationship Id="rId123" Type="http://schemas.openxmlformats.org/officeDocument/2006/relationships/image" Target="../media/image3772.png"/><Relationship Id="rId330" Type="http://schemas.openxmlformats.org/officeDocument/2006/relationships/customXml" Target="../ink/ink3384.xml"/><Relationship Id="rId165" Type="http://schemas.openxmlformats.org/officeDocument/2006/relationships/image" Target="../media/image3793.png"/><Relationship Id="rId372" Type="http://schemas.openxmlformats.org/officeDocument/2006/relationships/customXml" Target="../ink/ink3405.xml"/><Relationship Id="rId211" Type="http://schemas.openxmlformats.org/officeDocument/2006/relationships/image" Target="../media/image3816.png"/><Relationship Id="rId232" Type="http://schemas.openxmlformats.org/officeDocument/2006/relationships/customXml" Target="../ink/ink3335.xml"/><Relationship Id="rId253" Type="http://schemas.openxmlformats.org/officeDocument/2006/relationships/image" Target="../media/image3837.png"/><Relationship Id="rId274" Type="http://schemas.openxmlformats.org/officeDocument/2006/relationships/customXml" Target="../ink/ink3356.xml"/><Relationship Id="rId295" Type="http://schemas.openxmlformats.org/officeDocument/2006/relationships/image" Target="../media/image3858.png"/><Relationship Id="rId309" Type="http://schemas.openxmlformats.org/officeDocument/2006/relationships/image" Target="../media/image3865.png"/><Relationship Id="rId27" Type="http://schemas.openxmlformats.org/officeDocument/2006/relationships/image" Target="../media/image3724.png"/><Relationship Id="rId48" Type="http://schemas.openxmlformats.org/officeDocument/2006/relationships/customXml" Target="../ink/ink3243.xml"/><Relationship Id="rId69" Type="http://schemas.openxmlformats.org/officeDocument/2006/relationships/image" Target="../media/image3745.png"/><Relationship Id="rId113" Type="http://schemas.openxmlformats.org/officeDocument/2006/relationships/image" Target="../media/image3767.png"/><Relationship Id="rId134" Type="http://schemas.openxmlformats.org/officeDocument/2006/relationships/customXml" Target="../ink/ink3286.xml"/><Relationship Id="rId320" Type="http://schemas.openxmlformats.org/officeDocument/2006/relationships/customXml" Target="../ink/ink3379.xml"/><Relationship Id="rId80" Type="http://schemas.openxmlformats.org/officeDocument/2006/relationships/customXml" Target="../ink/ink3259.xml"/><Relationship Id="rId155" Type="http://schemas.openxmlformats.org/officeDocument/2006/relationships/image" Target="../media/image3788.png"/><Relationship Id="rId176" Type="http://schemas.openxmlformats.org/officeDocument/2006/relationships/customXml" Target="../ink/ink3307.xml"/><Relationship Id="rId197" Type="http://schemas.openxmlformats.org/officeDocument/2006/relationships/image" Target="../media/image3809.png"/><Relationship Id="rId341" Type="http://schemas.openxmlformats.org/officeDocument/2006/relationships/image" Target="../media/image3881.png"/><Relationship Id="rId362" Type="http://schemas.openxmlformats.org/officeDocument/2006/relationships/customXml" Target="../ink/ink3400.xml"/><Relationship Id="rId383" Type="http://schemas.openxmlformats.org/officeDocument/2006/relationships/image" Target="../media/image3902.png"/><Relationship Id="rId201" Type="http://schemas.openxmlformats.org/officeDocument/2006/relationships/image" Target="../media/image3811.png"/><Relationship Id="rId222" Type="http://schemas.openxmlformats.org/officeDocument/2006/relationships/customXml" Target="../ink/ink3330.xml"/><Relationship Id="rId243" Type="http://schemas.openxmlformats.org/officeDocument/2006/relationships/image" Target="../media/image3832.png"/><Relationship Id="rId264" Type="http://schemas.openxmlformats.org/officeDocument/2006/relationships/customXml" Target="../ink/ink3351.xml"/><Relationship Id="rId285" Type="http://schemas.openxmlformats.org/officeDocument/2006/relationships/image" Target="../media/image3853.png"/><Relationship Id="rId17" Type="http://schemas.openxmlformats.org/officeDocument/2006/relationships/image" Target="../media/image3719.png"/><Relationship Id="rId38" Type="http://schemas.openxmlformats.org/officeDocument/2006/relationships/customXml" Target="../ink/ink3238.xml"/><Relationship Id="rId59" Type="http://schemas.openxmlformats.org/officeDocument/2006/relationships/image" Target="../media/image3740.png"/><Relationship Id="rId103" Type="http://schemas.openxmlformats.org/officeDocument/2006/relationships/image" Target="../media/image3762.png"/><Relationship Id="rId124" Type="http://schemas.openxmlformats.org/officeDocument/2006/relationships/customXml" Target="../ink/ink3281.xml"/><Relationship Id="rId310" Type="http://schemas.openxmlformats.org/officeDocument/2006/relationships/customXml" Target="../ink/ink3374.xml"/><Relationship Id="rId70" Type="http://schemas.openxmlformats.org/officeDocument/2006/relationships/customXml" Target="../ink/ink3254.xml"/><Relationship Id="rId91" Type="http://schemas.openxmlformats.org/officeDocument/2006/relationships/image" Target="../media/image3756.png"/><Relationship Id="rId145" Type="http://schemas.openxmlformats.org/officeDocument/2006/relationships/image" Target="../media/image3783.png"/><Relationship Id="rId166" Type="http://schemas.openxmlformats.org/officeDocument/2006/relationships/customXml" Target="../ink/ink3302.xml"/><Relationship Id="rId187" Type="http://schemas.openxmlformats.org/officeDocument/2006/relationships/image" Target="../media/image3804.png"/><Relationship Id="rId331" Type="http://schemas.openxmlformats.org/officeDocument/2006/relationships/image" Target="../media/image3876.png"/><Relationship Id="rId352" Type="http://schemas.openxmlformats.org/officeDocument/2006/relationships/customXml" Target="../ink/ink3395.xml"/><Relationship Id="rId373" Type="http://schemas.openxmlformats.org/officeDocument/2006/relationships/image" Target="../media/image3897.png"/><Relationship Id="rId394" Type="http://schemas.openxmlformats.org/officeDocument/2006/relationships/customXml" Target="../ink/ink3416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325.xml"/><Relationship Id="rId233" Type="http://schemas.openxmlformats.org/officeDocument/2006/relationships/image" Target="../media/image3827.png"/><Relationship Id="rId254" Type="http://schemas.openxmlformats.org/officeDocument/2006/relationships/customXml" Target="../ink/ink3346.xml"/><Relationship Id="rId28" Type="http://schemas.openxmlformats.org/officeDocument/2006/relationships/customXml" Target="../ink/ink3233.xml"/><Relationship Id="rId49" Type="http://schemas.openxmlformats.org/officeDocument/2006/relationships/image" Target="../media/image3735.png"/><Relationship Id="rId114" Type="http://schemas.openxmlformats.org/officeDocument/2006/relationships/customXml" Target="../ink/ink3276.xml"/><Relationship Id="rId275" Type="http://schemas.openxmlformats.org/officeDocument/2006/relationships/image" Target="../media/image3848.png"/><Relationship Id="rId296" Type="http://schemas.openxmlformats.org/officeDocument/2006/relationships/customXml" Target="../ink/ink3367.xml"/><Relationship Id="rId300" Type="http://schemas.openxmlformats.org/officeDocument/2006/relationships/customXml" Target="../ink/ink3369.xml"/><Relationship Id="rId60" Type="http://schemas.openxmlformats.org/officeDocument/2006/relationships/customXml" Target="../ink/ink3249.xml"/><Relationship Id="rId81" Type="http://schemas.openxmlformats.org/officeDocument/2006/relationships/image" Target="../media/image3751.png"/><Relationship Id="rId135" Type="http://schemas.openxmlformats.org/officeDocument/2006/relationships/image" Target="../media/image3778.png"/><Relationship Id="rId156" Type="http://schemas.openxmlformats.org/officeDocument/2006/relationships/customXml" Target="../ink/ink3297.xml"/><Relationship Id="rId177" Type="http://schemas.openxmlformats.org/officeDocument/2006/relationships/image" Target="../media/image3799.png"/><Relationship Id="rId198" Type="http://schemas.openxmlformats.org/officeDocument/2006/relationships/customXml" Target="../ink/ink3318.xml"/><Relationship Id="rId321" Type="http://schemas.openxmlformats.org/officeDocument/2006/relationships/image" Target="../media/image3871.png"/><Relationship Id="rId342" Type="http://schemas.openxmlformats.org/officeDocument/2006/relationships/customXml" Target="../ink/ink3390.xml"/><Relationship Id="rId363" Type="http://schemas.openxmlformats.org/officeDocument/2006/relationships/image" Target="../media/image3892.png"/><Relationship Id="rId384" Type="http://schemas.openxmlformats.org/officeDocument/2006/relationships/customXml" Target="../ink/ink3411.xml"/><Relationship Id="rId202" Type="http://schemas.openxmlformats.org/officeDocument/2006/relationships/customXml" Target="../ink/ink3320.xml"/><Relationship Id="rId223" Type="http://schemas.openxmlformats.org/officeDocument/2006/relationships/image" Target="../media/image3822.png"/><Relationship Id="rId244" Type="http://schemas.openxmlformats.org/officeDocument/2006/relationships/customXml" Target="../ink/ink3341.xml"/><Relationship Id="rId18" Type="http://schemas.openxmlformats.org/officeDocument/2006/relationships/customXml" Target="../ink/ink3228.xml"/><Relationship Id="rId39" Type="http://schemas.openxmlformats.org/officeDocument/2006/relationships/image" Target="../media/image3730.png"/><Relationship Id="rId265" Type="http://schemas.openxmlformats.org/officeDocument/2006/relationships/image" Target="../media/image3843.png"/><Relationship Id="rId286" Type="http://schemas.openxmlformats.org/officeDocument/2006/relationships/customXml" Target="../ink/ink3362.xml"/><Relationship Id="rId50" Type="http://schemas.openxmlformats.org/officeDocument/2006/relationships/customXml" Target="../ink/ink3244.xml"/><Relationship Id="rId104" Type="http://schemas.openxmlformats.org/officeDocument/2006/relationships/customXml" Target="../ink/ink3271.xml"/><Relationship Id="rId125" Type="http://schemas.openxmlformats.org/officeDocument/2006/relationships/image" Target="../media/image3773.png"/><Relationship Id="rId146" Type="http://schemas.openxmlformats.org/officeDocument/2006/relationships/customXml" Target="../ink/ink3292.xml"/><Relationship Id="rId167" Type="http://schemas.openxmlformats.org/officeDocument/2006/relationships/image" Target="../media/image3794.png"/><Relationship Id="rId188" Type="http://schemas.openxmlformats.org/officeDocument/2006/relationships/customXml" Target="../ink/ink3313.xml"/><Relationship Id="rId311" Type="http://schemas.openxmlformats.org/officeDocument/2006/relationships/image" Target="../media/image3866.png"/><Relationship Id="rId332" Type="http://schemas.openxmlformats.org/officeDocument/2006/relationships/customXml" Target="../ink/ink3385.xml"/><Relationship Id="rId353" Type="http://schemas.openxmlformats.org/officeDocument/2006/relationships/image" Target="../media/image3887.png"/><Relationship Id="rId374" Type="http://schemas.openxmlformats.org/officeDocument/2006/relationships/customXml" Target="../ink/ink3406.xml"/><Relationship Id="rId395" Type="http://schemas.openxmlformats.org/officeDocument/2006/relationships/image" Target="../media/image3908.png"/><Relationship Id="rId71" Type="http://schemas.openxmlformats.org/officeDocument/2006/relationships/image" Target="../media/image3746.png"/><Relationship Id="rId92" Type="http://schemas.openxmlformats.org/officeDocument/2006/relationships/customXml" Target="../ink/ink3265.xml"/><Relationship Id="rId213" Type="http://schemas.openxmlformats.org/officeDocument/2006/relationships/image" Target="../media/image3817.png"/><Relationship Id="rId234" Type="http://schemas.openxmlformats.org/officeDocument/2006/relationships/customXml" Target="../ink/ink3336.xml"/><Relationship Id="rId2" Type="http://schemas.openxmlformats.org/officeDocument/2006/relationships/customXml" Target="../ink/ink3220.xml"/><Relationship Id="rId29" Type="http://schemas.openxmlformats.org/officeDocument/2006/relationships/image" Target="../media/image3725.png"/><Relationship Id="rId255" Type="http://schemas.openxmlformats.org/officeDocument/2006/relationships/image" Target="../media/image3838.png"/><Relationship Id="rId276" Type="http://schemas.openxmlformats.org/officeDocument/2006/relationships/customXml" Target="../ink/ink3357.xml"/><Relationship Id="rId297" Type="http://schemas.openxmlformats.org/officeDocument/2006/relationships/image" Target="../media/image3859.png"/><Relationship Id="rId40" Type="http://schemas.openxmlformats.org/officeDocument/2006/relationships/customXml" Target="../ink/ink3239.xml"/><Relationship Id="rId115" Type="http://schemas.openxmlformats.org/officeDocument/2006/relationships/image" Target="../media/image3768.png"/><Relationship Id="rId136" Type="http://schemas.openxmlformats.org/officeDocument/2006/relationships/customXml" Target="../ink/ink3287.xml"/><Relationship Id="rId157" Type="http://schemas.openxmlformats.org/officeDocument/2006/relationships/image" Target="../media/image3789.png"/><Relationship Id="rId178" Type="http://schemas.openxmlformats.org/officeDocument/2006/relationships/customXml" Target="../ink/ink3308.xml"/><Relationship Id="rId301" Type="http://schemas.openxmlformats.org/officeDocument/2006/relationships/image" Target="../media/image3861.png"/><Relationship Id="rId322" Type="http://schemas.openxmlformats.org/officeDocument/2006/relationships/customXml" Target="../ink/ink3380.xml"/><Relationship Id="rId343" Type="http://schemas.openxmlformats.org/officeDocument/2006/relationships/image" Target="../media/image3882.png"/><Relationship Id="rId364" Type="http://schemas.openxmlformats.org/officeDocument/2006/relationships/customXml" Target="../ink/ink3401.xml"/><Relationship Id="rId61" Type="http://schemas.openxmlformats.org/officeDocument/2006/relationships/image" Target="../media/image3741.png"/><Relationship Id="rId82" Type="http://schemas.openxmlformats.org/officeDocument/2006/relationships/customXml" Target="../ink/ink3260.xml"/><Relationship Id="rId199" Type="http://schemas.openxmlformats.org/officeDocument/2006/relationships/image" Target="../media/image3810.png"/><Relationship Id="rId203" Type="http://schemas.openxmlformats.org/officeDocument/2006/relationships/image" Target="../media/image3812.png"/><Relationship Id="rId385" Type="http://schemas.openxmlformats.org/officeDocument/2006/relationships/image" Target="../media/image3903.png"/><Relationship Id="rId19" Type="http://schemas.openxmlformats.org/officeDocument/2006/relationships/image" Target="../media/image3720.png"/><Relationship Id="rId224" Type="http://schemas.openxmlformats.org/officeDocument/2006/relationships/customXml" Target="../ink/ink3331.xml"/><Relationship Id="rId245" Type="http://schemas.openxmlformats.org/officeDocument/2006/relationships/image" Target="../media/image3833.png"/><Relationship Id="rId266" Type="http://schemas.openxmlformats.org/officeDocument/2006/relationships/customXml" Target="../ink/ink3352.xml"/><Relationship Id="rId287" Type="http://schemas.openxmlformats.org/officeDocument/2006/relationships/image" Target="../media/image3854.png"/><Relationship Id="rId30" Type="http://schemas.openxmlformats.org/officeDocument/2006/relationships/customXml" Target="../ink/ink3234.xml"/><Relationship Id="rId105" Type="http://schemas.openxmlformats.org/officeDocument/2006/relationships/image" Target="../media/image3763.png"/><Relationship Id="rId126" Type="http://schemas.openxmlformats.org/officeDocument/2006/relationships/customXml" Target="../ink/ink3282.xml"/><Relationship Id="rId147" Type="http://schemas.openxmlformats.org/officeDocument/2006/relationships/image" Target="../media/image3784.png"/><Relationship Id="rId168" Type="http://schemas.openxmlformats.org/officeDocument/2006/relationships/customXml" Target="../ink/ink3303.xml"/><Relationship Id="rId312" Type="http://schemas.openxmlformats.org/officeDocument/2006/relationships/customXml" Target="../ink/ink3375.xml"/><Relationship Id="rId333" Type="http://schemas.openxmlformats.org/officeDocument/2006/relationships/image" Target="../media/image3877.png"/><Relationship Id="rId354" Type="http://schemas.openxmlformats.org/officeDocument/2006/relationships/customXml" Target="../ink/ink3396.xml"/><Relationship Id="rId51" Type="http://schemas.openxmlformats.org/officeDocument/2006/relationships/image" Target="../media/image3736.png"/><Relationship Id="rId72" Type="http://schemas.openxmlformats.org/officeDocument/2006/relationships/customXml" Target="../ink/ink3255.xml"/><Relationship Id="rId93" Type="http://schemas.openxmlformats.org/officeDocument/2006/relationships/image" Target="../media/image3757.png"/><Relationship Id="rId189" Type="http://schemas.openxmlformats.org/officeDocument/2006/relationships/image" Target="../media/image3805.png"/><Relationship Id="rId375" Type="http://schemas.openxmlformats.org/officeDocument/2006/relationships/image" Target="../media/image3898.png"/><Relationship Id="rId396" Type="http://schemas.openxmlformats.org/officeDocument/2006/relationships/customXml" Target="../ink/ink3417.xml"/><Relationship Id="rId3" Type="http://schemas.openxmlformats.org/officeDocument/2006/relationships/image" Target="../media/image3712.png"/><Relationship Id="rId214" Type="http://schemas.openxmlformats.org/officeDocument/2006/relationships/customXml" Target="../ink/ink3326.xml"/><Relationship Id="rId235" Type="http://schemas.openxmlformats.org/officeDocument/2006/relationships/image" Target="../media/image3828.png"/><Relationship Id="rId256" Type="http://schemas.openxmlformats.org/officeDocument/2006/relationships/customXml" Target="../ink/ink3347.xml"/><Relationship Id="rId277" Type="http://schemas.openxmlformats.org/officeDocument/2006/relationships/image" Target="../media/image3849.png"/><Relationship Id="rId298" Type="http://schemas.openxmlformats.org/officeDocument/2006/relationships/customXml" Target="../ink/ink3368.xml"/><Relationship Id="rId400" Type="http://schemas.openxmlformats.org/officeDocument/2006/relationships/customXml" Target="../ink/ink3419.xml"/><Relationship Id="rId116" Type="http://schemas.openxmlformats.org/officeDocument/2006/relationships/customXml" Target="../ink/ink3277.xml"/><Relationship Id="rId137" Type="http://schemas.openxmlformats.org/officeDocument/2006/relationships/image" Target="../media/image3779.png"/><Relationship Id="rId158" Type="http://schemas.openxmlformats.org/officeDocument/2006/relationships/customXml" Target="../ink/ink3298.xml"/><Relationship Id="rId302" Type="http://schemas.openxmlformats.org/officeDocument/2006/relationships/customXml" Target="../ink/ink3370.xml"/><Relationship Id="rId323" Type="http://schemas.openxmlformats.org/officeDocument/2006/relationships/image" Target="../media/image3872.png"/><Relationship Id="rId344" Type="http://schemas.openxmlformats.org/officeDocument/2006/relationships/customXml" Target="../ink/ink3391.xml"/><Relationship Id="rId20" Type="http://schemas.openxmlformats.org/officeDocument/2006/relationships/customXml" Target="../ink/ink3229.xml"/><Relationship Id="rId41" Type="http://schemas.openxmlformats.org/officeDocument/2006/relationships/image" Target="../media/image3731.png"/><Relationship Id="rId62" Type="http://schemas.openxmlformats.org/officeDocument/2006/relationships/customXml" Target="../ink/ink3250.xml"/><Relationship Id="rId83" Type="http://schemas.openxmlformats.org/officeDocument/2006/relationships/image" Target="../media/image3752.png"/><Relationship Id="rId179" Type="http://schemas.openxmlformats.org/officeDocument/2006/relationships/image" Target="../media/image3800.png"/><Relationship Id="rId365" Type="http://schemas.openxmlformats.org/officeDocument/2006/relationships/image" Target="../media/image3893.png"/><Relationship Id="rId386" Type="http://schemas.openxmlformats.org/officeDocument/2006/relationships/customXml" Target="../ink/ink3412.xml"/><Relationship Id="rId190" Type="http://schemas.openxmlformats.org/officeDocument/2006/relationships/customXml" Target="../ink/ink3314.xml"/><Relationship Id="rId204" Type="http://schemas.openxmlformats.org/officeDocument/2006/relationships/customXml" Target="../ink/ink3321.xml"/><Relationship Id="rId225" Type="http://schemas.openxmlformats.org/officeDocument/2006/relationships/image" Target="../media/image3823.png"/><Relationship Id="rId246" Type="http://schemas.openxmlformats.org/officeDocument/2006/relationships/customXml" Target="../ink/ink3342.xml"/><Relationship Id="rId267" Type="http://schemas.openxmlformats.org/officeDocument/2006/relationships/image" Target="../media/image3844.png"/><Relationship Id="rId288" Type="http://schemas.openxmlformats.org/officeDocument/2006/relationships/customXml" Target="../ink/ink3363.xml"/><Relationship Id="rId106" Type="http://schemas.openxmlformats.org/officeDocument/2006/relationships/customXml" Target="../ink/ink3272.xml"/><Relationship Id="rId127" Type="http://schemas.openxmlformats.org/officeDocument/2006/relationships/image" Target="../media/image3774.png"/><Relationship Id="rId313" Type="http://schemas.openxmlformats.org/officeDocument/2006/relationships/image" Target="../media/image3867.png"/><Relationship Id="rId10" Type="http://schemas.openxmlformats.org/officeDocument/2006/relationships/customXml" Target="../ink/ink3224.xml"/><Relationship Id="rId31" Type="http://schemas.openxmlformats.org/officeDocument/2006/relationships/image" Target="../media/image3726.png"/><Relationship Id="rId52" Type="http://schemas.openxmlformats.org/officeDocument/2006/relationships/customXml" Target="../ink/ink3245.xml"/><Relationship Id="rId73" Type="http://schemas.openxmlformats.org/officeDocument/2006/relationships/image" Target="../media/image3747.png"/><Relationship Id="rId94" Type="http://schemas.openxmlformats.org/officeDocument/2006/relationships/customXml" Target="../ink/ink3266.xml"/><Relationship Id="rId148" Type="http://schemas.openxmlformats.org/officeDocument/2006/relationships/customXml" Target="../ink/ink3293.xml"/><Relationship Id="rId169" Type="http://schemas.openxmlformats.org/officeDocument/2006/relationships/image" Target="../media/image3795.png"/><Relationship Id="rId334" Type="http://schemas.openxmlformats.org/officeDocument/2006/relationships/customXml" Target="../ink/ink3386.xml"/><Relationship Id="rId355" Type="http://schemas.openxmlformats.org/officeDocument/2006/relationships/image" Target="../media/image3888.png"/><Relationship Id="rId376" Type="http://schemas.openxmlformats.org/officeDocument/2006/relationships/customXml" Target="../ink/ink3407.xml"/><Relationship Id="rId397" Type="http://schemas.openxmlformats.org/officeDocument/2006/relationships/image" Target="../media/image3909.png"/><Relationship Id="rId4" Type="http://schemas.openxmlformats.org/officeDocument/2006/relationships/customXml" Target="../ink/ink3221.xml"/><Relationship Id="rId180" Type="http://schemas.openxmlformats.org/officeDocument/2006/relationships/customXml" Target="../ink/ink3309.xml"/><Relationship Id="rId215" Type="http://schemas.openxmlformats.org/officeDocument/2006/relationships/image" Target="../media/image3818.png"/><Relationship Id="rId236" Type="http://schemas.openxmlformats.org/officeDocument/2006/relationships/customXml" Target="../ink/ink3337.xml"/><Relationship Id="rId257" Type="http://schemas.openxmlformats.org/officeDocument/2006/relationships/image" Target="../media/image3839.png"/><Relationship Id="rId278" Type="http://schemas.openxmlformats.org/officeDocument/2006/relationships/customXml" Target="../ink/ink3358.xml"/><Relationship Id="rId401" Type="http://schemas.openxmlformats.org/officeDocument/2006/relationships/image" Target="../media/image3911.png"/><Relationship Id="rId303" Type="http://schemas.openxmlformats.org/officeDocument/2006/relationships/image" Target="../media/image3862.png"/><Relationship Id="rId42" Type="http://schemas.openxmlformats.org/officeDocument/2006/relationships/customXml" Target="../ink/ink3240.xml"/><Relationship Id="rId84" Type="http://schemas.openxmlformats.org/officeDocument/2006/relationships/customXml" Target="../ink/ink3261.xml"/><Relationship Id="rId138" Type="http://schemas.openxmlformats.org/officeDocument/2006/relationships/customXml" Target="../ink/ink3288.xml"/><Relationship Id="rId345" Type="http://schemas.openxmlformats.org/officeDocument/2006/relationships/image" Target="../media/image3883.png"/><Relationship Id="rId387" Type="http://schemas.openxmlformats.org/officeDocument/2006/relationships/image" Target="../media/image3904.png"/><Relationship Id="rId191" Type="http://schemas.openxmlformats.org/officeDocument/2006/relationships/image" Target="../media/image3806.png"/><Relationship Id="rId205" Type="http://schemas.openxmlformats.org/officeDocument/2006/relationships/image" Target="../media/image3813.png"/><Relationship Id="rId247" Type="http://schemas.openxmlformats.org/officeDocument/2006/relationships/image" Target="../media/image3834.png"/><Relationship Id="rId107" Type="http://schemas.openxmlformats.org/officeDocument/2006/relationships/image" Target="../media/image3764.png"/><Relationship Id="rId289" Type="http://schemas.openxmlformats.org/officeDocument/2006/relationships/image" Target="../media/image3855.png"/><Relationship Id="rId11" Type="http://schemas.openxmlformats.org/officeDocument/2006/relationships/image" Target="../media/image3716.png"/><Relationship Id="rId53" Type="http://schemas.openxmlformats.org/officeDocument/2006/relationships/image" Target="../media/image3737.png"/><Relationship Id="rId149" Type="http://schemas.openxmlformats.org/officeDocument/2006/relationships/image" Target="../media/image3785.png"/><Relationship Id="rId314" Type="http://schemas.openxmlformats.org/officeDocument/2006/relationships/customXml" Target="../ink/ink3376.xml"/><Relationship Id="rId356" Type="http://schemas.openxmlformats.org/officeDocument/2006/relationships/customXml" Target="../ink/ink3397.xml"/><Relationship Id="rId398" Type="http://schemas.openxmlformats.org/officeDocument/2006/relationships/customXml" Target="../ink/ink3418.xml"/><Relationship Id="rId95" Type="http://schemas.openxmlformats.org/officeDocument/2006/relationships/image" Target="../media/image3758.png"/><Relationship Id="rId160" Type="http://schemas.openxmlformats.org/officeDocument/2006/relationships/customXml" Target="../ink/ink3299.xml"/><Relationship Id="rId216" Type="http://schemas.openxmlformats.org/officeDocument/2006/relationships/customXml" Target="../ink/ink3327.xml"/><Relationship Id="rId258" Type="http://schemas.openxmlformats.org/officeDocument/2006/relationships/customXml" Target="../ink/ink3348.xml"/><Relationship Id="rId22" Type="http://schemas.openxmlformats.org/officeDocument/2006/relationships/customXml" Target="../ink/ink3230.xml"/><Relationship Id="rId64" Type="http://schemas.openxmlformats.org/officeDocument/2006/relationships/customXml" Target="../ink/ink3251.xml"/><Relationship Id="rId118" Type="http://schemas.openxmlformats.org/officeDocument/2006/relationships/customXml" Target="../ink/ink3278.xml"/><Relationship Id="rId325" Type="http://schemas.openxmlformats.org/officeDocument/2006/relationships/image" Target="../media/image3873.png"/><Relationship Id="rId367" Type="http://schemas.openxmlformats.org/officeDocument/2006/relationships/image" Target="../media/image3894.png"/><Relationship Id="rId171" Type="http://schemas.openxmlformats.org/officeDocument/2006/relationships/image" Target="../media/image3796.png"/><Relationship Id="rId227" Type="http://schemas.openxmlformats.org/officeDocument/2006/relationships/image" Target="../media/image3824.png"/><Relationship Id="rId269" Type="http://schemas.openxmlformats.org/officeDocument/2006/relationships/image" Target="../media/image3845.png"/><Relationship Id="rId33" Type="http://schemas.openxmlformats.org/officeDocument/2006/relationships/image" Target="../media/image3727.png"/><Relationship Id="rId129" Type="http://schemas.openxmlformats.org/officeDocument/2006/relationships/image" Target="../media/image3775.png"/><Relationship Id="rId280" Type="http://schemas.openxmlformats.org/officeDocument/2006/relationships/customXml" Target="../ink/ink3359.xml"/><Relationship Id="rId336" Type="http://schemas.openxmlformats.org/officeDocument/2006/relationships/customXml" Target="../ink/ink3387.xml"/><Relationship Id="rId75" Type="http://schemas.openxmlformats.org/officeDocument/2006/relationships/image" Target="../media/image3748.png"/><Relationship Id="rId140" Type="http://schemas.openxmlformats.org/officeDocument/2006/relationships/customXml" Target="../ink/ink3289.xml"/><Relationship Id="rId182" Type="http://schemas.openxmlformats.org/officeDocument/2006/relationships/customXml" Target="../ink/ink3310.xml"/><Relationship Id="rId378" Type="http://schemas.openxmlformats.org/officeDocument/2006/relationships/customXml" Target="../ink/ink3408.xml"/><Relationship Id="rId403" Type="http://schemas.openxmlformats.org/officeDocument/2006/relationships/image" Target="../media/image3912.png"/><Relationship Id="rId6" Type="http://schemas.openxmlformats.org/officeDocument/2006/relationships/customXml" Target="../ink/ink3222.xml"/><Relationship Id="rId238" Type="http://schemas.openxmlformats.org/officeDocument/2006/relationships/customXml" Target="../ink/ink3338.xml"/><Relationship Id="rId291" Type="http://schemas.openxmlformats.org/officeDocument/2006/relationships/image" Target="../media/image3856.png"/><Relationship Id="rId305" Type="http://schemas.openxmlformats.org/officeDocument/2006/relationships/image" Target="../media/image3863.png"/><Relationship Id="rId347" Type="http://schemas.openxmlformats.org/officeDocument/2006/relationships/image" Target="../media/image3884.png"/><Relationship Id="rId44" Type="http://schemas.openxmlformats.org/officeDocument/2006/relationships/customXml" Target="../ink/ink3241.xml"/><Relationship Id="rId86" Type="http://schemas.openxmlformats.org/officeDocument/2006/relationships/customXml" Target="../ink/ink3262.xml"/><Relationship Id="rId151" Type="http://schemas.openxmlformats.org/officeDocument/2006/relationships/image" Target="../media/image3786.png"/><Relationship Id="rId389" Type="http://schemas.openxmlformats.org/officeDocument/2006/relationships/image" Target="../media/image3905.png"/><Relationship Id="rId193" Type="http://schemas.openxmlformats.org/officeDocument/2006/relationships/image" Target="../media/image3807.png"/><Relationship Id="rId207" Type="http://schemas.openxmlformats.org/officeDocument/2006/relationships/image" Target="../media/image3814.png"/><Relationship Id="rId249" Type="http://schemas.openxmlformats.org/officeDocument/2006/relationships/image" Target="../media/image3835.png"/><Relationship Id="rId13" Type="http://schemas.openxmlformats.org/officeDocument/2006/relationships/image" Target="../media/image3717.png"/><Relationship Id="rId109" Type="http://schemas.openxmlformats.org/officeDocument/2006/relationships/image" Target="../media/image3765.png"/><Relationship Id="rId260" Type="http://schemas.openxmlformats.org/officeDocument/2006/relationships/customXml" Target="../ink/ink3349.xml"/><Relationship Id="rId316" Type="http://schemas.openxmlformats.org/officeDocument/2006/relationships/customXml" Target="../ink/ink3377.xml"/><Relationship Id="rId55" Type="http://schemas.openxmlformats.org/officeDocument/2006/relationships/image" Target="../media/image3738.png"/><Relationship Id="rId97" Type="http://schemas.openxmlformats.org/officeDocument/2006/relationships/image" Target="../media/image3759.png"/><Relationship Id="rId120" Type="http://schemas.openxmlformats.org/officeDocument/2006/relationships/customXml" Target="../ink/ink3279.xml"/><Relationship Id="rId358" Type="http://schemas.openxmlformats.org/officeDocument/2006/relationships/customXml" Target="../ink/ink3398.xml"/><Relationship Id="rId162" Type="http://schemas.openxmlformats.org/officeDocument/2006/relationships/customXml" Target="../ink/ink3300.xml"/><Relationship Id="rId218" Type="http://schemas.openxmlformats.org/officeDocument/2006/relationships/customXml" Target="../ink/ink3328.xml"/><Relationship Id="rId271" Type="http://schemas.openxmlformats.org/officeDocument/2006/relationships/image" Target="../media/image3846.png"/><Relationship Id="rId24" Type="http://schemas.openxmlformats.org/officeDocument/2006/relationships/customXml" Target="../ink/ink3231.xml"/><Relationship Id="rId66" Type="http://schemas.openxmlformats.org/officeDocument/2006/relationships/customXml" Target="../ink/ink3252.xml"/><Relationship Id="rId131" Type="http://schemas.openxmlformats.org/officeDocument/2006/relationships/image" Target="../media/image3776.png"/><Relationship Id="rId327" Type="http://schemas.openxmlformats.org/officeDocument/2006/relationships/image" Target="../media/image3874.png"/><Relationship Id="rId369" Type="http://schemas.openxmlformats.org/officeDocument/2006/relationships/image" Target="../media/image3895.png"/><Relationship Id="rId173" Type="http://schemas.openxmlformats.org/officeDocument/2006/relationships/image" Target="../media/image3797.png"/><Relationship Id="rId229" Type="http://schemas.openxmlformats.org/officeDocument/2006/relationships/image" Target="../media/image3825.png"/><Relationship Id="rId380" Type="http://schemas.openxmlformats.org/officeDocument/2006/relationships/customXml" Target="../ink/ink3409.xml"/><Relationship Id="rId240" Type="http://schemas.openxmlformats.org/officeDocument/2006/relationships/customXml" Target="../ink/ink3339.xml"/><Relationship Id="rId35" Type="http://schemas.openxmlformats.org/officeDocument/2006/relationships/image" Target="../media/image3728.png"/><Relationship Id="rId77" Type="http://schemas.openxmlformats.org/officeDocument/2006/relationships/image" Target="../media/image3749.png"/><Relationship Id="rId100" Type="http://schemas.openxmlformats.org/officeDocument/2006/relationships/customXml" Target="../ink/ink3269.xml"/><Relationship Id="rId282" Type="http://schemas.openxmlformats.org/officeDocument/2006/relationships/customXml" Target="../ink/ink3360.xml"/><Relationship Id="rId338" Type="http://schemas.openxmlformats.org/officeDocument/2006/relationships/customXml" Target="../ink/ink3388.xml"/><Relationship Id="rId8" Type="http://schemas.openxmlformats.org/officeDocument/2006/relationships/customXml" Target="../ink/ink3223.xml"/><Relationship Id="rId142" Type="http://schemas.openxmlformats.org/officeDocument/2006/relationships/customXml" Target="../ink/ink3290.xml"/><Relationship Id="rId184" Type="http://schemas.openxmlformats.org/officeDocument/2006/relationships/customXml" Target="../ink/ink3311.xml"/><Relationship Id="rId391" Type="http://schemas.openxmlformats.org/officeDocument/2006/relationships/image" Target="../media/image3906.png"/><Relationship Id="rId405" Type="http://schemas.openxmlformats.org/officeDocument/2006/relationships/image" Target="../media/image3913.png"/><Relationship Id="rId251" Type="http://schemas.openxmlformats.org/officeDocument/2006/relationships/image" Target="../media/image3836.png"/><Relationship Id="rId46" Type="http://schemas.openxmlformats.org/officeDocument/2006/relationships/customXml" Target="../ink/ink3242.xml"/><Relationship Id="rId293" Type="http://schemas.openxmlformats.org/officeDocument/2006/relationships/image" Target="../media/image3857.png"/><Relationship Id="rId307" Type="http://schemas.openxmlformats.org/officeDocument/2006/relationships/image" Target="../media/image3864.png"/><Relationship Id="rId349" Type="http://schemas.openxmlformats.org/officeDocument/2006/relationships/image" Target="../media/image3885.png"/><Relationship Id="rId88" Type="http://schemas.openxmlformats.org/officeDocument/2006/relationships/customXml" Target="../ink/ink3263.xml"/><Relationship Id="rId111" Type="http://schemas.openxmlformats.org/officeDocument/2006/relationships/image" Target="../media/image3766.png"/><Relationship Id="rId153" Type="http://schemas.openxmlformats.org/officeDocument/2006/relationships/image" Target="../media/image3787.png"/><Relationship Id="rId195" Type="http://schemas.openxmlformats.org/officeDocument/2006/relationships/image" Target="../media/image3808.png"/><Relationship Id="rId209" Type="http://schemas.openxmlformats.org/officeDocument/2006/relationships/image" Target="../media/image3815.png"/><Relationship Id="rId360" Type="http://schemas.openxmlformats.org/officeDocument/2006/relationships/customXml" Target="../ink/ink3399.xml"/><Relationship Id="rId220" Type="http://schemas.openxmlformats.org/officeDocument/2006/relationships/customXml" Target="../ink/ink3329.xml"/><Relationship Id="rId15" Type="http://schemas.openxmlformats.org/officeDocument/2006/relationships/image" Target="../media/image3718.png"/><Relationship Id="rId57" Type="http://schemas.openxmlformats.org/officeDocument/2006/relationships/image" Target="../media/image3739.png"/><Relationship Id="rId262" Type="http://schemas.openxmlformats.org/officeDocument/2006/relationships/customXml" Target="../ink/ink3350.xml"/><Relationship Id="rId318" Type="http://schemas.openxmlformats.org/officeDocument/2006/relationships/customXml" Target="../ink/ink3378.xml"/><Relationship Id="rId99" Type="http://schemas.openxmlformats.org/officeDocument/2006/relationships/image" Target="../media/image3760.png"/><Relationship Id="rId122" Type="http://schemas.openxmlformats.org/officeDocument/2006/relationships/customXml" Target="../ink/ink3280.xml"/><Relationship Id="rId164" Type="http://schemas.openxmlformats.org/officeDocument/2006/relationships/customXml" Target="../ink/ink3301.xml"/><Relationship Id="rId371" Type="http://schemas.openxmlformats.org/officeDocument/2006/relationships/image" Target="../media/image3896.png"/><Relationship Id="rId26" Type="http://schemas.openxmlformats.org/officeDocument/2006/relationships/customXml" Target="../ink/ink3232.xml"/><Relationship Id="rId231" Type="http://schemas.openxmlformats.org/officeDocument/2006/relationships/image" Target="../media/image3826.png"/><Relationship Id="rId273" Type="http://schemas.openxmlformats.org/officeDocument/2006/relationships/image" Target="../media/image3847.png"/><Relationship Id="rId329" Type="http://schemas.openxmlformats.org/officeDocument/2006/relationships/image" Target="../media/image3875.png"/><Relationship Id="rId68" Type="http://schemas.openxmlformats.org/officeDocument/2006/relationships/customXml" Target="../ink/ink3253.xml"/><Relationship Id="rId133" Type="http://schemas.openxmlformats.org/officeDocument/2006/relationships/image" Target="../media/image3777.png"/><Relationship Id="rId175" Type="http://schemas.openxmlformats.org/officeDocument/2006/relationships/image" Target="../media/image3798.png"/><Relationship Id="rId340" Type="http://schemas.openxmlformats.org/officeDocument/2006/relationships/customXml" Target="../ink/ink3389.xml"/><Relationship Id="rId200" Type="http://schemas.openxmlformats.org/officeDocument/2006/relationships/customXml" Target="../ink/ink3319.xml"/><Relationship Id="rId382" Type="http://schemas.openxmlformats.org/officeDocument/2006/relationships/customXml" Target="../ink/ink3410.xml"/><Relationship Id="rId242" Type="http://schemas.openxmlformats.org/officeDocument/2006/relationships/customXml" Target="../ink/ink3340.xml"/><Relationship Id="rId284" Type="http://schemas.openxmlformats.org/officeDocument/2006/relationships/customXml" Target="../ink/ink3361.xml"/><Relationship Id="rId37" Type="http://schemas.openxmlformats.org/officeDocument/2006/relationships/image" Target="../media/image3729.png"/><Relationship Id="rId79" Type="http://schemas.openxmlformats.org/officeDocument/2006/relationships/image" Target="../media/image3750.png"/><Relationship Id="rId102" Type="http://schemas.openxmlformats.org/officeDocument/2006/relationships/customXml" Target="../ink/ink3270.xml"/><Relationship Id="rId144" Type="http://schemas.openxmlformats.org/officeDocument/2006/relationships/customXml" Target="../ink/ink3291.xml"/><Relationship Id="rId90" Type="http://schemas.openxmlformats.org/officeDocument/2006/relationships/customXml" Target="../ink/ink3264.xml"/><Relationship Id="rId186" Type="http://schemas.openxmlformats.org/officeDocument/2006/relationships/customXml" Target="../ink/ink3312.xml"/><Relationship Id="rId351" Type="http://schemas.openxmlformats.org/officeDocument/2006/relationships/image" Target="../media/image3886.png"/><Relationship Id="rId393" Type="http://schemas.openxmlformats.org/officeDocument/2006/relationships/image" Target="../media/image3907.pn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671" Type="http://schemas.openxmlformats.org/officeDocument/2006/relationships/image" Target="../media/image335.png"/><Relationship Id="rId769" Type="http://schemas.openxmlformats.org/officeDocument/2006/relationships/image" Target="../media/image384.png"/><Relationship Id="rId21" Type="http://schemas.openxmlformats.org/officeDocument/2006/relationships/image" Target="../media/image10.png"/><Relationship Id="rId324" Type="http://schemas.openxmlformats.org/officeDocument/2006/relationships/customXml" Target="../ink/ink162.xml"/><Relationship Id="rId629" Type="http://schemas.openxmlformats.org/officeDocument/2006/relationships/image" Target="../media/image314.png"/><Relationship Id="rId170" Type="http://schemas.openxmlformats.org/officeDocument/2006/relationships/customXml" Target="../ink/ink85.xml"/><Relationship Id="rId836" Type="http://schemas.openxmlformats.org/officeDocument/2006/relationships/customXml" Target="../ink/ink364.xml"/><Relationship Id="rId268" Type="http://schemas.openxmlformats.org/officeDocument/2006/relationships/customXml" Target="../ink/ink134.xml"/><Relationship Id="rId682" Type="http://schemas.openxmlformats.org/officeDocument/2006/relationships/customXml" Target="../ink/ink287.xml"/><Relationship Id="rId32" Type="http://schemas.openxmlformats.org/officeDocument/2006/relationships/customXml" Target="../ink/ink16.xml"/><Relationship Id="rId128" Type="http://schemas.openxmlformats.org/officeDocument/2006/relationships/customXml" Target="../ink/ink64.xml"/><Relationship Id="rId335" Type="http://schemas.openxmlformats.org/officeDocument/2006/relationships/image" Target="../media/image167.png"/><Relationship Id="rId181" Type="http://schemas.openxmlformats.org/officeDocument/2006/relationships/image" Target="../media/image90.png"/><Relationship Id="rId402" Type="http://schemas.openxmlformats.org/officeDocument/2006/relationships/customXml" Target="../ink/ink201.xml"/><Relationship Id="rId847" Type="http://schemas.openxmlformats.org/officeDocument/2006/relationships/image" Target="../media/image236.png"/><Relationship Id="rId279" Type="http://schemas.openxmlformats.org/officeDocument/2006/relationships/image" Target="../media/image139.png"/><Relationship Id="rId693" Type="http://schemas.openxmlformats.org/officeDocument/2006/relationships/image" Target="../media/image346.png"/><Relationship Id="rId707" Type="http://schemas.openxmlformats.org/officeDocument/2006/relationships/image" Target="../media/image353.png"/><Relationship Id="rId43" Type="http://schemas.openxmlformats.org/officeDocument/2006/relationships/image" Target="../media/image21.png"/><Relationship Id="rId139" Type="http://schemas.openxmlformats.org/officeDocument/2006/relationships/image" Target="../media/image69.png"/><Relationship Id="rId346" Type="http://schemas.openxmlformats.org/officeDocument/2006/relationships/customXml" Target="../ink/ink173.xml"/><Relationship Id="rId760" Type="http://schemas.openxmlformats.org/officeDocument/2006/relationships/customXml" Target="../ink/ink326.xml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413" Type="http://schemas.openxmlformats.org/officeDocument/2006/relationships/image" Target="../media/image206.png"/><Relationship Id="rId620" Type="http://schemas.openxmlformats.org/officeDocument/2006/relationships/customXml" Target="../ink/ink256.xml"/><Relationship Id="rId718" Type="http://schemas.openxmlformats.org/officeDocument/2006/relationships/customXml" Target="../ink/ink305.xml"/><Relationship Id="rId357" Type="http://schemas.openxmlformats.org/officeDocument/2006/relationships/image" Target="../media/image178.png"/><Relationship Id="rId54" Type="http://schemas.openxmlformats.org/officeDocument/2006/relationships/customXml" Target="../ink/ink27.xml"/><Relationship Id="rId217" Type="http://schemas.openxmlformats.org/officeDocument/2006/relationships/image" Target="../media/image108.png"/><Relationship Id="rId771" Type="http://schemas.openxmlformats.org/officeDocument/2006/relationships/image" Target="../media/image385.png"/><Relationship Id="rId424" Type="http://schemas.openxmlformats.org/officeDocument/2006/relationships/customXml" Target="../ink/ink212.xml"/><Relationship Id="rId631" Type="http://schemas.openxmlformats.org/officeDocument/2006/relationships/image" Target="../media/image315.png"/><Relationship Id="rId729" Type="http://schemas.openxmlformats.org/officeDocument/2006/relationships/image" Target="../media/image364.png"/><Relationship Id="rId270" Type="http://schemas.openxmlformats.org/officeDocument/2006/relationships/customXml" Target="../ink/ink135.xml"/><Relationship Id="rId65" Type="http://schemas.openxmlformats.org/officeDocument/2006/relationships/image" Target="../media/image32.png"/><Relationship Id="rId130" Type="http://schemas.openxmlformats.org/officeDocument/2006/relationships/customXml" Target="../ink/ink65.xml"/><Relationship Id="rId368" Type="http://schemas.openxmlformats.org/officeDocument/2006/relationships/customXml" Target="../ink/ink184.xml"/><Relationship Id="rId782" Type="http://schemas.openxmlformats.org/officeDocument/2006/relationships/customXml" Target="../ink/ink337.xml"/><Relationship Id="rId228" Type="http://schemas.openxmlformats.org/officeDocument/2006/relationships/customXml" Target="../ink/ink114.xml"/><Relationship Id="rId435" Type="http://schemas.openxmlformats.org/officeDocument/2006/relationships/image" Target="../media/image217.png"/><Relationship Id="rId642" Type="http://schemas.openxmlformats.org/officeDocument/2006/relationships/customXml" Target="../ink/ink267.xml"/><Relationship Id="rId281" Type="http://schemas.openxmlformats.org/officeDocument/2006/relationships/image" Target="../media/image140.png"/><Relationship Id="rId76" Type="http://schemas.openxmlformats.org/officeDocument/2006/relationships/customXml" Target="../ink/ink38.xml"/><Relationship Id="rId141" Type="http://schemas.openxmlformats.org/officeDocument/2006/relationships/image" Target="../media/image70.png"/><Relationship Id="rId379" Type="http://schemas.openxmlformats.org/officeDocument/2006/relationships/image" Target="../media/image189.png"/><Relationship Id="rId586" Type="http://schemas.openxmlformats.org/officeDocument/2006/relationships/customXml" Target="../ink/ink239.xml"/><Relationship Id="rId793" Type="http://schemas.openxmlformats.org/officeDocument/2006/relationships/image" Target="../media/image396.png"/><Relationship Id="rId807" Type="http://schemas.openxmlformats.org/officeDocument/2006/relationships/image" Target="../media/image403.png"/><Relationship Id="rId7" Type="http://schemas.openxmlformats.org/officeDocument/2006/relationships/image" Target="../media/image3.png"/><Relationship Id="rId239" Type="http://schemas.openxmlformats.org/officeDocument/2006/relationships/image" Target="../media/image119.png"/><Relationship Id="rId446" Type="http://schemas.openxmlformats.org/officeDocument/2006/relationships/customXml" Target="../ink/ink223.xml"/><Relationship Id="rId653" Type="http://schemas.openxmlformats.org/officeDocument/2006/relationships/image" Target="../media/image326.png"/><Relationship Id="rId292" Type="http://schemas.openxmlformats.org/officeDocument/2006/relationships/customXml" Target="../ink/ink146.xml"/><Relationship Id="rId306" Type="http://schemas.openxmlformats.org/officeDocument/2006/relationships/customXml" Target="../ink/ink153.xml"/><Relationship Id="rId87" Type="http://schemas.openxmlformats.org/officeDocument/2006/relationships/image" Target="../media/image43.png"/><Relationship Id="rId597" Type="http://schemas.openxmlformats.org/officeDocument/2006/relationships/image" Target="../media/image298.png"/><Relationship Id="rId720" Type="http://schemas.openxmlformats.org/officeDocument/2006/relationships/customXml" Target="../ink/ink306.xml"/><Relationship Id="rId818" Type="http://schemas.openxmlformats.org/officeDocument/2006/relationships/customXml" Target="../ink/ink355.xml"/><Relationship Id="rId152" Type="http://schemas.openxmlformats.org/officeDocument/2006/relationships/customXml" Target="../ink/ink76.xml"/><Relationship Id="rId457" Type="http://schemas.openxmlformats.org/officeDocument/2006/relationships/image" Target="../media/image228.png"/><Relationship Id="rId664" Type="http://schemas.openxmlformats.org/officeDocument/2006/relationships/customXml" Target="../ink/ink278.xml"/><Relationship Id="rId14" Type="http://schemas.openxmlformats.org/officeDocument/2006/relationships/customXml" Target="../ink/ink7.xml"/><Relationship Id="rId317" Type="http://schemas.openxmlformats.org/officeDocument/2006/relationships/image" Target="../media/image158.png"/><Relationship Id="rId731" Type="http://schemas.openxmlformats.org/officeDocument/2006/relationships/image" Target="../media/image365.png"/><Relationship Id="rId98" Type="http://schemas.openxmlformats.org/officeDocument/2006/relationships/customXml" Target="../ink/ink49.xml"/><Relationship Id="rId163" Type="http://schemas.openxmlformats.org/officeDocument/2006/relationships/image" Target="../media/image81.png"/><Relationship Id="rId370" Type="http://schemas.openxmlformats.org/officeDocument/2006/relationships/customXml" Target="../ink/ink185.xml"/><Relationship Id="rId829" Type="http://schemas.openxmlformats.org/officeDocument/2006/relationships/image" Target="../media/image414.png"/><Relationship Id="rId230" Type="http://schemas.openxmlformats.org/officeDocument/2006/relationships/customXml" Target="../ink/ink115.xml"/><Relationship Id="rId468" Type="http://schemas.openxmlformats.org/officeDocument/2006/relationships/customXml" Target="../ink/ink234.xml"/><Relationship Id="rId675" Type="http://schemas.openxmlformats.org/officeDocument/2006/relationships/image" Target="../media/image337.png"/><Relationship Id="rId25" Type="http://schemas.openxmlformats.org/officeDocument/2006/relationships/image" Target="../media/image12.png"/><Relationship Id="rId328" Type="http://schemas.openxmlformats.org/officeDocument/2006/relationships/customXml" Target="../ink/ink164.xml"/><Relationship Id="rId742" Type="http://schemas.openxmlformats.org/officeDocument/2006/relationships/customXml" Target="../ink/ink317.xml"/><Relationship Id="rId174" Type="http://schemas.openxmlformats.org/officeDocument/2006/relationships/customXml" Target="../ink/ink87.xml"/><Relationship Id="rId381" Type="http://schemas.openxmlformats.org/officeDocument/2006/relationships/image" Target="../media/image190.png"/><Relationship Id="rId602" Type="http://schemas.openxmlformats.org/officeDocument/2006/relationships/customXml" Target="../ink/ink247.xml"/><Relationship Id="rId241" Type="http://schemas.openxmlformats.org/officeDocument/2006/relationships/image" Target="../media/image120.png"/><Relationship Id="rId686" Type="http://schemas.openxmlformats.org/officeDocument/2006/relationships/customXml" Target="../ink/ink289.xml"/><Relationship Id="rId36" Type="http://schemas.openxmlformats.org/officeDocument/2006/relationships/customXml" Target="../ink/ink18.xml"/><Relationship Id="rId339" Type="http://schemas.openxmlformats.org/officeDocument/2006/relationships/image" Target="../media/image169.png"/><Relationship Id="rId753" Type="http://schemas.openxmlformats.org/officeDocument/2006/relationships/image" Target="../media/image376.png"/><Relationship Id="rId101" Type="http://schemas.openxmlformats.org/officeDocument/2006/relationships/image" Target="../media/image50.png"/><Relationship Id="rId185" Type="http://schemas.openxmlformats.org/officeDocument/2006/relationships/image" Target="../media/image92.png"/><Relationship Id="rId406" Type="http://schemas.openxmlformats.org/officeDocument/2006/relationships/customXml" Target="../ink/ink203.xml"/><Relationship Id="rId392" Type="http://schemas.openxmlformats.org/officeDocument/2006/relationships/customXml" Target="../ink/ink196.xml"/><Relationship Id="rId613" Type="http://schemas.openxmlformats.org/officeDocument/2006/relationships/image" Target="../media/image306.png"/><Relationship Id="rId697" Type="http://schemas.openxmlformats.org/officeDocument/2006/relationships/image" Target="../media/image348.png"/><Relationship Id="rId820" Type="http://schemas.openxmlformats.org/officeDocument/2006/relationships/customXml" Target="../ink/ink356.xml"/><Relationship Id="rId252" Type="http://schemas.openxmlformats.org/officeDocument/2006/relationships/customXml" Target="../ink/ink126.xml"/><Relationship Id="rId47" Type="http://schemas.openxmlformats.org/officeDocument/2006/relationships/image" Target="../media/image23.png"/><Relationship Id="rId112" Type="http://schemas.openxmlformats.org/officeDocument/2006/relationships/customXml" Target="../ink/ink56.xml"/><Relationship Id="rId764" Type="http://schemas.openxmlformats.org/officeDocument/2006/relationships/customXml" Target="../ink/ink328.xml"/><Relationship Id="rId196" Type="http://schemas.openxmlformats.org/officeDocument/2006/relationships/customXml" Target="../ink/ink98.xml"/><Relationship Id="rId417" Type="http://schemas.openxmlformats.org/officeDocument/2006/relationships/image" Target="../media/image208.png"/><Relationship Id="rId624" Type="http://schemas.openxmlformats.org/officeDocument/2006/relationships/customXml" Target="../ink/ink258.xml"/><Relationship Id="rId831" Type="http://schemas.openxmlformats.org/officeDocument/2006/relationships/image" Target="../media/image415.png"/><Relationship Id="rId263" Type="http://schemas.openxmlformats.org/officeDocument/2006/relationships/image" Target="../media/image131.png"/><Relationship Id="rId470" Type="http://schemas.openxmlformats.org/officeDocument/2006/relationships/customXml" Target="../ink/ink235.xml"/><Relationship Id="rId58" Type="http://schemas.openxmlformats.org/officeDocument/2006/relationships/customXml" Target="../ink/ink29.xml"/><Relationship Id="rId123" Type="http://schemas.openxmlformats.org/officeDocument/2006/relationships/image" Target="../media/image61.png"/><Relationship Id="rId330" Type="http://schemas.openxmlformats.org/officeDocument/2006/relationships/customXml" Target="../ink/ink165.xml"/><Relationship Id="rId775" Type="http://schemas.openxmlformats.org/officeDocument/2006/relationships/image" Target="../media/image387.png"/><Relationship Id="rId428" Type="http://schemas.openxmlformats.org/officeDocument/2006/relationships/customXml" Target="../ink/ink214.xml"/><Relationship Id="rId635" Type="http://schemas.openxmlformats.org/officeDocument/2006/relationships/image" Target="../media/image317.png"/><Relationship Id="rId842" Type="http://schemas.openxmlformats.org/officeDocument/2006/relationships/customXml" Target="../ink/ink367.xml"/><Relationship Id="rId274" Type="http://schemas.openxmlformats.org/officeDocument/2006/relationships/customXml" Target="../ink/ink137.xml"/><Relationship Id="rId702" Type="http://schemas.openxmlformats.org/officeDocument/2006/relationships/customXml" Target="../ink/ink297.xml"/><Relationship Id="rId69" Type="http://schemas.openxmlformats.org/officeDocument/2006/relationships/image" Target="../media/image34.png"/><Relationship Id="rId134" Type="http://schemas.openxmlformats.org/officeDocument/2006/relationships/customXml" Target="../ink/ink67.xml"/><Relationship Id="rId786" Type="http://schemas.openxmlformats.org/officeDocument/2006/relationships/customXml" Target="../ink/ink339.xml"/><Relationship Id="rId341" Type="http://schemas.openxmlformats.org/officeDocument/2006/relationships/image" Target="../media/image170.png"/><Relationship Id="rId439" Type="http://schemas.openxmlformats.org/officeDocument/2006/relationships/image" Target="../media/image219.png"/><Relationship Id="rId646" Type="http://schemas.openxmlformats.org/officeDocument/2006/relationships/customXml" Target="../ink/ink269.xml"/><Relationship Id="rId201" Type="http://schemas.openxmlformats.org/officeDocument/2006/relationships/image" Target="../media/image100.png"/><Relationship Id="rId285" Type="http://schemas.openxmlformats.org/officeDocument/2006/relationships/image" Target="../media/image142.png"/><Relationship Id="rId713" Type="http://schemas.openxmlformats.org/officeDocument/2006/relationships/image" Target="../media/image356.png"/><Relationship Id="rId797" Type="http://schemas.openxmlformats.org/officeDocument/2006/relationships/image" Target="../media/image398.png"/><Relationship Id="rId145" Type="http://schemas.openxmlformats.org/officeDocument/2006/relationships/image" Target="../media/image72.png"/><Relationship Id="rId352" Type="http://schemas.openxmlformats.org/officeDocument/2006/relationships/customXml" Target="../ink/ink176.xml"/><Relationship Id="rId212" Type="http://schemas.openxmlformats.org/officeDocument/2006/relationships/customXml" Target="../ink/ink106.xml"/><Relationship Id="rId657" Type="http://schemas.openxmlformats.org/officeDocument/2006/relationships/image" Target="../media/image328.png"/><Relationship Id="rId296" Type="http://schemas.openxmlformats.org/officeDocument/2006/relationships/customXml" Target="../ink/ink148.xml"/><Relationship Id="rId724" Type="http://schemas.openxmlformats.org/officeDocument/2006/relationships/customXml" Target="../ink/ink308.xml"/><Relationship Id="rId60" Type="http://schemas.openxmlformats.org/officeDocument/2006/relationships/customXml" Target="../ink/ink30.xml"/><Relationship Id="rId156" Type="http://schemas.openxmlformats.org/officeDocument/2006/relationships/customXml" Target="../ink/ink78.xml"/><Relationship Id="rId363" Type="http://schemas.openxmlformats.org/officeDocument/2006/relationships/image" Target="../media/image181.png"/><Relationship Id="rId223" Type="http://schemas.openxmlformats.org/officeDocument/2006/relationships/image" Target="../media/image111.png"/><Relationship Id="rId430" Type="http://schemas.openxmlformats.org/officeDocument/2006/relationships/customXml" Target="../ink/ink215.xml"/><Relationship Id="rId668" Type="http://schemas.openxmlformats.org/officeDocument/2006/relationships/customXml" Target="../ink/ink280.xml"/><Relationship Id="rId18" Type="http://schemas.openxmlformats.org/officeDocument/2006/relationships/customXml" Target="../ink/ink9.xml"/><Relationship Id="rId735" Type="http://schemas.openxmlformats.org/officeDocument/2006/relationships/image" Target="../media/image367.png"/><Relationship Id="rId167" Type="http://schemas.openxmlformats.org/officeDocument/2006/relationships/image" Target="../media/image83.png"/><Relationship Id="rId374" Type="http://schemas.openxmlformats.org/officeDocument/2006/relationships/customXml" Target="../ink/ink187.xml"/><Relationship Id="rId71" Type="http://schemas.openxmlformats.org/officeDocument/2006/relationships/image" Target="../media/image35.png"/><Relationship Id="rId234" Type="http://schemas.openxmlformats.org/officeDocument/2006/relationships/customXml" Target="../ink/ink117.xml"/><Relationship Id="rId679" Type="http://schemas.openxmlformats.org/officeDocument/2006/relationships/image" Target="../media/image339.png"/><Relationship Id="rId802" Type="http://schemas.openxmlformats.org/officeDocument/2006/relationships/customXml" Target="../ink/ink347.xml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441" Type="http://schemas.openxmlformats.org/officeDocument/2006/relationships/image" Target="../media/image220.png"/><Relationship Id="rId746" Type="http://schemas.openxmlformats.org/officeDocument/2006/relationships/customXml" Target="../ink/ink319.xml"/><Relationship Id="rId178" Type="http://schemas.openxmlformats.org/officeDocument/2006/relationships/customXml" Target="../ink/ink89.xml"/><Relationship Id="rId301" Type="http://schemas.openxmlformats.org/officeDocument/2006/relationships/image" Target="../media/image150.png"/><Relationship Id="rId82" Type="http://schemas.openxmlformats.org/officeDocument/2006/relationships/customXml" Target="../ink/ink41.xml"/><Relationship Id="rId385" Type="http://schemas.openxmlformats.org/officeDocument/2006/relationships/image" Target="../media/image192.png"/><Relationship Id="rId592" Type="http://schemas.openxmlformats.org/officeDocument/2006/relationships/customXml" Target="../ink/ink242.xml"/><Relationship Id="rId606" Type="http://schemas.openxmlformats.org/officeDocument/2006/relationships/customXml" Target="../ink/ink249.xml"/><Relationship Id="rId813" Type="http://schemas.openxmlformats.org/officeDocument/2006/relationships/image" Target="../media/image406.png"/><Relationship Id="rId245" Type="http://schemas.openxmlformats.org/officeDocument/2006/relationships/image" Target="../media/image122.png"/><Relationship Id="rId452" Type="http://schemas.openxmlformats.org/officeDocument/2006/relationships/customXml" Target="../ink/ink226.xml"/><Relationship Id="rId105" Type="http://schemas.openxmlformats.org/officeDocument/2006/relationships/image" Target="../media/image52.png"/><Relationship Id="rId312" Type="http://schemas.openxmlformats.org/officeDocument/2006/relationships/customXml" Target="../ink/ink156.xml"/><Relationship Id="rId757" Type="http://schemas.openxmlformats.org/officeDocument/2006/relationships/image" Target="../media/image378.png"/><Relationship Id="rId93" Type="http://schemas.openxmlformats.org/officeDocument/2006/relationships/image" Target="../media/image46.png"/><Relationship Id="rId189" Type="http://schemas.openxmlformats.org/officeDocument/2006/relationships/image" Target="../media/image94.png"/><Relationship Id="rId396" Type="http://schemas.openxmlformats.org/officeDocument/2006/relationships/customXml" Target="../ink/ink198.xml"/><Relationship Id="rId617" Type="http://schemas.openxmlformats.org/officeDocument/2006/relationships/image" Target="../media/image308.png"/><Relationship Id="rId824" Type="http://schemas.openxmlformats.org/officeDocument/2006/relationships/customXml" Target="../ink/ink358.xml"/><Relationship Id="rId214" Type="http://schemas.openxmlformats.org/officeDocument/2006/relationships/customXml" Target="../ink/ink107.xml"/><Relationship Id="rId256" Type="http://schemas.openxmlformats.org/officeDocument/2006/relationships/customXml" Target="../ink/ink128.xml"/><Relationship Id="rId298" Type="http://schemas.openxmlformats.org/officeDocument/2006/relationships/customXml" Target="../ink/ink149.xml"/><Relationship Id="rId421" Type="http://schemas.openxmlformats.org/officeDocument/2006/relationships/image" Target="../media/image210.png"/><Relationship Id="rId463" Type="http://schemas.openxmlformats.org/officeDocument/2006/relationships/image" Target="../media/image231.png"/><Relationship Id="rId670" Type="http://schemas.openxmlformats.org/officeDocument/2006/relationships/customXml" Target="../ink/ink281.xml"/><Relationship Id="rId116" Type="http://schemas.openxmlformats.org/officeDocument/2006/relationships/customXml" Target="../ink/ink58.xml"/><Relationship Id="rId158" Type="http://schemas.openxmlformats.org/officeDocument/2006/relationships/customXml" Target="../ink/ink79.xml"/><Relationship Id="rId323" Type="http://schemas.openxmlformats.org/officeDocument/2006/relationships/image" Target="../media/image161.png"/><Relationship Id="rId726" Type="http://schemas.openxmlformats.org/officeDocument/2006/relationships/customXml" Target="../ink/ink309.xml"/><Relationship Id="rId768" Type="http://schemas.openxmlformats.org/officeDocument/2006/relationships/customXml" Target="../ink/ink330.xml"/><Relationship Id="rId20" Type="http://schemas.openxmlformats.org/officeDocument/2006/relationships/customXml" Target="../ink/ink10.xml"/><Relationship Id="rId62" Type="http://schemas.openxmlformats.org/officeDocument/2006/relationships/customXml" Target="../ink/ink31.xml"/><Relationship Id="rId365" Type="http://schemas.openxmlformats.org/officeDocument/2006/relationships/image" Target="../media/image182.png"/><Relationship Id="rId628" Type="http://schemas.openxmlformats.org/officeDocument/2006/relationships/customXml" Target="../ink/ink260.xml"/><Relationship Id="rId835" Type="http://schemas.openxmlformats.org/officeDocument/2006/relationships/image" Target="../media/image417.png"/><Relationship Id="rId225" Type="http://schemas.openxmlformats.org/officeDocument/2006/relationships/image" Target="../media/image112.png"/><Relationship Id="rId267" Type="http://schemas.openxmlformats.org/officeDocument/2006/relationships/image" Target="../media/image133.png"/><Relationship Id="rId432" Type="http://schemas.openxmlformats.org/officeDocument/2006/relationships/customXml" Target="../ink/ink216.xml"/><Relationship Id="rId127" Type="http://schemas.openxmlformats.org/officeDocument/2006/relationships/image" Target="../media/image63.png"/><Relationship Id="rId681" Type="http://schemas.openxmlformats.org/officeDocument/2006/relationships/image" Target="../media/image340.png"/><Relationship Id="rId737" Type="http://schemas.openxmlformats.org/officeDocument/2006/relationships/image" Target="../media/image368.png"/><Relationship Id="rId779" Type="http://schemas.openxmlformats.org/officeDocument/2006/relationships/image" Target="../media/image389.png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84.png"/><Relationship Id="rId334" Type="http://schemas.openxmlformats.org/officeDocument/2006/relationships/customXml" Target="../ink/ink167.xml"/><Relationship Id="rId376" Type="http://schemas.openxmlformats.org/officeDocument/2006/relationships/customXml" Target="../ink/ink188.xml"/><Relationship Id="rId583" Type="http://schemas.openxmlformats.org/officeDocument/2006/relationships/image" Target="../media/image291.png"/><Relationship Id="rId639" Type="http://schemas.openxmlformats.org/officeDocument/2006/relationships/image" Target="../media/image319.png"/><Relationship Id="rId790" Type="http://schemas.openxmlformats.org/officeDocument/2006/relationships/customXml" Target="../ink/ink341.xml"/><Relationship Id="rId804" Type="http://schemas.openxmlformats.org/officeDocument/2006/relationships/customXml" Target="../ink/ink348.xml"/><Relationship Id="rId4" Type="http://schemas.openxmlformats.org/officeDocument/2006/relationships/customXml" Target="../ink/ink2.xml"/><Relationship Id="rId180" Type="http://schemas.openxmlformats.org/officeDocument/2006/relationships/customXml" Target="../ink/ink90.xml"/><Relationship Id="rId236" Type="http://schemas.openxmlformats.org/officeDocument/2006/relationships/customXml" Target="../ink/ink118.xml"/><Relationship Id="rId278" Type="http://schemas.openxmlformats.org/officeDocument/2006/relationships/customXml" Target="../ink/ink139.xml"/><Relationship Id="rId401" Type="http://schemas.openxmlformats.org/officeDocument/2006/relationships/image" Target="../media/image200.png"/><Relationship Id="rId443" Type="http://schemas.openxmlformats.org/officeDocument/2006/relationships/image" Target="../media/image221.png"/><Relationship Id="rId650" Type="http://schemas.openxmlformats.org/officeDocument/2006/relationships/customXml" Target="../ink/ink271.xml"/><Relationship Id="rId846" Type="http://schemas.openxmlformats.org/officeDocument/2006/relationships/customXml" Target="../ink/ink369.xml"/><Relationship Id="rId303" Type="http://schemas.openxmlformats.org/officeDocument/2006/relationships/image" Target="../media/image151.png"/><Relationship Id="rId692" Type="http://schemas.openxmlformats.org/officeDocument/2006/relationships/customXml" Target="../ink/ink292.xml"/><Relationship Id="rId706" Type="http://schemas.openxmlformats.org/officeDocument/2006/relationships/customXml" Target="../ink/ink299.xml"/><Relationship Id="rId748" Type="http://schemas.openxmlformats.org/officeDocument/2006/relationships/customXml" Target="../ink/ink320.xml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345" Type="http://schemas.openxmlformats.org/officeDocument/2006/relationships/image" Target="../media/image172.png"/><Relationship Id="rId387" Type="http://schemas.openxmlformats.org/officeDocument/2006/relationships/image" Target="../media/image193.png"/><Relationship Id="rId594" Type="http://schemas.openxmlformats.org/officeDocument/2006/relationships/customXml" Target="../ink/ink243.xml"/><Relationship Id="rId608" Type="http://schemas.openxmlformats.org/officeDocument/2006/relationships/customXml" Target="../ink/ink250.xml"/><Relationship Id="rId815" Type="http://schemas.openxmlformats.org/officeDocument/2006/relationships/image" Target="../media/image407.png"/><Relationship Id="rId191" Type="http://schemas.openxmlformats.org/officeDocument/2006/relationships/image" Target="../media/image95.png"/><Relationship Id="rId205" Type="http://schemas.openxmlformats.org/officeDocument/2006/relationships/image" Target="../media/image102.png"/><Relationship Id="rId247" Type="http://schemas.openxmlformats.org/officeDocument/2006/relationships/image" Target="../media/image123.png"/><Relationship Id="rId412" Type="http://schemas.openxmlformats.org/officeDocument/2006/relationships/customXml" Target="../ink/ink206.xml"/><Relationship Id="rId107" Type="http://schemas.openxmlformats.org/officeDocument/2006/relationships/image" Target="../media/image53.png"/><Relationship Id="rId289" Type="http://schemas.openxmlformats.org/officeDocument/2006/relationships/image" Target="../media/image144.png"/><Relationship Id="rId454" Type="http://schemas.openxmlformats.org/officeDocument/2006/relationships/customXml" Target="../ink/ink227.xml"/><Relationship Id="rId661" Type="http://schemas.openxmlformats.org/officeDocument/2006/relationships/image" Target="../media/image330.png"/><Relationship Id="rId717" Type="http://schemas.openxmlformats.org/officeDocument/2006/relationships/image" Target="../media/image358.png"/><Relationship Id="rId759" Type="http://schemas.openxmlformats.org/officeDocument/2006/relationships/image" Target="../media/image379.png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74.png"/><Relationship Id="rId314" Type="http://schemas.openxmlformats.org/officeDocument/2006/relationships/customXml" Target="../ink/ink157.xml"/><Relationship Id="rId356" Type="http://schemas.openxmlformats.org/officeDocument/2006/relationships/customXml" Target="../ink/ink178.xml"/><Relationship Id="rId398" Type="http://schemas.openxmlformats.org/officeDocument/2006/relationships/customXml" Target="../ink/ink199.xml"/><Relationship Id="rId619" Type="http://schemas.openxmlformats.org/officeDocument/2006/relationships/image" Target="../media/image309.png"/><Relationship Id="rId770" Type="http://schemas.openxmlformats.org/officeDocument/2006/relationships/customXml" Target="../ink/ink331.xml"/><Relationship Id="rId95" Type="http://schemas.openxmlformats.org/officeDocument/2006/relationships/image" Target="../media/image47.png"/><Relationship Id="rId160" Type="http://schemas.openxmlformats.org/officeDocument/2006/relationships/customXml" Target="../ink/ink80.xml"/><Relationship Id="rId216" Type="http://schemas.openxmlformats.org/officeDocument/2006/relationships/customXml" Target="../ink/ink108.xml"/><Relationship Id="rId423" Type="http://schemas.openxmlformats.org/officeDocument/2006/relationships/image" Target="../media/image211.png"/><Relationship Id="rId826" Type="http://schemas.openxmlformats.org/officeDocument/2006/relationships/customXml" Target="../ink/ink359.xml"/><Relationship Id="rId258" Type="http://schemas.openxmlformats.org/officeDocument/2006/relationships/customXml" Target="../ink/ink129.xml"/><Relationship Id="rId465" Type="http://schemas.openxmlformats.org/officeDocument/2006/relationships/image" Target="../media/image232.png"/><Relationship Id="rId630" Type="http://schemas.openxmlformats.org/officeDocument/2006/relationships/customXml" Target="../ink/ink261.xml"/><Relationship Id="rId672" Type="http://schemas.openxmlformats.org/officeDocument/2006/relationships/customXml" Target="../ink/ink282.xml"/><Relationship Id="rId728" Type="http://schemas.openxmlformats.org/officeDocument/2006/relationships/customXml" Target="../ink/ink310.xml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325" Type="http://schemas.openxmlformats.org/officeDocument/2006/relationships/image" Target="../media/image162.png"/><Relationship Id="rId367" Type="http://schemas.openxmlformats.org/officeDocument/2006/relationships/image" Target="../media/image183.png"/><Relationship Id="rId171" Type="http://schemas.openxmlformats.org/officeDocument/2006/relationships/image" Target="../media/image85.png"/><Relationship Id="rId227" Type="http://schemas.openxmlformats.org/officeDocument/2006/relationships/image" Target="../media/image113.png"/><Relationship Id="rId781" Type="http://schemas.openxmlformats.org/officeDocument/2006/relationships/image" Target="../media/image390.png"/><Relationship Id="rId837" Type="http://schemas.openxmlformats.org/officeDocument/2006/relationships/image" Target="../media/image418.png"/><Relationship Id="rId269" Type="http://schemas.openxmlformats.org/officeDocument/2006/relationships/image" Target="../media/image134.png"/><Relationship Id="rId434" Type="http://schemas.openxmlformats.org/officeDocument/2006/relationships/customXml" Target="../ink/ink217.xml"/><Relationship Id="rId641" Type="http://schemas.openxmlformats.org/officeDocument/2006/relationships/image" Target="../media/image320.png"/><Relationship Id="rId683" Type="http://schemas.openxmlformats.org/officeDocument/2006/relationships/image" Target="../media/image341.png"/><Relationship Id="rId739" Type="http://schemas.openxmlformats.org/officeDocument/2006/relationships/image" Target="../media/image369.png"/><Relationship Id="rId33" Type="http://schemas.openxmlformats.org/officeDocument/2006/relationships/image" Target="../media/image16.png"/><Relationship Id="rId129" Type="http://schemas.openxmlformats.org/officeDocument/2006/relationships/image" Target="../media/image64.png"/><Relationship Id="rId280" Type="http://schemas.openxmlformats.org/officeDocument/2006/relationships/customXml" Target="../ink/ink140.xml"/><Relationship Id="rId336" Type="http://schemas.openxmlformats.org/officeDocument/2006/relationships/customXml" Target="../ink/ink168.xml"/><Relationship Id="rId75" Type="http://schemas.openxmlformats.org/officeDocument/2006/relationships/image" Target="../media/image37.png"/><Relationship Id="rId140" Type="http://schemas.openxmlformats.org/officeDocument/2006/relationships/customXml" Target="../ink/ink70.xml"/><Relationship Id="rId182" Type="http://schemas.openxmlformats.org/officeDocument/2006/relationships/customXml" Target="../ink/ink91.xml"/><Relationship Id="rId378" Type="http://schemas.openxmlformats.org/officeDocument/2006/relationships/customXml" Target="../ink/ink189.xml"/><Relationship Id="rId403" Type="http://schemas.openxmlformats.org/officeDocument/2006/relationships/image" Target="../media/image201.png"/><Relationship Id="rId585" Type="http://schemas.openxmlformats.org/officeDocument/2006/relationships/image" Target="../media/image292.png"/><Relationship Id="rId750" Type="http://schemas.openxmlformats.org/officeDocument/2006/relationships/customXml" Target="../ink/ink321.xml"/><Relationship Id="rId792" Type="http://schemas.openxmlformats.org/officeDocument/2006/relationships/customXml" Target="../ink/ink342.xml"/><Relationship Id="rId806" Type="http://schemas.openxmlformats.org/officeDocument/2006/relationships/customXml" Target="../ink/ink349.xml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445" Type="http://schemas.openxmlformats.org/officeDocument/2006/relationships/image" Target="../media/image222.png"/><Relationship Id="rId610" Type="http://schemas.openxmlformats.org/officeDocument/2006/relationships/customXml" Target="../ink/ink251.xml"/><Relationship Id="rId652" Type="http://schemas.openxmlformats.org/officeDocument/2006/relationships/customXml" Target="../ink/ink272.xml"/><Relationship Id="rId694" Type="http://schemas.openxmlformats.org/officeDocument/2006/relationships/customXml" Target="../ink/ink293.xml"/><Relationship Id="rId708" Type="http://schemas.openxmlformats.org/officeDocument/2006/relationships/customXml" Target="../ink/ink300.xml"/><Relationship Id="rId291" Type="http://schemas.openxmlformats.org/officeDocument/2006/relationships/image" Target="../media/image145.png"/><Relationship Id="rId305" Type="http://schemas.openxmlformats.org/officeDocument/2006/relationships/image" Target="../media/image152.png"/><Relationship Id="rId347" Type="http://schemas.openxmlformats.org/officeDocument/2006/relationships/image" Target="../media/image173.png"/><Relationship Id="rId44" Type="http://schemas.openxmlformats.org/officeDocument/2006/relationships/customXml" Target="../ink/ink22.xml"/><Relationship Id="rId86" Type="http://schemas.openxmlformats.org/officeDocument/2006/relationships/customXml" Target="../ink/ink43.xml"/><Relationship Id="rId151" Type="http://schemas.openxmlformats.org/officeDocument/2006/relationships/image" Target="../media/image75.png"/><Relationship Id="rId389" Type="http://schemas.openxmlformats.org/officeDocument/2006/relationships/image" Target="../media/image194.png"/><Relationship Id="rId596" Type="http://schemas.openxmlformats.org/officeDocument/2006/relationships/customXml" Target="../ink/ink244.xml"/><Relationship Id="rId761" Type="http://schemas.openxmlformats.org/officeDocument/2006/relationships/image" Target="../media/image380.png"/><Relationship Id="rId817" Type="http://schemas.openxmlformats.org/officeDocument/2006/relationships/image" Target="../media/image408.png"/><Relationship Id="rId193" Type="http://schemas.openxmlformats.org/officeDocument/2006/relationships/image" Target="../media/image96.png"/><Relationship Id="rId207" Type="http://schemas.openxmlformats.org/officeDocument/2006/relationships/image" Target="../media/image103.png"/><Relationship Id="rId249" Type="http://schemas.openxmlformats.org/officeDocument/2006/relationships/image" Target="../media/image124.png"/><Relationship Id="rId414" Type="http://schemas.openxmlformats.org/officeDocument/2006/relationships/customXml" Target="../ink/ink207.xml"/><Relationship Id="rId456" Type="http://schemas.openxmlformats.org/officeDocument/2006/relationships/customXml" Target="../ink/ink228.xml"/><Relationship Id="rId621" Type="http://schemas.openxmlformats.org/officeDocument/2006/relationships/image" Target="../media/image310.png"/><Relationship Id="rId663" Type="http://schemas.openxmlformats.org/officeDocument/2006/relationships/image" Target="../media/image331.png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customXml" Target="../ink/ink130.xml"/><Relationship Id="rId316" Type="http://schemas.openxmlformats.org/officeDocument/2006/relationships/customXml" Target="../ink/ink158.xml"/><Relationship Id="rId719" Type="http://schemas.openxmlformats.org/officeDocument/2006/relationships/image" Target="../media/image359.png"/><Relationship Id="rId55" Type="http://schemas.openxmlformats.org/officeDocument/2006/relationships/image" Target="../media/image27.png"/><Relationship Id="rId97" Type="http://schemas.openxmlformats.org/officeDocument/2006/relationships/image" Target="../media/image48.png"/><Relationship Id="rId120" Type="http://schemas.openxmlformats.org/officeDocument/2006/relationships/customXml" Target="../ink/ink60.xml"/><Relationship Id="rId358" Type="http://schemas.openxmlformats.org/officeDocument/2006/relationships/customXml" Target="../ink/ink179.xml"/><Relationship Id="rId730" Type="http://schemas.openxmlformats.org/officeDocument/2006/relationships/customXml" Target="../ink/ink311.xml"/><Relationship Id="rId772" Type="http://schemas.openxmlformats.org/officeDocument/2006/relationships/customXml" Target="../ink/ink332.xml"/><Relationship Id="rId828" Type="http://schemas.openxmlformats.org/officeDocument/2006/relationships/customXml" Target="../ink/ink360.xml"/><Relationship Id="rId162" Type="http://schemas.openxmlformats.org/officeDocument/2006/relationships/customXml" Target="../ink/ink81.xml"/><Relationship Id="rId218" Type="http://schemas.openxmlformats.org/officeDocument/2006/relationships/customXml" Target="../ink/ink109.xml"/><Relationship Id="rId425" Type="http://schemas.openxmlformats.org/officeDocument/2006/relationships/image" Target="../media/image212.png"/><Relationship Id="rId467" Type="http://schemas.openxmlformats.org/officeDocument/2006/relationships/image" Target="../media/image233.png"/><Relationship Id="rId632" Type="http://schemas.openxmlformats.org/officeDocument/2006/relationships/customXml" Target="../ink/ink262.xml"/><Relationship Id="rId271" Type="http://schemas.openxmlformats.org/officeDocument/2006/relationships/image" Target="../media/image135.png"/><Relationship Id="rId674" Type="http://schemas.openxmlformats.org/officeDocument/2006/relationships/customXml" Target="../ink/ink283.xml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65.png"/><Relationship Id="rId327" Type="http://schemas.openxmlformats.org/officeDocument/2006/relationships/image" Target="../media/image163.png"/><Relationship Id="rId369" Type="http://schemas.openxmlformats.org/officeDocument/2006/relationships/image" Target="../media/image184.png"/><Relationship Id="rId741" Type="http://schemas.openxmlformats.org/officeDocument/2006/relationships/image" Target="../media/image370.png"/><Relationship Id="rId783" Type="http://schemas.openxmlformats.org/officeDocument/2006/relationships/image" Target="../media/image391.png"/><Relationship Id="rId839" Type="http://schemas.openxmlformats.org/officeDocument/2006/relationships/image" Target="../media/image419.png"/><Relationship Id="rId173" Type="http://schemas.openxmlformats.org/officeDocument/2006/relationships/image" Target="../media/image86.png"/><Relationship Id="rId229" Type="http://schemas.openxmlformats.org/officeDocument/2006/relationships/image" Target="../media/image114.png"/><Relationship Id="rId380" Type="http://schemas.openxmlformats.org/officeDocument/2006/relationships/customXml" Target="../ink/ink190.xml"/><Relationship Id="rId436" Type="http://schemas.openxmlformats.org/officeDocument/2006/relationships/customXml" Target="../ink/ink218.xml"/><Relationship Id="rId601" Type="http://schemas.openxmlformats.org/officeDocument/2006/relationships/image" Target="../media/image300.png"/><Relationship Id="rId643" Type="http://schemas.openxmlformats.org/officeDocument/2006/relationships/image" Target="../media/image321.png"/><Relationship Id="rId240" Type="http://schemas.openxmlformats.org/officeDocument/2006/relationships/customXml" Target="../ink/ink120.xml"/><Relationship Id="rId685" Type="http://schemas.openxmlformats.org/officeDocument/2006/relationships/image" Target="../media/image342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282" Type="http://schemas.openxmlformats.org/officeDocument/2006/relationships/customXml" Target="../ink/ink141.xml"/><Relationship Id="rId338" Type="http://schemas.openxmlformats.org/officeDocument/2006/relationships/customXml" Target="../ink/ink169.xml"/><Relationship Id="rId587" Type="http://schemas.openxmlformats.org/officeDocument/2006/relationships/image" Target="../media/image293.png"/><Relationship Id="rId710" Type="http://schemas.openxmlformats.org/officeDocument/2006/relationships/customXml" Target="../ink/ink301.xml"/><Relationship Id="rId752" Type="http://schemas.openxmlformats.org/officeDocument/2006/relationships/customXml" Target="../ink/ink322.xml"/><Relationship Id="rId808" Type="http://schemas.openxmlformats.org/officeDocument/2006/relationships/customXml" Target="../ink/ink350.xml"/><Relationship Id="rId8" Type="http://schemas.openxmlformats.org/officeDocument/2006/relationships/customXml" Target="../ink/ink4.xml"/><Relationship Id="rId142" Type="http://schemas.openxmlformats.org/officeDocument/2006/relationships/customXml" Target="../ink/ink71.xml"/><Relationship Id="rId184" Type="http://schemas.openxmlformats.org/officeDocument/2006/relationships/customXml" Target="../ink/ink92.xml"/><Relationship Id="rId391" Type="http://schemas.openxmlformats.org/officeDocument/2006/relationships/image" Target="../media/image195.png"/><Relationship Id="rId405" Type="http://schemas.openxmlformats.org/officeDocument/2006/relationships/image" Target="../media/image202.png"/><Relationship Id="rId447" Type="http://schemas.openxmlformats.org/officeDocument/2006/relationships/image" Target="../media/image223.png"/><Relationship Id="rId612" Type="http://schemas.openxmlformats.org/officeDocument/2006/relationships/customXml" Target="../ink/ink252.xml"/><Relationship Id="rId794" Type="http://schemas.openxmlformats.org/officeDocument/2006/relationships/customXml" Target="../ink/ink343.xml"/><Relationship Id="rId251" Type="http://schemas.openxmlformats.org/officeDocument/2006/relationships/image" Target="../media/image125.png"/><Relationship Id="rId654" Type="http://schemas.openxmlformats.org/officeDocument/2006/relationships/customXml" Target="../ink/ink273.xml"/><Relationship Id="rId696" Type="http://schemas.openxmlformats.org/officeDocument/2006/relationships/customXml" Target="../ink/ink294.xml"/><Relationship Id="rId46" Type="http://schemas.openxmlformats.org/officeDocument/2006/relationships/customXml" Target="../ink/ink23.xml"/><Relationship Id="rId293" Type="http://schemas.openxmlformats.org/officeDocument/2006/relationships/image" Target="../media/image146.png"/><Relationship Id="rId307" Type="http://schemas.openxmlformats.org/officeDocument/2006/relationships/image" Target="../media/image153.png"/><Relationship Id="rId349" Type="http://schemas.openxmlformats.org/officeDocument/2006/relationships/image" Target="../media/image174.png"/><Relationship Id="rId721" Type="http://schemas.openxmlformats.org/officeDocument/2006/relationships/image" Target="../media/image360.png"/><Relationship Id="rId763" Type="http://schemas.openxmlformats.org/officeDocument/2006/relationships/image" Target="../media/image381.png"/><Relationship Id="rId88" Type="http://schemas.openxmlformats.org/officeDocument/2006/relationships/customXml" Target="../ink/ink44.xml"/><Relationship Id="rId111" Type="http://schemas.openxmlformats.org/officeDocument/2006/relationships/image" Target="../media/image55.png"/><Relationship Id="rId153" Type="http://schemas.openxmlformats.org/officeDocument/2006/relationships/image" Target="../media/image76.png"/><Relationship Id="rId195" Type="http://schemas.openxmlformats.org/officeDocument/2006/relationships/image" Target="../media/image97.png"/><Relationship Id="rId209" Type="http://schemas.openxmlformats.org/officeDocument/2006/relationships/image" Target="../media/image104.png"/><Relationship Id="rId360" Type="http://schemas.openxmlformats.org/officeDocument/2006/relationships/customXml" Target="../ink/ink180.xml"/><Relationship Id="rId416" Type="http://schemas.openxmlformats.org/officeDocument/2006/relationships/customXml" Target="../ink/ink208.xml"/><Relationship Id="rId598" Type="http://schemas.openxmlformats.org/officeDocument/2006/relationships/customXml" Target="../ink/ink245.xml"/><Relationship Id="rId819" Type="http://schemas.openxmlformats.org/officeDocument/2006/relationships/image" Target="../media/image409.png"/><Relationship Id="rId220" Type="http://schemas.openxmlformats.org/officeDocument/2006/relationships/customXml" Target="../ink/ink110.xml"/><Relationship Id="rId458" Type="http://schemas.openxmlformats.org/officeDocument/2006/relationships/customXml" Target="../ink/ink229.xml"/><Relationship Id="rId623" Type="http://schemas.openxmlformats.org/officeDocument/2006/relationships/image" Target="../media/image311.png"/><Relationship Id="rId665" Type="http://schemas.openxmlformats.org/officeDocument/2006/relationships/image" Target="../media/image332.png"/><Relationship Id="rId830" Type="http://schemas.openxmlformats.org/officeDocument/2006/relationships/customXml" Target="../ink/ink361.xml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31.xml"/><Relationship Id="rId318" Type="http://schemas.openxmlformats.org/officeDocument/2006/relationships/customXml" Target="../ink/ink159.xml"/><Relationship Id="rId732" Type="http://schemas.openxmlformats.org/officeDocument/2006/relationships/customXml" Target="../ink/ink312.xml"/><Relationship Id="rId99" Type="http://schemas.openxmlformats.org/officeDocument/2006/relationships/image" Target="../media/image49.png"/><Relationship Id="rId122" Type="http://schemas.openxmlformats.org/officeDocument/2006/relationships/customXml" Target="../ink/ink61.xml"/><Relationship Id="rId164" Type="http://schemas.openxmlformats.org/officeDocument/2006/relationships/customXml" Target="../ink/ink82.xml"/><Relationship Id="rId371" Type="http://schemas.openxmlformats.org/officeDocument/2006/relationships/image" Target="../media/image185.png"/><Relationship Id="rId774" Type="http://schemas.openxmlformats.org/officeDocument/2006/relationships/customXml" Target="../ink/ink333.xml"/><Relationship Id="rId427" Type="http://schemas.openxmlformats.org/officeDocument/2006/relationships/image" Target="../media/image213.png"/><Relationship Id="rId469" Type="http://schemas.openxmlformats.org/officeDocument/2006/relationships/image" Target="../media/image234.png"/><Relationship Id="rId634" Type="http://schemas.openxmlformats.org/officeDocument/2006/relationships/customXml" Target="../ink/ink263.xml"/><Relationship Id="rId676" Type="http://schemas.openxmlformats.org/officeDocument/2006/relationships/customXml" Target="../ink/ink284.xml"/><Relationship Id="rId841" Type="http://schemas.openxmlformats.org/officeDocument/2006/relationships/image" Target="../media/image420.png"/><Relationship Id="rId26" Type="http://schemas.openxmlformats.org/officeDocument/2006/relationships/customXml" Target="../ink/ink13.xml"/><Relationship Id="rId231" Type="http://schemas.openxmlformats.org/officeDocument/2006/relationships/image" Target="../media/image115.png"/><Relationship Id="rId273" Type="http://schemas.openxmlformats.org/officeDocument/2006/relationships/image" Target="../media/image136.png"/><Relationship Id="rId329" Type="http://schemas.openxmlformats.org/officeDocument/2006/relationships/image" Target="../media/image164.png"/><Relationship Id="rId701" Type="http://schemas.openxmlformats.org/officeDocument/2006/relationships/image" Target="../media/image350.png"/><Relationship Id="rId68" Type="http://schemas.openxmlformats.org/officeDocument/2006/relationships/customXml" Target="../ink/ink34.xml"/><Relationship Id="rId133" Type="http://schemas.openxmlformats.org/officeDocument/2006/relationships/image" Target="../media/image66.png"/><Relationship Id="rId175" Type="http://schemas.openxmlformats.org/officeDocument/2006/relationships/image" Target="../media/image87.png"/><Relationship Id="rId340" Type="http://schemas.openxmlformats.org/officeDocument/2006/relationships/customXml" Target="../ink/ink170.xml"/><Relationship Id="rId743" Type="http://schemas.openxmlformats.org/officeDocument/2006/relationships/image" Target="../media/image371.png"/><Relationship Id="rId785" Type="http://schemas.openxmlformats.org/officeDocument/2006/relationships/image" Target="../media/image392.png"/><Relationship Id="rId200" Type="http://schemas.openxmlformats.org/officeDocument/2006/relationships/customXml" Target="../ink/ink100.xml"/><Relationship Id="rId382" Type="http://schemas.openxmlformats.org/officeDocument/2006/relationships/customXml" Target="../ink/ink191.xml"/><Relationship Id="rId438" Type="http://schemas.openxmlformats.org/officeDocument/2006/relationships/customXml" Target="../ink/ink219.xml"/><Relationship Id="rId603" Type="http://schemas.openxmlformats.org/officeDocument/2006/relationships/image" Target="../media/image301.png"/><Relationship Id="rId645" Type="http://schemas.openxmlformats.org/officeDocument/2006/relationships/image" Target="../media/image322.png"/><Relationship Id="rId687" Type="http://schemas.openxmlformats.org/officeDocument/2006/relationships/image" Target="../media/image343.png"/><Relationship Id="rId810" Type="http://schemas.openxmlformats.org/officeDocument/2006/relationships/customXml" Target="../ink/ink351.xml"/><Relationship Id="rId242" Type="http://schemas.openxmlformats.org/officeDocument/2006/relationships/customXml" Target="../ink/ink121.xml"/><Relationship Id="rId284" Type="http://schemas.openxmlformats.org/officeDocument/2006/relationships/customXml" Target="../ink/ink142.xml"/><Relationship Id="rId712" Type="http://schemas.openxmlformats.org/officeDocument/2006/relationships/customXml" Target="../ink/ink302.xml"/><Relationship Id="rId37" Type="http://schemas.openxmlformats.org/officeDocument/2006/relationships/image" Target="../media/image18.png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144" Type="http://schemas.openxmlformats.org/officeDocument/2006/relationships/customXml" Target="../ink/ink72.xml"/><Relationship Id="rId589" Type="http://schemas.openxmlformats.org/officeDocument/2006/relationships/image" Target="../media/image294.png"/><Relationship Id="rId754" Type="http://schemas.openxmlformats.org/officeDocument/2006/relationships/customXml" Target="../ink/ink323.xml"/><Relationship Id="rId796" Type="http://schemas.openxmlformats.org/officeDocument/2006/relationships/customXml" Target="../ink/ink344.xml"/><Relationship Id="rId90" Type="http://schemas.openxmlformats.org/officeDocument/2006/relationships/customXml" Target="../ink/ink45.xml"/><Relationship Id="rId186" Type="http://schemas.openxmlformats.org/officeDocument/2006/relationships/customXml" Target="../ink/ink93.xml"/><Relationship Id="rId351" Type="http://schemas.openxmlformats.org/officeDocument/2006/relationships/image" Target="../media/image175.png"/><Relationship Id="rId393" Type="http://schemas.openxmlformats.org/officeDocument/2006/relationships/image" Target="../media/image196.png"/><Relationship Id="rId407" Type="http://schemas.openxmlformats.org/officeDocument/2006/relationships/image" Target="../media/image203.png"/><Relationship Id="rId449" Type="http://schemas.openxmlformats.org/officeDocument/2006/relationships/image" Target="../media/image224.png"/><Relationship Id="rId614" Type="http://schemas.openxmlformats.org/officeDocument/2006/relationships/customXml" Target="../ink/ink253.xml"/><Relationship Id="rId656" Type="http://schemas.openxmlformats.org/officeDocument/2006/relationships/customXml" Target="../ink/ink274.xml"/><Relationship Id="rId821" Type="http://schemas.openxmlformats.org/officeDocument/2006/relationships/image" Target="../media/image410.png"/><Relationship Id="rId211" Type="http://schemas.openxmlformats.org/officeDocument/2006/relationships/image" Target="../media/image105.png"/><Relationship Id="rId253" Type="http://schemas.openxmlformats.org/officeDocument/2006/relationships/image" Target="../media/image126.png"/><Relationship Id="rId295" Type="http://schemas.openxmlformats.org/officeDocument/2006/relationships/image" Target="../media/image147.png"/><Relationship Id="rId309" Type="http://schemas.openxmlformats.org/officeDocument/2006/relationships/image" Target="../media/image154.png"/><Relationship Id="rId460" Type="http://schemas.openxmlformats.org/officeDocument/2006/relationships/customXml" Target="../ink/ink230.xml"/><Relationship Id="rId698" Type="http://schemas.openxmlformats.org/officeDocument/2006/relationships/customXml" Target="../ink/ink295.xml"/><Relationship Id="rId48" Type="http://schemas.openxmlformats.org/officeDocument/2006/relationships/customXml" Target="../ink/ink24.xml"/><Relationship Id="rId113" Type="http://schemas.openxmlformats.org/officeDocument/2006/relationships/image" Target="../media/image56.png"/><Relationship Id="rId320" Type="http://schemas.openxmlformats.org/officeDocument/2006/relationships/customXml" Target="../ink/ink160.xml"/><Relationship Id="rId723" Type="http://schemas.openxmlformats.org/officeDocument/2006/relationships/image" Target="../media/image361.png"/><Relationship Id="rId765" Type="http://schemas.openxmlformats.org/officeDocument/2006/relationships/image" Target="../media/image382.png"/><Relationship Id="rId155" Type="http://schemas.openxmlformats.org/officeDocument/2006/relationships/image" Target="../media/image77.png"/><Relationship Id="rId197" Type="http://schemas.openxmlformats.org/officeDocument/2006/relationships/image" Target="../media/image98.png"/><Relationship Id="rId362" Type="http://schemas.openxmlformats.org/officeDocument/2006/relationships/customXml" Target="../ink/ink181.xml"/><Relationship Id="rId418" Type="http://schemas.openxmlformats.org/officeDocument/2006/relationships/customXml" Target="../ink/ink209.xml"/><Relationship Id="rId625" Type="http://schemas.openxmlformats.org/officeDocument/2006/relationships/image" Target="../media/image312.png"/><Relationship Id="rId832" Type="http://schemas.openxmlformats.org/officeDocument/2006/relationships/customXml" Target="../ink/ink362.xml"/><Relationship Id="rId222" Type="http://schemas.openxmlformats.org/officeDocument/2006/relationships/customXml" Target="../ink/ink111.xml"/><Relationship Id="rId264" Type="http://schemas.openxmlformats.org/officeDocument/2006/relationships/customXml" Target="../ink/ink132.xml"/><Relationship Id="rId471" Type="http://schemas.openxmlformats.org/officeDocument/2006/relationships/image" Target="../media/image235.png"/><Relationship Id="rId667" Type="http://schemas.openxmlformats.org/officeDocument/2006/relationships/image" Target="../media/image333.png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62.xml"/><Relationship Id="rId734" Type="http://schemas.openxmlformats.org/officeDocument/2006/relationships/customXml" Target="../ink/ink313.xml"/><Relationship Id="rId776" Type="http://schemas.openxmlformats.org/officeDocument/2006/relationships/customXml" Target="../ink/ink334.xml"/><Relationship Id="rId70" Type="http://schemas.openxmlformats.org/officeDocument/2006/relationships/customXml" Target="../ink/ink35.xml"/><Relationship Id="rId166" Type="http://schemas.openxmlformats.org/officeDocument/2006/relationships/customXml" Target="../ink/ink83.xml"/><Relationship Id="rId331" Type="http://schemas.openxmlformats.org/officeDocument/2006/relationships/image" Target="../media/image165.png"/><Relationship Id="rId373" Type="http://schemas.openxmlformats.org/officeDocument/2006/relationships/image" Target="../media/image186.png"/><Relationship Id="rId429" Type="http://schemas.openxmlformats.org/officeDocument/2006/relationships/image" Target="../media/image214.png"/><Relationship Id="rId636" Type="http://schemas.openxmlformats.org/officeDocument/2006/relationships/customXml" Target="../ink/ink264.xml"/><Relationship Id="rId801" Type="http://schemas.openxmlformats.org/officeDocument/2006/relationships/image" Target="../media/image400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16.png"/><Relationship Id="rId440" Type="http://schemas.openxmlformats.org/officeDocument/2006/relationships/customXml" Target="../ink/ink220.xml"/><Relationship Id="rId678" Type="http://schemas.openxmlformats.org/officeDocument/2006/relationships/customXml" Target="../ink/ink285.xml"/><Relationship Id="rId843" Type="http://schemas.openxmlformats.org/officeDocument/2006/relationships/image" Target="../media/image421.png"/><Relationship Id="rId28" Type="http://schemas.openxmlformats.org/officeDocument/2006/relationships/customXml" Target="../ink/ink14.xml"/><Relationship Id="rId275" Type="http://schemas.openxmlformats.org/officeDocument/2006/relationships/image" Target="../media/image137.png"/><Relationship Id="rId300" Type="http://schemas.openxmlformats.org/officeDocument/2006/relationships/customXml" Target="../ink/ink150.xml"/><Relationship Id="rId703" Type="http://schemas.openxmlformats.org/officeDocument/2006/relationships/image" Target="../media/image351.png"/><Relationship Id="rId745" Type="http://schemas.openxmlformats.org/officeDocument/2006/relationships/image" Target="../media/image372.png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77" Type="http://schemas.openxmlformats.org/officeDocument/2006/relationships/image" Target="../media/image88.png"/><Relationship Id="rId342" Type="http://schemas.openxmlformats.org/officeDocument/2006/relationships/customXml" Target="../ink/ink171.xml"/><Relationship Id="rId384" Type="http://schemas.openxmlformats.org/officeDocument/2006/relationships/customXml" Target="../ink/ink192.xml"/><Relationship Id="rId591" Type="http://schemas.openxmlformats.org/officeDocument/2006/relationships/image" Target="../media/image295.png"/><Relationship Id="rId605" Type="http://schemas.openxmlformats.org/officeDocument/2006/relationships/image" Target="../media/image302.png"/><Relationship Id="rId787" Type="http://schemas.openxmlformats.org/officeDocument/2006/relationships/image" Target="../media/image393.png"/><Relationship Id="rId812" Type="http://schemas.openxmlformats.org/officeDocument/2006/relationships/customXml" Target="../ink/ink352.xml"/><Relationship Id="rId202" Type="http://schemas.openxmlformats.org/officeDocument/2006/relationships/customXml" Target="../ink/ink101.xml"/><Relationship Id="rId244" Type="http://schemas.openxmlformats.org/officeDocument/2006/relationships/customXml" Target="../ink/ink122.xml"/><Relationship Id="rId647" Type="http://schemas.openxmlformats.org/officeDocument/2006/relationships/image" Target="../media/image323.png"/><Relationship Id="rId689" Type="http://schemas.openxmlformats.org/officeDocument/2006/relationships/image" Target="../media/image344.png"/><Relationship Id="rId39" Type="http://schemas.openxmlformats.org/officeDocument/2006/relationships/image" Target="../media/image19.png"/><Relationship Id="rId286" Type="http://schemas.openxmlformats.org/officeDocument/2006/relationships/customXml" Target="../ink/ink143.xml"/><Relationship Id="rId451" Type="http://schemas.openxmlformats.org/officeDocument/2006/relationships/image" Target="../media/image225.png"/><Relationship Id="rId714" Type="http://schemas.openxmlformats.org/officeDocument/2006/relationships/customXml" Target="../ink/ink303.xml"/><Relationship Id="rId756" Type="http://schemas.openxmlformats.org/officeDocument/2006/relationships/customXml" Target="../ink/ink324.xml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46" Type="http://schemas.openxmlformats.org/officeDocument/2006/relationships/customXml" Target="../ink/ink73.xml"/><Relationship Id="rId188" Type="http://schemas.openxmlformats.org/officeDocument/2006/relationships/customXml" Target="../ink/ink94.xml"/><Relationship Id="rId311" Type="http://schemas.openxmlformats.org/officeDocument/2006/relationships/image" Target="../media/image155.png"/><Relationship Id="rId353" Type="http://schemas.openxmlformats.org/officeDocument/2006/relationships/image" Target="../media/image176.png"/><Relationship Id="rId395" Type="http://schemas.openxmlformats.org/officeDocument/2006/relationships/image" Target="../media/image197.png"/><Relationship Id="rId409" Type="http://schemas.openxmlformats.org/officeDocument/2006/relationships/image" Target="../media/image204.png"/><Relationship Id="rId798" Type="http://schemas.openxmlformats.org/officeDocument/2006/relationships/customXml" Target="../ink/ink345.xml"/><Relationship Id="rId92" Type="http://schemas.openxmlformats.org/officeDocument/2006/relationships/customXml" Target="../ink/ink46.xml"/><Relationship Id="rId213" Type="http://schemas.openxmlformats.org/officeDocument/2006/relationships/image" Target="../media/image106.png"/><Relationship Id="rId420" Type="http://schemas.openxmlformats.org/officeDocument/2006/relationships/customXml" Target="../ink/ink210.xml"/><Relationship Id="rId616" Type="http://schemas.openxmlformats.org/officeDocument/2006/relationships/customXml" Target="../ink/ink254.xml"/><Relationship Id="rId658" Type="http://schemas.openxmlformats.org/officeDocument/2006/relationships/customXml" Target="../ink/ink275.xml"/><Relationship Id="rId823" Type="http://schemas.openxmlformats.org/officeDocument/2006/relationships/image" Target="../media/image411.png"/><Relationship Id="rId255" Type="http://schemas.openxmlformats.org/officeDocument/2006/relationships/image" Target="../media/image127.png"/><Relationship Id="rId297" Type="http://schemas.openxmlformats.org/officeDocument/2006/relationships/image" Target="../media/image148.png"/><Relationship Id="rId462" Type="http://schemas.openxmlformats.org/officeDocument/2006/relationships/customXml" Target="../ink/ink231.xml"/><Relationship Id="rId725" Type="http://schemas.openxmlformats.org/officeDocument/2006/relationships/image" Target="../media/image362.png"/><Relationship Id="rId115" Type="http://schemas.openxmlformats.org/officeDocument/2006/relationships/image" Target="../media/image57.png"/><Relationship Id="rId157" Type="http://schemas.openxmlformats.org/officeDocument/2006/relationships/image" Target="../media/image78.png"/><Relationship Id="rId322" Type="http://schemas.openxmlformats.org/officeDocument/2006/relationships/customXml" Target="../ink/ink161.xml"/><Relationship Id="rId364" Type="http://schemas.openxmlformats.org/officeDocument/2006/relationships/customXml" Target="../ink/ink182.xml"/><Relationship Id="rId767" Type="http://schemas.openxmlformats.org/officeDocument/2006/relationships/image" Target="../media/image383.png"/><Relationship Id="rId61" Type="http://schemas.openxmlformats.org/officeDocument/2006/relationships/image" Target="../media/image30.png"/><Relationship Id="rId199" Type="http://schemas.openxmlformats.org/officeDocument/2006/relationships/image" Target="../media/image99.png"/><Relationship Id="rId627" Type="http://schemas.openxmlformats.org/officeDocument/2006/relationships/image" Target="../media/image313.png"/><Relationship Id="rId669" Type="http://schemas.openxmlformats.org/officeDocument/2006/relationships/image" Target="../media/image334.png"/><Relationship Id="rId834" Type="http://schemas.openxmlformats.org/officeDocument/2006/relationships/customXml" Target="../ink/ink363.xml"/><Relationship Id="rId19" Type="http://schemas.openxmlformats.org/officeDocument/2006/relationships/image" Target="../media/image9.png"/><Relationship Id="rId224" Type="http://schemas.openxmlformats.org/officeDocument/2006/relationships/customXml" Target="../ink/ink112.xml"/><Relationship Id="rId266" Type="http://schemas.openxmlformats.org/officeDocument/2006/relationships/customXml" Target="../ink/ink133.xml"/><Relationship Id="rId431" Type="http://schemas.openxmlformats.org/officeDocument/2006/relationships/image" Target="../media/image215.png"/><Relationship Id="rId680" Type="http://schemas.openxmlformats.org/officeDocument/2006/relationships/customXml" Target="../ink/ink286.xml"/><Relationship Id="rId736" Type="http://schemas.openxmlformats.org/officeDocument/2006/relationships/customXml" Target="../ink/ink314.xml"/><Relationship Id="rId30" Type="http://schemas.openxmlformats.org/officeDocument/2006/relationships/customXml" Target="../ink/ink15.xml"/><Relationship Id="rId126" Type="http://schemas.openxmlformats.org/officeDocument/2006/relationships/customXml" Target="../ink/ink63.xml"/><Relationship Id="rId168" Type="http://schemas.openxmlformats.org/officeDocument/2006/relationships/customXml" Target="../ink/ink84.xml"/><Relationship Id="rId333" Type="http://schemas.openxmlformats.org/officeDocument/2006/relationships/image" Target="../media/image166.png"/><Relationship Id="rId778" Type="http://schemas.openxmlformats.org/officeDocument/2006/relationships/customXml" Target="../ink/ink335.xml"/><Relationship Id="rId72" Type="http://schemas.openxmlformats.org/officeDocument/2006/relationships/customXml" Target="../ink/ink36.xml"/><Relationship Id="rId375" Type="http://schemas.openxmlformats.org/officeDocument/2006/relationships/image" Target="../media/image187.png"/><Relationship Id="rId638" Type="http://schemas.openxmlformats.org/officeDocument/2006/relationships/customXml" Target="../ink/ink265.xml"/><Relationship Id="rId803" Type="http://schemas.openxmlformats.org/officeDocument/2006/relationships/image" Target="../media/image401.png"/><Relationship Id="rId845" Type="http://schemas.openxmlformats.org/officeDocument/2006/relationships/image" Target="../media/image422.png"/><Relationship Id="rId3" Type="http://schemas.openxmlformats.org/officeDocument/2006/relationships/image" Target="../media/image1.png"/><Relationship Id="rId235" Type="http://schemas.openxmlformats.org/officeDocument/2006/relationships/image" Target="../media/image117.png"/><Relationship Id="rId277" Type="http://schemas.openxmlformats.org/officeDocument/2006/relationships/image" Target="../media/image138.png"/><Relationship Id="rId400" Type="http://schemas.openxmlformats.org/officeDocument/2006/relationships/customXml" Target="../ink/ink200.xml"/><Relationship Id="rId442" Type="http://schemas.openxmlformats.org/officeDocument/2006/relationships/customXml" Target="../ink/ink221.xml"/><Relationship Id="rId484" Type="http://schemas.openxmlformats.org/officeDocument/2006/relationships/customXml" Target="../ink/ink237.xml"/><Relationship Id="rId705" Type="http://schemas.openxmlformats.org/officeDocument/2006/relationships/image" Target="../media/image352.png"/><Relationship Id="rId137" Type="http://schemas.openxmlformats.org/officeDocument/2006/relationships/image" Target="../media/image68.png"/><Relationship Id="rId302" Type="http://schemas.openxmlformats.org/officeDocument/2006/relationships/customXml" Target="../ink/ink151.xml"/><Relationship Id="rId344" Type="http://schemas.openxmlformats.org/officeDocument/2006/relationships/customXml" Target="../ink/ink172.xml"/><Relationship Id="rId691" Type="http://schemas.openxmlformats.org/officeDocument/2006/relationships/image" Target="../media/image345.png"/><Relationship Id="rId747" Type="http://schemas.openxmlformats.org/officeDocument/2006/relationships/image" Target="../media/image373.png"/><Relationship Id="rId789" Type="http://schemas.openxmlformats.org/officeDocument/2006/relationships/image" Target="../media/image394.png"/><Relationship Id="rId41" Type="http://schemas.openxmlformats.org/officeDocument/2006/relationships/image" Target="../media/image20.png"/><Relationship Id="rId83" Type="http://schemas.openxmlformats.org/officeDocument/2006/relationships/image" Target="../media/image41.png"/><Relationship Id="rId179" Type="http://schemas.openxmlformats.org/officeDocument/2006/relationships/image" Target="../media/image89.png"/><Relationship Id="rId386" Type="http://schemas.openxmlformats.org/officeDocument/2006/relationships/customXml" Target="../ink/ink193.xml"/><Relationship Id="rId593" Type="http://schemas.openxmlformats.org/officeDocument/2006/relationships/image" Target="../media/image296.png"/><Relationship Id="rId607" Type="http://schemas.openxmlformats.org/officeDocument/2006/relationships/image" Target="../media/image303.png"/><Relationship Id="rId649" Type="http://schemas.openxmlformats.org/officeDocument/2006/relationships/image" Target="../media/image324.png"/><Relationship Id="rId814" Type="http://schemas.openxmlformats.org/officeDocument/2006/relationships/customXml" Target="../ink/ink353.xml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46" Type="http://schemas.openxmlformats.org/officeDocument/2006/relationships/customXml" Target="../ink/ink123.xml"/><Relationship Id="rId288" Type="http://schemas.openxmlformats.org/officeDocument/2006/relationships/customXml" Target="../ink/ink144.xml"/><Relationship Id="rId411" Type="http://schemas.openxmlformats.org/officeDocument/2006/relationships/image" Target="../media/image205.png"/><Relationship Id="rId453" Type="http://schemas.openxmlformats.org/officeDocument/2006/relationships/image" Target="../media/image226.png"/><Relationship Id="rId660" Type="http://schemas.openxmlformats.org/officeDocument/2006/relationships/customXml" Target="../ink/ink276.xml"/><Relationship Id="rId106" Type="http://schemas.openxmlformats.org/officeDocument/2006/relationships/customXml" Target="../ink/ink53.xml"/><Relationship Id="rId313" Type="http://schemas.openxmlformats.org/officeDocument/2006/relationships/image" Target="../media/image156.png"/><Relationship Id="rId716" Type="http://schemas.openxmlformats.org/officeDocument/2006/relationships/customXml" Target="../ink/ink304.xml"/><Relationship Id="rId758" Type="http://schemas.openxmlformats.org/officeDocument/2006/relationships/customXml" Target="../ink/ink325.xml"/><Relationship Id="rId10" Type="http://schemas.openxmlformats.org/officeDocument/2006/relationships/customXml" Target="../ink/ink5.xml"/><Relationship Id="rId52" Type="http://schemas.openxmlformats.org/officeDocument/2006/relationships/customXml" Target="../ink/ink26.xml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355" Type="http://schemas.openxmlformats.org/officeDocument/2006/relationships/image" Target="../media/image177.png"/><Relationship Id="rId397" Type="http://schemas.openxmlformats.org/officeDocument/2006/relationships/image" Target="../media/image198.png"/><Relationship Id="rId618" Type="http://schemas.openxmlformats.org/officeDocument/2006/relationships/customXml" Target="../ink/ink255.xml"/><Relationship Id="rId825" Type="http://schemas.openxmlformats.org/officeDocument/2006/relationships/image" Target="../media/image412.png"/><Relationship Id="rId215" Type="http://schemas.openxmlformats.org/officeDocument/2006/relationships/image" Target="../media/image107.png"/><Relationship Id="rId257" Type="http://schemas.openxmlformats.org/officeDocument/2006/relationships/image" Target="../media/image128.png"/><Relationship Id="rId422" Type="http://schemas.openxmlformats.org/officeDocument/2006/relationships/customXml" Target="../ink/ink211.xml"/><Relationship Id="rId464" Type="http://schemas.openxmlformats.org/officeDocument/2006/relationships/customXml" Target="../ink/ink232.xml"/><Relationship Id="rId299" Type="http://schemas.openxmlformats.org/officeDocument/2006/relationships/image" Target="../media/image149.png"/><Relationship Id="rId727" Type="http://schemas.openxmlformats.org/officeDocument/2006/relationships/image" Target="../media/image363.png"/><Relationship Id="rId63" Type="http://schemas.openxmlformats.org/officeDocument/2006/relationships/image" Target="../media/image31.png"/><Relationship Id="rId159" Type="http://schemas.openxmlformats.org/officeDocument/2006/relationships/image" Target="../media/image79.png"/><Relationship Id="rId366" Type="http://schemas.openxmlformats.org/officeDocument/2006/relationships/customXml" Target="../ink/ink183.xml"/><Relationship Id="rId780" Type="http://schemas.openxmlformats.org/officeDocument/2006/relationships/customXml" Target="../ink/ink336.xml"/><Relationship Id="rId226" Type="http://schemas.openxmlformats.org/officeDocument/2006/relationships/customXml" Target="../ink/ink113.xml"/><Relationship Id="rId433" Type="http://schemas.openxmlformats.org/officeDocument/2006/relationships/image" Target="../media/image216.png"/><Relationship Id="rId640" Type="http://schemas.openxmlformats.org/officeDocument/2006/relationships/customXml" Target="../ink/ink266.xml"/><Relationship Id="rId738" Type="http://schemas.openxmlformats.org/officeDocument/2006/relationships/customXml" Target="../ink/ink315.xml"/><Relationship Id="rId74" Type="http://schemas.openxmlformats.org/officeDocument/2006/relationships/customXml" Target="../ink/ink37.xml"/><Relationship Id="rId377" Type="http://schemas.openxmlformats.org/officeDocument/2006/relationships/image" Target="../media/image188.png"/><Relationship Id="rId584" Type="http://schemas.openxmlformats.org/officeDocument/2006/relationships/customXml" Target="../ink/ink238.xml"/><Relationship Id="rId805" Type="http://schemas.openxmlformats.org/officeDocument/2006/relationships/image" Target="../media/image402.png"/><Relationship Id="rId5" Type="http://schemas.openxmlformats.org/officeDocument/2006/relationships/image" Target="../media/image2.png"/><Relationship Id="rId237" Type="http://schemas.openxmlformats.org/officeDocument/2006/relationships/image" Target="../media/image118.png"/><Relationship Id="rId791" Type="http://schemas.openxmlformats.org/officeDocument/2006/relationships/image" Target="../media/image395.png"/><Relationship Id="rId444" Type="http://schemas.openxmlformats.org/officeDocument/2006/relationships/customXml" Target="../ink/ink222.xml"/><Relationship Id="rId651" Type="http://schemas.openxmlformats.org/officeDocument/2006/relationships/image" Target="../media/image325.png"/><Relationship Id="rId749" Type="http://schemas.openxmlformats.org/officeDocument/2006/relationships/image" Target="../media/image374.png"/><Relationship Id="rId290" Type="http://schemas.openxmlformats.org/officeDocument/2006/relationships/customXml" Target="../ink/ink145.xml"/><Relationship Id="rId304" Type="http://schemas.openxmlformats.org/officeDocument/2006/relationships/customXml" Target="../ink/ink152.xml"/><Relationship Id="rId388" Type="http://schemas.openxmlformats.org/officeDocument/2006/relationships/customXml" Target="../ink/ink194.xml"/><Relationship Id="rId609" Type="http://schemas.openxmlformats.org/officeDocument/2006/relationships/image" Target="../media/image304.png"/><Relationship Id="rId85" Type="http://schemas.openxmlformats.org/officeDocument/2006/relationships/image" Target="../media/image42.png"/><Relationship Id="rId150" Type="http://schemas.openxmlformats.org/officeDocument/2006/relationships/customXml" Target="../ink/ink75.xml"/><Relationship Id="rId595" Type="http://schemas.openxmlformats.org/officeDocument/2006/relationships/image" Target="../media/image297.png"/><Relationship Id="rId816" Type="http://schemas.openxmlformats.org/officeDocument/2006/relationships/customXml" Target="../ink/ink354.xml"/><Relationship Id="rId248" Type="http://schemas.openxmlformats.org/officeDocument/2006/relationships/customXml" Target="../ink/ink124.xml"/><Relationship Id="rId455" Type="http://schemas.openxmlformats.org/officeDocument/2006/relationships/image" Target="../media/image227.png"/><Relationship Id="rId662" Type="http://schemas.openxmlformats.org/officeDocument/2006/relationships/customXml" Target="../ink/ink277.xml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315" Type="http://schemas.openxmlformats.org/officeDocument/2006/relationships/image" Target="../media/image157.png"/><Relationship Id="rId96" Type="http://schemas.openxmlformats.org/officeDocument/2006/relationships/customXml" Target="../ink/ink48.xml"/><Relationship Id="rId161" Type="http://schemas.openxmlformats.org/officeDocument/2006/relationships/image" Target="../media/image80.png"/><Relationship Id="rId399" Type="http://schemas.openxmlformats.org/officeDocument/2006/relationships/image" Target="../media/image199.png"/><Relationship Id="rId827" Type="http://schemas.openxmlformats.org/officeDocument/2006/relationships/image" Target="../media/image413.png"/><Relationship Id="rId259" Type="http://schemas.openxmlformats.org/officeDocument/2006/relationships/image" Target="../media/image129.png"/><Relationship Id="rId466" Type="http://schemas.openxmlformats.org/officeDocument/2006/relationships/customXml" Target="../ink/ink233.xml"/><Relationship Id="rId673" Type="http://schemas.openxmlformats.org/officeDocument/2006/relationships/image" Target="../media/image336.png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326" Type="http://schemas.openxmlformats.org/officeDocument/2006/relationships/customXml" Target="../ink/ink163.xml"/><Relationship Id="rId740" Type="http://schemas.openxmlformats.org/officeDocument/2006/relationships/customXml" Target="../ink/ink316.xml"/><Relationship Id="rId838" Type="http://schemas.openxmlformats.org/officeDocument/2006/relationships/customXml" Target="../ink/ink365.xml"/><Relationship Id="rId172" Type="http://schemas.openxmlformats.org/officeDocument/2006/relationships/customXml" Target="../ink/ink86.xml"/><Relationship Id="rId600" Type="http://schemas.openxmlformats.org/officeDocument/2006/relationships/customXml" Target="../ink/ink246.xml"/><Relationship Id="rId684" Type="http://schemas.openxmlformats.org/officeDocument/2006/relationships/customXml" Target="../ink/ink288.xml"/><Relationship Id="rId337" Type="http://schemas.openxmlformats.org/officeDocument/2006/relationships/image" Target="../media/image168.png"/><Relationship Id="rId34" Type="http://schemas.openxmlformats.org/officeDocument/2006/relationships/customXml" Target="../ink/ink17.xml"/><Relationship Id="rId751" Type="http://schemas.openxmlformats.org/officeDocument/2006/relationships/image" Target="../media/image375.png"/><Relationship Id="rId183" Type="http://schemas.openxmlformats.org/officeDocument/2006/relationships/image" Target="../media/image91.png"/><Relationship Id="rId390" Type="http://schemas.openxmlformats.org/officeDocument/2006/relationships/customXml" Target="../ink/ink195.xml"/><Relationship Id="rId404" Type="http://schemas.openxmlformats.org/officeDocument/2006/relationships/customXml" Target="../ink/ink202.xml"/><Relationship Id="rId611" Type="http://schemas.openxmlformats.org/officeDocument/2006/relationships/image" Target="../media/image305.png"/><Relationship Id="rId250" Type="http://schemas.openxmlformats.org/officeDocument/2006/relationships/customXml" Target="../ink/ink125.xml"/><Relationship Id="rId695" Type="http://schemas.openxmlformats.org/officeDocument/2006/relationships/image" Target="../media/image347.png"/><Relationship Id="rId709" Type="http://schemas.openxmlformats.org/officeDocument/2006/relationships/image" Target="../media/image354.png"/><Relationship Id="rId45" Type="http://schemas.openxmlformats.org/officeDocument/2006/relationships/image" Target="../media/image22.png"/><Relationship Id="rId110" Type="http://schemas.openxmlformats.org/officeDocument/2006/relationships/customXml" Target="../ink/ink55.xml"/><Relationship Id="rId348" Type="http://schemas.openxmlformats.org/officeDocument/2006/relationships/customXml" Target="../ink/ink174.xml"/><Relationship Id="rId762" Type="http://schemas.openxmlformats.org/officeDocument/2006/relationships/customXml" Target="../ink/ink327.xml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415" Type="http://schemas.openxmlformats.org/officeDocument/2006/relationships/image" Target="../media/image207.png"/><Relationship Id="rId622" Type="http://schemas.openxmlformats.org/officeDocument/2006/relationships/customXml" Target="../ink/ink257.xml"/><Relationship Id="rId261" Type="http://schemas.openxmlformats.org/officeDocument/2006/relationships/image" Target="../media/image130.png"/><Relationship Id="rId56" Type="http://schemas.openxmlformats.org/officeDocument/2006/relationships/customXml" Target="../ink/ink28.xml"/><Relationship Id="rId359" Type="http://schemas.openxmlformats.org/officeDocument/2006/relationships/image" Target="../media/image179.png"/><Relationship Id="rId773" Type="http://schemas.openxmlformats.org/officeDocument/2006/relationships/image" Target="../media/image386.png"/><Relationship Id="rId121" Type="http://schemas.openxmlformats.org/officeDocument/2006/relationships/image" Target="../media/image60.png"/><Relationship Id="rId219" Type="http://schemas.openxmlformats.org/officeDocument/2006/relationships/image" Target="../media/image109.png"/><Relationship Id="rId426" Type="http://schemas.openxmlformats.org/officeDocument/2006/relationships/customXml" Target="../ink/ink213.xml"/><Relationship Id="rId633" Type="http://schemas.openxmlformats.org/officeDocument/2006/relationships/image" Target="../media/image316.png"/><Relationship Id="rId840" Type="http://schemas.openxmlformats.org/officeDocument/2006/relationships/customXml" Target="../ink/ink366.xml"/><Relationship Id="rId67" Type="http://schemas.openxmlformats.org/officeDocument/2006/relationships/image" Target="../media/image33.png"/><Relationship Id="rId272" Type="http://schemas.openxmlformats.org/officeDocument/2006/relationships/customXml" Target="../ink/ink136.xml"/><Relationship Id="rId700" Type="http://schemas.openxmlformats.org/officeDocument/2006/relationships/customXml" Target="../ink/ink296.xml"/><Relationship Id="rId132" Type="http://schemas.openxmlformats.org/officeDocument/2006/relationships/customXml" Target="../ink/ink66.xml"/><Relationship Id="rId784" Type="http://schemas.openxmlformats.org/officeDocument/2006/relationships/customXml" Target="../ink/ink338.xml"/><Relationship Id="rId437" Type="http://schemas.openxmlformats.org/officeDocument/2006/relationships/image" Target="../media/image218.png"/><Relationship Id="rId644" Type="http://schemas.openxmlformats.org/officeDocument/2006/relationships/customXml" Target="../ink/ink268.xml"/><Relationship Id="rId283" Type="http://schemas.openxmlformats.org/officeDocument/2006/relationships/image" Target="../media/image141.png"/><Relationship Id="rId711" Type="http://schemas.openxmlformats.org/officeDocument/2006/relationships/image" Target="../media/image355.png"/><Relationship Id="rId78" Type="http://schemas.openxmlformats.org/officeDocument/2006/relationships/customXml" Target="../ink/ink39.xml"/><Relationship Id="rId143" Type="http://schemas.openxmlformats.org/officeDocument/2006/relationships/image" Target="../media/image71.png"/><Relationship Id="rId350" Type="http://schemas.openxmlformats.org/officeDocument/2006/relationships/customXml" Target="../ink/ink175.xml"/><Relationship Id="rId588" Type="http://schemas.openxmlformats.org/officeDocument/2006/relationships/customXml" Target="../ink/ink240.xml"/><Relationship Id="rId795" Type="http://schemas.openxmlformats.org/officeDocument/2006/relationships/image" Target="../media/image397.png"/><Relationship Id="rId809" Type="http://schemas.openxmlformats.org/officeDocument/2006/relationships/image" Target="../media/image404.png"/><Relationship Id="rId9" Type="http://schemas.openxmlformats.org/officeDocument/2006/relationships/image" Target="../media/image4.png"/><Relationship Id="rId210" Type="http://schemas.openxmlformats.org/officeDocument/2006/relationships/customXml" Target="../ink/ink105.xml"/><Relationship Id="rId448" Type="http://schemas.openxmlformats.org/officeDocument/2006/relationships/customXml" Target="../ink/ink224.xml"/><Relationship Id="rId655" Type="http://schemas.openxmlformats.org/officeDocument/2006/relationships/image" Target="../media/image327.png"/><Relationship Id="rId294" Type="http://schemas.openxmlformats.org/officeDocument/2006/relationships/customXml" Target="../ink/ink147.xml"/><Relationship Id="rId308" Type="http://schemas.openxmlformats.org/officeDocument/2006/relationships/customXml" Target="../ink/ink154.xml"/><Relationship Id="rId722" Type="http://schemas.openxmlformats.org/officeDocument/2006/relationships/customXml" Target="../ink/ink307.xml"/><Relationship Id="rId89" Type="http://schemas.openxmlformats.org/officeDocument/2006/relationships/image" Target="../media/image44.png"/><Relationship Id="rId154" Type="http://schemas.openxmlformats.org/officeDocument/2006/relationships/customXml" Target="../ink/ink77.xml"/><Relationship Id="rId361" Type="http://schemas.openxmlformats.org/officeDocument/2006/relationships/image" Target="../media/image180.png"/><Relationship Id="rId599" Type="http://schemas.openxmlformats.org/officeDocument/2006/relationships/image" Target="../media/image299.png"/><Relationship Id="rId459" Type="http://schemas.openxmlformats.org/officeDocument/2006/relationships/image" Target="../media/image229.png"/><Relationship Id="rId666" Type="http://schemas.openxmlformats.org/officeDocument/2006/relationships/customXml" Target="../ink/ink279.xml"/><Relationship Id="rId16" Type="http://schemas.openxmlformats.org/officeDocument/2006/relationships/customXml" Target="../ink/ink8.xml"/><Relationship Id="rId221" Type="http://schemas.openxmlformats.org/officeDocument/2006/relationships/image" Target="../media/image110.png"/><Relationship Id="rId319" Type="http://schemas.openxmlformats.org/officeDocument/2006/relationships/image" Target="../media/image159.png"/><Relationship Id="rId733" Type="http://schemas.openxmlformats.org/officeDocument/2006/relationships/image" Target="../media/image366.png"/><Relationship Id="rId165" Type="http://schemas.openxmlformats.org/officeDocument/2006/relationships/image" Target="../media/image82.png"/><Relationship Id="rId372" Type="http://schemas.openxmlformats.org/officeDocument/2006/relationships/customXml" Target="../ink/ink186.xml"/><Relationship Id="rId677" Type="http://schemas.openxmlformats.org/officeDocument/2006/relationships/image" Target="../media/image338.png"/><Relationship Id="rId800" Type="http://schemas.openxmlformats.org/officeDocument/2006/relationships/customXml" Target="../ink/ink346.xml"/><Relationship Id="rId232" Type="http://schemas.openxmlformats.org/officeDocument/2006/relationships/customXml" Target="../ink/ink116.xml"/><Relationship Id="rId27" Type="http://schemas.openxmlformats.org/officeDocument/2006/relationships/image" Target="../media/image13.png"/><Relationship Id="rId744" Type="http://schemas.openxmlformats.org/officeDocument/2006/relationships/customXml" Target="../ink/ink318.xml"/><Relationship Id="rId80" Type="http://schemas.openxmlformats.org/officeDocument/2006/relationships/customXml" Target="../ink/ink40.xml"/><Relationship Id="rId176" Type="http://schemas.openxmlformats.org/officeDocument/2006/relationships/customXml" Target="../ink/ink88.xml"/><Relationship Id="rId383" Type="http://schemas.openxmlformats.org/officeDocument/2006/relationships/image" Target="../media/image191.png"/><Relationship Id="rId590" Type="http://schemas.openxmlformats.org/officeDocument/2006/relationships/customXml" Target="../ink/ink241.xml"/><Relationship Id="rId604" Type="http://schemas.openxmlformats.org/officeDocument/2006/relationships/customXml" Target="../ink/ink248.xml"/><Relationship Id="rId811" Type="http://schemas.openxmlformats.org/officeDocument/2006/relationships/image" Target="../media/image405.png"/><Relationship Id="rId243" Type="http://schemas.openxmlformats.org/officeDocument/2006/relationships/image" Target="../media/image121.png"/><Relationship Id="rId450" Type="http://schemas.openxmlformats.org/officeDocument/2006/relationships/customXml" Target="../ink/ink225.xml"/><Relationship Id="rId688" Type="http://schemas.openxmlformats.org/officeDocument/2006/relationships/customXml" Target="../ink/ink290.xml"/><Relationship Id="rId38" Type="http://schemas.openxmlformats.org/officeDocument/2006/relationships/customXml" Target="../ink/ink19.xml"/><Relationship Id="rId103" Type="http://schemas.openxmlformats.org/officeDocument/2006/relationships/image" Target="../media/image51.png"/><Relationship Id="rId310" Type="http://schemas.openxmlformats.org/officeDocument/2006/relationships/customXml" Target="../ink/ink155.xml"/><Relationship Id="rId755" Type="http://schemas.openxmlformats.org/officeDocument/2006/relationships/image" Target="../media/image377.png"/><Relationship Id="rId91" Type="http://schemas.openxmlformats.org/officeDocument/2006/relationships/image" Target="../media/image45.png"/><Relationship Id="rId187" Type="http://schemas.openxmlformats.org/officeDocument/2006/relationships/image" Target="../media/image93.png"/><Relationship Id="rId394" Type="http://schemas.openxmlformats.org/officeDocument/2006/relationships/customXml" Target="../ink/ink197.xml"/><Relationship Id="rId408" Type="http://schemas.openxmlformats.org/officeDocument/2006/relationships/customXml" Target="../ink/ink204.xml"/><Relationship Id="rId615" Type="http://schemas.openxmlformats.org/officeDocument/2006/relationships/image" Target="../media/image307.png"/><Relationship Id="rId822" Type="http://schemas.openxmlformats.org/officeDocument/2006/relationships/customXml" Target="../ink/ink357.xml"/><Relationship Id="rId254" Type="http://schemas.openxmlformats.org/officeDocument/2006/relationships/customXml" Target="../ink/ink127.xml"/><Relationship Id="rId699" Type="http://schemas.openxmlformats.org/officeDocument/2006/relationships/image" Target="../media/image349.png"/><Relationship Id="rId49" Type="http://schemas.openxmlformats.org/officeDocument/2006/relationships/image" Target="../media/image24.png"/><Relationship Id="rId114" Type="http://schemas.openxmlformats.org/officeDocument/2006/relationships/customXml" Target="../ink/ink57.xml"/><Relationship Id="rId461" Type="http://schemas.openxmlformats.org/officeDocument/2006/relationships/image" Target="../media/image230.png"/><Relationship Id="rId766" Type="http://schemas.openxmlformats.org/officeDocument/2006/relationships/customXml" Target="../ink/ink329.xml"/><Relationship Id="rId198" Type="http://schemas.openxmlformats.org/officeDocument/2006/relationships/customXml" Target="../ink/ink99.xml"/><Relationship Id="rId321" Type="http://schemas.openxmlformats.org/officeDocument/2006/relationships/image" Target="../media/image160.png"/><Relationship Id="rId419" Type="http://schemas.openxmlformats.org/officeDocument/2006/relationships/image" Target="../media/image209.png"/><Relationship Id="rId626" Type="http://schemas.openxmlformats.org/officeDocument/2006/relationships/customXml" Target="../ink/ink259.xml"/><Relationship Id="rId833" Type="http://schemas.openxmlformats.org/officeDocument/2006/relationships/image" Target="../media/image416.png"/><Relationship Id="rId265" Type="http://schemas.openxmlformats.org/officeDocument/2006/relationships/image" Target="../media/image132.png"/><Relationship Id="rId472" Type="http://schemas.openxmlformats.org/officeDocument/2006/relationships/customXml" Target="../ink/ink236.xml"/><Relationship Id="rId125" Type="http://schemas.openxmlformats.org/officeDocument/2006/relationships/image" Target="../media/image62.png"/><Relationship Id="rId332" Type="http://schemas.openxmlformats.org/officeDocument/2006/relationships/customXml" Target="../ink/ink166.xml"/><Relationship Id="rId777" Type="http://schemas.openxmlformats.org/officeDocument/2006/relationships/image" Target="../media/image388.png"/><Relationship Id="rId637" Type="http://schemas.openxmlformats.org/officeDocument/2006/relationships/image" Target="../media/image318.png"/><Relationship Id="rId844" Type="http://schemas.openxmlformats.org/officeDocument/2006/relationships/customXml" Target="../ink/ink368.xml"/><Relationship Id="rId276" Type="http://schemas.openxmlformats.org/officeDocument/2006/relationships/customXml" Target="../ink/ink138.xml"/><Relationship Id="rId483" Type="http://schemas.openxmlformats.org/officeDocument/2006/relationships/image" Target="../media/image241.png"/><Relationship Id="rId690" Type="http://schemas.openxmlformats.org/officeDocument/2006/relationships/customXml" Target="../ink/ink291.xml"/><Relationship Id="rId704" Type="http://schemas.openxmlformats.org/officeDocument/2006/relationships/customXml" Target="../ink/ink298.xml"/><Relationship Id="rId40" Type="http://schemas.openxmlformats.org/officeDocument/2006/relationships/customXml" Target="../ink/ink20.xml"/><Relationship Id="rId136" Type="http://schemas.openxmlformats.org/officeDocument/2006/relationships/customXml" Target="../ink/ink68.xml"/><Relationship Id="rId343" Type="http://schemas.openxmlformats.org/officeDocument/2006/relationships/image" Target="../media/image171.png"/><Relationship Id="rId788" Type="http://schemas.openxmlformats.org/officeDocument/2006/relationships/customXml" Target="../ink/ink340.xml"/><Relationship Id="rId203" Type="http://schemas.openxmlformats.org/officeDocument/2006/relationships/image" Target="../media/image101.png"/><Relationship Id="rId648" Type="http://schemas.openxmlformats.org/officeDocument/2006/relationships/customXml" Target="../ink/ink270.xml"/><Relationship Id="rId287" Type="http://schemas.openxmlformats.org/officeDocument/2006/relationships/image" Target="../media/image143.png"/><Relationship Id="rId410" Type="http://schemas.openxmlformats.org/officeDocument/2006/relationships/customXml" Target="../ink/ink205.xml"/><Relationship Id="rId715" Type="http://schemas.openxmlformats.org/officeDocument/2006/relationships/image" Target="../media/image357.png"/><Relationship Id="rId147" Type="http://schemas.openxmlformats.org/officeDocument/2006/relationships/image" Target="../media/image73.png"/><Relationship Id="rId354" Type="http://schemas.openxmlformats.org/officeDocument/2006/relationships/customXml" Target="../ink/ink177.xml"/><Relationship Id="rId799" Type="http://schemas.openxmlformats.org/officeDocument/2006/relationships/image" Target="../media/image399.png"/><Relationship Id="rId51" Type="http://schemas.openxmlformats.org/officeDocument/2006/relationships/image" Target="../media/image25.png"/><Relationship Id="rId659" Type="http://schemas.openxmlformats.org/officeDocument/2006/relationships/image" Target="../media/image329.png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969.png"/><Relationship Id="rId299" Type="http://schemas.openxmlformats.org/officeDocument/2006/relationships/image" Target="../media/image4058.png"/><Relationship Id="rId21" Type="http://schemas.openxmlformats.org/officeDocument/2006/relationships/image" Target="../media/image3923.png"/><Relationship Id="rId63" Type="http://schemas.openxmlformats.org/officeDocument/2006/relationships/image" Target="../media/image3943.png"/><Relationship Id="rId159" Type="http://schemas.openxmlformats.org/officeDocument/2006/relationships/image" Target="../media/image3989.png"/><Relationship Id="rId324" Type="http://schemas.openxmlformats.org/officeDocument/2006/relationships/customXml" Target="../ink/ink3583.xml"/><Relationship Id="rId170" Type="http://schemas.openxmlformats.org/officeDocument/2006/relationships/customXml" Target="../ink/ink3506.xml"/><Relationship Id="rId226" Type="http://schemas.openxmlformats.org/officeDocument/2006/relationships/customXml" Target="../ink/ink3534.xml"/><Relationship Id="rId268" Type="http://schemas.openxmlformats.org/officeDocument/2006/relationships/customXml" Target="../ink/ink3555.xml"/><Relationship Id="rId32" Type="http://schemas.openxmlformats.org/officeDocument/2006/relationships/customXml" Target="../ink/ink3437.xml"/><Relationship Id="rId74" Type="http://schemas.openxmlformats.org/officeDocument/2006/relationships/customXml" Target="../ink/ink3458.xml"/><Relationship Id="rId128" Type="http://schemas.openxmlformats.org/officeDocument/2006/relationships/customXml" Target="../ink/ink3485.xml"/><Relationship Id="rId335" Type="http://schemas.openxmlformats.org/officeDocument/2006/relationships/image" Target="../media/image4076.png"/><Relationship Id="rId5" Type="http://schemas.openxmlformats.org/officeDocument/2006/relationships/image" Target="../media/image3915.png"/><Relationship Id="rId181" Type="http://schemas.openxmlformats.org/officeDocument/2006/relationships/image" Target="../media/image4000.png"/><Relationship Id="rId237" Type="http://schemas.openxmlformats.org/officeDocument/2006/relationships/image" Target="../media/image4028.png"/><Relationship Id="rId279" Type="http://schemas.openxmlformats.org/officeDocument/2006/relationships/image" Target="../media/image4049.png"/><Relationship Id="rId43" Type="http://schemas.openxmlformats.org/officeDocument/2006/relationships/image" Target="../media/image3933.png"/><Relationship Id="rId139" Type="http://schemas.openxmlformats.org/officeDocument/2006/relationships/image" Target="../media/image3979.png"/><Relationship Id="rId290" Type="http://schemas.openxmlformats.org/officeDocument/2006/relationships/customXml" Target="../ink/ink3566.xml"/><Relationship Id="rId304" Type="http://schemas.openxmlformats.org/officeDocument/2006/relationships/customXml" Target="../ink/ink3573.xml"/><Relationship Id="rId85" Type="http://schemas.openxmlformats.org/officeDocument/2006/relationships/image" Target="../media/image3954.png"/><Relationship Id="rId150" Type="http://schemas.openxmlformats.org/officeDocument/2006/relationships/customXml" Target="../ink/ink3496.xml"/><Relationship Id="rId192" Type="http://schemas.openxmlformats.org/officeDocument/2006/relationships/customXml" Target="../ink/ink3517.xml"/><Relationship Id="rId206" Type="http://schemas.openxmlformats.org/officeDocument/2006/relationships/customXml" Target="../ink/ink3524.xml"/><Relationship Id="rId248" Type="http://schemas.openxmlformats.org/officeDocument/2006/relationships/customXml" Target="../ink/ink3545.xml"/><Relationship Id="rId12" Type="http://schemas.openxmlformats.org/officeDocument/2006/relationships/customXml" Target="../ink/ink3427.xml"/><Relationship Id="rId108" Type="http://schemas.openxmlformats.org/officeDocument/2006/relationships/customXml" Target="../ink/ink3475.xml"/><Relationship Id="rId315" Type="http://schemas.openxmlformats.org/officeDocument/2006/relationships/image" Target="../media/image4066.png"/><Relationship Id="rId54" Type="http://schemas.openxmlformats.org/officeDocument/2006/relationships/customXml" Target="../ink/ink3448.xml"/><Relationship Id="rId96" Type="http://schemas.openxmlformats.org/officeDocument/2006/relationships/customXml" Target="../ink/ink3469.xml"/><Relationship Id="rId161" Type="http://schemas.openxmlformats.org/officeDocument/2006/relationships/image" Target="../media/image3990.png"/><Relationship Id="rId217" Type="http://schemas.openxmlformats.org/officeDocument/2006/relationships/image" Target="../media/image4018.png"/><Relationship Id="rId259" Type="http://schemas.openxmlformats.org/officeDocument/2006/relationships/image" Target="../media/image4039.png"/><Relationship Id="rId23" Type="http://schemas.openxmlformats.org/officeDocument/2006/relationships/image" Target="../media/image3924.png"/><Relationship Id="rId119" Type="http://schemas.openxmlformats.org/officeDocument/2006/relationships/image" Target="../media/image3970.png"/><Relationship Id="rId270" Type="http://schemas.openxmlformats.org/officeDocument/2006/relationships/customXml" Target="../ink/ink3556.xml"/><Relationship Id="rId326" Type="http://schemas.openxmlformats.org/officeDocument/2006/relationships/customXml" Target="../ink/ink3584.xml"/><Relationship Id="rId65" Type="http://schemas.openxmlformats.org/officeDocument/2006/relationships/image" Target="../media/image3944.png"/><Relationship Id="rId130" Type="http://schemas.openxmlformats.org/officeDocument/2006/relationships/customXml" Target="../ink/ink3486.xml"/><Relationship Id="rId172" Type="http://schemas.openxmlformats.org/officeDocument/2006/relationships/customXml" Target="../ink/ink3507.xml"/><Relationship Id="rId228" Type="http://schemas.openxmlformats.org/officeDocument/2006/relationships/customXml" Target="../ink/ink3535.xml"/><Relationship Id="rId281" Type="http://schemas.openxmlformats.org/officeDocument/2006/relationships/image" Target="../media/image4050.png"/><Relationship Id="rId337" Type="http://schemas.openxmlformats.org/officeDocument/2006/relationships/image" Target="../media/image4077.png"/><Relationship Id="rId34" Type="http://schemas.openxmlformats.org/officeDocument/2006/relationships/customXml" Target="../ink/ink3438.xml"/><Relationship Id="rId76" Type="http://schemas.openxmlformats.org/officeDocument/2006/relationships/customXml" Target="../ink/ink3459.xml"/><Relationship Id="rId141" Type="http://schemas.openxmlformats.org/officeDocument/2006/relationships/image" Target="../media/image3980.png"/><Relationship Id="rId7" Type="http://schemas.openxmlformats.org/officeDocument/2006/relationships/image" Target="../media/image3916.png"/><Relationship Id="rId183" Type="http://schemas.openxmlformats.org/officeDocument/2006/relationships/image" Target="../media/image4001.png"/><Relationship Id="rId239" Type="http://schemas.openxmlformats.org/officeDocument/2006/relationships/image" Target="../media/image4029.png"/><Relationship Id="rId250" Type="http://schemas.openxmlformats.org/officeDocument/2006/relationships/customXml" Target="../ink/ink3546.xml"/><Relationship Id="rId292" Type="http://schemas.openxmlformats.org/officeDocument/2006/relationships/customXml" Target="../ink/ink3567.xml"/><Relationship Id="rId306" Type="http://schemas.openxmlformats.org/officeDocument/2006/relationships/customXml" Target="../ink/ink3574.xml"/><Relationship Id="rId45" Type="http://schemas.openxmlformats.org/officeDocument/2006/relationships/image" Target="../media/image3934.png"/><Relationship Id="rId87" Type="http://schemas.openxmlformats.org/officeDocument/2006/relationships/image" Target="../media/image3955.png"/><Relationship Id="rId110" Type="http://schemas.openxmlformats.org/officeDocument/2006/relationships/customXml" Target="../ink/ink3476.xml"/><Relationship Id="rId152" Type="http://schemas.openxmlformats.org/officeDocument/2006/relationships/customXml" Target="../ink/ink3497.xml"/><Relationship Id="rId173" Type="http://schemas.openxmlformats.org/officeDocument/2006/relationships/image" Target="../media/image3996.png"/><Relationship Id="rId194" Type="http://schemas.openxmlformats.org/officeDocument/2006/relationships/customXml" Target="../ink/ink3518.xml"/><Relationship Id="rId208" Type="http://schemas.openxmlformats.org/officeDocument/2006/relationships/customXml" Target="../ink/ink3525.xml"/><Relationship Id="rId229" Type="http://schemas.openxmlformats.org/officeDocument/2006/relationships/image" Target="../media/image4024.png"/><Relationship Id="rId240" Type="http://schemas.openxmlformats.org/officeDocument/2006/relationships/customXml" Target="../ink/ink3541.xml"/><Relationship Id="rId261" Type="http://schemas.openxmlformats.org/officeDocument/2006/relationships/image" Target="../media/image4040.png"/><Relationship Id="rId14" Type="http://schemas.openxmlformats.org/officeDocument/2006/relationships/customXml" Target="../ink/ink3428.xml"/><Relationship Id="rId35" Type="http://schemas.openxmlformats.org/officeDocument/2006/relationships/image" Target="../media/image3929.png"/><Relationship Id="rId56" Type="http://schemas.openxmlformats.org/officeDocument/2006/relationships/customXml" Target="../ink/ink3449.xml"/><Relationship Id="rId77" Type="http://schemas.openxmlformats.org/officeDocument/2006/relationships/image" Target="../media/image3950.png"/><Relationship Id="rId100" Type="http://schemas.openxmlformats.org/officeDocument/2006/relationships/customXml" Target="../ink/ink3471.xml"/><Relationship Id="rId282" Type="http://schemas.openxmlformats.org/officeDocument/2006/relationships/customXml" Target="../ink/ink3562.xml"/><Relationship Id="rId317" Type="http://schemas.openxmlformats.org/officeDocument/2006/relationships/image" Target="../media/image4067.png"/><Relationship Id="rId338" Type="http://schemas.openxmlformats.org/officeDocument/2006/relationships/customXml" Target="../ink/ink3590.xml"/><Relationship Id="rId8" Type="http://schemas.openxmlformats.org/officeDocument/2006/relationships/customXml" Target="../ink/ink3425.xml"/><Relationship Id="rId98" Type="http://schemas.openxmlformats.org/officeDocument/2006/relationships/customXml" Target="../ink/ink3470.xml"/><Relationship Id="rId121" Type="http://schemas.openxmlformats.org/officeDocument/2006/relationships/image" Target="../media/image3797.png"/><Relationship Id="rId142" Type="http://schemas.openxmlformats.org/officeDocument/2006/relationships/customXml" Target="../ink/ink3492.xml"/><Relationship Id="rId163" Type="http://schemas.openxmlformats.org/officeDocument/2006/relationships/image" Target="../media/image3991.png"/><Relationship Id="rId184" Type="http://schemas.openxmlformats.org/officeDocument/2006/relationships/customXml" Target="../ink/ink3513.xml"/><Relationship Id="rId219" Type="http://schemas.openxmlformats.org/officeDocument/2006/relationships/image" Target="../media/image4019.png"/><Relationship Id="rId230" Type="http://schemas.openxmlformats.org/officeDocument/2006/relationships/customXml" Target="../ink/ink3536.xml"/><Relationship Id="rId251" Type="http://schemas.openxmlformats.org/officeDocument/2006/relationships/image" Target="../media/image4035.png"/><Relationship Id="rId25" Type="http://schemas.openxmlformats.org/officeDocument/2006/relationships/image" Target="../media/image3925.png"/><Relationship Id="rId46" Type="http://schemas.openxmlformats.org/officeDocument/2006/relationships/customXml" Target="../ink/ink3444.xml"/><Relationship Id="rId67" Type="http://schemas.openxmlformats.org/officeDocument/2006/relationships/image" Target="../media/image3945.png"/><Relationship Id="rId272" Type="http://schemas.openxmlformats.org/officeDocument/2006/relationships/customXml" Target="../ink/ink3557.xml"/><Relationship Id="rId293" Type="http://schemas.openxmlformats.org/officeDocument/2006/relationships/image" Target="../media/image4055.png"/><Relationship Id="rId307" Type="http://schemas.openxmlformats.org/officeDocument/2006/relationships/image" Target="../media/image4062.png"/><Relationship Id="rId328" Type="http://schemas.openxmlformats.org/officeDocument/2006/relationships/customXml" Target="../ink/ink3585.xml"/><Relationship Id="rId88" Type="http://schemas.openxmlformats.org/officeDocument/2006/relationships/customXml" Target="../ink/ink3465.xml"/><Relationship Id="rId111" Type="http://schemas.openxmlformats.org/officeDocument/2006/relationships/image" Target="../media/image3966.png"/><Relationship Id="rId132" Type="http://schemas.openxmlformats.org/officeDocument/2006/relationships/customXml" Target="../ink/ink3487.xml"/><Relationship Id="rId153" Type="http://schemas.openxmlformats.org/officeDocument/2006/relationships/image" Target="../media/image3986.png"/><Relationship Id="rId174" Type="http://schemas.openxmlformats.org/officeDocument/2006/relationships/customXml" Target="../ink/ink3508.xml"/><Relationship Id="rId195" Type="http://schemas.openxmlformats.org/officeDocument/2006/relationships/image" Target="../media/image4007.png"/><Relationship Id="rId209" Type="http://schemas.openxmlformats.org/officeDocument/2006/relationships/image" Target="../media/image4014.png"/><Relationship Id="rId220" Type="http://schemas.openxmlformats.org/officeDocument/2006/relationships/customXml" Target="../ink/ink3531.xml"/><Relationship Id="rId241" Type="http://schemas.openxmlformats.org/officeDocument/2006/relationships/image" Target="../media/image4030.png"/><Relationship Id="rId15" Type="http://schemas.openxmlformats.org/officeDocument/2006/relationships/image" Target="../media/image3920.png"/><Relationship Id="rId36" Type="http://schemas.openxmlformats.org/officeDocument/2006/relationships/customXml" Target="../ink/ink3439.xml"/><Relationship Id="rId57" Type="http://schemas.openxmlformats.org/officeDocument/2006/relationships/image" Target="../media/image3940.png"/><Relationship Id="rId262" Type="http://schemas.openxmlformats.org/officeDocument/2006/relationships/customXml" Target="../ink/ink3552.xml"/><Relationship Id="rId283" Type="http://schemas.openxmlformats.org/officeDocument/2006/relationships/image" Target="../media/image4051.png"/><Relationship Id="rId318" Type="http://schemas.openxmlformats.org/officeDocument/2006/relationships/customXml" Target="../ink/ink3580.xml"/><Relationship Id="rId339" Type="http://schemas.openxmlformats.org/officeDocument/2006/relationships/image" Target="../media/image4078.png"/><Relationship Id="rId78" Type="http://schemas.openxmlformats.org/officeDocument/2006/relationships/customXml" Target="../ink/ink3460.xml"/><Relationship Id="rId99" Type="http://schemas.openxmlformats.org/officeDocument/2006/relationships/image" Target="../media/image3961.png"/><Relationship Id="rId101" Type="http://schemas.openxmlformats.org/officeDocument/2006/relationships/image" Target="../media/image3962.png"/><Relationship Id="rId122" Type="http://schemas.openxmlformats.org/officeDocument/2006/relationships/customXml" Target="../ink/ink3482.xml"/><Relationship Id="rId143" Type="http://schemas.openxmlformats.org/officeDocument/2006/relationships/image" Target="../media/image3981.png"/><Relationship Id="rId164" Type="http://schemas.openxmlformats.org/officeDocument/2006/relationships/customXml" Target="../ink/ink3503.xml"/><Relationship Id="rId185" Type="http://schemas.openxmlformats.org/officeDocument/2006/relationships/image" Target="../media/image4002.png"/><Relationship Id="rId9" Type="http://schemas.openxmlformats.org/officeDocument/2006/relationships/image" Target="../media/image3917.png"/><Relationship Id="rId210" Type="http://schemas.openxmlformats.org/officeDocument/2006/relationships/customXml" Target="../ink/ink3526.xml"/><Relationship Id="rId26" Type="http://schemas.openxmlformats.org/officeDocument/2006/relationships/customXml" Target="../ink/ink3434.xml"/><Relationship Id="rId231" Type="http://schemas.openxmlformats.org/officeDocument/2006/relationships/image" Target="../media/image4025.png"/><Relationship Id="rId252" Type="http://schemas.openxmlformats.org/officeDocument/2006/relationships/customXml" Target="../ink/ink3547.xml"/><Relationship Id="rId273" Type="http://schemas.openxmlformats.org/officeDocument/2006/relationships/image" Target="../media/image4046.png"/><Relationship Id="rId294" Type="http://schemas.openxmlformats.org/officeDocument/2006/relationships/customXml" Target="../ink/ink3568.xml"/><Relationship Id="rId308" Type="http://schemas.openxmlformats.org/officeDocument/2006/relationships/customXml" Target="../ink/ink3575.xml"/><Relationship Id="rId329" Type="http://schemas.openxmlformats.org/officeDocument/2006/relationships/image" Target="../media/image4073.png"/><Relationship Id="rId47" Type="http://schemas.openxmlformats.org/officeDocument/2006/relationships/image" Target="../media/image3935.png"/><Relationship Id="rId68" Type="http://schemas.openxmlformats.org/officeDocument/2006/relationships/customXml" Target="../ink/ink3455.xml"/><Relationship Id="rId89" Type="http://schemas.openxmlformats.org/officeDocument/2006/relationships/image" Target="../media/image3956.png"/><Relationship Id="rId112" Type="http://schemas.openxmlformats.org/officeDocument/2006/relationships/customXml" Target="../ink/ink3477.xml"/><Relationship Id="rId133" Type="http://schemas.openxmlformats.org/officeDocument/2006/relationships/image" Target="../media/image3976.png"/><Relationship Id="rId154" Type="http://schemas.openxmlformats.org/officeDocument/2006/relationships/customXml" Target="../ink/ink3498.xml"/><Relationship Id="rId175" Type="http://schemas.openxmlformats.org/officeDocument/2006/relationships/image" Target="../media/image3997.png"/><Relationship Id="rId196" Type="http://schemas.openxmlformats.org/officeDocument/2006/relationships/customXml" Target="../ink/ink3519.xml"/><Relationship Id="rId200" Type="http://schemas.openxmlformats.org/officeDocument/2006/relationships/customXml" Target="../ink/ink3521.xml"/><Relationship Id="rId16" Type="http://schemas.openxmlformats.org/officeDocument/2006/relationships/customXml" Target="../ink/ink3429.xml"/><Relationship Id="rId221" Type="http://schemas.openxmlformats.org/officeDocument/2006/relationships/image" Target="../media/image4020.png"/><Relationship Id="rId242" Type="http://schemas.openxmlformats.org/officeDocument/2006/relationships/customXml" Target="../ink/ink3542.xml"/><Relationship Id="rId263" Type="http://schemas.openxmlformats.org/officeDocument/2006/relationships/image" Target="../media/image4041.png"/><Relationship Id="rId284" Type="http://schemas.openxmlformats.org/officeDocument/2006/relationships/customXml" Target="../ink/ink3563.xml"/><Relationship Id="rId319" Type="http://schemas.openxmlformats.org/officeDocument/2006/relationships/image" Target="../media/image4068.png"/><Relationship Id="rId37" Type="http://schemas.openxmlformats.org/officeDocument/2006/relationships/image" Target="../media/image3930.png"/><Relationship Id="rId58" Type="http://schemas.openxmlformats.org/officeDocument/2006/relationships/customXml" Target="../ink/ink3450.xml"/><Relationship Id="rId79" Type="http://schemas.openxmlformats.org/officeDocument/2006/relationships/image" Target="../media/image3951.png"/><Relationship Id="rId102" Type="http://schemas.openxmlformats.org/officeDocument/2006/relationships/customXml" Target="../ink/ink3472.xml"/><Relationship Id="rId123" Type="http://schemas.openxmlformats.org/officeDocument/2006/relationships/image" Target="../media/image3971.png"/><Relationship Id="rId144" Type="http://schemas.openxmlformats.org/officeDocument/2006/relationships/customXml" Target="../ink/ink3493.xml"/><Relationship Id="rId330" Type="http://schemas.openxmlformats.org/officeDocument/2006/relationships/customXml" Target="../ink/ink3586.xml"/><Relationship Id="rId90" Type="http://schemas.openxmlformats.org/officeDocument/2006/relationships/customXml" Target="../ink/ink3466.xml"/><Relationship Id="rId165" Type="http://schemas.openxmlformats.org/officeDocument/2006/relationships/image" Target="../media/image3992.png"/><Relationship Id="rId186" Type="http://schemas.openxmlformats.org/officeDocument/2006/relationships/customXml" Target="../ink/ink3514.xml"/><Relationship Id="rId211" Type="http://schemas.openxmlformats.org/officeDocument/2006/relationships/image" Target="../media/image4015.png"/><Relationship Id="rId232" Type="http://schemas.openxmlformats.org/officeDocument/2006/relationships/customXml" Target="../ink/ink3537.xml"/><Relationship Id="rId253" Type="http://schemas.openxmlformats.org/officeDocument/2006/relationships/image" Target="../media/image4036.png"/><Relationship Id="rId274" Type="http://schemas.openxmlformats.org/officeDocument/2006/relationships/customXml" Target="../ink/ink3558.xml"/><Relationship Id="rId295" Type="http://schemas.openxmlformats.org/officeDocument/2006/relationships/image" Target="../media/image4056.png"/><Relationship Id="rId309" Type="http://schemas.openxmlformats.org/officeDocument/2006/relationships/image" Target="../media/image4063.png"/><Relationship Id="rId27" Type="http://schemas.openxmlformats.org/officeDocument/2006/relationships/image" Target="../media/image3926.png"/><Relationship Id="rId48" Type="http://schemas.openxmlformats.org/officeDocument/2006/relationships/customXml" Target="../ink/ink3445.xml"/><Relationship Id="rId69" Type="http://schemas.openxmlformats.org/officeDocument/2006/relationships/image" Target="../media/image3946.png"/><Relationship Id="rId113" Type="http://schemas.openxmlformats.org/officeDocument/2006/relationships/image" Target="../media/image3967.png"/><Relationship Id="rId134" Type="http://schemas.openxmlformats.org/officeDocument/2006/relationships/customXml" Target="../ink/ink3488.xml"/><Relationship Id="rId320" Type="http://schemas.openxmlformats.org/officeDocument/2006/relationships/customXml" Target="../ink/ink3581.xml"/><Relationship Id="rId80" Type="http://schemas.openxmlformats.org/officeDocument/2006/relationships/customXml" Target="../ink/ink3461.xml"/><Relationship Id="rId155" Type="http://schemas.openxmlformats.org/officeDocument/2006/relationships/image" Target="../media/image3987.png"/><Relationship Id="rId176" Type="http://schemas.openxmlformats.org/officeDocument/2006/relationships/customXml" Target="../ink/ink3509.xml"/><Relationship Id="rId197" Type="http://schemas.openxmlformats.org/officeDocument/2006/relationships/image" Target="../media/image4008.png"/><Relationship Id="rId201" Type="http://schemas.openxmlformats.org/officeDocument/2006/relationships/image" Target="../media/image4010.png"/><Relationship Id="rId222" Type="http://schemas.openxmlformats.org/officeDocument/2006/relationships/customXml" Target="../ink/ink3532.xml"/><Relationship Id="rId243" Type="http://schemas.openxmlformats.org/officeDocument/2006/relationships/image" Target="../media/image4031.png"/><Relationship Id="rId264" Type="http://schemas.openxmlformats.org/officeDocument/2006/relationships/customXml" Target="../ink/ink3553.xml"/><Relationship Id="rId285" Type="http://schemas.openxmlformats.org/officeDocument/2006/relationships/image" Target="../media/image4052.png"/><Relationship Id="rId17" Type="http://schemas.openxmlformats.org/officeDocument/2006/relationships/image" Target="../media/image3921.png"/><Relationship Id="rId38" Type="http://schemas.openxmlformats.org/officeDocument/2006/relationships/customXml" Target="../ink/ink3440.xml"/><Relationship Id="rId59" Type="http://schemas.openxmlformats.org/officeDocument/2006/relationships/image" Target="../media/image3941.png"/><Relationship Id="rId103" Type="http://schemas.openxmlformats.org/officeDocument/2006/relationships/image" Target="../media/image3963.png"/><Relationship Id="rId124" Type="http://schemas.openxmlformats.org/officeDocument/2006/relationships/customXml" Target="../ink/ink3483.xml"/><Relationship Id="rId310" Type="http://schemas.openxmlformats.org/officeDocument/2006/relationships/customXml" Target="../ink/ink3576.xml"/><Relationship Id="rId70" Type="http://schemas.openxmlformats.org/officeDocument/2006/relationships/customXml" Target="../ink/ink3456.xml"/><Relationship Id="rId91" Type="http://schemas.openxmlformats.org/officeDocument/2006/relationships/image" Target="../media/image3957.png"/><Relationship Id="rId145" Type="http://schemas.openxmlformats.org/officeDocument/2006/relationships/image" Target="../media/image3982.png"/><Relationship Id="rId166" Type="http://schemas.openxmlformats.org/officeDocument/2006/relationships/customXml" Target="../ink/ink3504.xml"/><Relationship Id="rId187" Type="http://schemas.openxmlformats.org/officeDocument/2006/relationships/image" Target="../media/image4003.png"/><Relationship Id="rId331" Type="http://schemas.openxmlformats.org/officeDocument/2006/relationships/image" Target="../media/image4074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527.xml"/><Relationship Id="rId233" Type="http://schemas.openxmlformats.org/officeDocument/2006/relationships/image" Target="../media/image4026.png"/><Relationship Id="rId254" Type="http://schemas.openxmlformats.org/officeDocument/2006/relationships/customXml" Target="../ink/ink3548.xml"/><Relationship Id="rId28" Type="http://schemas.openxmlformats.org/officeDocument/2006/relationships/customXml" Target="../ink/ink3435.xml"/><Relationship Id="rId49" Type="http://schemas.openxmlformats.org/officeDocument/2006/relationships/image" Target="../media/image3936.png"/><Relationship Id="rId114" Type="http://schemas.openxmlformats.org/officeDocument/2006/relationships/customXml" Target="../ink/ink3478.xml"/><Relationship Id="rId275" Type="http://schemas.openxmlformats.org/officeDocument/2006/relationships/image" Target="../media/image4047.png"/><Relationship Id="rId296" Type="http://schemas.openxmlformats.org/officeDocument/2006/relationships/customXml" Target="../ink/ink3569.xml"/><Relationship Id="rId300" Type="http://schemas.openxmlformats.org/officeDocument/2006/relationships/customXml" Target="../ink/ink3571.xml"/><Relationship Id="rId60" Type="http://schemas.openxmlformats.org/officeDocument/2006/relationships/customXml" Target="../ink/ink3451.xml"/><Relationship Id="rId81" Type="http://schemas.openxmlformats.org/officeDocument/2006/relationships/image" Target="../media/image3952.png"/><Relationship Id="rId135" Type="http://schemas.openxmlformats.org/officeDocument/2006/relationships/image" Target="../media/image3977.png"/><Relationship Id="rId156" Type="http://schemas.openxmlformats.org/officeDocument/2006/relationships/customXml" Target="../ink/ink3499.xml"/><Relationship Id="rId177" Type="http://schemas.openxmlformats.org/officeDocument/2006/relationships/image" Target="../media/image3998.png"/><Relationship Id="rId198" Type="http://schemas.openxmlformats.org/officeDocument/2006/relationships/customXml" Target="../ink/ink3520.xml"/><Relationship Id="rId321" Type="http://schemas.openxmlformats.org/officeDocument/2006/relationships/image" Target="../media/image4069.png"/><Relationship Id="rId202" Type="http://schemas.openxmlformats.org/officeDocument/2006/relationships/customXml" Target="../ink/ink3522.xml"/><Relationship Id="rId223" Type="http://schemas.openxmlformats.org/officeDocument/2006/relationships/image" Target="../media/image4021.png"/><Relationship Id="rId244" Type="http://schemas.openxmlformats.org/officeDocument/2006/relationships/customXml" Target="../ink/ink3543.xml"/><Relationship Id="rId18" Type="http://schemas.openxmlformats.org/officeDocument/2006/relationships/customXml" Target="../ink/ink3430.xml"/><Relationship Id="rId39" Type="http://schemas.openxmlformats.org/officeDocument/2006/relationships/image" Target="../media/image3931.png"/><Relationship Id="rId265" Type="http://schemas.openxmlformats.org/officeDocument/2006/relationships/image" Target="../media/image4042.png"/><Relationship Id="rId286" Type="http://schemas.openxmlformats.org/officeDocument/2006/relationships/customXml" Target="../ink/ink3564.xml"/><Relationship Id="rId50" Type="http://schemas.openxmlformats.org/officeDocument/2006/relationships/customXml" Target="../ink/ink3446.xml"/><Relationship Id="rId104" Type="http://schemas.openxmlformats.org/officeDocument/2006/relationships/customXml" Target="../ink/ink3473.xml"/><Relationship Id="rId125" Type="http://schemas.openxmlformats.org/officeDocument/2006/relationships/image" Target="../media/image3972.png"/><Relationship Id="rId146" Type="http://schemas.openxmlformats.org/officeDocument/2006/relationships/customXml" Target="../ink/ink3494.xml"/><Relationship Id="rId167" Type="http://schemas.openxmlformats.org/officeDocument/2006/relationships/image" Target="../media/image3993.png"/><Relationship Id="rId188" Type="http://schemas.openxmlformats.org/officeDocument/2006/relationships/customXml" Target="../ink/ink3515.xml"/><Relationship Id="rId311" Type="http://schemas.openxmlformats.org/officeDocument/2006/relationships/image" Target="../media/image4064.png"/><Relationship Id="rId332" Type="http://schemas.openxmlformats.org/officeDocument/2006/relationships/customXml" Target="../ink/ink3587.xml"/><Relationship Id="rId71" Type="http://schemas.openxmlformats.org/officeDocument/2006/relationships/image" Target="../media/image3947.png"/><Relationship Id="rId92" Type="http://schemas.openxmlformats.org/officeDocument/2006/relationships/customXml" Target="../ink/ink3467.xml"/><Relationship Id="rId213" Type="http://schemas.openxmlformats.org/officeDocument/2006/relationships/image" Target="../media/image4016.png"/><Relationship Id="rId234" Type="http://schemas.openxmlformats.org/officeDocument/2006/relationships/customXml" Target="../ink/ink3538.xml"/><Relationship Id="rId2" Type="http://schemas.openxmlformats.org/officeDocument/2006/relationships/customXml" Target="../ink/ink3422.xml"/><Relationship Id="rId29" Type="http://schemas.openxmlformats.org/officeDocument/2006/relationships/image" Target="../media/image3762.png"/><Relationship Id="rId255" Type="http://schemas.openxmlformats.org/officeDocument/2006/relationships/image" Target="../media/image4037.png"/><Relationship Id="rId276" Type="http://schemas.openxmlformats.org/officeDocument/2006/relationships/customXml" Target="../ink/ink3559.xml"/><Relationship Id="rId297" Type="http://schemas.openxmlformats.org/officeDocument/2006/relationships/image" Target="../media/image4057.png"/><Relationship Id="rId40" Type="http://schemas.openxmlformats.org/officeDocument/2006/relationships/customXml" Target="../ink/ink3441.xml"/><Relationship Id="rId115" Type="http://schemas.openxmlformats.org/officeDocument/2006/relationships/image" Target="../media/image3968.png"/><Relationship Id="rId136" Type="http://schemas.openxmlformats.org/officeDocument/2006/relationships/customXml" Target="../ink/ink3489.xml"/><Relationship Id="rId157" Type="http://schemas.openxmlformats.org/officeDocument/2006/relationships/image" Target="../media/image3988.png"/><Relationship Id="rId178" Type="http://schemas.openxmlformats.org/officeDocument/2006/relationships/customXml" Target="../ink/ink3510.xml"/><Relationship Id="rId301" Type="http://schemas.openxmlformats.org/officeDocument/2006/relationships/image" Target="../media/image4059.png"/><Relationship Id="rId322" Type="http://schemas.openxmlformats.org/officeDocument/2006/relationships/customXml" Target="../ink/ink3582.xml"/><Relationship Id="rId61" Type="http://schemas.openxmlformats.org/officeDocument/2006/relationships/image" Target="../media/image3942.png"/><Relationship Id="rId82" Type="http://schemas.openxmlformats.org/officeDocument/2006/relationships/customXml" Target="../ink/ink3462.xml"/><Relationship Id="rId199" Type="http://schemas.openxmlformats.org/officeDocument/2006/relationships/image" Target="../media/image4009.png"/><Relationship Id="rId203" Type="http://schemas.openxmlformats.org/officeDocument/2006/relationships/image" Target="../media/image4011.png"/><Relationship Id="rId19" Type="http://schemas.openxmlformats.org/officeDocument/2006/relationships/image" Target="../media/image3922.png"/><Relationship Id="rId224" Type="http://schemas.openxmlformats.org/officeDocument/2006/relationships/customXml" Target="../ink/ink3533.xml"/><Relationship Id="rId245" Type="http://schemas.openxmlformats.org/officeDocument/2006/relationships/image" Target="../media/image4032.png"/><Relationship Id="rId266" Type="http://schemas.openxmlformats.org/officeDocument/2006/relationships/customXml" Target="../ink/ink3554.xml"/><Relationship Id="rId287" Type="http://schemas.openxmlformats.org/officeDocument/2006/relationships/image" Target="../media/image4053.png"/><Relationship Id="rId30" Type="http://schemas.openxmlformats.org/officeDocument/2006/relationships/customXml" Target="../ink/ink3436.xml"/><Relationship Id="rId105" Type="http://schemas.openxmlformats.org/officeDocument/2006/relationships/image" Target="../media/image3964.png"/><Relationship Id="rId126" Type="http://schemas.openxmlformats.org/officeDocument/2006/relationships/customXml" Target="../ink/ink3484.xml"/><Relationship Id="rId147" Type="http://schemas.openxmlformats.org/officeDocument/2006/relationships/image" Target="../media/image3983.png"/><Relationship Id="rId168" Type="http://schemas.openxmlformats.org/officeDocument/2006/relationships/customXml" Target="../ink/ink3505.xml"/><Relationship Id="rId312" Type="http://schemas.openxmlformats.org/officeDocument/2006/relationships/customXml" Target="../ink/ink3577.xml"/><Relationship Id="rId333" Type="http://schemas.openxmlformats.org/officeDocument/2006/relationships/image" Target="../media/image4075.png"/><Relationship Id="rId51" Type="http://schemas.openxmlformats.org/officeDocument/2006/relationships/image" Target="../media/image3937.png"/><Relationship Id="rId72" Type="http://schemas.openxmlformats.org/officeDocument/2006/relationships/customXml" Target="../ink/ink3457.xml"/><Relationship Id="rId93" Type="http://schemas.openxmlformats.org/officeDocument/2006/relationships/image" Target="../media/image3958.png"/><Relationship Id="rId189" Type="http://schemas.openxmlformats.org/officeDocument/2006/relationships/image" Target="../media/image4004.png"/><Relationship Id="rId3" Type="http://schemas.openxmlformats.org/officeDocument/2006/relationships/image" Target="../media/image3914.png"/><Relationship Id="rId214" Type="http://schemas.openxmlformats.org/officeDocument/2006/relationships/customXml" Target="../ink/ink3528.xml"/><Relationship Id="rId235" Type="http://schemas.openxmlformats.org/officeDocument/2006/relationships/image" Target="../media/image4027.png"/><Relationship Id="rId256" Type="http://schemas.openxmlformats.org/officeDocument/2006/relationships/customXml" Target="../ink/ink3549.xml"/><Relationship Id="rId277" Type="http://schemas.openxmlformats.org/officeDocument/2006/relationships/image" Target="../media/image4048.png"/><Relationship Id="rId298" Type="http://schemas.openxmlformats.org/officeDocument/2006/relationships/customXml" Target="../ink/ink3570.xml"/><Relationship Id="rId116" Type="http://schemas.openxmlformats.org/officeDocument/2006/relationships/customXml" Target="../ink/ink3479.xml"/><Relationship Id="rId137" Type="http://schemas.openxmlformats.org/officeDocument/2006/relationships/image" Target="../media/image3978.png"/><Relationship Id="rId158" Type="http://schemas.openxmlformats.org/officeDocument/2006/relationships/customXml" Target="../ink/ink3500.xml"/><Relationship Id="rId302" Type="http://schemas.openxmlformats.org/officeDocument/2006/relationships/customXml" Target="../ink/ink3572.xml"/><Relationship Id="rId323" Type="http://schemas.openxmlformats.org/officeDocument/2006/relationships/image" Target="../media/image4070.png"/><Relationship Id="rId20" Type="http://schemas.openxmlformats.org/officeDocument/2006/relationships/customXml" Target="../ink/ink3431.xml"/><Relationship Id="rId41" Type="http://schemas.openxmlformats.org/officeDocument/2006/relationships/image" Target="../media/image3932.png"/><Relationship Id="rId62" Type="http://schemas.openxmlformats.org/officeDocument/2006/relationships/customXml" Target="../ink/ink3452.xml"/><Relationship Id="rId83" Type="http://schemas.openxmlformats.org/officeDocument/2006/relationships/image" Target="../media/image3953.png"/><Relationship Id="rId179" Type="http://schemas.openxmlformats.org/officeDocument/2006/relationships/image" Target="../media/image3999.png"/><Relationship Id="rId190" Type="http://schemas.openxmlformats.org/officeDocument/2006/relationships/customXml" Target="../ink/ink3516.xml"/><Relationship Id="rId204" Type="http://schemas.openxmlformats.org/officeDocument/2006/relationships/customXml" Target="../ink/ink3523.xml"/><Relationship Id="rId225" Type="http://schemas.openxmlformats.org/officeDocument/2006/relationships/image" Target="../media/image4022.png"/><Relationship Id="rId246" Type="http://schemas.openxmlformats.org/officeDocument/2006/relationships/customXml" Target="../ink/ink3544.xml"/><Relationship Id="rId267" Type="http://schemas.openxmlformats.org/officeDocument/2006/relationships/image" Target="../media/image4043.png"/><Relationship Id="rId288" Type="http://schemas.openxmlformats.org/officeDocument/2006/relationships/customXml" Target="../ink/ink3565.xml"/><Relationship Id="rId106" Type="http://schemas.openxmlformats.org/officeDocument/2006/relationships/customXml" Target="../ink/ink3474.xml"/><Relationship Id="rId127" Type="http://schemas.openxmlformats.org/officeDocument/2006/relationships/image" Target="../media/image3973.png"/><Relationship Id="rId313" Type="http://schemas.openxmlformats.org/officeDocument/2006/relationships/image" Target="../media/image4065.png"/><Relationship Id="rId10" Type="http://schemas.openxmlformats.org/officeDocument/2006/relationships/customXml" Target="../ink/ink3426.xml"/><Relationship Id="rId31" Type="http://schemas.openxmlformats.org/officeDocument/2006/relationships/image" Target="../media/image3927.png"/><Relationship Id="rId52" Type="http://schemas.openxmlformats.org/officeDocument/2006/relationships/customXml" Target="../ink/ink3447.xml"/><Relationship Id="rId73" Type="http://schemas.openxmlformats.org/officeDocument/2006/relationships/image" Target="../media/image3948.png"/><Relationship Id="rId94" Type="http://schemas.openxmlformats.org/officeDocument/2006/relationships/customXml" Target="../ink/ink3468.xml"/><Relationship Id="rId148" Type="http://schemas.openxmlformats.org/officeDocument/2006/relationships/customXml" Target="../ink/ink3495.xml"/><Relationship Id="rId169" Type="http://schemas.openxmlformats.org/officeDocument/2006/relationships/image" Target="../media/image3994.png"/><Relationship Id="rId334" Type="http://schemas.openxmlformats.org/officeDocument/2006/relationships/customXml" Target="../ink/ink3588.xml"/><Relationship Id="rId4" Type="http://schemas.openxmlformats.org/officeDocument/2006/relationships/customXml" Target="../ink/ink3423.xml"/><Relationship Id="rId180" Type="http://schemas.openxmlformats.org/officeDocument/2006/relationships/customXml" Target="../ink/ink3511.xml"/><Relationship Id="rId215" Type="http://schemas.openxmlformats.org/officeDocument/2006/relationships/image" Target="../media/image4017.png"/><Relationship Id="rId236" Type="http://schemas.openxmlformats.org/officeDocument/2006/relationships/customXml" Target="../ink/ink3539.xml"/><Relationship Id="rId257" Type="http://schemas.openxmlformats.org/officeDocument/2006/relationships/image" Target="../media/image4038.png"/><Relationship Id="rId278" Type="http://schemas.openxmlformats.org/officeDocument/2006/relationships/customXml" Target="../ink/ink3560.xml"/><Relationship Id="rId303" Type="http://schemas.openxmlformats.org/officeDocument/2006/relationships/image" Target="../media/image4060.png"/><Relationship Id="rId42" Type="http://schemas.openxmlformats.org/officeDocument/2006/relationships/customXml" Target="../ink/ink3442.xml"/><Relationship Id="rId84" Type="http://schemas.openxmlformats.org/officeDocument/2006/relationships/customXml" Target="../ink/ink3463.xml"/><Relationship Id="rId138" Type="http://schemas.openxmlformats.org/officeDocument/2006/relationships/customXml" Target="../ink/ink3490.xml"/><Relationship Id="rId191" Type="http://schemas.openxmlformats.org/officeDocument/2006/relationships/image" Target="../media/image4005.png"/><Relationship Id="rId205" Type="http://schemas.openxmlformats.org/officeDocument/2006/relationships/image" Target="../media/image4012.png"/><Relationship Id="rId247" Type="http://schemas.openxmlformats.org/officeDocument/2006/relationships/image" Target="../media/image4033.png"/><Relationship Id="rId107" Type="http://schemas.openxmlformats.org/officeDocument/2006/relationships/image" Target="../media/image3965.png"/><Relationship Id="rId289" Type="http://schemas.openxmlformats.org/officeDocument/2006/relationships/image" Target="../media/image4054.png"/><Relationship Id="rId11" Type="http://schemas.openxmlformats.org/officeDocument/2006/relationships/image" Target="../media/image3918.png"/><Relationship Id="rId53" Type="http://schemas.openxmlformats.org/officeDocument/2006/relationships/image" Target="../media/image3938.png"/><Relationship Id="rId149" Type="http://schemas.openxmlformats.org/officeDocument/2006/relationships/image" Target="../media/image3984.png"/><Relationship Id="rId314" Type="http://schemas.openxmlformats.org/officeDocument/2006/relationships/customXml" Target="../ink/ink3578.xml"/><Relationship Id="rId95" Type="http://schemas.openxmlformats.org/officeDocument/2006/relationships/image" Target="../media/image3959.png"/><Relationship Id="rId160" Type="http://schemas.openxmlformats.org/officeDocument/2006/relationships/customXml" Target="../ink/ink3501.xml"/><Relationship Id="rId216" Type="http://schemas.openxmlformats.org/officeDocument/2006/relationships/customXml" Target="../ink/ink3529.xml"/><Relationship Id="rId258" Type="http://schemas.openxmlformats.org/officeDocument/2006/relationships/customXml" Target="../ink/ink3550.xml"/><Relationship Id="rId22" Type="http://schemas.openxmlformats.org/officeDocument/2006/relationships/customXml" Target="../ink/ink3432.xml"/><Relationship Id="rId64" Type="http://schemas.openxmlformats.org/officeDocument/2006/relationships/customXml" Target="../ink/ink3453.xml"/><Relationship Id="rId118" Type="http://schemas.openxmlformats.org/officeDocument/2006/relationships/customXml" Target="../ink/ink3480.xml"/><Relationship Id="rId325" Type="http://schemas.openxmlformats.org/officeDocument/2006/relationships/image" Target="../media/image4071.png"/><Relationship Id="rId171" Type="http://schemas.openxmlformats.org/officeDocument/2006/relationships/image" Target="../media/image3995.png"/><Relationship Id="rId227" Type="http://schemas.openxmlformats.org/officeDocument/2006/relationships/image" Target="../media/image4023.png"/><Relationship Id="rId269" Type="http://schemas.openxmlformats.org/officeDocument/2006/relationships/image" Target="../media/image4044.png"/><Relationship Id="rId33" Type="http://schemas.openxmlformats.org/officeDocument/2006/relationships/image" Target="../media/image3928.png"/><Relationship Id="rId129" Type="http://schemas.openxmlformats.org/officeDocument/2006/relationships/image" Target="../media/image3974.png"/><Relationship Id="rId280" Type="http://schemas.openxmlformats.org/officeDocument/2006/relationships/customXml" Target="../ink/ink3561.xml"/><Relationship Id="rId336" Type="http://schemas.openxmlformats.org/officeDocument/2006/relationships/customXml" Target="../ink/ink3589.xml"/><Relationship Id="rId75" Type="http://schemas.openxmlformats.org/officeDocument/2006/relationships/image" Target="../media/image3949.png"/><Relationship Id="rId140" Type="http://schemas.openxmlformats.org/officeDocument/2006/relationships/customXml" Target="../ink/ink3491.xml"/><Relationship Id="rId182" Type="http://schemas.openxmlformats.org/officeDocument/2006/relationships/customXml" Target="../ink/ink3512.xml"/><Relationship Id="rId6" Type="http://schemas.openxmlformats.org/officeDocument/2006/relationships/customXml" Target="../ink/ink3424.xml"/><Relationship Id="rId238" Type="http://schemas.openxmlformats.org/officeDocument/2006/relationships/customXml" Target="../ink/ink3540.xml"/><Relationship Id="rId291" Type="http://schemas.openxmlformats.org/officeDocument/2006/relationships/image" Target="../media/image3442.png"/><Relationship Id="rId305" Type="http://schemas.openxmlformats.org/officeDocument/2006/relationships/image" Target="../media/image4061.png"/><Relationship Id="rId44" Type="http://schemas.openxmlformats.org/officeDocument/2006/relationships/customXml" Target="../ink/ink3443.xml"/><Relationship Id="rId86" Type="http://schemas.openxmlformats.org/officeDocument/2006/relationships/customXml" Target="../ink/ink3464.xml"/><Relationship Id="rId151" Type="http://schemas.openxmlformats.org/officeDocument/2006/relationships/image" Target="../media/image3985.png"/><Relationship Id="rId193" Type="http://schemas.openxmlformats.org/officeDocument/2006/relationships/image" Target="../media/image4006.png"/><Relationship Id="rId207" Type="http://schemas.openxmlformats.org/officeDocument/2006/relationships/image" Target="../media/image4013.png"/><Relationship Id="rId249" Type="http://schemas.openxmlformats.org/officeDocument/2006/relationships/image" Target="../media/image4034.png"/><Relationship Id="rId13" Type="http://schemas.openxmlformats.org/officeDocument/2006/relationships/image" Target="../media/image3919.png"/><Relationship Id="rId109" Type="http://schemas.openxmlformats.org/officeDocument/2006/relationships/image" Target="../media/image3755.png"/><Relationship Id="rId260" Type="http://schemas.openxmlformats.org/officeDocument/2006/relationships/customXml" Target="../ink/ink3551.xml"/><Relationship Id="rId316" Type="http://schemas.openxmlformats.org/officeDocument/2006/relationships/customXml" Target="../ink/ink3579.xml"/><Relationship Id="rId55" Type="http://schemas.openxmlformats.org/officeDocument/2006/relationships/image" Target="../media/image3939.png"/><Relationship Id="rId97" Type="http://schemas.openxmlformats.org/officeDocument/2006/relationships/image" Target="../media/image3960.png"/><Relationship Id="rId120" Type="http://schemas.openxmlformats.org/officeDocument/2006/relationships/customXml" Target="../ink/ink3481.xml"/><Relationship Id="rId162" Type="http://schemas.openxmlformats.org/officeDocument/2006/relationships/customXml" Target="../ink/ink3502.xml"/><Relationship Id="rId218" Type="http://schemas.openxmlformats.org/officeDocument/2006/relationships/customXml" Target="../ink/ink3530.xml"/><Relationship Id="rId271" Type="http://schemas.openxmlformats.org/officeDocument/2006/relationships/image" Target="../media/image4045.png"/><Relationship Id="rId24" Type="http://schemas.openxmlformats.org/officeDocument/2006/relationships/customXml" Target="../ink/ink3433.xml"/><Relationship Id="rId66" Type="http://schemas.openxmlformats.org/officeDocument/2006/relationships/customXml" Target="../ink/ink3454.xml"/><Relationship Id="rId131" Type="http://schemas.openxmlformats.org/officeDocument/2006/relationships/image" Target="../media/image3975.png"/><Relationship Id="rId327" Type="http://schemas.openxmlformats.org/officeDocument/2006/relationships/image" Target="../media/image4072.png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135.png"/><Relationship Id="rId299" Type="http://schemas.openxmlformats.org/officeDocument/2006/relationships/image" Target="../media/image4226.png"/><Relationship Id="rId21" Type="http://schemas.openxmlformats.org/officeDocument/2006/relationships/image" Target="../media/image4088.png"/><Relationship Id="rId63" Type="http://schemas.openxmlformats.org/officeDocument/2006/relationships/image" Target="../media/image4109.png"/><Relationship Id="rId159" Type="http://schemas.openxmlformats.org/officeDocument/2006/relationships/image" Target="../media/image4156.png"/><Relationship Id="rId324" Type="http://schemas.openxmlformats.org/officeDocument/2006/relationships/customXml" Target="../ink/ink3752.xml"/><Relationship Id="rId170" Type="http://schemas.openxmlformats.org/officeDocument/2006/relationships/customXml" Target="../ink/ink3675.xml"/><Relationship Id="rId226" Type="http://schemas.openxmlformats.org/officeDocument/2006/relationships/customXml" Target="../ink/ink3703.xml"/><Relationship Id="rId268" Type="http://schemas.openxmlformats.org/officeDocument/2006/relationships/customXml" Target="../ink/ink3724.xml"/><Relationship Id="rId32" Type="http://schemas.openxmlformats.org/officeDocument/2006/relationships/customXml" Target="../ink/ink3606.xml"/><Relationship Id="rId74" Type="http://schemas.openxmlformats.org/officeDocument/2006/relationships/customXml" Target="../ink/ink3627.xml"/><Relationship Id="rId128" Type="http://schemas.openxmlformats.org/officeDocument/2006/relationships/customXml" Target="../ink/ink3654.xml"/><Relationship Id="rId335" Type="http://schemas.openxmlformats.org/officeDocument/2006/relationships/image" Target="../media/image4244.png"/><Relationship Id="rId5" Type="http://schemas.openxmlformats.org/officeDocument/2006/relationships/image" Target="../media/image4080.png"/><Relationship Id="rId181" Type="http://schemas.openxmlformats.org/officeDocument/2006/relationships/image" Target="../media/image4167.png"/><Relationship Id="rId237" Type="http://schemas.openxmlformats.org/officeDocument/2006/relationships/image" Target="../media/image4195.png"/><Relationship Id="rId279" Type="http://schemas.openxmlformats.org/officeDocument/2006/relationships/image" Target="../media/image4216.png"/><Relationship Id="rId43" Type="http://schemas.openxmlformats.org/officeDocument/2006/relationships/image" Target="../media/image4099.png"/><Relationship Id="rId139" Type="http://schemas.openxmlformats.org/officeDocument/2006/relationships/image" Target="../media/image4146.png"/><Relationship Id="rId290" Type="http://schemas.openxmlformats.org/officeDocument/2006/relationships/customXml" Target="../ink/ink3735.xml"/><Relationship Id="rId304" Type="http://schemas.openxmlformats.org/officeDocument/2006/relationships/customXml" Target="../ink/ink3742.xml"/><Relationship Id="rId346" Type="http://schemas.openxmlformats.org/officeDocument/2006/relationships/customXml" Target="../ink/ink3763.xml"/><Relationship Id="rId85" Type="http://schemas.openxmlformats.org/officeDocument/2006/relationships/image" Target="../media/image4120.png"/><Relationship Id="rId150" Type="http://schemas.openxmlformats.org/officeDocument/2006/relationships/customXml" Target="../ink/ink3665.xml"/><Relationship Id="rId192" Type="http://schemas.openxmlformats.org/officeDocument/2006/relationships/customXml" Target="../ink/ink3686.xml"/><Relationship Id="rId206" Type="http://schemas.openxmlformats.org/officeDocument/2006/relationships/customXml" Target="../ink/ink3693.xml"/><Relationship Id="rId248" Type="http://schemas.openxmlformats.org/officeDocument/2006/relationships/customXml" Target="../ink/ink3714.xml"/><Relationship Id="rId12" Type="http://schemas.openxmlformats.org/officeDocument/2006/relationships/customXml" Target="../ink/ink3596.xml"/><Relationship Id="rId108" Type="http://schemas.openxmlformats.org/officeDocument/2006/relationships/customXml" Target="../ink/ink3644.xml"/><Relationship Id="rId315" Type="http://schemas.openxmlformats.org/officeDocument/2006/relationships/image" Target="../media/image4234.png"/><Relationship Id="rId54" Type="http://schemas.openxmlformats.org/officeDocument/2006/relationships/customXml" Target="../ink/ink3617.xml"/><Relationship Id="rId96" Type="http://schemas.openxmlformats.org/officeDocument/2006/relationships/customXml" Target="../ink/ink3638.xml"/><Relationship Id="rId161" Type="http://schemas.openxmlformats.org/officeDocument/2006/relationships/image" Target="../media/image4157.png"/><Relationship Id="rId217" Type="http://schemas.openxmlformats.org/officeDocument/2006/relationships/image" Target="../media/image4185.png"/><Relationship Id="rId259" Type="http://schemas.openxmlformats.org/officeDocument/2006/relationships/image" Target="../media/image4206.png"/><Relationship Id="rId23" Type="http://schemas.openxmlformats.org/officeDocument/2006/relationships/image" Target="../media/image4089.png"/><Relationship Id="rId119" Type="http://schemas.openxmlformats.org/officeDocument/2006/relationships/image" Target="../media/image4136.png"/><Relationship Id="rId270" Type="http://schemas.openxmlformats.org/officeDocument/2006/relationships/customXml" Target="../ink/ink3725.xml"/><Relationship Id="rId326" Type="http://schemas.openxmlformats.org/officeDocument/2006/relationships/customXml" Target="../ink/ink3753.xml"/><Relationship Id="rId65" Type="http://schemas.openxmlformats.org/officeDocument/2006/relationships/image" Target="../media/image4110.png"/><Relationship Id="rId130" Type="http://schemas.openxmlformats.org/officeDocument/2006/relationships/customXml" Target="../ink/ink3655.xml"/><Relationship Id="rId172" Type="http://schemas.openxmlformats.org/officeDocument/2006/relationships/customXml" Target="../ink/ink3676.xml"/><Relationship Id="rId228" Type="http://schemas.openxmlformats.org/officeDocument/2006/relationships/customXml" Target="../ink/ink3704.xml"/><Relationship Id="rId281" Type="http://schemas.openxmlformats.org/officeDocument/2006/relationships/image" Target="../media/image4217.png"/><Relationship Id="rId337" Type="http://schemas.openxmlformats.org/officeDocument/2006/relationships/image" Target="../media/image4245.png"/><Relationship Id="rId34" Type="http://schemas.openxmlformats.org/officeDocument/2006/relationships/customXml" Target="../ink/ink3607.xml"/><Relationship Id="rId76" Type="http://schemas.openxmlformats.org/officeDocument/2006/relationships/customXml" Target="../ink/ink3628.xml"/><Relationship Id="rId141" Type="http://schemas.openxmlformats.org/officeDocument/2006/relationships/image" Target="../media/image4147.png"/><Relationship Id="rId7" Type="http://schemas.openxmlformats.org/officeDocument/2006/relationships/image" Target="../media/image4081.png"/><Relationship Id="rId183" Type="http://schemas.openxmlformats.org/officeDocument/2006/relationships/image" Target="../media/image4168.png"/><Relationship Id="rId239" Type="http://schemas.openxmlformats.org/officeDocument/2006/relationships/image" Target="../media/image4196.png"/><Relationship Id="rId250" Type="http://schemas.openxmlformats.org/officeDocument/2006/relationships/customXml" Target="../ink/ink3715.xml"/><Relationship Id="rId292" Type="http://schemas.openxmlformats.org/officeDocument/2006/relationships/customXml" Target="../ink/ink3736.xml"/><Relationship Id="rId306" Type="http://schemas.openxmlformats.org/officeDocument/2006/relationships/customXml" Target="../ink/ink3743.xml"/><Relationship Id="rId45" Type="http://schemas.openxmlformats.org/officeDocument/2006/relationships/image" Target="../media/image4100.png"/><Relationship Id="rId87" Type="http://schemas.openxmlformats.org/officeDocument/2006/relationships/image" Target="../media/image4121.png"/><Relationship Id="rId110" Type="http://schemas.openxmlformats.org/officeDocument/2006/relationships/customXml" Target="../ink/ink3645.xml"/><Relationship Id="rId348" Type="http://schemas.openxmlformats.org/officeDocument/2006/relationships/customXml" Target="../ink/ink3764.xml"/><Relationship Id="rId152" Type="http://schemas.openxmlformats.org/officeDocument/2006/relationships/customXml" Target="../ink/ink3666.xml"/><Relationship Id="rId194" Type="http://schemas.openxmlformats.org/officeDocument/2006/relationships/customXml" Target="../ink/ink3687.xml"/><Relationship Id="rId208" Type="http://schemas.openxmlformats.org/officeDocument/2006/relationships/customXml" Target="../ink/ink3694.xml"/><Relationship Id="rId261" Type="http://schemas.openxmlformats.org/officeDocument/2006/relationships/image" Target="../media/image4207.png"/><Relationship Id="rId14" Type="http://schemas.openxmlformats.org/officeDocument/2006/relationships/customXml" Target="../ink/ink3597.xml"/><Relationship Id="rId56" Type="http://schemas.openxmlformats.org/officeDocument/2006/relationships/customXml" Target="../ink/ink3618.xml"/><Relationship Id="rId317" Type="http://schemas.openxmlformats.org/officeDocument/2006/relationships/image" Target="../media/image4235.png"/><Relationship Id="rId8" Type="http://schemas.openxmlformats.org/officeDocument/2006/relationships/customXml" Target="../ink/ink3594.xml"/><Relationship Id="rId98" Type="http://schemas.openxmlformats.org/officeDocument/2006/relationships/customXml" Target="../ink/ink3639.xml"/><Relationship Id="rId121" Type="http://schemas.openxmlformats.org/officeDocument/2006/relationships/image" Target="../media/image4137.png"/><Relationship Id="rId142" Type="http://schemas.openxmlformats.org/officeDocument/2006/relationships/customXml" Target="../ink/ink3661.xml"/><Relationship Id="rId163" Type="http://schemas.openxmlformats.org/officeDocument/2006/relationships/image" Target="../media/image4158.png"/><Relationship Id="rId184" Type="http://schemas.openxmlformats.org/officeDocument/2006/relationships/customXml" Target="../ink/ink3682.xml"/><Relationship Id="rId219" Type="http://schemas.openxmlformats.org/officeDocument/2006/relationships/image" Target="../media/image4186.png"/><Relationship Id="rId230" Type="http://schemas.openxmlformats.org/officeDocument/2006/relationships/customXml" Target="../ink/ink3705.xml"/><Relationship Id="rId251" Type="http://schemas.openxmlformats.org/officeDocument/2006/relationships/image" Target="../media/image4202.png"/><Relationship Id="rId25" Type="http://schemas.openxmlformats.org/officeDocument/2006/relationships/image" Target="../media/image4090.png"/><Relationship Id="rId46" Type="http://schemas.openxmlformats.org/officeDocument/2006/relationships/customXml" Target="../ink/ink3613.xml"/><Relationship Id="rId67" Type="http://schemas.openxmlformats.org/officeDocument/2006/relationships/image" Target="../media/image4111.png"/><Relationship Id="rId272" Type="http://schemas.openxmlformats.org/officeDocument/2006/relationships/customXml" Target="../ink/ink3726.xml"/><Relationship Id="rId293" Type="http://schemas.openxmlformats.org/officeDocument/2006/relationships/image" Target="../media/image4223.png"/><Relationship Id="rId307" Type="http://schemas.openxmlformats.org/officeDocument/2006/relationships/image" Target="../media/image4230.png"/><Relationship Id="rId328" Type="http://schemas.openxmlformats.org/officeDocument/2006/relationships/customXml" Target="../ink/ink3754.xml"/><Relationship Id="rId349" Type="http://schemas.openxmlformats.org/officeDocument/2006/relationships/image" Target="../media/image4250.png"/><Relationship Id="rId88" Type="http://schemas.openxmlformats.org/officeDocument/2006/relationships/customXml" Target="../ink/ink3634.xml"/><Relationship Id="rId111" Type="http://schemas.openxmlformats.org/officeDocument/2006/relationships/image" Target="../media/image4132.png"/><Relationship Id="rId132" Type="http://schemas.openxmlformats.org/officeDocument/2006/relationships/customXml" Target="../ink/ink3656.xml"/><Relationship Id="rId153" Type="http://schemas.openxmlformats.org/officeDocument/2006/relationships/image" Target="../media/image4153.png"/><Relationship Id="rId174" Type="http://schemas.openxmlformats.org/officeDocument/2006/relationships/customXml" Target="../ink/ink3677.xml"/><Relationship Id="rId195" Type="http://schemas.openxmlformats.org/officeDocument/2006/relationships/image" Target="../media/image4174.png"/><Relationship Id="rId209" Type="http://schemas.openxmlformats.org/officeDocument/2006/relationships/image" Target="../media/image4181.png"/><Relationship Id="rId220" Type="http://schemas.openxmlformats.org/officeDocument/2006/relationships/customXml" Target="../ink/ink3700.xml"/><Relationship Id="rId241" Type="http://schemas.openxmlformats.org/officeDocument/2006/relationships/image" Target="../media/image4197.png"/><Relationship Id="rId15" Type="http://schemas.openxmlformats.org/officeDocument/2006/relationships/image" Target="../media/image4085.png"/><Relationship Id="rId36" Type="http://schemas.openxmlformats.org/officeDocument/2006/relationships/customXml" Target="../ink/ink3608.xml"/><Relationship Id="rId57" Type="http://schemas.openxmlformats.org/officeDocument/2006/relationships/image" Target="../media/image4106.png"/><Relationship Id="rId262" Type="http://schemas.openxmlformats.org/officeDocument/2006/relationships/customXml" Target="../ink/ink3721.xml"/><Relationship Id="rId283" Type="http://schemas.openxmlformats.org/officeDocument/2006/relationships/image" Target="../media/image4218.png"/><Relationship Id="rId318" Type="http://schemas.openxmlformats.org/officeDocument/2006/relationships/customXml" Target="../ink/ink3749.xml"/><Relationship Id="rId339" Type="http://schemas.openxmlformats.org/officeDocument/2006/relationships/image" Target="../media/image4246.png"/><Relationship Id="rId78" Type="http://schemas.openxmlformats.org/officeDocument/2006/relationships/customXml" Target="../ink/ink3629.xml"/><Relationship Id="rId99" Type="http://schemas.openxmlformats.org/officeDocument/2006/relationships/image" Target="../media/image4126.png"/><Relationship Id="rId101" Type="http://schemas.openxmlformats.org/officeDocument/2006/relationships/image" Target="../media/image4127.png"/><Relationship Id="rId122" Type="http://schemas.openxmlformats.org/officeDocument/2006/relationships/customXml" Target="../ink/ink3651.xml"/><Relationship Id="rId143" Type="http://schemas.openxmlformats.org/officeDocument/2006/relationships/image" Target="../media/image4148.png"/><Relationship Id="rId164" Type="http://schemas.openxmlformats.org/officeDocument/2006/relationships/customXml" Target="../ink/ink3672.xml"/><Relationship Id="rId185" Type="http://schemas.openxmlformats.org/officeDocument/2006/relationships/image" Target="../media/image4169.png"/><Relationship Id="rId9" Type="http://schemas.openxmlformats.org/officeDocument/2006/relationships/image" Target="../media/image4082.png"/><Relationship Id="rId210" Type="http://schemas.openxmlformats.org/officeDocument/2006/relationships/customXml" Target="../ink/ink3695.xml"/><Relationship Id="rId26" Type="http://schemas.openxmlformats.org/officeDocument/2006/relationships/customXml" Target="../ink/ink3603.xml"/><Relationship Id="rId231" Type="http://schemas.openxmlformats.org/officeDocument/2006/relationships/image" Target="../media/image4192.png"/><Relationship Id="rId252" Type="http://schemas.openxmlformats.org/officeDocument/2006/relationships/customXml" Target="../ink/ink3716.xml"/><Relationship Id="rId273" Type="http://schemas.openxmlformats.org/officeDocument/2006/relationships/image" Target="../media/image4213.png"/><Relationship Id="rId294" Type="http://schemas.openxmlformats.org/officeDocument/2006/relationships/customXml" Target="../ink/ink3737.xml"/><Relationship Id="rId308" Type="http://schemas.openxmlformats.org/officeDocument/2006/relationships/customXml" Target="../ink/ink3744.xml"/><Relationship Id="rId329" Type="http://schemas.openxmlformats.org/officeDocument/2006/relationships/image" Target="../media/image4241.png"/><Relationship Id="rId47" Type="http://schemas.openxmlformats.org/officeDocument/2006/relationships/image" Target="../media/image4101.png"/><Relationship Id="rId68" Type="http://schemas.openxmlformats.org/officeDocument/2006/relationships/customXml" Target="../ink/ink3624.xml"/><Relationship Id="rId89" Type="http://schemas.openxmlformats.org/officeDocument/2006/relationships/image" Target="../media/image3762.png"/><Relationship Id="rId112" Type="http://schemas.openxmlformats.org/officeDocument/2006/relationships/customXml" Target="../ink/ink3646.xml"/><Relationship Id="rId133" Type="http://schemas.openxmlformats.org/officeDocument/2006/relationships/image" Target="../media/image4143.png"/><Relationship Id="rId154" Type="http://schemas.openxmlformats.org/officeDocument/2006/relationships/customXml" Target="../ink/ink3667.xml"/><Relationship Id="rId175" Type="http://schemas.openxmlformats.org/officeDocument/2006/relationships/image" Target="../media/image4164.png"/><Relationship Id="rId340" Type="http://schemas.openxmlformats.org/officeDocument/2006/relationships/customXml" Target="../ink/ink3760.xml"/><Relationship Id="rId196" Type="http://schemas.openxmlformats.org/officeDocument/2006/relationships/customXml" Target="../ink/ink3688.xml"/><Relationship Id="rId200" Type="http://schemas.openxmlformats.org/officeDocument/2006/relationships/customXml" Target="../ink/ink3690.xml"/><Relationship Id="rId16" Type="http://schemas.openxmlformats.org/officeDocument/2006/relationships/customXml" Target="../ink/ink3598.xml"/><Relationship Id="rId221" Type="http://schemas.openxmlformats.org/officeDocument/2006/relationships/image" Target="../media/image4187.png"/><Relationship Id="rId242" Type="http://schemas.openxmlformats.org/officeDocument/2006/relationships/customXml" Target="../ink/ink3711.xml"/><Relationship Id="rId263" Type="http://schemas.openxmlformats.org/officeDocument/2006/relationships/image" Target="../media/image4208.png"/><Relationship Id="rId284" Type="http://schemas.openxmlformats.org/officeDocument/2006/relationships/customXml" Target="../ink/ink3732.xml"/><Relationship Id="rId319" Type="http://schemas.openxmlformats.org/officeDocument/2006/relationships/image" Target="../media/image4236.png"/><Relationship Id="rId37" Type="http://schemas.openxmlformats.org/officeDocument/2006/relationships/image" Target="../media/image4096.png"/><Relationship Id="rId58" Type="http://schemas.openxmlformats.org/officeDocument/2006/relationships/customXml" Target="../ink/ink3619.xml"/><Relationship Id="rId79" Type="http://schemas.openxmlformats.org/officeDocument/2006/relationships/image" Target="../media/image4117.png"/><Relationship Id="rId102" Type="http://schemas.openxmlformats.org/officeDocument/2006/relationships/customXml" Target="../ink/ink3641.xml"/><Relationship Id="rId123" Type="http://schemas.openxmlformats.org/officeDocument/2006/relationships/image" Target="../media/image4138.png"/><Relationship Id="rId144" Type="http://schemas.openxmlformats.org/officeDocument/2006/relationships/customXml" Target="../ink/ink3662.xml"/><Relationship Id="rId330" Type="http://schemas.openxmlformats.org/officeDocument/2006/relationships/customXml" Target="../ink/ink3755.xml"/><Relationship Id="rId90" Type="http://schemas.openxmlformats.org/officeDocument/2006/relationships/customXml" Target="../ink/ink3635.xml"/><Relationship Id="rId165" Type="http://schemas.openxmlformats.org/officeDocument/2006/relationships/image" Target="../media/image4159.png"/><Relationship Id="rId186" Type="http://schemas.openxmlformats.org/officeDocument/2006/relationships/customXml" Target="../ink/ink3683.xml"/><Relationship Id="rId211" Type="http://schemas.openxmlformats.org/officeDocument/2006/relationships/image" Target="../media/image4182.png"/><Relationship Id="rId232" Type="http://schemas.openxmlformats.org/officeDocument/2006/relationships/customXml" Target="../ink/ink3706.xml"/><Relationship Id="rId253" Type="http://schemas.openxmlformats.org/officeDocument/2006/relationships/image" Target="../media/image4203.png"/><Relationship Id="rId274" Type="http://schemas.openxmlformats.org/officeDocument/2006/relationships/customXml" Target="../ink/ink3727.xml"/><Relationship Id="rId295" Type="http://schemas.openxmlformats.org/officeDocument/2006/relationships/image" Target="../media/image4224.png"/><Relationship Id="rId309" Type="http://schemas.openxmlformats.org/officeDocument/2006/relationships/image" Target="../media/image4231.png"/><Relationship Id="rId27" Type="http://schemas.openxmlformats.org/officeDocument/2006/relationships/image" Target="../media/image4091.png"/><Relationship Id="rId48" Type="http://schemas.openxmlformats.org/officeDocument/2006/relationships/customXml" Target="../ink/ink3614.xml"/><Relationship Id="rId69" Type="http://schemas.openxmlformats.org/officeDocument/2006/relationships/image" Target="../media/image4112.png"/><Relationship Id="rId113" Type="http://schemas.openxmlformats.org/officeDocument/2006/relationships/image" Target="../media/image4133.png"/><Relationship Id="rId134" Type="http://schemas.openxmlformats.org/officeDocument/2006/relationships/customXml" Target="../ink/ink3657.xml"/><Relationship Id="rId320" Type="http://schemas.openxmlformats.org/officeDocument/2006/relationships/customXml" Target="../ink/ink3750.xml"/><Relationship Id="rId80" Type="http://schemas.openxmlformats.org/officeDocument/2006/relationships/customXml" Target="../ink/ink3630.xml"/><Relationship Id="rId155" Type="http://schemas.openxmlformats.org/officeDocument/2006/relationships/image" Target="../media/image4154.png"/><Relationship Id="rId176" Type="http://schemas.openxmlformats.org/officeDocument/2006/relationships/customXml" Target="../ink/ink3678.xml"/><Relationship Id="rId197" Type="http://schemas.openxmlformats.org/officeDocument/2006/relationships/image" Target="../media/image4175.png"/><Relationship Id="rId341" Type="http://schemas.openxmlformats.org/officeDocument/2006/relationships/image" Target="../media/image4247.png"/><Relationship Id="rId201" Type="http://schemas.openxmlformats.org/officeDocument/2006/relationships/image" Target="../media/image4177.png"/><Relationship Id="rId222" Type="http://schemas.openxmlformats.org/officeDocument/2006/relationships/customXml" Target="../ink/ink3701.xml"/><Relationship Id="rId243" Type="http://schemas.openxmlformats.org/officeDocument/2006/relationships/image" Target="../media/image4198.png"/><Relationship Id="rId264" Type="http://schemas.openxmlformats.org/officeDocument/2006/relationships/customXml" Target="../ink/ink3722.xml"/><Relationship Id="rId285" Type="http://schemas.openxmlformats.org/officeDocument/2006/relationships/image" Target="../media/image4219.png"/><Relationship Id="rId17" Type="http://schemas.openxmlformats.org/officeDocument/2006/relationships/image" Target="../media/image4086.png"/><Relationship Id="rId38" Type="http://schemas.openxmlformats.org/officeDocument/2006/relationships/customXml" Target="../ink/ink3609.xml"/><Relationship Id="rId59" Type="http://schemas.openxmlformats.org/officeDocument/2006/relationships/image" Target="../media/image4107.png"/><Relationship Id="rId103" Type="http://schemas.openxmlformats.org/officeDocument/2006/relationships/image" Target="../media/image4128.png"/><Relationship Id="rId124" Type="http://schemas.openxmlformats.org/officeDocument/2006/relationships/customXml" Target="../ink/ink3652.xml"/><Relationship Id="rId310" Type="http://schemas.openxmlformats.org/officeDocument/2006/relationships/customXml" Target="../ink/ink3745.xml"/><Relationship Id="rId70" Type="http://schemas.openxmlformats.org/officeDocument/2006/relationships/customXml" Target="../ink/ink3625.xml"/><Relationship Id="rId91" Type="http://schemas.openxmlformats.org/officeDocument/2006/relationships/image" Target="../media/image4122.png"/><Relationship Id="rId145" Type="http://schemas.openxmlformats.org/officeDocument/2006/relationships/image" Target="../media/image4149.png"/><Relationship Id="rId166" Type="http://schemas.openxmlformats.org/officeDocument/2006/relationships/customXml" Target="../ink/ink3673.xml"/><Relationship Id="rId187" Type="http://schemas.openxmlformats.org/officeDocument/2006/relationships/image" Target="../media/image4170.png"/><Relationship Id="rId331" Type="http://schemas.openxmlformats.org/officeDocument/2006/relationships/image" Target="../media/image4242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696.xml"/><Relationship Id="rId233" Type="http://schemas.openxmlformats.org/officeDocument/2006/relationships/image" Target="../media/image4193.png"/><Relationship Id="rId254" Type="http://schemas.openxmlformats.org/officeDocument/2006/relationships/customXml" Target="../ink/ink3717.xml"/><Relationship Id="rId28" Type="http://schemas.openxmlformats.org/officeDocument/2006/relationships/customXml" Target="../ink/ink3604.xml"/><Relationship Id="rId49" Type="http://schemas.openxmlformats.org/officeDocument/2006/relationships/image" Target="../media/image4102.png"/><Relationship Id="rId114" Type="http://schemas.openxmlformats.org/officeDocument/2006/relationships/customXml" Target="../ink/ink3647.xml"/><Relationship Id="rId275" Type="http://schemas.openxmlformats.org/officeDocument/2006/relationships/image" Target="../media/image4214.png"/><Relationship Id="rId296" Type="http://schemas.openxmlformats.org/officeDocument/2006/relationships/customXml" Target="../ink/ink3738.xml"/><Relationship Id="rId300" Type="http://schemas.openxmlformats.org/officeDocument/2006/relationships/customXml" Target="../ink/ink3740.xml"/><Relationship Id="rId60" Type="http://schemas.openxmlformats.org/officeDocument/2006/relationships/customXml" Target="../ink/ink3620.xml"/><Relationship Id="rId81" Type="http://schemas.openxmlformats.org/officeDocument/2006/relationships/image" Target="../media/image4118.png"/><Relationship Id="rId135" Type="http://schemas.openxmlformats.org/officeDocument/2006/relationships/image" Target="../media/image4144.png"/><Relationship Id="rId156" Type="http://schemas.openxmlformats.org/officeDocument/2006/relationships/customXml" Target="../ink/ink3668.xml"/><Relationship Id="rId177" Type="http://schemas.openxmlformats.org/officeDocument/2006/relationships/image" Target="../media/image4165.png"/><Relationship Id="rId198" Type="http://schemas.openxmlformats.org/officeDocument/2006/relationships/customXml" Target="../ink/ink3689.xml"/><Relationship Id="rId321" Type="http://schemas.openxmlformats.org/officeDocument/2006/relationships/image" Target="../media/image4237.png"/><Relationship Id="rId342" Type="http://schemas.openxmlformats.org/officeDocument/2006/relationships/customXml" Target="../ink/ink3761.xml"/><Relationship Id="rId202" Type="http://schemas.openxmlformats.org/officeDocument/2006/relationships/customXml" Target="../ink/ink3691.xml"/><Relationship Id="rId223" Type="http://schemas.openxmlformats.org/officeDocument/2006/relationships/image" Target="../media/image4188.png"/><Relationship Id="rId244" Type="http://schemas.openxmlformats.org/officeDocument/2006/relationships/customXml" Target="../ink/ink3712.xml"/><Relationship Id="rId18" Type="http://schemas.openxmlformats.org/officeDocument/2006/relationships/customXml" Target="../ink/ink3599.xml"/><Relationship Id="rId39" Type="http://schemas.openxmlformats.org/officeDocument/2006/relationships/image" Target="../media/image4097.png"/><Relationship Id="rId265" Type="http://schemas.openxmlformats.org/officeDocument/2006/relationships/image" Target="../media/image4209.png"/><Relationship Id="rId286" Type="http://schemas.openxmlformats.org/officeDocument/2006/relationships/customXml" Target="../ink/ink3733.xml"/><Relationship Id="rId50" Type="http://schemas.openxmlformats.org/officeDocument/2006/relationships/customXml" Target="../ink/ink3615.xml"/><Relationship Id="rId104" Type="http://schemas.openxmlformats.org/officeDocument/2006/relationships/customXml" Target="../ink/ink3642.xml"/><Relationship Id="rId125" Type="http://schemas.openxmlformats.org/officeDocument/2006/relationships/image" Target="../media/image4139.png"/><Relationship Id="rId146" Type="http://schemas.openxmlformats.org/officeDocument/2006/relationships/customXml" Target="../ink/ink3663.xml"/><Relationship Id="rId167" Type="http://schemas.openxmlformats.org/officeDocument/2006/relationships/image" Target="../media/image4160.png"/><Relationship Id="rId188" Type="http://schemas.openxmlformats.org/officeDocument/2006/relationships/customXml" Target="../ink/ink3684.xml"/><Relationship Id="rId311" Type="http://schemas.openxmlformats.org/officeDocument/2006/relationships/image" Target="../media/image4232.png"/><Relationship Id="rId332" Type="http://schemas.openxmlformats.org/officeDocument/2006/relationships/customXml" Target="../ink/ink3756.xml"/><Relationship Id="rId71" Type="http://schemas.openxmlformats.org/officeDocument/2006/relationships/image" Target="../media/image4113.png"/><Relationship Id="rId92" Type="http://schemas.openxmlformats.org/officeDocument/2006/relationships/customXml" Target="../ink/ink3636.xml"/><Relationship Id="rId213" Type="http://schemas.openxmlformats.org/officeDocument/2006/relationships/image" Target="../media/image4183.png"/><Relationship Id="rId234" Type="http://schemas.openxmlformats.org/officeDocument/2006/relationships/customXml" Target="../ink/ink3707.xml"/><Relationship Id="rId2" Type="http://schemas.openxmlformats.org/officeDocument/2006/relationships/customXml" Target="../ink/ink3591.xml"/><Relationship Id="rId29" Type="http://schemas.openxmlformats.org/officeDocument/2006/relationships/image" Target="../media/image4092.png"/><Relationship Id="rId255" Type="http://schemas.openxmlformats.org/officeDocument/2006/relationships/image" Target="../media/image4204.png"/><Relationship Id="rId276" Type="http://schemas.openxmlformats.org/officeDocument/2006/relationships/customXml" Target="../ink/ink3728.xml"/><Relationship Id="rId297" Type="http://schemas.openxmlformats.org/officeDocument/2006/relationships/image" Target="../media/image4225.png"/><Relationship Id="rId40" Type="http://schemas.openxmlformats.org/officeDocument/2006/relationships/customXml" Target="../ink/ink3610.xml"/><Relationship Id="rId115" Type="http://schemas.openxmlformats.org/officeDocument/2006/relationships/image" Target="../media/image4134.png"/><Relationship Id="rId136" Type="http://schemas.openxmlformats.org/officeDocument/2006/relationships/customXml" Target="../ink/ink3658.xml"/><Relationship Id="rId157" Type="http://schemas.openxmlformats.org/officeDocument/2006/relationships/image" Target="../media/image4155.png"/><Relationship Id="rId178" Type="http://schemas.openxmlformats.org/officeDocument/2006/relationships/customXml" Target="../ink/ink3679.xml"/><Relationship Id="rId301" Type="http://schemas.openxmlformats.org/officeDocument/2006/relationships/image" Target="../media/image4227.png"/><Relationship Id="rId322" Type="http://schemas.openxmlformats.org/officeDocument/2006/relationships/customXml" Target="../ink/ink3751.xml"/><Relationship Id="rId343" Type="http://schemas.openxmlformats.org/officeDocument/2006/relationships/image" Target="../media/image4248.png"/><Relationship Id="rId61" Type="http://schemas.openxmlformats.org/officeDocument/2006/relationships/image" Target="../media/image4108.png"/><Relationship Id="rId82" Type="http://schemas.openxmlformats.org/officeDocument/2006/relationships/customXml" Target="../ink/ink3631.xml"/><Relationship Id="rId199" Type="http://schemas.openxmlformats.org/officeDocument/2006/relationships/image" Target="../media/image4176.png"/><Relationship Id="rId203" Type="http://schemas.openxmlformats.org/officeDocument/2006/relationships/image" Target="../media/image4178.png"/><Relationship Id="rId19" Type="http://schemas.openxmlformats.org/officeDocument/2006/relationships/image" Target="../media/image4087.png"/><Relationship Id="rId224" Type="http://schemas.openxmlformats.org/officeDocument/2006/relationships/customXml" Target="../ink/ink3702.xml"/><Relationship Id="rId245" Type="http://schemas.openxmlformats.org/officeDocument/2006/relationships/image" Target="../media/image4199.png"/><Relationship Id="rId266" Type="http://schemas.openxmlformats.org/officeDocument/2006/relationships/customXml" Target="../ink/ink3723.xml"/><Relationship Id="rId287" Type="http://schemas.openxmlformats.org/officeDocument/2006/relationships/image" Target="../media/image4220.png"/><Relationship Id="rId30" Type="http://schemas.openxmlformats.org/officeDocument/2006/relationships/customXml" Target="../ink/ink3605.xml"/><Relationship Id="rId105" Type="http://schemas.openxmlformats.org/officeDocument/2006/relationships/image" Target="../media/image4129.png"/><Relationship Id="rId126" Type="http://schemas.openxmlformats.org/officeDocument/2006/relationships/customXml" Target="../ink/ink3653.xml"/><Relationship Id="rId147" Type="http://schemas.openxmlformats.org/officeDocument/2006/relationships/image" Target="../media/image4150.png"/><Relationship Id="rId168" Type="http://schemas.openxmlformats.org/officeDocument/2006/relationships/customXml" Target="../ink/ink3674.xml"/><Relationship Id="rId312" Type="http://schemas.openxmlformats.org/officeDocument/2006/relationships/customXml" Target="../ink/ink3746.xml"/><Relationship Id="rId333" Type="http://schemas.openxmlformats.org/officeDocument/2006/relationships/image" Target="../media/image4243.png"/><Relationship Id="rId51" Type="http://schemas.openxmlformats.org/officeDocument/2006/relationships/image" Target="../media/image4103.png"/><Relationship Id="rId72" Type="http://schemas.openxmlformats.org/officeDocument/2006/relationships/customXml" Target="../ink/ink3626.xml"/><Relationship Id="rId93" Type="http://schemas.openxmlformats.org/officeDocument/2006/relationships/image" Target="../media/image4123.png"/><Relationship Id="rId189" Type="http://schemas.openxmlformats.org/officeDocument/2006/relationships/image" Target="../media/image4171.png"/><Relationship Id="rId3" Type="http://schemas.openxmlformats.org/officeDocument/2006/relationships/image" Target="../media/image4079.png"/><Relationship Id="rId214" Type="http://schemas.openxmlformats.org/officeDocument/2006/relationships/customXml" Target="../ink/ink3697.xml"/><Relationship Id="rId235" Type="http://schemas.openxmlformats.org/officeDocument/2006/relationships/image" Target="../media/image4194.png"/><Relationship Id="rId256" Type="http://schemas.openxmlformats.org/officeDocument/2006/relationships/customXml" Target="../ink/ink3718.xml"/><Relationship Id="rId277" Type="http://schemas.openxmlformats.org/officeDocument/2006/relationships/image" Target="../media/image4215.png"/><Relationship Id="rId298" Type="http://schemas.openxmlformats.org/officeDocument/2006/relationships/customXml" Target="../ink/ink3739.xml"/><Relationship Id="rId116" Type="http://schemas.openxmlformats.org/officeDocument/2006/relationships/customXml" Target="../ink/ink3648.xml"/><Relationship Id="rId137" Type="http://schemas.openxmlformats.org/officeDocument/2006/relationships/image" Target="../media/image4145.png"/><Relationship Id="rId158" Type="http://schemas.openxmlformats.org/officeDocument/2006/relationships/customXml" Target="../ink/ink3669.xml"/><Relationship Id="rId302" Type="http://schemas.openxmlformats.org/officeDocument/2006/relationships/customXml" Target="../ink/ink3741.xml"/><Relationship Id="rId323" Type="http://schemas.openxmlformats.org/officeDocument/2006/relationships/image" Target="../media/image4238.png"/><Relationship Id="rId344" Type="http://schemas.openxmlformats.org/officeDocument/2006/relationships/customXml" Target="../ink/ink3762.xml"/><Relationship Id="rId20" Type="http://schemas.openxmlformats.org/officeDocument/2006/relationships/customXml" Target="../ink/ink3600.xml"/><Relationship Id="rId41" Type="http://schemas.openxmlformats.org/officeDocument/2006/relationships/image" Target="../media/image4098.png"/><Relationship Id="rId62" Type="http://schemas.openxmlformats.org/officeDocument/2006/relationships/customXml" Target="../ink/ink3621.xml"/><Relationship Id="rId83" Type="http://schemas.openxmlformats.org/officeDocument/2006/relationships/image" Target="../media/image4119.png"/><Relationship Id="rId179" Type="http://schemas.openxmlformats.org/officeDocument/2006/relationships/image" Target="../media/image4166.png"/><Relationship Id="rId190" Type="http://schemas.openxmlformats.org/officeDocument/2006/relationships/customXml" Target="../ink/ink3685.xml"/><Relationship Id="rId204" Type="http://schemas.openxmlformats.org/officeDocument/2006/relationships/customXml" Target="../ink/ink3692.xml"/><Relationship Id="rId225" Type="http://schemas.openxmlformats.org/officeDocument/2006/relationships/image" Target="../media/image4189.png"/><Relationship Id="rId246" Type="http://schemas.openxmlformats.org/officeDocument/2006/relationships/customXml" Target="../ink/ink3713.xml"/><Relationship Id="rId267" Type="http://schemas.openxmlformats.org/officeDocument/2006/relationships/image" Target="../media/image4210.png"/><Relationship Id="rId288" Type="http://schemas.openxmlformats.org/officeDocument/2006/relationships/customXml" Target="../ink/ink3734.xml"/><Relationship Id="rId106" Type="http://schemas.openxmlformats.org/officeDocument/2006/relationships/customXml" Target="../ink/ink3643.xml"/><Relationship Id="rId127" Type="http://schemas.openxmlformats.org/officeDocument/2006/relationships/image" Target="../media/image4140.png"/><Relationship Id="rId313" Type="http://schemas.openxmlformats.org/officeDocument/2006/relationships/image" Target="../media/image4233.png"/><Relationship Id="rId10" Type="http://schemas.openxmlformats.org/officeDocument/2006/relationships/customXml" Target="../ink/ink3595.xml"/><Relationship Id="rId31" Type="http://schemas.openxmlformats.org/officeDocument/2006/relationships/image" Target="../media/image4093.png"/><Relationship Id="rId52" Type="http://schemas.openxmlformats.org/officeDocument/2006/relationships/customXml" Target="../ink/ink3616.xml"/><Relationship Id="rId73" Type="http://schemas.openxmlformats.org/officeDocument/2006/relationships/image" Target="../media/image4114.png"/><Relationship Id="rId94" Type="http://schemas.openxmlformats.org/officeDocument/2006/relationships/customXml" Target="../ink/ink3637.xml"/><Relationship Id="rId148" Type="http://schemas.openxmlformats.org/officeDocument/2006/relationships/customXml" Target="../ink/ink3664.xml"/><Relationship Id="rId169" Type="http://schemas.openxmlformats.org/officeDocument/2006/relationships/image" Target="../media/image4161.png"/><Relationship Id="rId334" Type="http://schemas.openxmlformats.org/officeDocument/2006/relationships/customXml" Target="../ink/ink3757.xml"/><Relationship Id="rId4" Type="http://schemas.openxmlformats.org/officeDocument/2006/relationships/customXml" Target="../ink/ink3592.xml"/><Relationship Id="rId180" Type="http://schemas.openxmlformats.org/officeDocument/2006/relationships/customXml" Target="../ink/ink3680.xml"/><Relationship Id="rId215" Type="http://schemas.openxmlformats.org/officeDocument/2006/relationships/image" Target="../media/image4184.png"/><Relationship Id="rId236" Type="http://schemas.openxmlformats.org/officeDocument/2006/relationships/customXml" Target="../ink/ink3708.xml"/><Relationship Id="rId257" Type="http://schemas.openxmlformats.org/officeDocument/2006/relationships/image" Target="../media/image4205.png"/><Relationship Id="rId278" Type="http://schemas.openxmlformats.org/officeDocument/2006/relationships/customXml" Target="../ink/ink3729.xml"/><Relationship Id="rId303" Type="http://schemas.openxmlformats.org/officeDocument/2006/relationships/image" Target="../media/image4228.png"/><Relationship Id="rId42" Type="http://schemas.openxmlformats.org/officeDocument/2006/relationships/customXml" Target="../ink/ink3611.xml"/><Relationship Id="rId84" Type="http://schemas.openxmlformats.org/officeDocument/2006/relationships/customXml" Target="../ink/ink3632.xml"/><Relationship Id="rId138" Type="http://schemas.openxmlformats.org/officeDocument/2006/relationships/customXml" Target="../ink/ink3659.xml"/><Relationship Id="rId345" Type="http://schemas.openxmlformats.org/officeDocument/2006/relationships/image" Target="../media/image3442.png"/><Relationship Id="rId191" Type="http://schemas.openxmlformats.org/officeDocument/2006/relationships/image" Target="../media/image4172.png"/><Relationship Id="rId205" Type="http://schemas.openxmlformats.org/officeDocument/2006/relationships/image" Target="../media/image4179.png"/><Relationship Id="rId247" Type="http://schemas.openxmlformats.org/officeDocument/2006/relationships/image" Target="../media/image4200.png"/><Relationship Id="rId107" Type="http://schemas.openxmlformats.org/officeDocument/2006/relationships/image" Target="../media/image4130.png"/><Relationship Id="rId289" Type="http://schemas.openxmlformats.org/officeDocument/2006/relationships/image" Target="../media/image4221.png"/><Relationship Id="rId11" Type="http://schemas.openxmlformats.org/officeDocument/2006/relationships/image" Target="../media/image4083.png"/><Relationship Id="rId53" Type="http://schemas.openxmlformats.org/officeDocument/2006/relationships/image" Target="../media/image4104.png"/><Relationship Id="rId149" Type="http://schemas.openxmlformats.org/officeDocument/2006/relationships/image" Target="../media/image4151.png"/><Relationship Id="rId314" Type="http://schemas.openxmlformats.org/officeDocument/2006/relationships/customXml" Target="../ink/ink3747.xml"/><Relationship Id="rId95" Type="http://schemas.openxmlformats.org/officeDocument/2006/relationships/image" Target="../media/image4124.png"/><Relationship Id="rId160" Type="http://schemas.openxmlformats.org/officeDocument/2006/relationships/customXml" Target="../ink/ink3670.xml"/><Relationship Id="rId216" Type="http://schemas.openxmlformats.org/officeDocument/2006/relationships/customXml" Target="../ink/ink3698.xml"/><Relationship Id="rId258" Type="http://schemas.openxmlformats.org/officeDocument/2006/relationships/customXml" Target="../ink/ink3719.xml"/><Relationship Id="rId22" Type="http://schemas.openxmlformats.org/officeDocument/2006/relationships/customXml" Target="../ink/ink3601.xml"/><Relationship Id="rId64" Type="http://schemas.openxmlformats.org/officeDocument/2006/relationships/customXml" Target="../ink/ink3622.xml"/><Relationship Id="rId118" Type="http://schemas.openxmlformats.org/officeDocument/2006/relationships/customXml" Target="../ink/ink3649.xml"/><Relationship Id="rId325" Type="http://schemas.openxmlformats.org/officeDocument/2006/relationships/image" Target="../media/image4239.png"/><Relationship Id="rId171" Type="http://schemas.openxmlformats.org/officeDocument/2006/relationships/image" Target="../media/image4162.png"/><Relationship Id="rId227" Type="http://schemas.openxmlformats.org/officeDocument/2006/relationships/image" Target="../media/image4190.png"/><Relationship Id="rId269" Type="http://schemas.openxmlformats.org/officeDocument/2006/relationships/image" Target="../media/image4211.png"/><Relationship Id="rId33" Type="http://schemas.openxmlformats.org/officeDocument/2006/relationships/image" Target="../media/image4094.png"/><Relationship Id="rId129" Type="http://schemas.openxmlformats.org/officeDocument/2006/relationships/image" Target="../media/image4141.png"/><Relationship Id="rId280" Type="http://schemas.openxmlformats.org/officeDocument/2006/relationships/customXml" Target="../ink/ink3730.xml"/><Relationship Id="rId336" Type="http://schemas.openxmlformats.org/officeDocument/2006/relationships/customXml" Target="../ink/ink3758.xml"/><Relationship Id="rId75" Type="http://schemas.openxmlformats.org/officeDocument/2006/relationships/image" Target="../media/image4115.png"/><Relationship Id="rId140" Type="http://schemas.openxmlformats.org/officeDocument/2006/relationships/customXml" Target="../ink/ink3660.xml"/><Relationship Id="rId182" Type="http://schemas.openxmlformats.org/officeDocument/2006/relationships/customXml" Target="../ink/ink3681.xml"/><Relationship Id="rId6" Type="http://schemas.openxmlformats.org/officeDocument/2006/relationships/customXml" Target="../ink/ink3593.xml"/><Relationship Id="rId238" Type="http://schemas.openxmlformats.org/officeDocument/2006/relationships/customXml" Target="../ink/ink3709.xml"/><Relationship Id="rId291" Type="http://schemas.openxmlformats.org/officeDocument/2006/relationships/image" Target="../media/image4222.png"/><Relationship Id="rId305" Type="http://schemas.openxmlformats.org/officeDocument/2006/relationships/image" Target="../media/image4229.png"/><Relationship Id="rId347" Type="http://schemas.openxmlformats.org/officeDocument/2006/relationships/image" Target="../media/image4249.png"/><Relationship Id="rId44" Type="http://schemas.openxmlformats.org/officeDocument/2006/relationships/customXml" Target="../ink/ink3612.xml"/><Relationship Id="rId86" Type="http://schemas.openxmlformats.org/officeDocument/2006/relationships/customXml" Target="../ink/ink3633.xml"/><Relationship Id="rId151" Type="http://schemas.openxmlformats.org/officeDocument/2006/relationships/image" Target="../media/image4152.png"/><Relationship Id="rId193" Type="http://schemas.openxmlformats.org/officeDocument/2006/relationships/image" Target="../media/image4173.png"/><Relationship Id="rId207" Type="http://schemas.openxmlformats.org/officeDocument/2006/relationships/image" Target="../media/image4180.png"/><Relationship Id="rId249" Type="http://schemas.openxmlformats.org/officeDocument/2006/relationships/image" Target="../media/image4201.png"/><Relationship Id="rId13" Type="http://schemas.openxmlformats.org/officeDocument/2006/relationships/image" Target="../media/image4084.png"/><Relationship Id="rId109" Type="http://schemas.openxmlformats.org/officeDocument/2006/relationships/image" Target="../media/image4131.png"/><Relationship Id="rId260" Type="http://schemas.openxmlformats.org/officeDocument/2006/relationships/customXml" Target="../ink/ink3720.xml"/><Relationship Id="rId316" Type="http://schemas.openxmlformats.org/officeDocument/2006/relationships/customXml" Target="../ink/ink3748.xml"/><Relationship Id="rId55" Type="http://schemas.openxmlformats.org/officeDocument/2006/relationships/image" Target="../media/image4105.png"/><Relationship Id="rId97" Type="http://schemas.openxmlformats.org/officeDocument/2006/relationships/image" Target="../media/image4125.png"/><Relationship Id="rId120" Type="http://schemas.openxmlformats.org/officeDocument/2006/relationships/customXml" Target="../ink/ink3650.xml"/><Relationship Id="rId162" Type="http://schemas.openxmlformats.org/officeDocument/2006/relationships/customXml" Target="../ink/ink3671.xml"/><Relationship Id="rId218" Type="http://schemas.openxmlformats.org/officeDocument/2006/relationships/customXml" Target="../ink/ink3699.xml"/><Relationship Id="rId271" Type="http://schemas.openxmlformats.org/officeDocument/2006/relationships/image" Target="../media/image4212.png"/><Relationship Id="rId24" Type="http://schemas.openxmlformats.org/officeDocument/2006/relationships/customXml" Target="../ink/ink3602.xml"/><Relationship Id="rId66" Type="http://schemas.openxmlformats.org/officeDocument/2006/relationships/customXml" Target="../ink/ink3623.xml"/><Relationship Id="rId131" Type="http://schemas.openxmlformats.org/officeDocument/2006/relationships/image" Target="../media/image4142.png"/><Relationship Id="rId327" Type="http://schemas.openxmlformats.org/officeDocument/2006/relationships/image" Target="../media/image4240.png"/><Relationship Id="rId173" Type="http://schemas.openxmlformats.org/officeDocument/2006/relationships/image" Target="../media/image4163.png"/><Relationship Id="rId229" Type="http://schemas.openxmlformats.org/officeDocument/2006/relationships/image" Target="../media/image4191.png"/><Relationship Id="rId240" Type="http://schemas.openxmlformats.org/officeDocument/2006/relationships/customXml" Target="../ink/ink3710.xml"/><Relationship Id="rId35" Type="http://schemas.openxmlformats.org/officeDocument/2006/relationships/image" Target="../media/image4095.png"/><Relationship Id="rId77" Type="http://schemas.openxmlformats.org/officeDocument/2006/relationships/image" Target="../media/image4116.png"/><Relationship Id="rId100" Type="http://schemas.openxmlformats.org/officeDocument/2006/relationships/customXml" Target="../ink/ink3640.xml"/><Relationship Id="rId282" Type="http://schemas.openxmlformats.org/officeDocument/2006/relationships/customXml" Target="../ink/ink3731.xml"/><Relationship Id="rId338" Type="http://schemas.openxmlformats.org/officeDocument/2006/relationships/customXml" Target="../ink/ink3759.xml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08.png"/><Relationship Id="rId299" Type="http://schemas.openxmlformats.org/officeDocument/2006/relationships/image" Target="../media/image4399.png"/><Relationship Id="rId21" Type="http://schemas.openxmlformats.org/officeDocument/2006/relationships/image" Target="../media/image4260.png"/><Relationship Id="rId63" Type="http://schemas.openxmlformats.org/officeDocument/2006/relationships/image" Target="../media/image4281.png"/><Relationship Id="rId159" Type="http://schemas.openxmlformats.org/officeDocument/2006/relationships/image" Target="../media/image4329.png"/><Relationship Id="rId324" Type="http://schemas.openxmlformats.org/officeDocument/2006/relationships/customXml" Target="../ink/ink3926.xml"/><Relationship Id="rId366" Type="http://schemas.openxmlformats.org/officeDocument/2006/relationships/customXml" Target="../ink/ink3947.xml"/><Relationship Id="rId170" Type="http://schemas.openxmlformats.org/officeDocument/2006/relationships/customXml" Target="../ink/ink3849.xml"/><Relationship Id="rId226" Type="http://schemas.openxmlformats.org/officeDocument/2006/relationships/customXml" Target="../ink/ink3877.xml"/><Relationship Id="rId433" Type="http://schemas.openxmlformats.org/officeDocument/2006/relationships/image" Target="../media/image4466.png"/><Relationship Id="rId268" Type="http://schemas.openxmlformats.org/officeDocument/2006/relationships/customXml" Target="../ink/ink3898.xml"/><Relationship Id="rId32" Type="http://schemas.openxmlformats.org/officeDocument/2006/relationships/customXml" Target="../ink/ink3780.xml"/><Relationship Id="rId74" Type="http://schemas.openxmlformats.org/officeDocument/2006/relationships/customXml" Target="../ink/ink3801.xml"/><Relationship Id="rId128" Type="http://schemas.openxmlformats.org/officeDocument/2006/relationships/customXml" Target="../ink/ink3828.xml"/><Relationship Id="rId335" Type="http://schemas.openxmlformats.org/officeDocument/2006/relationships/image" Target="../media/image4417.png"/><Relationship Id="rId377" Type="http://schemas.openxmlformats.org/officeDocument/2006/relationships/image" Target="../media/image4438.png"/><Relationship Id="rId5" Type="http://schemas.openxmlformats.org/officeDocument/2006/relationships/image" Target="../media/image4252.png"/><Relationship Id="rId181" Type="http://schemas.openxmlformats.org/officeDocument/2006/relationships/image" Target="../media/image4340.png"/><Relationship Id="rId237" Type="http://schemas.openxmlformats.org/officeDocument/2006/relationships/image" Target="../media/image4368.png"/><Relationship Id="rId402" Type="http://schemas.openxmlformats.org/officeDocument/2006/relationships/customXml" Target="../ink/ink3965.xml"/><Relationship Id="rId279" Type="http://schemas.openxmlformats.org/officeDocument/2006/relationships/image" Target="../media/image4389.png"/><Relationship Id="rId444" Type="http://schemas.openxmlformats.org/officeDocument/2006/relationships/customXml" Target="../ink/ink3986.xml"/><Relationship Id="rId43" Type="http://schemas.openxmlformats.org/officeDocument/2006/relationships/image" Target="../media/image4271.png"/><Relationship Id="rId139" Type="http://schemas.openxmlformats.org/officeDocument/2006/relationships/image" Target="../media/image4319.png"/><Relationship Id="rId290" Type="http://schemas.openxmlformats.org/officeDocument/2006/relationships/customXml" Target="../ink/ink3909.xml"/><Relationship Id="rId304" Type="http://schemas.openxmlformats.org/officeDocument/2006/relationships/customXml" Target="../ink/ink3916.xml"/><Relationship Id="rId346" Type="http://schemas.openxmlformats.org/officeDocument/2006/relationships/customXml" Target="../ink/ink3937.xml"/><Relationship Id="rId388" Type="http://schemas.openxmlformats.org/officeDocument/2006/relationships/customXml" Target="../ink/ink3958.xml"/><Relationship Id="rId85" Type="http://schemas.openxmlformats.org/officeDocument/2006/relationships/image" Target="../media/image4292.png"/><Relationship Id="rId150" Type="http://schemas.openxmlformats.org/officeDocument/2006/relationships/customXml" Target="../ink/ink3839.xml"/><Relationship Id="rId192" Type="http://schemas.openxmlformats.org/officeDocument/2006/relationships/customXml" Target="../ink/ink3860.xml"/><Relationship Id="rId206" Type="http://schemas.openxmlformats.org/officeDocument/2006/relationships/customXml" Target="../ink/ink3867.xml"/><Relationship Id="rId413" Type="http://schemas.openxmlformats.org/officeDocument/2006/relationships/image" Target="../media/image4456.png"/><Relationship Id="rId248" Type="http://schemas.openxmlformats.org/officeDocument/2006/relationships/customXml" Target="../ink/ink3888.xml"/><Relationship Id="rId455" Type="http://schemas.openxmlformats.org/officeDocument/2006/relationships/image" Target="../media/image4477.png"/><Relationship Id="rId12" Type="http://schemas.openxmlformats.org/officeDocument/2006/relationships/customXml" Target="../ink/ink3770.xml"/><Relationship Id="rId108" Type="http://schemas.openxmlformats.org/officeDocument/2006/relationships/customXml" Target="../ink/ink3818.xml"/><Relationship Id="rId315" Type="http://schemas.openxmlformats.org/officeDocument/2006/relationships/image" Target="../media/image4407.png"/><Relationship Id="rId357" Type="http://schemas.openxmlformats.org/officeDocument/2006/relationships/image" Target="../media/image4428.png"/><Relationship Id="rId54" Type="http://schemas.openxmlformats.org/officeDocument/2006/relationships/customXml" Target="../ink/ink3791.xml"/><Relationship Id="rId96" Type="http://schemas.openxmlformats.org/officeDocument/2006/relationships/customXml" Target="../ink/ink3812.xml"/><Relationship Id="rId161" Type="http://schemas.openxmlformats.org/officeDocument/2006/relationships/image" Target="../media/image4330.png"/><Relationship Id="rId217" Type="http://schemas.openxmlformats.org/officeDocument/2006/relationships/image" Target="../media/image4358.png"/><Relationship Id="rId399" Type="http://schemas.openxmlformats.org/officeDocument/2006/relationships/image" Target="../media/image4449.png"/><Relationship Id="rId259" Type="http://schemas.openxmlformats.org/officeDocument/2006/relationships/image" Target="../media/image4379.png"/><Relationship Id="rId424" Type="http://schemas.openxmlformats.org/officeDocument/2006/relationships/customXml" Target="../ink/ink3976.xml"/><Relationship Id="rId23" Type="http://schemas.openxmlformats.org/officeDocument/2006/relationships/image" Target="../media/image4261.png"/><Relationship Id="rId119" Type="http://schemas.openxmlformats.org/officeDocument/2006/relationships/image" Target="../media/image4309.png"/><Relationship Id="rId270" Type="http://schemas.openxmlformats.org/officeDocument/2006/relationships/customXml" Target="../ink/ink3899.xml"/><Relationship Id="rId326" Type="http://schemas.openxmlformats.org/officeDocument/2006/relationships/customXml" Target="../ink/ink3927.xml"/><Relationship Id="rId65" Type="http://schemas.openxmlformats.org/officeDocument/2006/relationships/image" Target="../media/image4282.png"/><Relationship Id="rId130" Type="http://schemas.openxmlformats.org/officeDocument/2006/relationships/customXml" Target="../ink/ink3829.xml"/><Relationship Id="rId368" Type="http://schemas.openxmlformats.org/officeDocument/2006/relationships/customXml" Target="../ink/ink3948.xml"/><Relationship Id="rId172" Type="http://schemas.openxmlformats.org/officeDocument/2006/relationships/customXml" Target="../ink/ink3850.xml"/><Relationship Id="rId228" Type="http://schemas.openxmlformats.org/officeDocument/2006/relationships/customXml" Target="../ink/ink3878.xml"/><Relationship Id="rId435" Type="http://schemas.openxmlformats.org/officeDocument/2006/relationships/image" Target="../media/image4467.png"/><Relationship Id="rId281" Type="http://schemas.openxmlformats.org/officeDocument/2006/relationships/image" Target="../media/image4390.png"/><Relationship Id="rId337" Type="http://schemas.openxmlformats.org/officeDocument/2006/relationships/image" Target="../media/image4418.png"/><Relationship Id="rId34" Type="http://schemas.openxmlformats.org/officeDocument/2006/relationships/customXml" Target="../ink/ink3781.xml"/><Relationship Id="rId76" Type="http://schemas.openxmlformats.org/officeDocument/2006/relationships/customXml" Target="../ink/ink3802.xml"/><Relationship Id="rId141" Type="http://schemas.openxmlformats.org/officeDocument/2006/relationships/image" Target="../media/image4320.png"/><Relationship Id="rId379" Type="http://schemas.openxmlformats.org/officeDocument/2006/relationships/image" Target="../media/image4439.png"/><Relationship Id="rId7" Type="http://schemas.openxmlformats.org/officeDocument/2006/relationships/image" Target="../media/image4253.png"/><Relationship Id="rId183" Type="http://schemas.openxmlformats.org/officeDocument/2006/relationships/image" Target="../media/image4341.png"/><Relationship Id="rId239" Type="http://schemas.openxmlformats.org/officeDocument/2006/relationships/image" Target="../media/image4369.png"/><Relationship Id="rId390" Type="http://schemas.openxmlformats.org/officeDocument/2006/relationships/customXml" Target="../ink/ink3959.xml"/><Relationship Id="rId404" Type="http://schemas.openxmlformats.org/officeDocument/2006/relationships/customXml" Target="../ink/ink3966.xml"/><Relationship Id="rId446" Type="http://schemas.openxmlformats.org/officeDocument/2006/relationships/customXml" Target="../ink/ink3987.xml"/><Relationship Id="rId250" Type="http://schemas.openxmlformats.org/officeDocument/2006/relationships/customXml" Target="../ink/ink3889.xml"/><Relationship Id="rId292" Type="http://schemas.openxmlformats.org/officeDocument/2006/relationships/customXml" Target="../ink/ink3910.xml"/><Relationship Id="rId306" Type="http://schemas.openxmlformats.org/officeDocument/2006/relationships/customXml" Target="../ink/ink3917.xml"/><Relationship Id="rId45" Type="http://schemas.openxmlformats.org/officeDocument/2006/relationships/image" Target="../media/image4272.png"/><Relationship Id="rId87" Type="http://schemas.openxmlformats.org/officeDocument/2006/relationships/image" Target="../media/image4293.png"/><Relationship Id="rId110" Type="http://schemas.openxmlformats.org/officeDocument/2006/relationships/customXml" Target="../ink/ink3819.xml"/><Relationship Id="rId348" Type="http://schemas.openxmlformats.org/officeDocument/2006/relationships/customXml" Target="../ink/ink3938.xml"/><Relationship Id="rId152" Type="http://schemas.openxmlformats.org/officeDocument/2006/relationships/customXml" Target="../ink/ink3840.xml"/><Relationship Id="rId194" Type="http://schemas.openxmlformats.org/officeDocument/2006/relationships/customXml" Target="../ink/ink3861.xml"/><Relationship Id="rId208" Type="http://schemas.openxmlformats.org/officeDocument/2006/relationships/customXml" Target="../ink/ink3868.xml"/><Relationship Id="rId415" Type="http://schemas.openxmlformats.org/officeDocument/2006/relationships/image" Target="../media/image4457.png"/><Relationship Id="rId457" Type="http://schemas.openxmlformats.org/officeDocument/2006/relationships/image" Target="../media/image4478.png"/><Relationship Id="rId261" Type="http://schemas.openxmlformats.org/officeDocument/2006/relationships/image" Target="../media/image4380.png"/><Relationship Id="rId14" Type="http://schemas.openxmlformats.org/officeDocument/2006/relationships/customXml" Target="../ink/ink3771.xml"/><Relationship Id="rId56" Type="http://schemas.openxmlformats.org/officeDocument/2006/relationships/customXml" Target="../ink/ink3792.xml"/><Relationship Id="rId317" Type="http://schemas.openxmlformats.org/officeDocument/2006/relationships/image" Target="../media/image4408.png"/><Relationship Id="rId359" Type="http://schemas.openxmlformats.org/officeDocument/2006/relationships/image" Target="../media/image4429.png"/><Relationship Id="rId98" Type="http://schemas.openxmlformats.org/officeDocument/2006/relationships/customXml" Target="../ink/ink3813.xml"/><Relationship Id="rId121" Type="http://schemas.openxmlformats.org/officeDocument/2006/relationships/image" Target="../media/image4310.png"/><Relationship Id="rId163" Type="http://schemas.openxmlformats.org/officeDocument/2006/relationships/image" Target="../media/image4331.png"/><Relationship Id="rId219" Type="http://schemas.openxmlformats.org/officeDocument/2006/relationships/image" Target="../media/image4359.png"/><Relationship Id="rId370" Type="http://schemas.openxmlformats.org/officeDocument/2006/relationships/customXml" Target="../ink/ink3949.xml"/><Relationship Id="rId426" Type="http://schemas.openxmlformats.org/officeDocument/2006/relationships/customXml" Target="../ink/ink3977.xml"/><Relationship Id="rId230" Type="http://schemas.openxmlformats.org/officeDocument/2006/relationships/customXml" Target="../ink/ink3879.xml"/><Relationship Id="rId25" Type="http://schemas.openxmlformats.org/officeDocument/2006/relationships/image" Target="../media/image4262.png"/><Relationship Id="rId67" Type="http://schemas.openxmlformats.org/officeDocument/2006/relationships/image" Target="../media/image4283.png"/><Relationship Id="rId272" Type="http://schemas.openxmlformats.org/officeDocument/2006/relationships/customXml" Target="../ink/ink3900.xml"/><Relationship Id="rId328" Type="http://schemas.openxmlformats.org/officeDocument/2006/relationships/customXml" Target="../ink/ink3928.xml"/><Relationship Id="rId132" Type="http://schemas.openxmlformats.org/officeDocument/2006/relationships/customXml" Target="../ink/ink3830.xml"/><Relationship Id="rId174" Type="http://schemas.openxmlformats.org/officeDocument/2006/relationships/customXml" Target="../ink/ink3851.xml"/><Relationship Id="rId381" Type="http://schemas.openxmlformats.org/officeDocument/2006/relationships/image" Target="../media/image4440.png"/><Relationship Id="rId241" Type="http://schemas.openxmlformats.org/officeDocument/2006/relationships/image" Target="../media/image4370.png"/><Relationship Id="rId437" Type="http://schemas.openxmlformats.org/officeDocument/2006/relationships/image" Target="../media/image4468.png"/><Relationship Id="rId36" Type="http://schemas.openxmlformats.org/officeDocument/2006/relationships/customXml" Target="../ink/ink3782.xml"/><Relationship Id="rId283" Type="http://schemas.openxmlformats.org/officeDocument/2006/relationships/image" Target="../media/image4391.png"/><Relationship Id="rId339" Type="http://schemas.openxmlformats.org/officeDocument/2006/relationships/image" Target="../media/image4419.png"/><Relationship Id="rId78" Type="http://schemas.openxmlformats.org/officeDocument/2006/relationships/customXml" Target="../ink/ink3803.xml"/><Relationship Id="rId101" Type="http://schemas.openxmlformats.org/officeDocument/2006/relationships/image" Target="../media/image4300.png"/><Relationship Id="rId143" Type="http://schemas.openxmlformats.org/officeDocument/2006/relationships/image" Target="../media/image4321.png"/><Relationship Id="rId185" Type="http://schemas.openxmlformats.org/officeDocument/2006/relationships/image" Target="../media/image4342.png"/><Relationship Id="rId350" Type="http://schemas.openxmlformats.org/officeDocument/2006/relationships/customXml" Target="../ink/ink3939.xml"/><Relationship Id="rId406" Type="http://schemas.openxmlformats.org/officeDocument/2006/relationships/customXml" Target="../ink/ink3967.xml"/><Relationship Id="rId9" Type="http://schemas.openxmlformats.org/officeDocument/2006/relationships/image" Target="../media/image4254.png"/><Relationship Id="rId210" Type="http://schemas.openxmlformats.org/officeDocument/2006/relationships/customXml" Target="../ink/ink3869.xml"/><Relationship Id="rId392" Type="http://schemas.openxmlformats.org/officeDocument/2006/relationships/customXml" Target="../ink/ink3960.xml"/><Relationship Id="rId448" Type="http://schemas.openxmlformats.org/officeDocument/2006/relationships/customXml" Target="../ink/ink3988.xml"/><Relationship Id="rId252" Type="http://schemas.openxmlformats.org/officeDocument/2006/relationships/customXml" Target="../ink/ink3890.xml"/><Relationship Id="rId294" Type="http://schemas.openxmlformats.org/officeDocument/2006/relationships/customXml" Target="../ink/ink3911.xml"/><Relationship Id="rId308" Type="http://schemas.openxmlformats.org/officeDocument/2006/relationships/customXml" Target="../ink/ink3918.xml"/><Relationship Id="rId47" Type="http://schemas.openxmlformats.org/officeDocument/2006/relationships/image" Target="../media/image4273.png"/><Relationship Id="rId89" Type="http://schemas.openxmlformats.org/officeDocument/2006/relationships/image" Target="../media/image4294.png"/><Relationship Id="rId112" Type="http://schemas.openxmlformats.org/officeDocument/2006/relationships/customXml" Target="../ink/ink3820.xml"/><Relationship Id="rId154" Type="http://schemas.openxmlformats.org/officeDocument/2006/relationships/customXml" Target="../ink/ink3841.xml"/><Relationship Id="rId361" Type="http://schemas.openxmlformats.org/officeDocument/2006/relationships/image" Target="../media/image4430.png"/><Relationship Id="rId196" Type="http://schemas.openxmlformats.org/officeDocument/2006/relationships/customXml" Target="../ink/ink3862.xml"/><Relationship Id="rId417" Type="http://schemas.openxmlformats.org/officeDocument/2006/relationships/image" Target="../media/image4458.png"/><Relationship Id="rId16" Type="http://schemas.openxmlformats.org/officeDocument/2006/relationships/customXml" Target="../ink/ink3772.xml"/><Relationship Id="rId221" Type="http://schemas.openxmlformats.org/officeDocument/2006/relationships/image" Target="../media/image4360.png"/><Relationship Id="rId263" Type="http://schemas.openxmlformats.org/officeDocument/2006/relationships/image" Target="../media/image4381.png"/><Relationship Id="rId319" Type="http://schemas.openxmlformats.org/officeDocument/2006/relationships/image" Target="../media/image4409.png"/><Relationship Id="rId58" Type="http://schemas.openxmlformats.org/officeDocument/2006/relationships/customXml" Target="../ink/ink3793.xml"/><Relationship Id="rId123" Type="http://schemas.openxmlformats.org/officeDocument/2006/relationships/image" Target="../media/image4311.png"/><Relationship Id="rId330" Type="http://schemas.openxmlformats.org/officeDocument/2006/relationships/customXml" Target="../ink/ink3929.xml"/><Relationship Id="rId165" Type="http://schemas.openxmlformats.org/officeDocument/2006/relationships/image" Target="../media/image4332.png"/><Relationship Id="rId372" Type="http://schemas.openxmlformats.org/officeDocument/2006/relationships/customXml" Target="../ink/ink3950.xml"/><Relationship Id="rId428" Type="http://schemas.openxmlformats.org/officeDocument/2006/relationships/customXml" Target="../ink/ink3978.xml"/><Relationship Id="rId232" Type="http://schemas.openxmlformats.org/officeDocument/2006/relationships/customXml" Target="../ink/ink3880.xml"/><Relationship Id="rId274" Type="http://schemas.openxmlformats.org/officeDocument/2006/relationships/customXml" Target="../ink/ink3901.xml"/><Relationship Id="rId27" Type="http://schemas.openxmlformats.org/officeDocument/2006/relationships/image" Target="../media/image4263.png"/><Relationship Id="rId69" Type="http://schemas.openxmlformats.org/officeDocument/2006/relationships/image" Target="../media/image4284.png"/><Relationship Id="rId134" Type="http://schemas.openxmlformats.org/officeDocument/2006/relationships/customXml" Target="../ink/ink3831.xml"/><Relationship Id="rId80" Type="http://schemas.openxmlformats.org/officeDocument/2006/relationships/customXml" Target="../ink/ink3804.xml"/><Relationship Id="rId176" Type="http://schemas.openxmlformats.org/officeDocument/2006/relationships/customXml" Target="../ink/ink3852.xml"/><Relationship Id="rId341" Type="http://schemas.openxmlformats.org/officeDocument/2006/relationships/image" Target="../media/image4420.png"/><Relationship Id="rId383" Type="http://schemas.openxmlformats.org/officeDocument/2006/relationships/image" Target="../media/image4441.png"/><Relationship Id="rId439" Type="http://schemas.openxmlformats.org/officeDocument/2006/relationships/image" Target="../media/image4469.png"/><Relationship Id="rId201" Type="http://schemas.openxmlformats.org/officeDocument/2006/relationships/image" Target="../media/image4350.png"/><Relationship Id="rId243" Type="http://schemas.openxmlformats.org/officeDocument/2006/relationships/image" Target="../media/image4371.png"/><Relationship Id="rId285" Type="http://schemas.openxmlformats.org/officeDocument/2006/relationships/image" Target="../media/image4392.png"/><Relationship Id="rId450" Type="http://schemas.openxmlformats.org/officeDocument/2006/relationships/customXml" Target="../ink/ink3989.xml"/><Relationship Id="rId38" Type="http://schemas.openxmlformats.org/officeDocument/2006/relationships/customXml" Target="../ink/ink3783.xml"/><Relationship Id="rId103" Type="http://schemas.openxmlformats.org/officeDocument/2006/relationships/image" Target="../media/image4301.png"/><Relationship Id="rId310" Type="http://schemas.openxmlformats.org/officeDocument/2006/relationships/customXml" Target="../ink/ink3919.xml"/><Relationship Id="rId91" Type="http://schemas.openxmlformats.org/officeDocument/2006/relationships/image" Target="../media/image4295.png"/><Relationship Id="rId145" Type="http://schemas.openxmlformats.org/officeDocument/2006/relationships/image" Target="../media/image4322.png"/><Relationship Id="rId187" Type="http://schemas.openxmlformats.org/officeDocument/2006/relationships/image" Target="../media/image4343.png"/><Relationship Id="rId352" Type="http://schemas.openxmlformats.org/officeDocument/2006/relationships/customXml" Target="../ink/ink3940.xml"/><Relationship Id="rId394" Type="http://schemas.openxmlformats.org/officeDocument/2006/relationships/customXml" Target="../ink/ink3961.xml"/><Relationship Id="rId408" Type="http://schemas.openxmlformats.org/officeDocument/2006/relationships/customXml" Target="../ink/ink3968.xml"/><Relationship Id="rId212" Type="http://schemas.openxmlformats.org/officeDocument/2006/relationships/customXml" Target="../ink/ink3870.xml"/><Relationship Id="rId254" Type="http://schemas.openxmlformats.org/officeDocument/2006/relationships/customXml" Target="../ink/ink3891.xml"/><Relationship Id="rId49" Type="http://schemas.openxmlformats.org/officeDocument/2006/relationships/image" Target="../media/image4274.png"/><Relationship Id="rId114" Type="http://schemas.openxmlformats.org/officeDocument/2006/relationships/customXml" Target="../ink/ink3821.xml"/><Relationship Id="rId296" Type="http://schemas.openxmlformats.org/officeDocument/2006/relationships/customXml" Target="../ink/ink3912.xml"/><Relationship Id="rId60" Type="http://schemas.openxmlformats.org/officeDocument/2006/relationships/customXml" Target="../ink/ink3794.xml"/><Relationship Id="rId156" Type="http://schemas.openxmlformats.org/officeDocument/2006/relationships/customXml" Target="../ink/ink3842.xml"/><Relationship Id="rId198" Type="http://schemas.openxmlformats.org/officeDocument/2006/relationships/customXml" Target="../ink/ink3863.xml"/><Relationship Id="rId321" Type="http://schemas.openxmlformats.org/officeDocument/2006/relationships/image" Target="../media/image4410.png"/><Relationship Id="rId363" Type="http://schemas.openxmlformats.org/officeDocument/2006/relationships/image" Target="../media/image4431.png"/><Relationship Id="rId419" Type="http://schemas.openxmlformats.org/officeDocument/2006/relationships/image" Target="../media/image4459.png"/><Relationship Id="rId223" Type="http://schemas.openxmlformats.org/officeDocument/2006/relationships/image" Target="../media/image4361.png"/><Relationship Id="rId430" Type="http://schemas.openxmlformats.org/officeDocument/2006/relationships/customXml" Target="../ink/ink3979.xml"/><Relationship Id="rId18" Type="http://schemas.openxmlformats.org/officeDocument/2006/relationships/customXml" Target="../ink/ink3773.xml"/><Relationship Id="rId265" Type="http://schemas.openxmlformats.org/officeDocument/2006/relationships/image" Target="../media/image4382.png"/><Relationship Id="rId125" Type="http://schemas.openxmlformats.org/officeDocument/2006/relationships/image" Target="../media/image4312.png"/><Relationship Id="rId167" Type="http://schemas.openxmlformats.org/officeDocument/2006/relationships/image" Target="../media/image4333.png"/><Relationship Id="rId332" Type="http://schemas.openxmlformats.org/officeDocument/2006/relationships/customXml" Target="../ink/ink3930.xml"/><Relationship Id="rId374" Type="http://schemas.openxmlformats.org/officeDocument/2006/relationships/customXml" Target="../ink/ink3951.xml"/><Relationship Id="rId71" Type="http://schemas.openxmlformats.org/officeDocument/2006/relationships/image" Target="../media/image4285.png"/><Relationship Id="rId234" Type="http://schemas.openxmlformats.org/officeDocument/2006/relationships/customXml" Target="../ink/ink3881.xml"/><Relationship Id="rId2" Type="http://schemas.openxmlformats.org/officeDocument/2006/relationships/customXml" Target="../ink/ink3765.xml"/><Relationship Id="rId29" Type="http://schemas.openxmlformats.org/officeDocument/2006/relationships/image" Target="../media/image4264.png"/><Relationship Id="rId255" Type="http://schemas.openxmlformats.org/officeDocument/2006/relationships/image" Target="../media/image4377.png"/><Relationship Id="rId276" Type="http://schemas.openxmlformats.org/officeDocument/2006/relationships/customXml" Target="../ink/ink3902.xml"/><Relationship Id="rId297" Type="http://schemas.openxmlformats.org/officeDocument/2006/relationships/image" Target="../media/image4398.png"/><Relationship Id="rId441" Type="http://schemas.openxmlformats.org/officeDocument/2006/relationships/image" Target="../media/image4470.png"/><Relationship Id="rId40" Type="http://schemas.openxmlformats.org/officeDocument/2006/relationships/customXml" Target="../ink/ink3784.xml"/><Relationship Id="rId115" Type="http://schemas.openxmlformats.org/officeDocument/2006/relationships/image" Target="../media/image4307.png"/><Relationship Id="rId136" Type="http://schemas.openxmlformats.org/officeDocument/2006/relationships/customXml" Target="../ink/ink3832.xml"/><Relationship Id="rId157" Type="http://schemas.openxmlformats.org/officeDocument/2006/relationships/image" Target="../media/image4328.png"/><Relationship Id="rId178" Type="http://schemas.openxmlformats.org/officeDocument/2006/relationships/customXml" Target="../ink/ink3853.xml"/><Relationship Id="rId301" Type="http://schemas.openxmlformats.org/officeDocument/2006/relationships/image" Target="../media/image4400.png"/><Relationship Id="rId322" Type="http://schemas.openxmlformats.org/officeDocument/2006/relationships/customXml" Target="../ink/ink3925.xml"/><Relationship Id="rId343" Type="http://schemas.openxmlformats.org/officeDocument/2006/relationships/image" Target="../media/image4421.png"/><Relationship Id="rId364" Type="http://schemas.openxmlformats.org/officeDocument/2006/relationships/customXml" Target="../ink/ink3946.xml"/><Relationship Id="rId61" Type="http://schemas.openxmlformats.org/officeDocument/2006/relationships/image" Target="../media/image4280.png"/><Relationship Id="rId82" Type="http://schemas.openxmlformats.org/officeDocument/2006/relationships/customXml" Target="../ink/ink3805.xml"/><Relationship Id="rId199" Type="http://schemas.openxmlformats.org/officeDocument/2006/relationships/image" Target="../media/image4349.png"/><Relationship Id="rId203" Type="http://schemas.openxmlformats.org/officeDocument/2006/relationships/image" Target="../media/image4351.png"/><Relationship Id="rId385" Type="http://schemas.openxmlformats.org/officeDocument/2006/relationships/image" Target="../media/image4442.png"/><Relationship Id="rId19" Type="http://schemas.openxmlformats.org/officeDocument/2006/relationships/image" Target="../media/image4259.png"/><Relationship Id="rId224" Type="http://schemas.openxmlformats.org/officeDocument/2006/relationships/customXml" Target="../ink/ink3876.xml"/><Relationship Id="rId245" Type="http://schemas.openxmlformats.org/officeDocument/2006/relationships/image" Target="../media/image4372.png"/><Relationship Id="rId266" Type="http://schemas.openxmlformats.org/officeDocument/2006/relationships/customXml" Target="../ink/ink3897.xml"/><Relationship Id="rId287" Type="http://schemas.openxmlformats.org/officeDocument/2006/relationships/image" Target="../media/image4393.png"/><Relationship Id="rId410" Type="http://schemas.openxmlformats.org/officeDocument/2006/relationships/customXml" Target="../ink/ink3969.xml"/><Relationship Id="rId431" Type="http://schemas.openxmlformats.org/officeDocument/2006/relationships/image" Target="../media/image4465.png"/><Relationship Id="rId452" Type="http://schemas.openxmlformats.org/officeDocument/2006/relationships/customXml" Target="../ink/ink3990.xml"/><Relationship Id="rId30" Type="http://schemas.openxmlformats.org/officeDocument/2006/relationships/customXml" Target="../ink/ink3779.xml"/><Relationship Id="rId105" Type="http://schemas.openxmlformats.org/officeDocument/2006/relationships/image" Target="../media/image4302.png"/><Relationship Id="rId126" Type="http://schemas.openxmlformats.org/officeDocument/2006/relationships/customXml" Target="../ink/ink3827.xml"/><Relationship Id="rId147" Type="http://schemas.openxmlformats.org/officeDocument/2006/relationships/image" Target="../media/image4323.png"/><Relationship Id="rId168" Type="http://schemas.openxmlformats.org/officeDocument/2006/relationships/customXml" Target="../ink/ink3848.xml"/><Relationship Id="rId312" Type="http://schemas.openxmlformats.org/officeDocument/2006/relationships/customXml" Target="../ink/ink3920.xml"/><Relationship Id="rId333" Type="http://schemas.openxmlformats.org/officeDocument/2006/relationships/image" Target="../media/image4416.png"/><Relationship Id="rId354" Type="http://schemas.openxmlformats.org/officeDocument/2006/relationships/customXml" Target="../ink/ink3941.xml"/><Relationship Id="rId51" Type="http://schemas.openxmlformats.org/officeDocument/2006/relationships/image" Target="../media/image4275.png"/><Relationship Id="rId72" Type="http://schemas.openxmlformats.org/officeDocument/2006/relationships/customXml" Target="../ink/ink3800.xml"/><Relationship Id="rId93" Type="http://schemas.openxmlformats.org/officeDocument/2006/relationships/image" Target="../media/image4296.png"/><Relationship Id="rId189" Type="http://schemas.openxmlformats.org/officeDocument/2006/relationships/image" Target="../media/image4344.png"/><Relationship Id="rId375" Type="http://schemas.openxmlformats.org/officeDocument/2006/relationships/image" Target="../media/image4437.png"/><Relationship Id="rId396" Type="http://schemas.openxmlformats.org/officeDocument/2006/relationships/customXml" Target="../ink/ink3962.xml"/><Relationship Id="rId3" Type="http://schemas.openxmlformats.org/officeDocument/2006/relationships/image" Target="../media/image4251.png"/><Relationship Id="rId214" Type="http://schemas.openxmlformats.org/officeDocument/2006/relationships/customXml" Target="../ink/ink3871.xml"/><Relationship Id="rId235" Type="http://schemas.openxmlformats.org/officeDocument/2006/relationships/image" Target="../media/image4367.png"/><Relationship Id="rId256" Type="http://schemas.openxmlformats.org/officeDocument/2006/relationships/customXml" Target="../ink/ink3892.xml"/><Relationship Id="rId277" Type="http://schemas.openxmlformats.org/officeDocument/2006/relationships/image" Target="../media/image4388.png"/><Relationship Id="rId298" Type="http://schemas.openxmlformats.org/officeDocument/2006/relationships/customXml" Target="../ink/ink3913.xml"/><Relationship Id="rId400" Type="http://schemas.openxmlformats.org/officeDocument/2006/relationships/customXml" Target="../ink/ink3964.xml"/><Relationship Id="rId421" Type="http://schemas.openxmlformats.org/officeDocument/2006/relationships/image" Target="../media/image4460.png"/><Relationship Id="rId442" Type="http://schemas.openxmlformats.org/officeDocument/2006/relationships/customXml" Target="../ink/ink3985.xml"/><Relationship Id="rId116" Type="http://schemas.openxmlformats.org/officeDocument/2006/relationships/customXml" Target="../ink/ink3822.xml"/><Relationship Id="rId137" Type="http://schemas.openxmlformats.org/officeDocument/2006/relationships/image" Target="../media/image4318.png"/><Relationship Id="rId158" Type="http://schemas.openxmlformats.org/officeDocument/2006/relationships/customXml" Target="../ink/ink3843.xml"/><Relationship Id="rId302" Type="http://schemas.openxmlformats.org/officeDocument/2006/relationships/customXml" Target="../ink/ink3915.xml"/><Relationship Id="rId323" Type="http://schemas.openxmlformats.org/officeDocument/2006/relationships/image" Target="../media/image4411.png"/><Relationship Id="rId344" Type="http://schemas.openxmlformats.org/officeDocument/2006/relationships/customXml" Target="../ink/ink3936.xml"/><Relationship Id="rId20" Type="http://schemas.openxmlformats.org/officeDocument/2006/relationships/customXml" Target="../ink/ink3774.xml"/><Relationship Id="rId41" Type="http://schemas.openxmlformats.org/officeDocument/2006/relationships/image" Target="../media/image4270.png"/><Relationship Id="rId62" Type="http://schemas.openxmlformats.org/officeDocument/2006/relationships/customXml" Target="../ink/ink3795.xml"/><Relationship Id="rId83" Type="http://schemas.openxmlformats.org/officeDocument/2006/relationships/image" Target="../media/image4291.png"/><Relationship Id="rId179" Type="http://schemas.openxmlformats.org/officeDocument/2006/relationships/image" Target="../media/image4339.png"/><Relationship Id="rId365" Type="http://schemas.openxmlformats.org/officeDocument/2006/relationships/image" Target="../media/image4432.png"/><Relationship Id="rId386" Type="http://schemas.openxmlformats.org/officeDocument/2006/relationships/customXml" Target="../ink/ink3957.xml"/><Relationship Id="rId190" Type="http://schemas.openxmlformats.org/officeDocument/2006/relationships/customXml" Target="../ink/ink3859.xml"/><Relationship Id="rId204" Type="http://schemas.openxmlformats.org/officeDocument/2006/relationships/customXml" Target="../ink/ink3866.xml"/><Relationship Id="rId225" Type="http://schemas.openxmlformats.org/officeDocument/2006/relationships/image" Target="../media/image4362.png"/><Relationship Id="rId246" Type="http://schemas.openxmlformats.org/officeDocument/2006/relationships/customXml" Target="../ink/ink3887.xml"/><Relationship Id="rId267" Type="http://schemas.openxmlformats.org/officeDocument/2006/relationships/image" Target="../media/image4383.png"/><Relationship Id="rId288" Type="http://schemas.openxmlformats.org/officeDocument/2006/relationships/customXml" Target="../ink/ink3908.xml"/><Relationship Id="rId411" Type="http://schemas.openxmlformats.org/officeDocument/2006/relationships/image" Target="../media/image4455.png"/><Relationship Id="rId432" Type="http://schemas.openxmlformats.org/officeDocument/2006/relationships/customXml" Target="../ink/ink3980.xml"/><Relationship Id="rId453" Type="http://schemas.openxmlformats.org/officeDocument/2006/relationships/image" Target="../media/image4476.png"/><Relationship Id="rId106" Type="http://schemas.openxmlformats.org/officeDocument/2006/relationships/customXml" Target="../ink/ink3817.xml"/><Relationship Id="rId127" Type="http://schemas.openxmlformats.org/officeDocument/2006/relationships/image" Target="../media/image4313.png"/><Relationship Id="rId313" Type="http://schemas.openxmlformats.org/officeDocument/2006/relationships/image" Target="../media/image4406.png"/><Relationship Id="rId10" Type="http://schemas.openxmlformats.org/officeDocument/2006/relationships/customXml" Target="../ink/ink3769.xml"/><Relationship Id="rId31" Type="http://schemas.openxmlformats.org/officeDocument/2006/relationships/image" Target="../media/image4265.png"/><Relationship Id="rId52" Type="http://schemas.openxmlformats.org/officeDocument/2006/relationships/customXml" Target="../ink/ink3790.xml"/><Relationship Id="rId73" Type="http://schemas.openxmlformats.org/officeDocument/2006/relationships/image" Target="../media/image4286.png"/><Relationship Id="rId94" Type="http://schemas.openxmlformats.org/officeDocument/2006/relationships/customXml" Target="../ink/ink3811.xml"/><Relationship Id="rId148" Type="http://schemas.openxmlformats.org/officeDocument/2006/relationships/customXml" Target="../ink/ink3838.xml"/><Relationship Id="rId169" Type="http://schemas.openxmlformats.org/officeDocument/2006/relationships/image" Target="../media/image4334.png"/><Relationship Id="rId334" Type="http://schemas.openxmlformats.org/officeDocument/2006/relationships/customXml" Target="../ink/ink3931.xml"/><Relationship Id="rId355" Type="http://schemas.openxmlformats.org/officeDocument/2006/relationships/image" Target="../media/image4427.png"/><Relationship Id="rId376" Type="http://schemas.openxmlformats.org/officeDocument/2006/relationships/customXml" Target="../ink/ink3952.xml"/><Relationship Id="rId397" Type="http://schemas.openxmlformats.org/officeDocument/2006/relationships/image" Target="../media/image4448.png"/><Relationship Id="rId4" Type="http://schemas.openxmlformats.org/officeDocument/2006/relationships/customXml" Target="../ink/ink3766.xml"/><Relationship Id="rId180" Type="http://schemas.openxmlformats.org/officeDocument/2006/relationships/customXml" Target="../ink/ink3854.xml"/><Relationship Id="rId215" Type="http://schemas.openxmlformats.org/officeDocument/2006/relationships/image" Target="../media/image4357.png"/><Relationship Id="rId236" Type="http://schemas.openxmlformats.org/officeDocument/2006/relationships/customXml" Target="../ink/ink3882.xml"/><Relationship Id="rId257" Type="http://schemas.openxmlformats.org/officeDocument/2006/relationships/image" Target="../media/image4378.png"/><Relationship Id="rId278" Type="http://schemas.openxmlformats.org/officeDocument/2006/relationships/customXml" Target="../ink/ink3903.xml"/><Relationship Id="rId401" Type="http://schemas.openxmlformats.org/officeDocument/2006/relationships/image" Target="../media/image4450.png"/><Relationship Id="rId422" Type="http://schemas.openxmlformats.org/officeDocument/2006/relationships/customXml" Target="../ink/ink3975.xml"/><Relationship Id="rId443" Type="http://schemas.openxmlformats.org/officeDocument/2006/relationships/image" Target="../media/image4471.png"/><Relationship Id="rId303" Type="http://schemas.openxmlformats.org/officeDocument/2006/relationships/image" Target="../media/image4401.png"/><Relationship Id="rId42" Type="http://schemas.openxmlformats.org/officeDocument/2006/relationships/customXml" Target="../ink/ink3785.xml"/><Relationship Id="rId84" Type="http://schemas.openxmlformats.org/officeDocument/2006/relationships/customXml" Target="../ink/ink3806.xml"/><Relationship Id="rId138" Type="http://schemas.openxmlformats.org/officeDocument/2006/relationships/customXml" Target="../ink/ink3833.xml"/><Relationship Id="rId345" Type="http://schemas.openxmlformats.org/officeDocument/2006/relationships/image" Target="../media/image4422.png"/><Relationship Id="rId387" Type="http://schemas.openxmlformats.org/officeDocument/2006/relationships/image" Target="../media/image4443.png"/><Relationship Id="rId191" Type="http://schemas.openxmlformats.org/officeDocument/2006/relationships/image" Target="../media/image4345.png"/><Relationship Id="rId205" Type="http://schemas.openxmlformats.org/officeDocument/2006/relationships/image" Target="../media/image4352.png"/><Relationship Id="rId247" Type="http://schemas.openxmlformats.org/officeDocument/2006/relationships/image" Target="../media/image4373.png"/><Relationship Id="rId412" Type="http://schemas.openxmlformats.org/officeDocument/2006/relationships/customXml" Target="../ink/ink3970.xml"/><Relationship Id="rId107" Type="http://schemas.openxmlformats.org/officeDocument/2006/relationships/image" Target="../media/image4303.png"/><Relationship Id="rId289" Type="http://schemas.openxmlformats.org/officeDocument/2006/relationships/image" Target="../media/image4394.png"/><Relationship Id="rId454" Type="http://schemas.openxmlformats.org/officeDocument/2006/relationships/customXml" Target="../ink/ink3991.xml"/><Relationship Id="rId11" Type="http://schemas.openxmlformats.org/officeDocument/2006/relationships/image" Target="../media/image4255.png"/><Relationship Id="rId53" Type="http://schemas.openxmlformats.org/officeDocument/2006/relationships/image" Target="../media/image4276.png"/><Relationship Id="rId149" Type="http://schemas.openxmlformats.org/officeDocument/2006/relationships/image" Target="../media/image4324.png"/><Relationship Id="rId314" Type="http://schemas.openxmlformats.org/officeDocument/2006/relationships/customXml" Target="../ink/ink3921.xml"/><Relationship Id="rId356" Type="http://schemas.openxmlformats.org/officeDocument/2006/relationships/customXml" Target="../ink/ink3942.xml"/><Relationship Id="rId398" Type="http://schemas.openxmlformats.org/officeDocument/2006/relationships/customXml" Target="../ink/ink3963.xml"/><Relationship Id="rId95" Type="http://schemas.openxmlformats.org/officeDocument/2006/relationships/image" Target="../media/image4297.png"/><Relationship Id="rId160" Type="http://schemas.openxmlformats.org/officeDocument/2006/relationships/customXml" Target="../ink/ink3844.xml"/><Relationship Id="rId216" Type="http://schemas.openxmlformats.org/officeDocument/2006/relationships/customXml" Target="../ink/ink3872.xml"/><Relationship Id="rId423" Type="http://schemas.openxmlformats.org/officeDocument/2006/relationships/image" Target="../media/image4461.png"/><Relationship Id="rId258" Type="http://schemas.openxmlformats.org/officeDocument/2006/relationships/customXml" Target="../ink/ink3893.xml"/><Relationship Id="rId22" Type="http://schemas.openxmlformats.org/officeDocument/2006/relationships/customXml" Target="../ink/ink3775.xml"/><Relationship Id="rId64" Type="http://schemas.openxmlformats.org/officeDocument/2006/relationships/customXml" Target="../ink/ink3796.xml"/><Relationship Id="rId118" Type="http://schemas.openxmlformats.org/officeDocument/2006/relationships/customXml" Target="../ink/ink3823.xml"/><Relationship Id="rId325" Type="http://schemas.openxmlformats.org/officeDocument/2006/relationships/image" Target="../media/image4412.png"/><Relationship Id="rId367" Type="http://schemas.openxmlformats.org/officeDocument/2006/relationships/image" Target="../media/image4433.png"/><Relationship Id="rId171" Type="http://schemas.openxmlformats.org/officeDocument/2006/relationships/image" Target="../media/image4335.png"/><Relationship Id="rId227" Type="http://schemas.openxmlformats.org/officeDocument/2006/relationships/image" Target="../media/image4363.png"/><Relationship Id="rId269" Type="http://schemas.openxmlformats.org/officeDocument/2006/relationships/image" Target="../media/image4384.png"/><Relationship Id="rId434" Type="http://schemas.openxmlformats.org/officeDocument/2006/relationships/customXml" Target="../ink/ink3981.xml"/><Relationship Id="rId33" Type="http://schemas.openxmlformats.org/officeDocument/2006/relationships/image" Target="../media/image4266.png"/><Relationship Id="rId129" Type="http://schemas.openxmlformats.org/officeDocument/2006/relationships/image" Target="../media/image4314.png"/><Relationship Id="rId280" Type="http://schemas.openxmlformats.org/officeDocument/2006/relationships/customXml" Target="../ink/ink3904.xml"/><Relationship Id="rId336" Type="http://schemas.openxmlformats.org/officeDocument/2006/relationships/customXml" Target="../ink/ink3932.xml"/><Relationship Id="rId75" Type="http://schemas.openxmlformats.org/officeDocument/2006/relationships/image" Target="../media/image4287.png"/><Relationship Id="rId140" Type="http://schemas.openxmlformats.org/officeDocument/2006/relationships/customXml" Target="../ink/ink3834.xml"/><Relationship Id="rId182" Type="http://schemas.openxmlformats.org/officeDocument/2006/relationships/customXml" Target="../ink/ink3855.xml"/><Relationship Id="rId378" Type="http://schemas.openxmlformats.org/officeDocument/2006/relationships/customXml" Target="../ink/ink3953.xml"/><Relationship Id="rId403" Type="http://schemas.openxmlformats.org/officeDocument/2006/relationships/image" Target="../media/image4451.png"/><Relationship Id="rId6" Type="http://schemas.openxmlformats.org/officeDocument/2006/relationships/customXml" Target="../ink/ink3767.xml"/><Relationship Id="rId238" Type="http://schemas.openxmlformats.org/officeDocument/2006/relationships/customXml" Target="../ink/ink3883.xml"/><Relationship Id="rId445" Type="http://schemas.openxmlformats.org/officeDocument/2006/relationships/image" Target="../media/image4472.png"/><Relationship Id="rId291" Type="http://schemas.openxmlformats.org/officeDocument/2006/relationships/image" Target="../media/image4395.png"/><Relationship Id="rId305" Type="http://schemas.openxmlformats.org/officeDocument/2006/relationships/image" Target="../media/image4402.png"/><Relationship Id="rId347" Type="http://schemas.openxmlformats.org/officeDocument/2006/relationships/image" Target="../media/image4423.png"/><Relationship Id="rId44" Type="http://schemas.openxmlformats.org/officeDocument/2006/relationships/customXml" Target="../ink/ink3786.xml"/><Relationship Id="rId86" Type="http://schemas.openxmlformats.org/officeDocument/2006/relationships/customXml" Target="../ink/ink3807.xml"/><Relationship Id="rId151" Type="http://schemas.openxmlformats.org/officeDocument/2006/relationships/image" Target="../media/image4325.png"/><Relationship Id="rId389" Type="http://schemas.openxmlformats.org/officeDocument/2006/relationships/image" Target="../media/image4444.png"/><Relationship Id="rId193" Type="http://schemas.openxmlformats.org/officeDocument/2006/relationships/image" Target="../media/image4346.png"/><Relationship Id="rId207" Type="http://schemas.openxmlformats.org/officeDocument/2006/relationships/image" Target="../media/image4353.png"/><Relationship Id="rId249" Type="http://schemas.openxmlformats.org/officeDocument/2006/relationships/image" Target="../media/image4374.png"/><Relationship Id="rId414" Type="http://schemas.openxmlformats.org/officeDocument/2006/relationships/customXml" Target="../ink/ink3971.xml"/><Relationship Id="rId456" Type="http://schemas.openxmlformats.org/officeDocument/2006/relationships/customXml" Target="../ink/ink3992.xml"/><Relationship Id="rId13" Type="http://schemas.openxmlformats.org/officeDocument/2006/relationships/image" Target="../media/image4256.png"/><Relationship Id="rId109" Type="http://schemas.openxmlformats.org/officeDocument/2006/relationships/image" Target="../media/image4304.png"/><Relationship Id="rId260" Type="http://schemas.openxmlformats.org/officeDocument/2006/relationships/customXml" Target="../ink/ink3894.xml"/><Relationship Id="rId316" Type="http://schemas.openxmlformats.org/officeDocument/2006/relationships/customXml" Target="../ink/ink3922.xml"/><Relationship Id="rId55" Type="http://schemas.openxmlformats.org/officeDocument/2006/relationships/image" Target="../media/image4277.png"/><Relationship Id="rId97" Type="http://schemas.openxmlformats.org/officeDocument/2006/relationships/image" Target="../media/image4298.png"/><Relationship Id="rId120" Type="http://schemas.openxmlformats.org/officeDocument/2006/relationships/customXml" Target="../ink/ink3824.xml"/><Relationship Id="rId358" Type="http://schemas.openxmlformats.org/officeDocument/2006/relationships/customXml" Target="../ink/ink3943.xml"/><Relationship Id="rId162" Type="http://schemas.openxmlformats.org/officeDocument/2006/relationships/customXml" Target="../ink/ink3845.xml"/><Relationship Id="rId218" Type="http://schemas.openxmlformats.org/officeDocument/2006/relationships/customXml" Target="../ink/ink3873.xml"/><Relationship Id="rId425" Type="http://schemas.openxmlformats.org/officeDocument/2006/relationships/image" Target="../media/image4462.png"/><Relationship Id="rId271" Type="http://schemas.openxmlformats.org/officeDocument/2006/relationships/image" Target="../media/image4385.png"/><Relationship Id="rId24" Type="http://schemas.openxmlformats.org/officeDocument/2006/relationships/customXml" Target="../ink/ink3776.xml"/><Relationship Id="rId66" Type="http://schemas.openxmlformats.org/officeDocument/2006/relationships/customXml" Target="../ink/ink3797.xml"/><Relationship Id="rId131" Type="http://schemas.openxmlformats.org/officeDocument/2006/relationships/image" Target="../media/image4315.png"/><Relationship Id="rId327" Type="http://schemas.openxmlformats.org/officeDocument/2006/relationships/image" Target="../media/image4413.png"/><Relationship Id="rId369" Type="http://schemas.openxmlformats.org/officeDocument/2006/relationships/image" Target="../media/image4434.png"/><Relationship Id="rId173" Type="http://schemas.openxmlformats.org/officeDocument/2006/relationships/image" Target="../media/image4336.png"/><Relationship Id="rId229" Type="http://schemas.openxmlformats.org/officeDocument/2006/relationships/image" Target="../media/image4364.png"/><Relationship Id="rId380" Type="http://schemas.openxmlformats.org/officeDocument/2006/relationships/customXml" Target="../ink/ink3954.xml"/><Relationship Id="rId436" Type="http://schemas.openxmlformats.org/officeDocument/2006/relationships/customXml" Target="../ink/ink3982.xml"/><Relationship Id="rId240" Type="http://schemas.openxmlformats.org/officeDocument/2006/relationships/customXml" Target="../ink/ink3884.xml"/><Relationship Id="rId35" Type="http://schemas.openxmlformats.org/officeDocument/2006/relationships/image" Target="../media/image4267.png"/><Relationship Id="rId77" Type="http://schemas.openxmlformats.org/officeDocument/2006/relationships/image" Target="../media/image4288.png"/><Relationship Id="rId100" Type="http://schemas.openxmlformats.org/officeDocument/2006/relationships/customXml" Target="../ink/ink3814.xml"/><Relationship Id="rId282" Type="http://schemas.openxmlformats.org/officeDocument/2006/relationships/customXml" Target="../ink/ink3905.xml"/><Relationship Id="rId338" Type="http://schemas.openxmlformats.org/officeDocument/2006/relationships/customXml" Target="../ink/ink3933.xml"/><Relationship Id="rId8" Type="http://schemas.openxmlformats.org/officeDocument/2006/relationships/customXml" Target="../ink/ink3768.xml"/><Relationship Id="rId142" Type="http://schemas.openxmlformats.org/officeDocument/2006/relationships/customXml" Target="../ink/ink3835.xml"/><Relationship Id="rId184" Type="http://schemas.openxmlformats.org/officeDocument/2006/relationships/customXml" Target="../ink/ink3856.xml"/><Relationship Id="rId391" Type="http://schemas.openxmlformats.org/officeDocument/2006/relationships/image" Target="../media/image4445.png"/><Relationship Id="rId405" Type="http://schemas.openxmlformats.org/officeDocument/2006/relationships/image" Target="../media/image4452.png"/><Relationship Id="rId447" Type="http://schemas.openxmlformats.org/officeDocument/2006/relationships/image" Target="../media/image4473.png"/><Relationship Id="rId251" Type="http://schemas.openxmlformats.org/officeDocument/2006/relationships/image" Target="../media/image4375.png"/><Relationship Id="rId46" Type="http://schemas.openxmlformats.org/officeDocument/2006/relationships/customXml" Target="../ink/ink3787.xml"/><Relationship Id="rId293" Type="http://schemas.openxmlformats.org/officeDocument/2006/relationships/image" Target="../media/image4396.png"/><Relationship Id="rId307" Type="http://schemas.openxmlformats.org/officeDocument/2006/relationships/image" Target="../media/image4403.png"/><Relationship Id="rId349" Type="http://schemas.openxmlformats.org/officeDocument/2006/relationships/image" Target="../media/image4424.png"/><Relationship Id="rId88" Type="http://schemas.openxmlformats.org/officeDocument/2006/relationships/customXml" Target="../ink/ink3808.xml"/><Relationship Id="rId111" Type="http://schemas.openxmlformats.org/officeDocument/2006/relationships/image" Target="../media/image4305.png"/><Relationship Id="rId153" Type="http://schemas.openxmlformats.org/officeDocument/2006/relationships/image" Target="../media/image4326.png"/><Relationship Id="rId195" Type="http://schemas.openxmlformats.org/officeDocument/2006/relationships/image" Target="../media/image4347.png"/><Relationship Id="rId209" Type="http://schemas.openxmlformats.org/officeDocument/2006/relationships/image" Target="../media/image4354.png"/><Relationship Id="rId360" Type="http://schemas.openxmlformats.org/officeDocument/2006/relationships/customXml" Target="../ink/ink3944.xml"/><Relationship Id="rId416" Type="http://schemas.openxmlformats.org/officeDocument/2006/relationships/customXml" Target="../ink/ink3972.xml"/><Relationship Id="rId220" Type="http://schemas.openxmlformats.org/officeDocument/2006/relationships/customXml" Target="../ink/ink3874.xml"/><Relationship Id="rId15" Type="http://schemas.openxmlformats.org/officeDocument/2006/relationships/image" Target="../media/image4257.png"/><Relationship Id="rId57" Type="http://schemas.openxmlformats.org/officeDocument/2006/relationships/image" Target="../media/image4278.png"/><Relationship Id="rId262" Type="http://schemas.openxmlformats.org/officeDocument/2006/relationships/customXml" Target="../ink/ink3895.xml"/><Relationship Id="rId318" Type="http://schemas.openxmlformats.org/officeDocument/2006/relationships/customXml" Target="../ink/ink3923.xml"/><Relationship Id="rId99" Type="http://schemas.openxmlformats.org/officeDocument/2006/relationships/image" Target="../media/image4299.png"/><Relationship Id="rId122" Type="http://schemas.openxmlformats.org/officeDocument/2006/relationships/customXml" Target="../ink/ink3825.xml"/><Relationship Id="rId164" Type="http://schemas.openxmlformats.org/officeDocument/2006/relationships/customXml" Target="../ink/ink3846.xml"/><Relationship Id="rId371" Type="http://schemas.openxmlformats.org/officeDocument/2006/relationships/image" Target="../media/image4435.png"/><Relationship Id="rId427" Type="http://schemas.openxmlformats.org/officeDocument/2006/relationships/image" Target="../media/image4463.png"/><Relationship Id="rId26" Type="http://schemas.openxmlformats.org/officeDocument/2006/relationships/customXml" Target="../ink/ink3777.xml"/><Relationship Id="rId231" Type="http://schemas.openxmlformats.org/officeDocument/2006/relationships/image" Target="../media/image4365.png"/><Relationship Id="rId273" Type="http://schemas.openxmlformats.org/officeDocument/2006/relationships/image" Target="../media/image4386.png"/><Relationship Id="rId329" Type="http://schemas.openxmlformats.org/officeDocument/2006/relationships/image" Target="../media/image4414.png"/><Relationship Id="rId68" Type="http://schemas.openxmlformats.org/officeDocument/2006/relationships/customXml" Target="../ink/ink3798.xml"/><Relationship Id="rId133" Type="http://schemas.openxmlformats.org/officeDocument/2006/relationships/image" Target="../media/image4316.png"/><Relationship Id="rId175" Type="http://schemas.openxmlformats.org/officeDocument/2006/relationships/image" Target="../media/image4337.png"/><Relationship Id="rId340" Type="http://schemas.openxmlformats.org/officeDocument/2006/relationships/customXml" Target="../ink/ink3934.xml"/><Relationship Id="rId200" Type="http://schemas.openxmlformats.org/officeDocument/2006/relationships/customXml" Target="../ink/ink3864.xml"/><Relationship Id="rId382" Type="http://schemas.openxmlformats.org/officeDocument/2006/relationships/customXml" Target="../ink/ink3955.xml"/><Relationship Id="rId438" Type="http://schemas.openxmlformats.org/officeDocument/2006/relationships/customXml" Target="../ink/ink3983.xml"/><Relationship Id="rId242" Type="http://schemas.openxmlformats.org/officeDocument/2006/relationships/customXml" Target="../ink/ink3885.xml"/><Relationship Id="rId284" Type="http://schemas.openxmlformats.org/officeDocument/2006/relationships/customXml" Target="../ink/ink3906.xml"/><Relationship Id="rId37" Type="http://schemas.openxmlformats.org/officeDocument/2006/relationships/image" Target="../media/image4268.png"/><Relationship Id="rId79" Type="http://schemas.openxmlformats.org/officeDocument/2006/relationships/image" Target="../media/image4289.png"/><Relationship Id="rId102" Type="http://schemas.openxmlformats.org/officeDocument/2006/relationships/customXml" Target="../ink/ink3815.xml"/><Relationship Id="rId144" Type="http://schemas.openxmlformats.org/officeDocument/2006/relationships/customXml" Target="../ink/ink3836.xml"/><Relationship Id="rId90" Type="http://schemas.openxmlformats.org/officeDocument/2006/relationships/customXml" Target="../ink/ink3809.xml"/><Relationship Id="rId186" Type="http://schemas.openxmlformats.org/officeDocument/2006/relationships/customXml" Target="../ink/ink3857.xml"/><Relationship Id="rId351" Type="http://schemas.openxmlformats.org/officeDocument/2006/relationships/image" Target="../media/image4425.png"/><Relationship Id="rId393" Type="http://schemas.openxmlformats.org/officeDocument/2006/relationships/image" Target="../media/image4446.png"/><Relationship Id="rId407" Type="http://schemas.openxmlformats.org/officeDocument/2006/relationships/image" Target="../media/image4453.png"/><Relationship Id="rId449" Type="http://schemas.openxmlformats.org/officeDocument/2006/relationships/image" Target="../media/image4474.png"/><Relationship Id="rId211" Type="http://schemas.openxmlformats.org/officeDocument/2006/relationships/image" Target="../media/image4355.png"/><Relationship Id="rId253" Type="http://schemas.openxmlformats.org/officeDocument/2006/relationships/image" Target="../media/image4376.png"/><Relationship Id="rId295" Type="http://schemas.openxmlformats.org/officeDocument/2006/relationships/image" Target="../media/image4397.png"/><Relationship Id="rId309" Type="http://schemas.openxmlformats.org/officeDocument/2006/relationships/image" Target="../media/image4404.png"/><Relationship Id="rId48" Type="http://schemas.openxmlformats.org/officeDocument/2006/relationships/customXml" Target="../ink/ink3788.xml"/><Relationship Id="rId113" Type="http://schemas.openxmlformats.org/officeDocument/2006/relationships/image" Target="../media/image4306.png"/><Relationship Id="rId320" Type="http://schemas.openxmlformats.org/officeDocument/2006/relationships/customXml" Target="../ink/ink3924.xml"/><Relationship Id="rId155" Type="http://schemas.openxmlformats.org/officeDocument/2006/relationships/image" Target="../media/image4327.png"/><Relationship Id="rId197" Type="http://schemas.openxmlformats.org/officeDocument/2006/relationships/image" Target="../media/image4348.png"/><Relationship Id="rId362" Type="http://schemas.openxmlformats.org/officeDocument/2006/relationships/customXml" Target="../ink/ink3945.xml"/><Relationship Id="rId418" Type="http://schemas.openxmlformats.org/officeDocument/2006/relationships/customXml" Target="../ink/ink3973.xml"/><Relationship Id="rId222" Type="http://schemas.openxmlformats.org/officeDocument/2006/relationships/customXml" Target="../ink/ink3875.xml"/><Relationship Id="rId264" Type="http://schemas.openxmlformats.org/officeDocument/2006/relationships/customXml" Target="../ink/ink3896.xml"/><Relationship Id="rId17" Type="http://schemas.openxmlformats.org/officeDocument/2006/relationships/image" Target="../media/image4258.png"/><Relationship Id="rId59" Type="http://schemas.openxmlformats.org/officeDocument/2006/relationships/image" Target="../media/image4279.png"/><Relationship Id="rId124" Type="http://schemas.openxmlformats.org/officeDocument/2006/relationships/customXml" Target="../ink/ink3826.xml"/><Relationship Id="rId70" Type="http://schemas.openxmlformats.org/officeDocument/2006/relationships/customXml" Target="../ink/ink3799.xml"/><Relationship Id="rId166" Type="http://schemas.openxmlformats.org/officeDocument/2006/relationships/customXml" Target="../ink/ink3847.xml"/><Relationship Id="rId331" Type="http://schemas.openxmlformats.org/officeDocument/2006/relationships/image" Target="../media/image4415.png"/><Relationship Id="rId373" Type="http://schemas.openxmlformats.org/officeDocument/2006/relationships/image" Target="../media/image4436.png"/><Relationship Id="rId429" Type="http://schemas.openxmlformats.org/officeDocument/2006/relationships/image" Target="../media/image4464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366.png"/><Relationship Id="rId440" Type="http://schemas.openxmlformats.org/officeDocument/2006/relationships/customXml" Target="../ink/ink3984.xml"/><Relationship Id="rId28" Type="http://schemas.openxmlformats.org/officeDocument/2006/relationships/customXml" Target="../ink/ink3778.xml"/><Relationship Id="rId275" Type="http://schemas.openxmlformats.org/officeDocument/2006/relationships/image" Target="../media/image4387.png"/><Relationship Id="rId300" Type="http://schemas.openxmlformats.org/officeDocument/2006/relationships/customXml" Target="../ink/ink3914.xml"/><Relationship Id="rId81" Type="http://schemas.openxmlformats.org/officeDocument/2006/relationships/image" Target="../media/image4290.png"/><Relationship Id="rId135" Type="http://schemas.openxmlformats.org/officeDocument/2006/relationships/image" Target="../media/image4317.png"/><Relationship Id="rId177" Type="http://schemas.openxmlformats.org/officeDocument/2006/relationships/image" Target="../media/image4338.png"/><Relationship Id="rId342" Type="http://schemas.openxmlformats.org/officeDocument/2006/relationships/customXml" Target="../ink/ink3935.xml"/><Relationship Id="rId384" Type="http://schemas.openxmlformats.org/officeDocument/2006/relationships/customXml" Target="../ink/ink3956.xml"/><Relationship Id="rId202" Type="http://schemas.openxmlformats.org/officeDocument/2006/relationships/customXml" Target="../ink/ink3865.xml"/><Relationship Id="rId244" Type="http://schemas.openxmlformats.org/officeDocument/2006/relationships/customXml" Target="../ink/ink3886.xml"/><Relationship Id="rId39" Type="http://schemas.openxmlformats.org/officeDocument/2006/relationships/image" Target="../media/image4269.png"/><Relationship Id="rId286" Type="http://schemas.openxmlformats.org/officeDocument/2006/relationships/customXml" Target="../ink/ink3907.xml"/><Relationship Id="rId451" Type="http://schemas.openxmlformats.org/officeDocument/2006/relationships/image" Target="../media/image4475.png"/><Relationship Id="rId50" Type="http://schemas.openxmlformats.org/officeDocument/2006/relationships/customXml" Target="../ink/ink3789.xml"/><Relationship Id="rId104" Type="http://schemas.openxmlformats.org/officeDocument/2006/relationships/customXml" Target="../ink/ink3816.xml"/><Relationship Id="rId146" Type="http://schemas.openxmlformats.org/officeDocument/2006/relationships/customXml" Target="../ink/ink3837.xml"/><Relationship Id="rId188" Type="http://schemas.openxmlformats.org/officeDocument/2006/relationships/customXml" Target="../ink/ink3858.xml"/><Relationship Id="rId311" Type="http://schemas.openxmlformats.org/officeDocument/2006/relationships/image" Target="../media/image4405.png"/><Relationship Id="rId353" Type="http://schemas.openxmlformats.org/officeDocument/2006/relationships/image" Target="../media/image4426.png"/><Relationship Id="rId395" Type="http://schemas.openxmlformats.org/officeDocument/2006/relationships/image" Target="../media/image4447.png"/><Relationship Id="rId409" Type="http://schemas.openxmlformats.org/officeDocument/2006/relationships/image" Target="../media/image4454.png"/><Relationship Id="rId92" Type="http://schemas.openxmlformats.org/officeDocument/2006/relationships/customXml" Target="../ink/ink3810.xml"/><Relationship Id="rId213" Type="http://schemas.openxmlformats.org/officeDocument/2006/relationships/image" Target="../media/image4356.png"/><Relationship Id="rId420" Type="http://schemas.openxmlformats.org/officeDocument/2006/relationships/customXml" Target="../ink/ink3974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85.png"/><Relationship Id="rId21" Type="http://schemas.openxmlformats.org/officeDocument/2006/relationships/image" Target="../media/image837.png"/><Relationship Id="rId324" Type="http://schemas.openxmlformats.org/officeDocument/2006/relationships/customXml" Target="../ink/ink531.xml"/><Relationship Id="rId531" Type="http://schemas.openxmlformats.org/officeDocument/2006/relationships/image" Target="../media/image1092.png"/><Relationship Id="rId629" Type="http://schemas.openxmlformats.org/officeDocument/2006/relationships/image" Target="../media/image1141.png"/><Relationship Id="rId170" Type="http://schemas.openxmlformats.org/officeDocument/2006/relationships/customXml" Target="../ink/ink454.xml"/><Relationship Id="rId268" Type="http://schemas.openxmlformats.org/officeDocument/2006/relationships/customXml" Target="../ink/ink503.xml"/><Relationship Id="rId475" Type="http://schemas.openxmlformats.org/officeDocument/2006/relationships/image" Target="../media/image1064.png"/><Relationship Id="rId32" Type="http://schemas.openxmlformats.org/officeDocument/2006/relationships/customXml" Target="../ink/ink385.xml"/><Relationship Id="rId128" Type="http://schemas.openxmlformats.org/officeDocument/2006/relationships/customXml" Target="../ink/ink433.xml"/><Relationship Id="rId335" Type="http://schemas.openxmlformats.org/officeDocument/2006/relationships/image" Target="../media/image994.png"/><Relationship Id="rId542" Type="http://schemas.openxmlformats.org/officeDocument/2006/relationships/customXml" Target="../ink/ink640.xml"/><Relationship Id="rId181" Type="http://schemas.openxmlformats.org/officeDocument/2006/relationships/image" Target="../media/image917.png"/><Relationship Id="rId402" Type="http://schemas.openxmlformats.org/officeDocument/2006/relationships/customXml" Target="../ink/ink570.xml"/><Relationship Id="rId279" Type="http://schemas.openxmlformats.org/officeDocument/2006/relationships/image" Target="../media/image966.png"/><Relationship Id="rId486" Type="http://schemas.openxmlformats.org/officeDocument/2006/relationships/customXml" Target="../ink/ink612.xml"/><Relationship Id="rId43" Type="http://schemas.openxmlformats.org/officeDocument/2006/relationships/image" Target="../media/image848.png"/><Relationship Id="rId139" Type="http://schemas.openxmlformats.org/officeDocument/2006/relationships/image" Target="../media/image896.png"/><Relationship Id="rId346" Type="http://schemas.openxmlformats.org/officeDocument/2006/relationships/customXml" Target="../ink/ink542.xml"/><Relationship Id="rId553" Type="http://schemas.openxmlformats.org/officeDocument/2006/relationships/image" Target="../media/image1103.png"/><Relationship Id="rId192" Type="http://schemas.openxmlformats.org/officeDocument/2006/relationships/customXml" Target="../ink/ink465.xml"/><Relationship Id="rId206" Type="http://schemas.openxmlformats.org/officeDocument/2006/relationships/customXml" Target="../ink/ink472.xml"/><Relationship Id="rId413" Type="http://schemas.openxmlformats.org/officeDocument/2006/relationships/image" Target="../media/image1033.png"/><Relationship Id="rId497" Type="http://schemas.openxmlformats.org/officeDocument/2006/relationships/image" Target="../media/image1075.png"/><Relationship Id="rId620" Type="http://schemas.openxmlformats.org/officeDocument/2006/relationships/customXml" Target="../ink/ink679.xml"/><Relationship Id="rId357" Type="http://schemas.openxmlformats.org/officeDocument/2006/relationships/image" Target="../media/image1005.png"/><Relationship Id="rId54" Type="http://schemas.openxmlformats.org/officeDocument/2006/relationships/customXml" Target="../ink/ink396.xml"/><Relationship Id="rId217" Type="http://schemas.openxmlformats.org/officeDocument/2006/relationships/image" Target="../media/image935.png"/><Relationship Id="rId564" Type="http://schemas.openxmlformats.org/officeDocument/2006/relationships/customXml" Target="../ink/ink651.xml"/><Relationship Id="rId424" Type="http://schemas.openxmlformats.org/officeDocument/2006/relationships/customXml" Target="../ink/ink581.xml"/><Relationship Id="rId631" Type="http://schemas.openxmlformats.org/officeDocument/2006/relationships/image" Target="../media/image1142.png"/><Relationship Id="rId270" Type="http://schemas.openxmlformats.org/officeDocument/2006/relationships/customXml" Target="../ink/ink504.xml"/><Relationship Id="rId65" Type="http://schemas.openxmlformats.org/officeDocument/2006/relationships/image" Target="../media/image859.png"/><Relationship Id="rId130" Type="http://schemas.openxmlformats.org/officeDocument/2006/relationships/customXml" Target="../ink/ink434.xml"/><Relationship Id="rId368" Type="http://schemas.openxmlformats.org/officeDocument/2006/relationships/customXml" Target="../ink/ink553.xml"/><Relationship Id="rId575" Type="http://schemas.openxmlformats.org/officeDocument/2006/relationships/image" Target="../media/image1114.png"/><Relationship Id="rId228" Type="http://schemas.openxmlformats.org/officeDocument/2006/relationships/customXml" Target="../ink/ink483.xml"/><Relationship Id="rId435" Type="http://schemas.openxmlformats.org/officeDocument/2006/relationships/image" Target="../media/image1044.png"/><Relationship Id="rId642" Type="http://schemas.openxmlformats.org/officeDocument/2006/relationships/customXml" Target="../ink/ink690.xml"/><Relationship Id="rId281" Type="http://schemas.openxmlformats.org/officeDocument/2006/relationships/image" Target="../media/image967.png"/><Relationship Id="rId502" Type="http://schemas.openxmlformats.org/officeDocument/2006/relationships/customXml" Target="../ink/ink620.xml"/><Relationship Id="rId76" Type="http://schemas.openxmlformats.org/officeDocument/2006/relationships/customXml" Target="../ink/ink407.xml"/><Relationship Id="rId141" Type="http://schemas.openxmlformats.org/officeDocument/2006/relationships/image" Target="../media/image897.png"/><Relationship Id="rId379" Type="http://schemas.openxmlformats.org/officeDocument/2006/relationships/image" Target="../media/image1016.png"/><Relationship Id="rId586" Type="http://schemas.openxmlformats.org/officeDocument/2006/relationships/customXml" Target="../ink/ink662.xml"/><Relationship Id="rId7" Type="http://schemas.openxmlformats.org/officeDocument/2006/relationships/image" Target="../media/image830.png"/><Relationship Id="rId239" Type="http://schemas.openxmlformats.org/officeDocument/2006/relationships/image" Target="../media/image946.png"/><Relationship Id="rId446" Type="http://schemas.openxmlformats.org/officeDocument/2006/relationships/customXml" Target="../ink/ink592.xml"/><Relationship Id="rId653" Type="http://schemas.openxmlformats.org/officeDocument/2006/relationships/image" Target="../media/image1153.png"/><Relationship Id="rId292" Type="http://schemas.openxmlformats.org/officeDocument/2006/relationships/customXml" Target="../ink/ink515.xml"/><Relationship Id="rId306" Type="http://schemas.openxmlformats.org/officeDocument/2006/relationships/customXml" Target="../ink/ink522.xml"/><Relationship Id="rId87" Type="http://schemas.openxmlformats.org/officeDocument/2006/relationships/image" Target="../media/image870.png"/><Relationship Id="rId513" Type="http://schemas.openxmlformats.org/officeDocument/2006/relationships/image" Target="../media/image1083.png"/><Relationship Id="rId597" Type="http://schemas.openxmlformats.org/officeDocument/2006/relationships/image" Target="../media/image1125.png"/><Relationship Id="rId152" Type="http://schemas.openxmlformats.org/officeDocument/2006/relationships/customXml" Target="../ink/ink445.xml"/><Relationship Id="rId457" Type="http://schemas.openxmlformats.org/officeDocument/2006/relationships/image" Target="../media/image1055.png"/><Relationship Id="rId14" Type="http://schemas.openxmlformats.org/officeDocument/2006/relationships/customXml" Target="../ink/ink376.xml"/><Relationship Id="rId317" Type="http://schemas.openxmlformats.org/officeDocument/2006/relationships/image" Target="../media/image985.png"/><Relationship Id="rId524" Type="http://schemas.openxmlformats.org/officeDocument/2006/relationships/customXml" Target="../ink/ink631.xml"/><Relationship Id="rId98" Type="http://schemas.openxmlformats.org/officeDocument/2006/relationships/customXml" Target="../ink/ink418.xml"/><Relationship Id="rId163" Type="http://schemas.openxmlformats.org/officeDocument/2006/relationships/image" Target="../media/image908.png"/><Relationship Id="rId370" Type="http://schemas.openxmlformats.org/officeDocument/2006/relationships/customXml" Target="../ink/ink554.xml"/><Relationship Id="rId230" Type="http://schemas.openxmlformats.org/officeDocument/2006/relationships/customXml" Target="../ink/ink484.xml"/><Relationship Id="rId468" Type="http://schemas.openxmlformats.org/officeDocument/2006/relationships/customXml" Target="../ink/ink603.xml"/><Relationship Id="rId25" Type="http://schemas.openxmlformats.org/officeDocument/2006/relationships/image" Target="../media/image839.png"/><Relationship Id="rId328" Type="http://schemas.openxmlformats.org/officeDocument/2006/relationships/customXml" Target="../ink/ink533.xml"/><Relationship Id="rId535" Type="http://schemas.openxmlformats.org/officeDocument/2006/relationships/image" Target="../media/image1094.png"/><Relationship Id="rId174" Type="http://schemas.openxmlformats.org/officeDocument/2006/relationships/customXml" Target="../ink/ink456.xml"/><Relationship Id="rId381" Type="http://schemas.openxmlformats.org/officeDocument/2006/relationships/image" Target="../media/image1017.png"/><Relationship Id="rId602" Type="http://schemas.openxmlformats.org/officeDocument/2006/relationships/customXml" Target="../ink/ink670.xml"/><Relationship Id="rId241" Type="http://schemas.openxmlformats.org/officeDocument/2006/relationships/image" Target="../media/image947.png"/><Relationship Id="rId479" Type="http://schemas.openxmlformats.org/officeDocument/2006/relationships/image" Target="../media/image1066.png"/><Relationship Id="rId36" Type="http://schemas.openxmlformats.org/officeDocument/2006/relationships/customXml" Target="../ink/ink387.xml"/><Relationship Id="rId339" Type="http://schemas.openxmlformats.org/officeDocument/2006/relationships/image" Target="../media/image996.png"/><Relationship Id="rId546" Type="http://schemas.openxmlformats.org/officeDocument/2006/relationships/customXml" Target="../ink/ink642.xml"/><Relationship Id="rId101" Type="http://schemas.openxmlformats.org/officeDocument/2006/relationships/image" Target="../media/image877.png"/><Relationship Id="rId185" Type="http://schemas.openxmlformats.org/officeDocument/2006/relationships/image" Target="../media/image919.png"/><Relationship Id="rId406" Type="http://schemas.openxmlformats.org/officeDocument/2006/relationships/customXml" Target="../ink/ink572.xml"/><Relationship Id="rId392" Type="http://schemas.openxmlformats.org/officeDocument/2006/relationships/customXml" Target="../ink/ink565.xml"/><Relationship Id="rId613" Type="http://schemas.openxmlformats.org/officeDocument/2006/relationships/image" Target="../media/image1133.png"/><Relationship Id="rId252" Type="http://schemas.openxmlformats.org/officeDocument/2006/relationships/customXml" Target="../ink/ink495.xml"/><Relationship Id="rId47" Type="http://schemas.openxmlformats.org/officeDocument/2006/relationships/image" Target="../media/image850.png"/><Relationship Id="rId112" Type="http://schemas.openxmlformats.org/officeDocument/2006/relationships/customXml" Target="../ink/ink425.xml"/><Relationship Id="rId557" Type="http://schemas.openxmlformats.org/officeDocument/2006/relationships/image" Target="../media/image1105.png"/><Relationship Id="rId196" Type="http://schemas.openxmlformats.org/officeDocument/2006/relationships/customXml" Target="../ink/ink467.xml"/><Relationship Id="rId417" Type="http://schemas.openxmlformats.org/officeDocument/2006/relationships/image" Target="../media/image1035.png"/><Relationship Id="rId624" Type="http://schemas.openxmlformats.org/officeDocument/2006/relationships/customXml" Target="../ink/ink681.xml"/><Relationship Id="rId263" Type="http://schemas.openxmlformats.org/officeDocument/2006/relationships/image" Target="../media/image958.png"/><Relationship Id="rId470" Type="http://schemas.openxmlformats.org/officeDocument/2006/relationships/customXml" Target="../ink/ink604.xml"/><Relationship Id="rId58" Type="http://schemas.openxmlformats.org/officeDocument/2006/relationships/customXml" Target="../ink/ink398.xml"/><Relationship Id="rId123" Type="http://schemas.openxmlformats.org/officeDocument/2006/relationships/image" Target="../media/image888.png"/><Relationship Id="rId330" Type="http://schemas.openxmlformats.org/officeDocument/2006/relationships/customXml" Target="../ink/ink534.xml"/><Relationship Id="rId568" Type="http://schemas.openxmlformats.org/officeDocument/2006/relationships/customXml" Target="../ink/ink653.xml"/><Relationship Id="rId165" Type="http://schemas.openxmlformats.org/officeDocument/2006/relationships/image" Target="../media/image909.png"/><Relationship Id="rId372" Type="http://schemas.openxmlformats.org/officeDocument/2006/relationships/customXml" Target="../ink/ink555.xml"/><Relationship Id="rId428" Type="http://schemas.openxmlformats.org/officeDocument/2006/relationships/customXml" Target="../ink/ink583.xml"/><Relationship Id="rId635" Type="http://schemas.openxmlformats.org/officeDocument/2006/relationships/image" Target="../media/image1144.png"/><Relationship Id="rId232" Type="http://schemas.openxmlformats.org/officeDocument/2006/relationships/customXml" Target="../ink/ink485.xml"/><Relationship Id="rId274" Type="http://schemas.openxmlformats.org/officeDocument/2006/relationships/customXml" Target="../ink/ink506.xml"/><Relationship Id="rId481" Type="http://schemas.openxmlformats.org/officeDocument/2006/relationships/image" Target="../media/image1067.png"/><Relationship Id="rId27" Type="http://schemas.openxmlformats.org/officeDocument/2006/relationships/image" Target="../media/image840.png"/><Relationship Id="rId69" Type="http://schemas.openxmlformats.org/officeDocument/2006/relationships/image" Target="../media/image861.png"/><Relationship Id="rId134" Type="http://schemas.openxmlformats.org/officeDocument/2006/relationships/customXml" Target="../ink/ink436.xml"/><Relationship Id="rId537" Type="http://schemas.openxmlformats.org/officeDocument/2006/relationships/image" Target="../media/image1095.png"/><Relationship Id="rId579" Type="http://schemas.openxmlformats.org/officeDocument/2006/relationships/image" Target="../media/image1116.png"/><Relationship Id="rId80" Type="http://schemas.openxmlformats.org/officeDocument/2006/relationships/customXml" Target="../ink/ink409.xml"/><Relationship Id="rId176" Type="http://schemas.openxmlformats.org/officeDocument/2006/relationships/customXml" Target="../ink/ink457.xml"/><Relationship Id="rId341" Type="http://schemas.openxmlformats.org/officeDocument/2006/relationships/image" Target="../media/image997.png"/><Relationship Id="rId383" Type="http://schemas.openxmlformats.org/officeDocument/2006/relationships/image" Target="../media/image1018.png"/><Relationship Id="rId439" Type="http://schemas.openxmlformats.org/officeDocument/2006/relationships/image" Target="../media/image1046.png"/><Relationship Id="rId590" Type="http://schemas.openxmlformats.org/officeDocument/2006/relationships/customXml" Target="../ink/ink664.xml"/><Relationship Id="rId604" Type="http://schemas.openxmlformats.org/officeDocument/2006/relationships/customXml" Target="../ink/ink671.xml"/><Relationship Id="rId646" Type="http://schemas.openxmlformats.org/officeDocument/2006/relationships/customXml" Target="../ink/ink692.xml"/><Relationship Id="rId201" Type="http://schemas.openxmlformats.org/officeDocument/2006/relationships/image" Target="../media/image927.png"/><Relationship Id="rId243" Type="http://schemas.openxmlformats.org/officeDocument/2006/relationships/image" Target="../media/image948.png"/><Relationship Id="rId285" Type="http://schemas.openxmlformats.org/officeDocument/2006/relationships/image" Target="../media/image969.png"/><Relationship Id="rId450" Type="http://schemas.openxmlformats.org/officeDocument/2006/relationships/customXml" Target="../ink/ink594.xml"/><Relationship Id="rId506" Type="http://schemas.openxmlformats.org/officeDocument/2006/relationships/customXml" Target="../ink/ink622.xml"/><Relationship Id="rId38" Type="http://schemas.openxmlformats.org/officeDocument/2006/relationships/customXml" Target="../ink/ink388.xml"/><Relationship Id="rId103" Type="http://schemas.openxmlformats.org/officeDocument/2006/relationships/image" Target="../media/image878.png"/><Relationship Id="rId310" Type="http://schemas.openxmlformats.org/officeDocument/2006/relationships/customXml" Target="../ink/ink524.xml"/><Relationship Id="rId492" Type="http://schemas.openxmlformats.org/officeDocument/2006/relationships/customXml" Target="../ink/ink615.xml"/><Relationship Id="rId548" Type="http://schemas.openxmlformats.org/officeDocument/2006/relationships/customXml" Target="../ink/ink643.xml"/><Relationship Id="rId91" Type="http://schemas.openxmlformats.org/officeDocument/2006/relationships/image" Target="../media/image872.png"/><Relationship Id="rId145" Type="http://schemas.openxmlformats.org/officeDocument/2006/relationships/image" Target="../media/image899.png"/><Relationship Id="rId187" Type="http://schemas.openxmlformats.org/officeDocument/2006/relationships/image" Target="../media/image920.png"/><Relationship Id="rId352" Type="http://schemas.openxmlformats.org/officeDocument/2006/relationships/customXml" Target="../ink/ink545.xml"/><Relationship Id="rId394" Type="http://schemas.openxmlformats.org/officeDocument/2006/relationships/customXml" Target="../ink/ink566.xml"/><Relationship Id="rId408" Type="http://schemas.openxmlformats.org/officeDocument/2006/relationships/customXml" Target="../ink/ink573.xml"/><Relationship Id="rId615" Type="http://schemas.openxmlformats.org/officeDocument/2006/relationships/image" Target="../media/image1134.png"/><Relationship Id="rId212" Type="http://schemas.openxmlformats.org/officeDocument/2006/relationships/customXml" Target="../ink/ink475.xml"/><Relationship Id="rId254" Type="http://schemas.openxmlformats.org/officeDocument/2006/relationships/customXml" Target="../ink/ink496.xml"/><Relationship Id="rId657" Type="http://schemas.openxmlformats.org/officeDocument/2006/relationships/image" Target="../media/image1155.png"/><Relationship Id="rId49" Type="http://schemas.openxmlformats.org/officeDocument/2006/relationships/image" Target="../media/image851.png"/><Relationship Id="rId114" Type="http://schemas.openxmlformats.org/officeDocument/2006/relationships/customXml" Target="../ink/ink426.xml"/><Relationship Id="rId296" Type="http://schemas.openxmlformats.org/officeDocument/2006/relationships/customXml" Target="../ink/ink517.xml"/><Relationship Id="rId461" Type="http://schemas.openxmlformats.org/officeDocument/2006/relationships/image" Target="../media/image1057.png"/><Relationship Id="rId517" Type="http://schemas.openxmlformats.org/officeDocument/2006/relationships/image" Target="../media/image1085.png"/><Relationship Id="rId559" Type="http://schemas.openxmlformats.org/officeDocument/2006/relationships/image" Target="../media/image1106.png"/><Relationship Id="rId60" Type="http://schemas.openxmlformats.org/officeDocument/2006/relationships/customXml" Target="../ink/ink399.xml"/><Relationship Id="rId156" Type="http://schemas.openxmlformats.org/officeDocument/2006/relationships/customXml" Target="../ink/ink447.xml"/><Relationship Id="rId198" Type="http://schemas.openxmlformats.org/officeDocument/2006/relationships/customXml" Target="../ink/ink468.xml"/><Relationship Id="rId321" Type="http://schemas.openxmlformats.org/officeDocument/2006/relationships/image" Target="../media/image987.png"/><Relationship Id="rId363" Type="http://schemas.openxmlformats.org/officeDocument/2006/relationships/image" Target="../media/image1008.png"/><Relationship Id="rId419" Type="http://schemas.openxmlformats.org/officeDocument/2006/relationships/image" Target="../media/image1036.png"/><Relationship Id="rId570" Type="http://schemas.openxmlformats.org/officeDocument/2006/relationships/customXml" Target="../ink/ink654.xml"/><Relationship Id="rId626" Type="http://schemas.openxmlformats.org/officeDocument/2006/relationships/customXml" Target="../ink/ink682.xml"/><Relationship Id="rId223" Type="http://schemas.openxmlformats.org/officeDocument/2006/relationships/image" Target="../media/image938.png"/><Relationship Id="rId430" Type="http://schemas.openxmlformats.org/officeDocument/2006/relationships/customXml" Target="../ink/ink584.xml"/><Relationship Id="rId18" Type="http://schemas.openxmlformats.org/officeDocument/2006/relationships/customXml" Target="../ink/ink378.xml"/><Relationship Id="rId265" Type="http://schemas.openxmlformats.org/officeDocument/2006/relationships/image" Target="../media/image959.png"/><Relationship Id="rId472" Type="http://schemas.openxmlformats.org/officeDocument/2006/relationships/customXml" Target="../ink/ink605.xml"/><Relationship Id="rId528" Type="http://schemas.openxmlformats.org/officeDocument/2006/relationships/customXml" Target="../ink/ink633.xml"/><Relationship Id="rId125" Type="http://schemas.openxmlformats.org/officeDocument/2006/relationships/image" Target="../media/image889.png"/><Relationship Id="rId167" Type="http://schemas.openxmlformats.org/officeDocument/2006/relationships/image" Target="../media/image910.png"/><Relationship Id="rId332" Type="http://schemas.openxmlformats.org/officeDocument/2006/relationships/customXml" Target="../ink/ink535.xml"/><Relationship Id="rId374" Type="http://schemas.openxmlformats.org/officeDocument/2006/relationships/customXml" Target="../ink/ink556.xml"/><Relationship Id="rId581" Type="http://schemas.openxmlformats.org/officeDocument/2006/relationships/image" Target="../media/image1117.png"/><Relationship Id="rId71" Type="http://schemas.openxmlformats.org/officeDocument/2006/relationships/image" Target="../media/image862.png"/><Relationship Id="rId234" Type="http://schemas.openxmlformats.org/officeDocument/2006/relationships/customXml" Target="../ink/ink486.xml"/><Relationship Id="rId637" Type="http://schemas.openxmlformats.org/officeDocument/2006/relationships/image" Target="../media/image1145.png"/><Relationship Id="rId2" Type="http://schemas.openxmlformats.org/officeDocument/2006/relationships/customXml" Target="../ink/ink370.xml"/><Relationship Id="rId29" Type="http://schemas.openxmlformats.org/officeDocument/2006/relationships/image" Target="../media/image841.png"/><Relationship Id="rId276" Type="http://schemas.openxmlformats.org/officeDocument/2006/relationships/customXml" Target="../ink/ink507.xml"/><Relationship Id="rId441" Type="http://schemas.openxmlformats.org/officeDocument/2006/relationships/image" Target="../media/image1047.png"/><Relationship Id="rId483" Type="http://schemas.openxmlformats.org/officeDocument/2006/relationships/image" Target="../media/image1068.png"/><Relationship Id="rId539" Type="http://schemas.openxmlformats.org/officeDocument/2006/relationships/image" Target="../media/image1096.png"/><Relationship Id="rId40" Type="http://schemas.openxmlformats.org/officeDocument/2006/relationships/customXml" Target="../ink/ink389.xml"/><Relationship Id="rId136" Type="http://schemas.openxmlformats.org/officeDocument/2006/relationships/customXml" Target="../ink/ink437.xml"/><Relationship Id="rId178" Type="http://schemas.openxmlformats.org/officeDocument/2006/relationships/customXml" Target="../ink/ink458.xml"/><Relationship Id="rId301" Type="http://schemas.openxmlformats.org/officeDocument/2006/relationships/image" Target="../media/image977.png"/><Relationship Id="rId343" Type="http://schemas.openxmlformats.org/officeDocument/2006/relationships/image" Target="../media/image998.png"/><Relationship Id="rId550" Type="http://schemas.openxmlformats.org/officeDocument/2006/relationships/customXml" Target="../ink/ink644.xml"/><Relationship Id="rId82" Type="http://schemas.openxmlformats.org/officeDocument/2006/relationships/customXml" Target="../ink/ink410.xml"/><Relationship Id="rId203" Type="http://schemas.openxmlformats.org/officeDocument/2006/relationships/image" Target="../media/image928.png"/><Relationship Id="rId385" Type="http://schemas.openxmlformats.org/officeDocument/2006/relationships/image" Target="../media/image1019.png"/><Relationship Id="rId592" Type="http://schemas.openxmlformats.org/officeDocument/2006/relationships/customXml" Target="../ink/ink665.xml"/><Relationship Id="rId606" Type="http://schemas.openxmlformats.org/officeDocument/2006/relationships/customXml" Target="../ink/ink672.xml"/><Relationship Id="rId648" Type="http://schemas.openxmlformats.org/officeDocument/2006/relationships/customXml" Target="../ink/ink693.xml"/><Relationship Id="rId245" Type="http://schemas.openxmlformats.org/officeDocument/2006/relationships/image" Target="../media/image949.png"/><Relationship Id="rId287" Type="http://schemas.openxmlformats.org/officeDocument/2006/relationships/image" Target="../media/image970.png"/><Relationship Id="rId410" Type="http://schemas.openxmlformats.org/officeDocument/2006/relationships/customXml" Target="../ink/ink574.xml"/><Relationship Id="rId452" Type="http://schemas.openxmlformats.org/officeDocument/2006/relationships/customXml" Target="../ink/ink595.xml"/><Relationship Id="rId494" Type="http://schemas.openxmlformats.org/officeDocument/2006/relationships/customXml" Target="../ink/ink616.xml"/><Relationship Id="rId508" Type="http://schemas.openxmlformats.org/officeDocument/2006/relationships/customXml" Target="../ink/ink623.xml"/><Relationship Id="rId105" Type="http://schemas.openxmlformats.org/officeDocument/2006/relationships/image" Target="../media/image879.png"/><Relationship Id="rId147" Type="http://schemas.openxmlformats.org/officeDocument/2006/relationships/image" Target="../media/image900.png"/><Relationship Id="rId312" Type="http://schemas.openxmlformats.org/officeDocument/2006/relationships/customXml" Target="../ink/ink525.xml"/><Relationship Id="rId354" Type="http://schemas.openxmlformats.org/officeDocument/2006/relationships/customXml" Target="../ink/ink546.xml"/><Relationship Id="rId51" Type="http://schemas.openxmlformats.org/officeDocument/2006/relationships/image" Target="../media/image852.png"/><Relationship Id="rId93" Type="http://schemas.openxmlformats.org/officeDocument/2006/relationships/image" Target="../media/image873.png"/><Relationship Id="rId189" Type="http://schemas.openxmlformats.org/officeDocument/2006/relationships/image" Target="../media/image921.png"/><Relationship Id="rId396" Type="http://schemas.openxmlformats.org/officeDocument/2006/relationships/customXml" Target="../ink/ink567.xml"/><Relationship Id="rId561" Type="http://schemas.openxmlformats.org/officeDocument/2006/relationships/image" Target="../media/image1107.png"/><Relationship Id="rId617" Type="http://schemas.openxmlformats.org/officeDocument/2006/relationships/image" Target="../media/image1135.png"/><Relationship Id="rId659" Type="http://schemas.openxmlformats.org/officeDocument/2006/relationships/image" Target="../media/image1156.png"/><Relationship Id="rId214" Type="http://schemas.openxmlformats.org/officeDocument/2006/relationships/customXml" Target="../ink/ink476.xml"/><Relationship Id="rId256" Type="http://schemas.openxmlformats.org/officeDocument/2006/relationships/customXml" Target="../ink/ink497.xml"/><Relationship Id="rId298" Type="http://schemas.openxmlformats.org/officeDocument/2006/relationships/customXml" Target="../ink/ink518.xml"/><Relationship Id="rId421" Type="http://schemas.openxmlformats.org/officeDocument/2006/relationships/image" Target="../media/image1037.png"/><Relationship Id="rId463" Type="http://schemas.openxmlformats.org/officeDocument/2006/relationships/image" Target="../media/image1058.png"/><Relationship Id="rId519" Type="http://schemas.openxmlformats.org/officeDocument/2006/relationships/image" Target="../media/image1086.png"/><Relationship Id="rId116" Type="http://schemas.openxmlformats.org/officeDocument/2006/relationships/customXml" Target="../ink/ink427.xml"/><Relationship Id="rId158" Type="http://schemas.openxmlformats.org/officeDocument/2006/relationships/customXml" Target="../ink/ink448.xml"/><Relationship Id="rId323" Type="http://schemas.openxmlformats.org/officeDocument/2006/relationships/image" Target="../media/image988.png"/><Relationship Id="rId530" Type="http://schemas.openxmlformats.org/officeDocument/2006/relationships/customXml" Target="../ink/ink634.xml"/><Relationship Id="rId20" Type="http://schemas.openxmlformats.org/officeDocument/2006/relationships/customXml" Target="../ink/ink379.xml"/><Relationship Id="rId62" Type="http://schemas.openxmlformats.org/officeDocument/2006/relationships/customXml" Target="../ink/ink400.xml"/><Relationship Id="rId365" Type="http://schemas.openxmlformats.org/officeDocument/2006/relationships/image" Target="../media/image1009.png"/><Relationship Id="rId572" Type="http://schemas.openxmlformats.org/officeDocument/2006/relationships/customXml" Target="../ink/ink655.xml"/><Relationship Id="rId628" Type="http://schemas.openxmlformats.org/officeDocument/2006/relationships/customXml" Target="../ink/ink683.xml"/><Relationship Id="rId225" Type="http://schemas.openxmlformats.org/officeDocument/2006/relationships/image" Target="../media/image939.png"/><Relationship Id="rId267" Type="http://schemas.openxmlformats.org/officeDocument/2006/relationships/image" Target="../media/image960.png"/><Relationship Id="rId432" Type="http://schemas.openxmlformats.org/officeDocument/2006/relationships/customXml" Target="../ink/ink585.xml"/><Relationship Id="rId474" Type="http://schemas.openxmlformats.org/officeDocument/2006/relationships/customXml" Target="../ink/ink606.xml"/><Relationship Id="rId127" Type="http://schemas.openxmlformats.org/officeDocument/2006/relationships/image" Target="../media/image890.png"/><Relationship Id="rId31" Type="http://schemas.openxmlformats.org/officeDocument/2006/relationships/image" Target="../media/image842.png"/><Relationship Id="rId73" Type="http://schemas.openxmlformats.org/officeDocument/2006/relationships/image" Target="../media/image863.png"/><Relationship Id="rId169" Type="http://schemas.openxmlformats.org/officeDocument/2006/relationships/image" Target="../media/image911.png"/><Relationship Id="rId334" Type="http://schemas.openxmlformats.org/officeDocument/2006/relationships/customXml" Target="../ink/ink536.xml"/><Relationship Id="rId376" Type="http://schemas.openxmlformats.org/officeDocument/2006/relationships/customXml" Target="../ink/ink557.xml"/><Relationship Id="rId541" Type="http://schemas.openxmlformats.org/officeDocument/2006/relationships/image" Target="../media/image1097.png"/><Relationship Id="rId583" Type="http://schemas.openxmlformats.org/officeDocument/2006/relationships/image" Target="../media/image1118.png"/><Relationship Id="rId639" Type="http://schemas.openxmlformats.org/officeDocument/2006/relationships/image" Target="../media/image1146.png"/><Relationship Id="rId4" Type="http://schemas.openxmlformats.org/officeDocument/2006/relationships/customXml" Target="../ink/ink371.xml"/><Relationship Id="rId180" Type="http://schemas.openxmlformats.org/officeDocument/2006/relationships/customXml" Target="../ink/ink459.xml"/><Relationship Id="rId236" Type="http://schemas.openxmlformats.org/officeDocument/2006/relationships/customXml" Target="../ink/ink487.xml"/><Relationship Id="rId278" Type="http://schemas.openxmlformats.org/officeDocument/2006/relationships/customXml" Target="../ink/ink508.xml"/><Relationship Id="rId401" Type="http://schemas.openxmlformats.org/officeDocument/2006/relationships/image" Target="../media/image1027.png"/><Relationship Id="rId443" Type="http://schemas.openxmlformats.org/officeDocument/2006/relationships/image" Target="../media/image1048.png"/><Relationship Id="rId650" Type="http://schemas.openxmlformats.org/officeDocument/2006/relationships/customXml" Target="../ink/ink694.xml"/><Relationship Id="rId303" Type="http://schemas.openxmlformats.org/officeDocument/2006/relationships/image" Target="../media/image978.png"/><Relationship Id="rId485" Type="http://schemas.openxmlformats.org/officeDocument/2006/relationships/image" Target="../media/image1069.png"/><Relationship Id="rId42" Type="http://schemas.openxmlformats.org/officeDocument/2006/relationships/customXml" Target="../ink/ink390.xml"/><Relationship Id="rId84" Type="http://schemas.openxmlformats.org/officeDocument/2006/relationships/customXml" Target="../ink/ink411.xml"/><Relationship Id="rId138" Type="http://schemas.openxmlformats.org/officeDocument/2006/relationships/customXml" Target="../ink/ink438.xml"/><Relationship Id="rId345" Type="http://schemas.openxmlformats.org/officeDocument/2006/relationships/image" Target="../media/image999.png"/><Relationship Id="rId387" Type="http://schemas.openxmlformats.org/officeDocument/2006/relationships/image" Target="../media/image1020.png"/><Relationship Id="rId510" Type="http://schemas.openxmlformats.org/officeDocument/2006/relationships/customXml" Target="../ink/ink624.xml"/><Relationship Id="rId552" Type="http://schemas.openxmlformats.org/officeDocument/2006/relationships/customXml" Target="../ink/ink645.xml"/><Relationship Id="rId594" Type="http://schemas.openxmlformats.org/officeDocument/2006/relationships/customXml" Target="../ink/ink666.xml"/><Relationship Id="rId608" Type="http://schemas.openxmlformats.org/officeDocument/2006/relationships/customXml" Target="../ink/ink673.xml"/><Relationship Id="rId191" Type="http://schemas.openxmlformats.org/officeDocument/2006/relationships/image" Target="../media/image922.png"/><Relationship Id="rId205" Type="http://schemas.openxmlformats.org/officeDocument/2006/relationships/image" Target="../media/image929.png"/><Relationship Id="rId247" Type="http://schemas.openxmlformats.org/officeDocument/2006/relationships/image" Target="../media/image950.png"/><Relationship Id="rId412" Type="http://schemas.openxmlformats.org/officeDocument/2006/relationships/customXml" Target="../ink/ink575.xml"/><Relationship Id="rId107" Type="http://schemas.openxmlformats.org/officeDocument/2006/relationships/image" Target="../media/image880.png"/><Relationship Id="rId289" Type="http://schemas.openxmlformats.org/officeDocument/2006/relationships/image" Target="../media/image971.png"/><Relationship Id="rId454" Type="http://schemas.openxmlformats.org/officeDocument/2006/relationships/customXml" Target="../ink/ink596.xml"/><Relationship Id="rId496" Type="http://schemas.openxmlformats.org/officeDocument/2006/relationships/customXml" Target="../ink/ink617.xml"/><Relationship Id="rId11" Type="http://schemas.openxmlformats.org/officeDocument/2006/relationships/image" Target="../media/image832.png"/><Relationship Id="rId53" Type="http://schemas.openxmlformats.org/officeDocument/2006/relationships/image" Target="../media/image853.png"/><Relationship Id="rId149" Type="http://schemas.openxmlformats.org/officeDocument/2006/relationships/image" Target="../media/image901.png"/><Relationship Id="rId314" Type="http://schemas.openxmlformats.org/officeDocument/2006/relationships/customXml" Target="../ink/ink526.xml"/><Relationship Id="rId356" Type="http://schemas.openxmlformats.org/officeDocument/2006/relationships/customXml" Target="../ink/ink547.xml"/><Relationship Id="rId398" Type="http://schemas.openxmlformats.org/officeDocument/2006/relationships/customXml" Target="../ink/ink568.xml"/><Relationship Id="rId521" Type="http://schemas.openxmlformats.org/officeDocument/2006/relationships/image" Target="../media/image1087.png"/><Relationship Id="rId563" Type="http://schemas.openxmlformats.org/officeDocument/2006/relationships/image" Target="../media/image1108.png"/><Relationship Id="rId619" Type="http://schemas.openxmlformats.org/officeDocument/2006/relationships/image" Target="../media/image1136.png"/><Relationship Id="rId95" Type="http://schemas.openxmlformats.org/officeDocument/2006/relationships/image" Target="../media/image874.png"/><Relationship Id="rId160" Type="http://schemas.openxmlformats.org/officeDocument/2006/relationships/customXml" Target="../ink/ink449.xml"/><Relationship Id="rId216" Type="http://schemas.openxmlformats.org/officeDocument/2006/relationships/customXml" Target="../ink/ink477.xml"/><Relationship Id="rId423" Type="http://schemas.openxmlformats.org/officeDocument/2006/relationships/image" Target="../media/image1038.png"/><Relationship Id="rId258" Type="http://schemas.openxmlformats.org/officeDocument/2006/relationships/customXml" Target="../ink/ink498.xml"/><Relationship Id="rId465" Type="http://schemas.openxmlformats.org/officeDocument/2006/relationships/image" Target="../media/image1059.png"/><Relationship Id="rId630" Type="http://schemas.openxmlformats.org/officeDocument/2006/relationships/customXml" Target="../ink/ink684.xml"/><Relationship Id="rId22" Type="http://schemas.openxmlformats.org/officeDocument/2006/relationships/customXml" Target="../ink/ink380.xml"/><Relationship Id="rId64" Type="http://schemas.openxmlformats.org/officeDocument/2006/relationships/customXml" Target="../ink/ink401.xml"/><Relationship Id="rId118" Type="http://schemas.openxmlformats.org/officeDocument/2006/relationships/customXml" Target="../ink/ink428.xml"/><Relationship Id="rId325" Type="http://schemas.openxmlformats.org/officeDocument/2006/relationships/image" Target="../media/image989.png"/><Relationship Id="rId367" Type="http://schemas.openxmlformats.org/officeDocument/2006/relationships/image" Target="../media/image1010.png"/><Relationship Id="rId532" Type="http://schemas.openxmlformats.org/officeDocument/2006/relationships/customXml" Target="../ink/ink635.xml"/><Relationship Id="rId574" Type="http://schemas.openxmlformats.org/officeDocument/2006/relationships/customXml" Target="../ink/ink656.xml"/><Relationship Id="rId171" Type="http://schemas.openxmlformats.org/officeDocument/2006/relationships/image" Target="../media/image912.png"/><Relationship Id="rId227" Type="http://schemas.openxmlformats.org/officeDocument/2006/relationships/image" Target="../media/image940.png"/><Relationship Id="rId269" Type="http://schemas.openxmlformats.org/officeDocument/2006/relationships/image" Target="../media/image961.png"/><Relationship Id="rId434" Type="http://schemas.openxmlformats.org/officeDocument/2006/relationships/customXml" Target="../ink/ink586.xml"/><Relationship Id="rId476" Type="http://schemas.openxmlformats.org/officeDocument/2006/relationships/customXml" Target="../ink/ink607.xml"/><Relationship Id="rId641" Type="http://schemas.openxmlformats.org/officeDocument/2006/relationships/image" Target="../media/image1147.png"/><Relationship Id="rId33" Type="http://schemas.openxmlformats.org/officeDocument/2006/relationships/image" Target="../media/image843.png"/><Relationship Id="rId129" Type="http://schemas.openxmlformats.org/officeDocument/2006/relationships/image" Target="../media/image891.png"/><Relationship Id="rId280" Type="http://schemas.openxmlformats.org/officeDocument/2006/relationships/customXml" Target="../ink/ink509.xml"/><Relationship Id="rId336" Type="http://schemas.openxmlformats.org/officeDocument/2006/relationships/customXml" Target="../ink/ink537.xml"/><Relationship Id="rId501" Type="http://schemas.openxmlformats.org/officeDocument/2006/relationships/image" Target="../media/image1077.png"/><Relationship Id="rId543" Type="http://schemas.openxmlformats.org/officeDocument/2006/relationships/image" Target="../media/image1098.png"/><Relationship Id="rId75" Type="http://schemas.openxmlformats.org/officeDocument/2006/relationships/image" Target="../media/image864.png"/><Relationship Id="rId140" Type="http://schemas.openxmlformats.org/officeDocument/2006/relationships/customXml" Target="../ink/ink439.xml"/><Relationship Id="rId182" Type="http://schemas.openxmlformats.org/officeDocument/2006/relationships/customXml" Target="../ink/ink460.xml"/><Relationship Id="rId378" Type="http://schemas.openxmlformats.org/officeDocument/2006/relationships/customXml" Target="../ink/ink558.xml"/><Relationship Id="rId403" Type="http://schemas.openxmlformats.org/officeDocument/2006/relationships/image" Target="../media/image1028.png"/><Relationship Id="rId585" Type="http://schemas.openxmlformats.org/officeDocument/2006/relationships/image" Target="../media/image1119.png"/><Relationship Id="rId6" Type="http://schemas.openxmlformats.org/officeDocument/2006/relationships/customXml" Target="../ink/ink372.xml"/><Relationship Id="rId238" Type="http://schemas.openxmlformats.org/officeDocument/2006/relationships/customXml" Target="../ink/ink488.xml"/><Relationship Id="rId445" Type="http://schemas.openxmlformats.org/officeDocument/2006/relationships/image" Target="../media/image1049.png"/><Relationship Id="rId487" Type="http://schemas.openxmlformats.org/officeDocument/2006/relationships/image" Target="../media/image1070.png"/><Relationship Id="rId610" Type="http://schemas.openxmlformats.org/officeDocument/2006/relationships/customXml" Target="../ink/ink674.xml"/><Relationship Id="rId652" Type="http://schemas.openxmlformats.org/officeDocument/2006/relationships/customXml" Target="../ink/ink695.xml"/><Relationship Id="rId291" Type="http://schemas.openxmlformats.org/officeDocument/2006/relationships/image" Target="../media/image972.png"/><Relationship Id="rId305" Type="http://schemas.openxmlformats.org/officeDocument/2006/relationships/image" Target="../media/image979.png"/><Relationship Id="rId347" Type="http://schemas.openxmlformats.org/officeDocument/2006/relationships/image" Target="../media/image1000.png"/><Relationship Id="rId512" Type="http://schemas.openxmlformats.org/officeDocument/2006/relationships/customXml" Target="../ink/ink625.xml"/><Relationship Id="rId44" Type="http://schemas.openxmlformats.org/officeDocument/2006/relationships/customXml" Target="../ink/ink391.xml"/><Relationship Id="rId86" Type="http://schemas.openxmlformats.org/officeDocument/2006/relationships/customXml" Target="../ink/ink412.xml"/><Relationship Id="rId151" Type="http://schemas.openxmlformats.org/officeDocument/2006/relationships/image" Target="../media/image902.png"/><Relationship Id="rId389" Type="http://schemas.openxmlformats.org/officeDocument/2006/relationships/image" Target="../media/image1021.png"/><Relationship Id="rId554" Type="http://schemas.openxmlformats.org/officeDocument/2006/relationships/customXml" Target="../ink/ink646.xml"/><Relationship Id="rId596" Type="http://schemas.openxmlformats.org/officeDocument/2006/relationships/customXml" Target="../ink/ink667.xml"/><Relationship Id="rId193" Type="http://schemas.openxmlformats.org/officeDocument/2006/relationships/image" Target="../media/image923.png"/><Relationship Id="rId207" Type="http://schemas.openxmlformats.org/officeDocument/2006/relationships/image" Target="../media/image930.png"/><Relationship Id="rId249" Type="http://schemas.openxmlformats.org/officeDocument/2006/relationships/image" Target="../media/image951.png"/><Relationship Id="rId414" Type="http://schemas.openxmlformats.org/officeDocument/2006/relationships/customXml" Target="../ink/ink576.xml"/><Relationship Id="rId456" Type="http://schemas.openxmlformats.org/officeDocument/2006/relationships/customXml" Target="../ink/ink597.xml"/><Relationship Id="rId498" Type="http://schemas.openxmlformats.org/officeDocument/2006/relationships/customXml" Target="../ink/ink618.xml"/><Relationship Id="rId621" Type="http://schemas.openxmlformats.org/officeDocument/2006/relationships/image" Target="../media/image1137.png"/><Relationship Id="rId13" Type="http://schemas.openxmlformats.org/officeDocument/2006/relationships/image" Target="../media/image833.png"/><Relationship Id="rId109" Type="http://schemas.openxmlformats.org/officeDocument/2006/relationships/image" Target="../media/image881.png"/><Relationship Id="rId260" Type="http://schemas.openxmlformats.org/officeDocument/2006/relationships/customXml" Target="../ink/ink499.xml"/><Relationship Id="rId316" Type="http://schemas.openxmlformats.org/officeDocument/2006/relationships/customXml" Target="../ink/ink527.xml"/><Relationship Id="rId523" Type="http://schemas.openxmlformats.org/officeDocument/2006/relationships/image" Target="../media/image1088.png"/><Relationship Id="rId55" Type="http://schemas.openxmlformats.org/officeDocument/2006/relationships/image" Target="../media/image854.png"/><Relationship Id="rId97" Type="http://schemas.openxmlformats.org/officeDocument/2006/relationships/image" Target="../media/image875.png"/><Relationship Id="rId120" Type="http://schemas.openxmlformats.org/officeDocument/2006/relationships/customXml" Target="../ink/ink429.xml"/><Relationship Id="rId358" Type="http://schemas.openxmlformats.org/officeDocument/2006/relationships/customXml" Target="../ink/ink548.xml"/><Relationship Id="rId565" Type="http://schemas.openxmlformats.org/officeDocument/2006/relationships/image" Target="../media/image1109.png"/><Relationship Id="rId162" Type="http://schemas.openxmlformats.org/officeDocument/2006/relationships/customXml" Target="../ink/ink450.xml"/><Relationship Id="rId218" Type="http://schemas.openxmlformats.org/officeDocument/2006/relationships/customXml" Target="../ink/ink478.xml"/><Relationship Id="rId425" Type="http://schemas.openxmlformats.org/officeDocument/2006/relationships/image" Target="../media/image1039.png"/><Relationship Id="rId467" Type="http://schemas.openxmlformats.org/officeDocument/2006/relationships/image" Target="../media/image1060.png"/><Relationship Id="rId632" Type="http://schemas.openxmlformats.org/officeDocument/2006/relationships/customXml" Target="../ink/ink685.xml"/><Relationship Id="rId271" Type="http://schemas.openxmlformats.org/officeDocument/2006/relationships/image" Target="../media/image962.png"/><Relationship Id="rId24" Type="http://schemas.openxmlformats.org/officeDocument/2006/relationships/customXml" Target="../ink/ink381.xml"/><Relationship Id="rId66" Type="http://schemas.openxmlformats.org/officeDocument/2006/relationships/customXml" Target="../ink/ink402.xml"/><Relationship Id="rId131" Type="http://schemas.openxmlformats.org/officeDocument/2006/relationships/image" Target="../media/image892.png"/><Relationship Id="rId327" Type="http://schemas.openxmlformats.org/officeDocument/2006/relationships/image" Target="../media/image990.png"/><Relationship Id="rId369" Type="http://schemas.openxmlformats.org/officeDocument/2006/relationships/image" Target="../media/image1011.png"/><Relationship Id="rId534" Type="http://schemas.openxmlformats.org/officeDocument/2006/relationships/customXml" Target="../ink/ink636.xml"/><Relationship Id="rId576" Type="http://schemas.openxmlformats.org/officeDocument/2006/relationships/customXml" Target="../ink/ink657.xml"/><Relationship Id="rId173" Type="http://schemas.openxmlformats.org/officeDocument/2006/relationships/image" Target="../media/image913.png"/><Relationship Id="rId229" Type="http://schemas.openxmlformats.org/officeDocument/2006/relationships/image" Target="../media/image941.png"/><Relationship Id="rId380" Type="http://schemas.openxmlformats.org/officeDocument/2006/relationships/customXml" Target="../ink/ink559.xml"/><Relationship Id="rId436" Type="http://schemas.openxmlformats.org/officeDocument/2006/relationships/customXml" Target="../ink/ink587.xml"/><Relationship Id="rId601" Type="http://schemas.openxmlformats.org/officeDocument/2006/relationships/image" Target="../media/image1127.png"/><Relationship Id="rId643" Type="http://schemas.openxmlformats.org/officeDocument/2006/relationships/image" Target="../media/image1148.png"/><Relationship Id="rId240" Type="http://schemas.openxmlformats.org/officeDocument/2006/relationships/customXml" Target="../ink/ink489.xml"/><Relationship Id="rId478" Type="http://schemas.openxmlformats.org/officeDocument/2006/relationships/customXml" Target="../ink/ink608.xml"/><Relationship Id="rId35" Type="http://schemas.openxmlformats.org/officeDocument/2006/relationships/image" Target="../media/image844.png"/><Relationship Id="rId77" Type="http://schemas.openxmlformats.org/officeDocument/2006/relationships/image" Target="../media/image865.png"/><Relationship Id="rId100" Type="http://schemas.openxmlformats.org/officeDocument/2006/relationships/customXml" Target="../ink/ink419.xml"/><Relationship Id="rId282" Type="http://schemas.openxmlformats.org/officeDocument/2006/relationships/customXml" Target="../ink/ink510.xml"/><Relationship Id="rId338" Type="http://schemas.openxmlformats.org/officeDocument/2006/relationships/customXml" Target="../ink/ink538.xml"/><Relationship Id="rId503" Type="http://schemas.openxmlformats.org/officeDocument/2006/relationships/image" Target="../media/image1078.png"/><Relationship Id="rId545" Type="http://schemas.openxmlformats.org/officeDocument/2006/relationships/image" Target="../media/image1099.png"/><Relationship Id="rId587" Type="http://schemas.openxmlformats.org/officeDocument/2006/relationships/image" Target="../media/image1120.png"/><Relationship Id="rId8" Type="http://schemas.openxmlformats.org/officeDocument/2006/relationships/customXml" Target="../ink/ink373.xml"/><Relationship Id="rId142" Type="http://schemas.openxmlformats.org/officeDocument/2006/relationships/customXml" Target="../ink/ink440.xml"/><Relationship Id="rId184" Type="http://schemas.openxmlformats.org/officeDocument/2006/relationships/customXml" Target="../ink/ink461.xml"/><Relationship Id="rId391" Type="http://schemas.openxmlformats.org/officeDocument/2006/relationships/image" Target="../media/image1022.png"/><Relationship Id="rId405" Type="http://schemas.openxmlformats.org/officeDocument/2006/relationships/image" Target="../media/image1029.png"/><Relationship Id="rId447" Type="http://schemas.openxmlformats.org/officeDocument/2006/relationships/image" Target="../media/image1050.png"/><Relationship Id="rId612" Type="http://schemas.openxmlformats.org/officeDocument/2006/relationships/customXml" Target="../ink/ink675.xml"/><Relationship Id="rId251" Type="http://schemas.openxmlformats.org/officeDocument/2006/relationships/image" Target="../media/image952.png"/><Relationship Id="rId489" Type="http://schemas.openxmlformats.org/officeDocument/2006/relationships/image" Target="../media/image1071.png"/><Relationship Id="rId654" Type="http://schemas.openxmlformats.org/officeDocument/2006/relationships/customXml" Target="../ink/ink696.xml"/><Relationship Id="rId46" Type="http://schemas.openxmlformats.org/officeDocument/2006/relationships/customXml" Target="../ink/ink392.xml"/><Relationship Id="rId293" Type="http://schemas.openxmlformats.org/officeDocument/2006/relationships/image" Target="../media/image973.png"/><Relationship Id="rId307" Type="http://schemas.openxmlformats.org/officeDocument/2006/relationships/image" Target="../media/image980.png"/><Relationship Id="rId349" Type="http://schemas.openxmlformats.org/officeDocument/2006/relationships/image" Target="../media/image1001.png"/><Relationship Id="rId514" Type="http://schemas.openxmlformats.org/officeDocument/2006/relationships/customXml" Target="../ink/ink626.xml"/><Relationship Id="rId556" Type="http://schemas.openxmlformats.org/officeDocument/2006/relationships/customXml" Target="../ink/ink647.xml"/><Relationship Id="rId88" Type="http://schemas.openxmlformats.org/officeDocument/2006/relationships/customXml" Target="../ink/ink413.xml"/><Relationship Id="rId111" Type="http://schemas.openxmlformats.org/officeDocument/2006/relationships/image" Target="../media/image882.png"/><Relationship Id="rId153" Type="http://schemas.openxmlformats.org/officeDocument/2006/relationships/image" Target="../media/image903.png"/><Relationship Id="rId195" Type="http://schemas.openxmlformats.org/officeDocument/2006/relationships/image" Target="../media/image924.png"/><Relationship Id="rId209" Type="http://schemas.openxmlformats.org/officeDocument/2006/relationships/image" Target="../media/image931.png"/><Relationship Id="rId360" Type="http://schemas.openxmlformats.org/officeDocument/2006/relationships/customXml" Target="../ink/ink549.xml"/><Relationship Id="rId416" Type="http://schemas.openxmlformats.org/officeDocument/2006/relationships/customXml" Target="../ink/ink577.xml"/><Relationship Id="rId598" Type="http://schemas.openxmlformats.org/officeDocument/2006/relationships/customXml" Target="../ink/ink668.xml"/><Relationship Id="rId220" Type="http://schemas.openxmlformats.org/officeDocument/2006/relationships/customXml" Target="../ink/ink479.xml"/><Relationship Id="rId458" Type="http://schemas.openxmlformats.org/officeDocument/2006/relationships/customXml" Target="../ink/ink598.xml"/><Relationship Id="rId623" Type="http://schemas.openxmlformats.org/officeDocument/2006/relationships/image" Target="../media/image1138.png"/><Relationship Id="rId15" Type="http://schemas.openxmlformats.org/officeDocument/2006/relationships/image" Target="../media/image834.png"/><Relationship Id="rId57" Type="http://schemas.openxmlformats.org/officeDocument/2006/relationships/image" Target="../media/image855.png"/><Relationship Id="rId262" Type="http://schemas.openxmlformats.org/officeDocument/2006/relationships/customXml" Target="../ink/ink500.xml"/><Relationship Id="rId318" Type="http://schemas.openxmlformats.org/officeDocument/2006/relationships/customXml" Target="../ink/ink528.xml"/><Relationship Id="rId525" Type="http://schemas.openxmlformats.org/officeDocument/2006/relationships/image" Target="../media/image1089.png"/><Relationship Id="rId567" Type="http://schemas.openxmlformats.org/officeDocument/2006/relationships/image" Target="../media/image1110.png"/><Relationship Id="rId99" Type="http://schemas.openxmlformats.org/officeDocument/2006/relationships/image" Target="../media/image876.png"/><Relationship Id="rId122" Type="http://schemas.openxmlformats.org/officeDocument/2006/relationships/customXml" Target="../ink/ink430.xml"/><Relationship Id="rId164" Type="http://schemas.openxmlformats.org/officeDocument/2006/relationships/customXml" Target="../ink/ink451.xml"/><Relationship Id="rId371" Type="http://schemas.openxmlformats.org/officeDocument/2006/relationships/image" Target="../media/image1012.png"/><Relationship Id="rId427" Type="http://schemas.openxmlformats.org/officeDocument/2006/relationships/image" Target="../media/image1040.png"/><Relationship Id="rId469" Type="http://schemas.openxmlformats.org/officeDocument/2006/relationships/image" Target="../media/image1061.png"/><Relationship Id="rId634" Type="http://schemas.openxmlformats.org/officeDocument/2006/relationships/customXml" Target="../ink/ink686.xml"/><Relationship Id="rId26" Type="http://schemas.openxmlformats.org/officeDocument/2006/relationships/customXml" Target="../ink/ink382.xml"/><Relationship Id="rId231" Type="http://schemas.openxmlformats.org/officeDocument/2006/relationships/image" Target="../media/image942.png"/><Relationship Id="rId273" Type="http://schemas.openxmlformats.org/officeDocument/2006/relationships/image" Target="../media/image963.png"/><Relationship Id="rId329" Type="http://schemas.openxmlformats.org/officeDocument/2006/relationships/image" Target="../media/image991.png"/><Relationship Id="rId480" Type="http://schemas.openxmlformats.org/officeDocument/2006/relationships/customXml" Target="../ink/ink609.xml"/><Relationship Id="rId536" Type="http://schemas.openxmlformats.org/officeDocument/2006/relationships/customXml" Target="../ink/ink637.xml"/><Relationship Id="rId68" Type="http://schemas.openxmlformats.org/officeDocument/2006/relationships/customXml" Target="../ink/ink403.xml"/><Relationship Id="rId133" Type="http://schemas.openxmlformats.org/officeDocument/2006/relationships/image" Target="../media/image893.png"/><Relationship Id="rId175" Type="http://schemas.openxmlformats.org/officeDocument/2006/relationships/image" Target="../media/image914.png"/><Relationship Id="rId340" Type="http://schemas.openxmlformats.org/officeDocument/2006/relationships/customXml" Target="../ink/ink539.xml"/><Relationship Id="rId578" Type="http://schemas.openxmlformats.org/officeDocument/2006/relationships/customXml" Target="../ink/ink658.xml"/><Relationship Id="rId200" Type="http://schemas.openxmlformats.org/officeDocument/2006/relationships/customXml" Target="../ink/ink469.xml"/><Relationship Id="rId382" Type="http://schemas.openxmlformats.org/officeDocument/2006/relationships/customXml" Target="../ink/ink560.xml"/><Relationship Id="rId438" Type="http://schemas.openxmlformats.org/officeDocument/2006/relationships/customXml" Target="../ink/ink588.xml"/><Relationship Id="rId603" Type="http://schemas.openxmlformats.org/officeDocument/2006/relationships/image" Target="../media/image1128.png"/><Relationship Id="rId645" Type="http://schemas.openxmlformats.org/officeDocument/2006/relationships/image" Target="../media/image1149.png"/><Relationship Id="rId242" Type="http://schemas.openxmlformats.org/officeDocument/2006/relationships/customXml" Target="../ink/ink490.xml"/><Relationship Id="rId284" Type="http://schemas.openxmlformats.org/officeDocument/2006/relationships/customXml" Target="../ink/ink511.xml"/><Relationship Id="rId491" Type="http://schemas.openxmlformats.org/officeDocument/2006/relationships/image" Target="../media/image1072.png"/><Relationship Id="rId505" Type="http://schemas.openxmlformats.org/officeDocument/2006/relationships/image" Target="../media/image1079.png"/><Relationship Id="rId37" Type="http://schemas.openxmlformats.org/officeDocument/2006/relationships/image" Target="../media/image845.png"/><Relationship Id="rId79" Type="http://schemas.openxmlformats.org/officeDocument/2006/relationships/image" Target="../media/image866.png"/><Relationship Id="rId102" Type="http://schemas.openxmlformats.org/officeDocument/2006/relationships/customXml" Target="../ink/ink420.xml"/><Relationship Id="rId144" Type="http://schemas.openxmlformats.org/officeDocument/2006/relationships/customXml" Target="../ink/ink441.xml"/><Relationship Id="rId547" Type="http://schemas.openxmlformats.org/officeDocument/2006/relationships/image" Target="../media/image1100.png"/><Relationship Id="rId589" Type="http://schemas.openxmlformats.org/officeDocument/2006/relationships/image" Target="../media/image1121.png"/><Relationship Id="rId90" Type="http://schemas.openxmlformats.org/officeDocument/2006/relationships/customXml" Target="../ink/ink414.xml"/><Relationship Id="rId186" Type="http://schemas.openxmlformats.org/officeDocument/2006/relationships/customXml" Target="../ink/ink462.xml"/><Relationship Id="rId351" Type="http://schemas.openxmlformats.org/officeDocument/2006/relationships/image" Target="../media/image1002.png"/><Relationship Id="rId393" Type="http://schemas.openxmlformats.org/officeDocument/2006/relationships/image" Target="../media/image1023.png"/><Relationship Id="rId407" Type="http://schemas.openxmlformats.org/officeDocument/2006/relationships/image" Target="../media/image1030.png"/><Relationship Id="rId449" Type="http://schemas.openxmlformats.org/officeDocument/2006/relationships/image" Target="../media/image1051.png"/><Relationship Id="rId614" Type="http://schemas.openxmlformats.org/officeDocument/2006/relationships/customXml" Target="../ink/ink676.xml"/><Relationship Id="rId656" Type="http://schemas.openxmlformats.org/officeDocument/2006/relationships/customXml" Target="../ink/ink697.xml"/><Relationship Id="rId211" Type="http://schemas.openxmlformats.org/officeDocument/2006/relationships/image" Target="../media/image932.png"/><Relationship Id="rId253" Type="http://schemas.openxmlformats.org/officeDocument/2006/relationships/image" Target="../media/image953.png"/><Relationship Id="rId295" Type="http://schemas.openxmlformats.org/officeDocument/2006/relationships/image" Target="../media/image974.png"/><Relationship Id="rId309" Type="http://schemas.openxmlformats.org/officeDocument/2006/relationships/image" Target="../media/image981.png"/><Relationship Id="rId460" Type="http://schemas.openxmlformats.org/officeDocument/2006/relationships/customXml" Target="../ink/ink599.xml"/><Relationship Id="rId516" Type="http://schemas.openxmlformats.org/officeDocument/2006/relationships/customXml" Target="../ink/ink627.xml"/><Relationship Id="rId48" Type="http://schemas.openxmlformats.org/officeDocument/2006/relationships/customXml" Target="../ink/ink393.xml"/><Relationship Id="rId113" Type="http://schemas.openxmlformats.org/officeDocument/2006/relationships/image" Target="../media/image883.png"/><Relationship Id="rId320" Type="http://schemas.openxmlformats.org/officeDocument/2006/relationships/customXml" Target="../ink/ink529.xml"/><Relationship Id="rId558" Type="http://schemas.openxmlformats.org/officeDocument/2006/relationships/customXml" Target="../ink/ink648.xml"/><Relationship Id="rId155" Type="http://schemas.openxmlformats.org/officeDocument/2006/relationships/image" Target="../media/image904.png"/><Relationship Id="rId197" Type="http://schemas.openxmlformats.org/officeDocument/2006/relationships/image" Target="../media/image925.png"/><Relationship Id="rId362" Type="http://schemas.openxmlformats.org/officeDocument/2006/relationships/customXml" Target="../ink/ink550.xml"/><Relationship Id="rId418" Type="http://schemas.openxmlformats.org/officeDocument/2006/relationships/customXml" Target="../ink/ink578.xml"/><Relationship Id="rId625" Type="http://schemas.openxmlformats.org/officeDocument/2006/relationships/image" Target="../media/image1139.png"/><Relationship Id="rId222" Type="http://schemas.openxmlformats.org/officeDocument/2006/relationships/customXml" Target="../ink/ink480.xml"/><Relationship Id="rId264" Type="http://schemas.openxmlformats.org/officeDocument/2006/relationships/customXml" Target="../ink/ink501.xml"/><Relationship Id="rId471" Type="http://schemas.openxmlformats.org/officeDocument/2006/relationships/image" Target="../media/image1062.png"/><Relationship Id="rId17" Type="http://schemas.openxmlformats.org/officeDocument/2006/relationships/image" Target="../media/image835.png"/><Relationship Id="rId59" Type="http://schemas.openxmlformats.org/officeDocument/2006/relationships/image" Target="../media/image856.png"/><Relationship Id="rId124" Type="http://schemas.openxmlformats.org/officeDocument/2006/relationships/customXml" Target="../ink/ink431.xml"/><Relationship Id="rId527" Type="http://schemas.openxmlformats.org/officeDocument/2006/relationships/image" Target="../media/image1090.png"/><Relationship Id="rId569" Type="http://schemas.openxmlformats.org/officeDocument/2006/relationships/image" Target="../media/image1111.png"/><Relationship Id="rId70" Type="http://schemas.openxmlformats.org/officeDocument/2006/relationships/customXml" Target="../ink/ink404.xml"/><Relationship Id="rId166" Type="http://schemas.openxmlformats.org/officeDocument/2006/relationships/customXml" Target="../ink/ink452.xml"/><Relationship Id="rId331" Type="http://schemas.openxmlformats.org/officeDocument/2006/relationships/image" Target="../media/image992.png"/><Relationship Id="rId373" Type="http://schemas.openxmlformats.org/officeDocument/2006/relationships/image" Target="../media/image1013.png"/><Relationship Id="rId429" Type="http://schemas.openxmlformats.org/officeDocument/2006/relationships/image" Target="../media/image1041.png"/><Relationship Id="rId580" Type="http://schemas.openxmlformats.org/officeDocument/2006/relationships/customXml" Target="../ink/ink659.xml"/><Relationship Id="rId636" Type="http://schemas.openxmlformats.org/officeDocument/2006/relationships/customXml" Target="../ink/ink687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943.png"/><Relationship Id="rId440" Type="http://schemas.openxmlformats.org/officeDocument/2006/relationships/customXml" Target="../ink/ink589.xml"/><Relationship Id="rId28" Type="http://schemas.openxmlformats.org/officeDocument/2006/relationships/customXml" Target="../ink/ink383.xml"/><Relationship Id="rId275" Type="http://schemas.openxmlformats.org/officeDocument/2006/relationships/image" Target="../media/image964.png"/><Relationship Id="rId300" Type="http://schemas.openxmlformats.org/officeDocument/2006/relationships/customXml" Target="../ink/ink519.xml"/><Relationship Id="rId482" Type="http://schemas.openxmlformats.org/officeDocument/2006/relationships/customXml" Target="../ink/ink610.xml"/><Relationship Id="rId538" Type="http://schemas.openxmlformats.org/officeDocument/2006/relationships/customXml" Target="../ink/ink638.xml"/><Relationship Id="rId81" Type="http://schemas.openxmlformats.org/officeDocument/2006/relationships/image" Target="../media/image867.png"/><Relationship Id="rId135" Type="http://schemas.openxmlformats.org/officeDocument/2006/relationships/image" Target="../media/image894.png"/><Relationship Id="rId177" Type="http://schemas.openxmlformats.org/officeDocument/2006/relationships/image" Target="../media/image915.png"/><Relationship Id="rId342" Type="http://schemas.openxmlformats.org/officeDocument/2006/relationships/customXml" Target="../ink/ink540.xml"/><Relationship Id="rId384" Type="http://schemas.openxmlformats.org/officeDocument/2006/relationships/customXml" Target="../ink/ink561.xml"/><Relationship Id="rId591" Type="http://schemas.openxmlformats.org/officeDocument/2006/relationships/image" Target="../media/image1122.png"/><Relationship Id="rId605" Type="http://schemas.openxmlformats.org/officeDocument/2006/relationships/image" Target="../media/image1129.png"/><Relationship Id="rId202" Type="http://schemas.openxmlformats.org/officeDocument/2006/relationships/customXml" Target="../ink/ink470.xml"/><Relationship Id="rId244" Type="http://schemas.openxmlformats.org/officeDocument/2006/relationships/customXml" Target="../ink/ink491.xml"/><Relationship Id="rId647" Type="http://schemas.openxmlformats.org/officeDocument/2006/relationships/image" Target="../media/image1150.png"/><Relationship Id="rId39" Type="http://schemas.openxmlformats.org/officeDocument/2006/relationships/image" Target="../media/image846.png"/><Relationship Id="rId286" Type="http://schemas.openxmlformats.org/officeDocument/2006/relationships/customXml" Target="../ink/ink512.xml"/><Relationship Id="rId451" Type="http://schemas.openxmlformats.org/officeDocument/2006/relationships/image" Target="../media/image1052.png"/><Relationship Id="rId493" Type="http://schemas.openxmlformats.org/officeDocument/2006/relationships/image" Target="../media/image1073.png"/><Relationship Id="rId507" Type="http://schemas.openxmlformats.org/officeDocument/2006/relationships/image" Target="../media/image1080.png"/><Relationship Id="rId549" Type="http://schemas.openxmlformats.org/officeDocument/2006/relationships/image" Target="../media/image1101.png"/><Relationship Id="rId50" Type="http://schemas.openxmlformats.org/officeDocument/2006/relationships/customXml" Target="../ink/ink394.xml"/><Relationship Id="rId104" Type="http://schemas.openxmlformats.org/officeDocument/2006/relationships/customXml" Target="../ink/ink421.xml"/><Relationship Id="rId146" Type="http://schemas.openxmlformats.org/officeDocument/2006/relationships/customXml" Target="../ink/ink442.xml"/><Relationship Id="rId188" Type="http://schemas.openxmlformats.org/officeDocument/2006/relationships/customXml" Target="../ink/ink463.xml"/><Relationship Id="rId311" Type="http://schemas.openxmlformats.org/officeDocument/2006/relationships/image" Target="../media/image982.png"/><Relationship Id="rId353" Type="http://schemas.openxmlformats.org/officeDocument/2006/relationships/image" Target="../media/image1003.png"/><Relationship Id="rId395" Type="http://schemas.openxmlformats.org/officeDocument/2006/relationships/image" Target="../media/image1024.png"/><Relationship Id="rId409" Type="http://schemas.openxmlformats.org/officeDocument/2006/relationships/image" Target="../media/image1031.png"/><Relationship Id="rId560" Type="http://schemas.openxmlformats.org/officeDocument/2006/relationships/customXml" Target="../ink/ink649.xml"/><Relationship Id="rId92" Type="http://schemas.openxmlformats.org/officeDocument/2006/relationships/customXml" Target="../ink/ink415.xml"/><Relationship Id="rId213" Type="http://schemas.openxmlformats.org/officeDocument/2006/relationships/image" Target="../media/image933.png"/><Relationship Id="rId420" Type="http://schemas.openxmlformats.org/officeDocument/2006/relationships/customXml" Target="../ink/ink579.xml"/><Relationship Id="rId616" Type="http://schemas.openxmlformats.org/officeDocument/2006/relationships/customXml" Target="../ink/ink677.xml"/><Relationship Id="rId658" Type="http://schemas.openxmlformats.org/officeDocument/2006/relationships/customXml" Target="../ink/ink698.xml"/><Relationship Id="rId255" Type="http://schemas.openxmlformats.org/officeDocument/2006/relationships/image" Target="../media/image954.png"/><Relationship Id="rId297" Type="http://schemas.openxmlformats.org/officeDocument/2006/relationships/image" Target="../media/image975.png"/><Relationship Id="rId462" Type="http://schemas.openxmlformats.org/officeDocument/2006/relationships/customXml" Target="../ink/ink600.xml"/><Relationship Id="rId518" Type="http://schemas.openxmlformats.org/officeDocument/2006/relationships/customXml" Target="../ink/ink628.xml"/><Relationship Id="rId115" Type="http://schemas.openxmlformats.org/officeDocument/2006/relationships/image" Target="../media/image884.png"/><Relationship Id="rId157" Type="http://schemas.openxmlformats.org/officeDocument/2006/relationships/image" Target="../media/image905.png"/><Relationship Id="rId322" Type="http://schemas.openxmlformats.org/officeDocument/2006/relationships/customXml" Target="../ink/ink530.xml"/><Relationship Id="rId364" Type="http://schemas.openxmlformats.org/officeDocument/2006/relationships/customXml" Target="../ink/ink551.xml"/><Relationship Id="rId61" Type="http://schemas.openxmlformats.org/officeDocument/2006/relationships/image" Target="../media/image857.png"/><Relationship Id="rId199" Type="http://schemas.openxmlformats.org/officeDocument/2006/relationships/image" Target="../media/image926.png"/><Relationship Id="rId571" Type="http://schemas.openxmlformats.org/officeDocument/2006/relationships/image" Target="../media/image1112.png"/><Relationship Id="rId627" Type="http://schemas.openxmlformats.org/officeDocument/2006/relationships/image" Target="../media/image1140.png"/><Relationship Id="rId19" Type="http://schemas.openxmlformats.org/officeDocument/2006/relationships/image" Target="../media/image836.png"/><Relationship Id="rId224" Type="http://schemas.openxmlformats.org/officeDocument/2006/relationships/customXml" Target="../ink/ink481.xml"/><Relationship Id="rId266" Type="http://schemas.openxmlformats.org/officeDocument/2006/relationships/customXml" Target="../ink/ink502.xml"/><Relationship Id="rId431" Type="http://schemas.openxmlformats.org/officeDocument/2006/relationships/image" Target="../media/image1042.png"/><Relationship Id="rId473" Type="http://schemas.openxmlformats.org/officeDocument/2006/relationships/image" Target="../media/image1063.png"/><Relationship Id="rId529" Type="http://schemas.openxmlformats.org/officeDocument/2006/relationships/image" Target="../media/image1091.png"/><Relationship Id="rId30" Type="http://schemas.openxmlformats.org/officeDocument/2006/relationships/customXml" Target="../ink/ink384.xml"/><Relationship Id="rId126" Type="http://schemas.openxmlformats.org/officeDocument/2006/relationships/customXml" Target="../ink/ink432.xml"/><Relationship Id="rId168" Type="http://schemas.openxmlformats.org/officeDocument/2006/relationships/customXml" Target="../ink/ink453.xml"/><Relationship Id="rId333" Type="http://schemas.openxmlformats.org/officeDocument/2006/relationships/image" Target="../media/image993.png"/><Relationship Id="rId540" Type="http://schemas.openxmlformats.org/officeDocument/2006/relationships/customXml" Target="../ink/ink639.xml"/><Relationship Id="rId72" Type="http://schemas.openxmlformats.org/officeDocument/2006/relationships/customXml" Target="../ink/ink405.xml"/><Relationship Id="rId375" Type="http://schemas.openxmlformats.org/officeDocument/2006/relationships/image" Target="../media/image1014.png"/><Relationship Id="rId582" Type="http://schemas.openxmlformats.org/officeDocument/2006/relationships/customXml" Target="../ink/ink660.xml"/><Relationship Id="rId638" Type="http://schemas.openxmlformats.org/officeDocument/2006/relationships/customXml" Target="../ink/ink688.xml"/><Relationship Id="rId3" Type="http://schemas.openxmlformats.org/officeDocument/2006/relationships/image" Target="../media/image828.png"/><Relationship Id="rId235" Type="http://schemas.openxmlformats.org/officeDocument/2006/relationships/image" Target="../media/image944.png"/><Relationship Id="rId277" Type="http://schemas.openxmlformats.org/officeDocument/2006/relationships/image" Target="../media/image965.png"/><Relationship Id="rId400" Type="http://schemas.openxmlformats.org/officeDocument/2006/relationships/customXml" Target="../ink/ink569.xml"/><Relationship Id="rId442" Type="http://schemas.openxmlformats.org/officeDocument/2006/relationships/customXml" Target="../ink/ink590.xml"/><Relationship Id="rId484" Type="http://schemas.openxmlformats.org/officeDocument/2006/relationships/customXml" Target="../ink/ink611.xml"/><Relationship Id="rId137" Type="http://schemas.openxmlformats.org/officeDocument/2006/relationships/image" Target="../media/image895.png"/><Relationship Id="rId302" Type="http://schemas.openxmlformats.org/officeDocument/2006/relationships/customXml" Target="../ink/ink520.xml"/><Relationship Id="rId344" Type="http://schemas.openxmlformats.org/officeDocument/2006/relationships/customXml" Target="../ink/ink541.xml"/><Relationship Id="rId41" Type="http://schemas.openxmlformats.org/officeDocument/2006/relationships/image" Target="../media/image847.png"/><Relationship Id="rId83" Type="http://schemas.openxmlformats.org/officeDocument/2006/relationships/image" Target="../media/image868.png"/><Relationship Id="rId179" Type="http://schemas.openxmlformats.org/officeDocument/2006/relationships/image" Target="../media/image916.png"/><Relationship Id="rId386" Type="http://schemas.openxmlformats.org/officeDocument/2006/relationships/customXml" Target="../ink/ink562.xml"/><Relationship Id="rId551" Type="http://schemas.openxmlformats.org/officeDocument/2006/relationships/image" Target="../media/image1102.png"/><Relationship Id="rId593" Type="http://schemas.openxmlformats.org/officeDocument/2006/relationships/image" Target="../media/image1123.png"/><Relationship Id="rId607" Type="http://schemas.openxmlformats.org/officeDocument/2006/relationships/image" Target="../media/image1130.png"/><Relationship Id="rId649" Type="http://schemas.openxmlformats.org/officeDocument/2006/relationships/image" Target="../media/image1151.png"/><Relationship Id="rId190" Type="http://schemas.openxmlformats.org/officeDocument/2006/relationships/customXml" Target="../ink/ink464.xml"/><Relationship Id="rId204" Type="http://schemas.openxmlformats.org/officeDocument/2006/relationships/customXml" Target="../ink/ink471.xml"/><Relationship Id="rId246" Type="http://schemas.openxmlformats.org/officeDocument/2006/relationships/customXml" Target="../ink/ink492.xml"/><Relationship Id="rId288" Type="http://schemas.openxmlformats.org/officeDocument/2006/relationships/customXml" Target="../ink/ink513.xml"/><Relationship Id="rId411" Type="http://schemas.openxmlformats.org/officeDocument/2006/relationships/image" Target="../media/image1032.png"/><Relationship Id="rId453" Type="http://schemas.openxmlformats.org/officeDocument/2006/relationships/image" Target="../media/image1053.png"/><Relationship Id="rId509" Type="http://schemas.openxmlformats.org/officeDocument/2006/relationships/image" Target="../media/image1081.png"/><Relationship Id="rId106" Type="http://schemas.openxmlformats.org/officeDocument/2006/relationships/customXml" Target="../ink/ink422.xml"/><Relationship Id="rId313" Type="http://schemas.openxmlformats.org/officeDocument/2006/relationships/image" Target="../media/image983.png"/><Relationship Id="rId495" Type="http://schemas.openxmlformats.org/officeDocument/2006/relationships/image" Target="../media/image1074.png"/><Relationship Id="rId10" Type="http://schemas.openxmlformats.org/officeDocument/2006/relationships/customXml" Target="../ink/ink374.xml"/><Relationship Id="rId52" Type="http://schemas.openxmlformats.org/officeDocument/2006/relationships/customXml" Target="../ink/ink395.xml"/><Relationship Id="rId94" Type="http://schemas.openxmlformats.org/officeDocument/2006/relationships/customXml" Target="../ink/ink416.xml"/><Relationship Id="rId148" Type="http://schemas.openxmlformats.org/officeDocument/2006/relationships/customXml" Target="../ink/ink443.xml"/><Relationship Id="rId355" Type="http://schemas.openxmlformats.org/officeDocument/2006/relationships/image" Target="../media/image1004.png"/><Relationship Id="rId397" Type="http://schemas.openxmlformats.org/officeDocument/2006/relationships/image" Target="../media/image1025.png"/><Relationship Id="rId520" Type="http://schemas.openxmlformats.org/officeDocument/2006/relationships/customXml" Target="../ink/ink629.xml"/><Relationship Id="rId562" Type="http://schemas.openxmlformats.org/officeDocument/2006/relationships/customXml" Target="../ink/ink650.xml"/><Relationship Id="rId618" Type="http://schemas.openxmlformats.org/officeDocument/2006/relationships/customXml" Target="../ink/ink678.xml"/><Relationship Id="rId215" Type="http://schemas.openxmlformats.org/officeDocument/2006/relationships/image" Target="../media/image934.png"/><Relationship Id="rId257" Type="http://schemas.openxmlformats.org/officeDocument/2006/relationships/image" Target="../media/image955.png"/><Relationship Id="rId422" Type="http://schemas.openxmlformats.org/officeDocument/2006/relationships/customXml" Target="../ink/ink580.xml"/><Relationship Id="rId464" Type="http://schemas.openxmlformats.org/officeDocument/2006/relationships/customXml" Target="../ink/ink601.xml"/><Relationship Id="rId299" Type="http://schemas.openxmlformats.org/officeDocument/2006/relationships/image" Target="../media/image976.png"/><Relationship Id="rId63" Type="http://schemas.openxmlformats.org/officeDocument/2006/relationships/image" Target="../media/image858.png"/><Relationship Id="rId159" Type="http://schemas.openxmlformats.org/officeDocument/2006/relationships/image" Target="../media/image906.png"/><Relationship Id="rId366" Type="http://schemas.openxmlformats.org/officeDocument/2006/relationships/customXml" Target="../ink/ink552.xml"/><Relationship Id="rId573" Type="http://schemas.openxmlformats.org/officeDocument/2006/relationships/image" Target="../media/image1113.png"/><Relationship Id="rId226" Type="http://schemas.openxmlformats.org/officeDocument/2006/relationships/customXml" Target="../ink/ink482.xml"/><Relationship Id="rId433" Type="http://schemas.openxmlformats.org/officeDocument/2006/relationships/image" Target="../media/image1043.png"/><Relationship Id="rId640" Type="http://schemas.openxmlformats.org/officeDocument/2006/relationships/customXml" Target="../ink/ink689.xml"/><Relationship Id="rId74" Type="http://schemas.openxmlformats.org/officeDocument/2006/relationships/customXml" Target="../ink/ink406.xml"/><Relationship Id="rId377" Type="http://schemas.openxmlformats.org/officeDocument/2006/relationships/image" Target="../media/image1015.png"/><Relationship Id="rId500" Type="http://schemas.openxmlformats.org/officeDocument/2006/relationships/customXml" Target="../ink/ink619.xml"/><Relationship Id="rId584" Type="http://schemas.openxmlformats.org/officeDocument/2006/relationships/customXml" Target="../ink/ink661.xml"/><Relationship Id="rId5" Type="http://schemas.openxmlformats.org/officeDocument/2006/relationships/image" Target="../media/image829.png"/><Relationship Id="rId237" Type="http://schemas.openxmlformats.org/officeDocument/2006/relationships/image" Target="../media/image945.png"/><Relationship Id="rId444" Type="http://schemas.openxmlformats.org/officeDocument/2006/relationships/customXml" Target="../ink/ink591.xml"/><Relationship Id="rId651" Type="http://schemas.openxmlformats.org/officeDocument/2006/relationships/image" Target="../media/image1152.png"/><Relationship Id="rId290" Type="http://schemas.openxmlformats.org/officeDocument/2006/relationships/customXml" Target="../ink/ink514.xml"/><Relationship Id="rId304" Type="http://schemas.openxmlformats.org/officeDocument/2006/relationships/customXml" Target="../ink/ink521.xml"/><Relationship Id="rId388" Type="http://schemas.openxmlformats.org/officeDocument/2006/relationships/customXml" Target="../ink/ink563.xml"/><Relationship Id="rId511" Type="http://schemas.openxmlformats.org/officeDocument/2006/relationships/image" Target="../media/image1082.png"/><Relationship Id="rId609" Type="http://schemas.openxmlformats.org/officeDocument/2006/relationships/image" Target="../media/image1131.png"/><Relationship Id="rId85" Type="http://schemas.openxmlformats.org/officeDocument/2006/relationships/image" Target="../media/image869.png"/><Relationship Id="rId150" Type="http://schemas.openxmlformats.org/officeDocument/2006/relationships/customXml" Target="../ink/ink444.xml"/><Relationship Id="rId595" Type="http://schemas.openxmlformats.org/officeDocument/2006/relationships/image" Target="../media/image1124.png"/><Relationship Id="rId248" Type="http://schemas.openxmlformats.org/officeDocument/2006/relationships/customXml" Target="../ink/ink493.xml"/><Relationship Id="rId455" Type="http://schemas.openxmlformats.org/officeDocument/2006/relationships/image" Target="../media/image1054.png"/><Relationship Id="rId12" Type="http://schemas.openxmlformats.org/officeDocument/2006/relationships/customXml" Target="../ink/ink375.xml"/><Relationship Id="rId108" Type="http://schemas.openxmlformats.org/officeDocument/2006/relationships/customXml" Target="../ink/ink423.xml"/><Relationship Id="rId315" Type="http://schemas.openxmlformats.org/officeDocument/2006/relationships/image" Target="../media/image984.png"/><Relationship Id="rId522" Type="http://schemas.openxmlformats.org/officeDocument/2006/relationships/customXml" Target="../ink/ink630.xml"/><Relationship Id="rId96" Type="http://schemas.openxmlformats.org/officeDocument/2006/relationships/customXml" Target="../ink/ink417.xml"/><Relationship Id="rId161" Type="http://schemas.openxmlformats.org/officeDocument/2006/relationships/image" Target="../media/image907.png"/><Relationship Id="rId399" Type="http://schemas.openxmlformats.org/officeDocument/2006/relationships/image" Target="../media/image1026.png"/><Relationship Id="rId259" Type="http://schemas.openxmlformats.org/officeDocument/2006/relationships/image" Target="../media/image956.png"/><Relationship Id="rId466" Type="http://schemas.openxmlformats.org/officeDocument/2006/relationships/customXml" Target="../ink/ink602.xml"/><Relationship Id="rId23" Type="http://schemas.openxmlformats.org/officeDocument/2006/relationships/image" Target="../media/image838.png"/><Relationship Id="rId119" Type="http://schemas.openxmlformats.org/officeDocument/2006/relationships/image" Target="../media/image886.png"/><Relationship Id="rId326" Type="http://schemas.openxmlformats.org/officeDocument/2006/relationships/customXml" Target="../ink/ink532.xml"/><Relationship Id="rId533" Type="http://schemas.openxmlformats.org/officeDocument/2006/relationships/image" Target="../media/image1093.png"/><Relationship Id="rId172" Type="http://schemas.openxmlformats.org/officeDocument/2006/relationships/customXml" Target="../ink/ink455.xml"/><Relationship Id="rId477" Type="http://schemas.openxmlformats.org/officeDocument/2006/relationships/image" Target="../media/image1065.png"/><Relationship Id="rId600" Type="http://schemas.openxmlformats.org/officeDocument/2006/relationships/customXml" Target="../ink/ink669.xml"/><Relationship Id="rId337" Type="http://schemas.openxmlformats.org/officeDocument/2006/relationships/image" Target="../media/image995.png"/><Relationship Id="rId34" Type="http://schemas.openxmlformats.org/officeDocument/2006/relationships/customXml" Target="../ink/ink386.xml"/><Relationship Id="rId544" Type="http://schemas.openxmlformats.org/officeDocument/2006/relationships/customXml" Target="../ink/ink641.xml"/><Relationship Id="rId183" Type="http://schemas.openxmlformats.org/officeDocument/2006/relationships/image" Target="../media/image918.png"/><Relationship Id="rId390" Type="http://schemas.openxmlformats.org/officeDocument/2006/relationships/customXml" Target="../ink/ink564.xml"/><Relationship Id="rId404" Type="http://schemas.openxmlformats.org/officeDocument/2006/relationships/customXml" Target="../ink/ink571.xml"/><Relationship Id="rId611" Type="http://schemas.openxmlformats.org/officeDocument/2006/relationships/image" Target="../media/image1132.png"/><Relationship Id="rId250" Type="http://schemas.openxmlformats.org/officeDocument/2006/relationships/customXml" Target="../ink/ink494.xml"/><Relationship Id="rId488" Type="http://schemas.openxmlformats.org/officeDocument/2006/relationships/customXml" Target="../ink/ink613.xml"/><Relationship Id="rId45" Type="http://schemas.openxmlformats.org/officeDocument/2006/relationships/image" Target="../media/image849.png"/><Relationship Id="rId110" Type="http://schemas.openxmlformats.org/officeDocument/2006/relationships/customXml" Target="../ink/ink424.xml"/><Relationship Id="rId348" Type="http://schemas.openxmlformats.org/officeDocument/2006/relationships/customXml" Target="../ink/ink543.xml"/><Relationship Id="rId555" Type="http://schemas.openxmlformats.org/officeDocument/2006/relationships/image" Target="../media/image1104.png"/><Relationship Id="rId194" Type="http://schemas.openxmlformats.org/officeDocument/2006/relationships/customXml" Target="../ink/ink466.xml"/><Relationship Id="rId208" Type="http://schemas.openxmlformats.org/officeDocument/2006/relationships/customXml" Target="../ink/ink473.xml"/><Relationship Id="rId415" Type="http://schemas.openxmlformats.org/officeDocument/2006/relationships/image" Target="../media/image1034.png"/><Relationship Id="rId622" Type="http://schemas.openxmlformats.org/officeDocument/2006/relationships/customXml" Target="../ink/ink680.xml"/><Relationship Id="rId261" Type="http://schemas.openxmlformats.org/officeDocument/2006/relationships/image" Target="../media/image957.png"/><Relationship Id="rId499" Type="http://schemas.openxmlformats.org/officeDocument/2006/relationships/image" Target="../media/image1076.png"/><Relationship Id="rId56" Type="http://schemas.openxmlformats.org/officeDocument/2006/relationships/customXml" Target="../ink/ink397.xml"/><Relationship Id="rId359" Type="http://schemas.openxmlformats.org/officeDocument/2006/relationships/image" Target="../media/image1006.png"/><Relationship Id="rId566" Type="http://schemas.openxmlformats.org/officeDocument/2006/relationships/customXml" Target="../ink/ink652.xml"/><Relationship Id="rId121" Type="http://schemas.openxmlformats.org/officeDocument/2006/relationships/image" Target="../media/image887.png"/><Relationship Id="rId219" Type="http://schemas.openxmlformats.org/officeDocument/2006/relationships/image" Target="../media/image936.png"/><Relationship Id="rId426" Type="http://schemas.openxmlformats.org/officeDocument/2006/relationships/customXml" Target="../ink/ink582.xml"/><Relationship Id="rId633" Type="http://schemas.openxmlformats.org/officeDocument/2006/relationships/image" Target="../media/image1143.png"/><Relationship Id="rId67" Type="http://schemas.openxmlformats.org/officeDocument/2006/relationships/image" Target="../media/image860.png"/><Relationship Id="rId272" Type="http://schemas.openxmlformats.org/officeDocument/2006/relationships/customXml" Target="../ink/ink505.xml"/><Relationship Id="rId577" Type="http://schemas.openxmlformats.org/officeDocument/2006/relationships/image" Target="../media/image1115.png"/><Relationship Id="rId132" Type="http://schemas.openxmlformats.org/officeDocument/2006/relationships/customXml" Target="../ink/ink435.xml"/><Relationship Id="rId437" Type="http://schemas.openxmlformats.org/officeDocument/2006/relationships/image" Target="../media/image1045.png"/><Relationship Id="rId644" Type="http://schemas.openxmlformats.org/officeDocument/2006/relationships/customXml" Target="../ink/ink691.xml"/><Relationship Id="rId283" Type="http://schemas.openxmlformats.org/officeDocument/2006/relationships/image" Target="../media/image968.png"/><Relationship Id="rId490" Type="http://schemas.openxmlformats.org/officeDocument/2006/relationships/customXml" Target="../ink/ink614.xml"/><Relationship Id="rId504" Type="http://schemas.openxmlformats.org/officeDocument/2006/relationships/customXml" Target="../ink/ink621.xml"/><Relationship Id="rId78" Type="http://schemas.openxmlformats.org/officeDocument/2006/relationships/customXml" Target="../ink/ink408.xml"/><Relationship Id="rId143" Type="http://schemas.openxmlformats.org/officeDocument/2006/relationships/image" Target="../media/image898.png"/><Relationship Id="rId350" Type="http://schemas.openxmlformats.org/officeDocument/2006/relationships/customXml" Target="../ink/ink544.xml"/><Relationship Id="rId588" Type="http://schemas.openxmlformats.org/officeDocument/2006/relationships/customXml" Target="../ink/ink663.xml"/><Relationship Id="rId9" Type="http://schemas.openxmlformats.org/officeDocument/2006/relationships/image" Target="../media/image831.png"/><Relationship Id="rId210" Type="http://schemas.openxmlformats.org/officeDocument/2006/relationships/customXml" Target="../ink/ink474.xml"/><Relationship Id="rId448" Type="http://schemas.openxmlformats.org/officeDocument/2006/relationships/customXml" Target="../ink/ink593.xml"/><Relationship Id="rId655" Type="http://schemas.openxmlformats.org/officeDocument/2006/relationships/image" Target="../media/image1154.png"/><Relationship Id="rId294" Type="http://schemas.openxmlformats.org/officeDocument/2006/relationships/customXml" Target="../ink/ink516.xml"/><Relationship Id="rId308" Type="http://schemas.openxmlformats.org/officeDocument/2006/relationships/customXml" Target="../ink/ink523.xml"/><Relationship Id="rId515" Type="http://schemas.openxmlformats.org/officeDocument/2006/relationships/image" Target="../media/image1084.png"/><Relationship Id="rId89" Type="http://schemas.openxmlformats.org/officeDocument/2006/relationships/image" Target="../media/image871.png"/><Relationship Id="rId154" Type="http://schemas.openxmlformats.org/officeDocument/2006/relationships/customXml" Target="../ink/ink446.xml"/><Relationship Id="rId361" Type="http://schemas.openxmlformats.org/officeDocument/2006/relationships/image" Target="../media/image1007.png"/><Relationship Id="rId599" Type="http://schemas.openxmlformats.org/officeDocument/2006/relationships/image" Target="../media/image1126.png"/><Relationship Id="rId459" Type="http://schemas.openxmlformats.org/officeDocument/2006/relationships/image" Target="../media/image1056.png"/><Relationship Id="rId16" Type="http://schemas.openxmlformats.org/officeDocument/2006/relationships/customXml" Target="../ink/ink377.xml"/><Relationship Id="rId221" Type="http://schemas.openxmlformats.org/officeDocument/2006/relationships/image" Target="../media/image937.png"/><Relationship Id="rId319" Type="http://schemas.openxmlformats.org/officeDocument/2006/relationships/image" Target="../media/image986.png"/><Relationship Id="rId526" Type="http://schemas.openxmlformats.org/officeDocument/2006/relationships/customXml" Target="../ink/ink632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14.png"/><Relationship Id="rId299" Type="http://schemas.openxmlformats.org/officeDocument/2006/relationships/image" Target="../media/image1305.png"/><Relationship Id="rId21" Type="http://schemas.openxmlformats.org/officeDocument/2006/relationships/image" Target="../media/image1166.png"/><Relationship Id="rId63" Type="http://schemas.openxmlformats.org/officeDocument/2006/relationships/image" Target="../media/image1187.png"/><Relationship Id="rId159" Type="http://schemas.openxmlformats.org/officeDocument/2006/relationships/image" Target="../media/image1235.png"/><Relationship Id="rId324" Type="http://schemas.openxmlformats.org/officeDocument/2006/relationships/customXml" Target="../ink/ink844.xml"/><Relationship Id="rId366" Type="http://schemas.openxmlformats.org/officeDocument/2006/relationships/customXml" Target="../ink/ink865.xml"/><Relationship Id="rId170" Type="http://schemas.openxmlformats.org/officeDocument/2006/relationships/customXml" Target="../ink/ink767.xml"/><Relationship Id="rId226" Type="http://schemas.openxmlformats.org/officeDocument/2006/relationships/customXml" Target="../ink/ink795.xml"/><Relationship Id="rId433" Type="http://schemas.openxmlformats.org/officeDocument/2006/relationships/image" Target="../media/image253.png"/><Relationship Id="rId268" Type="http://schemas.openxmlformats.org/officeDocument/2006/relationships/customXml" Target="../ink/ink816.xml"/><Relationship Id="rId32" Type="http://schemas.openxmlformats.org/officeDocument/2006/relationships/customXml" Target="../ink/ink714.xml"/><Relationship Id="rId128" Type="http://schemas.openxmlformats.org/officeDocument/2006/relationships/customXml" Target="../ink/ink746.xml"/><Relationship Id="rId335" Type="http://schemas.openxmlformats.org/officeDocument/2006/relationships/image" Target="../media/image1323.png"/><Relationship Id="rId377" Type="http://schemas.openxmlformats.org/officeDocument/2006/relationships/image" Target="../media/image1344.png"/><Relationship Id="rId5" Type="http://schemas.openxmlformats.org/officeDocument/2006/relationships/image" Target="../media/image1158.png"/><Relationship Id="rId181" Type="http://schemas.openxmlformats.org/officeDocument/2006/relationships/image" Target="../media/image1246.png"/><Relationship Id="rId237" Type="http://schemas.openxmlformats.org/officeDocument/2006/relationships/image" Target="../media/image1274.png"/><Relationship Id="rId402" Type="http://schemas.openxmlformats.org/officeDocument/2006/relationships/customXml" Target="../ink/ink883.xml"/><Relationship Id="rId279" Type="http://schemas.openxmlformats.org/officeDocument/2006/relationships/image" Target="../media/image1295.png"/><Relationship Id="rId444" Type="http://schemas.openxmlformats.org/officeDocument/2006/relationships/customXml" Target="../ink/ink904.xml"/><Relationship Id="rId43" Type="http://schemas.openxmlformats.org/officeDocument/2006/relationships/image" Target="../media/image1177.png"/><Relationship Id="rId139" Type="http://schemas.openxmlformats.org/officeDocument/2006/relationships/image" Target="../media/image1225.png"/><Relationship Id="rId290" Type="http://schemas.openxmlformats.org/officeDocument/2006/relationships/customXml" Target="../ink/ink827.xml"/><Relationship Id="rId304" Type="http://schemas.openxmlformats.org/officeDocument/2006/relationships/customXml" Target="../ink/ink834.xml"/><Relationship Id="rId346" Type="http://schemas.openxmlformats.org/officeDocument/2006/relationships/customXml" Target="../ink/ink855.xml"/><Relationship Id="rId388" Type="http://schemas.openxmlformats.org/officeDocument/2006/relationships/customXml" Target="../ink/ink876.xml"/><Relationship Id="rId150" Type="http://schemas.openxmlformats.org/officeDocument/2006/relationships/customXml" Target="../ink/ink757.xml"/><Relationship Id="rId192" Type="http://schemas.openxmlformats.org/officeDocument/2006/relationships/customXml" Target="../ink/ink778.xml"/><Relationship Id="rId206" Type="http://schemas.openxmlformats.org/officeDocument/2006/relationships/customXml" Target="../ink/ink785.xml"/><Relationship Id="rId413" Type="http://schemas.openxmlformats.org/officeDocument/2006/relationships/image" Target="../media/image243.png"/><Relationship Id="rId248" Type="http://schemas.openxmlformats.org/officeDocument/2006/relationships/customXml" Target="../ink/ink806.xml"/><Relationship Id="rId12" Type="http://schemas.openxmlformats.org/officeDocument/2006/relationships/customXml" Target="../ink/ink704.xml"/><Relationship Id="rId108" Type="http://schemas.openxmlformats.org/officeDocument/2006/relationships/customXml" Target="../ink/ink736.xml"/><Relationship Id="rId315" Type="http://schemas.openxmlformats.org/officeDocument/2006/relationships/image" Target="../media/image1313.png"/><Relationship Id="rId357" Type="http://schemas.openxmlformats.org/officeDocument/2006/relationships/image" Target="../media/image1334.png"/><Relationship Id="rId54" Type="http://schemas.openxmlformats.org/officeDocument/2006/relationships/customXml" Target="../ink/ink725.xml"/><Relationship Id="rId161" Type="http://schemas.openxmlformats.org/officeDocument/2006/relationships/image" Target="../media/image1236.png"/><Relationship Id="rId217" Type="http://schemas.openxmlformats.org/officeDocument/2006/relationships/image" Target="../media/image1264.png"/><Relationship Id="rId399" Type="http://schemas.openxmlformats.org/officeDocument/2006/relationships/image" Target="../media/image1355.png"/><Relationship Id="rId259" Type="http://schemas.openxmlformats.org/officeDocument/2006/relationships/image" Target="../media/image1285.png"/><Relationship Id="rId424" Type="http://schemas.openxmlformats.org/officeDocument/2006/relationships/customXml" Target="../ink/ink894.xml"/><Relationship Id="rId23" Type="http://schemas.openxmlformats.org/officeDocument/2006/relationships/image" Target="../media/image1167.png"/><Relationship Id="rId119" Type="http://schemas.openxmlformats.org/officeDocument/2006/relationships/image" Target="../media/image1215.png"/><Relationship Id="rId270" Type="http://schemas.openxmlformats.org/officeDocument/2006/relationships/customXml" Target="../ink/ink817.xml"/><Relationship Id="rId326" Type="http://schemas.openxmlformats.org/officeDocument/2006/relationships/customXml" Target="../ink/ink845.xml"/><Relationship Id="rId130" Type="http://schemas.openxmlformats.org/officeDocument/2006/relationships/customXml" Target="../ink/ink747.xml"/><Relationship Id="rId368" Type="http://schemas.openxmlformats.org/officeDocument/2006/relationships/customXml" Target="../ink/ink866.xml"/><Relationship Id="rId172" Type="http://schemas.openxmlformats.org/officeDocument/2006/relationships/customXml" Target="../ink/ink768.xml"/><Relationship Id="rId228" Type="http://schemas.openxmlformats.org/officeDocument/2006/relationships/customXml" Target="../ink/ink796.xml"/><Relationship Id="rId435" Type="http://schemas.openxmlformats.org/officeDocument/2006/relationships/image" Target="../media/image254.png"/><Relationship Id="rId281" Type="http://schemas.openxmlformats.org/officeDocument/2006/relationships/image" Target="../media/image1296.png"/><Relationship Id="rId337" Type="http://schemas.openxmlformats.org/officeDocument/2006/relationships/image" Target="../media/image1324.png"/><Relationship Id="rId34" Type="http://schemas.openxmlformats.org/officeDocument/2006/relationships/customXml" Target="../ink/ink715.xml"/><Relationship Id="rId141" Type="http://schemas.openxmlformats.org/officeDocument/2006/relationships/image" Target="../media/image1226.png"/><Relationship Id="rId379" Type="http://schemas.openxmlformats.org/officeDocument/2006/relationships/image" Target="../media/image1345.png"/><Relationship Id="rId7" Type="http://schemas.openxmlformats.org/officeDocument/2006/relationships/image" Target="../media/image1159.png"/><Relationship Id="rId183" Type="http://schemas.openxmlformats.org/officeDocument/2006/relationships/image" Target="../media/image1247.png"/><Relationship Id="rId239" Type="http://schemas.openxmlformats.org/officeDocument/2006/relationships/image" Target="../media/image1275.png"/><Relationship Id="rId390" Type="http://schemas.openxmlformats.org/officeDocument/2006/relationships/customXml" Target="../ink/ink877.xml"/><Relationship Id="rId404" Type="http://schemas.openxmlformats.org/officeDocument/2006/relationships/customXml" Target="../ink/ink884.xml"/><Relationship Id="rId446" Type="http://schemas.openxmlformats.org/officeDocument/2006/relationships/customXml" Target="../ink/ink905.xml"/><Relationship Id="rId250" Type="http://schemas.openxmlformats.org/officeDocument/2006/relationships/customXml" Target="../ink/ink807.xml"/><Relationship Id="rId292" Type="http://schemas.openxmlformats.org/officeDocument/2006/relationships/customXml" Target="../ink/ink828.xml"/><Relationship Id="rId306" Type="http://schemas.openxmlformats.org/officeDocument/2006/relationships/customXml" Target="../ink/ink835.xml"/><Relationship Id="rId45" Type="http://schemas.openxmlformats.org/officeDocument/2006/relationships/image" Target="../media/image1178.png"/><Relationship Id="rId110" Type="http://schemas.openxmlformats.org/officeDocument/2006/relationships/customXml" Target="../ink/ink737.xml"/><Relationship Id="rId348" Type="http://schemas.openxmlformats.org/officeDocument/2006/relationships/customXml" Target="../ink/ink856.xml"/><Relationship Id="rId152" Type="http://schemas.openxmlformats.org/officeDocument/2006/relationships/customXml" Target="../ink/ink758.xml"/><Relationship Id="rId194" Type="http://schemas.openxmlformats.org/officeDocument/2006/relationships/customXml" Target="../ink/ink779.xml"/><Relationship Id="rId208" Type="http://schemas.openxmlformats.org/officeDocument/2006/relationships/customXml" Target="../ink/ink786.xml"/><Relationship Id="rId415" Type="http://schemas.openxmlformats.org/officeDocument/2006/relationships/image" Target="../media/image244.png"/><Relationship Id="rId261" Type="http://schemas.openxmlformats.org/officeDocument/2006/relationships/image" Target="../media/image1286.png"/><Relationship Id="rId14" Type="http://schemas.openxmlformats.org/officeDocument/2006/relationships/customXml" Target="../ink/ink705.xml"/><Relationship Id="rId56" Type="http://schemas.openxmlformats.org/officeDocument/2006/relationships/customXml" Target="../ink/ink726.xml"/><Relationship Id="rId317" Type="http://schemas.openxmlformats.org/officeDocument/2006/relationships/image" Target="../media/image1314.png"/><Relationship Id="rId359" Type="http://schemas.openxmlformats.org/officeDocument/2006/relationships/image" Target="../media/image1335.png"/><Relationship Id="rId98" Type="http://schemas.openxmlformats.org/officeDocument/2006/relationships/customXml" Target="../ink/ink731.xml"/><Relationship Id="rId121" Type="http://schemas.openxmlformats.org/officeDocument/2006/relationships/image" Target="../media/image1216.png"/><Relationship Id="rId163" Type="http://schemas.openxmlformats.org/officeDocument/2006/relationships/image" Target="../media/image1237.png"/><Relationship Id="rId219" Type="http://schemas.openxmlformats.org/officeDocument/2006/relationships/image" Target="../media/image1265.png"/><Relationship Id="rId370" Type="http://schemas.openxmlformats.org/officeDocument/2006/relationships/customXml" Target="../ink/ink867.xml"/><Relationship Id="rId426" Type="http://schemas.openxmlformats.org/officeDocument/2006/relationships/customXml" Target="../ink/ink895.xml"/><Relationship Id="rId230" Type="http://schemas.openxmlformats.org/officeDocument/2006/relationships/customXml" Target="../ink/ink797.xml"/><Relationship Id="rId25" Type="http://schemas.openxmlformats.org/officeDocument/2006/relationships/image" Target="../media/image1168.png"/><Relationship Id="rId272" Type="http://schemas.openxmlformats.org/officeDocument/2006/relationships/customXml" Target="../ink/ink818.xml"/><Relationship Id="rId328" Type="http://schemas.openxmlformats.org/officeDocument/2006/relationships/customXml" Target="../ink/ink846.xml"/><Relationship Id="rId132" Type="http://schemas.openxmlformats.org/officeDocument/2006/relationships/customXml" Target="../ink/ink748.xml"/><Relationship Id="rId174" Type="http://schemas.openxmlformats.org/officeDocument/2006/relationships/customXml" Target="../ink/ink769.xml"/><Relationship Id="rId381" Type="http://schemas.openxmlformats.org/officeDocument/2006/relationships/image" Target="../media/image1346.png"/><Relationship Id="rId241" Type="http://schemas.openxmlformats.org/officeDocument/2006/relationships/image" Target="../media/image1276.png"/><Relationship Id="rId437" Type="http://schemas.openxmlformats.org/officeDocument/2006/relationships/image" Target="../media/image255.png"/><Relationship Id="rId36" Type="http://schemas.openxmlformats.org/officeDocument/2006/relationships/customXml" Target="../ink/ink716.xml"/><Relationship Id="rId283" Type="http://schemas.openxmlformats.org/officeDocument/2006/relationships/image" Target="../media/image1297.png"/><Relationship Id="rId339" Type="http://schemas.openxmlformats.org/officeDocument/2006/relationships/image" Target="../media/image1325.png"/><Relationship Id="rId101" Type="http://schemas.openxmlformats.org/officeDocument/2006/relationships/image" Target="../media/image1206.png"/><Relationship Id="rId143" Type="http://schemas.openxmlformats.org/officeDocument/2006/relationships/image" Target="../media/image1227.png"/><Relationship Id="rId185" Type="http://schemas.openxmlformats.org/officeDocument/2006/relationships/image" Target="../media/image1248.png"/><Relationship Id="rId350" Type="http://schemas.openxmlformats.org/officeDocument/2006/relationships/customXml" Target="../ink/ink857.xml"/><Relationship Id="rId406" Type="http://schemas.openxmlformats.org/officeDocument/2006/relationships/customXml" Target="../ink/ink885.xml"/><Relationship Id="rId9" Type="http://schemas.openxmlformats.org/officeDocument/2006/relationships/image" Target="../media/image1160.png"/><Relationship Id="rId210" Type="http://schemas.openxmlformats.org/officeDocument/2006/relationships/customXml" Target="../ink/ink787.xml"/><Relationship Id="rId392" Type="http://schemas.openxmlformats.org/officeDocument/2006/relationships/customXml" Target="../ink/ink878.xml"/><Relationship Id="rId252" Type="http://schemas.openxmlformats.org/officeDocument/2006/relationships/customXml" Target="../ink/ink808.xml"/><Relationship Id="rId294" Type="http://schemas.openxmlformats.org/officeDocument/2006/relationships/customXml" Target="../ink/ink829.xml"/><Relationship Id="rId308" Type="http://schemas.openxmlformats.org/officeDocument/2006/relationships/customXml" Target="../ink/ink836.xml"/><Relationship Id="rId47" Type="http://schemas.openxmlformats.org/officeDocument/2006/relationships/image" Target="../media/image1179.png"/><Relationship Id="rId112" Type="http://schemas.openxmlformats.org/officeDocument/2006/relationships/customXml" Target="../ink/ink738.xml"/><Relationship Id="rId154" Type="http://schemas.openxmlformats.org/officeDocument/2006/relationships/customXml" Target="../ink/ink759.xml"/><Relationship Id="rId361" Type="http://schemas.openxmlformats.org/officeDocument/2006/relationships/image" Target="../media/image1336.png"/><Relationship Id="rId196" Type="http://schemas.openxmlformats.org/officeDocument/2006/relationships/customXml" Target="../ink/ink780.xml"/><Relationship Id="rId417" Type="http://schemas.openxmlformats.org/officeDocument/2006/relationships/image" Target="../media/image245.png"/><Relationship Id="rId16" Type="http://schemas.openxmlformats.org/officeDocument/2006/relationships/customXml" Target="../ink/ink706.xml"/><Relationship Id="rId221" Type="http://schemas.openxmlformats.org/officeDocument/2006/relationships/image" Target="../media/image1266.png"/><Relationship Id="rId263" Type="http://schemas.openxmlformats.org/officeDocument/2006/relationships/image" Target="../media/image1287.png"/><Relationship Id="rId319" Type="http://schemas.openxmlformats.org/officeDocument/2006/relationships/image" Target="../media/image1315.png"/><Relationship Id="rId58" Type="http://schemas.openxmlformats.org/officeDocument/2006/relationships/customXml" Target="../ink/ink727.xml"/><Relationship Id="rId123" Type="http://schemas.openxmlformats.org/officeDocument/2006/relationships/image" Target="../media/image1217.png"/><Relationship Id="rId330" Type="http://schemas.openxmlformats.org/officeDocument/2006/relationships/customXml" Target="../ink/ink847.xml"/><Relationship Id="rId165" Type="http://schemas.openxmlformats.org/officeDocument/2006/relationships/image" Target="../media/image1238.png"/><Relationship Id="rId372" Type="http://schemas.openxmlformats.org/officeDocument/2006/relationships/customXml" Target="../ink/ink868.xml"/><Relationship Id="rId428" Type="http://schemas.openxmlformats.org/officeDocument/2006/relationships/customXml" Target="../ink/ink896.xml"/><Relationship Id="rId232" Type="http://schemas.openxmlformats.org/officeDocument/2006/relationships/customXml" Target="../ink/ink798.xml"/><Relationship Id="rId274" Type="http://schemas.openxmlformats.org/officeDocument/2006/relationships/customXml" Target="../ink/ink819.xml"/><Relationship Id="rId27" Type="http://schemas.openxmlformats.org/officeDocument/2006/relationships/image" Target="../media/image1169.png"/><Relationship Id="rId134" Type="http://schemas.openxmlformats.org/officeDocument/2006/relationships/customXml" Target="../ink/ink749.xml"/><Relationship Id="rId155" Type="http://schemas.openxmlformats.org/officeDocument/2006/relationships/image" Target="../media/image1233.png"/><Relationship Id="rId176" Type="http://schemas.openxmlformats.org/officeDocument/2006/relationships/customXml" Target="../ink/ink770.xml"/><Relationship Id="rId197" Type="http://schemas.openxmlformats.org/officeDocument/2006/relationships/image" Target="../media/image1254.png"/><Relationship Id="rId341" Type="http://schemas.openxmlformats.org/officeDocument/2006/relationships/image" Target="../media/image1326.png"/><Relationship Id="rId362" Type="http://schemas.openxmlformats.org/officeDocument/2006/relationships/customXml" Target="../ink/ink863.xml"/><Relationship Id="rId383" Type="http://schemas.openxmlformats.org/officeDocument/2006/relationships/image" Target="../media/image1347.png"/><Relationship Id="rId418" Type="http://schemas.openxmlformats.org/officeDocument/2006/relationships/customXml" Target="../ink/ink891.xml"/><Relationship Id="rId439" Type="http://schemas.openxmlformats.org/officeDocument/2006/relationships/image" Target="../media/image256.png"/><Relationship Id="rId201" Type="http://schemas.openxmlformats.org/officeDocument/2006/relationships/image" Target="../media/image1256.png"/><Relationship Id="rId222" Type="http://schemas.openxmlformats.org/officeDocument/2006/relationships/customXml" Target="../ink/ink793.xml"/><Relationship Id="rId243" Type="http://schemas.openxmlformats.org/officeDocument/2006/relationships/image" Target="../media/image1277.png"/><Relationship Id="rId264" Type="http://schemas.openxmlformats.org/officeDocument/2006/relationships/customXml" Target="../ink/ink814.xml"/><Relationship Id="rId285" Type="http://schemas.openxmlformats.org/officeDocument/2006/relationships/image" Target="../media/image1298.png"/><Relationship Id="rId17" Type="http://schemas.openxmlformats.org/officeDocument/2006/relationships/image" Target="../media/image1164.png"/><Relationship Id="rId38" Type="http://schemas.openxmlformats.org/officeDocument/2006/relationships/customXml" Target="../ink/ink717.xml"/><Relationship Id="rId59" Type="http://schemas.openxmlformats.org/officeDocument/2006/relationships/image" Target="../media/image1185.png"/><Relationship Id="rId103" Type="http://schemas.openxmlformats.org/officeDocument/2006/relationships/image" Target="../media/image1207.png"/><Relationship Id="rId124" Type="http://schemas.openxmlformats.org/officeDocument/2006/relationships/customXml" Target="../ink/ink744.xml"/><Relationship Id="rId310" Type="http://schemas.openxmlformats.org/officeDocument/2006/relationships/customXml" Target="../ink/ink837.xml"/><Relationship Id="rId145" Type="http://schemas.openxmlformats.org/officeDocument/2006/relationships/image" Target="../media/image1228.png"/><Relationship Id="rId166" Type="http://schemas.openxmlformats.org/officeDocument/2006/relationships/customXml" Target="../ink/ink765.xml"/><Relationship Id="rId187" Type="http://schemas.openxmlformats.org/officeDocument/2006/relationships/image" Target="../media/image1249.png"/><Relationship Id="rId331" Type="http://schemas.openxmlformats.org/officeDocument/2006/relationships/image" Target="../media/image1321.png"/><Relationship Id="rId352" Type="http://schemas.openxmlformats.org/officeDocument/2006/relationships/customXml" Target="../ink/ink858.xml"/><Relationship Id="rId373" Type="http://schemas.openxmlformats.org/officeDocument/2006/relationships/image" Target="../media/image1342.png"/><Relationship Id="rId394" Type="http://schemas.openxmlformats.org/officeDocument/2006/relationships/customXml" Target="../ink/ink879.xml"/><Relationship Id="rId408" Type="http://schemas.openxmlformats.org/officeDocument/2006/relationships/customXml" Target="../ink/ink886.xml"/><Relationship Id="rId429" Type="http://schemas.openxmlformats.org/officeDocument/2006/relationships/image" Target="../media/image25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788.xml"/><Relationship Id="rId233" Type="http://schemas.openxmlformats.org/officeDocument/2006/relationships/image" Target="../media/image1272.png"/><Relationship Id="rId254" Type="http://schemas.openxmlformats.org/officeDocument/2006/relationships/customXml" Target="../ink/ink809.xml"/><Relationship Id="rId440" Type="http://schemas.openxmlformats.org/officeDocument/2006/relationships/customXml" Target="../ink/ink902.xml"/><Relationship Id="rId28" Type="http://schemas.openxmlformats.org/officeDocument/2006/relationships/customXml" Target="../ink/ink712.xml"/><Relationship Id="rId49" Type="http://schemas.openxmlformats.org/officeDocument/2006/relationships/image" Target="../media/image1180.png"/><Relationship Id="rId114" Type="http://schemas.openxmlformats.org/officeDocument/2006/relationships/customXml" Target="../ink/ink739.xml"/><Relationship Id="rId275" Type="http://schemas.openxmlformats.org/officeDocument/2006/relationships/image" Target="../media/image1293.png"/><Relationship Id="rId296" Type="http://schemas.openxmlformats.org/officeDocument/2006/relationships/customXml" Target="../ink/ink830.xml"/><Relationship Id="rId300" Type="http://schemas.openxmlformats.org/officeDocument/2006/relationships/customXml" Target="../ink/ink832.xml"/><Relationship Id="rId60" Type="http://schemas.openxmlformats.org/officeDocument/2006/relationships/customXml" Target="../ink/ink728.xml"/><Relationship Id="rId135" Type="http://schemas.openxmlformats.org/officeDocument/2006/relationships/image" Target="../media/image1223.png"/><Relationship Id="rId156" Type="http://schemas.openxmlformats.org/officeDocument/2006/relationships/customXml" Target="../ink/ink760.xml"/><Relationship Id="rId177" Type="http://schemas.openxmlformats.org/officeDocument/2006/relationships/image" Target="../media/image1244.png"/><Relationship Id="rId198" Type="http://schemas.openxmlformats.org/officeDocument/2006/relationships/customXml" Target="../ink/ink781.xml"/><Relationship Id="rId321" Type="http://schemas.openxmlformats.org/officeDocument/2006/relationships/image" Target="../media/image1316.png"/><Relationship Id="rId342" Type="http://schemas.openxmlformats.org/officeDocument/2006/relationships/customXml" Target="../ink/ink853.xml"/><Relationship Id="rId363" Type="http://schemas.openxmlformats.org/officeDocument/2006/relationships/image" Target="../media/image1337.png"/><Relationship Id="rId384" Type="http://schemas.openxmlformats.org/officeDocument/2006/relationships/customXml" Target="../ink/ink874.xml"/><Relationship Id="rId419" Type="http://schemas.openxmlformats.org/officeDocument/2006/relationships/image" Target="../media/image246.png"/><Relationship Id="rId202" Type="http://schemas.openxmlformats.org/officeDocument/2006/relationships/customXml" Target="../ink/ink783.xml"/><Relationship Id="rId223" Type="http://schemas.openxmlformats.org/officeDocument/2006/relationships/image" Target="../media/image1267.png"/><Relationship Id="rId244" Type="http://schemas.openxmlformats.org/officeDocument/2006/relationships/customXml" Target="../ink/ink804.xml"/><Relationship Id="rId430" Type="http://schemas.openxmlformats.org/officeDocument/2006/relationships/customXml" Target="../ink/ink897.xml"/><Relationship Id="rId18" Type="http://schemas.openxmlformats.org/officeDocument/2006/relationships/customXml" Target="../ink/ink707.xml"/><Relationship Id="rId39" Type="http://schemas.openxmlformats.org/officeDocument/2006/relationships/image" Target="../media/image1175.png"/><Relationship Id="rId265" Type="http://schemas.openxmlformats.org/officeDocument/2006/relationships/image" Target="../media/image1288.png"/><Relationship Id="rId286" Type="http://schemas.openxmlformats.org/officeDocument/2006/relationships/customXml" Target="../ink/ink825.xml"/><Relationship Id="rId50" Type="http://schemas.openxmlformats.org/officeDocument/2006/relationships/customXml" Target="../ink/ink723.xml"/><Relationship Id="rId104" Type="http://schemas.openxmlformats.org/officeDocument/2006/relationships/customXml" Target="../ink/ink734.xml"/><Relationship Id="rId125" Type="http://schemas.openxmlformats.org/officeDocument/2006/relationships/image" Target="../media/image1218.png"/><Relationship Id="rId146" Type="http://schemas.openxmlformats.org/officeDocument/2006/relationships/customXml" Target="../ink/ink755.xml"/><Relationship Id="rId167" Type="http://schemas.openxmlformats.org/officeDocument/2006/relationships/image" Target="../media/image1239.png"/><Relationship Id="rId188" Type="http://schemas.openxmlformats.org/officeDocument/2006/relationships/customXml" Target="../ink/ink776.xml"/><Relationship Id="rId311" Type="http://schemas.openxmlformats.org/officeDocument/2006/relationships/image" Target="../media/image1311.png"/><Relationship Id="rId332" Type="http://schemas.openxmlformats.org/officeDocument/2006/relationships/customXml" Target="../ink/ink848.xml"/><Relationship Id="rId353" Type="http://schemas.openxmlformats.org/officeDocument/2006/relationships/image" Target="../media/image1332.png"/><Relationship Id="rId374" Type="http://schemas.openxmlformats.org/officeDocument/2006/relationships/customXml" Target="../ink/ink869.xml"/><Relationship Id="rId395" Type="http://schemas.openxmlformats.org/officeDocument/2006/relationships/image" Target="../media/image1353.png"/><Relationship Id="rId409" Type="http://schemas.openxmlformats.org/officeDocument/2006/relationships/image" Target="../media/image240.png"/><Relationship Id="rId213" Type="http://schemas.openxmlformats.org/officeDocument/2006/relationships/image" Target="../media/image1262.png"/><Relationship Id="rId234" Type="http://schemas.openxmlformats.org/officeDocument/2006/relationships/customXml" Target="../ink/ink799.xml"/><Relationship Id="rId420" Type="http://schemas.openxmlformats.org/officeDocument/2006/relationships/customXml" Target="../ink/ink892.xml"/><Relationship Id="rId2" Type="http://schemas.openxmlformats.org/officeDocument/2006/relationships/customXml" Target="../ink/ink699.xml"/><Relationship Id="rId29" Type="http://schemas.openxmlformats.org/officeDocument/2006/relationships/image" Target="../media/image1170.png"/><Relationship Id="rId255" Type="http://schemas.openxmlformats.org/officeDocument/2006/relationships/image" Target="../media/image1283.png"/><Relationship Id="rId276" Type="http://schemas.openxmlformats.org/officeDocument/2006/relationships/customXml" Target="../ink/ink820.xml"/><Relationship Id="rId297" Type="http://schemas.openxmlformats.org/officeDocument/2006/relationships/image" Target="../media/image1304.png"/><Relationship Id="rId441" Type="http://schemas.openxmlformats.org/officeDocument/2006/relationships/image" Target="../media/image257.png"/><Relationship Id="rId40" Type="http://schemas.openxmlformats.org/officeDocument/2006/relationships/customXml" Target="../ink/ink718.xml"/><Relationship Id="rId115" Type="http://schemas.openxmlformats.org/officeDocument/2006/relationships/image" Target="../media/image1213.png"/><Relationship Id="rId136" Type="http://schemas.openxmlformats.org/officeDocument/2006/relationships/customXml" Target="../ink/ink750.xml"/><Relationship Id="rId157" Type="http://schemas.openxmlformats.org/officeDocument/2006/relationships/image" Target="../media/image1234.png"/><Relationship Id="rId178" Type="http://schemas.openxmlformats.org/officeDocument/2006/relationships/customXml" Target="../ink/ink771.xml"/><Relationship Id="rId301" Type="http://schemas.openxmlformats.org/officeDocument/2006/relationships/image" Target="../media/image1306.png"/><Relationship Id="rId322" Type="http://schemas.openxmlformats.org/officeDocument/2006/relationships/customXml" Target="../ink/ink843.xml"/><Relationship Id="rId343" Type="http://schemas.openxmlformats.org/officeDocument/2006/relationships/image" Target="../media/image1327.png"/><Relationship Id="rId364" Type="http://schemas.openxmlformats.org/officeDocument/2006/relationships/customXml" Target="../ink/ink864.xml"/><Relationship Id="rId61" Type="http://schemas.openxmlformats.org/officeDocument/2006/relationships/image" Target="../media/image1186.png"/><Relationship Id="rId199" Type="http://schemas.openxmlformats.org/officeDocument/2006/relationships/image" Target="../media/image1255.png"/><Relationship Id="rId203" Type="http://schemas.openxmlformats.org/officeDocument/2006/relationships/image" Target="../media/image1257.png"/><Relationship Id="rId385" Type="http://schemas.openxmlformats.org/officeDocument/2006/relationships/image" Target="../media/image1348.png"/><Relationship Id="rId19" Type="http://schemas.openxmlformats.org/officeDocument/2006/relationships/image" Target="../media/image1165.png"/><Relationship Id="rId224" Type="http://schemas.openxmlformats.org/officeDocument/2006/relationships/customXml" Target="../ink/ink794.xml"/><Relationship Id="rId245" Type="http://schemas.openxmlformats.org/officeDocument/2006/relationships/image" Target="../media/image1278.png"/><Relationship Id="rId266" Type="http://schemas.openxmlformats.org/officeDocument/2006/relationships/customXml" Target="../ink/ink815.xml"/><Relationship Id="rId287" Type="http://schemas.openxmlformats.org/officeDocument/2006/relationships/image" Target="../media/image1299.png"/><Relationship Id="rId410" Type="http://schemas.openxmlformats.org/officeDocument/2006/relationships/customXml" Target="../ink/ink887.xml"/><Relationship Id="rId431" Type="http://schemas.openxmlformats.org/officeDocument/2006/relationships/image" Target="../media/image252.png"/><Relationship Id="rId30" Type="http://schemas.openxmlformats.org/officeDocument/2006/relationships/customXml" Target="../ink/ink713.xml"/><Relationship Id="rId105" Type="http://schemas.openxmlformats.org/officeDocument/2006/relationships/image" Target="../media/image1208.png"/><Relationship Id="rId126" Type="http://schemas.openxmlformats.org/officeDocument/2006/relationships/customXml" Target="../ink/ink745.xml"/><Relationship Id="rId147" Type="http://schemas.openxmlformats.org/officeDocument/2006/relationships/image" Target="../media/image1229.png"/><Relationship Id="rId168" Type="http://schemas.openxmlformats.org/officeDocument/2006/relationships/customXml" Target="../ink/ink766.xml"/><Relationship Id="rId312" Type="http://schemas.openxmlformats.org/officeDocument/2006/relationships/customXml" Target="../ink/ink838.xml"/><Relationship Id="rId333" Type="http://schemas.openxmlformats.org/officeDocument/2006/relationships/image" Target="../media/image1322.png"/><Relationship Id="rId354" Type="http://schemas.openxmlformats.org/officeDocument/2006/relationships/customXml" Target="../ink/ink859.xml"/><Relationship Id="rId51" Type="http://schemas.openxmlformats.org/officeDocument/2006/relationships/image" Target="../media/image1181.png"/><Relationship Id="rId189" Type="http://schemas.openxmlformats.org/officeDocument/2006/relationships/image" Target="../media/image1250.png"/><Relationship Id="rId375" Type="http://schemas.openxmlformats.org/officeDocument/2006/relationships/image" Target="../media/image1343.png"/><Relationship Id="rId396" Type="http://schemas.openxmlformats.org/officeDocument/2006/relationships/customXml" Target="../ink/ink880.xml"/><Relationship Id="rId3" Type="http://schemas.openxmlformats.org/officeDocument/2006/relationships/image" Target="../media/image1157.png"/><Relationship Id="rId214" Type="http://schemas.openxmlformats.org/officeDocument/2006/relationships/customXml" Target="../ink/ink789.xml"/><Relationship Id="rId235" Type="http://schemas.openxmlformats.org/officeDocument/2006/relationships/image" Target="../media/image1273.png"/><Relationship Id="rId256" Type="http://schemas.openxmlformats.org/officeDocument/2006/relationships/customXml" Target="../ink/ink810.xml"/><Relationship Id="rId277" Type="http://schemas.openxmlformats.org/officeDocument/2006/relationships/image" Target="../media/image1294.png"/><Relationship Id="rId298" Type="http://schemas.openxmlformats.org/officeDocument/2006/relationships/customXml" Target="../ink/ink831.xml"/><Relationship Id="rId400" Type="http://schemas.openxmlformats.org/officeDocument/2006/relationships/customXml" Target="../ink/ink882.xml"/><Relationship Id="rId421" Type="http://schemas.openxmlformats.org/officeDocument/2006/relationships/image" Target="../media/image247.png"/><Relationship Id="rId442" Type="http://schemas.openxmlformats.org/officeDocument/2006/relationships/customXml" Target="../ink/ink903.xml"/><Relationship Id="rId116" Type="http://schemas.openxmlformats.org/officeDocument/2006/relationships/customXml" Target="../ink/ink740.xml"/><Relationship Id="rId137" Type="http://schemas.openxmlformats.org/officeDocument/2006/relationships/image" Target="../media/image1224.png"/><Relationship Id="rId158" Type="http://schemas.openxmlformats.org/officeDocument/2006/relationships/customXml" Target="../ink/ink761.xml"/><Relationship Id="rId302" Type="http://schemas.openxmlformats.org/officeDocument/2006/relationships/customXml" Target="../ink/ink833.xml"/><Relationship Id="rId323" Type="http://schemas.openxmlformats.org/officeDocument/2006/relationships/image" Target="../media/image1317.png"/><Relationship Id="rId344" Type="http://schemas.openxmlformats.org/officeDocument/2006/relationships/customXml" Target="../ink/ink854.xml"/><Relationship Id="rId20" Type="http://schemas.openxmlformats.org/officeDocument/2006/relationships/customXml" Target="../ink/ink708.xml"/><Relationship Id="rId41" Type="http://schemas.openxmlformats.org/officeDocument/2006/relationships/image" Target="../media/image1176.png"/><Relationship Id="rId62" Type="http://schemas.openxmlformats.org/officeDocument/2006/relationships/customXml" Target="../ink/ink729.xml"/><Relationship Id="rId179" Type="http://schemas.openxmlformats.org/officeDocument/2006/relationships/image" Target="../media/image1245.png"/><Relationship Id="rId365" Type="http://schemas.openxmlformats.org/officeDocument/2006/relationships/image" Target="../media/image1338.png"/><Relationship Id="rId386" Type="http://schemas.openxmlformats.org/officeDocument/2006/relationships/customXml" Target="../ink/ink875.xml"/><Relationship Id="rId190" Type="http://schemas.openxmlformats.org/officeDocument/2006/relationships/customXml" Target="../ink/ink777.xml"/><Relationship Id="rId204" Type="http://schemas.openxmlformats.org/officeDocument/2006/relationships/customXml" Target="../ink/ink784.xml"/><Relationship Id="rId225" Type="http://schemas.openxmlformats.org/officeDocument/2006/relationships/image" Target="../media/image1268.png"/><Relationship Id="rId246" Type="http://schemas.openxmlformats.org/officeDocument/2006/relationships/customXml" Target="../ink/ink805.xml"/><Relationship Id="rId267" Type="http://schemas.openxmlformats.org/officeDocument/2006/relationships/image" Target="../media/image1289.png"/><Relationship Id="rId288" Type="http://schemas.openxmlformats.org/officeDocument/2006/relationships/customXml" Target="../ink/ink826.xml"/><Relationship Id="rId411" Type="http://schemas.openxmlformats.org/officeDocument/2006/relationships/image" Target="../media/image242.png"/><Relationship Id="rId432" Type="http://schemas.openxmlformats.org/officeDocument/2006/relationships/customXml" Target="../ink/ink898.xml"/><Relationship Id="rId106" Type="http://schemas.openxmlformats.org/officeDocument/2006/relationships/customXml" Target="../ink/ink735.xml"/><Relationship Id="rId127" Type="http://schemas.openxmlformats.org/officeDocument/2006/relationships/image" Target="../media/image1219.png"/><Relationship Id="rId313" Type="http://schemas.openxmlformats.org/officeDocument/2006/relationships/image" Target="../media/image1312.png"/><Relationship Id="rId10" Type="http://schemas.openxmlformats.org/officeDocument/2006/relationships/customXml" Target="../ink/ink703.xml"/><Relationship Id="rId31" Type="http://schemas.openxmlformats.org/officeDocument/2006/relationships/image" Target="../media/image1171.png"/><Relationship Id="rId52" Type="http://schemas.openxmlformats.org/officeDocument/2006/relationships/customXml" Target="../ink/ink724.xml"/><Relationship Id="rId148" Type="http://schemas.openxmlformats.org/officeDocument/2006/relationships/customXml" Target="../ink/ink756.xml"/><Relationship Id="rId169" Type="http://schemas.openxmlformats.org/officeDocument/2006/relationships/image" Target="../media/image1240.png"/><Relationship Id="rId334" Type="http://schemas.openxmlformats.org/officeDocument/2006/relationships/customXml" Target="../ink/ink849.xml"/><Relationship Id="rId355" Type="http://schemas.openxmlformats.org/officeDocument/2006/relationships/image" Target="../media/image1333.png"/><Relationship Id="rId376" Type="http://schemas.openxmlformats.org/officeDocument/2006/relationships/customXml" Target="../ink/ink870.xml"/><Relationship Id="rId397" Type="http://schemas.openxmlformats.org/officeDocument/2006/relationships/image" Target="../media/image1354.png"/><Relationship Id="rId4" Type="http://schemas.openxmlformats.org/officeDocument/2006/relationships/customXml" Target="../ink/ink700.xml"/><Relationship Id="rId180" Type="http://schemas.openxmlformats.org/officeDocument/2006/relationships/customXml" Target="../ink/ink772.xml"/><Relationship Id="rId215" Type="http://schemas.openxmlformats.org/officeDocument/2006/relationships/image" Target="../media/image1263.png"/><Relationship Id="rId236" Type="http://schemas.openxmlformats.org/officeDocument/2006/relationships/customXml" Target="../ink/ink800.xml"/><Relationship Id="rId257" Type="http://schemas.openxmlformats.org/officeDocument/2006/relationships/image" Target="../media/image1284.png"/><Relationship Id="rId278" Type="http://schemas.openxmlformats.org/officeDocument/2006/relationships/customXml" Target="../ink/ink821.xml"/><Relationship Id="rId401" Type="http://schemas.openxmlformats.org/officeDocument/2006/relationships/image" Target="../media/image1356.png"/><Relationship Id="rId422" Type="http://schemas.openxmlformats.org/officeDocument/2006/relationships/customXml" Target="../ink/ink893.xml"/><Relationship Id="rId443" Type="http://schemas.openxmlformats.org/officeDocument/2006/relationships/image" Target="../media/image258.png"/><Relationship Id="rId303" Type="http://schemas.openxmlformats.org/officeDocument/2006/relationships/image" Target="../media/image1307.png"/><Relationship Id="rId42" Type="http://schemas.openxmlformats.org/officeDocument/2006/relationships/customXml" Target="../ink/ink719.xml"/><Relationship Id="rId138" Type="http://schemas.openxmlformats.org/officeDocument/2006/relationships/customXml" Target="../ink/ink751.xml"/><Relationship Id="rId345" Type="http://schemas.openxmlformats.org/officeDocument/2006/relationships/image" Target="../media/image1328.png"/><Relationship Id="rId387" Type="http://schemas.openxmlformats.org/officeDocument/2006/relationships/image" Target="../media/image1349.png"/><Relationship Id="rId191" Type="http://schemas.openxmlformats.org/officeDocument/2006/relationships/image" Target="../media/image1251.png"/><Relationship Id="rId205" Type="http://schemas.openxmlformats.org/officeDocument/2006/relationships/image" Target="../media/image1258.png"/><Relationship Id="rId247" Type="http://schemas.openxmlformats.org/officeDocument/2006/relationships/image" Target="../media/image1279.png"/><Relationship Id="rId412" Type="http://schemas.openxmlformats.org/officeDocument/2006/relationships/customXml" Target="../ink/ink888.xml"/><Relationship Id="rId107" Type="http://schemas.openxmlformats.org/officeDocument/2006/relationships/image" Target="../media/image1209.png"/><Relationship Id="rId289" Type="http://schemas.openxmlformats.org/officeDocument/2006/relationships/image" Target="../media/image1300.png"/><Relationship Id="rId11" Type="http://schemas.openxmlformats.org/officeDocument/2006/relationships/image" Target="../media/image1161.png"/><Relationship Id="rId53" Type="http://schemas.openxmlformats.org/officeDocument/2006/relationships/image" Target="../media/image1182.png"/><Relationship Id="rId149" Type="http://schemas.openxmlformats.org/officeDocument/2006/relationships/image" Target="../media/image1230.png"/><Relationship Id="rId314" Type="http://schemas.openxmlformats.org/officeDocument/2006/relationships/customXml" Target="../ink/ink839.xml"/><Relationship Id="rId356" Type="http://schemas.openxmlformats.org/officeDocument/2006/relationships/customXml" Target="../ink/ink860.xml"/><Relationship Id="rId398" Type="http://schemas.openxmlformats.org/officeDocument/2006/relationships/customXml" Target="../ink/ink881.xml"/><Relationship Id="rId160" Type="http://schemas.openxmlformats.org/officeDocument/2006/relationships/customXml" Target="../ink/ink762.xml"/><Relationship Id="rId216" Type="http://schemas.openxmlformats.org/officeDocument/2006/relationships/customXml" Target="../ink/ink790.xml"/><Relationship Id="rId423" Type="http://schemas.openxmlformats.org/officeDocument/2006/relationships/image" Target="../media/image248.png"/><Relationship Id="rId258" Type="http://schemas.openxmlformats.org/officeDocument/2006/relationships/customXml" Target="../ink/ink811.xml"/><Relationship Id="rId22" Type="http://schemas.openxmlformats.org/officeDocument/2006/relationships/customXml" Target="../ink/ink709.xml"/><Relationship Id="rId64" Type="http://schemas.openxmlformats.org/officeDocument/2006/relationships/customXml" Target="../ink/ink730.xml"/><Relationship Id="rId118" Type="http://schemas.openxmlformats.org/officeDocument/2006/relationships/customXml" Target="../ink/ink741.xml"/><Relationship Id="rId325" Type="http://schemas.openxmlformats.org/officeDocument/2006/relationships/image" Target="../media/image1318.png"/><Relationship Id="rId367" Type="http://schemas.openxmlformats.org/officeDocument/2006/relationships/image" Target="../media/image1339.png"/><Relationship Id="rId171" Type="http://schemas.openxmlformats.org/officeDocument/2006/relationships/image" Target="../media/image1241.png"/><Relationship Id="rId227" Type="http://schemas.openxmlformats.org/officeDocument/2006/relationships/image" Target="../media/image1269.png"/><Relationship Id="rId269" Type="http://schemas.openxmlformats.org/officeDocument/2006/relationships/image" Target="../media/image1290.png"/><Relationship Id="rId434" Type="http://schemas.openxmlformats.org/officeDocument/2006/relationships/customXml" Target="../ink/ink899.xml"/><Relationship Id="rId33" Type="http://schemas.openxmlformats.org/officeDocument/2006/relationships/image" Target="../media/image1172.png"/><Relationship Id="rId129" Type="http://schemas.openxmlformats.org/officeDocument/2006/relationships/image" Target="../media/image1220.png"/><Relationship Id="rId280" Type="http://schemas.openxmlformats.org/officeDocument/2006/relationships/customXml" Target="../ink/ink822.xml"/><Relationship Id="rId336" Type="http://schemas.openxmlformats.org/officeDocument/2006/relationships/customXml" Target="../ink/ink850.xml"/><Relationship Id="rId140" Type="http://schemas.openxmlformats.org/officeDocument/2006/relationships/customXml" Target="../ink/ink752.xml"/><Relationship Id="rId182" Type="http://schemas.openxmlformats.org/officeDocument/2006/relationships/customXml" Target="../ink/ink773.xml"/><Relationship Id="rId378" Type="http://schemas.openxmlformats.org/officeDocument/2006/relationships/customXml" Target="../ink/ink871.xml"/><Relationship Id="rId403" Type="http://schemas.openxmlformats.org/officeDocument/2006/relationships/image" Target="../media/image237.png"/><Relationship Id="rId6" Type="http://schemas.openxmlformats.org/officeDocument/2006/relationships/customXml" Target="../ink/ink701.xml"/><Relationship Id="rId238" Type="http://schemas.openxmlformats.org/officeDocument/2006/relationships/customXml" Target="../ink/ink801.xml"/><Relationship Id="rId445" Type="http://schemas.openxmlformats.org/officeDocument/2006/relationships/image" Target="../media/image259.png"/><Relationship Id="rId291" Type="http://schemas.openxmlformats.org/officeDocument/2006/relationships/image" Target="../media/image1301.png"/><Relationship Id="rId305" Type="http://schemas.openxmlformats.org/officeDocument/2006/relationships/image" Target="../media/image1308.png"/><Relationship Id="rId347" Type="http://schemas.openxmlformats.org/officeDocument/2006/relationships/image" Target="../media/image1329.png"/><Relationship Id="rId44" Type="http://schemas.openxmlformats.org/officeDocument/2006/relationships/customXml" Target="../ink/ink720.xml"/><Relationship Id="rId151" Type="http://schemas.openxmlformats.org/officeDocument/2006/relationships/image" Target="../media/image1231.png"/><Relationship Id="rId389" Type="http://schemas.openxmlformats.org/officeDocument/2006/relationships/image" Target="../media/image1350.png"/><Relationship Id="rId193" Type="http://schemas.openxmlformats.org/officeDocument/2006/relationships/image" Target="../media/image1252.png"/><Relationship Id="rId207" Type="http://schemas.openxmlformats.org/officeDocument/2006/relationships/image" Target="../media/image1259.png"/><Relationship Id="rId249" Type="http://schemas.openxmlformats.org/officeDocument/2006/relationships/image" Target="../media/image1280.png"/><Relationship Id="rId414" Type="http://schemas.openxmlformats.org/officeDocument/2006/relationships/customXml" Target="../ink/ink889.xml"/><Relationship Id="rId13" Type="http://schemas.openxmlformats.org/officeDocument/2006/relationships/image" Target="../media/image1162.png"/><Relationship Id="rId109" Type="http://schemas.openxmlformats.org/officeDocument/2006/relationships/image" Target="../media/image1210.png"/><Relationship Id="rId260" Type="http://schemas.openxmlformats.org/officeDocument/2006/relationships/customXml" Target="../ink/ink812.xml"/><Relationship Id="rId316" Type="http://schemas.openxmlformats.org/officeDocument/2006/relationships/customXml" Target="../ink/ink840.xml"/><Relationship Id="rId55" Type="http://schemas.openxmlformats.org/officeDocument/2006/relationships/image" Target="../media/image1183.png"/><Relationship Id="rId97" Type="http://schemas.openxmlformats.org/officeDocument/2006/relationships/image" Target="../media/image1204.png"/><Relationship Id="rId120" Type="http://schemas.openxmlformats.org/officeDocument/2006/relationships/customXml" Target="../ink/ink742.xml"/><Relationship Id="rId358" Type="http://schemas.openxmlformats.org/officeDocument/2006/relationships/customXml" Target="../ink/ink861.xml"/><Relationship Id="rId162" Type="http://schemas.openxmlformats.org/officeDocument/2006/relationships/customXml" Target="../ink/ink763.xml"/><Relationship Id="rId218" Type="http://schemas.openxmlformats.org/officeDocument/2006/relationships/customXml" Target="../ink/ink791.xml"/><Relationship Id="rId425" Type="http://schemas.openxmlformats.org/officeDocument/2006/relationships/image" Target="../media/image249.png"/><Relationship Id="rId271" Type="http://schemas.openxmlformats.org/officeDocument/2006/relationships/image" Target="../media/image1291.png"/><Relationship Id="rId24" Type="http://schemas.openxmlformats.org/officeDocument/2006/relationships/customXml" Target="../ink/ink710.xml"/><Relationship Id="rId131" Type="http://schemas.openxmlformats.org/officeDocument/2006/relationships/image" Target="../media/image1221.png"/><Relationship Id="rId327" Type="http://schemas.openxmlformats.org/officeDocument/2006/relationships/image" Target="../media/image1319.png"/><Relationship Id="rId369" Type="http://schemas.openxmlformats.org/officeDocument/2006/relationships/image" Target="../media/image1340.png"/><Relationship Id="rId173" Type="http://schemas.openxmlformats.org/officeDocument/2006/relationships/image" Target="../media/image1242.png"/><Relationship Id="rId229" Type="http://schemas.openxmlformats.org/officeDocument/2006/relationships/image" Target="../media/image1270.png"/><Relationship Id="rId380" Type="http://schemas.openxmlformats.org/officeDocument/2006/relationships/customXml" Target="../ink/ink872.xml"/><Relationship Id="rId436" Type="http://schemas.openxmlformats.org/officeDocument/2006/relationships/customXml" Target="../ink/ink900.xml"/><Relationship Id="rId240" Type="http://schemas.openxmlformats.org/officeDocument/2006/relationships/customXml" Target="../ink/ink802.xml"/><Relationship Id="rId35" Type="http://schemas.openxmlformats.org/officeDocument/2006/relationships/image" Target="../media/image1173.png"/><Relationship Id="rId100" Type="http://schemas.openxmlformats.org/officeDocument/2006/relationships/customXml" Target="../ink/ink732.xml"/><Relationship Id="rId282" Type="http://schemas.openxmlformats.org/officeDocument/2006/relationships/customXml" Target="../ink/ink823.xml"/><Relationship Id="rId338" Type="http://schemas.openxmlformats.org/officeDocument/2006/relationships/customXml" Target="../ink/ink851.xml"/><Relationship Id="rId8" Type="http://schemas.openxmlformats.org/officeDocument/2006/relationships/customXml" Target="../ink/ink702.xml"/><Relationship Id="rId142" Type="http://schemas.openxmlformats.org/officeDocument/2006/relationships/customXml" Target="../ink/ink753.xml"/><Relationship Id="rId184" Type="http://schemas.openxmlformats.org/officeDocument/2006/relationships/customXml" Target="../ink/ink774.xml"/><Relationship Id="rId391" Type="http://schemas.openxmlformats.org/officeDocument/2006/relationships/image" Target="../media/image1351.png"/><Relationship Id="rId405" Type="http://schemas.openxmlformats.org/officeDocument/2006/relationships/image" Target="../media/image238.png"/><Relationship Id="rId447" Type="http://schemas.openxmlformats.org/officeDocument/2006/relationships/image" Target="../media/image260.png"/><Relationship Id="rId251" Type="http://schemas.openxmlformats.org/officeDocument/2006/relationships/image" Target="../media/image1281.png"/><Relationship Id="rId46" Type="http://schemas.openxmlformats.org/officeDocument/2006/relationships/customXml" Target="../ink/ink721.xml"/><Relationship Id="rId293" Type="http://schemas.openxmlformats.org/officeDocument/2006/relationships/image" Target="../media/image1302.png"/><Relationship Id="rId307" Type="http://schemas.openxmlformats.org/officeDocument/2006/relationships/image" Target="../media/image1309.png"/><Relationship Id="rId349" Type="http://schemas.openxmlformats.org/officeDocument/2006/relationships/image" Target="../media/image1330.png"/><Relationship Id="rId111" Type="http://schemas.openxmlformats.org/officeDocument/2006/relationships/image" Target="../media/image1211.png"/><Relationship Id="rId153" Type="http://schemas.openxmlformats.org/officeDocument/2006/relationships/image" Target="../media/image1232.png"/><Relationship Id="rId195" Type="http://schemas.openxmlformats.org/officeDocument/2006/relationships/image" Target="../media/image1253.png"/><Relationship Id="rId209" Type="http://schemas.openxmlformats.org/officeDocument/2006/relationships/image" Target="../media/image1260.png"/><Relationship Id="rId360" Type="http://schemas.openxmlformats.org/officeDocument/2006/relationships/customXml" Target="../ink/ink862.xml"/><Relationship Id="rId416" Type="http://schemas.openxmlformats.org/officeDocument/2006/relationships/customXml" Target="../ink/ink890.xml"/><Relationship Id="rId220" Type="http://schemas.openxmlformats.org/officeDocument/2006/relationships/customXml" Target="../ink/ink792.xml"/><Relationship Id="rId15" Type="http://schemas.openxmlformats.org/officeDocument/2006/relationships/image" Target="../media/image1163.png"/><Relationship Id="rId57" Type="http://schemas.openxmlformats.org/officeDocument/2006/relationships/image" Target="../media/image1184.png"/><Relationship Id="rId262" Type="http://schemas.openxmlformats.org/officeDocument/2006/relationships/customXml" Target="../ink/ink813.xml"/><Relationship Id="rId318" Type="http://schemas.openxmlformats.org/officeDocument/2006/relationships/customXml" Target="../ink/ink841.xml"/><Relationship Id="rId99" Type="http://schemas.openxmlformats.org/officeDocument/2006/relationships/image" Target="../media/image1205.png"/><Relationship Id="rId122" Type="http://schemas.openxmlformats.org/officeDocument/2006/relationships/customXml" Target="../ink/ink743.xml"/><Relationship Id="rId164" Type="http://schemas.openxmlformats.org/officeDocument/2006/relationships/customXml" Target="../ink/ink764.xml"/><Relationship Id="rId371" Type="http://schemas.openxmlformats.org/officeDocument/2006/relationships/image" Target="../media/image1341.png"/><Relationship Id="rId427" Type="http://schemas.openxmlformats.org/officeDocument/2006/relationships/image" Target="../media/image250.png"/><Relationship Id="rId26" Type="http://schemas.openxmlformats.org/officeDocument/2006/relationships/customXml" Target="../ink/ink711.xml"/><Relationship Id="rId231" Type="http://schemas.openxmlformats.org/officeDocument/2006/relationships/image" Target="../media/image1271.png"/><Relationship Id="rId273" Type="http://schemas.openxmlformats.org/officeDocument/2006/relationships/image" Target="../media/image1292.png"/><Relationship Id="rId329" Type="http://schemas.openxmlformats.org/officeDocument/2006/relationships/image" Target="../media/image1320.png"/><Relationship Id="rId133" Type="http://schemas.openxmlformats.org/officeDocument/2006/relationships/image" Target="../media/image1222.png"/><Relationship Id="rId175" Type="http://schemas.openxmlformats.org/officeDocument/2006/relationships/image" Target="../media/image1243.png"/><Relationship Id="rId340" Type="http://schemas.openxmlformats.org/officeDocument/2006/relationships/customXml" Target="../ink/ink852.xml"/><Relationship Id="rId200" Type="http://schemas.openxmlformats.org/officeDocument/2006/relationships/customXml" Target="../ink/ink782.xml"/><Relationship Id="rId382" Type="http://schemas.openxmlformats.org/officeDocument/2006/relationships/customXml" Target="../ink/ink873.xml"/><Relationship Id="rId438" Type="http://schemas.openxmlformats.org/officeDocument/2006/relationships/customXml" Target="../ink/ink901.xml"/><Relationship Id="rId242" Type="http://schemas.openxmlformats.org/officeDocument/2006/relationships/customXml" Target="../ink/ink803.xml"/><Relationship Id="rId284" Type="http://schemas.openxmlformats.org/officeDocument/2006/relationships/customXml" Target="../ink/ink824.xml"/><Relationship Id="rId37" Type="http://schemas.openxmlformats.org/officeDocument/2006/relationships/image" Target="../media/image1174.png"/><Relationship Id="rId102" Type="http://schemas.openxmlformats.org/officeDocument/2006/relationships/customXml" Target="../ink/ink733.xml"/><Relationship Id="rId144" Type="http://schemas.openxmlformats.org/officeDocument/2006/relationships/customXml" Target="../ink/ink754.xml"/><Relationship Id="rId186" Type="http://schemas.openxmlformats.org/officeDocument/2006/relationships/customXml" Target="../ink/ink775.xml"/><Relationship Id="rId351" Type="http://schemas.openxmlformats.org/officeDocument/2006/relationships/image" Target="../media/image1331.png"/><Relationship Id="rId393" Type="http://schemas.openxmlformats.org/officeDocument/2006/relationships/image" Target="../media/image1352.png"/><Relationship Id="rId407" Type="http://schemas.openxmlformats.org/officeDocument/2006/relationships/image" Target="../media/image239.png"/><Relationship Id="rId211" Type="http://schemas.openxmlformats.org/officeDocument/2006/relationships/image" Target="../media/image1261.png"/><Relationship Id="rId253" Type="http://schemas.openxmlformats.org/officeDocument/2006/relationships/image" Target="../media/image1282.png"/><Relationship Id="rId295" Type="http://schemas.openxmlformats.org/officeDocument/2006/relationships/image" Target="../media/image1303.png"/><Relationship Id="rId309" Type="http://schemas.openxmlformats.org/officeDocument/2006/relationships/image" Target="../media/image1310.png"/><Relationship Id="rId48" Type="http://schemas.openxmlformats.org/officeDocument/2006/relationships/customXml" Target="../ink/ink722.xml"/><Relationship Id="rId113" Type="http://schemas.openxmlformats.org/officeDocument/2006/relationships/image" Target="../media/image1212.png"/><Relationship Id="rId320" Type="http://schemas.openxmlformats.org/officeDocument/2006/relationships/customXml" Target="../ink/ink842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14.png"/><Relationship Id="rId299" Type="http://schemas.openxmlformats.org/officeDocument/2006/relationships/image" Target="../media/image1504.png"/><Relationship Id="rId21" Type="http://schemas.openxmlformats.org/officeDocument/2006/relationships/image" Target="../media/image1366.png"/><Relationship Id="rId63" Type="http://schemas.openxmlformats.org/officeDocument/2006/relationships/image" Target="../media/image1387.png"/><Relationship Id="rId159" Type="http://schemas.openxmlformats.org/officeDocument/2006/relationships/image" Target="../media/image1435.png"/><Relationship Id="rId324" Type="http://schemas.openxmlformats.org/officeDocument/2006/relationships/customXml" Target="../ink/ink1067.xml"/><Relationship Id="rId170" Type="http://schemas.openxmlformats.org/officeDocument/2006/relationships/customXml" Target="../ink/ink990.xml"/><Relationship Id="rId226" Type="http://schemas.openxmlformats.org/officeDocument/2006/relationships/customXml" Target="../ink/ink1018.xml"/><Relationship Id="rId268" Type="http://schemas.openxmlformats.org/officeDocument/2006/relationships/customXml" Target="../ink/ink1039.xml"/><Relationship Id="rId32" Type="http://schemas.openxmlformats.org/officeDocument/2006/relationships/customXml" Target="../ink/ink921.xml"/><Relationship Id="rId74" Type="http://schemas.openxmlformats.org/officeDocument/2006/relationships/customXml" Target="../ink/ink942.xml"/><Relationship Id="rId128" Type="http://schemas.openxmlformats.org/officeDocument/2006/relationships/customXml" Target="../ink/ink969.xml"/><Relationship Id="rId335" Type="http://schemas.openxmlformats.org/officeDocument/2006/relationships/image" Target="../media/image1522.png"/><Relationship Id="rId5" Type="http://schemas.openxmlformats.org/officeDocument/2006/relationships/image" Target="../media/image1358.png"/><Relationship Id="rId181" Type="http://schemas.openxmlformats.org/officeDocument/2006/relationships/image" Target="../media/image1446.png"/><Relationship Id="rId237" Type="http://schemas.openxmlformats.org/officeDocument/2006/relationships/image" Target="../media/image1474.png"/><Relationship Id="rId279" Type="http://schemas.openxmlformats.org/officeDocument/2006/relationships/image" Target="../media/image1494.png"/><Relationship Id="rId43" Type="http://schemas.openxmlformats.org/officeDocument/2006/relationships/image" Target="../media/image1377.png"/><Relationship Id="rId139" Type="http://schemas.openxmlformats.org/officeDocument/2006/relationships/image" Target="../media/image1425.png"/><Relationship Id="rId290" Type="http://schemas.openxmlformats.org/officeDocument/2006/relationships/customXml" Target="../ink/ink1050.xml"/><Relationship Id="rId304" Type="http://schemas.openxmlformats.org/officeDocument/2006/relationships/customXml" Target="../ink/ink1057.xml"/><Relationship Id="rId85" Type="http://schemas.openxmlformats.org/officeDocument/2006/relationships/image" Target="../media/image1398.png"/><Relationship Id="rId150" Type="http://schemas.openxmlformats.org/officeDocument/2006/relationships/customXml" Target="../ink/ink980.xml"/><Relationship Id="rId192" Type="http://schemas.openxmlformats.org/officeDocument/2006/relationships/customXml" Target="../ink/ink1001.xml"/><Relationship Id="rId206" Type="http://schemas.openxmlformats.org/officeDocument/2006/relationships/customXml" Target="../ink/ink1008.xml"/><Relationship Id="rId248" Type="http://schemas.openxmlformats.org/officeDocument/2006/relationships/customXml" Target="../ink/ink1029.xml"/><Relationship Id="rId12" Type="http://schemas.openxmlformats.org/officeDocument/2006/relationships/customXml" Target="../ink/ink911.xml"/><Relationship Id="rId108" Type="http://schemas.openxmlformats.org/officeDocument/2006/relationships/customXml" Target="../ink/ink959.xml"/><Relationship Id="rId315" Type="http://schemas.openxmlformats.org/officeDocument/2006/relationships/image" Target="../media/image1512.png"/><Relationship Id="rId54" Type="http://schemas.openxmlformats.org/officeDocument/2006/relationships/customXml" Target="../ink/ink932.xml"/><Relationship Id="rId96" Type="http://schemas.openxmlformats.org/officeDocument/2006/relationships/customXml" Target="../ink/ink953.xml"/><Relationship Id="rId161" Type="http://schemas.openxmlformats.org/officeDocument/2006/relationships/image" Target="../media/image1436.png"/><Relationship Id="rId217" Type="http://schemas.openxmlformats.org/officeDocument/2006/relationships/image" Target="../media/image1464.png"/><Relationship Id="rId259" Type="http://schemas.openxmlformats.org/officeDocument/2006/relationships/image" Target="../media/image1484.png"/><Relationship Id="rId23" Type="http://schemas.openxmlformats.org/officeDocument/2006/relationships/image" Target="../media/image1367.png"/><Relationship Id="rId119" Type="http://schemas.openxmlformats.org/officeDocument/2006/relationships/image" Target="../media/image1415.png"/><Relationship Id="rId270" Type="http://schemas.openxmlformats.org/officeDocument/2006/relationships/customXml" Target="../ink/ink1040.xml"/><Relationship Id="rId326" Type="http://schemas.openxmlformats.org/officeDocument/2006/relationships/customXml" Target="../ink/ink1068.xml"/><Relationship Id="rId65" Type="http://schemas.openxmlformats.org/officeDocument/2006/relationships/image" Target="../media/image1388.png"/><Relationship Id="rId130" Type="http://schemas.openxmlformats.org/officeDocument/2006/relationships/customXml" Target="../ink/ink970.xml"/><Relationship Id="rId172" Type="http://schemas.openxmlformats.org/officeDocument/2006/relationships/customXml" Target="../ink/ink991.xml"/><Relationship Id="rId228" Type="http://schemas.openxmlformats.org/officeDocument/2006/relationships/customXml" Target="../ink/ink1019.xml"/><Relationship Id="rId281" Type="http://schemas.openxmlformats.org/officeDocument/2006/relationships/image" Target="../media/image1495.png"/><Relationship Id="rId337" Type="http://schemas.openxmlformats.org/officeDocument/2006/relationships/image" Target="../media/image1523.png"/><Relationship Id="rId34" Type="http://schemas.openxmlformats.org/officeDocument/2006/relationships/customXml" Target="../ink/ink922.xml"/><Relationship Id="rId76" Type="http://schemas.openxmlformats.org/officeDocument/2006/relationships/customXml" Target="../ink/ink943.xml"/><Relationship Id="rId141" Type="http://schemas.openxmlformats.org/officeDocument/2006/relationships/image" Target="../media/image1426.png"/><Relationship Id="rId7" Type="http://schemas.openxmlformats.org/officeDocument/2006/relationships/image" Target="../media/image1359.png"/><Relationship Id="rId183" Type="http://schemas.openxmlformats.org/officeDocument/2006/relationships/image" Target="../media/image1447.png"/><Relationship Id="rId239" Type="http://schemas.openxmlformats.org/officeDocument/2006/relationships/image" Target="../media/image1475.png"/><Relationship Id="rId250" Type="http://schemas.openxmlformats.org/officeDocument/2006/relationships/customXml" Target="../ink/ink1030.xml"/><Relationship Id="rId292" Type="http://schemas.openxmlformats.org/officeDocument/2006/relationships/customXml" Target="../ink/ink1051.xml"/><Relationship Id="rId306" Type="http://schemas.openxmlformats.org/officeDocument/2006/relationships/customXml" Target="../ink/ink1058.xml"/><Relationship Id="rId45" Type="http://schemas.openxmlformats.org/officeDocument/2006/relationships/image" Target="../media/image1378.png"/><Relationship Id="rId87" Type="http://schemas.openxmlformats.org/officeDocument/2006/relationships/image" Target="../media/image1399.png"/><Relationship Id="rId110" Type="http://schemas.openxmlformats.org/officeDocument/2006/relationships/customXml" Target="../ink/ink960.xml"/><Relationship Id="rId152" Type="http://schemas.openxmlformats.org/officeDocument/2006/relationships/customXml" Target="../ink/ink981.xml"/><Relationship Id="rId194" Type="http://schemas.openxmlformats.org/officeDocument/2006/relationships/customXml" Target="../ink/ink1002.xml"/><Relationship Id="rId208" Type="http://schemas.openxmlformats.org/officeDocument/2006/relationships/customXml" Target="../ink/ink1009.xml"/><Relationship Id="rId261" Type="http://schemas.openxmlformats.org/officeDocument/2006/relationships/image" Target="../media/image1485.png"/><Relationship Id="rId14" Type="http://schemas.openxmlformats.org/officeDocument/2006/relationships/customXml" Target="../ink/ink912.xml"/><Relationship Id="rId35" Type="http://schemas.openxmlformats.org/officeDocument/2006/relationships/image" Target="../media/image1373.png"/><Relationship Id="rId56" Type="http://schemas.openxmlformats.org/officeDocument/2006/relationships/customXml" Target="../ink/ink933.xml"/><Relationship Id="rId77" Type="http://schemas.openxmlformats.org/officeDocument/2006/relationships/image" Target="../media/image1394.png"/><Relationship Id="rId100" Type="http://schemas.openxmlformats.org/officeDocument/2006/relationships/customXml" Target="../ink/ink955.xml"/><Relationship Id="rId282" Type="http://schemas.openxmlformats.org/officeDocument/2006/relationships/customXml" Target="../ink/ink1046.xml"/><Relationship Id="rId317" Type="http://schemas.openxmlformats.org/officeDocument/2006/relationships/image" Target="../media/image1513.png"/><Relationship Id="rId338" Type="http://schemas.openxmlformats.org/officeDocument/2006/relationships/customXml" Target="../ink/ink1074.xml"/><Relationship Id="rId8" Type="http://schemas.openxmlformats.org/officeDocument/2006/relationships/customXml" Target="../ink/ink909.xml"/><Relationship Id="rId98" Type="http://schemas.openxmlformats.org/officeDocument/2006/relationships/customXml" Target="../ink/ink954.xml"/><Relationship Id="rId121" Type="http://schemas.openxmlformats.org/officeDocument/2006/relationships/image" Target="../media/image1416.png"/><Relationship Id="rId142" Type="http://schemas.openxmlformats.org/officeDocument/2006/relationships/customXml" Target="../ink/ink976.xml"/><Relationship Id="rId163" Type="http://schemas.openxmlformats.org/officeDocument/2006/relationships/image" Target="../media/image1437.png"/><Relationship Id="rId184" Type="http://schemas.openxmlformats.org/officeDocument/2006/relationships/customXml" Target="../ink/ink997.xml"/><Relationship Id="rId219" Type="http://schemas.openxmlformats.org/officeDocument/2006/relationships/image" Target="../media/image1465.png"/><Relationship Id="rId230" Type="http://schemas.openxmlformats.org/officeDocument/2006/relationships/customXml" Target="../ink/ink1020.xml"/><Relationship Id="rId251" Type="http://schemas.openxmlformats.org/officeDocument/2006/relationships/image" Target="../media/image1481.png"/><Relationship Id="rId25" Type="http://schemas.openxmlformats.org/officeDocument/2006/relationships/image" Target="../media/image1368.png"/><Relationship Id="rId46" Type="http://schemas.openxmlformats.org/officeDocument/2006/relationships/customXml" Target="../ink/ink928.xml"/><Relationship Id="rId67" Type="http://schemas.openxmlformats.org/officeDocument/2006/relationships/image" Target="../media/image1389.png"/><Relationship Id="rId272" Type="http://schemas.openxmlformats.org/officeDocument/2006/relationships/customXml" Target="../ink/ink1041.xml"/><Relationship Id="rId293" Type="http://schemas.openxmlformats.org/officeDocument/2006/relationships/image" Target="../media/image1501.png"/><Relationship Id="rId307" Type="http://schemas.openxmlformats.org/officeDocument/2006/relationships/image" Target="../media/image1508.png"/><Relationship Id="rId328" Type="http://schemas.openxmlformats.org/officeDocument/2006/relationships/customXml" Target="../ink/ink1069.xml"/><Relationship Id="rId88" Type="http://schemas.openxmlformats.org/officeDocument/2006/relationships/customXml" Target="../ink/ink949.xml"/><Relationship Id="rId111" Type="http://schemas.openxmlformats.org/officeDocument/2006/relationships/image" Target="../media/image1411.png"/><Relationship Id="rId132" Type="http://schemas.openxmlformats.org/officeDocument/2006/relationships/customXml" Target="../ink/ink971.xml"/><Relationship Id="rId153" Type="http://schemas.openxmlformats.org/officeDocument/2006/relationships/image" Target="../media/image1432.png"/><Relationship Id="rId174" Type="http://schemas.openxmlformats.org/officeDocument/2006/relationships/customXml" Target="../ink/ink992.xml"/><Relationship Id="rId195" Type="http://schemas.openxmlformats.org/officeDocument/2006/relationships/image" Target="../media/image1453.png"/><Relationship Id="rId209" Type="http://schemas.openxmlformats.org/officeDocument/2006/relationships/image" Target="../media/image1460.png"/><Relationship Id="rId220" Type="http://schemas.openxmlformats.org/officeDocument/2006/relationships/customXml" Target="../ink/ink1015.xml"/><Relationship Id="rId241" Type="http://schemas.openxmlformats.org/officeDocument/2006/relationships/image" Target="../media/image1476.png"/><Relationship Id="rId15" Type="http://schemas.openxmlformats.org/officeDocument/2006/relationships/image" Target="../media/image1363.png"/><Relationship Id="rId36" Type="http://schemas.openxmlformats.org/officeDocument/2006/relationships/customXml" Target="../ink/ink923.xml"/><Relationship Id="rId57" Type="http://schemas.openxmlformats.org/officeDocument/2006/relationships/image" Target="../media/image1384.png"/><Relationship Id="rId262" Type="http://schemas.openxmlformats.org/officeDocument/2006/relationships/customXml" Target="../ink/ink1036.xml"/><Relationship Id="rId283" Type="http://schemas.openxmlformats.org/officeDocument/2006/relationships/image" Target="../media/image1496.png"/><Relationship Id="rId318" Type="http://schemas.openxmlformats.org/officeDocument/2006/relationships/customXml" Target="../ink/ink1064.xml"/><Relationship Id="rId339" Type="http://schemas.openxmlformats.org/officeDocument/2006/relationships/image" Target="../media/image1524.png"/><Relationship Id="rId78" Type="http://schemas.openxmlformats.org/officeDocument/2006/relationships/customXml" Target="../ink/ink944.xml"/><Relationship Id="rId99" Type="http://schemas.openxmlformats.org/officeDocument/2006/relationships/image" Target="../media/image1405.png"/><Relationship Id="rId101" Type="http://schemas.openxmlformats.org/officeDocument/2006/relationships/image" Target="../media/image1406.png"/><Relationship Id="rId122" Type="http://schemas.openxmlformats.org/officeDocument/2006/relationships/customXml" Target="../ink/ink966.xml"/><Relationship Id="rId143" Type="http://schemas.openxmlformats.org/officeDocument/2006/relationships/image" Target="../media/image1427.png"/><Relationship Id="rId164" Type="http://schemas.openxmlformats.org/officeDocument/2006/relationships/customXml" Target="../ink/ink987.xml"/><Relationship Id="rId185" Type="http://schemas.openxmlformats.org/officeDocument/2006/relationships/image" Target="../media/image1448.png"/><Relationship Id="rId9" Type="http://schemas.openxmlformats.org/officeDocument/2006/relationships/image" Target="../media/image1360.png"/><Relationship Id="rId210" Type="http://schemas.openxmlformats.org/officeDocument/2006/relationships/customXml" Target="../ink/ink1010.xml"/><Relationship Id="rId26" Type="http://schemas.openxmlformats.org/officeDocument/2006/relationships/customXml" Target="../ink/ink918.xml"/><Relationship Id="rId231" Type="http://schemas.openxmlformats.org/officeDocument/2006/relationships/image" Target="../media/image1471.png"/><Relationship Id="rId252" Type="http://schemas.openxmlformats.org/officeDocument/2006/relationships/customXml" Target="../ink/ink1031.xml"/><Relationship Id="rId273" Type="http://schemas.openxmlformats.org/officeDocument/2006/relationships/image" Target="../media/image1491.png"/><Relationship Id="rId294" Type="http://schemas.openxmlformats.org/officeDocument/2006/relationships/customXml" Target="../ink/ink1052.xml"/><Relationship Id="rId308" Type="http://schemas.openxmlformats.org/officeDocument/2006/relationships/customXml" Target="../ink/ink1059.xml"/><Relationship Id="rId329" Type="http://schemas.openxmlformats.org/officeDocument/2006/relationships/image" Target="../media/image1519.png"/><Relationship Id="rId47" Type="http://schemas.openxmlformats.org/officeDocument/2006/relationships/image" Target="../media/image1379.png"/><Relationship Id="rId68" Type="http://schemas.openxmlformats.org/officeDocument/2006/relationships/customXml" Target="../ink/ink939.xml"/><Relationship Id="rId89" Type="http://schemas.openxmlformats.org/officeDocument/2006/relationships/image" Target="../media/image1400.png"/><Relationship Id="rId112" Type="http://schemas.openxmlformats.org/officeDocument/2006/relationships/customXml" Target="../ink/ink961.xml"/><Relationship Id="rId133" Type="http://schemas.openxmlformats.org/officeDocument/2006/relationships/image" Target="../media/image1422.png"/><Relationship Id="rId154" Type="http://schemas.openxmlformats.org/officeDocument/2006/relationships/customXml" Target="../ink/ink982.xml"/><Relationship Id="rId175" Type="http://schemas.openxmlformats.org/officeDocument/2006/relationships/image" Target="../media/image1443.png"/><Relationship Id="rId340" Type="http://schemas.openxmlformats.org/officeDocument/2006/relationships/customXml" Target="../ink/ink1075.xml"/><Relationship Id="rId196" Type="http://schemas.openxmlformats.org/officeDocument/2006/relationships/customXml" Target="../ink/ink1003.xml"/><Relationship Id="rId200" Type="http://schemas.openxmlformats.org/officeDocument/2006/relationships/customXml" Target="../ink/ink1005.xml"/><Relationship Id="rId16" Type="http://schemas.openxmlformats.org/officeDocument/2006/relationships/customXml" Target="../ink/ink913.xml"/><Relationship Id="rId221" Type="http://schemas.openxmlformats.org/officeDocument/2006/relationships/image" Target="../media/image1466.png"/><Relationship Id="rId242" Type="http://schemas.openxmlformats.org/officeDocument/2006/relationships/customXml" Target="../ink/ink1026.xml"/><Relationship Id="rId263" Type="http://schemas.openxmlformats.org/officeDocument/2006/relationships/image" Target="../media/image1486.png"/><Relationship Id="rId284" Type="http://schemas.openxmlformats.org/officeDocument/2006/relationships/customXml" Target="../ink/ink1047.xml"/><Relationship Id="rId319" Type="http://schemas.openxmlformats.org/officeDocument/2006/relationships/image" Target="../media/image1514.png"/><Relationship Id="rId37" Type="http://schemas.openxmlformats.org/officeDocument/2006/relationships/image" Target="../media/image1374.png"/><Relationship Id="rId58" Type="http://schemas.openxmlformats.org/officeDocument/2006/relationships/customXml" Target="../ink/ink934.xml"/><Relationship Id="rId79" Type="http://schemas.openxmlformats.org/officeDocument/2006/relationships/image" Target="../media/image1395.png"/><Relationship Id="rId102" Type="http://schemas.openxmlformats.org/officeDocument/2006/relationships/customXml" Target="../ink/ink956.xml"/><Relationship Id="rId123" Type="http://schemas.openxmlformats.org/officeDocument/2006/relationships/image" Target="../media/image1417.png"/><Relationship Id="rId144" Type="http://schemas.openxmlformats.org/officeDocument/2006/relationships/customXml" Target="../ink/ink977.xml"/><Relationship Id="rId330" Type="http://schemas.openxmlformats.org/officeDocument/2006/relationships/customXml" Target="../ink/ink1070.xml"/><Relationship Id="rId90" Type="http://schemas.openxmlformats.org/officeDocument/2006/relationships/customXml" Target="../ink/ink950.xml"/><Relationship Id="rId165" Type="http://schemas.openxmlformats.org/officeDocument/2006/relationships/image" Target="../media/image1438.png"/><Relationship Id="rId186" Type="http://schemas.openxmlformats.org/officeDocument/2006/relationships/customXml" Target="../ink/ink998.xml"/><Relationship Id="rId211" Type="http://schemas.openxmlformats.org/officeDocument/2006/relationships/image" Target="../media/image1461.png"/><Relationship Id="rId232" Type="http://schemas.openxmlformats.org/officeDocument/2006/relationships/customXml" Target="../ink/ink1021.xml"/><Relationship Id="rId253" Type="http://schemas.openxmlformats.org/officeDocument/2006/relationships/image" Target="../media/image1482.png"/><Relationship Id="rId274" Type="http://schemas.openxmlformats.org/officeDocument/2006/relationships/customXml" Target="../ink/ink1042.xml"/><Relationship Id="rId295" Type="http://schemas.openxmlformats.org/officeDocument/2006/relationships/image" Target="../media/image1502.png"/><Relationship Id="rId309" Type="http://schemas.openxmlformats.org/officeDocument/2006/relationships/image" Target="../media/image1509.png"/><Relationship Id="rId27" Type="http://schemas.openxmlformats.org/officeDocument/2006/relationships/image" Target="../media/image1369.png"/><Relationship Id="rId48" Type="http://schemas.openxmlformats.org/officeDocument/2006/relationships/customXml" Target="../ink/ink929.xml"/><Relationship Id="rId69" Type="http://schemas.openxmlformats.org/officeDocument/2006/relationships/image" Target="../media/image1390.png"/><Relationship Id="rId113" Type="http://schemas.openxmlformats.org/officeDocument/2006/relationships/image" Target="../media/image1412.png"/><Relationship Id="rId134" Type="http://schemas.openxmlformats.org/officeDocument/2006/relationships/customXml" Target="../ink/ink972.xml"/><Relationship Id="rId320" Type="http://schemas.openxmlformats.org/officeDocument/2006/relationships/customXml" Target="../ink/ink1065.xml"/><Relationship Id="rId80" Type="http://schemas.openxmlformats.org/officeDocument/2006/relationships/customXml" Target="../ink/ink945.xml"/><Relationship Id="rId155" Type="http://schemas.openxmlformats.org/officeDocument/2006/relationships/image" Target="../media/image1433.png"/><Relationship Id="rId176" Type="http://schemas.openxmlformats.org/officeDocument/2006/relationships/customXml" Target="../ink/ink993.xml"/><Relationship Id="rId197" Type="http://schemas.openxmlformats.org/officeDocument/2006/relationships/image" Target="../media/image1454.png"/><Relationship Id="rId341" Type="http://schemas.openxmlformats.org/officeDocument/2006/relationships/image" Target="../media/image1525.png"/><Relationship Id="rId201" Type="http://schemas.openxmlformats.org/officeDocument/2006/relationships/image" Target="../media/image1456.png"/><Relationship Id="rId222" Type="http://schemas.openxmlformats.org/officeDocument/2006/relationships/customXml" Target="../ink/ink1016.xml"/><Relationship Id="rId243" Type="http://schemas.openxmlformats.org/officeDocument/2006/relationships/image" Target="../media/image1477.png"/><Relationship Id="rId264" Type="http://schemas.openxmlformats.org/officeDocument/2006/relationships/customXml" Target="../ink/ink1037.xml"/><Relationship Id="rId285" Type="http://schemas.openxmlformats.org/officeDocument/2006/relationships/image" Target="../media/image1497.png"/><Relationship Id="rId17" Type="http://schemas.openxmlformats.org/officeDocument/2006/relationships/image" Target="../media/image1364.png"/><Relationship Id="rId38" Type="http://schemas.openxmlformats.org/officeDocument/2006/relationships/customXml" Target="../ink/ink924.xml"/><Relationship Id="rId59" Type="http://schemas.openxmlformats.org/officeDocument/2006/relationships/image" Target="../media/image1385.png"/><Relationship Id="rId103" Type="http://schemas.openxmlformats.org/officeDocument/2006/relationships/image" Target="../media/image1407.png"/><Relationship Id="rId124" Type="http://schemas.openxmlformats.org/officeDocument/2006/relationships/customXml" Target="../ink/ink967.xml"/><Relationship Id="rId310" Type="http://schemas.openxmlformats.org/officeDocument/2006/relationships/customXml" Target="../ink/ink1060.xml"/><Relationship Id="rId70" Type="http://schemas.openxmlformats.org/officeDocument/2006/relationships/customXml" Target="../ink/ink940.xml"/><Relationship Id="rId91" Type="http://schemas.openxmlformats.org/officeDocument/2006/relationships/image" Target="../media/image1401.png"/><Relationship Id="rId145" Type="http://schemas.openxmlformats.org/officeDocument/2006/relationships/image" Target="../media/image1428.png"/><Relationship Id="rId166" Type="http://schemas.openxmlformats.org/officeDocument/2006/relationships/customXml" Target="../ink/ink988.xml"/><Relationship Id="rId187" Type="http://schemas.openxmlformats.org/officeDocument/2006/relationships/image" Target="../media/image1449.png"/><Relationship Id="rId331" Type="http://schemas.openxmlformats.org/officeDocument/2006/relationships/image" Target="../media/image152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011.xml"/><Relationship Id="rId233" Type="http://schemas.openxmlformats.org/officeDocument/2006/relationships/image" Target="../media/image1472.png"/><Relationship Id="rId254" Type="http://schemas.openxmlformats.org/officeDocument/2006/relationships/customXml" Target="../ink/ink1032.xml"/><Relationship Id="rId28" Type="http://schemas.openxmlformats.org/officeDocument/2006/relationships/customXml" Target="../ink/ink919.xml"/><Relationship Id="rId49" Type="http://schemas.openxmlformats.org/officeDocument/2006/relationships/image" Target="../media/image1380.png"/><Relationship Id="rId114" Type="http://schemas.openxmlformats.org/officeDocument/2006/relationships/customXml" Target="../ink/ink962.xml"/><Relationship Id="rId275" Type="http://schemas.openxmlformats.org/officeDocument/2006/relationships/image" Target="../media/image1492.png"/><Relationship Id="rId296" Type="http://schemas.openxmlformats.org/officeDocument/2006/relationships/customXml" Target="../ink/ink1053.xml"/><Relationship Id="rId300" Type="http://schemas.openxmlformats.org/officeDocument/2006/relationships/customXml" Target="../ink/ink1055.xml"/><Relationship Id="rId60" Type="http://schemas.openxmlformats.org/officeDocument/2006/relationships/customXml" Target="../ink/ink935.xml"/><Relationship Id="rId81" Type="http://schemas.openxmlformats.org/officeDocument/2006/relationships/image" Target="../media/image1396.png"/><Relationship Id="rId135" Type="http://schemas.openxmlformats.org/officeDocument/2006/relationships/image" Target="../media/image1423.png"/><Relationship Id="rId156" Type="http://schemas.openxmlformats.org/officeDocument/2006/relationships/customXml" Target="../ink/ink983.xml"/><Relationship Id="rId177" Type="http://schemas.openxmlformats.org/officeDocument/2006/relationships/image" Target="../media/image1444.png"/><Relationship Id="rId198" Type="http://schemas.openxmlformats.org/officeDocument/2006/relationships/customXml" Target="../ink/ink1004.xml"/><Relationship Id="rId321" Type="http://schemas.openxmlformats.org/officeDocument/2006/relationships/image" Target="../media/image1515.png"/><Relationship Id="rId342" Type="http://schemas.openxmlformats.org/officeDocument/2006/relationships/customXml" Target="../ink/ink1076.xml"/><Relationship Id="rId202" Type="http://schemas.openxmlformats.org/officeDocument/2006/relationships/customXml" Target="../ink/ink1006.xml"/><Relationship Id="rId223" Type="http://schemas.openxmlformats.org/officeDocument/2006/relationships/image" Target="../media/image1467.png"/><Relationship Id="rId244" Type="http://schemas.openxmlformats.org/officeDocument/2006/relationships/customXml" Target="../ink/ink1027.xml"/><Relationship Id="rId18" Type="http://schemas.openxmlformats.org/officeDocument/2006/relationships/customXml" Target="../ink/ink914.xml"/><Relationship Id="rId39" Type="http://schemas.openxmlformats.org/officeDocument/2006/relationships/image" Target="../media/image1375.png"/><Relationship Id="rId265" Type="http://schemas.openxmlformats.org/officeDocument/2006/relationships/image" Target="../media/image1487.png"/><Relationship Id="rId286" Type="http://schemas.openxmlformats.org/officeDocument/2006/relationships/customXml" Target="../ink/ink1048.xml"/><Relationship Id="rId50" Type="http://schemas.openxmlformats.org/officeDocument/2006/relationships/customXml" Target="../ink/ink930.xml"/><Relationship Id="rId104" Type="http://schemas.openxmlformats.org/officeDocument/2006/relationships/customXml" Target="../ink/ink957.xml"/><Relationship Id="rId125" Type="http://schemas.openxmlformats.org/officeDocument/2006/relationships/image" Target="../media/image1418.png"/><Relationship Id="rId146" Type="http://schemas.openxmlformats.org/officeDocument/2006/relationships/customXml" Target="../ink/ink978.xml"/><Relationship Id="rId167" Type="http://schemas.openxmlformats.org/officeDocument/2006/relationships/image" Target="../media/image1439.png"/><Relationship Id="rId188" Type="http://schemas.openxmlformats.org/officeDocument/2006/relationships/customXml" Target="../ink/ink999.xml"/><Relationship Id="rId311" Type="http://schemas.openxmlformats.org/officeDocument/2006/relationships/image" Target="../media/image1510.png"/><Relationship Id="rId332" Type="http://schemas.openxmlformats.org/officeDocument/2006/relationships/customXml" Target="../ink/ink1071.xml"/><Relationship Id="rId71" Type="http://schemas.openxmlformats.org/officeDocument/2006/relationships/image" Target="../media/image1391.png"/><Relationship Id="rId92" Type="http://schemas.openxmlformats.org/officeDocument/2006/relationships/customXml" Target="../ink/ink951.xml"/><Relationship Id="rId213" Type="http://schemas.openxmlformats.org/officeDocument/2006/relationships/image" Target="../media/image1462.png"/><Relationship Id="rId234" Type="http://schemas.openxmlformats.org/officeDocument/2006/relationships/customXml" Target="../ink/ink1022.xml"/><Relationship Id="rId2" Type="http://schemas.openxmlformats.org/officeDocument/2006/relationships/customXml" Target="../ink/ink906.xml"/><Relationship Id="rId29" Type="http://schemas.openxmlformats.org/officeDocument/2006/relationships/image" Target="../media/image1370.png"/><Relationship Id="rId255" Type="http://schemas.openxmlformats.org/officeDocument/2006/relationships/image" Target="../media/image1483.png"/><Relationship Id="rId276" Type="http://schemas.openxmlformats.org/officeDocument/2006/relationships/customXml" Target="../ink/ink1043.xml"/><Relationship Id="rId297" Type="http://schemas.openxmlformats.org/officeDocument/2006/relationships/image" Target="../media/image1503.png"/><Relationship Id="rId40" Type="http://schemas.openxmlformats.org/officeDocument/2006/relationships/customXml" Target="../ink/ink925.xml"/><Relationship Id="rId115" Type="http://schemas.openxmlformats.org/officeDocument/2006/relationships/image" Target="../media/image1413.png"/><Relationship Id="rId136" Type="http://schemas.openxmlformats.org/officeDocument/2006/relationships/customXml" Target="../ink/ink973.xml"/><Relationship Id="rId157" Type="http://schemas.openxmlformats.org/officeDocument/2006/relationships/image" Target="../media/image1434.png"/><Relationship Id="rId178" Type="http://schemas.openxmlformats.org/officeDocument/2006/relationships/customXml" Target="../ink/ink994.xml"/><Relationship Id="rId301" Type="http://schemas.openxmlformats.org/officeDocument/2006/relationships/image" Target="../media/image1505.png"/><Relationship Id="rId322" Type="http://schemas.openxmlformats.org/officeDocument/2006/relationships/customXml" Target="../ink/ink1066.xml"/><Relationship Id="rId343" Type="http://schemas.openxmlformats.org/officeDocument/2006/relationships/image" Target="../media/image1526.png"/><Relationship Id="rId61" Type="http://schemas.openxmlformats.org/officeDocument/2006/relationships/image" Target="../media/image1386.png"/><Relationship Id="rId82" Type="http://schemas.openxmlformats.org/officeDocument/2006/relationships/customXml" Target="../ink/ink946.xml"/><Relationship Id="rId199" Type="http://schemas.openxmlformats.org/officeDocument/2006/relationships/image" Target="../media/image1455.png"/><Relationship Id="rId203" Type="http://schemas.openxmlformats.org/officeDocument/2006/relationships/image" Target="../media/image1457.png"/><Relationship Id="rId19" Type="http://schemas.openxmlformats.org/officeDocument/2006/relationships/image" Target="../media/image1365.png"/><Relationship Id="rId224" Type="http://schemas.openxmlformats.org/officeDocument/2006/relationships/customXml" Target="../ink/ink1017.xml"/><Relationship Id="rId245" Type="http://schemas.openxmlformats.org/officeDocument/2006/relationships/image" Target="../media/image1478.png"/><Relationship Id="rId266" Type="http://schemas.openxmlformats.org/officeDocument/2006/relationships/customXml" Target="../ink/ink1038.xml"/><Relationship Id="rId287" Type="http://schemas.openxmlformats.org/officeDocument/2006/relationships/image" Target="../media/image1498.png"/><Relationship Id="rId30" Type="http://schemas.openxmlformats.org/officeDocument/2006/relationships/customXml" Target="../ink/ink920.xml"/><Relationship Id="rId105" Type="http://schemas.openxmlformats.org/officeDocument/2006/relationships/image" Target="../media/image1408.png"/><Relationship Id="rId126" Type="http://schemas.openxmlformats.org/officeDocument/2006/relationships/customXml" Target="../ink/ink968.xml"/><Relationship Id="rId147" Type="http://schemas.openxmlformats.org/officeDocument/2006/relationships/image" Target="../media/image1429.png"/><Relationship Id="rId168" Type="http://schemas.openxmlformats.org/officeDocument/2006/relationships/customXml" Target="../ink/ink989.xml"/><Relationship Id="rId312" Type="http://schemas.openxmlformats.org/officeDocument/2006/relationships/customXml" Target="../ink/ink1061.xml"/><Relationship Id="rId333" Type="http://schemas.openxmlformats.org/officeDocument/2006/relationships/image" Target="../media/image1521.png"/><Relationship Id="rId51" Type="http://schemas.openxmlformats.org/officeDocument/2006/relationships/image" Target="../media/image1381.png"/><Relationship Id="rId72" Type="http://schemas.openxmlformats.org/officeDocument/2006/relationships/customXml" Target="../ink/ink941.xml"/><Relationship Id="rId93" Type="http://schemas.openxmlformats.org/officeDocument/2006/relationships/image" Target="../media/image1402.png"/><Relationship Id="rId189" Type="http://schemas.openxmlformats.org/officeDocument/2006/relationships/image" Target="../media/image1450.png"/><Relationship Id="rId3" Type="http://schemas.openxmlformats.org/officeDocument/2006/relationships/image" Target="../media/image1357.png"/><Relationship Id="rId214" Type="http://schemas.openxmlformats.org/officeDocument/2006/relationships/customXml" Target="../ink/ink1012.xml"/><Relationship Id="rId235" Type="http://schemas.openxmlformats.org/officeDocument/2006/relationships/image" Target="../media/image1473.png"/><Relationship Id="rId256" Type="http://schemas.openxmlformats.org/officeDocument/2006/relationships/customXml" Target="../ink/ink1033.xml"/><Relationship Id="rId277" Type="http://schemas.openxmlformats.org/officeDocument/2006/relationships/image" Target="../media/image1493.png"/><Relationship Id="rId298" Type="http://schemas.openxmlformats.org/officeDocument/2006/relationships/customXml" Target="../ink/ink1054.xml"/><Relationship Id="rId116" Type="http://schemas.openxmlformats.org/officeDocument/2006/relationships/customXml" Target="../ink/ink963.xml"/><Relationship Id="rId137" Type="http://schemas.openxmlformats.org/officeDocument/2006/relationships/image" Target="../media/image1424.png"/><Relationship Id="rId158" Type="http://schemas.openxmlformats.org/officeDocument/2006/relationships/customXml" Target="../ink/ink984.xml"/><Relationship Id="rId302" Type="http://schemas.openxmlformats.org/officeDocument/2006/relationships/customXml" Target="../ink/ink1056.xml"/><Relationship Id="rId323" Type="http://schemas.openxmlformats.org/officeDocument/2006/relationships/image" Target="../media/image1516.png"/><Relationship Id="rId344" Type="http://schemas.openxmlformats.org/officeDocument/2006/relationships/customXml" Target="../ink/ink1077.xml"/><Relationship Id="rId20" Type="http://schemas.openxmlformats.org/officeDocument/2006/relationships/customXml" Target="../ink/ink915.xml"/><Relationship Id="rId41" Type="http://schemas.openxmlformats.org/officeDocument/2006/relationships/image" Target="../media/image1376.png"/><Relationship Id="rId62" Type="http://schemas.openxmlformats.org/officeDocument/2006/relationships/customXml" Target="../ink/ink936.xml"/><Relationship Id="rId83" Type="http://schemas.openxmlformats.org/officeDocument/2006/relationships/image" Target="../media/image1397.png"/><Relationship Id="rId179" Type="http://schemas.openxmlformats.org/officeDocument/2006/relationships/image" Target="../media/image1445.png"/><Relationship Id="rId190" Type="http://schemas.openxmlformats.org/officeDocument/2006/relationships/customXml" Target="../ink/ink1000.xml"/><Relationship Id="rId204" Type="http://schemas.openxmlformats.org/officeDocument/2006/relationships/customXml" Target="../ink/ink1007.xml"/><Relationship Id="rId225" Type="http://schemas.openxmlformats.org/officeDocument/2006/relationships/image" Target="../media/image1468.png"/><Relationship Id="rId246" Type="http://schemas.openxmlformats.org/officeDocument/2006/relationships/customXml" Target="../ink/ink1028.xml"/><Relationship Id="rId267" Type="http://schemas.openxmlformats.org/officeDocument/2006/relationships/image" Target="../media/image1488.png"/><Relationship Id="rId288" Type="http://schemas.openxmlformats.org/officeDocument/2006/relationships/customXml" Target="../ink/ink1049.xml"/><Relationship Id="rId106" Type="http://schemas.openxmlformats.org/officeDocument/2006/relationships/customXml" Target="../ink/ink958.xml"/><Relationship Id="rId127" Type="http://schemas.openxmlformats.org/officeDocument/2006/relationships/image" Target="../media/image1419.png"/><Relationship Id="rId313" Type="http://schemas.openxmlformats.org/officeDocument/2006/relationships/image" Target="../media/image1511.png"/><Relationship Id="rId10" Type="http://schemas.openxmlformats.org/officeDocument/2006/relationships/customXml" Target="../ink/ink910.xml"/><Relationship Id="rId31" Type="http://schemas.openxmlformats.org/officeDocument/2006/relationships/image" Target="../media/image1371.png"/><Relationship Id="rId52" Type="http://schemas.openxmlformats.org/officeDocument/2006/relationships/customXml" Target="../ink/ink931.xml"/><Relationship Id="rId73" Type="http://schemas.openxmlformats.org/officeDocument/2006/relationships/image" Target="../media/image1392.png"/><Relationship Id="rId94" Type="http://schemas.openxmlformats.org/officeDocument/2006/relationships/customXml" Target="../ink/ink952.xml"/><Relationship Id="rId148" Type="http://schemas.openxmlformats.org/officeDocument/2006/relationships/customXml" Target="../ink/ink979.xml"/><Relationship Id="rId169" Type="http://schemas.openxmlformats.org/officeDocument/2006/relationships/image" Target="../media/image1440.png"/><Relationship Id="rId334" Type="http://schemas.openxmlformats.org/officeDocument/2006/relationships/customXml" Target="../ink/ink1072.xml"/><Relationship Id="rId4" Type="http://schemas.openxmlformats.org/officeDocument/2006/relationships/customXml" Target="../ink/ink907.xml"/><Relationship Id="rId180" Type="http://schemas.openxmlformats.org/officeDocument/2006/relationships/customXml" Target="../ink/ink995.xml"/><Relationship Id="rId215" Type="http://schemas.openxmlformats.org/officeDocument/2006/relationships/image" Target="../media/image1463.png"/><Relationship Id="rId236" Type="http://schemas.openxmlformats.org/officeDocument/2006/relationships/customXml" Target="../ink/ink1023.xml"/><Relationship Id="rId257" Type="http://schemas.openxmlformats.org/officeDocument/2006/relationships/image" Target="../media/image332.png"/><Relationship Id="rId278" Type="http://schemas.openxmlformats.org/officeDocument/2006/relationships/customXml" Target="../ink/ink1044.xml"/><Relationship Id="rId303" Type="http://schemas.openxmlformats.org/officeDocument/2006/relationships/image" Target="../media/image1506.png"/><Relationship Id="rId42" Type="http://schemas.openxmlformats.org/officeDocument/2006/relationships/customXml" Target="../ink/ink926.xml"/><Relationship Id="rId84" Type="http://schemas.openxmlformats.org/officeDocument/2006/relationships/customXml" Target="../ink/ink947.xml"/><Relationship Id="rId138" Type="http://schemas.openxmlformats.org/officeDocument/2006/relationships/customXml" Target="../ink/ink974.xml"/><Relationship Id="rId345" Type="http://schemas.openxmlformats.org/officeDocument/2006/relationships/image" Target="../media/image1527.png"/><Relationship Id="rId191" Type="http://schemas.openxmlformats.org/officeDocument/2006/relationships/image" Target="../media/image1451.png"/><Relationship Id="rId205" Type="http://schemas.openxmlformats.org/officeDocument/2006/relationships/image" Target="../media/image1458.png"/><Relationship Id="rId247" Type="http://schemas.openxmlformats.org/officeDocument/2006/relationships/image" Target="../media/image1479.png"/><Relationship Id="rId107" Type="http://schemas.openxmlformats.org/officeDocument/2006/relationships/image" Target="../media/image1409.png"/><Relationship Id="rId289" Type="http://schemas.openxmlformats.org/officeDocument/2006/relationships/image" Target="../media/image1499.png"/><Relationship Id="rId11" Type="http://schemas.openxmlformats.org/officeDocument/2006/relationships/image" Target="../media/image1361.png"/><Relationship Id="rId53" Type="http://schemas.openxmlformats.org/officeDocument/2006/relationships/image" Target="../media/image1382.png"/><Relationship Id="rId149" Type="http://schemas.openxmlformats.org/officeDocument/2006/relationships/image" Target="../media/image1430.png"/><Relationship Id="rId314" Type="http://schemas.openxmlformats.org/officeDocument/2006/relationships/customXml" Target="../ink/ink1062.xml"/><Relationship Id="rId95" Type="http://schemas.openxmlformats.org/officeDocument/2006/relationships/image" Target="../media/image1403.png"/><Relationship Id="rId160" Type="http://schemas.openxmlformats.org/officeDocument/2006/relationships/customXml" Target="../ink/ink985.xml"/><Relationship Id="rId216" Type="http://schemas.openxmlformats.org/officeDocument/2006/relationships/customXml" Target="../ink/ink1013.xml"/><Relationship Id="rId258" Type="http://schemas.openxmlformats.org/officeDocument/2006/relationships/customXml" Target="../ink/ink1034.xml"/><Relationship Id="rId22" Type="http://schemas.openxmlformats.org/officeDocument/2006/relationships/customXml" Target="../ink/ink916.xml"/><Relationship Id="rId64" Type="http://schemas.openxmlformats.org/officeDocument/2006/relationships/customXml" Target="../ink/ink937.xml"/><Relationship Id="rId118" Type="http://schemas.openxmlformats.org/officeDocument/2006/relationships/customXml" Target="../ink/ink964.xml"/><Relationship Id="rId325" Type="http://schemas.openxmlformats.org/officeDocument/2006/relationships/image" Target="../media/image1517.png"/><Relationship Id="rId171" Type="http://schemas.openxmlformats.org/officeDocument/2006/relationships/image" Target="../media/image1441.png"/><Relationship Id="rId227" Type="http://schemas.openxmlformats.org/officeDocument/2006/relationships/image" Target="../media/image1469.png"/><Relationship Id="rId269" Type="http://schemas.openxmlformats.org/officeDocument/2006/relationships/image" Target="../media/image1489.png"/><Relationship Id="rId33" Type="http://schemas.openxmlformats.org/officeDocument/2006/relationships/image" Target="../media/image1372.png"/><Relationship Id="rId129" Type="http://schemas.openxmlformats.org/officeDocument/2006/relationships/image" Target="../media/image1420.png"/><Relationship Id="rId280" Type="http://schemas.openxmlformats.org/officeDocument/2006/relationships/customXml" Target="../ink/ink1045.xml"/><Relationship Id="rId336" Type="http://schemas.openxmlformats.org/officeDocument/2006/relationships/customXml" Target="../ink/ink1073.xml"/><Relationship Id="rId75" Type="http://schemas.openxmlformats.org/officeDocument/2006/relationships/image" Target="../media/image1393.png"/><Relationship Id="rId140" Type="http://schemas.openxmlformats.org/officeDocument/2006/relationships/customXml" Target="../ink/ink975.xml"/><Relationship Id="rId182" Type="http://schemas.openxmlformats.org/officeDocument/2006/relationships/customXml" Target="../ink/ink996.xml"/><Relationship Id="rId6" Type="http://schemas.openxmlformats.org/officeDocument/2006/relationships/customXml" Target="../ink/ink908.xml"/><Relationship Id="rId238" Type="http://schemas.openxmlformats.org/officeDocument/2006/relationships/customXml" Target="../ink/ink1024.xml"/><Relationship Id="rId291" Type="http://schemas.openxmlformats.org/officeDocument/2006/relationships/image" Target="../media/image1500.png"/><Relationship Id="rId305" Type="http://schemas.openxmlformats.org/officeDocument/2006/relationships/image" Target="../media/image1507.png"/><Relationship Id="rId44" Type="http://schemas.openxmlformats.org/officeDocument/2006/relationships/customXml" Target="../ink/ink927.xml"/><Relationship Id="rId86" Type="http://schemas.openxmlformats.org/officeDocument/2006/relationships/customXml" Target="../ink/ink948.xml"/><Relationship Id="rId151" Type="http://schemas.openxmlformats.org/officeDocument/2006/relationships/image" Target="../media/image1431.png"/><Relationship Id="rId193" Type="http://schemas.openxmlformats.org/officeDocument/2006/relationships/image" Target="../media/image1452.png"/><Relationship Id="rId207" Type="http://schemas.openxmlformats.org/officeDocument/2006/relationships/image" Target="../media/image1459.png"/><Relationship Id="rId249" Type="http://schemas.openxmlformats.org/officeDocument/2006/relationships/image" Target="../media/image1480.png"/><Relationship Id="rId13" Type="http://schemas.openxmlformats.org/officeDocument/2006/relationships/image" Target="../media/image1362.png"/><Relationship Id="rId109" Type="http://schemas.openxmlformats.org/officeDocument/2006/relationships/image" Target="../media/image1410.png"/><Relationship Id="rId260" Type="http://schemas.openxmlformats.org/officeDocument/2006/relationships/customXml" Target="../ink/ink1035.xml"/><Relationship Id="rId316" Type="http://schemas.openxmlformats.org/officeDocument/2006/relationships/customXml" Target="../ink/ink1063.xml"/><Relationship Id="rId55" Type="http://schemas.openxmlformats.org/officeDocument/2006/relationships/image" Target="../media/image1383.png"/><Relationship Id="rId97" Type="http://schemas.openxmlformats.org/officeDocument/2006/relationships/image" Target="../media/image1404.png"/><Relationship Id="rId120" Type="http://schemas.openxmlformats.org/officeDocument/2006/relationships/customXml" Target="../ink/ink965.xml"/><Relationship Id="rId162" Type="http://schemas.openxmlformats.org/officeDocument/2006/relationships/customXml" Target="../ink/ink986.xml"/><Relationship Id="rId218" Type="http://schemas.openxmlformats.org/officeDocument/2006/relationships/customXml" Target="../ink/ink1014.xml"/><Relationship Id="rId271" Type="http://schemas.openxmlformats.org/officeDocument/2006/relationships/image" Target="../media/image1490.png"/><Relationship Id="rId24" Type="http://schemas.openxmlformats.org/officeDocument/2006/relationships/customXml" Target="../ink/ink917.xml"/><Relationship Id="rId66" Type="http://schemas.openxmlformats.org/officeDocument/2006/relationships/customXml" Target="../ink/ink938.xml"/><Relationship Id="rId131" Type="http://schemas.openxmlformats.org/officeDocument/2006/relationships/image" Target="../media/image1421.png"/><Relationship Id="rId327" Type="http://schemas.openxmlformats.org/officeDocument/2006/relationships/image" Target="../media/image1518.png"/><Relationship Id="rId173" Type="http://schemas.openxmlformats.org/officeDocument/2006/relationships/image" Target="../media/image1442.png"/><Relationship Id="rId229" Type="http://schemas.openxmlformats.org/officeDocument/2006/relationships/image" Target="../media/image1470.png"/><Relationship Id="rId240" Type="http://schemas.openxmlformats.org/officeDocument/2006/relationships/customXml" Target="../ink/ink1025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36.png"/><Relationship Id="rId671" Type="http://schemas.openxmlformats.org/officeDocument/2006/relationships/image" Target="../media/image2309.png"/><Relationship Id="rId21" Type="http://schemas.openxmlformats.org/officeDocument/2006/relationships/image" Target="../media/image1988.png"/><Relationship Id="rId324" Type="http://schemas.openxmlformats.org/officeDocument/2006/relationships/customXml" Target="../ink/ink1239.xml"/><Relationship Id="rId531" Type="http://schemas.openxmlformats.org/officeDocument/2006/relationships/customXml" Target="../ink/ink1343.xml"/><Relationship Id="rId629" Type="http://schemas.openxmlformats.org/officeDocument/2006/relationships/image" Target="../media/image2288.png"/><Relationship Id="rId170" Type="http://schemas.openxmlformats.org/officeDocument/2006/relationships/customXml" Target="../ink/ink1162.xml"/><Relationship Id="rId268" Type="http://schemas.openxmlformats.org/officeDocument/2006/relationships/customXml" Target="../ink/ink1211.xml"/><Relationship Id="rId475" Type="http://schemas.openxmlformats.org/officeDocument/2006/relationships/customXml" Target="../ink/ink1315.xml"/><Relationship Id="rId682" Type="http://schemas.openxmlformats.org/officeDocument/2006/relationships/customXml" Target="../ink/ink1419.xml"/><Relationship Id="rId32" Type="http://schemas.openxmlformats.org/officeDocument/2006/relationships/customXml" Target="../ink/ink1093.xml"/><Relationship Id="rId128" Type="http://schemas.openxmlformats.org/officeDocument/2006/relationships/customXml" Target="../ink/ink1141.xml"/><Relationship Id="rId335" Type="http://schemas.openxmlformats.org/officeDocument/2006/relationships/image" Target="../media/image2144.png"/><Relationship Id="rId542" Type="http://schemas.openxmlformats.org/officeDocument/2006/relationships/image" Target="../media/image2245.png"/><Relationship Id="rId181" Type="http://schemas.openxmlformats.org/officeDocument/2006/relationships/image" Target="../media/image2068.png"/><Relationship Id="rId402" Type="http://schemas.openxmlformats.org/officeDocument/2006/relationships/customXml" Target="../ink/ink1278.xml"/><Relationship Id="rId279" Type="http://schemas.openxmlformats.org/officeDocument/2006/relationships/image" Target="../media/image2116.png"/><Relationship Id="rId486" Type="http://schemas.openxmlformats.org/officeDocument/2006/relationships/image" Target="../media/image2218.png"/><Relationship Id="rId693" Type="http://schemas.openxmlformats.org/officeDocument/2006/relationships/image" Target="../media/image2320.png"/><Relationship Id="rId707" Type="http://schemas.openxmlformats.org/officeDocument/2006/relationships/image" Target="../media/image2327.png"/><Relationship Id="rId43" Type="http://schemas.openxmlformats.org/officeDocument/2006/relationships/image" Target="../media/image1999.png"/><Relationship Id="rId139" Type="http://schemas.openxmlformats.org/officeDocument/2006/relationships/image" Target="../media/image2047.png"/><Relationship Id="rId346" Type="http://schemas.openxmlformats.org/officeDocument/2006/relationships/customXml" Target="../ink/ink1250.xml"/><Relationship Id="rId553" Type="http://schemas.openxmlformats.org/officeDocument/2006/relationships/customXml" Target="../ink/ink1354.xml"/><Relationship Id="rId192" Type="http://schemas.openxmlformats.org/officeDocument/2006/relationships/customXml" Target="../ink/ink1173.xml"/><Relationship Id="rId206" Type="http://schemas.openxmlformats.org/officeDocument/2006/relationships/customXml" Target="../ink/ink1180.xml"/><Relationship Id="rId413" Type="http://schemas.openxmlformats.org/officeDocument/2006/relationships/image" Target="../media/image2182.png"/><Relationship Id="rId497" Type="http://schemas.openxmlformats.org/officeDocument/2006/relationships/customXml" Target="../ink/ink1326.xml"/><Relationship Id="rId620" Type="http://schemas.openxmlformats.org/officeDocument/2006/relationships/customXml" Target="../ink/ink1388.xml"/><Relationship Id="rId357" Type="http://schemas.openxmlformats.org/officeDocument/2006/relationships/image" Target="../media/image2154.png"/><Relationship Id="rId54" Type="http://schemas.openxmlformats.org/officeDocument/2006/relationships/customXml" Target="../ink/ink1104.xml"/><Relationship Id="rId217" Type="http://schemas.openxmlformats.org/officeDocument/2006/relationships/image" Target="../media/image2085.png"/><Relationship Id="rId564" Type="http://schemas.openxmlformats.org/officeDocument/2006/relationships/image" Target="../media/image2256.png"/><Relationship Id="rId424" Type="http://schemas.openxmlformats.org/officeDocument/2006/relationships/image" Target="../media/image2187.png"/><Relationship Id="rId631" Type="http://schemas.openxmlformats.org/officeDocument/2006/relationships/image" Target="../media/image2289.png"/><Relationship Id="rId270" Type="http://schemas.openxmlformats.org/officeDocument/2006/relationships/customXml" Target="../ink/ink1212.xml"/><Relationship Id="rId65" Type="http://schemas.openxmlformats.org/officeDocument/2006/relationships/image" Target="../media/image2010.png"/><Relationship Id="rId130" Type="http://schemas.openxmlformats.org/officeDocument/2006/relationships/customXml" Target="../ink/ink1142.xml"/><Relationship Id="rId368" Type="http://schemas.openxmlformats.org/officeDocument/2006/relationships/customXml" Target="../ink/ink1261.xml"/><Relationship Id="rId575" Type="http://schemas.openxmlformats.org/officeDocument/2006/relationships/customXml" Target="../ink/ink1365.xml"/><Relationship Id="rId228" Type="http://schemas.openxmlformats.org/officeDocument/2006/relationships/customXml" Target="../ink/ink1191.xml"/><Relationship Id="rId435" Type="http://schemas.openxmlformats.org/officeDocument/2006/relationships/customXml" Target="../ink/ink1295.xml"/><Relationship Id="rId642" Type="http://schemas.openxmlformats.org/officeDocument/2006/relationships/customXml" Target="../ink/ink1399.xml"/><Relationship Id="rId281" Type="http://schemas.openxmlformats.org/officeDocument/2006/relationships/image" Target="../media/image2117.png"/><Relationship Id="rId502" Type="http://schemas.openxmlformats.org/officeDocument/2006/relationships/image" Target="../media/image2226.png"/><Relationship Id="rId76" Type="http://schemas.openxmlformats.org/officeDocument/2006/relationships/customXml" Target="../ink/ink1115.xml"/><Relationship Id="rId141" Type="http://schemas.openxmlformats.org/officeDocument/2006/relationships/image" Target="../media/image2048.png"/><Relationship Id="rId379" Type="http://schemas.openxmlformats.org/officeDocument/2006/relationships/image" Target="../media/image2165.png"/><Relationship Id="rId586" Type="http://schemas.openxmlformats.org/officeDocument/2006/relationships/image" Target="../media/image2267.png"/><Relationship Id="rId7" Type="http://schemas.openxmlformats.org/officeDocument/2006/relationships/image" Target="../media/image1981.png"/><Relationship Id="rId239" Type="http://schemas.openxmlformats.org/officeDocument/2006/relationships/image" Target="../media/image2096.png"/><Relationship Id="rId446" Type="http://schemas.openxmlformats.org/officeDocument/2006/relationships/image" Target="../media/image2198.png"/><Relationship Id="rId653" Type="http://schemas.openxmlformats.org/officeDocument/2006/relationships/image" Target="../media/image2300.png"/><Relationship Id="rId292" Type="http://schemas.openxmlformats.org/officeDocument/2006/relationships/customXml" Target="../ink/ink1223.xml"/><Relationship Id="rId306" Type="http://schemas.openxmlformats.org/officeDocument/2006/relationships/customXml" Target="../ink/ink1230.xml"/><Relationship Id="rId87" Type="http://schemas.openxmlformats.org/officeDocument/2006/relationships/image" Target="../media/image2021.png"/><Relationship Id="rId513" Type="http://schemas.openxmlformats.org/officeDocument/2006/relationships/customXml" Target="../ink/ink1334.xml"/><Relationship Id="rId597" Type="http://schemas.openxmlformats.org/officeDocument/2006/relationships/image" Target="../media/image2272.png"/><Relationship Id="rId152" Type="http://schemas.openxmlformats.org/officeDocument/2006/relationships/customXml" Target="../ink/ink1153.xml"/><Relationship Id="rId457" Type="http://schemas.openxmlformats.org/officeDocument/2006/relationships/customXml" Target="../ink/ink1306.xml"/><Relationship Id="rId664" Type="http://schemas.openxmlformats.org/officeDocument/2006/relationships/customXml" Target="../ink/ink1410.xml"/><Relationship Id="rId14" Type="http://schemas.openxmlformats.org/officeDocument/2006/relationships/customXml" Target="../ink/ink1084.xml"/><Relationship Id="rId317" Type="http://schemas.openxmlformats.org/officeDocument/2006/relationships/image" Target="../media/image2135.png"/><Relationship Id="rId524" Type="http://schemas.openxmlformats.org/officeDocument/2006/relationships/image" Target="../media/image2236.png"/><Relationship Id="rId98" Type="http://schemas.openxmlformats.org/officeDocument/2006/relationships/customXml" Target="../ink/ink1126.xml"/><Relationship Id="rId163" Type="http://schemas.openxmlformats.org/officeDocument/2006/relationships/image" Target="../media/image2059.png"/><Relationship Id="rId370" Type="http://schemas.openxmlformats.org/officeDocument/2006/relationships/customXml" Target="../ink/ink1262.xml"/><Relationship Id="rId230" Type="http://schemas.openxmlformats.org/officeDocument/2006/relationships/customXml" Target="../ink/ink1192.xml"/><Relationship Id="rId468" Type="http://schemas.openxmlformats.org/officeDocument/2006/relationships/image" Target="../media/image2209.png"/><Relationship Id="rId675" Type="http://schemas.openxmlformats.org/officeDocument/2006/relationships/image" Target="../media/image2311.png"/><Relationship Id="rId25" Type="http://schemas.openxmlformats.org/officeDocument/2006/relationships/image" Target="../media/image1990.png"/><Relationship Id="rId328" Type="http://schemas.openxmlformats.org/officeDocument/2006/relationships/customXml" Target="../ink/ink1241.xml"/><Relationship Id="rId535" Type="http://schemas.openxmlformats.org/officeDocument/2006/relationships/customXml" Target="../ink/ink1345.xml"/><Relationship Id="rId174" Type="http://schemas.openxmlformats.org/officeDocument/2006/relationships/customXml" Target="../ink/ink1164.xml"/><Relationship Id="rId381" Type="http://schemas.openxmlformats.org/officeDocument/2006/relationships/image" Target="../media/image2166.png"/><Relationship Id="rId602" Type="http://schemas.openxmlformats.org/officeDocument/2006/relationships/customXml" Target="../ink/ink1379.xml"/><Relationship Id="rId241" Type="http://schemas.openxmlformats.org/officeDocument/2006/relationships/image" Target="../media/image2097.png"/><Relationship Id="rId479" Type="http://schemas.openxmlformats.org/officeDocument/2006/relationships/customXml" Target="../ink/ink1317.xml"/><Relationship Id="rId686" Type="http://schemas.openxmlformats.org/officeDocument/2006/relationships/customXml" Target="../ink/ink1421.xml"/><Relationship Id="rId36" Type="http://schemas.openxmlformats.org/officeDocument/2006/relationships/customXml" Target="../ink/ink1095.xml"/><Relationship Id="rId339" Type="http://schemas.openxmlformats.org/officeDocument/2006/relationships/image" Target="../media/image2146.png"/><Relationship Id="rId546" Type="http://schemas.openxmlformats.org/officeDocument/2006/relationships/image" Target="../media/image2247.png"/><Relationship Id="rId101" Type="http://schemas.openxmlformats.org/officeDocument/2006/relationships/image" Target="../media/image2028.png"/><Relationship Id="rId185" Type="http://schemas.openxmlformats.org/officeDocument/2006/relationships/image" Target="../media/image2070.png"/><Relationship Id="rId406" Type="http://schemas.openxmlformats.org/officeDocument/2006/relationships/customXml" Target="../ink/ink1280.xml"/><Relationship Id="rId392" Type="http://schemas.openxmlformats.org/officeDocument/2006/relationships/customXml" Target="../ink/ink1273.xml"/><Relationship Id="rId613" Type="http://schemas.openxmlformats.org/officeDocument/2006/relationships/image" Target="../media/image2280.png"/><Relationship Id="rId697" Type="http://schemas.openxmlformats.org/officeDocument/2006/relationships/image" Target="../media/image2322.png"/><Relationship Id="rId252" Type="http://schemas.openxmlformats.org/officeDocument/2006/relationships/customXml" Target="../ink/ink1203.xml"/><Relationship Id="rId47" Type="http://schemas.openxmlformats.org/officeDocument/2006/relationships/image" Target="../media/image2001.png"/><Relationship Id="rId112" Type="http://schemas.openxmlformats.org/officeDocument/2006/relationships/customXml" Target="../ink/ink1133.xml"/><Relationship Id="rId557" Type="http://schemas.openxmlformats.org/officeDocument/2006/relationships/customXml" Target="../ink/ink1356.xml"/><Relationship Id="rId196" Type="http://schemas.openxmlformats.org/officeDocument/2006/relationships/customXml" Target="../ink/ink1175.xml"/><Relationship Id="rId417" Type="http://schemas.openxmlformats.org/officeDocument/2006/relationships/image" Target="../media/image2184.png"/><Relationship Id="rId624" Type="http://schemas.openxmlformats.org/officeDocument/2006/relationships/customXml" Target="../ink/ink1390.xml"/><Relationship Id="rId263" Type="http://schemas.openxmlformats.org/officeDocument/2006/relationships/image" Target="../media/image2108.png"/><Relationship Id="rId470" Type="http://schemas.openxmlformats.org/officeDocument/2006/relationships/image" Target="../media/image2210.png"/><Relationship Id="rId58" Type="http://schemas.openxmlformats.org/officeDocument/2006/relationships/customXml" Target="../ink/ink1106.xml"/><Relationship Id="rId123" Type="http://schemas.openxmlformats.org/officeDocument/2006/relationships/image" Target="../media/image2039.png"/><Relationship Id="rId330" Type="http://schemas.openxmlformats.org/officeDocument/2006/relationships/customXml" Target="../ink/ink1242.xml"/><Relationship Id="rId568" Type="http://schemas.openxmlformats.org/officeDocument/2006/relationships/image" Target="../media/image2258.png"/><Relationship Id="rId428" Type="http://schemas.openxmlformats.org/officeDocument/2006/relationships/image" Target="../media/image2189.png"/><Relationship Id="rId635" Type="http://schemas.openxmlformats.org/officeDocument/2006/relationships/image" Target="../media/image2291.png"/><Relationship Id="rId274" Type="http://schemas.openxmlformats.org/officeDocument/2006/relationships/customXml" Target="../ink/ink1214.xml"/><Relationship Id="rId481" Type="http://schemas.openxmlformats.org/officeDocument/2006/relationships/customXml" Target="../ink/ink1318.xml"/><Relationship Id="rId702" Type="http://schemas.openxmlformats.org/officeDocument/2006/relationships/customXml" Target="../ink/ink1429.xml"/><Relationship Id="rId69" Type="http://schemas.openxmlformats.org/officeDocument/2006/relationships/image" Target="../media/image2012.png"/><Relationship Id="rId134" Type="http://schemas.openxmlformats.org/officeDocument/2006/relationships/customXml" Target="../ink/ink1144.xml"/><Relationship Id="rId579" Type="http://schemas.openxmlformats.org/officeDocument/2006/relationships/customXml" Target="../ink/ink1367.xml"/><Relationship Id="rId341" Type="http://schemas.openxmlformats.org/officeDocument/2006/relationships/image" Target="../media/image175.png"/><Relationship Id="rId439" Type="http://schemas.openxmlformats.org/officeDocument/2006/relationships/customXml" Target="../ink/ink1297.xml"/><Relationship Id="rId646" Type="http://schemas.openxmlformats.org/officeDocument/2006/relationships/customXml" Target="../ink/ink1401.xml"/><Relationship Id="rId201" Type="http://schemas.openxmlformats.org/officeDocument/2006/relationships/image" Target="../media/image2078.png"/><Relationship Id="rId285" Type="http://schemas.openxmlformats.org/officeDocument/2006/relationships/image" Target="../media/image2119.png"/><Relationship Id="rId506" Type="http://schemas.openxmlformats.org/officeDocument/2006/relationships/image" Target="../media/image2227.png"/><Relationship Id="rId492" Type="http://schemas.openxmlformats.org/officeDocument/2006/relationships/image" Target="../media/image2221.png"/><Relationship Id="rId145" Type="http://schemas.openxmlformats.org/officeDocument/2006/relationships/image" Target="../media/image2050.png"/><Relationship Id="rId352" Type="http://schemas.openxmlformats.org/officeDocument/2006/relationships/customXml" Target="../ink/ink1253.xml"/><Relationship Id="rId212" Type="http://schemas.openxmlformats.org/officeDocument/2006/relationships/customXml" Target="../ink/ink1183.xml"/><Relationship Id="rId657" Type="http://schemas.openxmlformats.org/officeDocument/2006/relationships/image" Target="../media/image2302.png"/><Relationship Id="rId296" Type="http://schemas.openxmlformats.org/officeDocument/2006/relationships/customXml" Target="../ink/ink1225.xml"/><Relationship Id="rId517" Type="http://schemas.openxmlformats.org/officeDocument/2006/relationships/customXml" Target="../ink/ink1336.xml"/><Relationship Id="rId60" Type="http://schemas.openxmlformats.org/officeDocument/2006/relationships/customXml" Target="../ink/ink1107.xml"/><Relationship Id="rId156" Type="http://schemas.openxmlformats.org/officeDocument/2006/relationships/customXml" Target="../ink/ink1155.xml"/><Relationship Id="rId363" Type="http://schemas.openxmlformats.org/officeDocument/2006/relationships/image" Target="../media/image2157.png"/><Relationship Id="rId570" Type="http://schemas.openxmlformats.org/officeDocument/2006/relationships/image" Target="../media/image2259.png"/><Relationship Id="rId223" Type="http://schemas.openxmlformats.org/officeDocument/2006/relationships/image" Target="../media/image2088.png"/><Relationship Id="rId430" Type="http://schemas.openxmlformats.org/officeDocument/2006/relationships/image" Target="../media/image2190.png"/><Relationship Id="rId668" Type="http://schemas.openxmlformats.org/officeDocument/2006/relationships/customXml" Target="../ink/ink1412.xml"/><Relationship Id="rId18" Type="http://schemas.openxmlformats.org/officeDocument/2006/relationships/customXml" Target="../ink/ink1086.xml"/><Relationship Id="rId528" Type="http://schemas.openxmlformats.org/officeDocument/2006/relationships/image" Target="../media/image2238.png"/><Relationship Id="rId125" Type="http://schemas.openxmlformats.org/officeDocument/2006/relationships/image" Target="../media/image2040.png"/><Relationship Id="rId167" Type="http://schemas.openxmlformats.org/officeDocument/2006/relationships/image" Target="../media/image2061.png"/><Relationship Id="rId332" Type="http://schemas.openxmlformats.org/officeDocument/2006/relationships/customXml" Target="../ink/ink1243.xml"/><Relationship Id="rId374" Type="http://schemas.openxmlformats.org/officeDocument/2006/relationships/customXml" Target="../ink/ink1264.xml"/><Relationship Id="rId581" Type="http://schemas.openxmlformats.org/officeDocument/2006/relationships/customXml" Target="../ink/ink1368.xml"/><Relationship Id="rId71" Type="http://schemas.openxmlformats.org/officeDocument/2006/relationships/image" Target="../media/image2013.png"/><Relationship Id="rId234" Type="http://schemas.openxmlformats.org/officeDocument/2006/relationships/customXml" Target="../ink/ink1194.xml"/><Relationship Id="rId637" Type="http://schemas.openxmlformats.org/officeDocument/2006/relationships/image" Target="../media/image2292.png"/><Relationship Id="rId679" Type="http://schemas.openxmlformats.org/officeDocument/2006/relationships/image" Target="../media/image2313.png"/><Relationship Id="rId2" Type="http://schemas.openxmlformats.org/officeDocument/2006/relationships/customXml" Target="../ink/ink1078.xml"/><Relationship Id="rId29" Type="http://schemas.openxmlformats.org/officeDocument/2006/relationships/image" Target="../media/image1992.png"/><Relationship Id="rId276" Type="http://schemas.openxmlformats.org/officeDocument/2006/relationships/customXml" Target="../ink/ink1215.xml"/><Relationship Id="rId441" Type="http://schemas.openxmlformats.org/officeDocument/2006/relationships/customXml" Target="../ink/ink1298.xml"/><Relationship Id="rId483" Type="http://schemas.openxmlformats.org/officeDocument/2006/relationships/customXml" Target="../ink/ink1319.xml"/><Relationship Id="rId539" Type="http://schemas.openxmlformats.org/officeDocument/2006/relationships/customXml" Target="../ink/ink1347.xml"/><Relationship Id="rId690" Type="http://schemas.openxmlformats.org/officeDocument/2006/relationships/customXml" Target="../ink/ink1423.xml"/><Relationship Id="rId704" Type="http://schemas.openxmlformats.org/officeDocument/2006/relationships/customXml" Target="../ink/ink1430.xml"/><Relationship Id="rId40" Type="http://schemas.openxmlformats.org/officeDocument/2006/relationships/customXml" Target="../ink/ink1097.xml"/><Relationship Id="rId136" Type="http://schemas.openxmlformats.org/officeDocument/2006/relationships/customXml" Target="../ink/ink1145.xml"/><Relationship Id="rId178" Type="http://schemas.openxmlformats.org/officeDocument/2006/relationships/customXml" Target="../ink/ink1166.xml"/><Relationship Id="rId301" Type="http://schemas.openxmlformats.org/officeDocument/2006/relationships/image" Target="../media/image2127.png"/><Relationship Id="rId343" Type="http://schemas.openxmlformats.org/officeDocument/2006/relationships/image" Target="../media/image2147.png"/><Relationship Id="rId550" Type="http://schemas.openxmlformats.org/officeDocument/2006/relationships/image" Target="../media/image2249.png"/><Relationship Id="rId82" Type="http://schemas.openxmlformats.org/officeDocument/2006/relationships/customXml" Target="../ink/ink1118.xml"/><Relationship Id="rId203" Type="http://schemas.openxmlformats.org/officeDocument/2006/relationships/image" Target="../media/image2079.png"/><Relationship Id="rId385" Type="http://schemas.openxmlformats.org/officeDocument/2006/relationships/image" Target="../media/image2168.png"/><Relationship Id="rId592" Type="http://schemas.openxmlformats.org/officeDocument/2006/relationships/customXml" Target="../ink/ink1374.xml"/><Relationship Id="rId606" Type="http://schemas.openxmlformats.org/officeDocument/2006/relationships/customXml" Target="../ink/ink1381.xml"/><Relationship Id="rId648" Type="http://schemas.openxmlformats.org/officeDocument/2006/relationships/customXml" Target="../ink/ink1402.xml"/><Relationship Id="rId245" Type="http://schemas.openxmlformats.org/officeDocument/2006/relationships/image" Target="../media/image2099.png"/><Relationship Id="rId287" Type="http://schemas.openxmlformats.org/officeDocument/2006/relationships/image" Target="../media/image2120.png"/><Relationship Id="rId410" Type="http://schemas.openxmlformats.org/officeDocument/2006/relationships/customXml" Target="../ink/ink1282.xml"/><Relationship Id="rId452" Type="http://schemas.openxmlformats.org/officeDocument/2006/relationships/image" Target="../media/image2201.png"/><Relationship Id="rId494" Type="http://schemas.openxmlformats.org/officeDocument/2006/relationships/image" Target="../media/image2222.png"/><Relationship Id="rId508" Type="http://schemas.openxmlformats.org/officeDocument/2006/relationships/image" Target="../media/image2228.png"/><Relationship Id="rId105" Type="http://schemas.openxmlformats.org/officeDocument/2006/relationships/image" Target="../media/image2030.png"/><Relationship Id="rId147" Type="http://schemas.openxmlformats.org/officeDocument/2006/relationships/image" Target="../media/image2051.png"/><Relationship Id="rId312" Type="http://schemas.openxmlformats.org/officeDocument/2006/relationships/customXml" Target="../ink/ink1233.xml"/><Relationship Id="rId354" Type="http://schemas.openxmlformats.org/officeDocument/2006/relationships/customXml" Target="../ink/ink1254.xml"/><Relationship Id="rId51" Type="http://schemas.openxmlformats.org/officeDocument/2006/relationships/image" Target="../media/image2003.png"/><Relationship Id="rId93" Type="http://schemas.openxmlformats.org/officeDocument/2006/relationships/image" Target="../media/image2024.png"/><Relationship Id="rId189" Type="http://schemas.openxmlformats.org/officeDocument/2006/relationships/image" Target="../media/image2072.png"/><Relationship Id="rId396" Type="http://schemas.openxmlformats.org/officeDocument/2006/relationships/customXml" Target="../ink/ink1275.xml"/><Relationship Id="rId561" Type="http://schemas.openxmlformats.org/officeDocument/2006/relationships/customXml" Target="../ink/ink1358.xml"/><Relationship Id="rId617" Type="http://schemas.openxmlformats.org/officeDocument/2006/relationships/image" Target="../media/image2282.png"/><Relationship Id="rId659" Type="http://schemas.openxmlformats.org/officeDocument/2006/relationships/image" Target="../media/image2303.png"/><Relationship Id="rId214" Type="http://schemas.openxmlformats.org/officeDocument/2006/relationships/customXml" Target="../ink/ink1184.xml"/><Relationship Id="rId256" Type="http://schemas.openxmlformats.org/officeDocument/2006/relationships/customXml" Target="../ink/ink1205.xml"/><Relationship Id="rId298" Type="http://schemas.openxmlformats.org/officeDocument/2006/relationships/customXml" Target="../ink/ink1226.xml"/><Relationship Id="rId421" Type="http://schemas.openxmlformats.org/officeDocument/2006/relationships/customXml" Target="../ink/ink1288.xml"/><Relationship Id="rId463" Type="http://schemas.openxmlformats.org/officeDocument/2006/relationships/customXml" Target="../ink/ink1309.xml"/><Relationship Id="rId519" Type="http://schemas.openxmlformats.org/officeDocument/2006/relationships/customXml" Target="../ink/ink1337.xml"/><Relationship Id="rId670" Type="http://schemas.openxmlformats.org/officeDocument/2006/relationships/customXml" Target="../ink/ink1413.xml"/><Relationship Id="rId116" Type="http://schemas.openxmlformats.org/officeDocument/2006/relationships/customXml" Target="../ink/ink1135.xml"/><Relationship Id="rId158" Type="http://schemas.openxmlformats.org/officeDocument/2006/relationships/customXml" Target="../ink/ink1156.xml"/><Relationship Id="rId323" Type="http://schemas.openxmlformats.org/officeDocument/2006/relationships/image" Target="../media/image2138.png"/><Relationship Id="rId530" Type="http://schemas.openxmlformats.org/officeDocument/2006/relationships/image" Target="../media/image2239.png"/><Relationship Id="rId20" Type="http://schemas.openxmlformats.org/officeDocument/2006/relationships/customXml" Target="../ink/ink1087.xml"/><Relationship Id="rId62" Type="http://schemas.openxmlformats.org/officeDocument/2006/relationships/customXml" Target="../ink/ink1108.xml"/><Relationship Id="rId365" Type="http://schemas.openxmlformats.org/officeDocument/2006/relationships/image" Target="../media/image2158.png"/><Relationship Id="rId572" Type="http://schemas.openxmlformats.org/officeDocument/2006/relationships/image" Target="../media/image2260.png"/><Relationship Id="rId628" Type="http://schemas.openxmlformats.org/officeDocument/2006/relationships/customXml" Target="../ink/ink1392.xml"/><Relationship Id="rId225" Type="http://schemas.openxmlformats.org/officeDocument/2006/relationships/image" Target="../media/image2089.png"/><Relationship Id="rId267" Type="http://schemas.openxmlformats.org/officeDocument/2006/relationships/image" Target="../media/image2110.png"/><Relationship Id="rId432" Type="http://schemas.openxmlformats.org/officeDocument/2006/relationships/image" Target="../media/image2191.png"/><Relationship Id="rId474" Type="http://schemas.openxmlformats.org/officeDocument/2006/relationships/image" Target="../media/image2212.png"/><Relationship Id="rId127" Type="http://schemas.openxmlformats.org/officeDocument/2006/relationships/image" Target="../media/image2041.png"/><Relationship Id="rId681" Type="http://schemas.openxmlformats.org/officeDocument/2006/relationships/image" Target="../media/image2314.png"/><Relationship Id="rId31" Type="http://schemas.openxmlformats.org/officeDocument/2006/relationships/image" Target="../media/image1993.png"/><Relationship Id="rId73" Type="http://schemas.openxmlformats.org/officeDocument/2006/relationships/image" Target="../media/image2014.png"/><Relationship Id="rId169" Type="http://schemas.openxmlformats.org/officeDocument/2006/relationships/image" Target="../media/image2062.png"/><Relationship Id="rId334" Type="http://schemas.openxmlformats.org/officeDocument/2006/relationships/customXml" Target="../ink/ink1244.xml"/><Relationship Id="rId376" Type="http://schemas.openxmlformats.org/officeDocument/2006/relationships/customXml" Target="../ink/ink1265.xml"/><Relationship Id="rId541" Type="http://schemas.openxmlformats.org/officeDocument/2006/relationships/customXml" Target="../ink/ink1348.xml"/><Relationship Id="rId583" Type="http://schemas.openxmlformats.org/officeDocument/2006/relationships/customXml" Target="../ink/ink1369.xml"/><Relationship Id="rId639" Type="http://schemas.openxmlformats.org/officeDocument/2006/relationships/image" Target="../media/image2293.png"/><Relationship Id="rId4" Type="http://schemas.openxmlformats.org/officeDocument/2006/relationships/customXml" Target="../ink/ink1079.xml"/><Relationship Id="rId180" Type="http://schemas.openxmlformats.org/officeDocument/2006/relationships/customXml" Target="../ink/ink1167.xml"/><Relationship Id="rId236" Type="http://schemas.openxmlformats.org/officeDocument/2006/relationships/customXml" Target="../ink/ink1195.xml"/><Relationship Id="rId278" Type="http://schemas.openxmlformats.org/officeDocument/2006/relationships/customXml" Target="../ink/ink1216.xml"/><Relationship Id="rId401" Type="http://schemas.openxmlformats.org/officeDocument/2006/relationships/image" Target="../media/image2176.png"/><Relationship Id="rId443" Type="http://schemas.openxmlformats.org/officeDocument/2006/relationships/customXml" Target="../ink/ink1299.xml"/><Relationship Id="rId650" Type="http://schemas.openxmlformats.org/officeDocument/2006/relationships/customXml" Target="../ink/ink1403.xml"/><Relationship Id="rId303" Type="http://schemas.openxmlformats.org/officeDocument/2006/relationships/image" Target="../media/image2128.png"/><Relationship Id="rId485" Type="http://schemas.openxmlformats.org/officeDocument/2006/relationships/customXml" Target="../ink/ink1320.xml"/><Relationship Id="rId692" Type="http://schemas.openxmlformats.org/officeDocument/2006/relationships/customXml" Target="../ink/ink1424.xml"/><Relationship Id="rId706" Type="http://schemas.openxmlformats.org/officeDocument/2006/relationships/customXml" Target="../ink/ink1431.xml"/><Relationship Id="rId42" Type="http://schemas.openxmlformats.org/officeDocument/2006/relationships/customXml" Target="../ink/ink1098.xml"/><Relationship Id="rId84" Type="http://schemas.openxmlformats.org/officeDocument/2006/relationships/customXml" Target="../ink/ink1119.xml"/><Relationship Id="rId138" Type="http://schemas.openxmlformats.org/officeDocument/2006/relationships/customXml" Target="../ink/ink1146.xml"/><Relationship Id="rId345" Type="http://schemas.openxmlformats.org/officeDocument/2006/relationships/image" Target="../media/image2148.png"/><Relationship Id="rId387" Type="http://schemas.openxmlformats.org/officeDocument/2006/relationships/image" Target="../media/image2169.png"/><Relationship Id="rId510" Type="http://schemas.openxmlformats.org/officeDocument/2006/relationships/image" Target="../media/image2229.png"/><Relationship Id="rId552" Type="http://schemas.openxmlformats.org/officeDocument/2006/relationships/image" Target="../media/image2250.png"/><Relationship Id="rId594" Type="http://schemas.openxmlformats.org/officeDocument/2006/relationships/customXml" Target="../ink/ink1375.xml"/><Relationship Id="rId608" Type="http://schemas.openxmlformats.org/officeDocument/2006/relationships/customXml" Target="../ink/ink1382.xml"/><Relationship Id="rId191" Type="http://schemas.openxmlformats.org/officeDocument/2006/relationships/image" Target="../media/image2073.png"/><Relationship Id="rId205" Type="http://schemas.openxmlformats.org/officeDocument/2006/relationships/image" Target="../media/image2080.png"/><Relationship Id="rId247" Type="http://schemas.openxmlformats.org/officeDocument/2006/relationships/image" Target="../media/image2100.png"/><Relationship Id="rId412" Type="http://schemas.openxmlformats.org/officeDocument/2006/relationships/customXml" Target="../ink/ink1283.xml"/><Relationship Id="rId107" Type="http://schemas.openxmlformats.org/officeDocument/2006/relationships/image" Target="../media/image2031.png"/><Relationship Id="rId289" Type="http://schemas.openxmlformats.org/officeDocument/2006/relationships/image" Target="../media/image2121.png"/><Relationship Id="rId454" Type="http://schemas.openxmlformats.org/officeDocument/2006/relationships/image" Target="../media/image2202.png"/><Relationship Id="rId496" Type="http://schemas.openxmlformats.org/officeDocument/2006/relationships/image" Target="../media/image2223.png"/><Relationship Id="rId661" Type="http://schemas.openxmlformats.org/officeDocument/2006/relationships/image" Target="../media/image2304.png"/><Relationship Id="rId11" Type="http://schemas.openxmlformats.org/officeDocument/2006/relationships/image" Target="../media/image1983.png"/><Relationship Id="rId53" Type="http://schemas.openxmlformats.org/officeDocument/2006/relationships/image" Target="../media/image2004.png"/><Relationship Id="rId149" Type="http://schemas.openxmlformats.org/officeDocument/2006/relationships/image" Target="../media/image2052.png"/><Relationship Id="rId314" Type="http://schemas.openxmlformats.org/officeDocument/2006/relationships/customXml" Target="../ink/ink1234.xml"/><Relationship Id="rId356" Type="http://schemas.openxmlformats.org/officeDocument/2006/relationships/customXml" Target="../ink/ink1255.xml"/><Relationship Id="rId398" Type="http://schemas.openxmlformats.org/officeDocument/2006/relationships/customXml" Target="../ink/ink1276.xml"/><Relationship Id="rId521" Type="http://schemas.openxmlformats.org/officeDocument/2006/relationships/customXml" Target="../ink/ink1338.xml"/><Relationship Id="rId563" Type="http://schemas.openxmlformats.org/officeDocument/2006/relationships/customXml" Target="../ink/ink1359.xml"/><Relationship Id="rId619" Type="http://schemas.openxmlformats.org/officeDocument/2006/relationships/image" Target="../media/image2283.png"/><Relationship Id="rId95" Type="http://schemas.openxmlformats.org/officeDocument/2006/relationships/image" Target="../media/image2025.png"/><Relationship Id="rId160" Type="http://schemas.openxmlformats.org/officeDocument/2006/relationships/customXml" Target="../ink/ink1157.xml"/><Relationship Id="rId216" Type="http://schemas.openxmlformats.org/officeDocument/2006/relationships/customXml" Target="../ink/ink1185.xml"/><Relationship Id="rId423" Type="http://schemas.openxmlformats.org/officeDocument/2006/relationships/customXml" Target="../ink/ink1289.xml"/><Relationship Id="rId258" Type="http://schemas.openxmlformats.org/officeDocument/2006/relationships/customXml" Target="../ink/ink1206.xml"/><Relationship Id="rId465" Type="http://schemas.openxmlformats.org/officeDocument/2006/relationships/customXml" Target="../ink/ink1310.xml"/><Relationship Id="rId630" Type="http://schemas.openxmlformats.org/officeDocument/2006/relationships/customXml" Target="../ink/ink1393.xml"/><Relationship Id="rId672" Type="http://schemas.openxmlformats.org/officeDocument/2006/relationships/customXml" Target="../ink/ink1414.xml"/><Relationship Id="rId22" Type="http://schemas.openxmlformats.org/officeDocument/2006/relationships/customXml" Target="../ink/ink1088.xml"/><Relationship Id="rId64" Type="http://schemas.openxmlformats.org/officeDocument/2006/relationships/customXml" Target="../ink/ink1109.xml"/><Relationship Id="rId118" Type="http://schemas.openxmlformats.org/officeDocument/2006/relationships/customXml" Target="../ink/ink1136.xml"/><Relationship Id="rId325" Type="http://schemas.openxmlformats.org/officeDocument/2006/relationships/image" Target="../media/image2139.png"/><Relationship Id="rId367" Type="http://schemas.openxmlformats.org/officeDocument/2006/relationships/image" Target="../media/image2159.png"/><Relationship Id="rId532" Type="http://schemas.openxmlformats.org/officeDocument/2006/relationships/image" Target="../media/image2240.png"/><Relationship Id="rId574" Type="http://schemas.openxmlformats.org/officeDocument/2006/relationships/image" Target="../media/image2261.png"/><Relationship Id="rId171" Type="http://schemas.openxmlformats.org/officeDocument/2006/relationships/image" Target="../media/image2063.png"/><Relationship Id="rId227" Type="http://schemas.openxmlformats.org/officeDocument/2006/relationships/image" Target="../media/image2090.png"/><Relationship Id="rId269" Type="http://schemas.openxmlformats.org/officeDocument/2006/relationships/image" Target="../media/image2111.png"/><Relationship Id="rId434" Type="http://schemas.openxmlformats.org/officeDocument/2006/relationships/image" Target="../media/image2192.png"/><Relationship Id="rId476" Type="http://schemas.openxmlformats.org/officeDocument/2006/relationships/image" Target="../media/image2213.png"/><Relationship Id="rId641" Type="http://schemas.openxmlformats.org/officeDocument/2006/relationships/image" Target="../media/image2294.png"/><Relationship Id="rId683" Type="http://schemas.openxmlformats.org/officeDocument/2006/relationships/image" Target="../media/image2315.png"/><Relationship Id="rId33" Type="http://schemas.openxmlformats.org/officeDocument/2006/relationships/image" Target="../media/image1994.png"/><Relationship Id="rId129" Type="http://schemas.openxmlformats.org/officeDocument/2006/relationships/image" Target="../media/image2042.png"/><Relationship Id="rId280" Type="http://schemas.openxmlformats.org/officeDocument/2006/relationships/customXml" Target="../ink/ink1217.xml"/><Relationship Id="rId336" Type="http://schemas.openxmlformats.org/officeDocument/2006/relationships/customXml" Target="../ink/ink1245.xml"/><Relationship Id="rId501" Type="http://schemas.openxmlformats.org/officeDocument/2006/relationships/customXml" Target="../ink/ink1328.xml"/><Relationship Id="rId543" Type="http://schemas.openxmlformats.org/officeDocument/2006/relationships/customXml" Target="../ink/ink1349.xml"/><Relationship Id="rId75" Type="http://schemas.openxmlformats.org/officeDocument/2006/relationships/image" Target="../media/image2015.png"/><Relationship Id="rId140" Type="http://schemas.openxmlformats.org/officeDocument/2006/relationships/customXml" Target="../ink/ink1147.xml"/><Relationship Id="rId182" Type="http://schemas.openxmlformats.org/officeDocument/2006/relationships/customXml" Target="../ink/ink1168.xml"/><Relationship Id="rId378" Type="http://schemas.openxmlformats.org/officeDocument/2006/relationships/customXml" Target="../ink/ink1266.xml"/><Relationship Id="rId403" Type="http://schemas.openxmlformats.org/officeDocument/2006/relationships/image" Target="../media/image2177.png"/><Relationship Id="rId585" Type="http://schemas.openxmlformats.org/officeDocument/2006/relationships/customXml" Target="../ink/ink1370.xml"/><Relationship Id="rId6" Type="http://schemas.openxmlformats.org/officeDocument/2006/relationships/customXml" Target="../ink/ink1080.xml"/><Relationship Id="rId238" Type="http://schemas.openxmlformats.org/officeDocument/2006/relationships/customXml" Target="../ink/ink1196.xml"/><Relationship Id="rId445" Type="http://schemas.openxmlformats.org/officeDocument/2006/relationships/customXml" Target="../ink/ink1300.xml"/><Relationship Id="rId487" Type="http://schemas.openxmlformats.org/officeDocument/2006/relationships/customXml" Target="../ink/ink1321.xml"/><Relationship Id="rId610" Type="http://schemas.openxmlformats.org/officeDocument/2006/relationships/customXml" Target="../ink/ink1383.xml"/><Relationship Id="rId652" Type="http://schemas.openxmlformats.org/officeDocument/2006/relationships/customXml" Target="../ink/ink1404.xml"/><Relationship Id="rId694" Type="http://schemas.openxmlformats.org/officeDocument/2006/relationships/customXml" Target="../ink/ink1425.xml"/><Relationship Id="rId291" Type="http://schemas.openxmlformats.org/officeDocument/2006/relationships/image" Target="../media/image2122.png"/><Relationship Id="rId305" Type="http://schemas.openxmlformats.org/officeDocument/2006/relationships/image" Target="../media/image2129.png"/><Relationship Id="rId347" Type="http://schemas.openxmlformats.org/officeDocument/2006/relationships/image" Target="../media/image2149.png"/><Relationship Id="rId512" Type="http://schemas.openxmlformats.org/officeDocument/2006/relationships/image" Target="../media/image2230.png"/><Relationship Id="rId44" Type="http://schemas.openxmlformats.org/officeDocument/2006/relationships/customXml" Target="../ink/ink1099.xml"/><Relationship Id="rId86" Type="http://schemas.openxmlformats.org/officeDocument/2006/relationships/customXml" Target="../ink/ink1120.xml"/><Relationship Id="rId151" Type="http://schemas.openxmlformats.org/officeDocument/2006/relationships/image" Target="../media/image2053.png"/><Relationship Id="rId389" Type="http://schemas.openxmlformats.org/officeDocument/2006/relationships/image" Target="../media/image2170.png"/><Relationship Id="rId554" Type="http://schemas.openxmlformats.org/officeDocument/2006/relationships/image" Target="../media/image2251.png"/><Relationship Id="rId596" Type="http://schemas.openxmlformats.org/officeDocument/2006/relationships/customXml" Target="../ink/ink1376.xml"/><Relationship Id="rId193" Type="http://schemas.openxmlformats.org/officeDocument/2006/relationships/image" Target="../media/image2074.png"/><Relationship Id="rId207" Type="http://schemas.openxmlformats.org/officeDocument/2006/relationships/image" Target="../media/image332.png"/><Relationship Id="rId249" Type="http://schemas.openxmlformats.org/officeDocument/2006/relationships/image" Target="../media/image2101.png"/><Relationship Id="rId414" Type="http://schemas.openxmlformats.org/officeDocument/2006/relationships/customXml" Target="../ink/ink1284.xml"/><Relationship Id="rId456" Type="http://schemas.openxmlformats.org/officeDocument/2006/relationships/image" Target="../media/image2203.png"/><Relationship Id="rId498" Type="http://schemas.openxmlformats.org/officeDocument/2006/relationships/image" Target="../media/image2224.png"/><Relationship Id="rId621" Type="http://schemas.openxmlformats.org/officeDocument/2006/relationships/image" Target="../media/image2284.png"/><Relationship Id="rId663" Type="http://schemas.openxmlformats.org/officeDocument/2006/relationships/image" Target="../media/image2305.png"/><Relationship Id="rId13" Type="http://schemas.openxmlformats.org/officeDocument/2006/relationships/image" Target="../media/image1984.png"/><Relationship Id="rId109" Type="http://schemas.openxmlformats.org/officeDocument/2006/relationships/image" Target="../media/image2032.png"/><Relationship Id="rId260" Type="http://schemas.openxmlformats.org/officeDocument/2006/relationships/customXml" Target="../ink/ink1207.xml"/><Relationship Id="rId316" Type="http://schemas.openxmlformats.org/officeDocument/2006/relationships/customXml" Target="../ink/ink1235.xml"/><Relationship Id="rId523" Type="http://schemas.openxmlformats.org/officeDocument/2006/relationships/customXml" Target="../ink/ink1339.xml"/><Relationship Id="rId55" Type="http://schemas.openxmlformats.org/officeDocument/2006/relationships/image" Target="../media/image2005.png"/><Relationship Id="rId97" Type="http://schemas.openxmlformats.org/officeDocument/2006/relationships/image" Target="../media/image2026.png"/><Relationship Id="rId120" Type="http://schemas.openxmlformats.org/officeDocument/2006/relationships/customXml" Target="../ink/ink1137.xml"/><Relationship Id="rId358" Type="http://schemas.openxmlformats.org/officeDocument/2006/relationships/customXml" Target="../ink/ink1256.xml"/><Relationship Id="rId565" Type="http://schemas.openxmlformats.org/officeDocument/2006/relationships/customXml" Target="../ink/ink1360.xml"/><Relationship Id="rId162" Type="http://schemas.openxmlformats.org/officeDocument/2006/relationships/customXml" Target="../ink/ink1158.xml"/><Relationship Id="rId218" Type="http://schemas.openxmlformats.org/officeDocument/2006/relationships/customXml" Target="../ink/ink1186.xml"/><Relationship Id="rId425" Type="http://schemas.openxmlformats.org/officeDocument/2006/relationships/customXml" Target="../ink/ink1290.xml"/><Relationship Id="rId467" Type="http://schemas.openxmlformats.org/officeDocument/2006/relationships/customXml" Target="../ink/ink1311.xml"/><Relationship Id="rId632" Type="http://schemas.openxmlformats.org/officeDocument/2006/relationships/customXml" Target="../ink/ink1394.xml"/><Relationship Id="rId271" Type="http://schemas.openxmlformats.org/officeDocument/2006/relationships/image" Target="../media/image2112.png"/><Relationship Id="rId674" Type="http://schemas.openxmlformats.org/officeDocument/2006/relationships/customXml" Target="../ink/ink1415.xml"/><Relationship Id="rId24" Type="http://schemas.openxmlformats.org/officeDocument/2006/relationships/customXml" Target="../ink/ink1089.xml"/><Relationship Id="rId66" Type="http://schemas.openxmlformats.org/officeDocument/2006/relationships/customXml" Target="../ink/ink1110.xml"/><Relationship Id="rId131" Type="http://schemas.openxmlformats.org/officeDocument/2006/relationships/image" Target="../media/image2043.png"/><Relationship Id="rId327" Type="http://schemas.openxmlformats.org/officeDocument/2006/relationships/image" Target="../media/image2140.png"/><Relationship Id="rId369" Type="http://schemas.openxmlformats.org/officeDocument/2006/relationships/image" Target="../media/image2160.png"/><Relationship Id="rId534" Type="http://schemas.openxmlformats.org/officeDocument/2006/relationships/image" Target="../media/image2241.png"/><Relationship Id="rId576" Type="http://schemas.openxmlformats.org/officeDocument/2006/relationships/image" Target="../media/image2262.png"/><Relationship Id="rId173" Type="http://schemas.openxmlformats.org/officeDocument/2006/relationships/image" Target="../media/image2064.png"/><Relationship Id="rId229" Type="http://schemas.openxmlformats.org/officeDocument/2006/relationships/image" Target="../media/image2091.png"/><Relationship Id="rId380" Type="http://schemas.openxmlformats.org/officeDocument/2006/relationships/customXml" Target="../ink/ink1267.xml"/><Relationship Id="rId436" Type="http://schemas.openxmlformats.org/officeDocument/2006/relationships/image" Target="../media/image2193.png"/><Relationship Id="rId601" Type="http://schemas.openxmlformats.org/officeDocument/2006/relationships/image" Target="../media/image2274.png"/><Relationship Id="rId643" Type="http://schemas.openxmlformats.org/officeDocument/2006/relationships/image" Target="../media/image2295.png"/><Relationship Id="rId240" Type="http://schemas.openxmlformats.org/officeDocument/2006/relationships/customXml" Target="../ink/ink1197.xml"/><Relationship Id="rId478" Type="http://schemas.openxmlformats.org/officeDocument/2006/relationships/image" Target="../media/image2214.png"/><Relationship Id="rId685" Type="http://schemas.openxmlformats.org/officeDocument/2006/relationships/image" Target="../media/image2316.png"/><Relationship Id="rId35" Type="http://schemas.openxmlformats.org/officeDocument/2006/relationships/image" Target="../media/image1995.png"/><Relationship Id="rId77" Type="http://schemas.openxmlformats.org/officeDocument/2006/relationships/image" Target="../media/image2016.png"/><Relationship Id="rId100" Type="http://schemas.openxmlformats.org/officeDocument/2006/relationships/customXml" Target="../ink/ink1127.xml"/><Relationship Id="rId282" Type="http://schemas.openxmlformats.org/officeDocument/2006/relationships/customXml" Target="../ink/ink1218.xml"/><Relationship Id="rId338" Type="http://schemas.openxmlformats.org/officeDocument/2006/relationships/customXml" Target="../ink/ink1246.xml"/><Relationship Id="rId503" Type="http://schemas.openxmlformats.org/officeDocument/2006/relationships/customXml" Target="../ink/ink1329.xml"/><Relationship Id="rId545" Type="http://schemas.openxmlformats.org/officeDocument/2006/relationships/customXml" Target="../ink/ink1350.xml"/><Relationship Id="rId587" Type="http://schemas.openxmlformats.org/officeDocument/2006/relationships/customXml" Target="../ink/ink1371.xml"/><Relationship Id="rId8" Type="http://schemas.openxmlformats.org/officeDocument/2006/relationships/customXml" Target="../ink/ink1081.xml"/><Relationship Id="rId142" Type="http://schemas.openxmlformats.org/officeDocument/2006/relationships/customXml" Target="../ink/ink1148.xml"/><Relationship Id="rId184" Type="http://schemas.openxmlformats.org/officeDocument/2006/relationships/customXml" Target="../ink/ink1169.xml"/><Relationship Id="rId391" Type="http://schemas.openxmlformats.org/officeDocument/2006/relationships/image" Target="../media/image2171.png"/><Relationship Id="rId405" Type="http://schemas.openxmlformats.org/officeDocument/2006/relationships/image" Target="../media/image2178.png"/><Relationship Id="rId447" Type="http://schemas.openxmlformats.org/officeDocument/2006/relationships/customXml" Target="../ink/ink1301.xml"/><Relationship Id="rId612" Type="http://schemas.openxmlformats.org/officeDocument/2006/relationships/customXml" Target="../ink/ink1384.xml"/><Relationship Id="rId251" Type="http://schemas.openxmlformats.org/officeDocument/2006/relationships/image" Target="../media/image2102.png"/><Relationship Id="rId489" Type="http://schemas.openxmlformats.org/officeDocument/2006/relationships/customXml" Target="../ink/ink1322.xml"/><Relationship Id="rId654" Type="http://schemas.openxmlformats.org/officeDocument/2006/relationships/customXml" Target="../ink/ink1405.xml"/><Relationship Id="rId696" Type="http://schemas.openxmlformats.org/officeDocument/2006/relationships/customXml" Target="../ink/ink1426.xml"/><Relationship Id="rId46" Type="http://schemas.openxmlformats.org/officeDocument/2006/relationships/customXml" Target="../ink/ink1100.xml"/><Relationship Id="rId293" Type="http://schemas.openxmlformats.org/officeDocument/2006/relationships/image" Target="../media/image2123.png"/><Relationship Id="rId307" Type="http://schemas.openxmlformats.org/officeDocument/2006/relationships/image" Target="../media/image2130.png"/><Relationship Id="rId349" Type="http://schemas.openxmlformats.org/officeDocument/2006/relationships/image" Target="../media/image2150.png"/><Relationship Id="rId514" Type="http://schemas.openxmlformats.org/officeDocument/2006/relationships/image" Target="../media/image2231.png"/><Relationship Id="rId556" Type="http://schemas.openxmlformats.org/officeDocument/2006/relationships/image" Target="../media/image2252.png"/><Relationship Id="rId88" Type="http://schemas.openxmlformats.org/officeDocument/2006/relationships/customXml" Target="../ink/ink1121.xml"/><Relationship Id="rId111" Type="http://schemas.openxmlformats.org/officeDocument/2006/relationships/image" Target="../media/image2033.png"/><Relationship Id="rId153" Type="http://schemas.openxmlformats.org/officeDocument/2006/relationships/image" Target="../media/image2054.png"/><Relationship Id="rId195" Type="http://schemas.openxmlformats.org/officeDocument/2006/relationships/image" Target="../media/image2075.png"/><Relationship Id="rId209" Type="http://schemas.openxmlformats.org/officeDocument/2006/relationships/image" Target="../media/image2081.png"/><Relationship Id="rId360" Type="http://schemas.openxmlformats.org/officeDocument/2006/relationships/customXml" Target="../ink/ink1257.xml"/><Relationship Id="rId416" Type="http://schemas.openxmlformats.org/officeDocument/2006/relationships/customXml" Target="../ink/ink1285.xml"/><Relationship Id="rId598" Type="http://schemas.openxmlformats.org/officeDocument/2006/relationships/customXml" Target="../ink/ink1377.xml"/><Relationship Id="rId220" Type="http://schemas.openxmlformats.org/officeDocument/2006/relationships/customXml" Target="../ink/ink1187.xml"/><Relationship Id="rId458" Type="http://schemas.openxmlformats.org/officeDocument/2006/relationships/image" Target="../media/image2204.png"/><Relationship Id="rId623" Type="http://schemas.openxmlformats.org/officeDocument/2006/relationships/image" Target="../media/image2285.png"/><Relationship Id="rId665" Type="http://schemas.openxmlformats.org/officeDocument/2006/relationships/image" Target="../media/image2306.png"/><Relationship Id="rId15" Type="http://schemas.openxmlformats.org/officeDocument/2006/relationships/image" Target="../media/image1985.png"/><Relationship Id="rId57" Type="http://schemas.openxmlformats.org/officeDocument/2006/relationships/image" Target="../media/image2006.png"/><Relationship Id="rId262" Type="http://schemas.openxmlformats.org/officeDocument/2006/relationships/customXml" Target="../ink/ink1208.xml"/><Relationship Id="rId318" Type="http://schemas.openxmlformats.org/officeDocument/2006/relationships/customXml" Target="../ink/ink1236.xml"/><Relationship Id="rId525" Type="http://schemas.openxmlformats.org/officeDocument/2006/relationships/customXml" Target="../ink/ink1340.xml"/><Relationship Id="rId567" Type="http://schemas.openxmlformats.org/officeDocument/2006/relationships/customXml" Target="../ink/ink1361.xml"/><Relationship Id="rId99" Type="http://schemas.openxmlformats.org/officeDocument/2006/relationships/image" Target="../media/image2027.png"/><Relationship Id="rId122" Type="http://schemas.openxmlformats.org/officeDocument/2006/relationships/customXml" Target="../ink/ink1138.xml"/><Relationship Id="rId164" Type="http://schemas.openxmlformats.org/officeDocument/2006/relationships/customXml" Target="../ink/ink1159.xml"/><Relationship Id="rId371" Type="http://schemas.openxmlformats.org/officeDocument/2006/relationships/image" Target="../media/image2161.png"/><Relationship Id="rId427" Type="http://schemas.openxmlformats.org/officeDocument/2006/relationships/customXml" Target="../ink/ink1291.xml"/><Relationship Id="rId469" Type="http://schemas.openxmlformats.org/officeDocument/2006/relationships/customXml" Target="../ink/ink1312.xml"/><Relationship Id="rId634" Type="http://schemas.openxmlformats.org/officeDocument/2006/relationships/customXml" Target="../ink/ink1395.xml"/><Relationship Id="rId676" Type="http://schemas.openxmlformats.org/officeDocument/2006/relationships/customXml" Target="../ink/ink1416.xml"/><Relationship Id="rId26" Type="http://schemas.openxmlformats.org/officeDocument/2006/relationships/customXml" Target="../ink/ink1090.xml"/><Relationship Id="rId231" Type="http://schemas.openxmlformats.org/officeDocument/2006/relationships/image" Target="../media/image2092.png"/><Relationship Id="rId273" Type="http://schemas.openxmlformats.org/officeDocument/2006/relationships/image" Target="../media/image2113.png"/><Relationship Id="rId329" Type="http://schemas.openxmlformats.org/officeDocument/2006/relationships/image" Target="../media/image2141.png"/><Relationship Id="rId480" Type="http://schemas.openxmlformats.org/officeDocument/2006/relationships/image" Target="../media/image2215.png"/><Relationship Id="rId536" Type="http://schemas.openxmlformats.org/officeDocument/2006/relationships/image" Target="../media/image2242.png"/><Relationship Id="rId701" Type="http://schemas.openxmlformats.org/officeDocument/2006/relationships/image" Target="../media/image2324.png"/><Relationship Id="rId68" Type="http://schemas.openxmlformats.org/officeDocument/2006/relationships/customXml" Target="../ink/ink1111.xml"/><Relationship Id="rId133" Type="http://schemas.openxmlformats.org/officeDocument/2006/relationships/image" Target="../media/image2044.png"/><Relationship Id="rId175" Type="http://schemas.openxmlformats.org/officeDocument/2006/relationships/image" Target="../media/image2065.png"/><Relationship Id="rId340" Type="http://schemas.openxmlformats.org/officeDocument/2006/relationships/customXml" Target="../ink/ink1247.xml"/><Relationship Id="rId578" Type="http://schemas.openxmlformats.org/officeDocument/2006/relationships/image" Target="../media/image2263.png"/><Relationship Id="rId200" Type="http://schemas.openxmlformats.org/officeDocument/2006/relationships/customXml" Target="../ink/ink1177.xml"/><Relationship Id="rId382" Type="http://schemas.openxmlformats.org/officeDocument/2006/relationships/customXml" Target="../ink/ink1268.xml"/><Relationship Id="rId438" Type="http://schemas.openxmlformats.org/officeDocument/2006/relationships/image" Target="../media/image2194.png"/><Relationship Id="rId603" Type="http://schemas.openxmlformats.org/officeDocument/2006/relationships/image" Target="../media/image2275.png"/><Relationship Id="rId645" Type="http://schemas.openxmlformats.org/officeDocument/2006/relationships/image" Target="../media/image2296.png"/><Relationship Id="rId687" Type="http://schemas.openxmlformats.org/officeDocument/2006/relationships/image" Target="../media/image2317.png"/><Relationship Id="rId242" Type="http://schemas.openxmlformats.org/officeDocument/2006/relationships/customXml" Target="../ink/ink1198.xml"/><Relationship Id="rId284" Type="http://schemas.openxmlformats.org/officeDocument/2006/relationships/customXml" Target="../ink/ink1219.xml"/><Relationship Id="rId491" Type="http://schemas.openxmlformats.org/officeDocument/2006/relationships/customXml" Target="../ink/ink1323.xml"/><Relationship Id="rId505" Type="http://schemas.openxmlformats.org/officeDocument/2006/relationships/customXml" Target="../ink/ink1330.xml"/><Relationship Id="rId37" Type="http://schemas.openxmlformats.org/officeDocument/2006/relationships/image" Target="../media/image1996.png"/><Relationship Id="rId79" Type="http://schemas.openxmlformats.org/officeDocument/2006/relationships/image" Target="../media/image2017.png"/><Relationship Id="rId102" Type="http://schemas.openxmlformats.org/officeDocument/2006/relationships/customXml" Target="../ink/ink1128.xml"/><Relationship Id="rId144" Type="http://schemas.openxmlformats.org/officeDocument/2006/relationships/customXml" Target="../ink/ink1149.xml"/><Relationship Id="rId547" Type="http://schemas.openxmlformats.org/officeDocument/2006/relationships/customXml" Target="../ink/ink1351.xml"/><Relationship Id="rId589" Type="http://schemas.openxmlformats.org/officeDocument/2006/relationships/image" Target="../media/image2268.png"/><Relationship Id="rId90" Type="http://schemas.openxmlformats.org/officeDocument/2006/relationships/customXml" Target="../ink/ink1122.xml"/><Relationship Id="rId186" Type="http://schemas.openxmlformats.org/officeDocument/2006/relationships/customXml" Target="../ink/ink1170.xml"/><Relationship Id="rId351" Type="http://schemas.openxmlformats.org/officeDocument/2006/relationships/image" Target="../media/image2151.png"/><Relationship Id="rId393" Type="http://schemas.openxmlformats.org/officeDocument/2006/relationships/image" Target="../media/image2172.png"/><Relationship Id="rId407" Type="http://schemas.openxmlformats.org/officeDocument/2006/relationships/image" Target="../media/image2179.png"/><Relationship Id="rId449" Type="http://schemas.openxmlformats.org/officeDocument/2006/relationships/customXml" Target="../ink/ink1302.xml"/><Relationship Id="rId614" Type="http://schemas.openxmlformats.org/officeDocument/2006/relationships/customXml" Target="../ink/ink1385.xml"/><Relationship Id="rId656" Type="http://schemas.openxmlformats.org/officeDocument/2006/relationships/customXml" Target="../ink/ink1406.xml"/><Relationship Id="rId211" Type="http://schemas.openxmlformats.org/officeDocument/2006/relationships/image" Target="../media/image2082.png"/><Relationship Id="rId253" Type="http://schemas.openxmlformats.org/officeDocument/2006/relationships/image" Target="../media/image2103.png"/><Relationship Id="rId295" Type="http://schemas.openxmlformats.org/officeDocument/2006/relationships/image" Target="../media/image2124.png"/><Relationship Id="rId309" Type="http://schemas.openxmlformats.org/officeDocument/2006/relationships/image" Target="../media/image2131.png"/><Relationship Id="rId460" Type="http://schemas.openxmlformats.org/officeDocument/2006/relationships/image" Target="../media/image2205.png"/><Relationship Id="rId516" Type="http://schemas.openxmlformats.org/officeDocument/2006/relationships/image" Target="../media/image2232.png"/><Relationship Id="rId698" Type="http://schemas.openxmlformats.org/officeDocument/2006/relationships/customXml" Target="../ink/ink1427.xml"/><Relationship Id="rId48" Type="http://schemas.openxmlformats.org/officeDocument/2006/relationships/customXml" Target="../ink/ink1101.xml"/><Relationship Id="rId113" Type="http://schemas.openxmlformats.org/officeDocument/2006/relationships/image" Target="../media/image2034.png"/><Relationship Id="rId320" Type="http://schemas.openxmlformats.org/officeDocument/2006/relationships/customXml" Target="../ink/ink1237.xml"/><Relationship Id="rId558" Type="http://schemas.openxmlformats.org/officeDocument/2006/relationships/image" Target="../media/image2253.png"/><Relationship Id="rId155" Type="http://schemas.openxmlformats.org/officeDocument/2006/relationships/image" Target="../media/image2055.png"/><Relationship Id="rId197" Type="http://schemas.openxmlformats.org/officeDocument/2006/relationships/image" Target="../media/image2076.png"/><Relationship Id="rId362" Type="http://schemas.openxmlformats.org/officeDocument/2006/relationships/customXml" Target="../ink/ink1258.xml"/><Relationship Id="rId418" Type="http://schemas.openxmlformats.org/officeDocument/2006/relationships/customXml" Target="../ink/ink1286.xml"/><Relationship Id="rId625" Type="http://schemas.openxmlformats.org/officeDocument/2006/relationships/image" Target="../media/image2286.png"/><Relationship Id="rId222" Type="http://schemas.openxmlformats.org/officeDocument/2006/relationships/customXml" Target="../ink/ink1188.xml"/><Relationship Id="rId264" Type="http://schemas.openxmlformats.org/officeDocument/2006/relationships/customXml" Target="../ink/ink1209.xml"/><Relationship Id="rId471" Type="http://schemas.openxmlformats.org/officeDocument/2006/relationships/customXml" Target="../ink/ink1313.xml"/><Relationship Id="rId667" Type="http://schemas.openxmlformats.org/officeDocument/2006/relationships/image" Target="../media/image2307.png"/><Relationship Id="rId17" Type="http://schemas.openxmlformats.org/officeDocument/2006/relationships/image" Target="../media/image1986.png"/><Relationship Id="rId59" Type="http://schemas.openxmlformats.org/officeDocument/2006/relationships/image" Target="../media/image2007.png"/><Relationship Id="rId124" Type="http://schemas.openxmlformats.org/officeDocument/2006/relationships/customXml" Target="../ink/ink1139.xml"/><Relationship Id="rId527" Type="http://schemas.openxmlformats.org/officeDocument/2006/relationships/customXml" Target="../ink/ink1341.xml"/><Relationship Id="rId569" Type="http://schemas.openxmlformats.org/officeDocument/2006/relationships/customXml" Target="../ink/ink1362.xml"/><Relationship Id="rId70" Type="http://schemas.openxmlformats.org/officeDocument/2006/relationships/customXml" Target="../ink/ink1112.xml"/><Relationship Id="rId166" Type="http://schemas.openxmlformats.org/officeDocument/2006/relationships/customXml" Target="../ink/ink1160.xml"/><Relationship Id="rId331" Type="http://schemas.openxmlformats.org/officeDocument/2006/relationships/image" Target="../media/image2142.png"/><Relationship Id="rId373" Type="http://schemas.openxmlformats.org/officeDocument/2006/relationships/image" Target="../media/image2162.png"/><Relationship Id="rId429" Type="http://schemas.openxmlformats.org/officeDocument/2006/relationships/customXml" Target="../ink/ink1292.xml"/><Relationship Id="rId580" Type="http://schemas.openxmlformats.org/officeDocument/2006/relationships/image" Target="../media/image2264.png"/><Relationship Id="rId636" Type="http://schemas.openxmlformats.org/officeDocument/2006/relationships/customXml" Target="../ink/ink1396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093.png"/><Relationship Id="rId440" Type="http://schemas.openxmlformats.org/officeDocument/2006/relationships/image" Target="../media/image2195.png"/><Relationship Id="rId678" Type="http://schemas.openxmlformats.org/officeDocument/2006/relationships/customXml" Target="../ink/ink1417.xml"/><Relationship Id="rId28" Type="http://schemas.openxmlformats.org/officeDocument/2006/relationships/customXml" Target="../ink/ink1091.xml"/><Relationship Id="rId275" Type="http://schemas.openxmlformats.org/officeDocument/2006/relationships/image" Target="../media/image2114.png"/><Relationship Id="rId300" Type="http://schemas.openxmlformats.org/officeDocument/2006/relationships/customXml" Target="../ink/ink1227.xml"/><Relationship Id="rId482" Type="http://schemas.openxmlformats.org/officeDocument/2006/relationships/image" Target="../media/image2216.png"/><Relationship Id="rId538" Type="http://schemas.openxmlformats.org/officeDocument/2006/relationships/image" Target="../media/image2243.png"/><Relationship Id="rId703" Type="http://schemas.openxmlformats.org/officeDocument/2006/relationships/image" Target="../media/image2325.png"/><Relationship Id="rId81" Type="http://schemas.openxmlformats.org/officeDocument/2006/relationships/image" Target="../media/image2018.png"/><Relationship Id="rId135" Type="http://schemas.openxmlformats.org/officeDocument/2006/relationships/image" Target="../media/image2045.png"/><Relationship Id="rId177" Type="http://schemas.openxmlformats.org/officeDocument/2006/relationships/image" Target="../media/image2066.png"/><Relationship Id="rId342" Type="http://schemas.openxmlformats.org/officeDocument/2006/relationships/customXml" Target="../ink/ink1248.xml"/><Relationship Id="rId384" Type="http://schemas.openxmlformats.org/officeDocument/2006/relationships/customXml" Target="../ink/ink1269.xml"/><Relationship Id="rId591" Type="http://schemas.openxmlformats.org/officeDocument/2006/relationships/image" Target="../media/image2269.png"/><Relationship Id="rId605" Type="http://schemas.openxmlformats.org/officeDocument/2006/relationships/image" Target="../media/image2276.png"/><Relationship Id="rId202" Type="http://schemas.openxmlformats.org/officeDocument/2006/relationships/customXml" Target="../ink/ink1178.xml"/><Relationship Id="rId244" Type="http://schemas.openxmlformats.org/officeDocument/2006/relationships/customXml" Target="../ink/ink1199.xml"/><Relationship Id="rId647" Type="http://schemas.openxmlformats.org/officeDocument/2006/relationships/image" Target="../media/image2297.png"/><Relationship Id="rId689" Type="http://schemas.openxmlformats.org/officeDocument/2006/relationships/image" Target="../media/image2318.png"/><Relationship Id="rId39" Type="http://schemas.openxmlformats.org/officeDocument/2006/relationships/image" Target="../media/image1997.png"/><Relationship Id="rId286" Type="http://schemas.openxmlformats.org/officeDocument/2006/relationships/customXml" Target="../ink/ink1220.xml"/><Relationship Id="rId451" Type="http://schemas.openxmlformats.org/officeDocument/2006/relationships/customXml" Target="../ink/ink1303.xml"/><Relationship Id="rId493" Type="http://schemas.openxmlformats.org/officeDocument/2006/relationships/customXml" Target="../ink/ink1324.xml"/><Relationship Id="rId507" Type="http://schemas.openxmlformats.org/officeDocument/2006/relationships/customXml" Target="../ink/ink1331.xml"/><Relationship Id="rId549" Type="http://schemas.openxmlformats.org/officeDocument/2006/relationships/customXml" Target="../ink/ink1352.xml"/><Relationship Id="rId50" Type="http://schemas.openxmlformats.org/officeDocument/2006/relationships/customXml" Target="../ink/ink1102.xml"/><Relationship Id="rId104" Type="http://schemas.openxmlformats.org/officeDocument/2006/relationships/customXml" Target="../ink/ink1129.xml"/><Relationship Id="rId146" Type="http://schemas.openxmlformats.org/officeDocument/2006/relationships/customXml" Target="../ink/ink1150.xml"/><Relationship Id="rId188" Type="http://schemas.openxmlformats.org/officeDocument/2006/relationships/customXml" Target="../ink/ink1171.xml"/><Relationship Id="rId311" Type="http://schemas.openxmlformats.org/officeDocument/2006/relationships/image" Target="../media/image2132.png"/><Relationship Id="rId353" Type="http://schemas.openxmlformats.org/officeDocument/2006/relationships/image" Target="../media/image2152.png"/><Relationship Id="rId395" Type="http://schemas.openxmlformats.org/officeDocument/2006/relationships/image" Target="../media/image2173.png"/><Relationship Id="rId409" Type="http://schemas.openxmlformats.org/officeDocument/2006/relationships/image" Target="../media/image2180.png"/><Relationship Id="rId560" Type="http://schemas.openxmlformats.org/officeDocument/2006/relationships/image" Target="../media/image2254.png"/><Relationship Id="rId92" Type="http://schemas.openxmlformats.org/officeDocument/2006/relationships/customXml" Target="../ink/ink1123.xml"/><Relationship Id="rId213" Type="http://schemas.openxmlformats.org/officeDocument/2006/relationships/image" Target="../media/image2083.png"/><Relationship Id="rId420" Type="http://schemas.openxmlformats.org/officeDocument/2006/relationships/customXml" Target="../ink/ink1287.xml"/><Relationship Id="rId616" Type="http://schemas.openxmlformats.org/officeDocument/2006/relationships/customXml" Target="../ink/ink1386.xml"/><Relationship Id="rId658" Type="http://schemas.openxmlformats.org/officeDocument/2006/relationships/customXml" Target="../ink/ink1407.xml"/><Relationship Id="rId255" Type="http://schemas.openxmlformats.org/officeDocument/2006/relationships/image" Target="../media/image2104.png"/><Relationship Id="rId297" Type="http://schemas.openxmlformats.org/officeDocument/2006/relationships/image" Target="../media/image2125.png"/><Relationship Id="rId462" Type="http://schemas.openxmlformats.org/officeDocument/2006/relationships/image" Target="../media/image2206.png"/><Relationship Id="rId518" Type="http://schemas.openxmlformats.org/officeDocument/2006/relationships/image" Target="../media/image2233.png"/><Relationship Id="rId115" Type="http://schemas.openxmlformats.org/officeDocument/2006/relationships/image" Target="../media/image2035.png"/><Relationship Id="rId157" Type="http://schemas.openxmlformats.org/officeDocument/2006/relationships/image" Target="../media/image2056.png"/><Relationship Id="rId322" Type="http://schemas.openxmlformats.org/officeDocument/2006/relationships/customXml" Target="../ink/ink1238.xml"/><Relationship Id="rId364" Type="http://schemas.openxmlformats.org/officeDocument/2006/relationships/customXml" Target="../ink/ink1259.xml"/><Relationship Id="rId61" Type="http://schemas.openxmlformats.org/officeDocument/2006/relationships/image" Target="../media/image2008.png"/><Relationship Id="rId199" Type="http://schemas.openxmlformats.org/officeDocument/2006/relationships/image" Target="../media/image2077.png"/><Relationship Id="rId571" Type="http://schemas.openxmlformats.org/officeDocument/2006/relationships/customXml" Target="../ink/ink1363.xml"/><Relationship Id="rId627" Type="http://schemas.openxmlformats.org/officeDocument/2006/relationships/image" Target="../media/image2287.png"/><Relationship Id="rId669" Type="http://schemas.openxmlformats.org/officeDocument/2006/relationships/image" Target="../media/image2308.png"/><Relationship Id="rId19" Type="http://schemas.openxmlformats.org/officeDocument/2006/relationships/image" Target="../media/image1987.png"/><Relationship Id="rId224" Type="http://schemas.openxmlformats.org/officeDocument/2006/relationships/customXml" Target="../ink/ink1189.xml"/><Relationship Id="rId266" Type="http://schemas.openxmlformats.org/officeDocument/2006/relationships/customXml" Target="../ink/ink1210.xml"/><Relationship Id="rId431" Type="http://schemas.openxmlformats.org/officeDocument/2006/relationships/customXml" Target="../ink/ink1293.xml"/><Relationship Id="rId473" Type="http://schemas.openxmlformats.org/officeDocument/2006/relationships/customXml" Target="../ink/ink1314.xml"/><Relationship Id="rId529" Type="http://schemas.openxmlformats.org/officeDocument/2006/relationships/customXml" Target="../ink/ink1342.xml"/><Relationship Id="rId680" Type="http://schemas.openxmlformats.org/officeDocument/2006/relationships/customXml" Target="../ink/ink1418.xml"/><Relationship Id="rId30" Type="http://schemas.openxmlformats.org/officeDocument/2006/relationships/customXml" Target="../ink/ink1092.xml"/><Relationship Id="rId126" Type="http://schemas.openxmlformats.org/officeDocument/2006/relationships/customXml" Target="../ink/ink1140.xml"/><Relationship Id="rId168" Type="http://schemas.openxmlformats.org/officeDocument/2006/relationships/customXml" Target="../ink/ink1161.xml"/><Relationship Id="rId333" Type="http://schemas.openxmlformats.org/officeDocument/2006/relationships/image" Target="../media/image2143.png"/><Relationship Id="rId540" Type="http://schemas.openxmlformats.org/officeDocument/2006/relationships/image" Target="../media/image2244.png"/><Relationship Id="rId72" Type="http://schemas.openxmlformats.org/officeDocument/2006/relationships/customXml" Target="../ink/ink1113.xml"/><Relationship Id="rId375" Type="http://schemas.openxmlformats.org/officeDocument/2006/relationships/image" Target="../media/image2163.png"/><Relationship Id="rId582" Type="http://schemas.openxmlformats.org/officeDocument/2006/relationships/image" Target="../media/image2265.png"/><Relationship Id="rId638" Type="http://schemas.openxmlformats.org/officeDocument/2006/relationships/customXml" Target="../ink/ink1397.xml"/><Relationship Id="rId3" Type="http://schemas.openxmlformats.org/officeDocument/2006/relationships/image" Target="../media/image1979.png"/><Relationship Id="rId235" Type="http://schemas.openxmlformats.org/officeDocument/2006/relationships/image" Target="../media/image2094.png"/><Relationship Id="rId277" Type="http://schemas.openxmlformats.org/officeDocument/2006/relationships/image" Target="../media/image2115.png"/><Relationship Id="rId400" Type="http://schemas.openxmlformats.org/officeDocument/2006/relationships/customXml" Target="../ink/ink1277.xml"/><Relationship Id="rId442" Type="http://schemas.openxmlformats.org/officeDocument/2006/relationships/image" Target="../media/image2196.png"/><Relationship Id="rId484" Type="http://schemas.openxmlformats.org/officeDocument/2006/relationships/image" Target="../media/image2217.png"/><Relationship Id="rId705" Type="http://schemas.openxmlformats.org/officeDocument/2006/relationships/image" Target="../media/image2326.png"/><Relationship Id="rId137" Type="http://schemas.openxmlformats.org/officeDocument/2006/relationships/image" Target="../media/image2046.png"/><Relationship Id="rId302" Type="http://schemas.openxmlformats.org/officeDocument/2006/relationships/customXml" Target="../ink/ink1228.xml"/><Relationship Id="rId344" Type="http://schemas.openxmlformats.org/officeDocument/2006/relationships/customXml" Target="../ink/ink1249.xml"/><Relationship Id="rId691" Type="http://schemas.openxmlformats.org/officeDocument/2006/relationships/image" Target="../media/image2319.png"/><Relationship Id="rId41" Type="http://schemas.openxmlformats.org/officeDocument/2006/relationships/image" Target="../media/image1998.png"/><Relationship Id="rId83" Type="http://schemas.openxmlformats.org/officeDocument/2006/relationships/image" Target="../media/image2019.png"/><Relationship Id="rId179" Type="http://schemas.openxmlformats.org/officeDocument/2006/relationships/image" Target="../media/image2067.png"/><Relationship Id="rId386" Type="http://schemas.openxmlformats.org/officeDocument/2006/relationships/customXml" Target="../ink/ink1270.xml"/><Relationship Id="rId551" Type="http://schemas.openxmlformats.org/officeDocument/2006/relationships/customXml" Target="../ink/ink1353.xml"/><Relationship Id="rId593" Type="http://schemas.openxmlformats.org/officeDocument/2006/relationships/image" Target="../media/image2270.png"/><Relationship Id="rId607" Type="http://schemas.openxmlformats.org/officeDocument/2006/relationships/image" Target="../media/image2277.png"/><Relationship Id="rId649" Type="http://schemas.openxmlformats.org/officeDocument/2006/relationships/image" Target="../media/image2298.png"/><Relationship Id="rId190" Type="http://schemas.openxmlformats.org/officeDocument/2006/relationships/customXml" Target="../ink/ink1172.xml"/><Relationship Id="rId204" Type="http://schemas.openxmlformats.org/officeDocument/2006/relationships/customXml" Target="../ink/ink1179.xml"/><Relationship Id="rId246" Type="http://schemas.openxmlformats.org/officeDocument/2006/relationships/customXml" Target="../ink/ink1200.xml"/><Relationship Id="rId288" Type="http://schemas.openxmlformats.org/officeDocument/2006/relationships/customXml" Target="../ink/ink1221.xml"/><Relationship Id="rId411" Type="http://schemas.openxmlformats.org/officeDocument/2006/relationships/image" Target="../media/image2181.png"/><Relationship Id="rId453" Type="http://schemas.openxmlformats.org/officeDocument/2006/relationships/customXml" Target="../ink/ink1304.xml"/><Relationship Id="rId509" Type="http://schemas.openxmlformats.org/officeDocument/2006/relationships/customXml" Target="../ink/ink1332.xml"/><Relationship Id="rId660" Type="http://schemas.openxmlformats.org/officeDocument/2006/relationships/customXml" Target="../ink/ink1408.xml"/><Relationship Id="rId106" Type="http://schemas.openxmlformats.org/officeDocument/2006/relationships/customXml" Target="../ink/ink1130.xml"/><Relationship Id="rId313" Type="http://schemas.openxmlformats.org/officeDocument/2006/relationships/image" Target="../media/image2133.png"/><Relationship Id="rId495" Type="http://schemas.openxmlformats.org/officeDocument/2006/relationships/customXml" Target="../ink/ink1325.xml"/><Relationship Id="rId10" Type="http://schemas.openxmlformats.org/officeDocument/2006/relationships/customXml" Target="../ink/ink1082.xml"/><Relationship Id="rId52" Type="http://schemas.openxmlformats.org/officeDocument/2006/relationships/customXml" Target="../ink/ink1103.xml"/><Relationship Id="rId94" Type="http://schemas.openxmlformats.org/officeDocument/2006/relationships/customXml" Target="../ink/ink1124.xml"/><Relationship Id="rId148" Type="http://schemas.openxmlformats.org/officeDocument/2006/relationships/customXml" Target="../ink/ink1151.xml"/><Relationship Id="rId355" Type="http://schemas.openxmlformats.org/officeDocument/2006/relationships/image" Target="../media/image2153.png"/><Relationship Id="rId397" Type="http://schemas.openxmlformats.org/officeDocument/2006/relationships/image" Target="../media/image2174.png"/><Relationship Id="rId520" Type="http://schemas.openxmlformats.org/officeDocument/2006/relationships/image" Target="../media/image2234.png"/><Relationship Id="rId562" Type="http://schemas.openxmlformats.org/officeDocument/2006/relationships/image" Target="../media/image2255.png"/><Relationship Id="rId618" Type="http://schemas.openxmlformats.org/officeDocument/2006/relationships/customXml" Target="../ink/ink1387.xml"/><Relationship Id="rId215" Type="http://schemas.openxmlformats.org/officeDocument/2006/relationships/image" Target="../media/image2084.png"/><Relationship Id="rId257" Type="http://schemas.openxmlformats.org/officeDocument/2006/relationships/image" Target="../media/image2105.png"/><Relationship Id="rId422" Type="http://schemas.openxmlformats.org/officeDocument/2006/relationships/image" Target="../media/image2186.png"/><Relationship Id="rId464" Type="http://schemas.openxmlformats.org/officeDocument/2006/relationships/image" Target="../media/image2207.png"/><Relationship Id="rId299" Type="http://schemas.openxmlformats.org/officeDocument/2006/relationships/image" Target="../media/image2126.png"/><Relationship Id="rId63" Type="http://schemas.openxmlformats.org/officeDocument/2006/relationships/image" Target="../media/image2009.png"/><Relationship Id="rId159" Type="http://schemas.openxmlformats.org/officeDocument/2006/relationships/image" Target="../media/image2057.png"/><Relationship Id="rId366" Type="http://schemas.openxmlformats.org/officeDocument/2006/relationships/customXml" Target="../ink/ink1260.xml"/><Relationship Id="rId573" Type="http://schemas.openxmlformats.org/officeDocument/2006/relationships/customXml" Target="../ink/ink1364.xml"/><Relationship Id="rId226" Type="http://schemas.openxmlformats.org/officeDocument/2006/relationships/customXml" Target="../ink/ink1190.xml"/><Relationship Id="rId433" Type="http://schemas.openxmlformats.org/officeDocument/2006/relationships/customXml" Target="../ink/ink1294.xml"/><Relationship Id="rId640" Type="http://schemas.openxmlformats.org/officeDocument/2006/relationships/customXml" Target="../ink/ink1398.xml"/><Relationship Id="rId74" Type="http://schemas.openxmlformats.org/officeDocument/2006/relationships/customXml" Target="../ink/ink1114.xml"/><Relationship Id="rId377" Type="http://schemas.openxmlformats.org/officeDocument/2006/relationships/image" Target="../media/image2164.png"/><Relationship Id="rId500" Type="http://schemas.openxmlformats.org/officeDocument/2006/relationships/image" Target="../media/image2225.png"/><Relationship Id="rId584" Type="http://schemas.openxmlformats.org/officeDocument/2006/relationships/image" Target="../media/image2266.png"/><Relationship Id="rId5" Type="http://schemas.openxmlformats.org/officeDocument/2006/relationships/image" Target="../media/image1980.png"/><Relationship Id="rId237" Type="http://schemas.openxmlformats.org/officeDocument/2006/relationships/image" Target="../media/image2095.png"/><Relationship Id="rId444" Type="http://schemas.openxmlformats.org/officeDocument/2006/relationships/image" Target="../media/image2197.png"/><Relationship Id="rId651" Type="http://schemas.openxmlformats.org/officeDocument/2006/relationships/image" Target="../media/image2299.png"/><Relationship Id="rId290" Type="http://schemas.openxmlformats.org/officeDocument/2006/relationships/customXml" Target="../ink/ink1222.xml"/><Relationship Id="rId304" Type="http://schemas.openxmlformats.org/officeDocument/2006/relationships/customXml" Target="../ink/ink1229.xml"/><Relationship Id="rId388" Type="http://schemas.openxmlformats.org/officeDocument/2006/relationships/customXml" Target="../ink/ink1271.xml"/><Relationship Id="rId511" Type="http://schemas.openxmlformats.org/officeDocument/2006/relationships/customXml" Target="../ink/ink1333.xml"/><Relationship Id="rId609" Type="http://schemas.openxmlformats.org/officeDocument/2006/relationships/image" Target="../media/image2278.png"/><Relationship Id="rId85" Type="http://schemas.openxmlformats.org/officeDocument/2006/relationships/image" Target="../media/image2020.png"/><Relationship Id="rId150" Type="http://schemas.openxmlformats.org/officeDocument/2006/relationships/customXml" Target="../ink/ink1152.xml"/><Relationship Id="rId595" Type="http://schemas.openxmlformats.org/officeDocument/2006/relationships/image" Target="../media/image2271.png"/><Relationship Id="rId248" Type="http://schemas.openxmlformats.org/officeDocument/2006/relationships/customXml" Target="../ink/ink1201.xml"/><Relationship Id="rId455" Type="http://schemas.openxmlformats.org/officeDocument/2006/relationships/customXml" Target="../ink/ink1305.xml"/><Relationship Id="rId662" Type="http://schemas.openxmlformats.org/officeDocument/2006/relationships/customXml" Target="../ink/ink1409.xml"/><Relationship Id="rId12" Type="http://schemas.openxmlformats.org/officeDocument/2006/relationships/customXml" Target="../ink/ink1083.xml"/><Relationship Id="rId108" Type="http://schemas.openxmlformats.org/officeDocument/2006/relationships/customXml" Target="../ink/ink1131.xml"/><Relationship Id="rId315" Type="http://schemas.openxmlformats.org/officeDocument/2006/relationships/image" Target="../media/image2134.png"/><Relationship Id="rId522" Type="http://schemas.openxmlformats.org/officeDocument/2006/relationships/image" Target="../media/image2235.png"/><Relationship Id="rId96" Type="http://schemas.openxmlformats.org/officeDocument/2006/relationships/customXml" Target="../ink/ink1125.xml"/><Relationship Id="rId161" Type="http://schemas.openxmlformats.org/officeDocument/2006/relationships/image" Target="../media/image2058.png"/><Relationship Id="rId399" Type="http://schemas.openxmlformats.org/officeDocument/2006/relationships/image" Target="../media/image2175.png"/><Relationship Id="rId259" Type="http://schemas.openxmlformats.org/officeDocument/2006/relationships/image" Target="../media/image2106.png"/><Relationship Id="rId466" Type="http://schemas.openxmlformats.org/officeDocument/2006/relationships/image" Target="../media/image2208.png"/><Relationship Id="rId673" Type="http://schemas.openxmlformats.org/officeDocument/2006/relationships/image" Target="../media/image2310.png"/><Relationship Id="rId23" Type="http://schemas.openxmlformats.org/officeDocument/2006/relationships/image" Target="../media/image1989.png"/><Relationship Id="rId119" Type="http://schemas.openxmlformats.org/officeDocument/2006/relationships/image" Target="../media/image2037.png"/><Relationship Id="rId326" Type="http://schemas.openxmlformats.org/officeDocument/2006/relationships/customXml" Target="../ink/ink1240.xml"/><Relationship Id="rId533" Type="http://schemas.openxmlformats.org/officeDocument/2006/relationships/customXml" Target="../ink/ink1344.xml"/><Relationship Id="rId172" Type="http://schemas.openxmlformats.org/officeDocument/2006/relationships/customXml" Target="../ink/ink1163.xml"/><Relationship Id="rId477" Type="http://schemas.openxmlformats.org/officeDocument/2006/relationships/customXml" Target="../ink/ink1316.xml"/><Relationship Id="rId600" Type="http://schemas.openxmlformats.org/officeDocument/2006/relationships/customXml" Target="../ink/ink1378.xml"/><Relationship Id="rId684" Type="http://schemas.openxmlformats.org/officeDocument/2006/relationships/customXml" Target="../ink/ink1420.xml"/><Relationship Id="rId337" Type="http://schemas.openxmlformats.org/officeDocument/2006/relationships/image" Target="../media/image2145.png"/><Relationship Id="rId34" Type="http://schemas.openxmlformats.org/officeDocument/2006/relationships/customXml" Target="../ink/ink1094.xml"/><Relationship Id="rId544" Type="http://schemas.openxmlformats.org/officeDocument/2006/relationships/image" Target="../media/image2246.png"/><Relationship Id="rId183" Type="http://schemas.openxmlformats.org/officeDocument/2006/relationships/image" Target="../media/image2069.png"/><Relationship Id="rId390" Type="http://schemas.openxmlformats.org/officeDocument/2006/relationships/customXml" Target="../ink/ink1272.xml"/><Relationship Id="rId404" Type="http://schemas.openxmlformats.org/officeDocument/2006/relationships/customXml" Target="../ink/ink1279.xml"/><Relationship Id="rId611" Type="http://schemas.openxmlformats.org/officeDocument/2006/relationships/image" Target="../media/image2279.png"/><Relationship Id="rId250" Type="http://schemas.openxmlformats.org/officeDocument/2006/relationships/customXml" Target="../ink/ink1202.xml"/><Relationship Id="rId488" Type="http://schemas.openxmlformats.org/officeDocument/2006/relationships/image" Target="../media/image2219.png"/><Relationship Id="rId695" Type="http://schemas.openxmlformats.org/officeDocument/2006/relationships/image" Target="../media/image2321.png"/><Relationship Id="rId45" Type="http://schemas.openxmlformats.org/officeDocument/2006/relationships/image" Target="../media/image2000.png"/><Relationship Id="rId110" Type="http://schemas.openxmlformats.org/officeDocument/2006/relationships/customXml" Target="../ink/ink1132.xml"/><Relationship Id="rId348" Type="http://schemas.openxmlformats.org/officeDocument/2006/relationships/customXml" Target="../ink/ink1251.xml"/><Relationship Id="rId555" Type="http://schemas.openxmlformats.org/officeDocument/2006/relationships/customXml" Target="../ink/ink1355.xml"/><Relationship Id="rId194" Type="http://schemas.openxmlformats.org/officeDocument/2006/relationships/customXml" Target="../ink/ink1174.xml"/><Relationship Id="rId208" Type="http://schemas.openxmlformats.org/officeDocument/2006/relationships/customXml" Target="../ink/ink1181.xml"/><Relationship Id="rId415" Type="http://schemas.openxmlformats.org/officeDocument/2006/relationships/image" Target="../media/image2183.png"/><Relationship Id="rId622" Type="http://schemas.openxmlformats.org/officeDocument/2006/relationships/customXml" Target="../ink/ink1389.xml"/><Relationship Id="rId261" Type="http://schemas.openxmlformats.org/officeDocument/2006/relationships/image" Target="../media/image2107.png"/><Relationship Id="rId499" Type="http://schemas.openxmlformats.org/officeDocument/2006/relationships/customXml" Target="../ink/ink1327.xml"/><Relationship Id="rId56" Type="http://schemas.openxmlformats.org/officeDocument/2006/relationships/customXml" Target="../ink/ink1105.xml"/><Relationship Id="rId359" Type="http://schemas.openxmlformats.org/officeDocument/2006/relationships/image" Target="../media/image2155.png"/><Relationship Id="rId566" Type="http://schemas.openxmlformats.org/officeDocument/2006/relationships/image" Target="../media/image2257.png"/><Relationship Id="rId121" Type="http://schemas.openxmlformats.org/officeDocument/2006/relationships/image" Target="../media/image2038.png"/><Relationship Id="rId219" Type="http://schemas.openxmlformats.org/officeDocument/2006/relationships/image" Target="../media/image2086.png"/><Relationship Id="rId426" Type="http://schemas.openxmlformats.org/officeDocument/2006/relationships/image" Target="../media/image2188.png"/><Relationship Id="rId633" Type="http://schemas.openxmlformats.org/officeDocument/2006/relationships/image" Target="../media/image2290.png"/><Relationship Id="rId67" Type="http://schemas.openxmlformats.org/officeDocument/2006/relationships/image" Target="../media/image2011.png"/><Relationship Id="rId272" Type="http://schemas.openxmlformats.org/officeDocument/2006/relationships/customXml" Target="../ink/ink1213.xml"/><Relationship Id="rId577" Type="http://schemas.openxmlformats.org/officeDocument/2006/relationships/customXml" Target="../ink/ink1366.xml"/><Relationship Id="rId700" Type="http://schemas.openxmlformats.org/officeDocument/2006/relationships/customXml" Target="../ink/ink1428.xml"/><Relationship Id="rId132" Type="http://schemas.openxmlformats.org/officeDocument/2006/relationships/customXml" Target="../ink/ink1143.xml"/><Relationship Id="rId437" Type="http://schemas.openxmlformats.org/officeDocument/2006/relationships/customXml" Target="../ink/ink1296.xml"/><Relationship Id="rId644" Type="http://schemas.openxmlformats.org/officeDocument/2006/relationships/customXml" Target="../ink/ink1400.xml"/><Relationship Id="rId283" Type="http://schemas.openxmlformats.org/officeDocument/2006/relationships/image" Target="../media/image2118.png"/><Relationship Id="rId490" Type="http://schemas.openxmlformats.org/officeDocument/2006/relationships/image" Target="../media/image2220.png"/><Relationship Id="rId504" Type="http://schemas.openxmlformats.org/officeDocument/2006/relationships/image" Target="../media/image1500.png"/><Relationship Id="rId78" Type="http://schemas.openxmlformats.org/officeDocument/2006/relationships/customXml" Target="../ink/ink1116.xml"/><Relationship Id="rId143" Type="http://schemas.openxmlformats.org/officeDocument/2006/relationships/image" Target="../media/image2049.png"/><Relationship Id="rId350" Type="http://schemas.openxmlformats.org/officeDocument/2006/relationships/customXml" Target="../ink/ink1252.xml"/><Relationship Id="rId588" Type="http://schemas.openxmlformats.org/officeDocument/2006/relationships/customXml" Target="../ink/ink1372.xml"/><Relationship Id="rId9" Type="http://schemas.openxmlformats.org/officeDocument/2006/relationships/image" Target="../media/image1982.png"/><Relationship Id="rId210" Type="http://schemas.openxmlformats.org/officeDocument/2006/relationships/customXml" Target="../ink/ink1182.xml"/><Relationship Id="rId448" Type="http://schemas.openxmlformats.org/officeDocument/2006/relationships/image" Target="../media/image2199.png"/><Relationship Id="rId655" Type="http://schemas.openxmlformats.org/officeDocument/2006/relationships/image" Target="../media/image2301.png"/><Relationship Id="rId294" Type="http://schemas.openxmlformats.org/officeDocument/2006/relationships/customXml" Target="../ink/ink1224.xml"/><Relationship Id="rId308" Type="http://schemas.openxmlformats.org/officeDocument/2006/relationships/customXml" Target="../ink/ink1231.xml"/><Relationship Id="rId515" Type="http://schemas.openxmlformats.org/officeDocument/2006/relationships/customXml" Target="../ink/ink1335.xml"/><Relationship Id="rId89" Type="http://schemas.openxmlformats.org/officeDocument/2006/relationships/image" Target="../media/image2022.png"/><Relationship Id="rId154" Type="http://schemas.openxmlformats.org/officeDocument/2006/relationships/customXml" Target="../ink/ink1154.xml"/><Relationship Id="rId361" Type="http://schemas.openxmlformats.org/officeDocument/2006/relationships/image" Target="../media/image2156.png"/><Relationship Id="rId599" Type="http://schemas.openxmlformats.org/officeDocument/2006/relationships/image" Target="../media/image2273.png"/><Relationship Id="rId459" Type="http://schemas.openxmlformats.org/officeDocument/2006/relationships/customXml" Target="../ink/ink1307.xml"/><Relationship Id="rId666" Type="http://schemas.openxmlformats.org/officeDocument/2006/relationships/customXml" Target="../ink/ink1411.xml"/><Relationship Id="rId16" Type="http://schemas.openxmlformats.org/officeDocument/2006/relationships/customXml" Target="../ink/ink1085.xml"/><Relationship Id="rId221" Type="http://schemas.openxmlformats.org/officeDocument/2006/relationships/image" Target="../media/image2087.png"/><Relationship Id="rId319" Type="http://schemas.openxmlformats.org/officeDocument/2006/relationships/image" Target="../media/image2136.png"/><Relationship Id="rId526" Type="http://schemas.openxmlformats.org/officeDocument/2006/relationships/image" Target="../media/image2237.png"/><Relationship Id="rId165" Type="http://schemas.openxmlformats.org/officeDocument/2006/relationships/image" Target="../media/image2060.png"/><Relationship Id="rId372" Type="http://schemas.openxmlformats.org/officeDocument/2006/relationships/customXml" Target="../ink/ink1263.xml"/><Relationship Id="rId677" Type="http://schemas.openxmlformats.org/officeDocument/2006/relationships/image" Target="../media/image2312.png"/><Relationship Id="rId232" Type="http://schemas.openxmlformats.org/officeDocument/2006/relationships/customXml" Target="../ink/ink1193.xml"/><Relationship Id="rId27" Type="http://schemas.openxmlformats.org/officeDocument/2006/relationships/image" Target="../media/image1991.png"/><Relationship Id="rId537" Type="http://schemas.openxmlformats.org/officeDocument/2006/relationships/customXml" Target="../ink/ink1346.xml"/><Relationship Id="rId80" Type="http://schemas.openxmlformats.org/officeDocument/2006/relationships/customXml" Target="../ink/ink1117.xml"/><Relationship Id="rId176" Type="http://schemas.openxmlformats.org/officeDocument/2006/relationships/customXml" Target="../ink/ink1165.xml"/><Relationship Id="rId383" Type="http://schemas.openxmlformats.org/officeDocument/2006/relationships/image" Target="../media/image2167.png"/><Relationship Id="rId590" Type="http://schemas.openxmlformats.org/officeDocument/2006/relationships/customXml" Target="../ink/ink1373.xml"/><Relationship Id="rId604" Type="http://schemas.openxmlformats.org/officeDocument/2006/relationships/customXml" Target="../ink/ink1380.xml"/><Relationship Id="rId243" Type="http://schemas.openxmlformats.org/officeDocument/2006/relationships/image" Target="../media/image2098.png"/><Relationship Id="rId450" Type="http://schemas.openxmlformats.org/officeDocument/2006/relationships/image" Target="../media/image2200.png"/><Relationship Id="rId688" Type="http://schemas.openxmlformats.org/officeDocument/2006/relationships/customXml" Target="../ink/ink1422.xml"/><Relationship Id="rId38" Type="http://schemas.openxmlformats.org/officeDocument/2006/relationships/customXml" Target="../ink/ink1096.xml"/><Relationship Id="rId103" Type="http://schemas.openxmlformats.org/officeDocument/2006/relationships/image" Target="../media/image2029.png"/><Relationship Id="rId310" Type="http://schemas.openxmlformats.org/officeDocument/2006/relationships/customXml" Target="../ink/ink1232.xml"/><Relationship Id="rId548" Type="http://schemas.openxmlformats.org/officeDocument/2006/relationships/image" Target="../media/image2248.png"/><Relationship Id="rId91" Type="http://schemas.openxmlformats.org/officeDocument/2006/relationships/image" Target="../media/image2023.png"/><Relationship Id="rId187" Type="http://schemas.openxmlformats.org/officeDocument/2006/relationships/image" Target="../media/image2071.png"/><Relationship Id="rId394" Type="http://schemas.openxmlformats.org/officeDocument/2006/relationships/customXml" Target="../ink/ink1274.xml"/><Relationship Id="rId408" Type="http://schemas.openxmlformats.org/officeDocument/2006/relationships/customXml" Target="../ink/ink1281.xml"/><Relationship Id="rId615" Type="http://schemas.openxmlformats.org/officeDocument/2006/relationships/image" Target="../media/image2281.png"/><Relationship Id="rId254" Type="http://schemas.openxmlformats.org/officeDocument/2006/relationships/customXml" Target="../ink/ink1204.xml"/><Relationship Id="rId699" Type="http://schemas.openxmlformats.org/officeDocument/2006/relationships/image" Target="../media/image2323.png"/><Relationship Id="rId49" Type="http://schemas.openxmlformats.org/officeDocument/2006/relationships/image" Target="../media/image2002.png"/><Relationship Id="rId114" Type="http://schemas.openxmlformats.org/officeDocument/2006/relationships/customXml" Target="../ink/ink1134.xml"/><Relationship Id="rId461" Type="http://schemas.openxmlformats.org/officeDocument/2006/relationships/customXml" Target="../ink/ink1308.xml"/><Relationship Id="rId559" Type="http://schemas.openxmlformats.org/officeDocument/2006/relationships/customXml" Target="../ink/ink1357.xml"/><Relationship Id="rId198" Type="http://schemas.openxmlformats.org/officeDocument/2006/relationships/customXml" Target="../ink/ink1176.xml"/><Relationship Id="rId321" Type="http://schemas.openxmlformats.org/officeDocument/2006/relationships/image" Target="../media/image2137.png"/><Relationship Id="rId419" Type="http://schemas.openxmlformats.org/officeDocument/2006/relationships/image" Target="../media/image2185.png"/><Relationship Id="rId626" Type="http://schemas.openxmlformats.org/officeDocument/2006/relationships/customXml" Target="../ink/ink1391.xml"/><Relationship Id="rId265" Type="http://schemas.openxmlformats.org/officeDocument/2006/relationships/image" Target="../media/image2109.png"/><Relationship Id="rId472" Type="http://schemas.openxmlformats.org/officeDocument/2006/relationships/image" Target="../media/image2211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85.png"/><Relationship Id="rId21" Type="http://schemas.openxmlformats.org/officeDocument/2006/relationships/image" Target="../media/image2337.png"/><Relationship Id="rId42" Type="http://schemas.openxmlformats.org/officeDocument/2006/relationships/customXml" Target="../ink/ink1452.xml"/><Relationship Id="rId63" Type="http://schemas.openxmlformats.org/officeDocument/2006/relationships/image" Target="../media/image2358.png"/><Relationship Id="rId84" Type="http://schemas.openxmlformats.org/officeDocument/2006/relationships/customXml" Target="../ink/ink1473.xml"/><Relationship Id="rId138" Type="http://schemas.openxmlformats.org/officeDocument/2006/relationships/customXml" Target="../ink/ink1500.xml"/><Relationship Id="rId159" Type="http://schemas.openxmlformats.org/officeDocument/2006/relationships/image" Target="../media/image2406.png"/><Relationship Id="rId170" Type="http://schemas.openxmlformats.org/officeDocument/2006/relationships/customXml" Target="../ink/ink1516.xml"/><Relationship Id="rId191" Type="http://schemas.openxmlformats.org/officeDocument/2006/relationships/image" Target="../media/image2422.png"/><Relationship Id="rId205" Type="http://schemas.openxmlformats.org/officeDocument/2006/relationships/image" Target="../media/image2429.png"/><Relationship Id="rId107" Type="http://schemas.openxmlformats.org/officeDocument/2006/relationships/image" Target="../media/image2380.png"/><Relationship Id="rId11" Type="http://schemas.openxmlformats.org/officeDocument/2006/relationships/image" Target="../media/image2332.png"/><Relationship Id="rId32" Type="http://schemas.openxmlformats.org/officeDocument/2006/relationships/customXml" Target="../ink/ink1447.xml"/><Relationship Id="rId53" Type="http://schemas.openxmlformats.org/officeDocument/2006/relationships/image" Target="../media/image2353.png"/><Relationship Id="rId74" Type="http://schemas.openxmlformats.org/officeDocument/2006/relationships/customXml" Target="../ink/ink1468.xml"/><Relationship Id="rId128" Type="http://schemas.openxmlformats.org/officeDocument/2006/relationships/customXml" Target="../ink/ink1495.xml"/><Relationship Id="rId149" Type="http://schemas.openxmlformats.org/officeDocument/2006/relationships/image" Target="../media/image2401.png"/><Relationship Id="rId5" Type="http://schemas.openxmlformats.org/officeDocument/2006/relationships/image" Target="../media/image2329.png"/><Relationship Id="rId95" Type="http://schemas.openxmlformats.org/officeDocument/2006/relationships/image" Target="../media/image2374.png"/><Relationship Id="rId160" Type="http://schemas.openxmlformats.org/officeDocument/2006/relationships/customXml" Target="../ink/ink1511.xml"/><Relationship Id="rId181" Type="http://schemas.openxmlformats.org/officeDocument/2006/relationships/image" Target="../media/image2417.png"/><Relationship Id="rId216" Type="http://schemas.openxmlformats.org/officeDocument/2006/relationships/customXml" Target="../ink/ink1539.xml"/><Relationship Id="rId22" Type="http://schemas.openxmlformats.org/officeDocument/2006/relationships/customXml" Target="../ink/ink1442.xml"/><Relationship Id="rId43" Type="http://schemas.openxmlformats.org/officeDocument/2006/relationships/image" Target="../media/image2348.png"/><Relationship Id="rId64" Type="http://schemas.openxmlformats.org/officeDocument/2006/relationships/customXml" Target="../ink/ink1463.xml"/><Relationship Id="rId118" Type="http://schemas.openxmlformats.org/officeDocument/2006/relationships/customXml" Target="../ink/ink1490.xml"/><Relationship Id="rId139" Type="http://schemas.openxmlformats.org/officeDocument/2006/relationships/image" Target="../media/image2396.png"/><Relationship Id="rId85" Type="http://schemas.openxmlformats.org/officeDocument/2006/relationships/image" Target="../media/image2369.png"/><Relationship Id="rId150" Type="http://schemas.openxmlformats.org/officeDocument/2006/relationships/customXml" Target="../ink/ink1506.xml"/><Relationship Id="rId171" Type="http://schemas.openxmlformats.org/officeDocument/2006/relationships/image" Target="../media/image2412.png"/><Relationship Id="rId192" Type="http://schemas.openxmlformats.org/officeDocument/2006/relationships/customXml" Target="../ink/ink1527.xml"/><Relationship Id="rId206" Type="http://schemas.openxmlformats.org/officeDocument/2006/relationships/customXml" Target="../ink/ink1534.xml"/><Relationship Id="rId12" Type="http://schemas.openxmlformats.org/officeDocument/2006/relationships/customXml" Target="../ink/ink1437.xml"/><Relationship Id="rId33" Type="http://schemas.openxmlformats.org/officeDocument/2006/relationships/image" Target="../media/image2343.png"/><Relationship Id="rId108" Type="http://schemas.openxmlformats.org/officeDocument/2006/relationships/customXml" Target="../ink/ink1485.xml"/><Relationship Id="rId129" Type="http://schemas.openxmlformats.org/officeDocument/2006/relationships/image" Target="../media/image2391.png"/><Relationship Id="rId54" Type="http://schemas.openxmlformats.org/officeDocument/2006/relationships/customXml" Target="../ink/ink1458.xml"/><Relationship Id="rId75" Type="http://schemas.openxmlformats.org/officeDocument/2006/relationships/image" Target="../media/image2364.png"/><Relationship Id="rId96" Type="http://schemas.openxmlformats.org/officeDocument/2006/relationships/customXml" Target="../ink/ink1479.xml"/><Relationship Id="rId140" Type="http://schemas.openxmlformats.org/officeDocument/2006/relationships/customXml" Target="../ink/ink1501.xml"/><Relationship Id="rId161" Type="http://schemas.openxmlformats.org/officeDocument/2006/relationships/image" Target="../media/image2407.png"/><Relationship Id="rId182" Type="http://schemas.openxmlformats.org/officeDocument/2006/relationships/customXml" Target="../ink/ink1522.xml"/><Relationship Id="rId217" Type="http://schemas.openxmlformats.org/officeDocument/2006/relationships/image" Target="../media/image2435.png"/><Relationship Id="rId6" Type="http://schemas.openxmlformats.org/officeDocument/2006/relationships/customXml" Target="../ink/ink1434.xml"/><Relationship Id="rId23" Type="http://schemas.openxmlformats.org/officeDocument/2006/relationships/image" Target="../media/image2338.png"/><Relationship Id="rId119" Type="http://schemas.openxmlformats.org/officeDocument/2006/relationships/image" Target="../media/image2386.png"/><Relationship Id="rId44" Type="http://schemas.openxmlformats.org/officeDocument/2006/relationships/customXml" Target="../ink/ink1453.xml"/><Relationship Id="rId65" Type="http://schemas.openxmlformats.org/officeDocument/2006/relationships/image" Target="../media/image2359.png"/><Relationship Id="rId86" Type="http://schemas.openxmlformats.org/officeDocument/2006/relationships/customXml" Target="../ink/ink1474.xml"/><Relationship Id="rId130" Type="http://schemas.openxmlformats.org/officeDocument/2006/relationships/customXml" Target="../ink/ink1496.xml"/><Relationship Id="rId151" Type="http://schemas.openxmlformats.org/officeDocument/2006/relationships/image" Target="../media/image2402.png"/><Relationship Id="rId172" Type="http://schemas.openxmlformats.org/officeDocument/2006/relationships/customXml" Target="../ink/ink1517.xml"/><Relationship Id="rId193" Type="http://schemas.openxmlformats.org/officeDocument/2006/relationships/image" Target="../media/image2423.png"/><Relationship Id="rId207" Type="http://schemas.openxmlformats.org/officeDocument/2006/relationships/image" Target="../media/image2430.png"/><Relationship Id="rId13" Type="http://schemas.openxmlformats.org/officeDocument/2006/relationships/image" Target="../media/image2333.png"/><Relationship Id="rId109" Type="http://schemas.openxmlformats.org/officeDocument/2006/relationships/image" Target="../media/image2381.png"/><Relationship Id="rId34" Type="http://schemas.openxmlformats.org/officeDocument/2006/relationships/customXml" Target="../ink/ink1448.xml"/><Relationship Id="rId55" Type="http://schemas.openxmlformats.org/officeDocument/2006/relationships/image" Target="../media/image2354.png"/><Relationship Id="rId76" Type="http://schemas.openxmlformats.org/officeDocument/2006/relationships/customXml" Target="../ink/ink1469.xml"/><Relationship Id="rId97" Type="http://schemas.openxmlformats.org/officeDocument/2006/relationships/image" Target="../media/image2375.png"/><Relationship Id="rId120" Type="http://schemas.openxmlformats.org/officeDocument/2006/relationships/customXml" Target="../ink/ink1491.xml"/><Relationship Id="rId141" Type="http://schemas.openxmlformats.org/officeDocument/2006/relationships/image" Target="../media/image2397.png"/><Relationship Id="rId7" Type="http://schemas.openxmlformats.org/officeDocument/2006/relationships/image" Target="../media/image2330.png"/><Relationship Id="rId162" Type="http://schemas.openxmlformats.org/officeDocument/2006/relationships/customXml" Target="../ink/ink1512.xml"/><Relationship Id="rId183" Type="http://schemas.openxmlformats.org/officeDocument/2006/relationships/image" Target="../media/image2418.png"/><Relationship Id="rId218" Type="http://schemas.openxmlformats.org/officeDocument/2006/relationships/customXml" Target="../ink/ink1540.xml"/><Relationship Id="rId24" Type="http://schemas.openxmlformats.org/officeDocument/2006/relationships/customXml" Target="../ink/ink1443.xml"/><Relationship Id="rId45" Type="http://schemas.openxmlformats.org/officeDocument/2006/relationships/image" Target="../media/image2349.png"/><Relationship Id="rId66" Type="http://schemas.openxmlformats.org/officeDocument/2006/relationships/customXml" Target="../ink/ink1464.xml"/><Relationship Id="rId87" Type="http://schemas.openxmlformats.org/officeDocument/2006/relationships/image" Target="../media/image2370.png"/><Relationship Id="rId110" Type="http://schemas.openxmlformats.org/officeDocument/2006/relationships/customXml" Target="../ink/ink1486.xml"/><Relationship Id="rId131" Type="http://schemas.openxmlformats.org/officeDocument/2006/relationships/image" Target="../media/image2392.png"/><Relationship Id="rId152" Type="http://schemas.openxmlformats.org/officeDocument/2006/relationships/customXml" Target="../ink/ink1507.xml"/><Relationship Id="rId173" Type="http://schemas.openxmlformats.org/officeDocument/2006/relationships/image" Target="../media/image2413.png"/><Relationship Id="rId194" Type="http://schemas.openxmlformats.org/officeDocument/2006/relationships/customXml" Target="../ink/ink1528.xml"/><Relationship Id="rId208" Type="http://schemas.openxmlformats.org/officeDocument/2006/relationships/customXml" Target="../ink/ink1535.xml"/><Relationship Id="rId14" Type="http://schemas.openxmlformats.org/officeDocument/2006/relationships/customXml" Target="../ink/ink1438.xml"/><Relationship Id="rId35" Type="http://schemas.openxmlformats.org/officeDocument/2006/relationships/image" Target="../media/image2344.png"/><Relationship Id="rId56" Type="http://schemas.openxmlformats.org/officeDocument/2006/relationships/customXml" Target="../ink/ink1459.xml"/><Relationship Id="rId77" Type="http://schemas.openxmlformats.org/officeDocument/2006/relationships/image" Target="../media/image2365.png"/><Relationship Id="rId100" Type="http://schemas.openxmlformats.org/officeDocument/2006/relationships/customXml" Target="../ink/ink1481.xml"/><Relationship Id="rId8" Type="http://schemas.openxmlformats.org/officeDocument/2006/relationships/customXml" Target="../ink/ink1435.xml"/><Relationship Id="rId51" Type="http://schemas.openxmlformats.org/officeDocument/2006/relationships/image" Target="../media/image2352.png"/><Relationship Id="rId72" Type="http://schemas.openxmlformats.org/officeDocument/2006/relationships/customXml" Target="../ink/ink1467.xml"/><Relationship Id="rId93" Type="http://schemas.openxmlformats.org/officeDocument/2006/relationships/image" Target="../media/image2373.png"/><Relationship Id="rId98" Type="http://schemas.openxmlformats.org/officeDocument/2006/relationships/customXml" Target="../ink/ink1480.xml"/><Relationship Id="rId121" Type="http://schemas.openxmlformats.org/officeDocument/2006/relationships/image" Target="../media/image2387.png"/><Relationship Id="rId142" Type="http://schemas.openxmlformats.org/officeDocument/2006/relationships/customXml" Target="../ink/ink1502.xml"/><Relationship Id="rId163" Type="http://schemas.openxmlformats.org/officeDocument/2006/relationships/image" Target="../media/image2408.png"/><Relationship Id="rId184" Type="http://schemas.openxmlformats.org/officeDocument/2006/relationships/customXml" Target="../ink/ink1523.xml"/><Relationship Id="rId189" Type="http://schemas.openxmlformats.org/officeDocument/2006/relationships/image" Target="../media/image2421.png"/><Relationship Id="rId219" Type="http://schemas.openxmlformats.org/officeDocument/2006/relationships/image" Target="../media/image2436.png"/><Relationship Id="rId3" Type="http://schemas.openxmlformats.org/officeDocument/2006/relationships/image" Target="../media/image2328.png"/><Relationship Id="rId214" Type="http://schemas.openxmlformats.org/officeDocument/2006/relationships/customXml" Target="../ink/ink1538.xml"/><Relationship Id="rId25" Type="http://schemas.openxmlformats.org/officeDocument/2006/relationships/image" Target="../media/image2339.png"/><Relationship Id="rId46" Type="http://schemas.openxmlformats.org/officeDocument/2006/relationships/customXml" Target="../ink/ink1454.xml"/><Relationship Id="rId67" Type="http://schemas.openxmlformats.org/officeDocument/2006/relationships/image" Target="../media/image2360.png"/><Relationship Id="rId116" Type="http://schemas.openxmlformats.org/officeDocument/2006/relationships/customXml" Target="../ink/ink1489.xml"/><Relationship Id="rId137" Type="http://schemas.openxmlformats.org/officeDocument/2006/relationships/image" Target="../media/image2395.png"/><Relationship Id="rId158" Type="http://schemas.openxmlformats.org/officeDocument/2006/relationships/customXml" Target="../ink/ink1510.xml"/><Relationship Id="rId20" Type="http://schemas.openxmlformats.org/officeDocument/2006/relationships/customXml" Target="../ink/ink1441.xml"/><Relationship Id="rId41" Type="http://schemas.openxmlformats.org/officeDocument/2006/relationships/image" Target="../media/image2347.png"/><Relationship Id="rId62" Type="http://schemas.openxmlformats.org/officeDocument/2006/relationships/customXml" Target="../ink/ink1462.xml"/><Relationship Id="rId83" Type="http://schemas.openxmlformats.org/officeDocument/2006/relationships/image" Target="../media/image2368.png"/><Relationship Id="rId88" Type="http://schemas.openxmlformats.org/officeDocument/2006/relationships/customXml" Target="../ink/ink1475.xml"/><Relationship Id="rId111" Type="http://schemas.openxmlformats.org/officeDocument/2006/relationships/image" Target="../media/image2382.png"/><Relationship Id="rId132" Type="http://schemas.openxmlformats.org/officeDocument/2006/relationships/customXml" Target="../ink/ink1497.xml"/><Relationship Id="rId153" Type="http://schemas.openxmlformats.org/officeDocument/2006/relationships/image" Target="../media/image2403.png"/><Relationship Id="rId174" Type="http://schemas.openxmlformats.org/officeDocument/2006/relationships/customXml" Target="../ink/ink1518.xml"/><Relationship Id="rId179" Type="http://schemas.openxmlformats.org/officeDocument/2006/relationships/image" Target="../media/image2416.png"/><Relationship Id="rId195" Type="http://schemas.openxmlformats.org/officeDocument/2006/relationships/image" Target="../media/image2424.png"/><Relationship Id="rId209" Type="http://schemas.openxmlformats.org/officeDocument/2006/relationships/image" Target="../media/image2431.png"/><Relationship Id="rId190" Type="http://schemas.openxmlformats.org/officeDocument/2006/relationships/customXml" Target="../ink/ink1526.xml"/><Relationship Id="rId204" Type="http://schemas.openxmlformats.org/officeDocument/2006/relationships/customXml" Target="../ink/ink1533.xml"/><Relationship Id="rId220" Type="http://schemas.openxmlformats.org/officeDocument/2006/relationships/customXml" Target="../ink/ink1541.xml"/><Relationship Id="rId15" Type="http://schemas.openxmlformats.org/officeDocument/2006/relationships/image" Target="../media/image2334.png"/><Relationship Id="rId36" Type="http://schemas.openxmlformats.org/officeDocument/2006/relationships/customXml" Target="../ink/ink1449.xml"/><Relationship Id="rId57" Type="http://schemas.openxmlformats.org/officeDocument/2006/relationships/image" Target="../media/image2355.png"/><Relationship Id="rId106" Type="http://schemas.openxmlformats.org/officeDocument/2006/relationships/customXml" Target="../ink/ink1484.xml"/><Relationship Id="rId127" Type="http://schemas.openxmlformats.org/officeDocument/2006/relationships/image" Target="../media/image2390.png"/><Relationship Id="rId10" Type="http://schemas.openxmlformats.org/officeDocument/2006/relationships/customXml" Target="../ink/ink1436.xml"/><Relationship Id="rId31" Type="http://schemas.openxmlformats.org/officeDocument/2006/relationships/image" Target="../media/image2342.png"/><Relationship Id="rId52" Type="http://schemas.openxmlformats.org/officeDocument/2006/relationships/customXml" Target="../ink/ink1457.xml"/><Relationship Id="rId73" Type="http://schemas.openxmlformats.org/officeDocument/2006/relationships/image" Target="../media/image2363.png"/><Relationship Id="rId78" Type="http://schemas.openxmlformats.org/officeDocument/2006/relationships/customXml" Target="../ink/ink1470.xml"/><Relationship Id="rId94" Type="http://schemas.openxmlformats.org/officeDocument/2006/relationships/customXml" Target="../ink/ink1478.xml"/><Relationship Id="rId99" Type="http://schemas.openxmlformats.org/officeDocument/2006/relationships/image" Target="../media/image2376.png"/><Relationship Id="rId101" Type="http://schemas.openxmlformats.org/officeDocument/2006/relationships/image" Target="../media/image2377.png"/><Relationship Id="rId122" Type="http://schemas.openxmlformats.org/officeDocument/2006/relationships/customXml" Target="../ink/ink1492.xml"/><Relationship Id="rId143" Type="http://schemas.openxmlformats.org/officeDocument/2006/relationships/image" Target="../media/image2398.png"/><Relationship Id="rId148" Type="http://schemas.openxmlformats.org/officeDocument/2006/relationships/customXml" Target="../ink/ink1505.xml"/><Relationship Id="rId164" Type="http://schemas.openxmlformats.org/officeDocument/2006/relationships/customXml" Target="../ink/ink1513.xml"/><Relationship Id="rId169" Type="http://schemas.openxmlformats.org/officeDocument/2006/relationships/image" Target="../media/image2411.png"/><Relationship Id="rId185" Type="http://schemas.openxmlformats.org/officeDocument/2006/relationships/image" Target="../media/image2419.png"/><Relationship Id="rId4" Type="http://schemas.openxmlformats.org/officeDocument/2006/relationships/customXml" Target="../ink/ink1433.xml"/><Relationship Id="rId9" Type="http://schemas.openxmlformats.org/officeDocument/2006/relationships/image" Target="../media/image2331.png"/><Relationship Id="rId180" Type="http://schemas.openxmlformats.org/officeDocument/2006/relationships/customXml" Target="../ink/ink1521.xml"/><Relationship Id="rId210" Type="http://schemas.openxmlformats.org/officeDocument/2006/relationships/customXml" Target="../ink/ink1536.xml"/><Relationship Id="rId215" Type="http://schemas.openxmlformats.org/officeDocument/2006/relationships/image" Target="../media/image2434.png"/><Relationship Id="rId26" Type="http://schemas.openxmlformats.org/officeDocument/2006/relationships/customXml" Target="../ink/ink1444.xml"/><Relationship Id="rId47" Type="http://schemas.openxmlformats.org/officeDocument/2006/relationships/image" Target="../media/image2350.png"/><Relationship Id="rId68" Type="http://schemas.openxmlformats.org/officeDocument/2006/relationships/customXml" Target="../ink/ink1465.xml"/><Relationship Id="rId89" Type="http://schemas.openxmlformats.org/officeDocument/2006/relationships/image" Target="../media/image2371.png"/><Relationship Id="rId112" Type="http://schemas.openxmlformats.org/officeDocument/2006/relationships/customXml" Target="../ink/ink1487.xml"/><Relationship Id="rId133" Type="http://schemas.openxmlformats.org/officeDocument/2006/relationships/image" Target="../media/image2393.png"/><Relationship Id="rId154" Type="http://schemas.openxmlformats.org/officeDocument/2006/relationships/customXml" Target="../ink/ink1508.xml"/><Relationship Id="rId175" Type="http://schemas.openxmlformats.org/officeDocument/2006/relationships/image" Target="../media/image2414.png"/><Relationship Id="rId196" Type="http://schemas.openxmlformats.org/officeDocument/2006/relationships/customXml" Target="../ink/ink1529.xml"/><Relationship Id="rId200" Type="http://schemas.openxmlformats.org/officeDocument/2006/relationships/customXml" Target="../ink/ink1531.xml"/><Relationship Id="rId16" Type="http://schemas.openxmlformats.org/officeDocument/2006/relationships/customXml" Target="../ink/ink1439.xml"/><Relationship Id="rId221" Type="http://schemas.openxmlformats.org/officeDocument/2006/relationships/image" Target="../media/image2437.png"/><Relationship Id="rId37" Type="http://schemas.openxmlformats.org/officeDocument/2006/relationships/image" Target="../media/image2345.png"/><Relationship Id="rId58" Type="http://schemas.openxmlformats.org/officeDocument/2006/relationships/customXml" Target="../ink/ink1460.xml"/><Relationship Id="rId79" Type="http://schemas.openxmlformats.org/officeDocument/2006/relationships/image" Target="../media/image2366.png"/><Relationship Id="rId102" Type="http://schemas.openxmlformats.org/officeDocument/2006/relationships/customXml" Target="../ink/ink1482.xml"/><Relationship Id="rId123" Type="http://schemas.openxmlformats.org/officeDocument/2006/relationships/image" Target="../media/image2388.png"/><Relationship Id="rId144" Type="http://schemas.openxmlformats.org/officeDocument/2006/relationships/customXml" Target="../ink/ink1503.xml"/><Relationship Id="rId90" Type="http://schemas.openxmlformats.org/officeDocument/2006/relationships/customXml" Target="../ink/ink1476.xml"/><Relationship Id="rId165" Type="http://schemas.openxmlformats.org/officeDocument/2006/relationships/image" Target="../media/image2409.png"/><Relationship Id="rId186" Type="http://schemas.openxmlformats.org/officeDocument/2006/relationships/customXml" Target="../ink/ink1524.xml"/><Relationship Id="rId211" Type="http://schemas.openxmlformats.org/officeDocument/2006/relationships/image" Target="../media/image2432.png"/><Relationship Id="rId27" Type="http://schemas.openxmlformats.org/officeDocument/2006/relationships/image" Target="../media/image2340.png"/><Relationship Id="rId48" Type="http://schemas.openxmlformats.org/officeDocument/2006/relationships/customXml" Target="../ink/ink1455.xml"/><Relationship Id="rId69" Type="http://schemas.openxmlformats.org/officeDocument/2006/relationships/image" Target="../media/image2361.png"/><Relationship Id="rId113" Type="http://schemas.openxmlformats.org/officeDocument/2006/relationships/image" Target="../media/image2383.png"/><Relationship Id="rId134" Type="http://schemas.openxmlformats.org/officeDocument/2006/relationships/customXml" Target="../ink/ink1498.xml"/><Relationship Id="rId80" Type="http://schemas.openxmlformats.org/officeDocument/2006/relationships/customXml" Target="../ink/ink1471.xml"/><Relationship Id="rId155" Type="http://schemas.openxmlformats.org/officeDocument/2006/relationships/image" Target="../media/image2404.png"/><Relationship Id="rId176" Type="http://schemas.openxmlformats.org/officeDocument/2006/relationships/customXml" Target="../ink/ink1519.xml"/><Relationship Id="rId197" Type="http://schemas.openxmlformats.org/officeDocument/2006/relationships/image" Target="../media/image2425.png"/><Relationship Id="rId201" Type="http://schemas.openxmlformats.org/officeDocument/2006/relationships/image" Target="../media/image2427.png"/><Relationship Id="rId17" Type="http://schemas.openxmlformats.org/officeDocument/2006/relationships/image" Target="../media/image2335.png"/><Relationship Id="rId38" Type="http://schemas.openxmlformats.org/officeDocument/2006/relationships/customXml" Target="../ink/ink1450.xml"/><Relationship Id="rId59" Type="http://schemas.openxmlformats.org/officeDocument/2006/relationships/image" Target="../media/image2356.png"/><Relationship Id="rId103" Type="http://schemas.openxmlformats.org/officeDocument/2006/relationships/image" Target="../media/image2378.png"/><Relationship Id="rId124" Type="http://schemas.openxmlformats.org/officeDocument/2006/relationships/customXml" Target="../ink/ink1493.xml"/><Relationship Id="rId70" Type="http://schemas.openxmlformats.org/officeDocument/2006/relationships/customXml" Target="../ink/ink1466.xml"/><Relationship Id="rId91" Type="http://schemas.openxmlformats.org/officeDocument/2006/relationships/image" Target="../media/image2372.png"/><Relationship Id="rId145" Type="http://schemas.openxmlformats.org/officeDocument/2006/relationships/image" Target="../media/image2399.png"/><Relationship Id="rId166" Type="http://schemas.openxmlformats.org/officeDocument/2006/relationships/customXml" Target="../ink/ink1514.xml"/><Relationship Id="rId187" Type="http://schemas.openxmlformats.org/officeDocument/2006/relationships/image" Target="../media/image242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537.xml"/><Relationship Id="rId28" Type="http://schemas.openxmlformats.org/officeDocument/2006/relationships/customXml" Target="../ink/ink1445.xml"/><Relationship Id="rId49" Type="http://schemas.openxmlformats.org/officeDocument/2006/relationships/image" Target="../media/image2351.png"/><Relationship Id="rId114" Type="http://schemas.openxmlformats.org/officeDocument/2006/relationships/customXml" Target="../ink/ink1488.xml"/><Relationship Id="rId60" Type="http://schemas.openxmlformats.org/officeDocument/2006/relationships/customXml" Target="../ink/ink1461.xml"/><Relationship Id="rId81" Type="http://schemas.openxmlformats.org/officeDocument/2006/relationships/image" Target="../media/image2367.png"/><Relationship Id="rId135" Type="http://schemas.openxmlformats.org/officeDocument/2006/relationships/image" Target="../media/image2394.png"/><Relationship Id="rId156" Type="http://schemas.openxmlformats.org/officeDocument/2006/relationships/customXml" Target="../ink/ink1509.xml"/><Relationship Id="rId177" Type="http://schemas.openxmlformats.org/officeDocument/2006/relationships/image" Target="../media/image2415.png"/><Relationship Id="rId198" Type="http://schemas.openxmlformats.org/officeDocument/2006/relationships/customXml" Target="../ink/ink1530.xml"/><Relationship Id="rId202" Type="http://schemas.openxmlformats.org/officeDocument/2006/relationships/customXml" Target="../ink/ink1532.xml"/><Relationship Id="rId18" Type="http://schemas.openxmlformats.org/officeDocument/2006/relationships/customXml" Target="../ink/ink1440.xml"/><Relationship Id="rId39" Type="http://schemas.openxmlformats.org/officeDocument/2006/relationships/image" Target="../media/image2346.png"/><Relationship Id="rId50" Type="http://schemas.openxmlformats.org/officeDocument/2006/relationships/customXml" Target="../ink/ink1456.xml"/><Relationship Id="rId104" Type="http://schemas.openxmlformats.org/officeDocument/2006/relationships/customXml" Target="../ink/ink1483.xml"/><Relationship Id="rId125" Type="http://schemas.openxmlformats.org/officeDocument/2006/relationships/image" Target="../media/image2389.png"/><Relationship Id="rId146" Type="http://schemas.openxmlformats.org/officeDocument/2006/relationships/customXml" Target="../ink/ink1504.xml"/><Relationship Id="rId167" Type="http://schemas.openxmlformats.org/officeDocument/2006/relationships/image" Target="../media/image2410.png"/><Relationship Id="rId188" Type="http://schemas.openxmlformats.org/officeDocument/2006/relationships/customXml" Target="../ink/ink1525.xml"/><Relationship Id="rId71" Type="http://schemas.openxmlformats.org/officeDocument/2006/relationships/image" Target="../media/image2362.png"/><Relationship Id="rId92" Type="http://schemas.openxmlformats.org/officeDocument/2006/relationships/customXml" Target="../ink/ink1477.xml"/><Relationship Id="rId213" Type="http://schemas.openxmlformats.org/officeDocument/2006/relationships/image" Target="../media/image2433.png"/><Relationship Id="rId2" Type="http://schemas.openxmlformats.org/officeDocument/2006/relationships/customXml" Target="../ink/ink1432.xml"/><Relationship Id="rId29" Type="http://schemas.openxmlformats.org/officeDocument/2006/relationships/image" Target="../media/image2341.png"/><Relationship Id="rId40" Type="http://schemas.openxmlformats.org/officeDocument/2006/relationships/customXml" Target="../ink/ink1451.xml"/><Relationship Id="rId115" Type="http://schemas.openxmlformats.org/officeDocument/2006/relationships/image" Target="../media/image2384.png"/><Relationship Id="rId136" Type="http://schemas.openxmlformats.org/officeDocument/2006/relationships/customXml" Target="../ink/ink1499.xml"/><Relationship Id="rId157" Type="http://schemas.openxmlformats.org/officeDocument/2006/relationships/image" Target="../media/image2405.png"/><Relationship Id="rId178" Type="http://schemas.openxmlformats.org/officeDocument/2006/relationships/customXml" Target="../ink/ink1520.xml"/><Relationship Id="rId61" Type="http://schemas.openxmlformats.org/officeDocument/2006/relationships/image" Target="../media/image2357.png"/><Relationship Id="rId82" Type="http://schemas.openxmlformats.org/officeDocument/2006/relationships/customXml" Target="../ink/ink1472.xml"/><Relationship Id="rId199" Type="http://schemas.openxmlformats.org/officeDocument/2006/relationships/image" Target="../media/image2426.png"/><Relationship Id="rId203" Type="http://schemas.openxmlformats.org/officeDocument/2006/relationships/image" Target="../media/image2428.png"/><Relationship Id="rId19" Type="http://schemas.openxmlformats.org/officeDocument/2006/relationships/image" Target="../media/image2336.png"/><Relationship Id="rId30" Type="http://schemas.openxmlformats.org/officeDocument/2006/relationships/customXml" Target="../ink/ink1446.xml"/><Relationship Id="rId105" Type="http://schemas.openxmlformats.org/officeDocument/2006/relationships/image" Target="../media/image2379.png"/><Relationship Id="rId126" Type="http://schemas.openxmlformats.org/officeDocument/2006/relationships/customXml" Target="../ink/ink1494.xml"/><Relationship Id="rId147" Type="http://schemas.openxmlformats.org/officeDocument/2006/relationships/image" Target="../media/image2400.png"/><Relationship Id="rId168" Type="http://schemas.openxmlformats.org/officeDocument/2006/relationships/customXml" Target="../ink/ink1515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43.png"/><Relationship Id="rId18" Type="http://schemas.openxmlformats.org/officeDocument/2006/relationships/customXml" Target="../ink/ink1550.xml"/><Relationship Id="rId26" Type="http://schemas.openxmlformats.org/officeDocument/2006/relationships/customXml" Target="../ink/ink1554.xml"/><Relationship Id="rId39" Type="http://schemas.openxmlformats.org/officeDocument/2006/relationships/image" Target="../media/image2456.png"/><Relationship Id="rId21" Type="http://schemas.openxmlformats.org/officeDocument/2006/relationships/image" Target="../media/image2447.png"/><Relationship Id="rId34" Type="http://schemas.openxmlformats.org/officeDocument/2006/relationships/customXml" Target="../ink/ink1558.xml"/><Relationship Id="rId42" Type="http://schemas.openxmlformats.org/officeDocument/2006/relationships/customXml" Target="../ink/ink1562.xml"/><Relationship Id="rId47" Type="http://schemas.openxmlformats.org/officeDocument/2006/relationships/customXml" Target="../ink/ink1564.xml"/><Relationship Id="rId50" Type="http://schemas.openxmlformats.org/officeDocument/2006/relationships/image" Target="../media/image2462.png"/><Relationship Id="rId7" Type="http://schemas.openxmlformats.org/officeDocument/2006/relationships/image" Target="../media/image2440.png"/><Relationship Id="rId2" Type="http://schemas.openxmlformats.org/officeDocument/2006/relationships/customXml" Target="../ink/ink1542.xml"/><Relationship Id="rId16" Type="http://schemas.openxmlformats.org/officeDocument/2006/relationships/customXml" Target="../ink/ink1549.xml"/><Relationship Id="rId29" Type="http://schemas.openxmlformats.org/officeDocument/2006/relationships/image" Target="../media/image2451.png"/><Relationship Id="rId11" Type="http://schemas.openxmlformats.org/officeDocument/2006/relationships/image" Target="../media/image2442.png"/><Relationship Id="rId24" Type="http://schemas.openxmlformats.org/officeDocument/2006/relationships/customXml" Target="../ink/ink1553.xml"/><Relationship Id="rId32" Type="http://schemas.openxmlformats.org/officeDocument/2006/relationships/customXml" Target="../ink/ink1557.xml"/><Relationship Id="rId37" Type="http://schemas.openxmlformats.org/officeDocument/2006/relationships/image" Target="../media/image2455.png"/><Relationship Id="rId40" Type="http://schemas.openxmlformats.org/officeDocument/2006/relationships/customXml" Target="../ink/ink1561.xml"/><Relationship Id="rId45" Type="http://schemas.openxmlformats.org/officeDocument/2006/relationships/customXml" Target="../ink/ink1563.xml"/><Relationship Id="rId5" Type="http://schemas.openxmlformats.org/officeDocument/2006/relationships/image" Target="../media/image2439.png"/><Relationship Id="rId15" Type="http://schemas.openxmlformats.org/officeDocument/2006/relationships/image" Target="../media/image2444.png"/><Relationship Id="rId23" Type="http://schemas.openxmlformats.org/officeDocument/2006/relationships/image" Target="../media/image2448.png"/><Relationship Id="rId28" Type="http://schemas.openxmlformats.org/officeDocument/2006/relationships/customXml" Target="../ink/ink1555.xml"/><Relationship Id="rId36" Type="http://schemas.openxmlformats.org/officeDocument/2006/relationships/customXml" Target="../ink/ink1559.xml"/><Relationship Id="rId49" Type="http://schemas.openxmlformats.org/officeDocument/2006/relationships/customXml" Target="../ink/ink1565.xml"/><Relationship Id="rId10" Type="http://schemas.openxmlformats.org/officeDocument/2006/relationships/customXml" Target="../ink/ink1546.xml"/><Relationship Id="rId19" Type="http://schemas.openxmlformats.org/officeDocument/2006/relationships/image" Target="../media/image2446.png"/><Relationship Id="rId31" Type="http://schemas.openxmlformats.org/officeDocument/2006/relationships/image" Target="../media/image2452.png"/><Relationship Id="rId44" Type="http://schemas.openxmlformats.org/officeDocument/2006/relationships/image" Target="../media/image261.jpg"/><Relationship Id="rId4" Type="http://schemas.openxmlformats.org/officeDocument/2006/relationships/customXml" Target="../ink/ink1543.xml"/><Relationship Id="rId9" Type="http://schemas.openxmlformats.org/officeDocument/2006/relationships/image" Target="../media/image2441.png"/><Relationship Id="rId14" Type="http://schemas.openxmlformats.org/officeDocument/2006/relationships/customXml" Target="../ink/ink1548.xml"/><Relationship Id="rId22" Type="http://schemas.openxmlformats.org/officeDocument/2006/relationships/customXml" Target="../ink/ink1552.xml"/><Relationship Id="rId27" Type="http://schemas.openxmlformats.org/officeDocument/2006/relationships/image" Target="../media/image2450.png"/><Relationship Id="rId30" Type="http://schemas.openxmlformats.org/officeDocument/2006/relationships/customXml" Target="../ink/ink1556.xml"/><Relationship Id="rId35" Type="http://schemas.openxmlformats.org/officeDocument/2006/relationships/image" Target="../media/image2454.png"/><Relationship Id="rId43" Type="http://schemas.openxmlformats.org/officeDocument/2006/relationships/image" Target="../media/image2458.png"/><Relationship Id="rId48" Type="http://schemas.openxmlformats.org/officeDocument/2006/relationships/image" Target="../media/image2461.png"/><Relationship Id="rId8" Type="http://schemas.openxmlformats.org/officeDocument/2006/relationships/customXml" Target="../ink/ink1545.xml"/><Relationship Id="rId3" Type="http://schemas.openxmlformats.org/officeDocument/2006/relationships/image" Target="../media/image2438.png"/><Relationship Id="rId12" Type="http://schemas.openxmlformats.org/officeDocument/2006/relationships/customXml" Target="../ink/ink1547.xml"/><Relationship Id="rId17" Type="http://schemas.openxmlformats.org/officeDocument/2006/relationships/image" Target="../media/image2445.png"/><Relationship Id="rId25" Type="http://schemas.openxmlformats.org/officeDocument/2006/relationships/image" Target="../media/image2449.png"/><Relationship Id="rId33" Type="http://schemas.openxmlformats.org/officeDocument/2006/relationships/image" Target="../media/image2453.png"/><Relationship Id="rId38" Type="http://schemas.openxmlformats.org/officeDocument/2006/relationships/customXml" Target="../ink/ink1560.xml"/><Relationship Id="rId46" Type="http://schemas.openxmlformats.org/officeDocument/2006/relationships/image" Target="../media/image2460.png"/><Relationship Id="rId20" Type="http://schemas.openxmlformats.org/officeDocument/2006/relationships/customXml" Target="../ink/ink1551.xml"/><Relationship Id="rId41" Type="http://schemas.openxmlformats.org/officeDocument/2006/relationships/image" Target="../media/image245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44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19.png"/><Relationship Id="rId21" Type="http://schemas.openxmlformats.org/officeDocument/2006/relationships/image" Target="../media/image2472.png"/><Relationship Id="rId63" Type="http://schemas.openxmlformats.org/officeDocument/2006/relationships/image" Target="../media/image2493.png"/><Relationship Id="rId531" Type="http://schemas.openxmlformats.org/officeDocument/2006/relationships/customXml" Target="../ink/ink1690.xml"/><Relationship Id="rId573" Type="http://schemas.openxmlformats.org/officeDocument/2006/relationships/customXml" Target="../ink/ink1711.xml"/><Relationship Id="rId475" Type="http://schemas.openxmlformats.org/officeDocument/2006/relationships/customXml" Target="../ink/ink1662.xml"/><Relationship Id="rId32" Type="http://schemas.openxmlformats.org/officeDocument/2006/relationships/customXml" Target="../ink/ink1581.xml"/><Relationship Id="rId74" Type="http://schemas.openxmlformats.org/officeDocument/2006/relationships/customXml" Target="../ink/ink1602.xml"/><Relationship Id="rId128" Type="http://schemas.openxmlformats.org/officeDocument/2006/relationships/customXml" Target="../ink/ink1629.xml"/><Relationship Id="rId500" Type="http://schemas.openxmlformats.org/officeDocument/2006/relationships/image" Target="../media/image2708.png"/><Relationship Id="rId542" Type="http://schemas.openxmlformats.org/officeDocument/2006/relationships/image" Target="../media/image2729.png"/><Relationship Id="rId5" Type="http://schemas.openxmlformats.org/officeDocument/2006/relationships/image" Target="../media/image2464.png"/><Relationship Id="rId444" Type="http://schemas.openxmlformats.org/officeDocument/2006/relationships/image" Target="../media/image2680.png"/><Relationship Id="rId486" Type="http://schemas.openxmlformats.org/officeDocument/2006/relationships/image" Target="../media/image2701.png"/><Relationship Id="rId43" Type="http://schemas.openxmlformats.org/officeDocument/2006/relationships/image" Target="../media/image2483.png"/><Relationship Id="rId139" Type="http://schemas.openxmlformats.org/officeDocument/2006/relationships/image" Target="../media/image2530.png"/><Relationship Id="rId511" Type="http://schemas.openxmlformats.org/officeDocument/2006/relationships/customXml" Target="../ink/ink1680.xml"/><Relationship Id="rId553" Type="http://schemas.openxmlformats.org/officeDocument/2006/relationships/customXml" Target="../ink/ink1701.xml"/><Relationship Id="rId85" Type="http://schemas.openxmlformats.org/officeDocument/2006/relationships/image" Target="../media/image2504.png"/><Relationship Id="rId150" Type="http://schemas.openxmlformats.org/officeDocument/2006/relationships/customXml" Target="../ink/ink1640.xml"/><Relationship Id="rId455" Type="http://schemas.openxmlformats.org/officeDocument/2006/relationships/customXml" Target="../ink/ink1652.xml"/><Relationship Id="rId497" Type="http://schemas.openxmlformats.org/officeDocument/2006/relationships/customXml" Target="../ink/ink1673.xml"/><Relationship Id="rId12" Type="http://schemas.openxmlformats.org/officeDocument/2006/relationships/customXml" Target="../ink/ink1571.xml"/><Relationship Id="rId108" Type="http://schemas.openxmlformats.org/officeDocument/2006/relationships/customXml" Target="../ink/ink1619.xml"/><Relationship Id="rId522" Type="http://schemas.openxmlformats.org/officeDocument/2006/relationships/image" Target="../media/image2719.png"/><Relationship Id="rId54" Type="http://schemas.openxmlformats.org/officeDocument/2006/relationships/customXml" Target="../ink/ink1592.xml"/><Relationship Id="rId96" Type="http://schemas.openxmlformats.org/officeDocument/2006/relationships/customXml" Target="../ink/ink1613.xml"/><Relationship Id="rId564" Type="http://schemas.openxmlformats.org/officeDocument/2006/relationships/image" Target="../media/image2740.png"/><Relationship Id="rId6" Type="http://schemas.openxmlformats.org/officeDocument/2006/relationships/customXml" Target="../ink/ink1568.xml"/><Relationship Id="rId445" Type="http://schemas.openxmlformats.org/officeDocument/2006/relationships/customXml" Target="../ink/ink1647.xml"/><Relationship Id="rId466" Type="http://schemas.openxmlformats.org/officeDocument/2006/relationships/image" Target="../media/image2691.png"/><Relationship Id="rId487" Type="http://schemas.openxmlformats.org/officeDocument/2006/relationships/customXml" Target="../ink/ink1668.xml"/><Relationship Id="rId23" Type="http://schemas.openxmlformats.org/officeDocument/2006/relationships/image" Target="../media/image2473.png"/><Relationship Id="rId119" Type="http://schemas.openxmlformats.org/officeDocument/2006/relationships/image" Target="../media/image2520.png"/><Relationship Id="rId512" Type="http://schemas.openxmlformats.org/officeDocument/2006/relationships/image" Target="../media/image2714.png"/><Relationship Id="rId533" Type="http://schemas.openxmlformats.org/officeDocument/2006/relationships/customXml" Target="../ink/ink1691.xml"/><Relationship Id="rId44" Type="http://schemas.openxmlformats.org/officeDocument/2006/relationships/customXml" Target="../ink/ink1587.xml"/><Relationship Id="rId65" Type="http://schemas.openxmlformats.org/officeDocument/2006/relationships/image" Target="../media/image2494.png"/><Relationship Id="rId86" Type="http://schemas.openxmlformats.org/officeDocument/2006/relationships/customXml" Target="../ink/ink1608.xml"/><Relationship Id="rId130" Type="http://schemas.openxmlformats.org/officeDocument/2006/relationships/customXml" Target="../ink/ink1630.xml"/><Relationship Id="rId554" Type="http://schemas.openxmlformats.org/officeDocument/2006/relationships/image" Target="../media/image2735.png"/><Relationship Id="rId575" Type="http://schemas.openxmlformats.org/officeDocument/2006/relationships/customXml" Target="../ink/ink1712.xml"/><Relationship Id="rId456" Type="http://schemas.openxmlformats.org/officeDocument/2006/relationships/image" Target="../media/image2686.png"/><Relationship Id="rId477" Type="http://schemas.openxmlformats.org/officeDocument/2006/relationships/customXml" Target="../ink/ink1663.xml"/><Relationship Id="rId498" Type="http://schemas.openxmlformats.org/officeDocument/2006/relationships/image" Target="../media/image2707.png"/><Relationship Id="rId13" Type="http://schemas.openxmlformats.org/officeDocument/2006/relationships/image" Target="../media/image2468.png"/><Relationship Id="rId109" Type="http://schemas.openxmlformats.org/officeDocument/2006/relationships/image" Target="../media/image2515.png"/><Relationship Id="rId502" Type="http://schemas.openxmlformats.org/officeDocument/2006/relationships/image" Target="../media/image2709.png"/><Relationship Id="rId523" Type="http://schemas.openxmlformats.org/officeDocument/2006/relationships/customXml" Target="../ink/ink1686.xml"/><Relationship Id="rId34" Type="http://schemas.openxmlformats.org/officeDocument/2006/relationships/customXml" Target="../ink/ink1582.xml"/><Relationship Id="rId55" Type="http://schemas.openxmlformats.org/officeDocument/2006/relationships/image" Target="../media/image2489.png"/><Relationship Id="rId76" Type="http://schemas.openxmlformats.org/officeDocument/2006/relationships/customXml" Target="../ink/ink1603.xml"/><Relationship Id="rId97" Type="http://schemas.openxmlformats.org/officeDocument/2006/relationships/image" Target="../media/image2509.png"/><Relationship Id="rId120" Type="http://schemas.openxmlformats.org/officeDocument/2006/relationships/customXml" Target="../ink/ink1625.xml"/><Relationship Id="rId141" Type="http://schemas.openxmlformats.org/officeDocument/2006/relationships/image" Target="../media/image2531.png"/><Relationship Id="rId544" Type="http://schemas.openxmlformats.org/officeDocument/2006/relationships/image" Target="../media/image2730.png"/><Relationship Id="rId565" Type="http://schemas.openxmlformats.org/officeDocument/2006/relationships/customXml" Target="../ink/ink1707.xml"/><Relationship Id="rId7" Type="http://schemas.openxmlformats.org/officeDocument/2006/relationships/image" Target="../media/image2465.png"/><Relationship Id="rId446" Type="http://schemas.openxmlformats.org/officeDocument/2006/relationships/image" Target="../media/image2681.png"/><Relationship Id="rId467" Type="http://schemas.openxmlformats.org/officeDocument/2006/relationships/customXml" Target="../ink/ink1658.xml"/><Relationship Id="rId488" Type="http://schemas.openxmlformats.org/officeDocument/2006/relationships/image" Target="../media/image2702.png"/><Relationship Id="rId24" Type="http://schemas.openxmlformats.org/officeDocument/2006/relationships/customXml" Target="../ink/ink1577.xml"/><Relationship Id="rId45" Type="http://schemas.openxmlformats.org/officeDocument/2006/relationships/image" Target="../media/image2484.png"/><Relationship Id="rId66" Type="http://schemas.openxmlformats.org/officeDocument/2006/relationships/customXml" Target="../ink/ink1598.xml"/><Relationship Id="rId87" Type="http://schemas.openxmlformats.org/officeDocument/2006/relationships/image" Target="../media/image2505.png"/><Relationship Id="rId110" Type="http://schemas.openxmlformats.org/officeDocument/2006/relationships/customXml" Target="../ink/ink1620.xml"/><Relationship Id="rId131" Type="http://schemas.openxmlformats.org/officeDocument/2006/relationships/image" Target="../media/image2526.png"/><Relationship Id="rId513" Type="http://schemas.openxmlformats.org/officeDocument/2006/relationships/customXml" Target="../ink/ink1681.xml"/><Relationship Id="rId534" Type="http://schemas.openxmlformats.org/officeDocument/2006/relationships/image" Target="../media/image2725.png"/><Relationship Id="rId555" Type="http://schemas.openxmlformats.org/officeDocument/2006/relationships/customXml" Target="../ink/ink1702.xml"/><Relationship Id="rId576" Type="http://schemas.openxmlformats.org/officeDocument/2006/relationships/image" Target="../media/image2746.png"/><Relationship Id="rId173" Type="http://schemas.openxmlformats.org/officeDocument/2006/relationships/image" Target="../media/image332.png"/><Relationship Id="rId436" Type="http://schemas.openxmlformats.org/officeDocument/2006/relationships/image" Target="../media/image2676.png"/><Relationship Id="rId457" Type="http://schemas.openxmlformats.org/officeDocument/2006/relationships/customXml" Target="../ink/ink1653.xml"/><Relationship Id="rId478" Type="http://schemas.openxmlformats.org/officeDocument/2006/relationships/image" Target="../media/image2697.png"/><Relationship Id="rId499" Type="http://schemas.openxmlformats.org/officeDocument/2006/relationships/customXml" Target="../ink/ink1674.xml"/><Relationship Id="rId14" Type="http://schemas.openxmlformats.org/officeDocument/2006/relationships/customXml" Target="../ink/ink1572.xml"/><Relationship Id="rId35" Type="http://schemas.openxmlformats.org/officeDocument/2006/relationships/image" Target="../media/image2479.png"/><Relationship Id="rId56" Type="http://schemas.openxmlformats.org/officeDocument/2006/relationships/customXml" Target="../ink/ink1593.xml"/><Relationship Id="rId77" Type="http://schemas.openxmlformats.org/officeDocument/2006/relationships/image" Target="../media/image2500.png"/><Relationship Id="rId100" Type="http://schemas.openxmlformats.org/officeDocument/2006/relationships/customXml" Target="../ink/ink1615.xml"/><Relationship Id="rId503" Type="http://schemas.openxmlformats.org/officeDocument/2006/relationships/customXml" Target="../ink/ink1676.xml"/><Relationship Id="rId524" Type="http://schemas.openxmlformats.org/officeDocument/2006/relationships/image" Target="../media/image2720.png"/><Relationship Id="rId545" Type="http://schemas.openxmlformats.org/officeDocument/2006/relationships/customXml" Target="../ink/ink1697.xml"/><Relationship Id="rId566" Type="http://schemas.openxmlformats.org/officeDocument/2006/relationships/image" Target="../media/image2741.png"/><Relationship Id="rId8" Type="http://schemas.openxmlformats.org/officeDocument/2006/relationships/customXml" Target="../ink/ink1569.xml"/><Relationship Id="rId98" Type="http://schemas.openxmlformats.org/officeDocument/2006/relationships/customXml" Target="../ink/ink1614.xml"/><Relationship Id="rId121" Type="http://schemas.openxmlformats.org/officeDocument/2006/relationships/image" Target="../media/image2521.png"/><Relationship Id="rId142" Type="http://schemas.openxmlformats.org/officeDocument/2006/relationships/customXml" Target="../ink/ink1636.xml"/><Relationship Id="rId447" Type="http://schemas.openxmlformats.org/officeDocument/2006/relationships/customXml" Target="../ink/ink1648.xml"/><Relationship Id="rId468" Type="http://schemas.openxmlformats.org/officeDocument/2006/relationships/image" Target="../media/image2692.png"/><Relationship Id="rId489" Type="http://schemas.openxmlformats.org/officeDocument/2006/relationships/customXml" Target="../ink/ink1669.xml"/><Relationship Id="rId25" Type="http://schemas.openxmlformats.org/officeDocument/2006/relationships/image" Target="../media/image2474.png"/><Relationship Id="rId46" Type="http://schemas.openxmlformats.org/officeDocument/2006/relationships/customXml" Target="../ink/ink1588.xml"/><Relationship Id="rId67" Type="http://schemas.openxmlformats.org/officeDocument/2006/relationships/image" Target="../media/image2495.png"/><Relationship Id="rId514" Type="http://schemas.openxmlformats.org/officeDocument/2006/relationships/image" Target="../media/image2715.png"/><Relationship Id="rId535" Type="http://schemas.openxmlformats.org/officeDocument/2006/relationships/customXml" Target="../ink/ink1692.xml"/><Relationship Id="rId556" Type="http://schemas.openxmlformats.org/officeDocument/2006/relationships/image" Target="../media/image2736.png"/><Relationship Id="rId577" Type="http://schemas.openxmlformats.org/officeDocument/2006/relationships/customXml" Target="../ink/ink1713.xml"/><Relationship Id="rId88" Type="http://schemas.openxmlformats.org/officeDocument/2006/relationships/customXml" Target="../ink/ink1609.xml"/><Relationship Id="rId111" Type="http://schemas.openxmlformats.org/officeDocument/2006/relationships/image" Target="../media/image2516.png"/><Relationship Id="rId132" Type="http://schemas.openxmlformats.org/officeDocument/2006/relationships/customXml" Target="../ink/ink1631.xml"/><Relationship Id="rId174" Type="http://schemas.openxmlformats.org/officeDocument/2006/relationships/customXml" Target="../ink/ink1641.xml"/><Relationship Id="rId437" Type="http://schemas.openxmlformats.org/officeDocument/2006/relationships/customXml" Target="../ink/ink1643.xml"/><Relationship Id="rId458" Type="http://schemas.openxmlformats.org/officeDocument/2006/relationships/image" Target="../media/image2687.png"/><Relationship Id="rId479" Type="http://schemas.openxmlformats.org/officeDocument/2006/relationships/customXml" Target="../ink/ink1664.xml"/><Relationship Id="rId15" Type="http://schemas.openxmlformats.org/officeDocument/2006/relationships/image" Target="../media/image2469.png"/><Relationship Id="rId36" Type="http://schemas.openxmlformats.org/officeDocument/2006/relationships/customXml" Target="../ink/ink1583.xml"/><Relationship Id="rId57" Type="http://schemas.openxmlformats.org/officeDocument/2006/relationships/image" Target="../media/image2490.png"/><Relationship Id="rId490" Type="http://schemas.openxmlformats.org/officeDocument/2006/relationships/image" Target="../media/image2703.png"/><Relationship Id="rId504" Type="http://schemas.openxmlformats.org/officeDocument/2006/relationships/image" Target="../media/image2710.png"/><Relationship Id="rId525" Type="http://schemas.openxmlformats.org/officeDocument/2006/relationships/customXml" Target="../ink/ink1687.xml"/><Relationship Id="rId546" Type="http://schemas.openxmlformats.org/officeDocument/2006/relationships/image" Target="../media/image2731.png"/><Relationship Id="rId567" Type="http://schemas.openxmlformats.org/officeDocument/2006/relationships/customXml" Target="../ink/ink1708.xml"/><Relationship Id="rId78" Type="http://schemas.openxmlformats.org/officeDocument/2006/relationships/customXml" Target="../ink/ink1604.xml"/><Relationship Id="rId99" Type="http://schemas.openxmlformats.org/officeDocument/2006/relationships/image" Target="../media/image2510.png"/><Relationship Id="rId101" Type="http://schemas.openxmlformats.org/officeDocument/2006/relationships/image" Target="../media/image2511.png"/><Relationship Id="rId122" Type="http://schemas.openxmlformats.org/officeDocument/2006/relationships/customXml" Target="../ink/ink1626.xml"/><Relationship Id="rId143" Type="http://schemas.openxmlformats.org/officeDocument/2006/relationships/image" Target="../media/image2532.png"/><Relationship Id="rId9" Type="http://schemas.openxmlformats.org/officeDocument/2006/relationships/image" Target="../media/image2466.png"/><Relationship Id="rId448" Type="http://schemas.openxmlformats.org/officeDocument/2006/relationships/image" Target="../media/image2682.png"/><Relationship Id="rId469" Type="http://schemas.openxmlformats.org/officeDocument/2006/relationships/customXml" Target="../ink/ink1659.xml"/><Relationship Id="rId26" Type="http://schemas.openxmlformats.org/officeDocument/2006/relationships/customXml" Target="../ink/ink1578.xml"/><Relationship Id="rId480" Type="http://schemas.openxmlformats.org/officeDocument/2006/relationships/image" Target="../media/image2698.png"/><Relationship Id="rId515" Type="http://schemas.openxmlformats.org/officeDocument/2006/relationships/customXml" Target="../ink/ink1682.xml"/><Relationship Id="rId536" Type="http://schemas.openxmlformats.org/officeDocument/2006/relationships/image" Target="../media/image2726.png"/><Relationship Id="rId47" Type="http://schemas.openxmlformats.org/officeDocument/2006/relationships/image" Target="../media/image2485.png"/><Relationship Id="rId68" Type="http://schemas.openxmlformats.org/officeDocument/2006/relationships/customXml" Target="../ink/ink1599.xml"/><Relationship Id="rId89" Type="http://schemas.openxmlformats.org/officeDocument/2006/relationships/image" Target="../media/image2506.png"/><Relationship Id="rId112" Type="http://schemas.openxmlformats.org/officeDocument/2006/relationships/customXml" Target="../ink/ink1621.xml"/><Relationship Id="rId133" Type="http://schemas.openxmlformats.org/officeDocument/2006/relationships/image" Target="../media/image2527.png"/><Relationship Id="rId557" Type="http://schemas.openxmlformats.org/officeDocument/2006/relationships/customXml" Target="../ink/ink1703.xml"/><Relationship Id="rId578" Type="http://schemas.openxmlformats.org/officeDocument/2006/relationships/image" Target="../media/image2747.png"/><Relationship Id="rId438" Type="http://schemas.openxmlformats.org/officeDocument/2006/relationships/image" Target="../media/image2677.png"/><Relationship Id="rId459" Type="http://schemas.openxmlformats.org/officeDocument/2006/relationships/customXml" Target="../ink/ink1654.xml"/><Relationship Id="rId16" Type="http://schemas.openxmlformats.org/officeDocument/2006/relationships/customXml" Target="../ink/ink1573.xml"/><Relationship Id="rId470" Type="http://schemas.openxmlformats.org/officeDocument/2006/relationships/image" Target="../media/image2693.png"/><Relationship Id="rId491" Type="http://schemas.openxmlformats.org/officeDocument/2006/relationships/customXml" Target="../ink/ink1670.xml"/><Relationship Id="rId505" Type="http://schemas.openxmlformats.org/officeDocument/2006/relationships/customXml" Target="../ink/ink1677.xml"/><Relationship Id="rId526" Type="http://schemas.openxmlformats.org/officeDocument/2006/relationships/image" Target="../media/image2721.png"/><Relationship Id="rId37" Type="http://schemas.openxmlformats.org/officeDocument/2006/relationships/image" Target="../media/image2480.png"/><Relationship Id="rId58" Type="http://schemas.openxmlformats.org/officeDocument/2006/relationships/customXml" Target="../ink/ink1594.xml"/><Relationship Id="rId79" Type="http://schemas.openxmlformats.org/officeDocument/2006/relationships/image" Target="../media/image2501.png"/><Relationship Id="rId102" Type="http://schemas.openxmlformats.org/officeDocument/2006/relationships/customXml" Target="../ink/ink1616.xml"/><Relationship Id="rId123" Type="http://schemas.openxmlformats.org/officeDocument/2006/relationships/image" Target="../media/image2522.png"/><Relationship Id="rId144" Type="http://schemas.openxmlformats.org/officeDocument/2006/relationships/customXml" Target="../ink/ink1637.xml"/><Relationship Id="rId547" Type="http://schemas.openxmlformats.org/officeDocument/2006/relationships/customXml" Target="../ink/ink1698.xml"/><Relationship Id="rId568" Type="http://schemas.openxmlformats.org/officeDocument/2006/relationships/image" Target="../media/image2742.png"/><Relationship Id="rId90" Type="http://schemas.openxmlformats.org/officeDocument/2006/relationships/customXml" Target="../ink/ink1610.xml"/><Relationship Id="rId449" Type="http://schemas.openxmlformats.org/officeDocument/2006/relationships/customXml" Target="../ink/ink1649.xml"/><Relationship Id="rId460" Type="http://schemas.openxmlformats.org/officeDocument/2006/relationships/image" Target="../media/image2688.png"/><Relationship Id="rId481" Type="http://schemas.openxmlformats.org/officeDocument/2006/relationships/customXml" Target="../ink/ink1665.xml"/><Relationship Id="rId516" Type="http://schemas.openxmlformats.org/officeDocument/2006/relationships/image" Target="../media/image2716.png"/><Relationship Id="rId27" Type="http://schemas.openxmlformats.org/officeDocument/2006/relationships/image" Target="../media/image2475.png"/><Relationship Id="rId48" Type="http://schemas.openxmlformats.org/officeDocument/2006/relationships/customXml" Target="../ink/ink1589.xml"/><Relationship Id="rId69" Type="http://schemas.openxmlformats.org/officeDocument/2006/relationships/image" Target="../media/image2496.png"/><Relationship Id="rId113" Type="http://schemas.openxmlformats.org/officeDocument/2006/relationships/image" Target="../media/image2517.png"/><Relationship Id="rId134" Type="http://schemas.openxmlformats.org/officeDocument/2006/relationships/customXml" Target="../ink/ink1632.xml"/><Relationship Id="rId537" Type="http://schemas.openxmlformats.org/officeDocument/2006/relationships/customXml" Target="../ink/ink1693.xml"/><Relationship Id="rId558" Type="http://schemas.openxmlformats.org/officeDocument/2006/relationships/image" Target="../media/image2737.png"/><Relationship Id="rId579" Type="http://schemas.openxmlformats.org/officeDocument/2006/relationships/customXml" Target="../ink/ink1714.xml"/><Relationship Id="rId80" Type="http://schemas.openxmlformats.org/officeDocument/2006/relationships/customXml" Target="../ink/ink1605.xml"/><Relationship Id="rId439" Type="http://schemas.openxmlformats.org/officeDocument/2006/relationships/customXml" Target="../ink/ink1644.xml"/><Relationship Id="rId450" Type="http://schemas.openxmlformats.org/officeDocument/2006/relationships/image" Target="../media/image2683.png"/><Relationship Id="rId471" Type="http://schemas.openxmlformats.org/officeDocument/2006/relationships/customXml" Target="../ink/ink1660.xml"/><Relationship Id="rId506" Type="http://schemas.openxmlformats.org/officeDocument/2006/relationships/image" Target="../media/image2711.png"/><Relationship Id="rId17" Type="http://schemas.openxmlformats.org/officeDocument/2006/relationships/image" Target="../media/image2470.png"/><Relationship Id="rId38" Type="http://schemas.openxmlformats.org/officeDocument/2006/relationships/customXml" Target="../ink/ink1584.xml"/><Relationship Id="rId59" Type="http://schemas.openxmlformats.org/officeDocument/2006/relationships/image" Target="../media/image2491.png"/><Relationship Id="rId103" Type="http://schemas.openxmlformats.org/officeDocument/2006/relationships/image" Target="../media/image2512.png"/><Relationship Id="rId124" Type="http://schemas.openxmlformats.org/officeDocument/2006/relationships/customXml" Target="../ink/ink1627.xml"/><Relationship Id="rId492" Type="http://schemas.openxmlformats.org/officeDocument/2006/relationships/image" Target="../media/image2704.png"/><Relationship Id="rId527" Type="http://schemas.openxmlformats.org/officeDocument/2006/relationships/customXml" Target="../ink/ink1688.xml"/><Relationship Id="rId548" Type="http://schemas.openxmlformats.org/officeDocument/2006/relationships/image" Target="../media/image2732.png"/><Relationship Id="rId569" Type="http://schemas.openxmlformats.org/officeDocument/2006/relationships/customXml" Target="../ink/ink1709.xml"/><Relationship Id="rId70" Type="http://schemas.openxmlformats.org/officeDocument/2006/relationships/customXml" Target="../ink/ink1600.xml"/><Relationship Id="rId91" Type="http://schemas.openxmlformats.org/officeDocument/2006/relationships/image" Target="../media/image2507.png"/><Relationship Id="rId145" Type="http://schemas.openxmlformats.org/officeDocument/2006/relationships/image" Target="../media/image2533.png"/><Relationship Id="rId580" Type="http://schemas.openxmlformats.org/officeDocument/2006/relationships/image" Target="../media/image2748.png"/><Relationship Id="rId1" Type="http://schemas.openxmlformats.org/officeDocument/2006/relationships/slideLayout" Target="../slideLayouts/slideLayout7.xml"/><Relationship Id="rId440" Type="http://schemas.openxmlformats.org/officeDocument/2006/relationships/image" Target="../media/image2678.png"/><Relationship Id="rId28" Type="http://schemas.openxmlformats.org/officeDocument/2006/relationships/customXml" Target="../ink/ink1579.xml"/><Relationship Id="rId49" Type="http://schemas.openxmlformats.org/officeDocument/2006/relationships/image" Target="../media/image2486.png"/><Relationship Id="rId114" Type="http://schemas.openxmlformats.org/officeDocument/2006/relationships/customXml" Target="../ink/ink1622.xml"/><Relationship Id="rId461" Type="http://schemas.openxmlformats.org/officeDocument/2006/relationships/customXml" Target="../ink/ink1655.xml"/><Relationship Id="rId482" Type="http://schemas.openxmlformats.org/officeDocument/2006/relationships/image" Target="../media/image2699.png"/><Relationship Id="rId517" Type="http://schemas.openxmlformats.org/officeDocument/2006/relationships/customXml" Target="../ink/ink1683.xml"/><Relationship Id="rId538" Type="http://schemas.openxmlformats.org/officeDocument/2006/relationships/image" Target="../media/image2727.png"/><Relationship Id="rId559" Type="http://schemas.openxmlformats.org/officeDocument/2006/relationships/customXml" Target="../ink/ink1704.xml"/><Relationship Id="rId60" Type="http://schemas.openxmlformats.org/officeDocument/2006/relationships/customXml" Target="../ink/ink1595.xml"/><Relationship Id="rId81" Type="http://schemas.openxmlformats.org/officeDocument/2006/relationships/image" Target="../media/image2502.png"/><Relationship Id="rId135" Type="http://schemas.openxmlformats.org/officeDocument/2006/relationships/image" Target="../media/image2528.png"/><Relationship Id="rId384" Type="http://schemas.openxmlformats.org/officeDocument/2006/relationships/image" Target="../media/image2651.png"/><Relationship Id="rId570" Type="http://schemas.openxmlformats.org/officeDocument/2006/relationships/image" Target="../media/image2743.png"/><Relationship Id="rId18" Type="http://schemas.openxmlformats.org/officeDocument/2006/relationships/customXml" Target="../ink/ink1574.xml"/><Relationship Id="rId39" Type="http://schemas.openxmlformats.org/officeDocument/2006/relationships/image" Target="../media/image2481.png"/><Relationship Id="rId451" Type="http://schemas.openxmlformats.org/officeDocument/2006/relationships/customXml" Target="../ink/ink1650.xml"/><Relationship Id="rId472" Type="http://schemas.openxmlformats.org/officeDocument/2006/relationships/image" Target="../media/image2694.png"/><Relationship Id="rId493" Type="http://schemas.openxmlformats.org/officeDocument/2006/relationships/customXml" Target="../ink/ink1671.xml"/><Relationship Id="rId507" Type="http://schemas.openxmlformats.org/officeDocument/2006/relationships/customXml" Target="../ink/ink1678.xml"/><Relationship Id="rId528" Type="http://schemas.openxmlformats.org/officeDocument/2006/relationships/image" Target="../media/image2722.png"/><Relationship Id="rId549" Type="http://schemas.openxmlformats.org/officeDocument/2006/relationships/customXml" Target="../ink/ink1699.xml"/><Relationship Id="rId50" Type="http://schemas.openxmlformats.org/officeDocument/2006/relationships/customXml" Target="../ink/ink1590.xml"/><Relationship Id="rId104" Type="http://schemas.openxmlformats.org/officeDocument/2006/relationships/customXml" Target="../ink/ink1617.xml"/><Relationship Id="rId125" Type="http://schemas.openxmlformats.org/officeDocument/2006/relationships/image" Target="../media/image2523.png"/><Relationship Id="rId146" Type="http://schemas.openxmlformats.org/officeDocument/2006/relationships/customXml" Target="../ink/ink1638.xml"/><Relationship Id="rId560" Type="http://schemas.openxmlformats.org/officeDocument/2006/relationships/image" Target="../media/image2738.png"/><Relationship Id="rId581" Type="http://schemas.openxmlformats.org/officeDocument/2006/relationships/customXml" Target="../ink/ink1715.xml"/><Relationship Id="rId71" Type="http://schemas.openxmlformats.org/officeDocument/2006/relationships/image" Target="../media/image2497.png"/><Relationship Id="rId92" Type="http://schemas.openxmlformats.org/officeDocument/2006/relationships/customXml" Target="../ink/ink1611.xml"/><Relationship Id="rId2" Type="http://schemas.openxmlformats.org/officeDocument/2006/relationships/customXml" Target="../ink/ink1566.xml"/><Relationship Id="rId29" Type="http://schemas.openxmlformats.org/officeDocument/2006/relationships/image" Target="../media/image2476.png"/><Relationship Id="rId441" Type="http://schemas.openxmlformats.org/officeDocument/2006/relationships/customXml" Target="../ink/ink1645.xml"/><Relationship Id="rId462" Type="http://schemas.openxmlformats.org/officeDocument/2006/relationships/image" Target="../media/image2689.png"/><Relationship Id="rId483" Type="http://schemas.openxmlformats.org/officeDocument/2006/relationships/customXml" Target="../ink/ink1666.xml"/><Relationship Id="rId518" Type="http://schemas.openxmlformats.org/officeDocument/2006/relationships/image" Target="../media/image2717.png"/><Relationship Id="rId539" Type="http://schemas.openxmlformats.org/officeDocument/2006/relationships/customXml" Target="../ink/ink1694.xml"/><Relationship Id="rId40" Type="http://schemas.openxmlformats.org/officeDocument/2006/relationships/customXml" Target="../ink/ink1585.xml"/><Relationship Id="rId115" Type="http://schemas.openxmlformats.org/officeDocument/2006/relationships/image" Target="../media/image2518.png"/><Relationship Id="rId136" Type="http://schemas.openxmlformats.org/officeDocument/2006/relationships/customXml" Target="../ink/ink1633.xml"/><Relationship Id="rId550" Type="http://schemas.openxmlformats.org/officeDocument/2006/relationships/image" Target="../media/image2733.png"/><Relationship Id="rId61" Type="http://schemas.openxmlformats.org/officeDocument/2006/relationships/image" Target="../media/image2492.png"/><Relationship Id="rId82" Type="http://schemas.openxmlformats.org/officeDocument/2006/relationships/customXml" Target="../ink/ink1606.xml"/><Relationship Id="rId385" Type="http://schemas.openxmlformats.org/officeDocument/2006/relationships/customXml" Target="../ink/ink1642.xml"/><Relationship Id="rId571" Type="http://schemas.openxmlformats.org/officeDocument/2006/relationships/customXml" Target="../ink/ink1710.xml"/><Relationship Id="rId19" Type="http://schemas.openxmlformats.org/officeDocument/2006/relationships/image" Target="../media/image2471.png"/><Relationship Id="rId452" Type="http://schemas.openxmlformats.org/officeDocument/2006/relationships/image" Target="../media/image2684.png"/><Relationship Id="rId473" Type="http://schemas.openxmlformats.org/officeDocument/2006/relationships/customXml" Target="../ink/ink1661.xml"/><Relationship Id="rId494" Type="http://schemas.openxmlformats.org/officeDocument/2006/relationships/image" Target="../media/image2705.png"/><Relationship Id="rId508" Type="http://schemas.openxmlformats.org/officeDocument/2006/relationships/image" Target="../media/image2712.png"/><Relationship Id="rId529" Type="http://schemas.openxmlformats.org/officeDocument/2006/relationships/customXml" Target="../ink/ink1689.xml"/><Relationship Id="rId30" Type="http://schemas.openxmlformats.org/officeDocument/2006/relationships/customXml" Target="../ink/ink1580.xml"/><Relationship Id="rId105" Type="http://schemas.openxmlformats.org/officeDocument/2006/relationships/image" Target="../media/image2513.png"/><Relationship Id="rId126" Type="http://schemas.openxmlformats.org/officeDocument/2006/relationships/customXml" Target="../ink/ink1628.xml"/><Relationship Id="rId147" Type="http://schemas.openxmlformats.org/officeDocument/2006/relationships/image" Target="../media/image2534.png"/><Relationship Id="rId540" Type="http://schemas.openxmlformats.org/officeDocument/2006/relationships/image" Target="../media/image2728.png"/><Relationship Id="rId51" Type="http://schemas.openxmlformats.org/officeDocument/2006/relationships/image" Target="../media/image2487.png"/><Relationship Id="rId72" Type="http://schemas.openxmlformats.org/officeDocument/2006/relationships/customXml" Target="../ink/ink1601.xml"/><Relationship Id="rId93" Type="http://schemas.openxmlformats.org/officeDocument/2006/relationships/image" Target="../media/image1079.png"/><Relationship Id="rId561" Type="http://schemas.openxmlformats.org/officeDocument/2006/relationships/customXml" Target="../ink/ink1705.xml"/><Relationship Id="rId582" Type="http://schemas.openxmlformats.org/officeDocument/2006/relationships/image" Target="../media/image2749.png"/><Relationship Id="rId3" Type="http://schemas.openxmlformats.org/officeDocument/2006/relationships/image" Target="../media/image2463.png"/><Relationship Id="rId442" Type="http://schemas.openxmlformats.org/officeDocument/2006/relationships/image" Target="../media/image2679.png"/><Relationship Id="rId463" Type="http://schemas.openxmlformats.org/officeDocument/2006/relationships/customXml" Target="../ink/ink1656.xml"/><Relationship Id="rId484" Type="http://schemas.openxmlformats.org/officeDocument/2006/relationships/image" Target="../media/image2700.png"/><Relationship Id="rId519" Type="http://schemas.openxmlformats.org/officeDocument/2006/relationships/customXml" Target="../ink/ink1684.xml"/><Relationship Id="rId116" Type="http://schemas.openxmlformats.org/officeDocument/2006/relationships/customXml" Target="../ink/ink1623.xml"/><Relationship Id="rId137" Type="http://schemas.openxmlformats.org/officeDocument/2006/relationships/image" Target="../media/image2529.png"/><Relationship Id="rId530" Type="http://schemas.openxmlformats.org/officeDocument/2006/relationships/image" Target="../media/image2723.png"/><Relationship Id="rId20" Type="http://schemas.openxmlformats.org/officeDocument/2006/relationships/customXml" Target="../ink/ink1575.xml"/><Relationship Id="rId41" Type="http://schemas.openxmlformats.org/officeDocument/2006/relationships/image" Target="../media/image2482.png"/><Relationship Id="rId62" Type="http://schemas.openxmlformats.org/officeDocument/2006/relationships/customXml" Target="../ink/ink1596.xml"/><Relationship Id="rId83" Type="http://schemas.openxmlformats.org/officeDocument/2006/relationships/image" Target="../media/image2503.png"/><Relationship Id="rId551" Type="http://schemas.openxmlformats.org/officeDocument/2006/relationships/customXml" Target="../ink/ink1700.xml"/><Relationship Id="rId572" Type="http://schemas.openxmlformats.org/officeDocument/2006/relationships/image" Target="../media/image2744.png"/><Relationship Id="rId453" Type="http://schemas.openxmlformats.org/officeDocument/2006/relationships/customXml" Target="../ink/ink1651.xml"/><Relationship Id="rId474" Type="http://schemas.openxmlformats.org/officeDocument/2006/relationships/image" Target="../media/image2695.png"/><Relationship Id="rId509" Type="http://schemas.openxmlformats.org/officeDocument/2006/relationships/customXml" Target="../ink/ink1679.xml"/><Relationship Id="rId106" Type="http://schemas.openxmlformats.org/officeDocument/2006/relationships/customXml" Target="../ink/ink1618.xml"/><Relationship Id="rId127" Type="http://schemas.openxmlformats.org/officeDocument/2006/relationships/image" Target="../media/image2524.png"/><Relationship Id="rId495" Type="http://schemas.openxmlformats.org/officeDocument/2006/relationships/customXml" Target="../ink/ink1672.xml"/><Relationship Id="rId10" Type="http://schemas.openxmlformats.org/officeDocument/2006/relationships/customXml" Target="../ink/ink1570.xml"/><Relationship Id="rId31" Type="http://schemas.openxmlformats.org/officeDocument/2006/relationships/image" Target="../media/image2477.png"/><Relationship Id="rId52" Type="http://schemas.openxmlformats.org/officeDocument/2006/relationships/customXml" Target="../ink/ink1591.xml"/><Relationship Id="rId73" Type="http://schemas.openxmlformats.org/officeDocument/2006/relationships/image" Target="../media/image2498.png"/><Relationship Id="rId94" Type="http://schemas.openxmlformats.org/officeDocument/2006/relationships/customXml" Target="../ink/ink1612.xml"/><Relationship Id="rId148" Type="http://schemas.openxmlformats.org/officeDocument/2006/relationships/customXml" Target="../ink/ink1639.xml"/><Relationship Id="rId520" Type="http://schemas.openxmlformats.org/officeDocument/2006/relationships/image" Target="../media/image2718.png"/><Relationship Id="rId541" Type="http://schemas.openxmlformats.org/officeDocument/2006/relationships/customXml" Target="../ink/ink1695.xml"/><Relationship Id="rId562" Type="http://schemas.openxmlformats.org/officeDocument/2006/relationships/image" Target="../media/image2739.png"/><Relationship Id="rId4" Type="http://schemas.openxmlformats.org/officeDocument/2006/relationships/customXml" Target="../ink/ink1567.xml"/><Relationship Id="rId443" Type="http://schemas.openxmlformats.org/officeDocument/2006/relationships/customXml" Target="../ink/ink1646.xml"/><Relationship Id="rId464" Type="http://schemas.openxmlformats.org/officeDocument/2006/relationships/image" Target="../media/image2690.png"/><Relationship Id="rId485" Type="http://schemas.openxmlformats.org/officeDocument/2006/relationships/customXml" Target="../ink/ink1667.xml"/><Relationship Id="rId42" Type="http://schemas.openxmlformats.org/officeDocument/2006/relationships/customXml" Target="../ink/ink1586.xml"/><Relationship Id="rId84" Type="http://schemas.openxmlformats.org/officeDocument/2006/relationships/customXml" Target="../ink/ink1607.xml"/><Relationship Id="rId138" Type="http://schemas.openxmlformats.org/officeDocument/2006/relationships/customXml" Target="../ink/ink1634.xml"/><Relationship Id="rId510" Type="http://schemas.openxmlformats.org/officeDocument/2006/relationships/image" Target="../media/image2713.png"/><Relationship Id="rId552" Type="http://schemas.openxmlformats.org/officeDocument/2006/relationships/image" Target="../media/image2734.png"/><Relationship Id="rId107" Type="http://schemas.openxmlformats.org/officeDocument/2006/relationships/image" Target="../media/image2514.png"/><Relationship Id="rId454" Type="http://schemas.openxmlformats.org/officeDocument/2006/relationships/image" Target="../media/image2685.png"/><Relationship Id="rId496" Type="http://schemas.openxmlformats.org/officeDocument/2006/relationships/image" Target="../media/image2706.png"/><Relationship Id="rId11" Type="http://schemas.openxmlformats.org/officeDocument/2006/relationships/image" Target="../media/image2467.png"/><Relationship Id="rId53" Type="http://schemas.openxmlformats.org/officeDocument/2006/relationships/image" Target="../media/image2488.png"/><Relationship Id="rId149" Type="http://schemas.openxmlformats.org/officeDocument/2006/relationships/image" Target="../media/image2535.png"/><Relationship Id="rId521" Type="http://schemas.openxmlformats.org/officeDocument/2006/relationships/customXml" Target="../ink/ink1685.xml"/><Relationship Id="rId563" Type="http://schemas.openxmlformats.org/officeDocument/2006/relationships/customXml" Target="../ink/ink1706.xml"/><Relationship Id="rId95" Type="http://schemas.openxmlformats.org/officeDocument/2006/relationships/image" Target="../media/image2508.png"/><Relationship Id="rId465" Type="http://schemas.openxmlformats.org/officeDocument/2006/relationships/customXml" Target="../ink/ink1657.xml"/><Relationship Id="rId22" Type="http://schemas.openxmlformats.org/officeDocument/2006/relationships/customXml" Target="../ink/ink1576.xml"/><Relationship Id="rId64" Type="http://schemas.openxmlformats.org/officeDocument/2006/relationships/customXml" Target="../ink/ink1597.xml"/><Relationship Id="rId118" Type="http://schemas.openxmlformats.org/officeDocument/2006/relationships/customXml" Target="../ink/ink1624.xml"/><Relationship Id="rId532" Type="http://schemas.openxmlformats.org/officeDocument/2006/relationships/image" Target="../media/image2724.png"/><Relationship Id="rId574" Type="http://schemas.openxmlformats.org/officeDocument/2006/relationships/image" Target="../media/image2745.png"/><Relationship Id="rId476" Type="http://schemas.openxmlformats.org/officeDocument/2006/relationships/image" Target="../media/image2696.png"/><Relationship Id="rId33" Type="http://schemas.openxmlformats.org/officeDocument/2006/relationships/image" Target="../media/image2478.png"/><Relationship Id="rId129" Type="http://schemas.openxmlformats.org/officeDocument/2006/relationships/image" Target="../media/image2525.png"/><Relationship Id="rId501" Type="http://schemas.openxmlformats.org/officeDocument/2006/relationships/customXml" Target="../ink/ink1675.xml"/><Relationship Id="rId543" Type="http://schemas.openxmlformats.org/officeDocument/2006/relationships/customXml" Target="../ink/ink1696.xml"/><Relationship Id="rId75" Type="http://schemas.openxmlformats.org/officeDocument/2006/relationships/image" Target="../media/image2499.png"/><Relationship Id="rId140" Type="http://schemas.openxmlformats.org/officeDocument/2006/relationships/customXml" Target="../ink/ink16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92604-5A66-4DD4-8A72-6C0D00638E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 50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A96BDB-8533-4829-96ED-E6B00CE368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Section 4.3 The Poisson Distribution</a:t>
            </a:r>
          </a:p>
        </p:txBody>
      </p:sp>
    </p:spTree>
    <p:extLst>
      <p:ext uri="{BB962C8B-B14F-4D97-AF65-F5344CB8AC3E}">
        <p14:creationId xmlns:p14="http://schemas.microsoft.com/office/powerpoint/2010/main" val="739397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5246A8F-047B-453A-BDF6-5AB96510B710}"/>
              </a:ext>
            </a:extLst>
          </p:cNvPr>
          <p:cNvGrpSpPr/>
          <p:nvPr/>
        </p:nvGrpSpPr>
        <p:grpSpPr>
          <a:xfrm>
            <a:off x="491772" y="188017"/>
            <a:ext cx="640800" cy="440280"/>
            <a:chOff x="491772" y="188017"/>
            <a:chExt cx="640800" cy="44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ECC234D-808A-49D3-8C92-7C9AEDBB6637}"/>
                    </a:ext>
                  </a:extLst>
                </p14:cNvPr>
                <p14:cNvContentPartPr/>
                <p14:nvPr/>
              </p14:nvContentPartPr>
              <p14:xfrm>
                <a:off x="491772" y="188017"/>
                <a:ext cx="248760" cy="4276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ECC234D-808A-49D3-8C92-7C9AEDBB663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2772" y="179017"/>
                  <a:ext cx="26640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3DDDBA9-01F3-4BF9-864F-810903188F7D}"/>
                    </a:ext>
                  </a:extLst>
                </p14:cNvPr>
                <p14:cNvContentPartPr/>
                <p14:nvPr/>
              </p14:nvContentPartPr>
              <p14:xfrm>
                <a:off x="892092" y="238417"/>
                <a:ext cx="240480" cy="3898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3DDDBA9-01F3-4BF9-864F-810903188F7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83452" y="229777"/>
                  <a:ext cx="258120" cy="40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AD14C7D-B0CB-40F0-BC24-3008060431EE}"/>
              </a:ext>
            </a:extLst>
          </p:cNvPr>
          <p:cNvGrpSpPr/>
          <p:nvPr/>
        </p:nvGrpSpPr>
        <p:grpSpPr>
          <a:xfrm>
            <a:off x="1623972" y="229777"/>
            <a:ext cx="631440" cy="356400"/>
            <a:chOff x="1623972" y="229777"/>
            <a:chExt cx="631440" cy="35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70173F3-C8AD-47CB-8D27-49E9A1A38773}"/>
                    </a:ext>
                  </a:extLst>
                </p14:cNvPr>
                <p14:cNvContentPartPr/>
                <p14:nvPr/>
              </p14:nvContentPartPr>
              <p14:xfrm>
                <a:off x="1737012" y="229777"/>
                <a:ext cx="184320" cy="3175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70173F3-C8AD-47CB-8D27-49E9A1A3877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28372" y="221137"/>
                  <a:ext cx="20196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DF9CBB5-1DF7-4D61-9DFF-5BB1642D33C2}"/>
                    </a:ext>
                  </a:extLst>
                </p14:cNvPr>
                <p14:cNvContentPartPr/>
                <p14:nvPr/>
              </p14:nvContentPartPr>
              <p14:xfrm>
                <a:off x="1623972" y="413377"/>
                <a:ext cx="159120" cy="172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DF9CBB5-1DF7-4D61-9DFF-5BB1642D33C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15332" y="404377"/>
                  <a:ext cx="176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ED32E76-6119-4F67-B4B1-4AB2C75CEE7F}"/>
                    </a:ext>
                  </a:extLst>
                </p14:cNvPr>
                <p14:cNvContentPartPr/>
                <p14:nvPr/>
              </p14:nvContentPartPr>
              <p14:xfrm>
                <a:off x="2117172" y="335617"/>
                <a:ext cx="109080" cy="33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ED32E76-6119-4F67-B4B1-4AB2C75CEE7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08172" y="326617"/>
                  <a:ext cx="1267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B568E31-2611-4CFD-9942-A794F6E49990}"/>
                    </a:ext>
                  </a:extLst>
                </p14:cNvPr>
                <p14:cNvContentPartPr/>
                <p14:nvPr/>
              </p14:nvContentPartPr>
              <p14:xfrm>
                <a:off x="2132652" y="442177"/>
                <a:ext cx="122760" cy="12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B568E31-2611-4CFD-9942-A794F6E4999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24012" y="433177"/>
                  <a:ext cx="14040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D4A0BC1-A526-4D4E-A5B1-90EA97BD522B}"/>
              </a:ext>
            </a:extLst>
          </p:cNvPr>
          <p:cNvGrpSpPr/>
          <p:nvPr/>
        </p:nvGrpSpPr>
        <p:grpSpPr>
          <a:xfrm>
            <a:off x="2613252" y="229777"/>
            <a:ext cx="1564920" cy="561240"/>
            <a:chOff x="2613252" y="229777"/>
            <a:chExt cx="1564920" cy="56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4C2106E-C811-4946-9C9F-1DE0E89C9FE4}"/>
                    </a:ext>
                  </a:extLst>
                </p14:cNvPr>
                <p14:cNvContentPartPr/>
                <p14:nvPr/>
              </p14:nvContentPartPr>
              <p14:xfrm>
                <a:off x="2613252" y="248857"/>
                <a:ext cx="176760" cy="200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4C2106E-C811-4946-9C9F-1DE0E89C9FE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04612" y="240217"/>
                  <a:ext cx="1944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17EAA75-6A1D-46ED-84AA-973CE1A3CD53}"/>
                    </a:ext>
                  </a:extLst>
                </p14:cNvPr>
                <p14:cNvContentPartPr/>
                <p14:nvPr/>
              </p14:nvContentPartPr>
              <p14:xfrm>
                <a:off x="2838252" y="287737"/>
                <a:ext cx="102600" cy="142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17EAA75-6A1D-46ED-84AA-973CE1A3CD5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29252" y="279097"/>
                  <a:ext cx="1202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01CCD3B-6EE3-4B41-89FA-18A0EF2908F7}"/>
                    </a:ext>
                  </a:extLst>
                </p14:cNvPr>
                <p14:cNvContentPartPr/>
                <p14:nvPr/>
              </p14:nvContentPartPr>
              <p14:xfrm>
                <a:off x="3001692" y="265057"/>
                <a:ext cx="160200" cy="118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01CCD3B-6EE3-4B41-89FA-18A0EF2908F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93052" y="256417"/>
                  <a:ext cx="1778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886EA6B-A537-43A6-A32F-0439309BF21D}"/>
                    </a:ext>
                  </a:extLst>
                </p14:cNvPr>
                <p14:cNvContentPartPr/>
                <p14:nvPr/>
              </p14:nvContentPartPr>
              <p14:xfrm>
                <a:off x="2677692" y="488617"/>
                <a:ext cx="423360" cy="63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886EA6B-A537-43A6-A32F-0439309BF21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68692" y="479977"/>
                  <a:ext cx="4410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F3A5097-01CC-4D45-ACF3-1165F17EEFBD}"/>
                    </a:ext>
                  </a:extLst>
                </p14:cNvPr>
                <p14:cNvContentPartPr/>
                <p14:nvPr/>
              </p14:nvContentPartPr>
              <p14:xfrm>
                <a:off x="2723772" y="595537"/>
                <a:ext cx="203040" cy="192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F3A5097-01CC-4D45-ACF3-1165F17EEFB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14772" y="586897"/>
                  <a:ext cx="2206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D469382-9DDC-4D34-B291-E718436662AF}"/>
                    </a:ext>
                  </a:extLst>
                </p14:cNvPr>
                <p14:cNvContentPartPr/>
                <p14:nvPr/>
              </p14:nvContentPartPr>
              <p14:xfrm>
                <a:off x="3010332" y="634057"/>
                <a:ext cx="127800" cy="143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D469382-9DDC-4D34-B291-E718436662A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01332" y="625417"/>
                  <a:ext cx="1454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B5EEED5-D671-498E-8AAD-B73BF5F1115D}"/>
                    </a:ext>
                  </a:extLst>
                </p14:cNvPr>
                <p14:cNvContentPartPr/>
                <p14:nvPr/>
              </p14:nvContentPartPr>
              <p14:xfrm>
                <a:off x="3343692" y="366217"/>
                <a:ext cx="205560" cy="43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B5EEED5-D671-498E-8AAD-B73BF5F1115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34692" y="357577"/>
                  <a:ext cx="2232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374CBA6-F7EA-4018-ACB3-2EA06F4BDF8C}"/>
                    </a:ext>
                  </a:extLst>
                </p14:cNvPr>
                <p14:cNvContentPartPr/>
                <p14:nvPr/>
              </p14:nvContentPartPr>
              <p14:xfrm>
                <a:off x="3378252" y="465937"/>
                <a:ext cx="205920" cy="30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374CBA6-F7EA-4018-ACB3-2EA06F4BDF8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69252" y="456937"/>
                  <a:ext cx="2235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0FE76DE-8400-453F-839A-19BF009C8C82}"/>
                    </a:ext>
                  </a:extLst>
                </p14:cNvPr>
                <p14:cNvContentPartPr/>
                <p14:nvPr/>
              </p14:nvContentPartPr>
              <p14:xfrm>
                <a:off x="3882612" y="255337"/>
                <a:ext cx="86760" cy="159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0FE76DE-8400-453F-839A-19BF009C8C8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73612" y="246697"/>
                  <a:ext cx="1044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AEEC941-BD68-4745-A48B-6487523B48B5}"/>
                    </a:ext>
                  </a:extLst>
                </p14:cNvPr>
                <p14:cNvContentPartPr/>
                <p14:nvPr/>
              </p14:nvContentPartPr>
              <p14:xfrm>
                <a:off x="4021572" y="229777"/>
                <a:ext cx="108000" cy="156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AEEC941-BD68-4745-A48B-6487523B48B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12572" y="221137"/>
                  <a:ext cx="1256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C284697-1F24-4A8B-80E8-75B27F67628A}"/>
                    </a:ext>
                  </a:extLst>
                </p14:cNvPr>
                <p14:cNvContentPartPr/>
                <p14:nvPr/>
              </p14:nvContentPartPr>
              <p14:xfrm>
                <a:off x="3787212" y="462337"/>
                <a:ext cx="390960" cy="99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C284697-1F24-4A8B-80E8-75B27F67628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778212" y="453697"/>
                  <a:ext cx="4086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34F8B54-449E-42B0-A74D-78EF1B32B02C}"/>
                    </a:ext>
                  </a:extLst>
                </p14:cNvPr>
                <p14:cNvContentPartPr/>
                <p14:nvPr/>
              </p14:nvContentPartPr>
              <p14:xfrm>
                <a:off x="3851652" y="593377"/>
                <a:ext cx="173880" cy="197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34F8B54-449E-42B0-A74D-78EF1B32B02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842652" y="584377"/>
                  <a:ext cx="191520" cy="21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4E5E72C-5AB9-409D-9727-07CED3471D81}"/>
                  </a:ext>
                </a:extLst>
              </p14:cNvPr>
              <p14:cNvContentPartPr/>
              <p14:nvPr/>
            </p14:nvContentPartPr>
            <p14:xfrm>
              <a:off x="4402812" y="504817"/>
              <a:ext cx="91440" cy="1926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4E5E72C-5AB9-409D-9727-07CED3471D8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394172" y="496177"/>
                <a:ext cx="109080" cy="21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79E17D21-A082-45CF-A541-D5A848D70048}"/>
              </a:ext>
            </a:extLst>
          </p:cNvPr>
          <p:cNvGrpSpPr/>
          <p:nvPr/>
        </p:nvGrpSpPr>
        <p:grpSpPr>
          <a:xfrm>
            <a:off x="4886652" y="78217"/>
            <a:ext cx="1968480" cy="488160"/>
            <a:chOff x="4886652" y="78217"/>
            <a:chExt cx="1968480" cy="48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A0085C3-FEB2-4AEB-BEB0-56AFD8367AB4}"/>
                    </a:ext>
                  </a:extLst>
                </p14:cNvPr>
                <p14:cNvContentPartPr/>
                <p14:nvPr/>
              </p14:nvContentPartPr>
              <p14:xfrm>
                <a:off x="4926612" y="320857"/>
                <a:ext cx="186840" cy="245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A0085C3-FEB2-4AEB-BEB0-56AFD8367AB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917972" y="312217"/>
                  <a:ext cx="2044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5BFBC32-F51C-48EE-AD04-764E1C8AFF4A}"/>
                    </a:ext>
                  </a:extLst>
                </p14:cNvPr>
                <p14:cNvContentPartPr/>
                <p14:nvPr/>
              </p14:nvContentPartPr>
              <p14:xfrm>
                <a:off x="4886652" y="275857"/>
                <a:ext cx="239760" cy="260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5BFBC32-F51C-48EE-AD04-764E1C8AFF4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877652" y="267217"/>
                  <a:ext cx="2574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A70208B-38A6-4EA9-9456-13A3BB7E57D3}"/>
                    </a:ext>
                  </a:extLst>
                </p14:cNvPr>
                <p14:cNvContentPartPr/>
                <p14:nvPr/>
              </p14:nvContentPartPr>
              <p14:xfrm>
                <a:off x="5187972" y="335977"/>
                <a:ext cx="297000" cy="150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A70208B-38A6-4EA9-9456-13A3BB7E57D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178972" y="327337"/>
                  <a:ext cx="3146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CFEDB6D-50AA-4DFF-9C7B-28143E3CD7C8}"/>
                    </a:ext>
                  </a:extLst>
                </p14:cNvPr>
                <p14:cNvContentPartPr/>
                <p14:nvPr/>
              </p14:nvContentPartPr>
              <p14:xfrm>
                <a:off x="5614932" y="280897"/>
                <a:ext cx="108720" cy="259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CFEDB6D-50AA-4DFF-9C7B-28143E3CD7C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605932" y="271897"/>
                  <a:ext cx="1263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027815A-2824-490F-9DFC-A1E3352304EE}"/>
                    </a:ext>
                  </a:extLst>
                </p14:cNvPr>
                <p14:cNvContentPartPr/>
                <p14:nvPr/>
              </p14:nvContentPartPr>
              <p14:xfrm>
                <a:off x="5700612" y="78217"/>
                <a:ext cx="222480" cy="268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027815A-2824-490F-9DFC-A1E3352304E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691612" y="69217"/>
                  <a:ext cx="2401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1C2E10C-E5BE-4C80-B010-C538022736F8}"/>
                    </a:ext>
                  </a:extLst>
                </p14:cNvPr>
                <p14:cNvContentPartPr/>
                <p14:nvPr/>
              </p14:nvContentPartPr>
              <p14:xfrm>
                <a:off x="5819052" y="361537"/>
                <a:ext cx="145080" cy="1436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1C2E10C-E5BE-4C80-B010-C538022736F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10052" y="352537"/>
                  <a:ext cx="1627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8BE7C23-3810-4092-99E7-9A6904C9C51F}"/>
                    </a:ext>
                  </a:extLst>
                </p14:cNvPr>
                <p14:cNvContentPartPr/>
                <p14:nvPr/>
              </p14:nvContentPartPr>
              <p14:xfrm>
                <a:off x="5989692" y="383137"/>
                <a:ext cx="40320" cy="102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8BE7C23-3810-4092-99E7-9A6904C9C51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981052" y="374137"/>
                  <a:ext cx="579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35BA16A-8DFF-43B5-8FD9-620051A3B98E}"/>
                    </a:ext>
                  </a:extLst>
                </p14:cNvPr>
                <p14:cNvContentPartPr/>
                <p14:nvPr/>
              </p14:nvContentPartPr>
              <p14:xfrm>
                <a:off x="6083292" y="325177"/>
                <a:ext cx="123840" cy="173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35BA16A-8DFF-43B5-8FD9-620051A3B98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074652" y="316177"/>
                  <a:ext cx="1414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A47EDDF-5AD1-4EAE-8B4A-527AF084EBAD}"/>
                    </a:ext>
                  </a:extLst>
                </p14:cNvPr>
                <p14:cNvContentPartPr/>
                <p14:nvPr/>
              </p14:nvContentPartPr>
              <p14:xfrm>
                <a:off x="6278772" y="289897"/>
                <a:ext cx="176040" cy="2120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A47EDDF-5AD1-4EAE-8B4A-527AF084EBA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269772" y="281257"/>
                  <a:ext cx="1936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8CC89FE-B4C7-4B7A-AEAC-DAADFDA24397}"/>
                    </a:ext>
                  </a:extLst>
                </p14:cNvPr>
                <p14:cNvContentPartPr/>
                <p14:nvPr/>
              </p14:nvContentPartPr>
              <p14:xfrm>
                <a:off x="6478212" y="377737"/>
                <a:ext cx="83160" cy="1238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8CC89FE-B4C7-4B7A-AEAC-DAADFDA2439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469212" y="368737"/>
                  <a:ext cx="1008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92A7090-B972-4CA7-BA05-56A5205BC76F}"/>
                    </a:ext>
                  </a:extLst>
                </p14:cNvPr>
                <p14:cNvContentPartPr/>
                <p14:nvPr/>
              </p14:nvContentPartPr>
              <p14:xfrm>
                <a:off x="6674772" y="384937"/>
                <a:ext cx="180360" cy="132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92A7090-B972-4CA7-BA05-56A5205BC76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666132" y="375937"/>
                  <a:ext cx="198000" cy="14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82FFE95-0E7D-4869-8DCA-D115CE5B3379}"/>
              </a:ext>
            </a:extLst>
          </p:cNvPr>
          <p:cNvGrpSpPr/>
          <p:nvPr/>
        </p:nvGrpSpPr>
        <p:grpSpPr>
          <a:xfrm>
            <a:off x="7092732" y="142297"/>
            <a:ext cx="1001520" cy="451800"/>
            <a:chOff x="7092732" y="142297"/>
            <a:chExt cx="1001520" cy="45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E5EAB57-8647-4272-B1A4-E463765E9DEA}"/>
                    </a:ext>
                  </a:extLst>
                </p14:cNvPr>
                <p14:cNvContentPartPr/>
                <p14:nvPr/>
              </p14:nvContentPartPr>
              <p14:xfrm>
                <a:off x="7092732" y="142297"/>
                <a:ext cx="175320" cy="412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E5EAB57-8647-4272-B1A4-E463765E9DE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084092" y="133297"/>
                  <a:ext cx="19296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3EB716E-CACA-4C88-B310-D8F03C00F7B9}"/>
                    </a:ext>
                  </a:extLst>
                </p14:cNvPr>
                <p14:cNvContentPartPr/>
                <p14:nvPr/>
              </p14:nvContentPartPr>
              <p14:xfrm>
                <a:off x="7308372" y="193777"/>
                <a:ext cx="39960" cy="154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3EB716E-CACA-4C88-B310-D8F03C00F7B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299372" y="184777"/>
                  <a:ext cx="576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4C715FA-B1D0-4036-A8FF-1C6F1B43C2C2}"/>
                    </a:ext>
                  </a:extLst>
                </p14:cNvPr>
                <p14:cNvContentPartPr/>
                <p14:nvPr/>
              </p14:nvContentPartPr>
              <p14:xfrm>
                <a:off x="7436172" y="193777"/>
                <a:ext cx="105840" cy="97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4C715FA-B1D0-4036-A8FF-1C6F1B43C2C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427172" y="184777"/>
                  <a:ext cx="1234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C1CB12E-99FC-40A8-A1D6-CDB1E8A49AB2}"/>
                    </a:ext>
                  </a:extLst>
                </p14:cNvPr>
                <p14:cNvContentPartPr/>
                <p14:nvPr/>
              </p14:nvContentPartPr>
              <p14:xfrm>
                <a:off x="7507452" y="173257"/>
                <a:ext cx="248040" cy="395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C1CB12E-99FC-40A8-A1D6-CDB1E8A49AB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498812" y="164257"/>
                  <a:ext cx="26568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EDA77C0-4722-40F1-BB35-C0FB103BD252}"/>
                    </a:ext>
                  </a:extLst>
                </p14:cNvPr>
                <p14:cNvContentPartPr/>
                <p14:nvPr/>
              </p14:nvContentPartPr>
              <p14:xfrm>
                <a:off x="7685292" y="395017"/>
                <a:ext cx="113400" cy="152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EDA77C0-4722-40F1-BB35-C0FB103BD25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676652" y="386377"/>
                  <a:ext cx="1310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4EFA317-CF22-4967-BE96-4AE0248369EE}"/>
                    </a:ext>
                  </a:extLst>
                </p14:cNvPr>
                <p14:cNvContentPartPr/>
                <p14:nvPr/>
              </p14:nvContentPartPr>
              <p14:xfrm>
                <a:off x="7911012" y="172177"/>
                <a:ext cx="183240" cy="421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4EFA317-CF22-4967-BE96-4AE0248369E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902012" y="163537"/>
                  <a:ext cx="200880" cy="43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1BB8247-B42A-47A2-9220-171F5DAF3EBC}"/>
              </a:ext>
            </a:extLst>
          </p:cNvPr>
          <p:cNvGrpSpPr/>
          <p:nvPr/>
        </p:nvGrpSpPr>
        <p:grpSpPr>
          <a:xfrm>
            <a:off x="1648452" y="1071097"/>
            <a:ext cx="1915200" cy="512280"/>
            <a:chOff x="1648452" y="1071097"/>
            <a:chExt cx="1915200" cy="51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C90F6FE-5145-4634-B243-F4B55528B316}"/>
                    </a:ext>
                  </a:extLst>
                </p14:cNvPr>
                <p14:cNvContentPartPr/>
                <p14:nvPr/>
              </p14:nvContentPartPr>
              <p14:xfrm>
                <a:off x="1648452" y="1333177"/>
                <a:ext cx="83520" cy="250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C90F6FE-5145-4634-B243-F4B55528B31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639452" y="1324177"/>
                  <a:ext cx="1011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5104A4D-1EBA-4142-9004-4F3DCF983383}"/>
                    </a:ext>
                  </a:extLst>
                </p14:cNvPr>
                <p14:cNvContentPartPr/>
                <p14:nvPr/>
              </p14:nvContentPartPr>
              <p14:xfrm>
                <a:off x="1733412" y="1120057"/>
                <a:ext cx="213480" cy="2512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5104A4D-1EBA-4142-9004-4F3DCF98338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724772" y="1111057"/>
                  <a:ext cx="2311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AB509C9-F3D3-49CF-839B-DA98B6C08F12}"/>
                    </a:ext>
                  </a:extLst>
                </p14:cNvPr>
                <p14:cNvContentPartPr/>
                <p14:nvPr/>
              </p14:nvContentPartPr>
              <p14:xfrm>
                <a:off x="2036892" y="1205377"/>
                <a:ext cx="103320" cy="257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AB509C9-F3D3-49CF-839B-DA98B6C08F1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028252" y="1196737"/>
                  <a:ext cx="1209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E4AC9B3-B71D-44CA-86BB-0D24F2E752C2}"/>
                    </a:ext>
                  </a:extLst>
                </p14:cNvPr>
                <p14:cNvContentPartPr/>
                <p14:nvPr/>
              </p14:nvContentPartPr>
              <p14:xfrm>
                <a:off x="2225892" y="1187377"/>
                <a:ext cx="115560" cy="262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E4AC9B3-B71D-44CA-86BB-0D24F2E752C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216892" y="1178737"/>
                  <a:ext cx="1332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149789E-7DAA-4F77-97DA-652FB70F2AC6}"/>
                    </a:ext>
                  </a:extLst>
                </p14:cNvPr>
                <p14:cNvContentPartPr/>
                <p14:nvPr/>
              </p14:nvContentPartPr>
              <p14:xfrm>
                <a:off x="2210772" y="1146337"/>
                <a:ext cx="178200" cy="252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149789E-7DAA-4F77-97DA-652FB70F2AC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201772" y="1137697"/>
                  <a:ext cx="1958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68861F6-00DC-45A6-9842-D423DB53EEF5}"/>
                    </a:ext>
                  </a:extLst>
                </p14:cNvPr>
                <p14:cNvContentPartPr/>
                <p14:nvPr/>
              </p14:nvContentPartPr>
              <p14:xfrm>
                <a:off x="2426052" y="1263697"/>
                <a:ext cx="217440" cy="1072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68861F6-00DC-45A6-9842-D423DB53EEF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417052" y="1255057"/>
                  <a:ext cx="2350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0491AA1-7F20-4712-9D46-3D2A2CC8D078}"/>
                    </a:ext>
                  </a:extLst>
                </p14:cNvPr>
                <p14:cNvContentPartPr/>
                <p14:nvPr/>
              </p14:nvContentPartPr>
              <p14:xfrm>
                <a:off x="2763012" y="1165777"/>
                <a:ext cx="162000" cy="241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0491AA1-7F20-4712-9D46-3D2A2CC8D07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754372" y="1157137"/>
                  <a:ext cx="17964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1A9B97C-EA70-476A-A9A2-4F7A290A098D}"/>
                    </a:ext>
                  </a:extLst>
                </p14:cNvPr>
                <p14:cNvContentPartPr/>
                <p14:nvPr/>
              </p14:nvContentPartPr>
              <p14:xfrm>
                <a:off x="2973252" y="1071097"/>
                <a:ext cx="199080" cy="4017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1A9B97C-EA70-476A-A9A2-4F7A290A098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964252" y="1062457"/>
                  <a:ext cx="21672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24A98E7-A5B6-4911-86BB-FE5FB3C890C6}"/>
                    </a:ext>
                  </a:extLst>
                </p14:cNvPr>
                <p14:cNvContentPartPr/>
                <p14:nvPr/>
              </p14:nvContentPartPr>
              <p14:xfrm>
                <a:off x="3361692" y="1196377"/>
                <a:ext cx="201960" cy="55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24A98E7-A5B6-4911-86BB-FE5FB3C890C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352692" y="1187377"/>
                  <a:ext cx="2196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B13FE75-4560-456C-9BCB-F4BF44ECC5D6}"/>
                    </a:ext>
                  </a:extLst>
                </p14:cNvPr>
                <p14:cNvContentPartPr/>
                <p14:nvPr/>
              </p14:nvContentPartPr>
              <p14:xfrm>
                <a:off x="3397692" y="1314097"/>
                <a:ext cx="164880" cy="334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B13FE75-4560-456C-9BCB-F4BF44ECC5D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388692" y="1305457"/>
                  <a:ext cx="18252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6B60B28-61C8-41F0-964F-AF5F42D51905}"/>
              </a:ext>
            </a:extLst>
          </p:cNvPr>
          <p:cNvGrpSpPr/>
          <p:nvPr/>
        </p:nvGrpSpPr>
        <p:grpSpPr>
          <a:xfrm>
            <a:off x="4053612" y="1061017"/>
            <a:ext cx="442800" cy="376200"/>
            <a:chOff x="4053612" y="1061017"/>
            <a:chExt cx="442800" cy="37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51084FC-1B61-4FED-80C5-ACE4FC192746}"/>
                    </a:ext>
                  </a:extLst>
                </p14:cNvPr>
                <p14:cNvContentPartPr/>
                <p14:nvPr/>
              </p14:nvContentPartPr>
              <p14:xfrm>
                <a:off x="4053612" y="1183777"/>
                <a:ext cx="243360" cy="253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51084FC-1B61-4FED-80C5-ACE4FC19274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044612" y="1175137"/>
                  <a:ext cx="2610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2C52233-484A-4616-8844-7F4A33C0E495}"/>
                    </a:ext>
                  </a:extLst>
                </p14:cNvPr>
                <p14:cNvContentPartPr/>
                <p14:nvPr/>
              </p14:nvContentPartPr>
              <p14:xfrm>
                <a:off x="4385172" y="1061017"/>
                <a:ext cx="111240" cy="32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2C52233-484A-4616-8844-7F4A33C0E49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376172" y="1052017"/>
                  <a:ext cx="12888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12227D7-7481-4EAD-BC63-A08899C92F9A}"/>
              </a:ext>
            </a:extLst>
          </p:cNvPr>
          <p:cNvGrpSpPr/>
          <p:nvPr/>
        </p:nvGrpSpPr>
        <p:grpSpPr>
          <a:xfrm>
            <a:off x="4723572" y="785977"/>
            <a:ext cx="407880" cy="327240"/>
            <a:chOff x="4723572" y="785977"/>
            <a:chExt cx="407880" cy="32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278F61A-70B6-40DA-B489-E5F6828CB90D}"/>
                    </a:ext>
                  </a:extLst>
                </p14:cNvPr>
                <p14:cNvContentPartPr/>
                <p14:nvPr/>
              </p14:nvContentPartPr>
              <p14:xfrm>
                <a:off x="4723572" y="851137"/>
                <a:ext cx="45360" cy="1101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278F61A-70B6-40DA-B489-E5F6828CB90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714932" y="842137"/>
                  <a:ext cx="630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0A363CB-BAB4-4A79-80B7-BAB20D0BCA5C}"/>
                    </a:ext>
                  </a:extLst>
                </p14:cNvPr>
                <p14:cNvContentPartPr/>
                <p14:nvPr/>
              </p14:nvContentPartPr>
              <p14:xfrm>
                <a:off x="4793412" y="854737"/>
                <a:ext cx="102960" cy="1098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0A363CB-BAB4-4A79-80B7-BAB20D0BCA5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784772" y="846097"/>
                  <a:ext cx="1206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F612A05-EDD7-4C3D-ACB9-B02A6334E791}"/>
                    </a:ext>
                  </a:extLst>
                </p14:cNvPr>
                <p14:cNvContentPartPr/>
                <p14:nvPr/>
              </p14:nvContentPartPr>
              <p14:xfrm>
                <a:off x="4865052" y="785977"/>
                <a:ext cx="219960" cy="306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F612A05-EDD7-4C3D-ACB9-B02A6334E79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856412" y="777337"/>
                  <a:ext cx="23760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EA2D092-E5F8-46DE-A2BA-E9248A0FDE8E}"/>
                    </a:ext>
                  </a:extLst>
                </p14:cNvPr>
                <p14:cNvContentPartPr/>
                <p14:nvPr/>
              </p14:nvContentPartPr>
              <p14:xfrm>
                <a:off x="5034252" y="952657"/>
                <a:ext cx="97200" cy="160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EA2D092-E5F8-46DE-A2BA-E9248A0FDE8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025612" y="944017"/>
                  <a:ext cx="114840" cy="17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956E53F-6F09-42C1-8DA7-7CB63D561C5C}"/>
                  </a:ext>
                </a:extLst>
              </p14:cNvPr>
              <p14:cNvContentPartPr/>
              <p14:nvPr/>
            </p14:nvContentPartPr>
            <p14:xfrm>
              <a:off x="5144052" y="1275937"/>
              <a:ext cx="46440" cy="201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956E53F-6F09-42C1-8DA7-7CB63D561C5C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135412" y="1267297"/>
                <a:ext cx="64080" cy="3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0F136FE1-0925-466A-95FA-3F82B174C1A1}"/>
              </a:ext>
            </a:extLst>
          </p:cNvPr>
          <p:cNvGrpSpPr/>
          <p:nvPr/>
        </p:nvGrpSpPr>
        <p:grpSpPr>
          <a:xfrm>
            <a:off x="5466252" y="766177"/>
            <a:ext cx="905760" cy="703440"/>
            <a:chOff x="5466252" y="766177"/>
            <a:chExt cx="905760" cy="70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DA3B593-B4A8-4267-96A3-D127968D9742}"/>
                    </a:ext>
                  </a:extLst>
                </p14:cNvPr>
                <p14:cNvContentPartPr/>
                <p14:nvPr/>
              </p14:nvContentPartPr>
              <p14:xfrm>
                <a:off x="5466252" y="1037257"/>
                <a:ext cx="168840" cy="3549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DA3B593-B4A8-4267-96A3-D127968D974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457612" y="1028257"/>
                  <a:ext cx="1864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3D58F28-A52A-47D0-A4FF-A19B337B8C80}"/>
                    </a:ext>
                  </a:extLst>
                </p14:cNvPr>
                <p14:cNvContentPartPr/>
                <p14:nvPr/>
              </p14:nvContentPartPr>
              <p14:xfrm>
                <a:off x="5762892" y="1055617"/>
                <a:ext cx="34200" cy="99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3D58F28-A52A-47D0-A4FF-A19B337B8C8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753892" y="1046617"/>
                  <a:ext cx="518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5EC974D-77E2-4E22-AE60-078B57693934}"/>
                    </a:ext>
                  </a:extLst>
                </p14:cNvPr>
                <p14:cNvContentPartPr/>
                <p14:nvPr/>
              </p14:nvContentPartPr>
              <p14:xfrm>
                <a:off x="5843172" y="1028617"/>
                <a:ext cx="92520" cy="1303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5EC974D-77E2-4E22-AE60-078B5769393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834172" y="1019617"/>
                  <a:ext cx="1101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B0EB80A-E22D-41A8-A0F2-660AF134687D}"/>
                    </a:ext>
                  </a:extLst>
                </p14:cNvPr>
                <p14:cNvContentPartPr/>
                <p14:nvPr/>
              </p14:nvContentPartPr>
              <p14:xfrm>
                <a:off x="5850012" y="991177"/>
                <a:ext cx="217800" cy="4024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B0EB80A-E22D-41A8-A0F2-660AF134687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841372" y="982177"/>
                  <a:ext cx="23544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EC6838A-D71F-4717-B4A9-50177017974F}"/>
                    </a:ext>
                  </a:extLst>
                </p14:cNvPr>
                <p14:cNvContentPartPr/>
                <p14:nvPr/>
              </p14:nvContentPartPr>
              <p14:xfrm>
                <a:off x="5976732" y="1273777"/>
                <a:ext cx="86760" cy="1594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EC6838A-D71F-4717-B4A9-50177017974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968092" y="1264777"/>
                  <a:ext cx="1044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893D8A4-F10A-4CA5-BB6D-D8B28DF33CF6}"/>
                    </a:ext>
                  </a:extLst>
                </p14:cNvPr>
                <p14:cNvContentPartPr/>
                <p14:nvPr/>
              </p14:nvContentPartPr>
              <p14:xfrm>
                <a:off x="6150612" y="1024657"/>
                <a:ext cx="145800" cy="444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893D8A4-F10A-4CA5-BB6D-D8B28DF33CF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141612" y="1016017"/>
                  <a:ext cx="16344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2FBCE19-05BD-47C5-9223-6C1E956891ED}"/>
                    </a:ext>
                  </a:extLst>
                </p14:cNvPr>
                <p14:cNvContentPartPr/>
                <p14:nvPr/>
              </p14:nvContentPartPr>
              <p14:xfrm>
                <a:off x="6242772" y="766177"/>
                <a:ext cx="129240" cy="1972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2FBCE19-05BD-47C5-9223-6C1E956891E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233772" y="757177"/>
                  <a:ext cx="146880" cy="21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67867A4-4304-472D-843F-63ABCFB94111}"/>
              </a:ext>
            </a:extLst>
          </p:cNvPr>
          <p:cNvGrpSpPr/>
          <p:nvPr/>
        </p:nvGrpSpPr>
        <p:grpSpPr>
          <a:xfrm>
            <a:off x="4513692" y="1604257"/>
            <a:ext cx="1332360" cy="445680"/>
            <a:chOff x="4513692" y="1604257"/>
            <a:chExt cx="1332360" cy="44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0BF92E6-3A6A-48ED-BAD0-FDC3686DEBE2}"/>
                    </a:ext>
                  </a:extLst>
                </p14:cNvPr>
                <p14:cNvContentPartPr/>
                <p14:nvPr/>
              </p14:nvContentPartPr>
              <p14:xfrm>
                <a:off x="4513692" y="1686337"/>
                <a:ext cx="6480" cy="14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0BF92E6-3A6A-48ED-BAD0-FDC3686DEBE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505052" y="1677697"/>
                  <a:ext cx="241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785F825-F4C4-4EC4-B632-D1E7BA8D60C5}"/>
                    </a:ext>
                  </a:extLst>
                </p14:cNvPr>
                <p14:cNvContentPartPr/>
                <p14:nvPr/>
              </p14:nvContentPartPr>
              <p14:xfrm>
                <a:off x="4548972" y="1604257"/>
                <a:ext cx="1297080" cy="943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785F825-F4C4-4EC4-B632-D1E7BA8D60C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540332" y="1595257"/>
                  <a:ext cx="13147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43E691A-F73B-4D79-9A3F-E2D0854277F4}"/>
                    </a:ext>
                  </a:extLst>
                </p14:cNvPr>
                <p14:cNvContentPartPr/>
                <p14:nvPr/>
              </p14:nvContentPartPr>
              <p14:xfrm>
                <a:off x="5135772" y="1696777"/>
                <a:ext cx="304200" cy="2296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43E691A-F73B-4D79-9A3F-E2D0854277F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127132" y="1687777"/>
                  <a:ext cx="3218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A50A4FA-E48F-4E19-8A33-B69B9BA28C0A}"/>
                    </a:ext>
                  </a:extLst>
                </p14:cNvPr>
                <p14:cNvContentPartPr/>
                <p14:nvPr/>
              </p14:nvContentPartPr>
              <p14:xfrm>
                <a:off x="5515212" y="1684177"/>
                <a:ext cx="56160" cy="206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A50A4FA-E48F-4E19-8A33-B69B9BA28C0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506572" y="1675537"/>
                  <a:ext cx="738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8439B0A-1487-4BD6-8121-00EC7C2B7043}"/>
                    </a:ext>
                  </a:extLst>
                </p14:cNvPr>
                <p14:cNvContentPartPr/>
                <p14:nvPr/>
              </p14:nvContentPartPr>
              <p14:xfrm>
                <a:off x="5505492" y="2022217"/>
                <a:ext cx="24480" cy="27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8439B0A-1487-4BD6-8121-00EC7C2B704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496852" y="2013217"/>
                  <a:ext cx="42120" cy="4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EE524B1-5519-41ED-993A-E7A6A70986E8}"/>
              </a:ext>
            </a:extLst>
          </p:cNvPr>
          <p:cNvGrpSpPr/>
          <p:nvPr/>
        </p:nvGrpSpPr>
        <p:grpSpPr>
          <a:xfrm>
            <a:off x="6552372" y="1252177"/>
            <a:ext cx="219960" cy="130680"/>
            <a:chOff x="6552372" y="1252177"/>
            <a:chExt cx="219960" cy="13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20E86C5-FDC8-4D83-B6E2-D9BC6E37CFEE}"/>
                    </a:ext>
                  </a:extLst>
                </p14:cNvPr>
                <p14:cNvContentPartPr/>
                <p14:nvPr/>
              </p14:nvContentPartPr>
              <p14:xfrm>
                <a:off x="6552372" y="1252177"/>
                <a:ext cx="142560" cy="316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20E86C5-FDC8-4D83-B6E2-D9BC6E37CFE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543732" y="1243177"/>
                  <a:ext cx="1602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CE73417-4EEA-45EE-9087-F0D463ABC3EF}"/>
                    </a:ext>
                  </a:extLst>
                </p14:cNvPr>
                <p14:cNvContentPartPr/>
                <p14:nvPr/>
              </p14:nvContentPartPr>
              <p14:xfrm>
                <a:off x="6580452" y="1342537"/>
                <a:ext cx="191880" cy="403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CE73417-4EEA-45EE-9087-F0D463ABC3E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571812" y="1333537"/>
                  <a:ext cx="209520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5ACDF4A-872F-43A6-B6EE-51B51118DACC}"/>
              </a:ext>
            </a:extLst>
          </p:cNvPr>
          <p:cNvGrpSpPr/>
          <p:nvPr/>
        </p:nvGrpSpPr>
        <p:grpSpPr>
          <a:xfrm>
            <a:off x="6981132" y="1085497"/>
            <a:ext cx="1104120" cy="311760"/>
            <a:chOff x="6981132" y="1085497"/>
            <a:chExt cx="110412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2D4F9BF-A770-4494-821E-3F1985AAF013}"/>
                    </a:ext>
                  </a:extLst>
                </p14:cNvPr>
                <p14:cNvContentPartPr/>
                <p14:nvPr/>
              </p14:nvContentPartPr>
              <p14:xfrm>
                <a:off x="6981132" y="1363057"/>
                <a:ext cx="78120" cy="34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2D4F9BF-A770-4494-821E-3F1985AAF01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972132" y="1354057"/>
                  <a:ext cx="957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3B4D5E9-7590-4955-A8B5-72CA9BE55B80}"/>
                    </a:ext>
                  </a:extLst>
                </p14:cNvPr>
                <p14:cNvContentPartPr/>
                <p14:nvPr/>
              </p14:nvContentPartPr>
              <p14:xfrm>
                <a:off x="6999492" y="1365937"/>
                <a:ext cx="1440" cy="36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3B4D5E9-7590-4955-A8B5-72CA9BE55B8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990492" y="1357297"/>
                  <a:ext cx="190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06CD558-70AF-4811-9221-35E270C91AB5}"/>
                    </a:ext>
                  </a:extLst>
                </p14:cNvPr>
                <p14:cNvContentPartPr/>
                <p14:nvPr/>
              </p14:nvContentPartPr>
              <p14:xfrm>
                <a:off x="7147452" y="1166497"/>
                <a:ext cx="129600" cy="1980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06CD558-70AF-4811-9221-35E270C91AB5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138812" y="1157497"/>
                  <a:ext cx="1472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F64A7F7-D24F-43DE-921B-AAEA745732DE}"/>
                    </a:ext>
                  </a:extLst>
                </p14:cNvPr>
                <p14:cNvContentPartPr/>
                <p14:nvPr/>
              </p14:nvContentPartPr>
              <p14:xfrm>
                <a:off x="7296132" y="1175857"/>
                <a:ext cx="162720" cy="175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F64A7F7-D24F-43DE-921B-AAEA745732DE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287132" y="1166857"/>
                  <a:ext cx="1803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77869DC-A201-4DF5-ACBD-098E5AA14E9F}"/>
                    </a:ext>
                  </a:extLst>
                </p14:cNvPr>
                <p14:cNvContentPartPr/>
                <p14:nvPr/>
              </p14:nvContentPartPr>
              <p14:xfrm>
                <a:off x="7583052" y="1148137"/>
                <a:ext cx="166320" cy="1836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77869DC-A201-4DF5-ACBD-098E5AA14E9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574412" y="1139137"/>
                  <a:ext cx="1839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19A617D-BDFE-4B10-986A-40CC47CA0462}"/>
                    </a:ext>
                  </a:extLst>
                </p14:cNvPr>
                <p14:cNvContentPartPr/>
                <p14:nvPr/>
              </p14:nvContentPartPr>
              <p14:xfrm>
                <a:off x="7900932" y="1085497"/>
                <a:ext cx="184320" cy="2444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19A617D-BDFE-4B10-986A-40CC47CA046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891932" y="1076497"/>
                  <a:ext cx="201960" cy="26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1E4753B-BFA6-42AC-A91A-A0E19125D8BA}"/>
              </a:ext>
            </a:extLst>
          </p:cNvPr>
          <p:cNvGrpSpPr/>
          <p:nvPr/>
        </p:nvGrpSpPr>
        <p:grpSpPr>
          <a:xfrm>
            <a:off x="501132" y="2159737"/>
            <a:ext cx="393120" cy="393840"/>
            <a:chOff x="501132" y="2159737"/>
            <a:chExt cx="393120" cy="39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2041B31-052A-4DED-B723-0037E089BD0D}"/>
                    </a:ext>
                  </a:extLst>
                </p14:cNvPr>
                <p14:cNvContentPartPr/>
                <p14:nvPr/>
              </p14:nvContentPartPr>
              <p14:xfrm>
                <a:off x="501132" y="2289697"/>
                <a:ext cx="184320" cy="1551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2041B31-052A-4DED-B723-0037E089BD0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92492" y="2280697"/>
                  <a:ext cx="2019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AA5BF8E-6D71-433D-81BE-D87C0D622A2D}"/>
                    </a:ext>
                  </a:extLst>
                </p14:cNvPr>
                <p14:cNvContentPartPr/>
                <p14:nvPr/>
              </p14:nvContentPartPr>
              <p14:xfrm>
                <a:off x="721092" y="2159737"/>
                <a:ext cx="173160" cy="3938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AA5BF8E-6D71-433D-81BE-D87C0D622A2D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12452" y="2151097"/>
                  <a:ext cx="190800" cy="41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5FEEB4FA-68DA-4C5B-BB87-D245807C4750}"/>
              </a:ext>
            </a:extLst>
          </p:cNvPr>
          <p:cNvGrpSpPr/>
          <p:nvPr/>
        </p:nvGrpSpPr>
        <p:grpSpPr>
          <a:xfrm>
            <a:off x="1458732" y="1993057"/>
            <a:ext cx="3417120" cy="1723680"/>
            <a:chOff x="1458732" y="1993057"/>
            <a:chExt cx="3417120" cy="172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6043BCD-8EF0-41C8-8DD4-DAA3D1D23897}"/>
                    </a:ext>
                  </a:extLst>
                </p14:cNvPr>
                <p14:cNvContentPartPr/>
                <p14:nvPr/>
              </p14:nvContentPartPr>
              <p14:xfrm>
                <a:off x="1517412" y="2226697"/>
                <a:ext cx="183600" cy="2736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6043BCD-8EF0-41C8-8DD4-DAA3D1D2389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508772" y="2218057"/>
                  <a:ext cx="2012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45A814D-BE39-4B78-8940-4C4F0A95880D}"/>
                    </a:ext>
                  </a:extLst>
                </p14:cNvPr>
                <p14:cNvContentPartPr/>
                <p14:nvPr/>
              </p14:nvContentPartPr>
              <p14:xfrm>
                <a:off x="1458732" y="2187817"/>
                <a:ext cx="245160" cy="279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45A814D-BE39-4B78-8940-4C4F0A95880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450092" y="2178817"/>
                  <a:ext cx="26280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A5BD236-CADB-47D1-A9D8-CD4D1F0C973D}"/>
                    </a:ext>
                  </a:extLst>
                </p14:cNvPr>
                <p14:cNvContentPartPr/>
                <p14:nvPr/>
              </p14:nvContentPartPr>
              <p14:xfrm>
                <a:off x="1806492" y="2247217"/>
                <a:ext cx="208080" cy="1360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A5BD236-CADB-47D1-A9D8-CD4D1F0C973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797492" y="2238217"/>
                  <a:ext cx="2257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88F0ED8-C979-471D-94B8-E33E62B6E3E0}"/>
                    </a:ext>
                  </a:extLst>
                </p14:cNvPr>
                <p14:cNvContentPartPr/>
                <p14:nvPr/>
              </p14:nvContentPartPr>
              <p14:xfrm>
                <a:off x="2116452" y="2229937"/>
                <a:ext cx="156960" cy="2754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88F0ED8-C979-471D-94B8-E33E62B6E3E0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107452" y="2221297"/>
                  <a:ext cx="1746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0CD5800-ECE8-4870-8B52-C34CBDD272B1}"/>
                    </a:ext>
                  </a:extLst>
                </p14:cNvPr>
                <p14:cNvContentPartPr/>
                <p14:nvPr/>
              </p14:nvContentPartPr>
              <p14:xfrm>
                <a:off x="2227692" y="2053897"/>
                <a:ext cx="249840" cy="2379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0CD5800-ECE8-4870-8B52-C34CBDD272B1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218692" y="2045257"/>
                  <a:ext cx="2674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27719BF-328B-4522-A9D1-63C4DABE81E9}"/>
                    </a:ext>
                  </a:extLst>
                </p14:cNvPr>
                <p14:cNvContentPartPr/>
                <p14:nvPr/>
              </p14:nvContentPartPr>
              <p14:xfrm>
                <a:off x="2352252" y="2323177"/>
                <a:ext cx="107280" cy="1512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27719BF-328B-4522-A9D1-63C4DABE81E9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343612" y="2314537"/>
                  <a:ext cx="1249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AD6379D-0B4A-4138-9BB3-FA4BA441C74B}"/>
                    </a:ext>
                  </a:extLst>
                </p14:cNvPr>
                <p14:cNvContentPartPr/>
                <p14:nvPr/>
              </p14:nvContentPartPr>
              <p14:xfrm>
                <a:off x="2500212" y="2347657"/>
                <a:ext cx="41040" cy="946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AD6379D-0B4A-4138-9BB3-FA4BA441C74B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491212" y="2339017"/>
                  <a:ext cx="58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68C3FAC-64FC-4CA8-90FB-27CBC08325CF}"/>
                    </a:ext>
                  </a:extLst>
                </p14:cNvPr>
                <p14:cNvContentPartPr/>
                <p14:nvPr/>
              </p14:nvContentPartPr>
              <p14:xfrm>
                <a:off x="2637012" y="2251897"/>
                <a:ext cx="108720" cy="1933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68C3FAC-64FC-4CA8-90FB-27CBC08325C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628012" y="2242897"/>
                  <a:ext cx="1263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3659872-4021-4C39-B6CB-CE23D69AFD04}"/>
                    </a:ext>
                  </a:extLst>
                </p14:cNvPr>
                <p14:cNvContentPartPr/>
                <p14:nvPr/>
              </p14:nvContentPartPr>
              <p14:xfrm>
                <a:off x="2761932" y="2261977"/>
                <a:ext cx="119160" cy="1717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3659872-4021-4C39-B6CB-CE23D69AFD0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752932" y="2253337"/>
                  <a:ext cx="1368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BAD69B6-6764-4F6F-A282-454881C9A5EB}"/>
                    </a:ext>
                  </a:extLst>
                </p14:cNvPr>
                <p14:cNvContentPartPr/>
                <p14:nvPr/>
              </p14:nvContentPartPr>
              <p14:xfrm>
                <a:off x="2899812" y="2313817"/>
                <a:ext cx="86760" cy="1360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BAD69B6-6764-4F6F-A282-454881C9A5EB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891172" y="2305177"/>
                  <a:ext cx="1044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F355C0E-1D80-4DED-BE58-43C62E78E51C}"/>
                    </a:ext>
                  </a:extLst>
                </p14:cNvPr>
                <p14:cNvContentPartPr/>
                <p14:nvPr/>
              </p14:nvContentPartPr>
              <p14:xfrm>
                <a:off x="3090972" y="2299417"/>
                <a:ext cx="101880" cy="1447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F355C0E-1D80-4DED-BE58-43C62E78E51C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081972" y="2290417"/>
                  <a:ext cx="1195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D1395CC-8031-4BF8-9852-546820EF9EAD}"/>
                    </a:ext>
                  </a:extLst>
                </p14:cNvPr>
                <p14:cNvContentPartPr/>
                <p14:nvPr/>
              </p14:nvContentPartPr>
              <p14:xfrm>
                <a:off x="3404532" y="2111497"/>
                <a:ext cx="158040" cy="3790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D1395CC-8031-4BF8-9852-546820EF9EA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395892" y="2102857"/>
                  <a:ext cx="17568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F9961B9-3F66-428A-888C-050E8E51E9B8}"/>
                    </a:ext>
                  </a:extLst>
                </p14:cNvPr>
                <p14:cNvContentPartPr/>
                <p14:nvPr/>
              </p14:nvContentPartPr>
              <p14:xfrm>
                <a:off x="3762732" y="2031937"/>
                <a:ext cx="139680" cy="1490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F9961B9-3F66-428A-888C-050E8E51E9B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754092" y="2023297"/>
                  <a:ext cx="1573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A6A7E77-BEFD-412F-BC16-1F26554C779A}"/>
                    </a:ext>
                  </a:extLst>
                </p14:cNvPr>
                <p14:cNvContentPartPr/>
                <p14:nvPr/>
              </p14:nvContentPartPr>
              <p14:xfrm>
                <a:off x="3773532" y="1993057"/>
                <a:ext cx="140040" cy="189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A6A7E77-BEFD-412F-BC16-1F26554C779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764892" y="1984057"/>
                  <a:ext cx="1576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16E53D4-4368-4062-868A-34507B340ABE}"/>
                    </a:ext>
                  </a:extLst>
                </p14:cNvPr>
                <p14:cNvContentPartPr/>
                <p14:nvPr/>
              </p14:nvContentPartPr>
              <p14:xfrm>
                <a:off x="3659412" y="2244697"/>
                <a:ext cx="298440" cy="572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16E53D4-4368-4062-868A-34507B340AB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650772" y="2236057"/>
                  <a:ext cx="3160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D3E8295-E767-4CD6-B82D-8A722348800E}"/>
                    </a:ext>
                  </a:extLst>
                </p14:cNvPr>
                <p14:cNvContentPartPr/>
                <p14:nvPr/>
              </p14:nvContentPartPr>
              <p14:xfrm>
                <a:off x="3607932" y="2357377"/>
                <a:ext cx="179640" cy="1656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D3E8295-E767-4CD6-B82D-8A722348800E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599292" y="2348377"/>
                  <a:ext cx="1972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51BB9F1-2E5E-4607-966B-B306A8BB13F4}"/>
                    </a:ext>
                  </a:extLst>
                </p14:cNvPr>
                <p14:cNvContentPartPr/>
                <p14:nvPr/>
              </p14:nvContentPartPr>
              <p14:xfrm>
                <a:off x="3831132" y="2399857"/>
                <a:ext cx="96480" cy="1184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51BB9F1-2E5E-4607-966B-B306A8BB13F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822492" y="2391217"/>
                  <a:ext cx="1141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8B39743-3A6A-4908-ACD4-931D4383A6AC}"/>
                    </a:ext>
                  </a:extLst>
                </p14:cNvPr>
                <p14:cNvContentPartPr/>
                <p14:nvPr/>
              </p14:nvContentPartPr>
              <p14:xfrm>
                <a:off x="4043532" y="2017537"/>
                <a:ext cx="204480" cy="4615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8B39743-3A6A-4908-ACD4-931D4383A6AC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034892" y="2008537"/>
                  <a:ext cx="22212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5C0C703-124E-4EDE-8A51-B2C02C0F5C88}"/>
                    </a:ext>
                  </a:extLst>
                </p14:cNvPr>
                <p14:cNvContentPartPr/>
                <p14:nvPr/>
              </p14:nvContentPartPr>
              <p14:xfrm>
                <a:off x="1579692" y="2768497"/>
                <a:ext cx="328680" cy="3002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5C0C703-124E-4EDE-8A51-B2C02C0F5C88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571052" y="2759497"/>
                  <a:ext cx="3463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AE3E663-D4E0-4540-B5CF-6B6097CD1E1E}"/>
                    </a:ext>
                  </a:extLst>
                </p14:cNvPr>
                <p14:cNvContentPartPr/>
                <p14:nvPr/>
              </p14:nvContentPartPr>
              <p14:xfrm>
                <a:off x="1872732" y="2881537"/>
                <a:ext cx="107280" cy="1184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AE3E663-D4E0-4540-B5CF-6B6097CD1E1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863732" y="2872537"/>
                  <a:ext cx="1249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B5A1E3B-E2C9-43E3-B9E9-E0B1B866D689}"/>
                    </a:ext>
                  </a:extLst>
                </p14:cNvPr>
                <p14:cNvContentPartPr/>
                <p14:nvPr/>
              </p14:nvContentPartPr>
              <p14:xfrm>
                <a:off x="2007372" y="2859937"/>
                <a:ext cx="133920" cy="1130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B5A1E3B-E2C9-43E3-B9E9-E0B1B866D68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998372" y="2850937"/>
                  <a:ext cx="1515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9E76052-2062-4E6E-886D-2E166B81A826}"/>
                    </a:ext>
                  </a:extLst>
                </p14:cNvPr>
                <p14:cNvContentPartPr/>
                <p14:nvPr/>
              </p14:nvContentPartPr>
              <p14:xfrm>
                <a:off x="2314092" y="2672737"/>
                <a:ext cx="34920" cy="3081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9E76052-2062-4E6E-886D-2E166B81A826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305092" y="2663737"/>
                  <a:ext cx="5256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97ECC1F-8CE2-483E-B945-420AF653E3AC}"/>
                    </a:ext>
                  </a:extLst>
                </p14:cNvPr>
                <p14:cNvContentPartPr/>
                <p14:nvPr/>
              </p14:nvContentPartPr>
              <p14:xfrm>
                <a:off x="2239932" y="2792257"/>
                <a:ext cx="205200" cy="637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97ECC1F-8CE2-483E-B945-420AF653E3AC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231292" y="2783257"/>
                  <a:ext cx="2228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F553E5D-7157-48D3-BF2E-2C2FB052937E}"/>
                    </a:ext>
                  </a:extLst>
                </p14:cNvPr>
                <p14:cNvContentPartPr/>
                <p14:nvPr/>
              </p14:nvContentPartPr>
              <p14:xfrm>
                <a:off x="2797572" y="2705137"/>
                <a:ext cx="71280" cy="2746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F553E5D-7157-48D3-BF2E-2C2FB052937E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788932" y="2696137"/>
                  <a:ext cx="889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49691C7-8298-471B-96BD-FE69BBD4F1D3}"/>
                    </a:ext>
                  </a:extLst>
                </p14:cNvPr>
                <p14:cNvContentPartPr/>
                <p14:nvPr/>
              </p14:nvContentPartPr>
              <p14:xfrm>
                <a:off x="2856252" y="2579497"/>
                <a:ext cx="200880" cy="2145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49691C7-8298-471B-96BD-FE69BBD4F1D3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847252" y="2570857"/>
                  <a:ext cx="2185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AEFE218-BDC8-4ADD-BC6B-035A93AF9B30}"/>
                    </a:ext>
                  </a:extLst>
                </p14:cNvPr>
                <p14:cNvContentPartPr/>
                <p14:nvPr/>
              </p14:nvContentPartPr>
              <p14:xfrm>
                <a:off x="3103572" y="2635657"/>
                <a:ext cx="95400" cy="3186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AEFE218-BDC8-4ADD-BC6B-035A93AF9B3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094572" y="2627017"/>
                  <a:ext cx="11304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C2F0D7B-D0B8-4539-973B-7D09595A892C}"/>
                    </a:ext>
                  </a:extLst>
                </p14:cNvPr>
                <p14:cNvContentPartPr/>
                <p14:nvPr/>
              </p14:nvContentPartPr>
              <p14:xfrm>
                <a:off x="3346212" y="2692537"/>
                <a:ext cx="187560" cy="2278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C2F0D7B-D0B8-4539-973B-7D09595A892C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337212" y="2683897"/>
                  <a:ext cx="2052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001F684-6717-44A8-8CAB-38D149E3CBF0}"/>
                    </a:ext>
                  </a:extLst>
                </p14:cNvPr>
                <p14:cNvContentPartPr/>
                <p14:nvPr/>
              </p14:nvContentPartPr>
              <p14:xfrm>
                <a:off x="3396612" y="2680297"/>
                <a:ext cx="143640" cy="1868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001F684-6717-44A8-8CAB-38D149E3CBF0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387612" y="2671297"/>
                  <a:ext cx="1612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2EF838E-C966-4102-A94E-4197C219F3FB}"/>
                    </a:ext>
                  </a:extLst>
                </p14:cNvPr>
                <p14:cNvContentPartPr/>
                <p14:nvPr/>
              </p14:nvContentPartPr>
              <p14:xfrm>
                <a:off x="3685692" y="2706937"/>
                <a:ext cx="145080" cy="130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2EF838E-C966-4102-A94E-4197C219F3F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677052" y="2697937"/>
                  <a:ext cx="1627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0D29623-221D-4E6C-B8A1-343164ACA4DF}"/>
                    </a:ext>
                  </a:extLst>
                </p14:cNvPr>
                <p14:cNvContentPartPr/>
                <p14:nvPr/>
              </p14:nvContentPartPr>
              <p14:xfrm>
                <a:off x="3986292" y="2723137"/>
                <a:ext cx="133200" cy="1555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0D29623-221D-4E6C-B8A1-343164ACA4D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977652" y="2714497"/>
                  <a:ext cx="1508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DF1AD6E-44A2-407B-B29D-47EBD569340A}"/>
                    </a:ext>
                  </a:extLst>
                </p14:cNvPr>
                <p14:cNvContentPartPr/>
                <p14:nvPr/>
              </p14:nvContentPartPr>
              <p14:xfrm>
                <a:off x="4145412" y="2608657"/>
                <a:ext cx="237600" cy="3294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DF1AD6E-44A2-407B-B29D-47EBD569340A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136412" y="2599657"/>
                  <a:ext cx="25524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9A6A5A8-3A01-4D77-89FA-02F71C1A2A52}"/>
                    </a:ext>
                  </a:extLst>
                </p14:cNvPr>
                <p14:cNvContentPartPr/>
                <p14:nvPr/>
              </p14:nvContentPartPr>
              <p14:xfrm>
                <a:off x="4587852" y="2651137"/>
                <a:ext cx="177120" cy="338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9A6A5A8-3A01-4D77-89FA-02F71C1A2A5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579212" y="2642497"/>
                  <a:ext cx="1947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9DE88EC-D06A-4B5E-AC69-5058D7B358FB}"/>
                    </a:ext>
                  </a:extLst>
                </p14:cNvPr>
                <p14:cNvContentPartPr/>
                <p14:nvPr/>
              </p14:nvContentPartPr>
              <p14:xfrm>
                <a:off x="4625652" y="2747977"/>
                <a:ext cx="250200" cy="288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9DE88EC-D06A-4B5E-AC69-5058D7B358FB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617012" y="2738977"/>
                  <a:ext cx="2678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F78D74A-B767-48D0-8586-DBBAFDA1E801}"/>
                    </a:ext>
                  </a:extLst>
                </p14:cNvPr>
                <p14:cNvContentPartPr/>
                <p14:nvPr/>
              </p14:nvContentPartPr>
              <p14:xfrm>
                <a:off x="1559892" y="3470857"/>
                <a:ext cx="135000" cy="2458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F78D74A-B767-48D0-8586-DBBAFDA1E801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550892" y="3461857"/>
                  <a:ext cx="1526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66F89FD-1D41-45F8-8BEC-A8DA6F1235FB}"/>
                    </a:ext>
                  </a:extLst>
                </p14:cNvPr>
                <p14:cNvContentPartPr/>
                <p14:nvPr/>
              </p14:nvContentPartPr>
              <p14:xfrm>
                <a:off x="1681932" y="3276817"/>
                <a:ext cx="231480" cy="2430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66F89FD-1D41-45F8-8BEC-A8DA6F1235FB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672932" y="3267817"/>
                  <a:ext cx="2491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14D8E01-D7AE-495B-836D-1334505C572E}"/>
                    </a:ext>
                  </a:extLst>
                </p14:cNvPr>
                <p14:cNvContentPartPr/>
                <p14:nvPr/>
              </p14:nvContentPartPr>
              <p14:xfrm>
                <a:off x="1968132" y="3330097"/>
                <a:ext cx="119160" cy="2750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14D8E01-D7AE-495B-836D-1334505C572E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959492" y="3321097"/>
                  <a:ext cx="1368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C698303-F9EE-4F0B-8CF2-6C9D90E53936}"/>
                    </a:ext>
                  </a:extLst>
                </p14:cNvPr>
                <p14:cNvContentPartPr/>
                <p14:nvPr/>
              </p14:nvContentPartPr>
              <p14:xfrm>
                <a:off x="2148492" y="3378697"/>
                <a:ext cx="119520" cy="233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C698303-F9EE-4F0B-8CF2-6C9D90E53936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139492" y="3370057"/>
                  <a:ext cx="1371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98D2BB1-C3BF-4689-B259-8DD9F3593C90}"/>
                    </a:ext>
                  </a:extLst>
                </p14:cNvPr>
                <p14:cNvContentPartPr/>
                <p14:nvPr/>
              </p14:nvContentPartPr>
              <p14:xfrm>
                <a:off x="2102052" y="3336577"/>
                <a:ext cx="365400" cy="2419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98D2BB1-C3BF-4689-B259-8DD9F3593C90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093052" y="3327937"/>
                  <a:ext cx="3830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B514EA1-40DB-40F0-9788-28E2E3E6E862}"/>
                    </a:ext>
                  </a:extLst>
                </p14:cNvPr>
                <p14:cNvContentPartPr/>
                <p14:nvPr/>
              </p14:nvContentPartPr>
              <p14:xfrm>
                <a:off x="2361972" y="3516217"/>
                <a:ext cx="186120" cy="262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B514EA1-40DB-40F0-9788-28E2E3E6E862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352972" y="3507217"/>
                  <a:ext cx="2037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B91ACF2-23FC-4CB8-B82C-43016D926A5A}"/>
                    </a:ext>
                  </a:extLst>
                </p14:cNvPr>
                <p14:cNvContentPartPr/>
                <p14:nvPr/>
              </p14:nvContentPartPr>
              <p14:xfrm>
                <a:off x="2610372" y="3423697"/>
                <a:ext cx="127080" cy="1339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B91ACF2-23FC-4CB8-B82C-43016D926A5A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601732" y="3415057"/>
                  <a:ext cx="1447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35B6BC0-F34B-4750-9673-174EC96CBE59}"/>
                    </a:ext>
                  </a:extLst>
                </p14:cNvPr>
                <p14:cNvContentPartPr/>
                <p14:nvPr/>
              </p14:nvContentPartPr>
              <p14:xfrm>
                <a:off x="2771652" y="3259537"/>
                <a:ext cx="194040" cy="3913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35B6BC0-F34B-4750-9673-174EC96CBE59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763012" y="3250897"/>
                  <a:ext cx="21168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0B1ADC7-D9EE-4C69-ABE6-6E0457837CA0}"/>
                    </a:ext>
                  </a:extLst>
                </p14:cNvPr>
                <p14:cNvContentPartPr/>
                <p14:nvPr/>
              </p14:nvContentPartPr>
              <p14:xfrm>
                <a:off x="3205092" y="3358537"/>
                <a:ext cx="174960" cy="273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0B1ADC7-D9EE-4C69-ABE6-6E0457837CA0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196092" y="3349897"/>
                  <a:ext cx="1926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932CA72-F25E-4308-B346-60BF59CB83CF}"/>
                    </a:ext>
                  </a:extLst>
                </p14:cNvPr>
                <p14:cNvContentPartPr/>
                <p14:nvPr/>
              </p14:nvContentPartPr>
              <p14:xfrm>
                <a:off x="3246492" y="3421897"/>
                <a:ext cx="200520" cy="421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932CA72-F25E-4308-B346-60BF59CB83C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237852" y="3413257"/>
                  <a:ext cx="2181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2EF2BA8-05A1-44B3-9DE7-7C4A06F50FF1}"/>
                    </a:ext>
                  </a:extLst>
                </p14:cNvPr>
                <p14:cNvContentPartPr/>
                <p14:nvPr/>
              </p14:nvContentPartPr>
              <p14:xfrm>
                <a:off x="3706212" y="3340537"/>
                <a:ext cx="219960" cy="2368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2EF2BA8-05A1-44B3-9DE7-7C4A06F50FF1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697572" y="3331537"/>
                  <a:ext cx="2376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C216187-553E-4CCA-86DA-CE0B148BE190}"/>
                    </a:ext>
                  </a:extLst>
                </p14:cNvPr>
                <p14:cNvContentPartPr/>
                <p14:nvPr/>
              </p14:nvContentPartPr>
              <p14:xfrm>
                <a:off x="3991692" y="3188977"/>
                <a:ext cx="142200" cy="475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C216187-553E-4CCA-86DA-CE0B148BE190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983052" y="3179977"/>
                  <a:ext cx="1598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E378D6C-E8FC-47A2-BB17-B628EB22DE98}"/>
                    </a:ext>
                  </a:extLst>
                </p14:cNvPr>
                <p14:cNvContentPartPr/>
                <p14:nvPr/>
              </p14:nvContentPartPr>
              <p14:xfrm>
                <a:off x="4223172" y="3099697"/>
                <a:ext cx="78120" cy="1015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E378D6C-E8FC-47A2-BB17-B628EB22DE98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214532" y="3090697"/>
                  <a:ext cx="957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7A97222-4A1E-45FE-81CF-546940ACE04B}"/>
                    </a:ext>
                  </a:extLst>
                </p14:cNvPr>
                <p14:cNvContentPartPr/>
                <p14:nvPr/>
              </p14:nvContentPartPr>
              <p14:xfrm>
                <a:off x="4209852" y="3101137"/>
                <a:ext cx="104400" cy="76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7A97222-4A1E-45FE-81CF-546940ACE04B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200852" y="3092497"/>
                  <a:ext cx="1220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C267A3E-26B5-4275-B158-C3F586968B12}"/>
                    </a:ext>
                  </a:extLst>
                </p14:cNvPr>
                <p14:cNvContentPartPr/>
                <p14:nvPr/>
              </p14:nvContentPartPr>
              <p14:xfrm>
                <a:off x="4302372" y="2995297"/>
                <a:ext cx="186840" cy="3124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C267A3E-26B5-4275-B158-C3F586968B12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293372" y="2986297"/>
                  <a:ext cx="20448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02902BE-94F9-4390-9169-6AB8B60DC920}"/>
                    </a:ext>
                  </a:extLst>
                </p14:cNvPr>
                <p14:cNvContentPartPr/>
                <p14:nvPr/>
              </p14:nvContentPartPr>
              <p14:xfrm>
                <a:off x="4425852" y="3184657"/>
                <a:ext cx="151200" cy="1281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02902BE-94F9-4390-9169-6AB8B60DC920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416852" y="3175657"/>
                  <a:ext cx="1688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FCF48E8-8B32-4267-AC20-735ED793196C}"/>
                    </a:ext>
                  </a:extLst>
                </p14:cNvPr>
                <p14:cNvContentPartPr/>
                <p14:nvPr/>
              </p14:nvContentPartPr>
              <p14:xfrm>
                <a:off x="4630332" y="3215257"/>
                <a:ext cx="88200" cy="1047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FCF48E8-8B32-4267-AC20-735ED793196C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621332" y="3206617"/>
                  <a:ext cx="105840" cy="12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0A13EF09-7887-41E4-90E9-A33673A9166C}"/>
                  </a:ext>
                </a:extLst>
              </p14:cNvPr>
              <p14:cNvContentPartPr/>
              <p14:nvPr/>
            </p14:nvContentPartPr>
            <p14:xfrm>
              <a:off x="4889892" y="3430537"/>
              <a:ext cx="9360" cy="1728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0A13EF09-7887-41E4-90E9-A33673A9166C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4880892" y="3421897"/>
                <a:ext cx="27000" cy="3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4" name="Group 173">
            <a:extLst>
              <a:ext uri="{FF2B5EF4-FFF2-40B4-BE49-F238E27FC236}">
                <a16:creationId xmlns:a16="http://schemas.microsoft.com/office/drawing/2014/main" id="{28C17317-22F8-4089-9D0F-949B266946A2}"/>
              </a:ext>
            </a:extLst>
          </p:cNvPr>
          <p:cNvGrpSpPr/>
          <p:nvPr/>
        </p:nvGrpSpPr>
        <p:grpSpPr>
          <a:xfrm>
            <a:off x="5089332" y="2578057"/>
            <a:ext cx="970560" cy="1010520"/>
            <a:chOff x="5089332" y="2578057"/>
            <a:chExt cx="970560" cy="101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30B3772-7166-4AD2-9683-CB380232A215}"/>
                    </a:ext>
                  </a:extLst>
                </p14:cNvPr>
                <p14:cNvContentPartPr/>
                <p14:nvPr/>
              </p14:nvContentPartPr>
              <p14:xfrm>
                <a:off x="5089332" y="2786857"/>
                <a:ext cx="21960" cy="414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30B3772-7166-4AD2-9683-CB380232A215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5080692" y="2778217"/>
                  <a:ext cx="396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CF0FED2-EAED-47B1-8081-CC987D3F8D90}"/>
                    </a:ext>
                  </a:extLst>
                </p14:cNvPr>
                <p14:cNvContentPartPr/>
                <p14:nvPr/>
              </p14:nvContentPartPr>
              <p14:xfrm>
                <a:off x="5229372" y="2651137"/>
                <a:ext cx="120960" cy="1684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CF0FED2-EAED-47B1-8081-CC987D3F8D90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220372" y="2642137"/>
                  <a:ext cx="1386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E05C7AE-7322-44A4-AAB2-9046EA2DA79A}"/>
                    </a:ext>
                  </a:extLst>
                </p14:cNvPr>
                <p14:cNvContentPartPr/>
                <p14:nvPr/>
              </p14:nvContentPartPr>
              <p14:xfrm>
                <a:off x="5536452" y="2578057"/>
                <a:ext cx="34560" cy="2221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E05C7AE-7322-44A4-AAB2-9046EA2DA79A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527452" y="2569057"/>
                  <a:ext cx="522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091035E-AFF0-4C48-ABBE-027C3693CFC0}"/>
                    </a:ext>
                  </a:extLst>
                </p14:cNvPr>
                <p14:cNvContentPartPr/>
                <p14:nvPr/>
              </p14:nvContentPartPr>
              <p14:xfrm>
                <a:off x="5184012" y="3157297"/>
                <a:ext cx="136080" cy="3556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091035E-AFF0-4C48-ABBE-027C3693CFC0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175372" y="3148657"/>
                  <a:ext cx="15372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263E5A7-8800-4340-A847-83D6D90BE94B}"/>
                    </a:ext>
                  </a:extLst>
                </p14:cNvPr>
                <p14:cNvContentPartPr/>
                <p14:nvPr/>
              </p14:nvContentPartPr>
              <p14:xfrm>
                <a:off x="5487492" y="3145057"/>
                <a:ext cx="136440" cy="1612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263E5A7-8800-4340-A847-83D6D90BE94B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478852" y="3136057"/>
                  <a:ext cx="1540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DF08D1A-1C58-4831-9FA3-9B6C75681799}"/>
                    </a:ext>
                  </a:extLst>
                </p14:cNvPr>
                <p14:cNvContentPartPr/>
                <p14:nvPr/>
              </p14:nvContentPartPr>
              <p14:xfrm>
                <a:off x="5434572" y="3107257"/>
                <a:ext cx="189360" cy="1940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DF08D1A-1C58-4831-9FA3-9B6C75681799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425572" y="3098617"/>
                  <a:ext cx="2070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ED0B3BB-327C-4E13-95EC-86F8387359FE}"/>
                    </a:ext>
                  </a:extLst>
                </p14:cNvPr>
                <p14:cNvContentPartPr/>
                <p14:nvPr/>
              </p14:nvContentPartPr>
              <p14:xfrm>
                <a:off x="5364372" y="3340177"/>
                <a:ext cx="298080" cy="500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ED0B3BB-327C-4E13-95EC-86F8387359FE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355372" y="3331177"/>
                  <a:ext cx="3157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75FE6B6-6F39-4970-8B2C-282C07A61610}"/>
                    </a:ext>
                  </a:extLst>
                </p14:cNvPr>
                <p14:cNvContentPartPr/>
                <p14:nvPr/>
              </p14:nvContentPartPr>
              <p14:xfrm>
                <a:off x="5421612" y="3444577"/>
                <a:ext cx="167040" cy="1440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75FE6B6-6F39-4970-8B2C-282C07A61610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412612" y="3435937"/>
                  <a:ext cx="184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7FCAAC9-A800-46CB-9AA2-205B3636832A}"/>
                    </a:ext>
                  </a:extLst>
                </p14:cNvPr>
                <p14:cNvContentPartPr/>
                <p14:nvPr/>
              </p14:nvContentPartPr>
              <p14:xfrm>
                <a:off x="5668932" y="3460417"/>
                <a:ext cx="99720" cy="1231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7FCAAC9-A800-46CB-9AA2-205B3636832A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659932" y="3451417"/>
                  <a:ext cx="1173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3B942AF-E70F-481B-977E-D4E0E4345A9E}"/>
                    </a:ext>
                  </a:extLst>
                </p14:cNvPr>
                <p14:cNvContentPartPr/>
                <p14:nvPr/>
              </p14:nvContentPartPr>
              <p14:xfrm>
                <a:off x="5825532" y="3060097"/>
                <a:ext cx="204840" cy="5176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3B942AF-E70F-481B-977E-D4E0E4345A9E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816532" y="3051097"/>
                  <a:ext cx="222480" cy="5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D6F5BE3-14C5-497C-9CC7-E980E03362A2}"/>
                    </a:ext>
                  </a:extLst>
                </p14:cNvPr>
                <p14:cNvContentPartPr/>
                <p14:nvPr/>
              </p14:nvContentPartPr>
              <p14:xfrm>
                <a:off x="5955492" y="2917537"/>
                <a:ext cx="104400" cy="968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D6F5BE3-14C5-497C-9CC7-E980E03362A2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946852" y="2908537"/>
                  <a:ext cx="122040" cy="11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386B26AA-388C-42DD-8437-5015DAABFA23}"/>
              </a:ext>
            </a:extLst>
          </p:cNvPr>
          <p:cNvGrpSpPr/>
          <p:nvPr/>
        </p:nvGrpSpPr>
        <p:grpSpPr>
          <a:xfrm>
            <a:off x="4665612" y="3709897"/>
            <a:ext cx="705600" cy="353520"/>
            <a:chOff x="4665612" y="3709897"/>
            <a:chExt cx="705600" cy="35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CFEAE0C-869F-4C7C-9E4A-53C76AC860DF}"/>
                    </a:ext>
                  </a:extLst>
                </p14:cNvPr>
                <p14:cNvContentPartPr/>
                <p14:nvPr/>
              </p14:nvContentPartPr>
              <p14:xfrm>
                <a:off x="4665612" y="3709897"/>
                <a:ext cx="705600" cy="1004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CFEAE0C-869F-4C7C-9E4A-53C76AC860DF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4656612" y="3701257"/>
                  <a:ext cx="7232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59CEEF6-BCC3-4E0E-9E12-B306B09FD08C}"/>
                    </a:ext>
                  </a:extLst>
                </p14:cNvPr>
                <p14:cNvContentPartPr/>
                <p14:nvPr/>
              </p14:nvContentPartPr>
              <p14:xfrm>
                <a:off x="4877652" y="3906097"/>
                <a:ext cx="181800" cy="1573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59CEEF6-BCC3-4E0E-9E12-B306B09FD08C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869012" y="3897457"/>
                  <a:ext cx="1994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C004555-F31D-436F-8957-AF062A18BA5A}"/>
                    </a:ext>
                  </a:extLst>
                </p14:cNvPr>
                <p14:cNvContentPartPr/>
                <p14:nvPr/>
              </p14:nvContentPartPr>
              <p14:xfrm>
                <a:off x="5208132" y="3814657"/>
                <a:ext cx="39960" cy="2134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C004555-F31D-436F-8957-AF062A18BA5A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5199132" y="3806017"/>
                  <a:ext cx="57600" cy="23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38D85488-7E24-4DFD-BE26-203EBA55A11E}"/>
                  </a:ext>
                </a:extLst>
              </p14:cNvPr>
              <p14:cNvContentPartPr/>
              <p14:nvPr/>
            </p14:nvContentPartPr>
            <p14:xfrm>
              <a:off x="5209212" y="4181137"/>
              <a:ext cx="39240" cy="1404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38D85488-7E24-4DFD-BE26-203EBA55A11E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5200212" y="4172137"/>
                <a:ext cx="56880" cy="3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2" name="Group 171">
            <a:extLst>
              <a:ext uri="{FF2B5EF4-FFF2-40B4-BE49-F238E27FC236}">
                <a16:creationId xmlns:a16="http://schemas.microsoft.com/office/drawing/2014/main" id="{C56D0BE7-A2EC-4873-B741-449F13B58DE9}"/>
              </a:ext>
            </a:extLst>
          </p:cNvPr>
          <p:cNvGrpSpPr/>
          <p:nvPr/>
        </p:nvGrpSpPr>
        <p:grpSpPr>
          <a:xfrm>
            <a:off x="6306852" y="3327577"/>
            <a:ext cx="214560" cy="123480"/>
            <a:chOff x="6306852" y="3327577"/>
            <a:chExt cx="214560" cy="12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39A3187-A8E6-4828-87F8-28D7CC00EE1F}"/>
                    </a:ext>
                  </a:extLst>
                </p14:cNvPr>
                <p14:cNvContentPartPr/>
                <p14:nvPr/>
              </p14:nvContentPartPr>
              <p14:xfrm>
                <a:off x="6306852" y="3327577"/>
                <a:ext cx="147600" cy="198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39A3187-A8E6-4828-87F8-28D7CC00EE1F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6297852" y="3318577"/>
                  <a:ext cx="1652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6CB6EAE-111F-4D66-8B8B-B0474E9E0F68}"/>
                    </a:ext>
                  </a:extLst>
                </p14:cNvPr>
                <p14:cNvContentPartPr/>
                <p14:nvPr/>
              </p14:nvContentPartPr>
              <p14:xfrm>
                <a:off x="6331692" y="3418297"/>
                <a:ext cx="189720" cy="327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6CB6EAE-111F-4D66-8B8B-B0474E9E0F68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323052" y="3409297"/>
                  <a:ext cx="20736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B34FD1EF-9B35-45FA-916F-3CE4D3F7B728}"/>
              </a:ext>
            </a:extLst>
          </p:cNvPr>
          <p:cNvGrpSpPr/>
          <p:nvPr/>
        </p:nvGrpSpPr>
        <p:grpSpPr>
          <a:xfrm>
            <a:off x="6759732" y="3292657"/>
            <a:ext cx="249840" cy="159120"/>
            <a:chOff x="6759732" y="3292657"/>
            <a:chExt cx="249840" cy="15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0DB21F8-8456-49C3-9C85-4AC809E8DA8D}"/>
                    </a:ext>
                  </a:extLst>
                </p14:cNvPr>
                <p14:cNvContentPartPr/>
                <p14:nvPr/>
              </p14:nvContentPartPr>
              <p14:xfrm>
                <a:off x="6759732" y="3379417"/>
                <a:ext cx="19440" cy="723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0DB21F8-8456-49C3-9C85-4AC809E8DA8D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750732" y="3370417"/>
                  <a:ext cx="370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21BCB2E-B392-4B83-9D79-9FE75F53EEDA}"/>
                    </a:ext>
                  </a:extLst>
                </p14:cNvPr>
                <p14:cNvContentPartPr/>
                <p14:nvPr/>
              </p14:nvContentPartPr>
              <p14:xfrm>
                <a:off x="6893292" y="3292657"/>
                <a:ext cx="116280" cy="1450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21BCB2E-B392-4B83-9D79-9FE75F53EEDA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884652" y="3284017"/>
                  <a:ext cx="133920" cy="16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6CF65072-A20A-4856-9835-908B7A4D694E}"/>
                  </a:ext>
                </a:extLst>
              </p14:cNvPr>
              <p14:cNvContentPartPr/>
              <p14:nvPr/>
            </p14:nvContentPartPr>
            <p14:xfrm>
              <a:off x="7237092" y="3193657"/>
              <a:ext cx="20160" cy="22608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6CF65072-A20A-4856-9835-908B7A4D694E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7228092" y="3185017"/>
                <a:ext cx="3780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310CCA9D-5EB4-45D9-9567-18BAF3C107D5}"/>
                  </a:ext>
                </a:extLst>
              </p14:cNvPr>
              <p14:cNvContentPartPr/>
              <p14:nvPr/>
            </p14:nvContentPartPr>
            <p14:xfrm>
              <a:off x="1464132" y="4473817"/>
              <a:ext cx="31320" cy="1620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310CCA9D-5EB4-45D9-9567-18BAF3C107D5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1455132" y="4465177"/>
                <a:ext cx="4896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2BA787B5-64FB-4C36-8C60-33446D507334}"/>
                  </a:ext>
                </a:extLst>
              </p14:cNvPr>
              <p14:cNvContentPartPr/>
              <p14:nvPr/>
            </p14:nvContentPartPr>
            <p14:xfrm>
              <a:off x="1351452" y="4667497"/>
              <a:ext cx="25200" cy="1872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2BA787B5-64FB-4C36-8C60-33446D507334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1342812" y="4658497"/>
                <a:ext cx="4284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C94B6451-B737-4DEE-9D67-4CE897F1564C}"/>
                  </a:ext>
                </a:extLst>
              </p14:cNvPr>
              <p14:cNvContentPartPr/>
              <p14:nvPr/>
            </p14:nvContentPartPr>
            <p14:xfrm>
              <a:off x="1703532" y="4685857"/>
              <a:ext cx="65880" cy="3132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C94B6451-B737-4DEE-9D67-4CE897F1564C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1694892" y="4676857"/>
                <a:ext cx="8352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9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EE5875B6-CC1B-4360-81BF-EED027F60FC6}"/>
                  </a:ext>
                </a:extLst>
              </p14:cNvPr>
              <p14:cNvContentPartPr/>
              <p14:nvPr/>
            </p14:nvContentPartPr>
            <p14:xfrm>
              <a:off x="2216172" y="4528177"/>
              <a:ext cx="271080" cy="28296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EE5875B6-CC1B-4360-81BF-EED027F60FC6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2207172" y="4519177"/>
                <a:ext cx="288720" cy="30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2" name="Group 191">
            <a:extLst>
              <a:ext uri="{FF2B5EF4-FFF2-40B4-BE49-F238E27FC236}">
                <a16:creationId xmlns:a16="http://schemas.microsoft.com/office/drawing/2014/main" id="{768E4671-C052-4E12-B20F-16BE98597549}"/>
              </a:ext>
            </a:extLst>
          </p:cNvPr>
          <p:cNvGrpSpPr/>
          <p:nvPr/>
        </p:nvGrpSpPr>
        <p:grpSpPr>
          <a:xfrm>
            <a:off x="2528292" y="4069177"/>
            <a:ext cx="696960" cy="346320"/>
            <a:chOff x="2528292" y="4069177"/>
            <a:chExt cx="696960" cy="34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CEE18A6-EFED-45CB-9A62-AF593A0A12EA}"/>
                    </a:ext>
                  </a:extLst>
                </p14:cNvPr>
                <p14:cNvContentPartPr/>
                <p14:nvPr/>
              </p14:nvContentPartPr>
              <p14:xfrm>
                <a:off x="2528292" y="4284457"/>
                <a:ext cx="129240" cy="259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CEE18A6-EFED-45CB-9A62-AF593A0A12EA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2519292" y="4275457"/>
                  <a:ext cx="1468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EC27D22-F1BF-4DE8-AE9E-EA2A59AE797B}"/>
                    </a:ext>
                  </a:extLst>
                </p14:cNvPr>
                <p14:cNvContentPartPr/>
                <p14:nvPr/>
              </p14:nvContentPartPr>
              <p14:xfrm>
                <a:off x="2746092" y="4170697"/>
                <a:ext cx="105480" cy="1422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EC27D22-F1BF-4DE8-AE9E-EA2A59AE797B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2737092" y="4161697"/>
                  <a:ext cx="1231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EC1C77A-88AD-4F17-B1F0-33F420190E3F}"/>
                    </a:ext>
                  </a:extLst>
                </p14:cNvPr>
                <p14:cNvContentPartPr/>
                <p14:nvPr/>
              </p14:nvContentPartPr>
              <p14:xfrm>
                <a:off x="2697132" y="4156297"/>
                <a:ext cx="156960" cy="1479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EC1C77A-88AD-4F17-B1F0-33F420190E3F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2688492" y="4147297"/>
                  <a:ext cx="1746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2256FF0D-3D43-490E-A0C2-E7AA093CDD87}"/>
                    </a:ext>
                  </a:extLst>
                </p14:cNvPr>
                <p14:cNvContentPartPr/>
                <p14:nvPr/>
              </p14:nvContentPartPr>
              <p14:xfrm>
                <a:off x="2839332" y="4069177"/>
                <a:ext cx="154440" cy="3294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2256FF0D-3D43-490E-A0C2-E7AA093CDD87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2830332" y="4060177"/>
                  <a:ext cx="1720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148DB4F-3B1A-4A5A-852B-2F6C57BC4313}"/>
                    </a:ext>
                  </a:extLst>
                </p14:cNvPr>
                <p14:cNvContentPartPr/>
                <p14:nvPr/>
              </p14:nvContentPartPr>
              <p14:xfrm>
                <a:off x="2937972" y="4238377"/>
                <a:ext cx="149040" cy="1771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148DB4F-3B1A-4A5A-852B-2F6C57BC4313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928972" y="4229737"/>
                  <a:ext cx="1666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2EFE0B6-E3DA-4F76-B3BF-888A3965857B}"/>
                    </a:ext>
                  </a:extLst>
                </p14:cNvPr>
                <p14:cNvContentPartPr/>
                <p14:nvPr/>
              </p14:nvContentPartPr>
              <p14:xfrm>
                <a:off x="3134532" y="4283017"/>
                <a:ext cx="90720" cy="1310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2EFE0B6-E3DA-4F76-B3BF-888A3965857B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125892" y="4274017"/>
                  <a:ext cx="108360" cy="14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97BB53D7-D67F-47A2-9502-8611986D7B76}"/>
              </a:ext>
            </a:extLst>
          </p:cNvPr>
          <p:cNvGrpSpPr/>
          <p:nvPr/>
        </p:nvGrpSpPr>
        <p:grpSpPr>
          <a:xfrm>
            <a:off x="3299052" y="4555537"/>
            <a:ext cx="135720" cy="96480"/>
            <a:chOff x="3299052" y="4555537"/>
            <a:chExt cx="135720" cy="9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A9647A74-1E56-4F2D-9CF6-EC115D006E26}"/>
                    </a:ext>
                  </a:extLst>
                </p14:cNvPr>
                <p14:cNvContentPartPr/>
                <p14:nvPr/>
              </p14:nvContentPartPr>
              <p14:xfrm>
                <a:off x="3299052" y="4555537"/>
                <a:ext cx="89640" cy="172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A9647A74-1E56-4F2D-9CF6-EC115D006E26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290412" y="4546537"/>
                  <a:ext cx="1072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3485A83-951B-4838-9D8E-4F4AAFC5E86A}"/>
                    </a:ext>
                  </a:extLst>
                </p14:cNvPr>
                <p14:cNvContentPartPr/>
                <p14:nvPr/>
              </p14:nvContentPartPr>
              <p14:xfrm>
                <a:off x="3313092" y="4619617"/>
                <a:ext cx="121680" cy="324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3485A83-951B-4838-9D8E-4F4AAFC5E86A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3304452" y="4610977"/>
                  <a:ext cx="139320" cy="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3177EEAF-D1A4-4873-9A68-7551DB2AE1A6}"/>
              </a:ext>
            </a:extLst>
          </p:cNvPr>
          <p:cNvGrpSpPr/>
          <p:nvPr/>
        </p:nvGrpSpPr>
        <p:grpSpPr>
          <a:xfrm>
            <a:off x="3704052" y="4506217"/>
            <a:ext cx="223200" cy="156960"/>
            <a:chOff x="3704052" y="4506217"/>
            <a:chExt cx="223200" cy="15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D352933-87F9-4EA0-882C-8D3E83D54D8A}"/>
                    </a:ext>
                  </a:extLst>
                </p14:cNvPr>
                <p14:cNvContentPartPr/>
                <p14:nvPr/>
              </p14:nvContentPartPr>
              <p14:xfrm>
                <a:off x="3704052" y="4620337"/>
                <a:ext cx="13320" cy="410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D352933-87F9-4EA0-882C-8D3E83D54D8A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695052" y="4611697"/>
                  <a:ext cx="309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0382608-601E-467C-8558-972A7EA3CB51}"/>
                    </a:ext>
                  </a:extLst>
                </p14:cNvPr>
                <p14:cNvContentPartPr/>
                <p14:nvPr/>
              </p14:nvContentPartPr>
              <p14:xfrm>
                <a:off x="3835452" y="4506217"/>
                <a:ext cx="91800" cy="156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90382608-601E-467C-8558-972A7EA3CB51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826452" y="4497577"/>
                  <a:ext cx="109440" cy="17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B1DCF2E9-E9DB-46D4-AA54-EA4F0093B567}"/>
                  </a:ext>
                </a:extLst>
              </p14:cNvPr>
              <p14:cNvContentPartPr/>
              <p14:nvPr/>
            </p14:nvContentPartPr>
            <p14:xfrm>
              <a:off x="4122372" y="4425577"/>
              <a:ext cx="16560" cy="22536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B1DCF2E9-E9DB-46D4-AA54-EA4F0093B567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4113732" y="4416937"/>
                <a:ext cx="3420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6D056E88-2D64-4AE6-BB25-1115E0601628}"/>
                  </a:ext>
                </a:extLst>
              </p14:cNvPr>
              <p14:cNvContentPartPr/>
              <p14:nvPr/>
            </p14:nvContentPartPr>
            <p14:xfrm>
              <a:off x="1566372" y="5179057"/>
              <a:ext cx="10080" cy="756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6D056E88-2D64-4AE6-BB25-1115E0601628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1557372" y="5170057"/>
                <a:ext cx="2772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104AA40A-7D07-48F9-90D6-2AB867213C4B}"/>
                  </a:ext>
                </a:extLst>
              </p14:cNvPr>
              <p14:cNvContentPartPr/>
              <p14:nvPr/>
            </p14:nvContentPartPr>
            <p14:xfrm>
              <a:off x="1385652" y="5392537"/>
              <a:ext cx="31320" cy="1116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104AA40A-7D07-48F9-90D6-2AB867213C4B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1376652" y="5383537"/>
                <a:ext cx="4896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652C6991-66FE-4406-B4B2-633062C30BF7}"/>
                  </a:ext>
                </a:extLst>
              </p14:cNvPr>
              <p14:cNvContentPartPr/>
              <p14:nvPr/>
            </p14:nvContentPartPr>
            <p14:xfrm>
              <a:off x="1761492" y="5404777"/>
              <a:ext cx="24840" cy="1692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652C6991-66FE-4406-B4B2-633062C30BF7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1752852" y="5396137"/>
                <a:ext cx="42480" cy="3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Group 204">
            <a:extLst>
              <a:ext uri="{FF2B5EF4-FFF2-40B4-BE49-F238E27FC236}">
                <a16:creationId xmlns:a16="http://schemas.microsoft.com/office/drawing/2014/main" id="{A5FECBFD-A53F-4FC6-8FD1-B1D13CD90928}"/>
              </a:ext>
            </a:extLst>
          </p:cNvPr>
          <p:cNvGrpSpPr/>
          <p:nvPr/>
        </p:nvGrpSpPr>
        <p:grpSpPr>
          <a:xfrm>
            <a:off x="2195652" y="5103097"/>
            <a:ext cx="701640" cy="523440"/>
            <a:chOff x="2195652" y="5103097"/>
            <a:chExt cx="701640" cy="52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B18B782-8968-43CE-94F5-1E05E5A20088}"/>
                    </a:ext>
                  </a:extLst>
                </p14:cNvPr>
                <p14:cNvContentPartPr/>
                <p14:nvPr/>
              </p14:nvContentPartPr>
              <p14:xfrm>
                <a:off x="2195652" y="5253217"/>
                <a:ext cx="151920" cy="316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B18B782-8968-43CE-94F5-1E05E5A2008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2186652" y="5244577"/>
                  <a:ext cx="1695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37B84D1-8103-435D-8D39-93B076628D9E}"/>
                    </a:ext>
                  </a:extLst>
                </p14:cNvPr>
                <p14:cNvContentPartPr/>
                <p14:nvPr/>
              </p14:nvContentPartPr>
              <p14:xfrm>
                <a:off x="2517852" y="5121817"/>
                <a:ext cx="146160" cy="1692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37B84D1-8103-435D-8D39-93B076628D9E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2509212" y="5113177"/>
                  <a:ext cx="1638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3BF16A4-072D-4D5A-A33A-4BA5CA9EDDB5}"/>
                    </a:ext>
                  </a:extLst>
                </p14:cNvPr>
                <p14:cNvContentPartPr/>
                <p14:nvPr/>
              </p14:nvContentPartPr>
              <p14:xfrm>
                <a:off x="2515692" y="5103097"/>
                <a:ext cx="141120" cy="1728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3BF16A4-072D-4D5A-A33A-4BA5CA9EDDB5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2507052" y="5094097"/>
                  <a:ext cx="158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7946424-B628-4E98-873C-06F958EF3468}"/>
                    </a:ext>
                  </a:extLst>
                </p14:cNvPr>
                <p14:cNvContentPartPr/>
                <p14:nvPr/>
              </p14:nvContentPartPr>
              <p14:xfrm>
                <a:off x="2397972" y="5345017"/>
                <a:ext cx="381960" cy="504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7946424-B628-4E98-873C-06F958EF3468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2388972" y="5336017"/>
                  <a:ext cx="3996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621098A-C163-489B-A6DE-235D1252EB02}"/>
                    </a:ext>
                  </a:extLst>
                </p14:cNvPr>
                <p14:cNvContentPartPr/>
                <p14:nvPr/>
              </p14:nvContentPartPr>
              <p14:xfrm>
                <a:off x="2452332" y="5453737"/>
                <a:ext cx="231120" cy="1713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621098A-C163-489B-A6DE-235D1252EB02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2443332" y="5445097"/>
                  <a:ext cx="2487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EB95706A-0A2F-4078-BFA6-D0A0656C49C2}"/>
                    </a:ext>
                  </a:extLst>
                </p14:cNvPr>
                <p14:cNvContentPartPr/>
                <p14:nvPr/>
              </p14:nvContentPartPr>
              <p14:xfrm>
                <a:off x="2751852" y="5500897"/>
                <a:ext cx="145440" cy="1256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EB95706A-0A2F-4078-BFA6-D0A0656C49C2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2743212" y="5492257"/>
                  <a:ext cx="163080" cy="14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1F0D4DBB-926E-4D77-A754-F084907F0BF4}"/>
              </a:ext>
            </a:extLst>
          </p:cNvPr>
          <p:cNvGrpSpPr/>
          <p:nvPr/>
        </p:nvGrpSpPr>
        <p:grpSpPr>
          <a:xfrm>
            <a:off x="3130572" y="5218297"/>
            <a:ext cx="149040" cy="92160"/>
            <a:chOff x="3130572" y="5218297"/>
            <a:chExt cx="149040" cy="9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0C5FCFB-673F-49E0-81F7-674952CAC083}"/>
                    </a:ext>
                  </a:extLst>
                </p14:cNvPr>
                <p14:cNvContentPartPr/>
                <p14:nvPr/>
              </p14:nvContentPartPr>
              <p14:xfrm>
                <a:off x="3130572" y="5218297"/>
                <a:ext cx="126360" cy="219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10C5FCFB-673F-49E0-81F7-674952CAC083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3121572" y="5209297"/>
                  <a:ext cx="144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73B0A7D-B0D4-49E2-9736-CF744A5EF06A}"/>
                    </a:ext>
                  </a:extLst>
                </p14:cNvPr>
                <p14:cNvContentPartPr/>
                <p14:nvPr/>
              </p14:nvContentPartPr>
              <p14:xfrm>
                <a:off x="3139212" y="5279137"/>
                <a:ext cx="140400" cy="313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73B0A7D-B0D4-49E2-9736-CF744A5EF06A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130212" y="5270497"/>
                  <a:ext cx="15804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23431533-DF0C-4C61-A655-AB68F08EE54B}"/>
              </a:ext>
            </a:extLst>
          </p:cNvPr>
          <p:cNvGrpSpPr/>
          <p:nvPr/>
        </p:nvGrpSpPr>
        <p:grpSpPr>
          <a:xfrm>
            <a:off x="3579132" y="4839577"/>
            <a:ext cx="1287360" cy="460800"/>
            <a:chOff x="3579132" y="4839577"/>
            <a:chExt cx="1287360" cy="46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39B12386-377B-4246-BB8A-A7ECC5F6C3AF}"/>
                    </a:ext>
                  </a:extLst>
                </p14:cNvPr>
                <p14:cNvContentPartPr/>
                <p14:nvPr/>
              </p14:nvContentPartPr>
              <p14:xfrm>
                <a:off x="3579132" y="4983577"/>
                <a:ext cx="114120" cy="3168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39B12386-377B-4246-BB8A-A7ECC5F6C3AF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570132" y="4974577"/>
                  <a:ext cx="1317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2384DBA-FCFE-4282-A9E7-1C5A0C3CA24D}"/>
                    </a:ext>
                  </a:extLst>
                </p14:cNvPr>
                <p14:cNvContentPartPr/>
                <p14:nvPr/>
              </p14:nvContentPartPr>
              <p14:xfrm>
                <a:off x="3740772" y="5160697"/>
                <a:ext cx="119160" cy="1270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2384DBA-FCFE-4282-A9E7-1C5A0C3CA24D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731772" y="5152057"/>
                  <a:ext cx="1368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07E450E8-7D0B-479E-91CC-4BE383962204}"/>
                    </a:ext>
                  </a:extLst>
                </p14:cNvPr>
                <p14:cNvContentPartPr/>
                <p14:nvPr/>
              </p14:nvContentPartPr>
              <p14:xfrm>
                <a:off x="3985212" y="4991497"/>
                <a:ext cx="148680" cy="2786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07E450E8-7D0B-479E-91CC-4BE383962204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976212" y="4982497"/>
                  <a:ext cx="1663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EEB161E-59BF-4779-9F34-A663C01762D4}"/>
                    </a:ext>
                  </a:extLst>
                </p14:cNvPr>
                <p14:cNvContentPartPr/>
                <p14:nvPr/>
              </p14:nvContentPartPr>
              <p14:xfrm>
                <a:off x="4196172" y="5187337"/>
                <a:ext cx="14400" cy="468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EEB161E-59BF-4779-9F34-A663C01762D4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4187532" y="5178697"/>
                  <a:ext cx="320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1628410B-B88F-4370-8412-33B4357CE32A}"/>
                    </a:ext>
                  </a:extLst>
                </p14:cNvPr>
                <p14:cNvContentPartPr/>
                <p14:nvPr/>
              </p14:nvContentPartPr>
              <p14:xfrm>
                <a:off x="4347372" y="5074297"/>
                <a:ext cx="107640" cy="1396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1628410B-B88F-4370-8412-33B4357CE32A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4338372" y="5065297"/>
                  <a:ext cx="1252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86BEC617-D6CE-442D-B410-27997BFE861C}"/>
                    </a:ext>
                  </a:extLst>
                </p14:cNvPr>
                <p14:cNvContentPartPr/>
                <p14:nvPr/>
              </p14:nvContentPartPr>
              <p14:xfrm>
                <a:off x="4585692" y="5008777"/>
                <a:ext cx="21600" cy="1533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86BEC617-D6CE-442D-B410-27997BFE861C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4577052" y="5000137"/>
                  <a:ext cx="392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0C5C2A9A-A1F0-499D-BBA6-17E9ECA94B18}"/>
                    </a:ext>
                  </a:extLst>
                </p14:cNvPr>
                <p14:cNvContentPartPr/>
                <p14:nvPr/>
              </p14:nvContentPartPr>
              <p14:xfrm>
                <a:off x="4708452" y="4839577"/>
                <a:ext cx="158040" cy="4201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0C5C2A9A-A1F0-499D-BBA6-17E9ECA94B18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4699812" y="4830577"/>
                  <a:ext cx="175680" cy="43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9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A0674C8D-111B-4BEE-A185-B678C6C3A879}"/>
                  </a:ext>
                </a:extLst>
              </p14:cNvPr>
              <p14:cNvContentPartPr/>
              <p14:nvPr/>
            </p14:nvContentPartPr>
            <p14:xfrm>
              <a:off x="1566732" y="5919937"/>
              <a:ext cx="26640" cy="972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A0674C8D-111B-4BEE-A185-B678C6C3A879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1558092" y="5910937"/>
                <a:ext cx="4428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1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B9ECA234-72FE-4952-B813-A39651FE4215}"/>
                  </a:ext>
                </a:extLst>
              </p14:cNvPr>
              <p14:cNvContentPartPr/>
              <p14:nvPr/>
            </p14:nvContentPartPr>
            <p14:xfrm>
              <a:off x="1483572" y="6109657"/>
              <a:ext cx="23760" cy="1332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B9ECA234-72FE-4952-B813-A39651FE4215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1474572" y="6101017"/>
                <a:ext cx="414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3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8BC24304-93E7-4B2E-89AB-438B2EA41E92}"/>
                  </a:ext>
                </a:extLst>
              </p14:cNvPr>
              <p14:cNvContentPartPr/>
              <p14:nvPr/>
            </p14:nvContentPartPr>
            <p14:xfrm>
              <a:off x="1749252" y="6107857"/>
              <a:ext cx="22320" cy="1800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8BC24304-93E7-4B2E-89AB-438B2EA41E92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1740252" y="6099217"/>
                <a:ext cx="39960" cy="3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3" name="Group 222">
            <a:extLst>
              <a:ext uri="{FF2B5EF4-FFF2-40B4-BE49-F238E27FC236}">
                <a16:creationId xmlns:a16="http://schemas.microsoft.com/office/drawing/2014/main" id="{983B06BA-8782-449C-8F8E-655635D69231}"/>
              </a:ext>
            </a:extLst>
          </p:cNvPr>
          <p:cNvGrpSpPr/>
          <p:nvPr/>
        </p:nvGrpSpPr>
        <p:grpSpPr>
          <a:xfrm>
            <a:off x="2291772" y="5895457"/>
            <a:ext cx="497160" cy="278640"/>
            <a:chOff x="2291772" y="5895457"/>
            <a:chExt cx="497160" cy="27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4CBB23F-1D7B-407B-BB26-56E065C20C4B}"/>
                    </a:ext>
                  </a:extLst>
                </p14:cNvPr>
                <p14:cNvContentPartPr/>
                <p14:nvPr/>
              </p14:nvContentPartPr>
              <p14:xfrm>
                <a:off x="2291772" y="5953057"/>
                <a:ext cx="212040" cy="2210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4CBB23F-1D7B-407B-BB26-56E065C20C4B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2283132" y="5944057"/>
                  <a:ext cx="2296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4C741E3-42CA-4898-8ABD-B4505E69A67A}"/>
                    </a:ext>
                  </a:extLst>
                </p14:cNvPr>
                <p14:cNvContentPartPr/>
                <p14:nvPr/>
              </p14:nvContentPartPr>
              <p14:xfrm>
                <a:off x="2299332" y="5895457"/>
                <a:ext cx="203760" cy="2469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4C741E3-42CA-4898-8ABD-B4505E69A67A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2290692" y="5886817"/>
                  <a:ext cx="2214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2C80F8B-3F60-42A9-95F0-18BFA5333DFE}"/>
                    </a:ext>
                  </a:extLst>
                </p14:cNvPr>
                <p14:cNvContentPartPr/>
                <p14:nvPr/>
              </p14:nvContentPartPr>
              <p14:xfrm>
                <a:off x="2665812" y="5929657"/>
                <a:ext cx="123120" cy="259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2C80F8B-3F60-42A9-95F0-18BFA5333DFE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2656812" y="5920657"/>
                  <a:ext cx="1407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9CF6853-9A84-48CD-ADCB-94482F292B34}"/>
                    </a:ext>
                  </a:extLst>
                </p14:cNvPr>
                <p14:cNvContentPartPr/>
                <p14:nvPr/>
              </p14:nvContentPartPr>
              <p14:xfrm>
                <a:off x="2680932" y="6024337"/>
                <a:ext cx="101520" cy="349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9CF6853-9A84-48CD-ADCB-94482F292B34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2671932" y="6015337"/>
                  <a:ext cx="119160" cy="5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3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CF55BA45-D30F-4D29-9F5C-F76DBC05F0D8}"/>
                  </a:ext>
                </a:extLst>
              </p14:cNvPr>
              <p14:cNvContentPartPr/>
              <p14:nvPr/>
            </p14:nvContentPartPr>
            <p14:xfrm>
              <a:off x="3133812" y="5900497"/>
              <a:ext cx="214920" cy="4032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CF55BA45-D30F-4D29-9F5C-F76DBC05F0D8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3125172" y="5891497"/>
                <a:ext cx="232560" cy="5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8" name="Group 237">
            <a:extLst>
              <a:ext uri="{FF2B5EF4-FFF2-40B4-BE49-F238E27FC236}">
                <a16:creationId xmlns:a16="http://schemas.microsoft.com/office/drawing/2014/main" id="{108454BF-313B-4DF6-9824-02E5C2F21EC6}"/>
              </a:ext>
            </a:extLst>
          </p:cNvPr>
          <p:cNvGrpSpPr/>
          <p:nvPr/>
        </p:nvGrpSpPr>
        <p:grpSpPr>
          <a:xfrm>
            <a:off x="3466452" y="5649577"/>
            <a:ext cx="904320" cy="340920"/>
            <a:chOff x="3466452" y="5649577"/>
            <a:chExt cx="904320" cy="34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E86134F-42B5-4725-A3E8-6F680E9AE187}"/>
                    </a:ext>
                  </a:extLst>
                </p14:cNvPr>
                <p14:cNvContentPartPr/>
                <p14:nvPr/>
              </p14:nvContentPartPr>
              <p14:xfrm>
                <a:off x="3466452" y="5744617"/>
                <a:ext cx="281160" cy="2458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E86134F-42B5-4725-A3E8-6F680E9AE187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3457812" y="5735617"/>
                  <a:ext cx="2988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3A8C0EF-6D36-437E-94C8-3681C387C66E}"/>
                    </a:ext>
                  </a:extLst>
                </p14:cNvPr>
                <p14:cNvContentPartPr/>
                <p14:nvPr/>
              </p14:nvContentPartPr>
              <p14:xfrm>
                <a:off x="3822852" y="5768737"/>
                <a:ext cx="134280" cy="158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3A8C0EF-6D36-437E-94C8-3681C387C66E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3813852" y="5760097"/>
                  <a:ext cx="1519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DBA9DE82-5060-45C2-9CED-FD7D0251113E}"/>
                    </a:ext>
                  </a:extLst>
                </p14:cNvPr>
                <p14:cNvContentPartPr/>
                <p14:nvPr/>
              </p14:nvContentPartPr>
              <p14:xfrm>
                <a:off x="4076652" y="5649577"/>
                <a:ext cx="144720" cy="3384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DBA9DE82-5060-45C2-9CED-FD7D0251113E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4068012" y="5640577"/>
                  <a:ext cx="16236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FD3EBCAE-972A-4FBC-BF03-48A349067765}"/>
                    </a:ext>
                  </a:extLst>
                </p14:cNvPr>
                <p14:cNvContentPartPr/>
                <p14:nvPr/>
              </p14:nvContentPartPr>
              <p14:xfrm>
                <a:off x="4219212" y="5798257"/>
                <a:ext cx="151560" cy="1540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FD3EBCAE-972A-4FBC-BF03-48A349067765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4210212" y="5789257"/>
                  <a:ext cx="169200" cy="17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56444654-9AA5-4728-AD3D-38616FA9BBE5}"/>
              </a:ext>
            </a:extLst>
          </p:cNvPr>
          <p:cNvGrpSpPr/>
          <p:nvPr/>
        </p:nvGrpSpPr>
        <p:grpSpPr>
          <a:xfrm>
            <a:off x="4566612" y="5495857"/>
            <a:ext cx="752400" cy="429840"/>
            <a:chOff x="4566612" y="5495857"/>
            <a:chExt cx="752400" cy="42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D0BE210F-EABB-4566-8847-DF4ECA43FA26}"/>
                    </a:ext>
                  </a:extLst>
                </p14:cNvPr>
                <p14:cNvContentPartPr/>
                <p14:nvPr/>
              </p14:nvContentPartPr>
              <p14:xfrm>
                <a:off x="4566612" y="5640217"/>
                <a:ext cx="160920" cy="2595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D0BE210F-EABB-4566-8847-DF4ECA43FA26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4557612" y="5631217"/>
                  <a:ext cx="17856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3FD6E3D1-431F-4BE0-A254-3E472893746B}"/>
                    </a:ext>
                  </a:extLst>
                </p14:cNvPr>
                <p14:cNvContentPartPr/>
                <p14:nvPr/>
              </p14:nvContentPartPr>
              <p14:xfrm>
                <a:off x="4743732" y="5811577"/>
                <a:ext cx="33840" cy="507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3FD6E3D1-431F-4BE0-A254-3E472893746B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4735092" y="5802937"/>
                  <a:ext cx="514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02D9FDB-691D-46FF-9CD3-6535E5AD3BA3}"/>
                    </a:ext>
                  </a:extLst>
                </p14:cNvPr>
                <p14:cNvContentPartPr/>
                <p14:nvPr/>
              </p14:nvContentPartPr>
              <p14:xfrm>
                <a:off x="4861452" y="5706817"/>
                <a:ext cx="98280" cy="1418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02D9FDB-691D-46FF-9CD3-6535E5AD3BA3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4852812" y="5697817"/>
                  <a:ext cx="1159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B666E08D-00A9-4FFB-8BD9-A17791EF0D98}"/>
                    </a:ext>
                  </a:extLst>
                </p14:cNvPr>
                <p14:cNvContentPartPr/>
                <p14:nvPr/>
              </p14:nvContentPartPr>
              <p14:xfrm>
                <a:off x="5086092" y="5655337"/>
                <a:ext cx="30240" cy="1540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B666E08D-00A9-4FFB-8BD9-A17791EF0D98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5077452" y="5646697"/>
                  <a:ext cx="478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C849C58C-504F-4D09-A5D6-9E519293D68A}"/>
                    </a:ext>
                  </a:extLst>
                </p14:cNvPr>
                <p14:cNvContentPartPr/>
                <p14:nvPr/>
              </p14:nvContentPartPr>
              <p14:xfrm>
                <a:off x="5207772" y="5495857"/>
                <a:ext cx="111240" cy="4298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C849C58C-504F-4D09-A5D6-9E519293D68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5199132" y="5486857"/>
                  <a:ext cx="128880" cy="44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6B28CEAD-E97C-4F88-96B5-F0B8E95FB13B}"/>
              </a:ext>
            </a:extLst>
          </p:cNvPr>
          <p:cNvGrpSpPr/>
          <p:nvPr/>
        </p:nvGrpSpPr>
        <p:grpSpPr>
          <a:xfrm>
            <a:off x="5607372" y="5657137"/>
            <a:ext cx="185040" cy="117360"/>
            <a:chOff x="5607372" y="5657137"/>
            <a:chExt cx="185040" cy="11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D88281FE-F382-4EA7-8BC7-C22D80401237}"/>
                    </a:ext>
                  </a:extLst>
                </p14:cNvPr>
                <p14:cNvContentPartPr/>
                <p14:nvPr/>
              </p14:nvContentPartPr>
              <p14:xfrm>
                <a:off x="5607372" y="5657137"/>
                <a:ext cx="185040" cy="313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D88281FE-F382-4EA7-8BC7-C22D80401237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5598372" y="5648137"/>
                  <a:ext cx="2026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B90D1F1-C9AA-4B71-AE77-E8B16698962A}"/>
                    </a:ext>
                  </a:extLst>
                </p14:cNvPr>
                <p14:cNvContentPartPr/>
                <p14:nvPr/>
              </p14:nvContentPartPr>
              <p14:xfrm>
                <a:off x="5645172" y="5744617"/>
                <a:ext cx="140760" cy="298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B90D1F1-C9AA-4B71-AE77-E8B16698962A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5636532" y="5735977"/>
                  <a:ext cx="158400" cy="4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EEAF4C9B-5556-4196-BDBE-2055C8E01FB2}"/>
              </a:ext>
            </a:extLst>
          </p:cNvPr>
          <p:cNvGrpSpPr/>
          <p:nvPr/>
        </p:nvGrpSpPr>
        <p:grpSpPr>
          <a:xfrm>
            <a:off x="6014172" y="5631217"/>
            <a:ext cx="1161000" cy="270000"/>
            <a:chOff x="6014172" y="5631217"/>
            <a:chExt cx="1161000" cy="27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99D5494A-8D98-4C09-A0B7-D62054BC0B70}"/>
                    </a:ext>
                  </a:extLst>
                </p14:cNvPr>
                <p14:cNvContentPartPr/>
                <p14:nvPr/>
              </p14:nvContentPartPr>
              <p14:xfrm>
                <a:off x="6014172" y="5655697"/>
                <a:ext cx="220680" cy="2430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99D5494A-8D98-4C09-A0B7-D62054BC0B70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6005172" y="5646697"/>
                  <a:ext cx="2383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90FCE0DC-22B1-4EFC-A6F3-DC652AEA959D}"/>
                    </a:ext>
                  </a:extLst>
                </p14:cNvPr>
                <p14:cNvContentPartPr/>
                <p14:nvPr/>
              </p14:nvContentPartPr>
              <p14:xfrm>
                <a:off x="6298572" y="5664337"/>
                <a:ext cx="229680" cy="1944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90FCE0DC-22B1-4EFC-A6F3-DC652AEA959D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6289572" y="5655337"/>
                  <a:ext cx="2473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B69DD082-83E1-4EB3-9F5B-FEE3CAE90AD3}"/>
                    </a:ext>
                  </a:extLst>
                </p14:cNvPr>
                <p14:cNvContentPartPr/>
                <p14:nvPr/>
              </p14:nvContentPartPr>
              <p14:xfrm>
                <a:off x="6501972" y="5662897"/>
                <a:ext cx="278640" cy="2098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B69DD082-83E1-4EB3-9F5B-FEE3CAE90AD3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6493332" y="5654257"/>
                  <a:ext cx="2962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73B99089-C504-4CA5-B8C4-E4A167C17C00}"/>
                    </a:ext>
                  </a:extLst>
                </p14:cNvPr>
                <p14:cNvContentPartPr/>
                <p14:nvPr/>
              </p14:nvContentPartPr>
              <p14:xfrm>
                <a:off x="6866652" y="5821297"/>
                <a:ext cx="17640" cy="525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73B99089-C504-4CA5-B8C4-E4A167C17C00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6858012" y="5812657"/>
                  <a:ext cx="352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45B8631D-EC61-43D2-8B21-C4421BF88DFF}"/>
                    </a:ext>
                  </a:extLst>
                </p14:cNvPr>
                <p14:cNvContentPartPr/>
                <p14:nvPr/>
              </p14:nvContentPartPr>
              <p14:xfrm>
                <a:off x="6991932" y="5631217"/>
                <a:ext cx="183240" cy="2700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45B8631D-EC61-43D2-8B21-C4421BF88DFF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6983292" y="5622217"/>
                  <a:ext cx="200880" cy="28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7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C033B85A-624E-4786-B53E-E048C968ADED}"/>
                  </a:ext>
                </a:extLst>
              </p14:cNvPr>
              <p14:cNvContentPartPr/>
              <p14:nvPr/>
            </p14:nvContentPartPr>
            <p14:xfrm>
              <a:off x="7637772" y="5505217"/>
              <a:ext cx="210960" cy="34308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C033B85A-624E-4786-B53E-E048C968ADED}"/>
                  </a:ext>
                </a:extLst>
              </p:cNvPr>
              <p:cNvPicPr/>
              <p:nvPr/>
            </p:nvPicPr>
            <p:blipFill>
              <a:blip r:embed="rId408"/>
              <a:stretch>
                <a:fillRect/>
              </a:stretch>
            </p:blipFill>
            <p:spPr>
              <a:xfrm>
                <a:off x="7628772" y="5496577"/>
                <a:ext cx="228600" cy="36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9" name="Group 248">
            <a:extLst>
              <a:ext uri="{FF2B5EF4-FFF2-40B4-BE49-F238E27FC236}">
                <a16:creationId xmlns:a16="http://schemas.microsoft.com/office/drawing/2014/main" id="{09A69B80-9189-4DC9-9E27-951123394DA0}"/>
              </a:ext>
            </a:extLst>
          </p:cNvPr>
          <p:cNvGrpSpPr/>
          <p:nvPr/>
        </p:nvGrpSpPr>
        <p:grpSpPr>
          <a:xfrm>
            <a:off x="8050692" y="5589817"/>
            <a:ext cx="940320" cy="271440"/>
            <a:chOff x="8050692" y="5589817"/>
            <a:chExt cx="940320" cy="27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4CAE09DF-27AD-48F4-8B53-D0A8283F6AF9}"/>
                    </a:ext>
                  </a:extLst>
                </p14:cNvPr>
                <p14:cNvContentPartPr/>
                <p14:nvPr/>
              </p14:nvContentPartPr>
              <p14:xfrm>
                <a:off x="8050692" y="5599177"/>
                <a:ext cx="249840" cy="2448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4CAE09DF-27AD-48F4-8B53-D0A8283F6AF9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8041692" y="5590177"/>
                  <a:ext cx="2674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E655898D-04F3-40A0-9234-BF3C87A1D03F}"/>
                    </a:ext>
                  </a:extLst>
                </p14:cNvPr>
                <p14:cNvContentPartPr/>
                <p14:nvPr/>
              </p14:nvContentPartPr>
              <p14:xfrm>
                <a:off x="8381532" y="5616097"/>
                <a:ext cx="262080" cy="2091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E655898D-04F3-40A0-9234-BF3C87A1D03F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8372532" y="5607097"/>
                  <a:ext cx="2797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FC99748-712A-4A7B-9FC0-E9F53FA92453}"/>
                    </a:ext>
                  </a:extLst>
                </p14:cNvPr>
                <p14:cNvContentPartPr/>
                <p14:nvPr/>
              </p14:nvContentPartPr>
              <p14:xfrm>
                <a:off x="8724612" y="5589817"/>
                <a:ext cx="266400" cy="2714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FC99748-712A-4A7B-9FC0-E9F53FA92453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8715972" y="5581177"/>
                  <a:ext cx="284040" cy="289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03391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9EAD96B4-12D6-48B4-B919-317BE6F67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5122" y="-841028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CD43961-C329-4AA5-B3C0-60F4F7D10D0D}"/>
                  </a:ext>
                </a:extLst>
              </p14:cNvPr>
              <p14:cNvContentPartPr/>
              <p14:nvPr/>
            </p14:nvContentPartPr>
            <p14:xfrm>
              <a:off x="155372" y="112852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CD43961-C329-4AA5-B3C0-60F4F7D10D0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6372" y="10421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64FA971-038E-49ED-BC91-F8D38EBFF8AC}"/>
                  </a:ext>
                </a:extLst>
              </p14:cNvPr>
              <p14:cNvContentPartPr/>
              <p14:nvPr/>
            </p14:nvContentPartPr>
            <p14:xfrm>
              <a:off x="4398492" y="277657"/>
              <a:ext cx="16200" cy="9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64FA971-038E-49ED-BC91-F8D38EBFF8A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89852" y="268657"/>
                <a:ext cx="3384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BE0D3829-A4BA-458D-A629-ED69B7860A77}"/>
                  </a:ext>
                </a:extLst>
              </p14:cNvPr>
              <p14:cNvContentPartPr/>
              <p14:nvPr/>
            </p14:nvContentPartPr>
            <p14:xfrm>
              <a:off x="704744" y="413426"/>
              <a:ext cx="4920480" cy="29300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BE0D3829-A4BA-458D-A629-ED69B7860A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5744" y="404426"/>
                <a:ext cx="4938120" cy="294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94E86EFA-B95F-42A9-B566-CE2675DA7FAF}"/>
              </a:ext>
            </a:extLst>
          </p:cNvPr>
          <p:cNvGrpSpPr/>
          <p:nvPr/>
        </p:nvGrpSpPr>
        <p:grpSpPr>
          <a:xfrm>
            <a:off x="4357584" y="291277"/>
            <a:ext cx="1051200" cy="307800"/>
            <a:chOff x="4357584" y="291277"/>
            <a:chExt cx="1051200" cy="30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9CDD44E-3DC0-4649-B49B-15D52856B886}"/>
                    </a:ext>
                  </a:extLst>
                </p14:cNvPr>
                <p14:cNvContentPartPr/>
                <p14:nvPr/>
              </p14:nvContentPartPr>
              <p14:xfrm>
                <a:off x="4403664" y="353557"/>
                <a:ext cx="33120" cy="132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9CDD44E-3DC0-4649-B49B-15D52856B88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95024" y="344557"/>
                  <a:ext cx="507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8DF89ED-B776-4426-88DF-D987121A6476}"/>
                    </a:ext>
                  </a:extLst>
                </p14:cNvPr>
                <p14:cNvContentPartPr/>
                <p14:nvPr/>
              </p14:nvContentPartPr>
              <p14:xfrm>
                <a:off x="4363704" y="443197"/>
                <a:ext cx="105480" cy="338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8DF89ED-B776-4426-88DF-D987121A647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355064" y="434197"/>
                  <a:ext cx="1231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5710EAB-4254-4F6E-9A62-1FB179963388}"/>
                    </a:ext>
                  </a:extLst>
                </p14:cNvPr>
                <p14:cNvContentPartPr/>
                <p14:nvPr/>
              </p14:nvContentPartPr>
              <p14:xfrm>
                <a:off x="4357584" y="338437"/>
                <a:ext cx="108000" cy="21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5710EAB-4254-4F6E-9A62-1FB17996338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348584" y="329797"/>
                  <a:ext cx="1256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1CC8E05-9E20-48FB-839D-F997185FEEF5}"/>
                    </a:ext>
                  </a:extLst>
                </p14:cNvPr>
                <p14:cNvContentPartPr/>
                <p14:nvPr/>
              </p14:nvContentPartPr>
              <p14:xfrm>
                <a:off x="4498704" y="373357"/>
                <a:ext cx="74880" cy="74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1CC8E05-9E20-48FB-839D-F997185FEEF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489704" y="364357"/>
                  <a:ext cx="925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01D1F1E-F2F3-42E7-9BF9-507391C7A3CB}"/>
                    </a:ext>
                  </a:extLst>
                </p14:cNvPr>
                <p14:cNvContentPartPr/>
                <p14:nvPr/>
              </p14:nvContentPartPr>
              <p14:xfrm>
                <a:off x="4680504" y="366517"/>
                <a:ext cx="63720" cy="80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01D1F1E-F2F3-42E7-9BF9-507391C7A3C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671504" y="357517"/>
                  <a:ext cx="81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9D80080-7DC0-4090-ADBD-6DFDB973E80B}"/>
                    </a:ext>
                  </a:extLst>
                </p14:cNvPr>
                <p14:cNvContentPartPr/>
                <p14:nvPr/>
              </p14:nvContentPartPr>
              <p14:xfrm>
                <a:off x="4778064" y="291277"/>
                <a:ext cx="12600" cy="154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9D80080-7DC0-4090-ADBD-6DFDB973E80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769064" y="282637"/>
                  <a:ext cx="302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9406922-E60A-4C06-884D-ABD795B0F92D}"/>
                    </a:ext>
                  </a:extLst>
                </p14:cNvPr>
                <p14:cNvContentPartPr/>
                <p14:nvPr/>
              </p14:nvContentPartPr>
              <p14:xfrm>
                <a:off x="4833864" y="356797"/>
                <a:ext cx="43920" cy="835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9406922-E60A-4C06-884D-ABD795B0F92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824864" y="347797"/>
                  <a:ext cx="615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4572B9D-FC85-42A7-8BB7-A0171D55C0B5}"/>
                    </a:ext>
                  </a:extLst>
                </p14:cNvPr>
                <p14:cNvContentPartPr/>
                <p14:nvPr/>
              </p14:nvContentPartPr>
              <p14:xfrm>
                <a:off x="4919904" y="342397"/>
                <a:ext cx="31680" cy="84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4572B9D-FC85-42A7-8BB7-A0171D55C0B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911264" y="333397"/>
                  <a:ext cx="493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39A1875-D586-4701-8A0C-0B7021EC1673}"/>
                    </a:ext>
                  </a:extLst>
                </p14:cNvPr>
                <p14:cNvContentPartPr/>
                <p14:nvPr/>
              </p14:nvContentPartPr>
              <p14:xfrm>
                <a:off x="4976784" y="348157"/>
                <a:ext cx="46440" cy="103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39A1875-D586-4701-8A0C-0B7021EC167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67784" y="339517"/>
                  <a:ext cx="640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EEC87DC-761A-4008-99D5-BAD4C1631118}"/>
                    </a:ext>
                  </a:extLst>
                </p14:cNvPr>
                <p14:cNvContentPartPr/>
                <p14:nvPr/>
              </p14:nvContentPartPr>
              <p14:xfrm>
                <a:off x="5102424" y="349957"/>
                <a:ext cx="66600" cy="92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EEC87DC-761A-4008-99D5-BAD4C163111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093784" y="341317"/>
                  <a:ext cx="842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2DD3F1C-B76C-40A1-BE81-C623EC87D41F}"/>
                    </a:ext>
                  </a:extLst>
                </p14:cNvPr>
                <p14:cNvContentPartPr/>
                <p14:nvPr/>
              </p14:nvContentPartPr>
              <p14:xfrm>
                <a:off x="5214024" y="375877"/>
                <a:ext cx="76320" cy="64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2DD3F1C-B76C-40A1-BE81-C623EC87D41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205384" y="367237"/>
                  <a:ext cx="939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495539B-852C-4843-898D-2CEB6D3B573A}"/>
                    </a:ext>
                  </a:extLst>
                </p14:cNvPr>
                <p14:cNvContentPartPr/>
                <p14:nvPr/>
              </p14:nvContentPartPr>
              <p14:xfrm>
                <a:off x="5233104" y="365077"/>
                <a:ext cx="35280" cy="86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495539B-852C-4843-898D-2CEB6D3B573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224104" y="356437"/>
                  <a:ext cx="529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4665C3D-B75D-4767-AAEB-8B5AC6F5CC40}"/>
                    </a:ext>
                  </a:extLst>
                </p14:cNvPr>
                <p14:cNvContentPartPr/>
                <p14:nvPr/>
              </p14:nvContentPartPr>
              <p14:xfrm>
                <a:off x="5265144" y="335557"/>
                <a:ext cx="143640" cy="263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4665C3D-B75D-4767-AAEB-8B5AC6F5CC4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256144" y="326917"/>
                  <a:ext cx="161280" cy="281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00345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105566D-FD55-4B86-BC18-241737980A79}"/>
              </a:ext>
            </a:extLst>
          </p:cNvPr>
          <p:cNvGrpSpPr/>
          <p:nvPr/>
        </p:nvGrpSpPr>
        <p:grpSpPr>
          <a:xfrm>
            <a:off x="352996" y="191782"/>
            <a:ext cx="2028600" cy="517680"/>
            <a:chOff x="352996" y="191782"/>
            <a:chExt cx="2028600" cy="51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7E45E16-5D0D-4F58-8452-0C27FF2B6270}"/>
                    </a:ext>
                  </a:extLst>
                </p14:cNvPr>
                <p14:cNvContentPartPr/>
                <p14:nvPr/>
              </p14:nvContentPartPr>
              <p14:xfrm>
                <a:off x="352996" y="283222"/>
                <a:ext cx="508320" cy="4212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7E45E16-5D0D-4F58-8452-0C27FF2B627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3996" y="274222"/>
                  <a:ext cx="52596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3BF0FCB-409A-4F2D-B795-B1E82E5D96E4}"/>
                    </a:ext>
                  </a:extLst>
                </p14:cNvPr>
                <p14:cNvContentPartPr/>
                <p14:nvPr/>
              </p14:nvContentPartPr>
              <p14:xfrm>
                <a:off x="808036" y="495982"/>
                <a:ext cx="152280" cy="1504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3BF0FCB-409A-4F2D-B795-B1E82E5D96E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99396" y="487342"/>
                  <a:ext cx="1699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A9921E3-31F6-4844-B89E-2D5BB53EC564}"/>
                    </a:ext>
                  </a:extLst>
                </p14:cNvPr>
                <p14:cNvContentPartPr/>
                <p14:nvPr/>
              </p14:nvContentPartPr>
              <p14:xfrm>
                <a:off x="1105036" y="191782"/>
                <a:ext cx="252720" cy="486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A9921E3-31F6-4844-B89E-2D5BB53EC56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96396" y="182782"/>
                  <a:ext cx="27036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0527187-B62C-43C2-8930-9487A0A2BF58}"/>
                    </a:ext>
                  </a:extLst>
                </p14:cNvPr>
                <p14:cNvContentPartPr/>
                <p14:nvPr/>
              </p14:nvContentPartPr>
              <p14:xfrm>
                <a:off x="1254796" y="513622"/>
                <a:ext cx="140040" cy="1512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0527187-B62C-43C2-8930-9487A0A2BF5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46156" y="504982"/>
                  <a:ext cx="1576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78DFA06-553C-4EFC-ACFA-1F4721630E31}"/>
                    </a:ext>
                  </a:extLst>
                </p14:cNvPr>
                <p14:cNvContentPartPr/>
                <p14:nvPr/>
              </p14:nvContentPartPr>
              <p14:xfrm>
                <a:off x="1523716" y="232102"/>
                <a:ext cx="245160" cy="477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78DFA06-553C-4EFC-ACFA-1F4721630E3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14716" y="223462"/>
                  <a:ext cx="26280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B3A78B6-2EB5-4C93-A744-6E2B1077587A}"/>
                    </a:ext>
                  </a:extLst>
                </p14:cNvPr>
                <p14:cNvContentPartPr/>
                <p14:nvPr/>
              </p14:nvContentPartPr>
              <p14:xfrm>
                <a:off x="1448476" y="500662"/>
                <a:ext cx="344160" cy="1857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B3A78B6-2EB5-4C93-A744-6E2B1077587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39836" y="491662"/>
                  <a:ext cx="3618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F88403B-1015-44D6-A959-A87367E206BA}"/>
                    </a:ext>
                  </a:extLst>
                </p14:cNvPr>
                <p14:cNvContentPartPr/>
                <p14:nvPr/>
              </p14:nvContentPartPr>
              <p14:xfrm>
                <a:off x="1854196" y="410662"/>
                <a:ext cx="360" cy="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F88403B-1015-44D6-A959-A87367E206B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45556" y="40202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F09A6E8-5A11-488C-9FE8-5C88D36FB1D2}"/>
                    </a:ext>
                  </a:extLst>
                </p14:cNvPr>
                <p14:cNvContentPartPr/>
                <p14:nvPr/>
              </p14:nvContentPartPr>
              <p14:xfrm>
                <a:off x="1866076" y="530542"/>
                <a:ext cx="143640" cy="1238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F09A6E8-5A11-488C-9FE8-5C88D36FB1D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57076" y="521542"/>
                  <a:ext cx="1612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9AFAE24-72A5-440C-B900-60CC6CF7307B}"/>
                    </a:ext>
                  </a:extLst>
                </p14:cNvPr>
                <p14:cNvContentPartPr/>
                <p14:nvPr/>
              </p14:nvContentPartPr>
              <p14:xfrm>
                <a:off x="2133916" y="471862"/>
                <a:ext cx="247680" cy="1854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9AFAE24-72A5-440C-B900-60CC6CF7307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24916" y="462862"/>
                  <a:ext cx="265320" cy="20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906E371-DC20-4577-856E-EEFF36273DF1}"/>
                  </a:ext>
                </a:extLst>
              </p14:cNvPr>
              <p14:cNvContentPartPr/>
              <p14:nvPr/>
            </p14:nvContentPartPr>
            <p14:xfrm>
              <a:off x="2642956" y="401662"/>
              <a:ext cx="52200" cy="1890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906E371-DC20-4577-856E-EEFF36273DF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34316" y="392662"/>
                <a:ext cx="69840" cy="20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42D81AB2-7754-4804-B9CF-1D9DC433AA06}"/>
              </a:ext>
            </a:extLst>
          </p:cNvPr>
          <p:cNvGrpSpPr/>
          <p:nvPr/>
        </p:nvGrpSpPr>
        <p:grpSpPr>
          <a:xfrm>
            <a:off x="552796" y="966142"/>
            <a:ext cx="1027080" cy="519480"/>
            <a:chOff x="552796" y="966142"/>
            <a:chExt cx="1027080" cy="51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0513B30-EF59-4385-90BB-421C11F5F85C}"/>
                    </a:ext>
                  </a:extLst>
                </p14:cNvPr>
                <p14:cNvContentPartPr/>
                <p14:nvPr/>
              </p14:nvContentPartPr>
              <p14:xfrm>
                <a:off x="552796" y="1092862"/>
                <a:ext cx="293040" cy="3927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0513B30-EF59-4385-90BB-421C11F5F8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43796" y="1084222"/>
                  <a:ext cx="31068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C9D979D-AFF5-4037-88BC-F37DDDB2F4CE}"/>
                    </a:ext>
                  </a:extLst>
                </p14:cNvPr>
                <p14:cNvContentPartPr/>
                <p14:nvPr/>
              </p14:nvContentPartPr>
              <p14:xfrm>
                <a:off x="917116" y="1250542"/>
                <a:ext cx="198720" cy="1886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C9D979D-AFF5-4037-88BC-F37DDDB2F4C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08116" y="1241542"/>
                  <a:ext cx="2163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5FDCEE4-5E3C-4D29-82D8-C0BC4471A73C}"/>
                    </a:ext>
                  </a:extLst>
                </p14:cNvPr>
                <p14:cNvContentPartPr/>
                <p14:nvPr/>
              </p14:nvContentPartPr>
              <p14:xfrm>
                <a:off x="1340116" y="966142"/>
                <a:ext cx="219240" cy="4834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5FDCEE4-5E3C-4D29-82D8-C0BC4471A73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331116" y="957142"/>
                  <a:ext cx="23688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2D5869D-53DD-4431-B2A1-9D9576912E92}"/>
                    </a:ext>
                  </a:extLst>
                </p14:cNvPr>
                <p14:cNvContentPartPr/>
                <p14:nvPr/>
              </p14:nvContentPartPr>
              <p14:xfrm>
                <a:off x="1273156" y="1211302"/>
                <a:ext cx="306720" cy="687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2D5869D-53DD-4431-B2A1-9D9576912E9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264156" y="1202302"/>
                  <a:ext cx="324360" cy="8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FF39731-330A-462B-956B-7DCB110B8D9D}"/>
              </a:ext>
            </a:extLst>
          </p:cNvPr>
          <p:cNvGrpSpPr/>
          <p:nvPr/>
        </p:nvGrpSpPr>
        <p:grpSpPr>
          <a:xfrm>
            <a:off x="2122756" y="1043182"/>
            <a:ext cx="339120" cy="361800"/>
            <a:chOff x="2122756" y="1043182"/>
            <a:chExt cx="339120" cy="36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0A5F9FD-7A56-4FB6-A35B-FB5066109D4C}"/>
                    </a:ext>
                  </a:extLst>
                </p14:cNvPr>
                <p14:cNvContentPartPr/>
                <p14:nvPr/>
              </p14:nvContentPartPr>
              <p14:xfrm>
                <a:off x="2122756" y="1092502"/>
                <a:ext cx="339120" cy="3124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0A5F9FD-7A56-4FB6-A35B-FB5066109D4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113756" y="1083862"/>
                  <a:ext cx="35676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7423B4C-CA24-43B6-A844-6D2BC36A9E37}"/>
                    </a:ext>
                  </a:extLst>
                </p14:cNvPr>
                <p14:cNvContentPartPr/>
                <p14:nvPr/>
              </p14:nvContentPartPr>
              <p14:xfrm>
                <a:off x="2146876" y="1043182"/>
                <a:ext cx="284040" cy="3146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7423B4C-CA24-43B6-A844-6D2BC36A9E3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138236" y="1034542"/>
                  <a:ext cx="301680" cy="33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9DAE66A-CE6F-41DA-BE60-FD0959095A96}"/>
              </a:ext>
            </a:extLst>
          </p:cNvPr>
          <p:cNvGrpSpPr/>
          <p:nvPr/>
        </p:nvGrpSpPr>
        <p:grpSpPr>
          <a:xfrm>
            <a:off x="2924476" y="820702"/>
            <a:ext cx="588960" cy="556920"/>
            <a:chOff x="2924476" y="820702"/>
            <a:chExt cx="588960" cy="55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C5A513C-A894-4A2F-B49A-B39B900364B2}"/>
                    </a:ext>
                  </a:extLst>
                </p14:cNvPr>
                <p14:cNvContentPartPr/>
                <p14:nvPr/>
              </p14:nvContentPartPr>
              <p14:xfrm>
                <a:off x="2924476" y="820702"/>
                <a:ext cx="295920" cy="5569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C5A513C-A894-4A2F-B49A-B39B900364B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915836" y="812062"/>
                  <a:ext cx="31356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A35DBE8-F328-47CE-BE4D-0CBD410EF344}"/>
                    </a:ext>
                  </a:extLst>
                </p14:cNvPr>
                <p14:cNvContentPartPr/>
                <p14:nvPr/>
              </p14:nvContentPartPr>
              <p14:xfrm>
                <a:off x="3297436" y="1124902"/>
                <a:ext cx="216000" cy="241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A35DBE8-F328-47CE-BE4D-0CBD410EF34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288436" y="1116262"/>
                  <a:ext cx="233640" cy="25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4C00568-0D13-4F65-9F85-541F452DA466}"/>
              </a:ext>
            </a:extLst>
          </p:cNvPr>
          <p:cNvGrpSpPr/>
          <p:nvPr/>
        </p:nvGrpSpPr>
        <p:grpSpPr>
          <a:xfrm>
            <a:off x="4035076" y="763102"/>
            <a:ext cx="972000" cy="619560"/>
            <a:chOff x="4035076" y="763102"/>
            <a:chExt cx="972000" cy="61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179077A-0804-4853-AB29-4EC854B8DCA0}"/>
                    </a:ext>
                  </a:extLst>
                </p14:cNvPr>
                <p14:cNvContentPartPr/>
                <p14:nvPr/>
              </p14:nvContentPartPr>
              <p14:xfrm>
                <a:off x="4146676" y="847702"/>
                <a:ext cx="290880" cy="5349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179077A-0804-4853-AB29-4EC854B8DCA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137676" y="839062"/>
                  <a:ext cx="308520" cy="5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B5AB21A-FFB3-46B1-B42E-6EE16B5720D6}"/>
                    </a:ext>
                  </a:extLst>
                </p14:cNvPr>
                <p14:cNvContentPartPr/>
                <p14:nvPr/>
              </p14:nvContentPartPr>
              <p14:xfrm>
                <a:off x="4035076" y="1106902"/>
                <a:ext cx="466560" cy="615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B5AB21A-FFB3-46B1-B42E-6EE16B5720D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026076" y="1097902"/>
                  <a:ext cx="4842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1D218B5-BE94-4FE8-BFEF-9F40C8FAD6CB}"/>
                    </a:ext>
                  </a:extLst>
                </p14:cNvPr>
                <p14:cNvContentPartPr/>
                <p14:nvPr/>
              </p14:nvContentPartPr>
              <p14:xfrm>
                <a:off x="4507036" y="763102"/>
                <a:ext cx="333720" cy="5565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1D218B5-BE94-4FE8-BFEF-9F40C8FAD6C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498036" y="754102"/>
                  <a:ext cx="351360" cy="5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3BC9FC2-F19E-4E34-8FB5-DB11E5B08F73}"/>
                    </a:ext>
                  </a:extLst>
                </p14:cNvPr>
                <p14:cNvContentPartPr/>
                <p14:nvPr/>
              </p14:nvContentPartPr>
              <p14:xfrm>
                <a:off x="4808356" y="1104382"/>
                <a:ext cx="198720" cy="206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3BC9FC2-F19E-4E34-8FB5-DB11E5B08F7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799716" y="1095382"/>
                  <a:ext cx="216360" cy="22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4F8188C-9CAC-4FF5-9C20-383923F7E645}"/>
              </a:ext>
            </a:extLst>
          </p:cNvPr>
          <p:cNvGrpSpPr/>
          <p:nvPr/>
        </p:nvGrpSpPr>
        <p:grpSpPr>
          <a:xfrm>
            <a:off x="5482636" y="799822"/>
            <a:ext cx="2003040" cy="503280"/>
            <a:chOff x="5482636" y="799822"/>
            <a:chExt cx="2003040" cy="50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6672450-D568-4D7E-972F-5AE99494FCBD}"/>
                    </a:ext>
                  </a:extLst>
                </p14:cNvPr>
                <p14:cNvContentPartPr/>
                <p14:nvPr/>
              </p14:nvContentPartPr>
              <p14:xfrm>
                <a:off x="5482636" y="1089262"/>
                <a:ext cx="267480" cy="2030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6672450-D568-4D7E-972F-5AE99494FCB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73636" y="1080622"/>
                  <a:ext cx="2851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4B9176B-BDB6-4D86-AA60-9AD369F3431C}"/>
                    </a:ext>
                  </a:extLst>
                </p14:cNvPr>
                <p14:cNvContentPartPr/>
                <p14:nvPr/>
              </p14:nvContentPartPr>
              <p14:xfrm>
                <a:off x="5801596" y="1122022"/>
                <a:ext cx="234360" cy="1576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4B9176B-BDB6-4D86-AA60-9AD369F3431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792956" y="1113382"/>
                  <a:ext cx="2520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5D22887-2C6D-4D5A-AA38-1D6EDB627B46}"/>
                    </a:ext>
                  </a:extLst>
                </p14:cNvPr>
                <p14:cNvContentPartPr/>
                <p14:nvPr/>
              </p14:nvContentPartPr>
              <p14:xfrm>
                <a:off x="6096796" y="1130302"/>
                <a:ext cx="345600" cy="1497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5D22887-2C6D-4D5A-AA38-1D6EDB627B4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088156" y="1121302"/>
                  <a:ext cx="3632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83D769E-C2D1-4365-9231-2BC9170155DD}"/>
                    </a:ext>
                  </a:extLst>
                </p14:cNvPr>
                <p14:cNvContentPartPr/>
                <p14:nvPr/>
              </p14:nvContentPartPr>
              <p14:xfrm>
                <a:off x="6533116" y="799822"/>
                <a:ext cx="324360" cy="5022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83D769E-C2D1-4365-9231-2BC9170155D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524476" y="790822"/>
                  <a:ext cx="34200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839C243-E739-4948-9AD3-AC0695C17E1F}"/>
                    </a:ext>
                  </a:extLst>
                </p14:cNvPr>
                <p14:cNvContentPartPr/>
                <p14:nvPr/>
              </p14:nvContentPartPr>
              <p14:xfrm>
                <a:off x="6939556" y="1086022"/>
                <a:ext cx="241560" cy="1926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839C243-E739-4948-9AD3-AC0695C17E1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30556" y="1077022"/>
                  <a:ext cx="2592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81ED83E-5A0D-45EB-A229-5E8F891BD8C4}"/>
                    </a:ext>
                  </a:extLst>
                </p14:cNvPr>
                <p14:cNvContentPartPr/>
                <p14:nvPr/>
              </p14:nvContentPartPr>
              <p14:xfrm>
                <a:off x="7185436" y="1077742"/>
                <a:ext cx="300240" cy="2253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81ED83E-5A0D-45EB-A229-5E8F891BD8C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176436" y="1068742"/>
                  <a:ext cx="317880" cy="24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17CD0D0-508A-4002-A516-C878DF3470F9}"/>
              </a:ext>
            </a:extLst>
          </p:cNvPr>
          <p:cNvGrpSpPr/>
          <p:nvPr/>
        </p:nvGrpSpPr>
        <p:grpSpPr>
          <a:xfrm>
            <a:off x="7805356" y="602182"/>
            <a:ext cx="776520" cy="760320"/>
            <a:chOff x="7805356" y="602182"/>
            <a:chExt cx="776520" cy="76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D60DD42-2801-4AFA-B6B2-9EED4D416BF8}"/>
                    </a:ext>
                  </a:extLst>
                </p14:cNvPr>
                <p14:cNvContentPartPr/>
                <p14:nvPr/>
              </p14:nvContentPartPr>
              <p14:xfrm>
                <a:off x="7805356" y="1095022"/>
                <a:ext cx="164520" cy="1735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D60DD42-2801-4AFA-B6B2-9EED4D416BF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96716" y="1086382"/>
                  <a:ext cx="1821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AAEB0E3-843D-46FE-AD35-96CABB340716}"/>
                    </a:ext>
                  </a:extLst>
                </p14:cNvPr>
                <p14:cNvContentPartPr/>
                <p14:nvPr/>
              </p14:nvContentPartPr>
              <p14:xfrm>
                <a:off x="8132236" y="602182"/>
                <a:ext cx="449640" cy="760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AAEB0E3-843D-46FE-AD35-96CABB34071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123596" y="593542"/>
                  <a:ext cx="467280" cy="77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DC2E2D0-477A-416F-9064-40E3CF74B712}"/>
                    </a:ext>
                  </a:extLst>
                </p14:cNvPr>
                <p14:cNvContentPartPr/>
                <p14:nvPr/>
              </p14:nvContentPartPr>
              <p14:xfrm>
                <a:off x="8179756" y="1119862"/>
                <a:ext cx="239760" cy="388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DC2E2D0-477A-416F-9064-40E3CF74B71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171116" y="1111222"/>
                  <a:ext cx="257400" cy="5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77D7425-A2B7-418F-851B-AAF5CBF8D5F2}"/>
              </a:ext>
            </a:extLst>
          </p:cNvPr>
          <p:cNvGrpSpPr/>
          <p:nvPr/>
        </p:nvGrpSpPr>
        <p:grpSpPr>
          <a:xfrm>
            <a:off x="8743156" y="953542"/>
            <a:ext cx="973440" cy="261000"/>
            <a:chOff x="8743156" y="953542"/>
            <a:chExt cx="973440" cy="26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966B166-E622-4F4C-94C5-94D17BBA4E40}"/>
                    </a:ext>
                  </a:extLst>
                </p14:cNvPr>
                <p14:cNvContentPartPr/>
                <p14:nvPr/>
              </p14:nvContentPartPr>
              <p14:xfrm>
                <a:off x="8743156" y="965422"/>
                <a:ext cx="334080" cy="2491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966B166-E622-4F4C-94C5-94D17BBA4E4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734516" y="956422"/>
                  <a:ext cx="3517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A6BC9F7-B148-4AE7-B4BF-24AB277215E0}"/>
                    </a:ext>
                  </a:extLst>
                </p14:cNvPr>
                <p14:cNvContentPartPr/>
                <p14:nvPr/>
              </p14:nvContentPartPr>
              <p14:xfrm>
                <a:off x="9049516" y="1038502"/>
                <a:ext cx="220680" cy="1137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A6BC9F7-B148-4AE7-B4BF-24AB277215E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040516" y="1029862"/>
                  <a:ext cx="2383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03AA1A8-38E7-4180-87EC-43B34CD64E76}"/>
                    </a:ext>
                  </a:extLst>
                </p14:cNvPr>
                <p14:cNvContentPartPr/>
                <p14:nvPr/>
              </p14:nvContentPartPr>
              <p14:xfrm>
                <a:off x="9271996" y="976222"/>
                <a:ext cx="238680" cy="2242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03AA1A8-38E7-4180-87EC-43B34CD64E7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263356" y="967582"/>
                  <a:ext cx="2563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6097002-A851-4519-B3CF-11EFE269463A}"/>
                    </a:ext>
                  </a:extLst>
                </p14:cNvPr>
                <p14:cNvContentPartPr/>
                <p14:nvPr/>
              </p14:nvContentPartPr>
              <p14:xfrm>
                <a:off x="9486556" y="953542"/>
                <a:ext cx="230040" cy="2188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6097002-A851-4519-B3CF-11EFE269463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477556" y="944902"/>
                  <a:ext cx="247680" cy="23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E24C1A7-E35D-40BF-AE1B-830FCC22E734}"/>
              </a:ext>
            </a:extLst>
          </p:cNvPr>
          <p:cNvGrpSpPr/>
          <p:nvPr/>
        </p:nvGrpSpPr>
        <p:grpSpPr>
          <a:xfrm>
            <a:off x="10035196" y="657262"/>
            <a:ext cx="1502280" cy="563760"/>
            <a:chOff x="10035196" y="657262"/>
            <a:chExt cx="1502280" cy="56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82508A7-095A-4F24-AD1F-6FE33C3EF325}"/>
                    </a:ext>
                  </a:extLst>
                </p14:cNvPr>
                <p14:cNvContentPartPr/>
                <p14:nvPr/>
              </p14:nvContentPartPr>
              <p14:xfrm>
                <a:off x="10111156" y="731062"/>
                <a:ext cx="336600" cy="4899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82508A7-095A-4F24-AD1F-6FE33C3EF32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102156" y="722422"/>
                  <a:ext cx="35424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9BF3D95-7F87-4813-8D4D-4FD85FCAF199}"/>
                    </a:ext>
                  </a:extLst>
                </p14:cNvPr>
                <p14:cNvContentPartPr/>
                <p14:nvPr/>
              </p14:nvContentPartPr>
              <p14:xfrm>
                <a:off x="10035196" y="960742"/>
                <a:ext cx="430200" cy="784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9BF3D95-7F87-4813-8D4D-4FD85FCAF19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026196" y="952102"/>
                  <a:ext cx="4478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952AF42-C619-48DF-9A52-9496485B2467}"/>
                    </a:ext>
                  </a:extLst>
                </p14:cNvPr>
                <p14:cNvContentPartPr/>
                <p14:nvPr/>
              </p14:nvContentPartPr>
              <p14:xfrm>
                <a:off x="10505356" y="710542"/>
                <a:ext cx="261000" cy="432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952AF42-C619-48DF-9A52-9496485B246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496716" y="701902"/>
                  <a:ext cx="27864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B6D0469-B8AA-43C7-906A-E14B8A5B9925}"/>
                    </a:ext>
                  </a:extLst>
                </p14:cNvPr>
                <p14:cNvContentPartPr/>
                <p14:nvPr/>
              </p14:nvContentPartPr>
              <p14:xfrm>
                <a:off x="10773196" y="1001782"/>
                <a:ext cx="158040" cy="1119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B6D0469-B8AA-43C7-906A-E14B8A5B992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764556" y="992782"/>
                  <a:ext cx="175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9053C77-3224-4A95-8732-5B9FB4A82987}"/>
                    </a:ext>
                  </a:extLst>
                </p14:cNvPr>
                <p14:cNvContentPartPr/>
                <p14:nvPr/>
              </p14:nvContentPartPr>
              <p14:xfrm>
                <a:off x="11126716" y="657262"/>
                <a:ext cx="311760" cy="4716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9053C77-3224-4A95-8732-5B9FB4A8298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117716" y="648622"/>
                  <a:ext cx="32940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A67529A-71AB-436F-935F-99B34A8AC494}"/>
                    </a:ext>
                  </a:extLst>
                </p14:cNvPr>
                <p14:cNvContentPartPr/>
                <p14:nvPr/>
              </p14:nvContentPartPr>
              <p14:xfrm>
                <a:off x="11030236" y="914302"/>
                <a:ext cx="507240" cy="594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A67529A-71AB-436F-935F-99B34A8AC49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021596" y="905302"/>
                  <a:ext cx="52488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67287FE-763C-4C5F-B750-8828E7EB3309}"/>
              </a:ext>
            </a:extLst>
          </p:cNvPr>
          <p:cNvGrpSpPr/>
          <p:nvPr/>
        </p:nvGrpSpPr>
        <p:grpSpPr>
          <a:xfrm>
            <a:off x="615796" y="1782982"/>
            <a:ext cx="1586160" cy="326880"/>
            <a:chOff x="615796" y="1782982"/>
            <a:chExt cx="1586160" cy="32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BF3569F-21DC-450A-BBA0-D690FDB58E8B}"/>
                    </a:ext>
                  </a:extLst>
                </p14:cNvPr>
                <p14:cNvContentPartPr/>
                <p14:nvPr/>
              </p14:nvContentPartPr>
              <p14:xfrm>
                <a:off x="615796" y="1869022"/>
                <a:ext cx="252000" cy="2408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BF3569F-21DC-450A-BBA0-D690FDB58E8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06796" y="1860382"/>
                  <a:ext cx="2696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8CE9851-D286-4CA2-B006-913D51462024}"/>
                    </a:ext>
                  </a:extLst>
                </p14:cNvPr>
                <p14:cNvContentPartPr/>
                <p14:nvPr/>
              </p14:nvContentPartPr>
              <p14:xfrm>
                <a:off x="924676" y="1881262"/>
                <a:ext cx="194760" cy="2102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8CE9851-D286-4CA2-B006-913D5146202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15676" y="1872262"/>
                  <a:ext cx="2124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F23A2CD-BEC6-4154-A191-7440C25F7A42}"/>
                    </a:ext>
                  </a:extLst>
                </p14:cNvPr>
                <p14:cNvContentPartPr/>
                <p14:nvPr/>
              </p14:nvContentPartPr>
              <p14:xfrm>
                <a:off x="1148236" y="1867582"/>
                <a:ext cx="173880" cy="2052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F23A2CD-BEC6-4154-A191-7440C25F7A4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39236" y="1858942"/>
                  <a:ext cx="191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94A2D10-EF37-4C1B-BCB5-6482EB9EC446}"/>
                    </a:ext>
                  </a:extLst>
                </p14:cNvPr>
                <p14:cNvContentPartPr/>
                <p14:nvPr/>
              </p14:nvContentPartPr>
              <p14:xfrm>
                <a:off x="1390156" y="1782982"/>
                <a:ext cx="183600" cy="2988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94A2D10-EF37-4C1B-BCB5-6482EB9EC44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381516" y="1774342"/>
                  <a:ext cx="2012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E70DA7F-09DE-43CC-A972-60C42AA4E563}"/>
                    </a:ext>
                  </a:extLst>
                </p14:cNvPr>
                <p14:cNvContentPartPr/>
                <p14:nvPr/>
              </p14:nvContentPartPr>
              <p14:xfrm>
                <a:off x="1642876" y="1879462"/>
                <a:ext cx="241920" cy="1857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E70DA7F-09DE-43CC-A972-60C42AA4E56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633876" y="1870822"/>
                  <a:ext cx="2595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59FC886-9139-4644-A0E1-ECCE3E4A177C}"/>
                    </a:ext>
                  </a:extLst>
                </p14:cNvPr>
                <p14:cNvContentPartPr/>
                <p14:nvPr/>
              </p14:nvContentPartPr>
              <p14:xfrm>
                <a:off x="1956076" y="1821862"/>
                <a:ext cx="245880" cy="2253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59FC886-9139-4644-A0E1-ECCE3E4A177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947436" y="1813222"/>
                  <a:ext cx="263520" cy="24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58C6363-C4BD-4DBA-B9E7-AB3BC4D05A75}"/>
              </a:ext>
            </a:extLst>
          </p:cNvPr>
          <p:cNvGrpSpPr/>
          <p:nvPr/>
        </p:nvGrpSpPr>
        <p:grpSpPr>
          <a:xfrm>
            <a:off x="2601916" y="1750942"/>
            <a:ext cx="492480" cy="304920"/>
            <a:chOff x="2601916" y="1750942"/>
            <a:chExt cx="492480" cy="30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1B2FB2F-CB0C-4904-A98F-A1DBC67BFD8D}"/>
                    </a:ext>
                  </a:extLst>
                </p14:cNvPr>
                <p14:cNvContentPartPr/>
                <p14:nvPr/>
              </p14:nvContentPartPr>
              <p14:xfrm>
                <a:off x="2601916" y="1910782"/>
                <a:ext cx="124920" cy="1450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1B2FB2F-CB0C-4904-A98F-A1DBC67BFD8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593276" y="1901782"/>
                  <a:ext cx="1425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EA23738-3FB7-4D16-9864-3FF105088933}"/>
                    </a:ext>
                  </a:extLst>
                </p14:cNvPr>
                <p14:cNvContentPartPr/>
                <p14:nvPr/>
              </p14:nvContentPartPr>
              <p14:xfrm>
                <a:off x="2821876" y="1750942"/>
                <a:ext cx="360" cy="3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EA23738-3FB7-4D16-9864-3FF10508893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12876" y="174230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7A3F762-0B98-4BD7-9255-1D2CA9A711AA}"/>
                    </a:ext>
                  </a:extLst>
                </p14:cNvPr>
                <p14:cNvContentPartPr/>
                <p14:nvPr/>
              </p14:nvContentPartPr>
              <p14:xfrm>
                <a:off x="2782636" y="1850662"/>
                <a:ext cx="311760" cy="1933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7A3F762-0B98-4BD7-9255-1D2CA9A711A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773636" y="1841662"/>
                  <a:ext cx="329400" cy="21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16CD904B-3E4E-46F6-8C6B-2FECC6632633}"/>
                  </a:ext>
                </a:extLst>
              </p14:cNvPr>
              <p14:cNvContentPartPr/>
              <p14:nvPr/>
            </p14:nvContentPartPr>
            <p14:xfrm>
              <a:off x="3459436" y="1854982"/>
              <a:ext cx="221400" cy="18648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16CD904B-3E4E-46F6-8C6B-2FECC6632633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3450796" y="1846342"/>
                <a:ext cx="239040" cy="20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FC79A29A-4D5C-4DDE-98A4-4184355D80B0}"/>
              </a:ext>
            </a:extLst>
          </p:cNvPr>
          <p:cNvGrpSpPr/>
          <p:nvPr/>
        </p:nvGrpSpPr>
        <p:grpSpPr>
          <a:xfrm>
            <a:off x="4094836" y="1807822"/>
            <a:ext cx="1333440" cy="770040"/>
            <a:chOff x="4094836" y="1807822"/>
            <a:chExt cx="1333440" cy="77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EB0DA5F-E14E-420E-B33D-99791E0B6E70}"/>
                    </a:ext>
                  </a:extLst>
                </p14:cNvPr>
                <p14:cNvContentPartPr/>
                <p14:nvPr/>
              </p14:nvContentPartPr>
              <p14:xfrm>
                <a:off x="4094836" y="1833022"/>
                <a:ext cx="351360" cy="7448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EB0DA5F-E14E-420E-B33D-99791E0B6E70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086196" y="1824022"/>
                  <a:ext cx="369000" cy="76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D49FEDB-D2BD-4FB1-9696-FD6D72AE8CCB}"/>
                    </a:ext>
                  </a:extLst>
                </p14:cNvPr>
                <p14:cNvContentPartPr/>
                <p14:nvPr/>
              </p14:nvContentPartPr>
              <p14:xfrm>
                <a:off x="4581556" y="1857502"/>
                <a:ext cx="48960" cy="1551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D49FEDB-D2BD-4FB1-9696-FD6D72AE8CC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572556" y="1848862"/>
                  <a:ext cx="666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A9773E6-D120-4A60-98CC-46E747CBBE94}"/>
                    </a:ext>
                  </a:extLst>
                </p14:cNvPr>
                <p14:cNvContentPartPr/>
                <p14:nvPr/>
              </p14:nvContentPartPr>
              <p14:xfrm>
                <a:off x="4709356" y="1807822"/>
                <a:ext cx="196920" cy="1710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A9773E6-D120-4A60-98CC-46E747CBBE9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700716" y="1799182"/>
                  <a:ext cx="2145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6DEC854-4299-4D46-8634-0C3C46AB15E5}"/>
                    </a:ext>
                  </a:extLst>
                </p14:cNvPr>
                <p14:cNvContentPartPr/>
                <p14:nvPr/>
              </p14:nvContentPartPr>
              <p14:xfrm>
                <a:off x="4923196" y="1811062"/>
                <a:ext cx="205560" cy="1623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6DEC854-4299-4D46-8634-0C3C46AB15E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914556" y="1802062"/>
                  <a:ext cx="2232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ED17108-D3EC-4551-A5BE-4AF3658E7D7E}"/>
                    </a:ext>
                  </a:extLst>
                </p14:cNvPr>
                <p14:cNvContentPartPr/>
                <p14:nvPr/>
              </p14:nvContentPartPr>
              <p14:xfrm>
                <a:off x="5201476" y="1826902"/>
                <a:ext cx="226800" cy="2156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ED17108-D3EC-4551-A5BE-4AF3658E7D7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192476" y="1818262"/>
                  <a:ext cx="24444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570F812-5054-48B3-A964-180009E5940A}"/>
              </a:ext>
            </a:extLst>
          </p:cNvPr>
          <p:cNvGrpSpPr/>
          <p:nvPr/>
        </p:nvGrpSpPr>
        <p:grpSpPr>
          <a:xfrm>
            <a:off x="5772436" y="1499302"/>
            <a:ext cx="1985400" cy="473760"/>
            <a:chOff x="5772436" y="1499302"/>
            <a:chExt cx="1985400" cy="47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18A6AB1-9819-45D1-92DD-8E4FEFF7681D}"/>
                    </a:ext>
                  </a:extLst>
                </p14:cNvPr>
                <p14:cNvContentPartPr/>
                <p14:nvPr/>
              </p14:nvContentPartPr>
              <p14:xfrm>
                <a:off x="5772436" y="1670662"/>
                <a:ext cx="351720" cy="3020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18A6AB1-9819-45D1-92DD-8E4FEFF7681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763796" y="1662022"/>
                  <a:ext cx="36936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B3EDA6E-CCF1-4B3D-97A8-0CBB98FFCD0F}"/>
                    </a:ext>
                  </a:extLst>
                </p14:cNvPr>
                <p14:cNvContentPartPr/>
                <p14:nvPr/>
              </p14:nvContentPartPr>
              <p14:xfrm>
                <a:off x="6140716" y="1754542"/>
                <a:ext cx="262440" cy="1839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B3EDA6E-CCF1-4B3D-97A8-0CBB98FFCD0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131716" y="1745542"/>
                  <a:ext cx="2800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52F0376-3CF5-42E3-AEE4-6D23FD549E41}"/>
                    </a:ext>
                  </a:extLst>
                </p14:cNvPr>
                <p14:cNvContentPartPr/>
                <p14:nvPr/>
              </p14:nvContentPartPr>
              <p14:xfrm>
                <a:off x="6496036" y="1726822"/>
                <a:ext cx="161280" cy="1886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52F0376-3CF5-42E3-AEE4-6D23FD549E4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487396" y="1718182"/>
                  <a:ext cx="1789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45FB78A-7CA9-479A-A98A-04B234716005}"/>
                    </a:ext>
                  </a:extLst>
                </p14:cNvPr>
                <p14:cNvContentPartPr/>
                <p14:nvPr/>
              </p14:nvContentPartPr>
              <p14:xfrm>
                <a:off x="6686476" y="1726102"/>
                <a:ext cx="163080" cy="1954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45FB78A-7CA9-479A-A98A-04B23471600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677476" y="1717462"/>
                  <a:ext cx="1807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8D4314D-2500-449A-813B-B432C9BDFF1D}"/>
                    </a:ext>
                  </a:extLst>
                </p14:cNvPr>
                <p14:cNvContentPartPr/>
                <p14:nvPr/>
              </p14:nvContentPartPr>
              <p14:xfrm>
                <a:off x="6925516" y="1755622"/>
                <a:ext cx="225720" cy="1440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8D4314D-2500-449A-813B-B432C9BDFF1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916876" y="1746622"/>
                  <a:ext cx="2433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A47BF83-1560-4D3A-B721-EA84D8EA605A}"/>
                    </a:ext>
                  </a:extLst>
                </p14:cNvPr>
                <p14:cNvContentPartPr/>
                <p14:nvPr/>
              </p14:nvContentPartPr>
              <p14:xfrm>
                <a:off x="7257076" y="1737622"/>
                <a:ext cx="267120" cy="2156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A47BF83-1560-4D3A-B721-EA84D8EA605A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248436" y="1728982"/>
                  <a:ext cx="2847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E9DD17B-ACF9-4435-9C32-2F1BFE1C64E1}"/>
                    </a:ext>
                  </a:extLst>
                </p14:cNvPr>
                <p14:cNvContentPartPr/>
                <p14:nvPr/>
              </p14:nvContentPartPr>
              <p14:xfrm>
                <a:off x="7498276" y="1499302"/>
                <a:ext cx="259560" cy="4096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E9DD17B-ACF9-4435-9C32-2F1BFE1C64E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489636" y="1490302"/>
                  <a:ext cx="27720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6C640AA-101C-432C-B89C-19D95B799A95}"/>
                    </a:ext>
                  </a:extLst>
                </p14:cNvPr>
                <p14:cNvContentPartPr/>
                <p14:nvPr/>
              </p14:nvContentPartPr>
              <p14:xfrm>
                <a:off x="7672876" y="1960462"/>
                <a:ext cx="38880" cy="126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6C640AA-101C-432C-B89C-19D95B799A9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663876" y="1951462"/>
                  <a:ext cx="5652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F7BC5BF-15B5-4861-8205-CE5F79D49674}"/>
              </a:ext>
            </a:extLst>
          </p:cNvPr>
          <p:cNvGrpSpPr/>
          <p:nvPr/>
        </p:nvGrpSpPr>
        <p:grpSpPr>
          <a:xfrm>
            <a:off x="2459716" y="2640502"/>
            <a:ext cx="888840" cy="426960"/>
            <a:chOff x="2459716" y="2640502"/>
            <a:chExt cx="888840" cy="42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8CCC3D1-5504-414E-9118-F9458C1A6D25}"/>
                    </a:ext>
                  </a:extLst>
                </p14:cNvPr>
                <p14:cNvContentPartPr/>
                <p14:nvPr/>
              </p14:nvContentPartPr>
              <p14:xfrm>
                <a:off x="2506516" y="2703142"/>
                <a:ext cx="281880" cy="3643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8CCC3D1-5504-414E-9118-F9458C1A6D2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497876" y="2694502"/>
                  <a:ext cx="29952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00AB2CE-B109-4CEB-AA81-116A4509E01E}"/>
                    </a:ext>
                  </a:extLst>
                </p14:cNvPr>
                <p14:cNvContentPartPr/>
                <p14:nvPr/>
              </p14:nvContentPartPr>
              <p14:xfrm>
                <a:off x="2459716" y="2640502"/>
                <a:ext cx="349200" cy="4003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00AB2CE-B109-4CEB-AA81-116A4509E01E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451076" y="2631502"/>
                  <a:ext cx="36684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912FE63-31F3-48BF-A2AB-E2CE5E90FF9B}"/>
                    </a:ext>
                  </a:extLst>
                </p14:cNvPr>
                <p14:cNvContentPartPr/>
                <p14:nvPr/>
              </p14:nvContentPartPr>
              <p14:xfrm>
                <a:off x="3000796" y="2720422"/>
                <a:ext cx="347760" cy="1706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912FE63-31F3-48BF-A2AB-E2CE5E90FF9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992156" y="2711422"/>
                  <a:ext cx="365400" cy="18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9C92AB3-3486-40B9-BDFB-CBFCB9C9B2AA}"/>
              </a:ext>
            </a:extLst>
          </p:cNvPr>
          <p:cNvGrpSpPr/>
          <p:nvPr/>
        </p:nvGrpSpPr>
        <p:grpSpPr>
          <a:xfrm>
            <a:off x="3640516" y="2578582"/>
            <a:ext cx="1735200" cy="434160"/>
            <a:chOff x="3640516" y="2578582"/>
            <a:chExt cx="1735200" cy="43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E72CDD6-BEAD-405C-AF5B-C37420EA0BFC}"/>
                    </a:ext>
                  </a:extLst>
                </p14:cNvPr>
                <p14:cNvContentPartPr/>
                <p14:nvPr/>
              </p14:nvContentPartPr>
              <p14:xfrm>
                <a:off x="3640516" y="2767222"/>
                <a:ext cx="144360" cy="2455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E72CDD6-BEAD-405C-AF5B-C37420EA0BF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631516" y="2758582"/>
                  <a:ext cx="1620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9BFDBFA-529B-4292-9934-9E734076625C}"/>
                    </a:ext>
                  </a:extLst>
                </p14:cNvPr>
                <p14:cNvContentPartPr/>
                <p14:nvPr/>
              </p14:nvContentPartPr>
              <p14:xfrm>
                <a:off x="3746716" y="2578582"/>
                <a:ext cx="374760" cy="2836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9BFDBFA-529B-4292-9934-9E734076625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737716" y="2569942"/>
                  <a:ext cx="3924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A3C6F2E-3ECA-4CFF-8E40-A15E023F604E}"/>
                    </a:ext>
                  </a:extLst>
                </p14:cNvPr>
                <p14:cNvContentPartPr/>
                <p14:nvPr/>
              </p14:nvContentPartPr>
              <p14:xfrm>
                <a:off x="3971716" y="2831302"/>
                <a:ext cx="131040" cy="1551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A3C6F2E-3ECA-4CFF-8E40-A15E023F604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963076" y="2822302"/>
                  <a:ext cx="1486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4FC9EED-BEA4-4E11-9141-B9FB713BBB2D}"/>
                    </a:ext>
                  </a:extLst>
                </p14:cNvPr>
                <p14:cNvContentPartPr/>
                <p14:nvPr/>
              </p14:nvContentPartPr>
              <p14:xfrm>
                <a:off x="4253956" y="2686222"/>
                <a:ext cx="188640" cy="2894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4FC9EED-BEA4-4E11-9141-B9FB713BBB2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244956" y="2677582"/>
                  <a:ext cx="2062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7D3BF63-1828-4549-BF48-D92BBA495FD2}"/>
                    </a:ext>
                  </a:extLst>
                </p14:cNvPr>
                <p14:cNvContentPartPr/>
                <p14:nvPr/>
              </p14:nvContentPartPr>
              <p14:xfrm>
                <a:off x="4372036" y="2745262"/>
                <a:ext cx="185760" cy="2124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7D3BF63-1828-4549-BF48-D92BBA495FD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363396" y="2736622"/>
                  <a:ext cx="2034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32E588D-ACB7-431A-961D-7F807E17B415}"/>
                    </a:ext>
                  </a:extLst>
                </p14:cNvPr>
                <p14:cNvContentPartPr/>
                <p14:nvPr/>
              </p14:nvContentPartPr>
              <p14:xfrm>
                <a:off x="4573996" y="2727262"/>
                <a:ext cx="272880" cy="2386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32E588D-ACB7-431A-961D-7F807E17B41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564996" y="2718622"/>
                  <a:ext cx="2905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29DB687-856B-40A9-B560-FACA7E900F16}"/>
                    </a:ext>
                  </a:extLst>
                </p14:cNvPr>
                <p14:cNvContentPartPr/>
                <p14:nvPr/>
              </p14:nvContentPartPr>
              <p14:xfrm>
                <a:off x="4868836" y="2796022"/>
                <a:ext cx="121320" cy="1440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29DB687-856B-40A9-B560-FACA7E900F1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860196" y="2787382"/>
                  <a:ext cx="1389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E0AF9DF-B176-43E2-A594-0FE30E43C2D9}"/>
                    </a:ext>
                  </a:extLst>
                </p14:cNvPr>
                <p14:cNvContentPartPr/>
                <p14:nvPr/>
              </p14:nvContentPartPr>
              <p14:xfrm>
                <a:off x="5078356" y="2826622"/>
                <a:ext cx="297360" cy="1738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E0AF9DF-B176-43E2-A594-0FE30E43C2D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069356" y="2817982"/>
                  <a:ext cx="31500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B92956F-D820-4C49-994E-260D8B5BB31E}"/>
              </a:ext>
            </a:extLst>
          </p:cNvPr>
          <p:cNvGrpSpPr/>
          <p:nvPr/>
        </p:nvGrpSpPr>
        <p:grpSpPr>
          <a:xfrm>
            <a:off x="5649316" y="2475622"/>
            <a:ext cx="863640" cy="568800"/>
            <a:chOff x="5649316" y="2475622"/>
            <a:chExt cx="863640" cy="56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0DA33CE-4BC0-40B0-A2A0-0B73A46FA2B5}"/>
                    </a:ext>
                  </a:extLst>
                </p14:cNvPr>
                <p14:cNvContentPartPr/>
                <p14:nvPr/>
              </p14:nvContentPartPr>
              <p14:xfrm>
                <a:off x="5649316" y="2614942"/>
                <a:ext cx="264960" cy="3884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0DA33CE-4BC0-40B0-A2A0-0B73A46FA2B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640676" y="2605942"/>
                  <a:ext cx="28260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AFE15B5-B9CB-4D07-B73F-9BAAF62476FE}"/>
                    </a:ext>
                  </a:extLst>
                </p14:cNvPr>
                <p14:cNvContentPartPr/>
                <p14:nvPr/>
              </p14:nvContentPartPr>
              <p14:xfrm>
                <a:off x="5962516" y="2637982"/>
                <a:ext cx="172800" cy="1832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AFE15B5-B9CB-4D07-B73F-9BAAF62476F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953516" y="2629342"/>
                  <a:ext cx="1904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BAEA97D-A2E8-420E-96E7-3A37DAB68DCF}"/>
                    </a:ext>
                  </a:extLst>
                </p14:cNvPr>
                <p14:cNvContentPartPr/>
                <p14:nvPr/>
              </p14:nvContentPartPr>
              <p14:xfrm>
                <a:off x="6061876" y="2589382"/>
                <a:ext cx="213480" cy="3769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BAEA97D-A2E8-420E-96E7-3A37DAB68DC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052876" y="2580382"/>
                  <a:ext cx="23112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7A4BA2B-A49A-4096-B909-5330C5818691}"/>
                    </a:ext>
                  </a:extLst>
                </p14:cNvPr>
                <p14:cNvContentPartPr/>
                <p14:nvPr/>
              </p14:nvContentPartPr>
              <p14:xfrm>
                <a:off x="6318916" y="2475622"/>
                <a:ext cx="194040" cy="5688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7A4BA2B-A49A-4096-B909-5330C581869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310276" y="2466622"/>
                  <a:ext cx="211680" cy="58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E03FFFE6-F869-41E1-BA08-FF98505B229C}"/>
              </a:ext>
            </a:extLst>
          </p:cNvPr>
          <p:cNvGrpSpPr/>
          <p:nvPr/>
        </p:nvGrpSpPr>
        <p:grpSpPr>
          <a:xfrm>
            <a:off x="55276" y="1017262"/>
            <a:ext cx="388800" cy="500040"/>
            <a:chOff x="55276" y="1017262"/>
            <a:chExt cx="388800" cy="50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CAD3A1F-DD50-4993-A0BB-51F94CAC9981}"/>
                    </a:ext>
                  </a:extLst>
                </p14:cNvPr>
                <p14:cNvContentPartPr/>
                <p14:nvPr/>
              </p14:nvContentPartPr>
              <p14:xfrm>
                <a:off x="55276" y="1126702"/>
                <a:ext cx="229680" cy="2440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CAD3A1F-DD50-4993-A0BB-51F94CAC9981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6636" y="1117702"/>
                  <a:ext cx="2473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617EC2F-F40D-41D5-B7B3-1AF9F2CDED57}"/>
                    </a:ext>
                  </a:extLst>
                </p14:cNvPr>
                <p14:cNvContentPartPr/>
                <p14:nvPr/>
              </p14:nvContentPartPr>
              <p14:xfrm>
                <a:off x="319876" y="1017262"/>
                <a:ext cx="124200" cy="5000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617EC2F-F40D-41D5-B7B3-1AF9F2CDED57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10876" y="1008622"/>
                  <a:ext cx="141840" cy="51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9A1A9CE-EADC-49CC-B33C-0FB4013C7073}"/>
              </a:ext>
            </a:extLst>
          </p:cNvPr>
          <p:cNvGrpSpPr/>
          <p:nvPr/>
        </p:nvGrpSpPr>
        <p:grpSpPr>
          <a:xfrm>
            <a:off x="931516" y="3518182"/>
            <a:ext cx="2131200" cy="647640"/>
            <a:chOff x="931516" y="3518182"/>
            <a:chExt cx="2131200" cy="64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595D6BC-E087-43D4-897C-CE5EAF967025}"/>
                    </a:ext>
                  </a:extLst>
                </p14:cNvPr>
                <p14:cNvContentPartPr/>
                <p14:nvPr/>
              </p14:nvContentPartPr>
              <p14:xfrm>
                <a:off x="931516" y="3753622"/>
                <a:ext cx="169560" cy="3549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595D6BC-E087-43D4-897C-CE5EAF967025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22516" y="3744982"/>
                  <a:ext cx="18720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11B5806-A161-45AD-8D22-EF8B1EA3AA6A}"/>
                    </a:ext>
                  </a:extLst>
                </p14:cNvPr>
                <p14:cNvContentPartPr/>
                <p14:nvPr/>
              </p14:nvContentPartPr>
              <p14:xfrm>
                <a:off x="1019716" y="3598462"/>
                <a:ext cx="305280" cy="3398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11B5806-A161-45AD-8D22-EF8B1EA3AA6A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11076" y="3589822"/>
                  <a:ext cx="32292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DBC63DA-627E-4385-AB9F-32733C601102}"/>
                    </a:ext>
                  </a:extLst>
                </p14:cNvPr>
                <p14:cNvContentPartPr/>
                <p14:nvPr/>
              </p14:nvContentPartPr>
              <p14:xfrm>
                <a:off x="1481596" y="3693862"/>
                <a:ext cx="163800" cy="3229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DBC63DA-627E-4385-AB9F-32733C60110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472596" y="3684862"/>
                  <a:ext cx="1814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660ACF4-D515-4804-AD4E-2DC3B6D91634}"/>
                    </a:ext>
                  </a:extLst>
                </p14:cNvPr>
                <p14:cNvContentPartPr/>
                <p14:nvPr/>
              </p14:nvContentPartPr>
              <p14:xfrm>
                <a:off x="1780036" y="3747142"/>
                <a:ext cx="252360" cy="3045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660ACF4-D515-4804-AD4E-2DC3B6D9163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771036" y="3738142"/>
                  <a:ext cx="27000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8E69CB9-2BD4-426A-BB90-54592CBD2A80}"/>
                    </a:ext>
                  </a:extLst>
                </p14:cNvPr>
                <p14:cNvContentPartPr/>
                <p14:nvPr/>
              </p14:nvContentPartPr>
              <p14:xfrm>
                <a:off x="1753756" y="3700342"/>
                <a:ext cx="257760" cy="2869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8E69CB9-2BD4-426A-BB90-54592CBD2A8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744756" y="3691702"/>
                  <a:ext cx="27540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C81D8EA-FCBF-48AA-89F0-83E042D1A1E1}"/>
                    </a:ext>
                  </a:extLst>
                </p14:cNvPr>
                <p14:cNvContentPartPr/>
                <p14:nvPr/>
              </p14:nvContentPartPr>
              <p14:xfrm>
                <a:off x="2191516" y="3800422"/>
                <a:ext cx="165960" cy="1170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C81D8EA-FCBF-48AA-89F0-83E042D1A1E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182516" y="3791422"/>
                  <a:ext cx="1836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1F6033E-D3D5-4EB2-A993-15DCFF81FD78}"/>
                    </a:ext>
                  </a:extLst>
                </p14:cNvPr>
                <p14:cNvContentPartPr/>
                <p14:nvPr/>
              </p14:nvContentPartPr>
              <p14:xfrm>
                <a:off x="2458276" y="3696022"/>
                <a:ext cx="250560" cy="3117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1F6033E-D3D5-4EB2-A993-15DCFF81FD7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449276" y="3687382"/>
                  <a:ext cx="26820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E941609-8B40-457A-8930-B1B9768B002E}"/>
                    </a:ext>
                  </a:extLst>
                </p14:cNvPr>
                <p14:cNvContentPartPr/>
                <p14:nvPr/>
              </p14:nvContentPartPr>
              <p14:xfrm>
                <a:off x="2801716" y="3518182"/>
                <a:ext cx="261000" cy="6476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E941609-8B40-457A-8930-B1B9768B002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793076" y="3509182"/>
                  <a:ext cx="278640" cy="66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1D8AD846-81D0-4691-B4E7-52458A2B4093}"/>
              </a:ext>
            </a:extLst>
          </p:cNvPr>
          <p:cNvGrpSpPr/>
          <p:nvPr/>
        </p:nvGrpSpPr>
        <p:grpSpPr>
          <a:xfrm>
            <a:off x="3356476" y="3869542"/>
            <a:ext cx="230040" cy="168480"/>
            <a:chOff x="3356476" y="3869542"/>
            <a:chExt cx="230040" cy="16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274408A-0973-4BC3-B9B6-FB72BD51D1F8}"/>
                    </a:ext>
                  </a:extLst>
                </p14:cNvPr>
                <p14:cNvContentPartPr/>
                <p14:nvPr/>
              </p14:nvContentPartPr>
              <p14:xfrm>
                <a:off x="3356476" y="3869542"/>
                <a:ext cx="223560" cy="403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274408A-0973-4BC3-B9B6-FB72BD51D1F8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347836" y="3860902"/>
                  <a:ext cx="2412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B77D4D9-AF32-49C1-80A3-60F5EC9347D3}"/>
                    </a:ext>
                  </a:extLst>
                </p14:cNvPr>
                <p14:cNvContentPartPr/>
                <p14:nvPr/>
              </p14:nvContentPartPr>
              <p14:xfrm>
                <a:off x="3385636" y="3995542"/>
                <a:ext cx="200880" cy="424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B77D4D9-AF32-49C1-80A3-60F5EC9347D3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376996" y="3986542"/>
                  <a:ext cx="218520" cy="6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7571FAAE-E03D-45F7-8DBF-2504C7182F93}"/>
              </a:ext>
            </a:extLst>
          </p:cNvPr>
          <p:cNvGrpSpPr/>
          <p:nvPr/>
        </p:nvGrpSpPr>
        <p:grpSpPr>
          <a:xfrm>
            <a:off x="3955876" y="3295342"/>
            <a:ext cx="3807000" cy="1638360"/>
            <a:chOff x="3955876" y="3295342"/>
            <a:chExt cx="3807000" cy="163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EEE935B-A958-49E2-8A69-21C71F992C08}"/>
                    </a:ext>
                  </a:extLst>
                </p14:cNvPr>
                <p14:cNvContentPartPr/>
                <p14:nvPr/>
              </p14:nvContentPartPr>
              <p14:xfrm>
                <a:off x="3955876" y="3760102"/>
                <a:ext cx="368640" cy="3412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EEE935B-A958-49E2-8A69-21C71F992C0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946876" y="3751462"/>
                  <a:ext cx="38628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395D9AD-B19B-45AA-BA23-B0ABD1192CA1}"/>
                    </a:ext>
                  </a:extLst>
                </p14:cNvPr>
                <p14:cNvContentPartPr/>
                <p14:nvPr/>
              </p14:nvContentPartPr>
              <p14:xfrm>
                <a:off x="4489396" y="3633382"/>
                <a:ext cx="99720" cy="223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395D9AD-B19B-45AA-BA23-B0ABD1192CA1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480756" y="3624382"/>
                  <a:ext cx="1173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2ED91A9-F5E1-4222-B5C7-91DD511941A0}"/>
                    </a:ext>
                  </a:extLst>
                </p14:cNvPr>
                <p14:cNvContentPartPr/>
                <p14:nvPr/>
              </p14:nvContentPartPr>
              <p14:xfrm>
                <a:off x="4815196" y="3447982"/>
                <a:ext cx="123120" cy="1339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2ED91A9-F5E1-4222-B5C7-91DD511941A0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806556" y="3438982"/>
                  <a:ext cx="1407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6774E91-1226-4F1B-A759-F71129421A15}"/>
                    </a:ext>
                  </a:extLst>
                </p14:cNvPr>
                <p14:cNvContentPartPr/>
                <p14:nvPr/>
              </p14:nvContentPartPr>
              <p14:xfrm>
                <a:off x="4870276" y="3412342"/>
                <a:ext cx="217080" cy="3826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6774E91-1226-4F1B-A759-F71129421A15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861636" y="3403342"/>
                  <a:ext cx="23472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C0020E3-8277-49AF-A496-4582962DEC67}"/>
                    </a:ext>
                  </a:extLst>
                </p14:cNvPr>
                <p14:cNvContentPartPr/>
                <p14:nvPr/>
              </p14:nvContentPartPr>
              <p14:xfrm>
                <a:off x="4946956" y="3926422"/>
                <a:ext cx="29520" cy="309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C0020E3-8277-49AF-A496-4582962DEC67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938316" y="3917782"/>
                  <a:ext cx="471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A9F9EBD-6654-459D-BAFD-483179A99AD1}"/>
                    </a:ext>
                  </a:extLst>
                </p14:cNvPr>
                <p14:cNvContentPartPr/>
                <p14:nvPr/>
              </p14:nvContentPartPr>
              <p14:xfrm>
                <a:off x="5218756" y="3711502"/>
                <a:ext cx="146880" cy="1512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A9F9EBD-6654-459D-BAFD-483179A99AD1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210116" y="3702502"/>
                  <a:ext cx="1645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DA8CABE-BB31-4F3C-B746-15A02ECFF194}"/>
                    </a:ext>
                  </a:extLst>
                </p14:cNvPr>
                <p14:cNvContentPartPr/>
                <p14:nvPr/>
              </p14:nvContentPartPr>
              <p14:xfrm>
                <a:off x="5278156" y="3628342"/>
                <a:ext cx="216360" cy="4359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DA8CABE-BB31-4F3C-B746-15A02ECFF194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269516" y="3619342"/>
                  <a:ext cx="23400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2AF2D29-8E16-4ECC-97EE-B1377737236A}"/>
                    </a:ext>
                  </a:extLst>
                </p14:cNvPr>
                <p14:cNvContentPartPr/>
                <p14:nvPr/>
              </p14:nvContentPartPr>
              <p14:xfrm>
                <a:off x="5631316" y="3295342"/>
                <a:ext cx="154440" cy="2228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2AF2D29-8E16-4ECC-97EE-B1377737236A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622676" y="3286702"/>
                  <a:ext cx="1720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5267CE4-37D2-4F0F-87B9-BA3B413D7409}"/>
                    </a:ext>
                  </a:extLst>
                </p14:cNvPr>
                <p14:cNvContentPartPr/>
                <p14:nvPr/>
              </p14:nvContentPartPr>
              <p14:xfrm>
                <a:off x="4282396" y="4236742"/>
                <a:ext cx="873000" cy="813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5267CE4-37D2-4F0F-87B9-BA3B413D740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273396" y="4227742"/>
                  <a:ext cx="8906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FCA5EE9-4E46-40ED-98D4-138A88C0DC58}"/>
                    </a:ext>
                  </a:extLst>
                </p14:cNvPr>
                <p14:cNvContentPartPr/>
                <p14:nvPr/>
              </p14:nvContentPartPr>
              <p14:xfrm>
                <a:off x="4439356" y="4435102"/>
                <a:ext cx="278280" cy="3200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FCA5EE9-4E46-40ED-98D4-138A88C0DC58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430356" y="4426102"/>
                  <a:ext cx="2959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E5DB4AD-FDE9-4EBC-A8A7-FEEAF3B40B4B}"/>
                    </a:ext>
                  </a:extLst>
                </p14:cNvPr>
                <p14:cNvContentPartPr/>
                <p14:nvPr/>
              </p14:nvContentPartPr>
              <p14:xfrm>
                <a:off x="4871716" y="4416022"/>
                <a:ext cx="91440" cy="2854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E5DB4AD-FDE9-4EBC-A8A7-FEEAF3B40B4B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863076" y="4407382"/>
                  <a:ext cx="10908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05FD6AB-3737-4C4B-938C-0C7A2BC8D340}"/>
                    </a:ext>
                  </a:extLst>
                </p14:cNvPr>
                <p14:cNvContentPartPr/>
                <p14:nvPr/>
              </p14:nvContentPartPr>
              <p14:xfrm>
                <a:off x="4859476" y="4872862"/>
                <a:ext cx="40680" cy="608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05FD6AB-3737-4C4B-938C-0C7A2BC8D340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850476" y="4864222"/>
                  <a:ext cx="583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3051CD5-EB45-4FEC-8550-7AB139B1774C}"/>
                    </a:ext>
                  </a:extLst>
                </p14:cNvPr>
                <p14:cNvContentPartPr/>
                <p14:nvPr/>
              </p14:nvContentPartPr>
              <p14:xfrm>
                <a:off x="5734996" y="3915622"/>
                <a:ext cx="146880" cy="338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3051CD5-EB45-4FEC-8550-7AB139B1774C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725996" y="3906982"/>
                  <a:ext cx="1645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BDB75FD-72BA-4006-A708-598C75602423}"/>
                    </a:ext>
                  </a:extLst>
                </p14:cNvPr>
                <p14:cNvContentPartPr/>
                <p14:nvPr/>
              </p14:nvContentPartPr>
              <p14:xfrm>
                <a:off x="5742916" y="4033702"/>
                <a:ext cx="200160" cy="172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BDB75FD-72BA-4006-A708-598C75602423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734276" y="4025062"/>
                  <a:ext cx="2178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B13793B-260D-4915-9ADE-5FA9CC7DD457}"/>
                    </a:ext>
                  </a:extLst>
                </p14:cNvPr>
                <p14:cNvContentPartPr/>
                <p14:nvPr/>
              </p14:nvContentPartPr>
              <p14:xfrm>
                <a:off x="6164116" y="4078342"/>
                <a:ext cx="29520" cy="320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B13793B-260D-4915-9ADE-5FA9CC7DD457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155116" y="4069342"/>
                  <a:ext cx="471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B3BD17F-D0B7-431B-B440-4AADBE93542C}"/>
                    </a:ext>
                  </a:extLst>
                </p14:cNvPr>
                <p14:cNvContentPartPr/>
                <p14:nvPr/>
              </p14:nvContentPartPr>
              <p14:xfrm>
                <a:off x="6400996" y="3790342"/>
                <a:ext cx="142920" cy="3225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B3BD17F-D0B7-431B-B440-4AADBE93542C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392356" y="3781702"/>
                  <a:ext cx="16056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AC8A6B7-323D-46DE-90DF-2BDFC0A2EA5B}"/>
                    </a:ext>
                  </a:extLst>
                </p14:cNvPr>
                <p14:cNvContentPartPr/>
                <p14:nvPr/>
              </p14:nvContentPartPr>
              <p14:xfrm>
                <a:off x="6711316" y="3714022"/>
                <a:ext cx="234720" cy="3834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AC8A6B7-323D-46DE-90DF-2BDFC0A2EA5B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702676" y="3705382"/>
                  <a:ext cx="25236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ECBA8FD-B6C3-45E5-8A09-26BC11FABCC0}"/>
                    </a:ext>
                  </a:extLst>
                </p14:cNvPr>
                <p14:cNvContentPartPr/>
                <p14:nvPr/>
              </p14:nvContentPartPr>
              <p14:xfrm>
                <a:off x="6920476" y="3688822"/>
                <a:ext cx="421200" cy="3834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ECBA8FD-B6C3-45E5-8A09-26BC11FABCC0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911836" y="3679822"/>
                  <a:ext cx="43884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496E198-F211-4C58-A002-299E2CF7F311}"/>
                    </a:ext>
                  </a:extLst>
                </p14:cNvPr>
                <p14:cNvContentPartPr/>
                <p14:nvPr/>
              </p14:nvContentPartPr>
              <p14:xfrm>
                <a:off x="7419796" y="3653542"/>
                <a:ext cx="199440" cy="2343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496E198-F211-4C58-A002-299E2CF7F311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410796" y="3644902"/>
                  <a:ext cx="2170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5EEB459-0CAC-4E13-8510-9ACEDAF89F6C}"/>
                    </a:ext>
                  </a:extLst>
                </p14:cNvPr>
                <p14:cNvContentPartPr/>
                <p14:nvPr/>
              </p14:nvContentPartPr>
              <p14:xfrm>
                <a:off x="7543636" y="3623662"/>
                <a:ext cx="219240" cy="5083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5EEB459-0CAC-4E13-8510-9ACEDAF89F6C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534636" y="3615022"/>
                  <a:ext cx="236880" cy="525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95881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0533034-8730-48FD-B465-C9942DBEF16C}"/>
              </a:ext>
            </a:extLst>
          </p:cNvPr>
          <p:cNvGrpSpPr/>
          <p:nvPr/>
        </p:nvGrpSpPr>
        <p:grpSpPr>
          <a:xfrm>
            <a:off x="465676" y="335062"/>
            <a:ext cx="685080" cy="642240"/>
            <a:chOff x="465676" y="335062"/>
            <a:chExt cx="685080" cy="64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A62D495-06D8-4DC4-B5F4-B1CC58402154}"/>
                    </a:ext>
                  </a:extLst>
                </p14:cNvPr>
                <p14:cNvContentPartPr/>
                <p14:nvPr/>
              </p14:nvContentPartPr>
              <p14:xfrm>
                <a:off x="465676" y="335062"/>
                <a:ext cx="208080" cy="5198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A62D495-06D8-4DC4-B5F4-B1CC5840215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7036" y="326062"/>
                  <a:ext cx="22572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2E567BD-567D-43A6-A7F6-0ADB3CD35B6A}"/>
                    </a:ext>
                  </a:extLst>
                </p14:cNvPr>
                <p14:cNvContentPartPr/>
                <p14:nvPr/>
              </p14:nvContentPartPr>
              <p14:xfrm>
                <a:off x="793636" y="351622"/>
                <a:ext cx="357120" cy="6256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2E567BD-567D-43A6-A7F6-0ADB3CD35B6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4996" y="342982"/>
                  <a:ext cx="374760" cy="64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97371AB-AEE5-404B-8478-F595A99F4808}"/>
              </a:ext>
            </a:extLst>
          </p:cNvPr>
          <p:cNvGrpSpPr/>
          <p:nvPr/>
        </p:nvGrpSpPr>
        <p:grpSpPr>
          <a:xfrm>
            <a:off x="1593196" y="405622"/>
            <a:ext cx="1038240" cy="450720"/>
            <a:chOff x="1593196" y="405622"/>
            <a:chExt cx="1038240" cy="45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C45913E-5CD3-4533-9F16-B25BE0195FB7}"/>
                    </a:ext>
                  </a:extLst>
                </p14:cNvPr>
                <p14:cNvContentPartPr/>
                <p14:nvPr/>
              </p14:nvContentPartPr>
              <p14:xfrm>
                <a:off x="1762396" y="586702"/>
                <a:ext cx="127440" cy="2696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C45913E-5CD3-4533-9F16-B25BE0195FB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53756" y="577702"/>
                  <a:ext cx="1450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260B70B-E2E1-49F5-BD1A-0C01A0AD59F0}"/>
                    </a:ext>
                  </a:extLst>
                </p14:cNvPr>
                <p14:cNvContentPartPr/>
                <p14:nvPr/>
              </p14:nvContentPartPr>
              <p14:xfrm>
                <a:off x="1593196" y="483382"/>
                <a:ext cx="726120" cy="1396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260B70B-E2E1-49F5-BD1A-0C01A0AD59F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84556" y="474742"/>
                  <a:ext cx="7437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5969516-7C86-4879-9FC7-9C710C6DE1D5}"/>
                    </a:ext>
                  </a:extLst>
                </p14:cNvPr>
                <p14:cNvContentPartPr/>
                <p14:nvPr/>
              </p14:nvContentPartPr>
              <p14:xfrm>
                <a:off x="2133916" y="405622"/>
                <a:ext cx="276840" cy="4125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5969516-7C86-4879-9FC7-9C710C6DE1D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24916" y="396982"/>
                  <a:ext cx="29448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36FACB7-BDF4-46EB-B4B4-DAA875C915FF}"/>
                    </a:ext>
                  </a:extLst>
                </p14:cNvPr>
                <p14:cNvContentPartPr/>
                <p14:nvPr/>
              </p14:nvContentPartPr>
              <p14:xfrm>
                <a:off x="2425156" y="613702"/>
                <a:ext cx="206280" cy="2142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36FACB7-BDF4-46EB-B4B4-DAA875C915F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16516" y="604702"/>
                  <a:ext cx="22392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610705C-6B77-483B-BEFF-3F4BEEAEF7E3}"/>
              </a:ext>
            </a:extLst>
          </p:cNvPr>
          <p:cNvGrpSpPr/>
          <p:nvPr/>
        </p:nvGrpSpPr>
        <p:grpSpPr>
          <a:xfrm>
            <a:off x="3020956" y="595702"/>
            <a:ext cx="1268280" cy="248760"/>
            <a:chOff x="3020956" y="595702"/>
            <a:chExt cx="1268280" cy="24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F5EC8DC-85AB-42B3-B6F4-21B9523E772F}"/>
                    </a:ext>
                  </a:extLst>
                </p14:cNvPr>
                <p14:cNvContentPartPr/>
                <p14:nvPr/>
              </p14:nvContentPartPr>
              <p14:xfrm>
                <a:off x="3020956" y="631342"/>
                <a:ext cx="435960" cy="2131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F5EC8DC-85AB-42B3-B6F4-21B9523E772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11956" y="622342"/>
                  <a:ext cx="4536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319BE0C-6891-4F18-BBF1-D41331AB72A1}"/>
                    </a:ext>
                  </a:extLst>
                </p14:cNvPr>
                <p14:cNvContentPartPr/>
                <p14:nvPr/>
              </p14:nvContentPartPr>
              <p14:xfrm>
                <a:off x="3479236" y="595702"/>
                <a:ext cx="345240" cy="2196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319BE0C-6891-4F18-BBF1-D41331AB72A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470596" y="587062"/>
                  <a:ext cx="3628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A7CA074-765C-4934-87B1-A51A80DD1FC7}"/>
                    </a:ext>
                  </a:extLst>
                </p14:cNvPr>
                <p14:cNvContentPartPr/>
                <p14:nvPr/>
              </p14:nvContentPartPr>
              <p14:xfrm>
                <a:off x="3828796" y="646102"/>
                <a:ext cx="460440" cy="1810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A7CA074-765C-4934-87B1-A51A80DD1FC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19796" y="637102"/>
                  <a:ext cx="478080" cy="19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724A835-2C67-46FA-B99D-0DBF575D9A0B}"/>
              </a:ext>
            </a:extLst>
          </p:cNvPr>
          <p:cNvGrpSpPr/>
          <p:nvPr/>
        </p:nvGrpSpPr>
        <p:grpSpPr>
          <a:xfrm>
            <a:off x="4734196" y="293302"/>
            <a:ext cx="1018080" cy="523440"/>
            <a:chOff x="4734196" y="293302"/>
            <a:chExt cx="1018080" cy="52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013329C-2D1E-4044-B9CC-B79A5555A50A}"/>
                    </a:ext>
                  </a:extLst>
                </p14:cNvPr>
                <p14:cNvContentPartPr/>
                <p14:nvPr/>
              </p14:nvContentPartPr>
              <p14:xfrm>
                <a:off x="4734196" y="578062"/>
                <a:ext cx="268920" cy="2386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013329C-2D1E-4044-B9CC-B79A5555A50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25196" y="569422"/>
                  <a:ext cx="2865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5365AC9-B9F2-4D54-81A8-AC081870EFD7}"/>
                    </a:ext>
                  </a:extLst>
                </p14:cNvPr>
                <p14:cNvContentPartPr/>
                <p14:nvPr/>
              </p14:nvContentPartPr>
              <p14:xfrm>
                <a:off x="4973956" y="607222"/>
                <a:ext cx="210960" cy="1591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5365AC9-B9F2-4D54-81A8-AC081870EFD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965316" y="598222"/>
                  <a:ext cx="2286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B61605A-CFB7-450F-BA53-8D1C8436B602}"/>
                    </a:ext>
                  </a:extLst>
                </p14:cNvPr>
                <p14:cNvContentPartPr/>
                <p14:nvPr/>
              </p14:nvContentPartPr>
              <p14:xfrm>
                <a:off x="5336476" y="293302"/>
                <a:ext cx="220680" cy="486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B61605A-CFB7-450F-BA53-8D1C8436B60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327836" y="284302"/>
                  <a:ext cx="23832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FD991E0-9D0E-4DA3-89E2-4DF561E4EB95}"/>
                    </a:ext>
                  </a:extLst>
                </p14:cNvPr>
                <p14:cNvContentPartPr/>
                <p14:nvPr/>
              </p14:nvContentPartPr>
              <p14:xfrm>
                <a:off x="5285716" y="537742"/>
                <a:ext cx="367920" cy="601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FD991E0-9D0E-4DA3-89E2-4DF561E4EB9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276716" y="529102"/>
                  <a:ext cx="3855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F791ABF-505E-4849-A473-10ABF8DA15CF}"/>
                    </a:ext>
                  </a:extLst>
                </p14:cNvPr>
                <p14:cNvContentPartPr/>
                <p14:nvPr/>
              </p14:nvContentPartPr>
              <p14:xfrm>
                <a:off x="5535196" y="596422"/>
                <a:ext cx="217080" cy="1882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F791ABF-505E-4849-A473-10ABF8DA15C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526556" y="587422"/>
                  <a:ext cx="23472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5B3501A-27FE-4D7E-B757-51F8532F44A6}"/>
              </a:ext>
            </a:extLst>
          </p:cNvPr>
          <p:cNvGrpSpPr/>
          <p:nvPr/>
        </p:nvGrpSpPr>
        <p:grpSpPr>
          <a:xfrm>
            <a:off x="6208396" y="444502"/>
            <a:ext cx="388080" cy="291240"/>
            <a:chOff x="6208396" y="444502"/>
            <a:chExt cx="388080" cy="29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D0B5C81-3480-4674-887D-F42B17DDA7A3}"/>
                    </a:ext>
                  </a:extLst>
                </p14:cNvPr>
                <p14:cNvContentPartPr/>
                <p14:nvPr/>
              </p14:nvContentPartPr>
              <p14:xfrm>
                <a:off x="6208396" y="610102"/>
                <a:ext cx="96840" cy="1220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D0B5C81-3480-4674-887D-F42B17DDA7A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199756" y="601102"/>
                  <a:ext cx="1144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3AAF5BE-3763-4DA3-B23E-1E3E75E82EE9}"/>
                    </a:ext>
                  </a:extLst>
                </p14:cNvPr>
                <p14:cNvContentPartPr/>
                <p14:nvPr/>
              </p14:nvContentPartPr>
              <p14:xfrm>
                <a:off x="6381196" y="444502"/>
                <a:ext cx="11880" cy="82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3AAF5BE-3763-4DA3-B23E-1E3E75E82EE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372556" y="435502"/>
                  <a:ext cx="295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B271C90-377D-44BD-8354-BC466805B505}"/>
                    </a:ext>
                  </a:extLst>
                </p14:cNvPr>
                <p14:cNvContentPartPr/>
                <p14:nvPr/>
              </p14:nvContentPartPr>
              <p14:xfrm>
                <a:off x="6389116" y="523342"/>
                <a:ext cx="207360" cy="2124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B271C90-377D-44BD-8354-BC466805B50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380116" y="514342"/>
                  <a:ext cx="225000" cy="23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3DE8E2A-C264-41A3-B348-5E8335C3A64C}"/>
              </a:ext>
            </a:extLst>
          </p:cNvPr>
          <p:cNvGrpSpPr/>
          <p:nvPr/>
        </p:nvGrpSpPr>
        <p:grpSpPr>
          <a:xfrm>
            <a:off x="7084636" y="280342"/>
            <a:ext cx="3682800" cy="728640"/>
            <a:chOff x="7084636" y="280342"/>
            <a:chExt cx="3682800" cy="72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58ED5B7-7348-4C58-AC24-B6168B3E6E07}"/>
                    </a:ext>
                  </a:extLst>
                </p14:cNvPr>
                <p14:cNvContentPartPr/>
                <p14:nvPr/>
              </p14:nvContentPartPr>
              <p14:xfrm>
                <a:off x="7084636" y="392662"/>
                <a:ext cx="194400" cy="1418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58ED5B7-7348-4C58-AC24-B6168B3E6E0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075996" y="383662"/>
                  <a:ext cx="2120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7451241-66D8-4080-AEB8-591A3F103CD2}"/>
                    </a:ext>
                  </a:extLst>
                </p14:cNvPr>
                <p14:cNvContentPartPr/>
                <p14:nvPr/>
              </p14:nvContentPartPr>
              <p14:xfrm>
                <a:off x="7227196" y="280342"/>
                <a:ext cx="198720" cy="4388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7451241-66D8-4080-AEB8-591A3F103CD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218196" y="271342"/>
                  <a:ext cx="21636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1A1554F-B67E-4EAC-BA24-0E5EF87FC827}"/>
                    </a:ext>
                  </a:extLst>
                </p14:cNvPr>
                <p14:cNvContentPartPr/>
                <p14:nvPr/>
              </p14:nvContentPartPr>
              <p14:xfrm>
                <a:off x="7574596" y="645022"/>
                <a:ext cx="237600" cy="3639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1A1554F-B67E-4EAC-BA24-0E5EF87FC82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565956" y="636022"/>
                  <a:ext cx="25524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70618F0-3959-44FF-A6E3-EC25EBEDE790}"/>
                    </a:ext>
                  </a:extLst>
                </p14:cNvPr>
                <p14:cNvContentPartPr/>
                <p14:nvPr/>
              </p14:nvContentPartPr>
              <p14:xfrm>
                <a:off x="7731916" y="497422"/>
                <a:ext cx="342360" cy="2505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70618F0-3959-44FF-A6E3-EC25EBEDE79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723276" y="488782"/>
                  <a:ext cx="3600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CA35EBB-C2ED-4E3C-BB71-C69B1128A640}"/>
                    </a:ext>
                  </a:extLst>
                </p14:cNvPr>
                <p14:cNvContentPartPr/>
                <p14:nvPr/>
              </p14:nvContentPartPr>
              <p14:xfrm>
                <a:off x="8104156" y="535582"/>
                <a:ext cx="195840" cy="1702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CA35EBB-C2ED-4E3C-BB71-C69B1128A64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095156" y="526942"/>
                  <a:ext cx="2134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E3FBDBB-90BD-4578-B698-AC6682632D33}"/>
                    </a:ext>
                  </a:extLst>
                </p14:cNvPr>
                <p14:cNvContentPartPr/>
                <p14:nvPr/>
              </p14:nvContentPartPr>
              <p14:xfrm>
                <a:off x="8337436" y="499222"/>
                <a:ext cx="289080" cy="2674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E3FBDBB-90BD-4578-B698-AC6682632D3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328796" y="490222"/>
                  <a:ext cx="3067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C2DBAF5-AB9B-4652-8AD3-220B4AA2DE05}"/>
                    </a:ext>
                  </a:extLst>
                </p14:cNvPr>
                <p14:cNvContentPartPr/>
                <p14:nvPr/>
              </p14:nvContentPartPr>
              <p14:xfrm>
                <a:off x="8779516" y="470782"/>
                <a:ext cx="336240" cy="248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C2DBAF5-AB9B-4652-8AD3-220B4AA2DE0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770516" y="461782"/>
                  <a:ext cx="3538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0360667-88FE-463A-9261-F53A62B0D621}"/>
                    </a:ext>
                  </a:extLst>
                </p14:cNvPr>
                <p14:cNvContentPartPr/>
                <p14:nvPr/>
              </p14:nvContentPartPr>
              <p14:xfrm>
                <a:off x="9109276" y="527662"/>
                <a:ext cx="254160" cy="1875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0360667-88FE-463A-9261-F53A62B0D62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100636" y="519022"/>
                  <a:ext cx="2718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586F6B5-723A-47C8-B02E-899B634A4267}"/>
                    </a:ext>
                  </a:extLst>
                </p14:cNvPr>
                <p14:cNvContentPartPr/>
                <p14:nvPr/>
              </p14:nvContentPartPr>
              <p14:xfrm>
                <a:off x="9428596" y="517942"/>
                <a:ext cx="190080" cy="1864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586F6B5-723A-47C8-B02E-899B634A426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419956" y="509302"/>
                  <a:ext cx="2077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265952F-EACA-4D2E-8ED5-E8869E28CD35}"/>
                    </a:ext>
                  </a:extLst>
                </p14:cNvPr>
                <p14:cNvContentPartPr/>
                <p14:nvPr/>
              </p14:nvContentPartPr>
              <p14:xfrm>
                <a:off x="9639916" y="566902"/>
                <a:ext cx="164520" cy="1832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265952F-EACA-4D2E-8ED5-E8869E28CD3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630916" y="558262"/>
                  <a:ext cx="1821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29094ED-AA7E-4096-A509-A88357049CD9}"/>
                    </a:ext>
                  </a:extLst>
                </p14:cNvPr>
                <p14:cNvContentPartPr/>
                <p14:nvPr/>
              </p14:nvContentPartPr>
              <p14:xfrm>
                <a:off x="9846916" y="577342"/>
                <a:ext cx="245880" cy="1810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29094ED-AA7E-4096-A509-A88357049CD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837916" y="568702"/>
                  <a:ext cx="2635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B06D5C1-1180-4C6F-9835-39464ADA1E4F}"/>
                    </a:ext>
                  </a:extLst>
                </p14:cNvPr>
                <p14:cNvContentPartPr/>
                <p14:nvPr/>
              </p14:nvContentPartPr>
              <p14:xfrm>
                <a:off x="10214116" y="543142"/>
                <a:ext cx="288000" cy="2289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B06D5C1-1180-4C6F-9835-39464ADA1E4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205116" y="534502"/>
                  <a:ext cx="3056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BDB6383-0554-4CFC-B985-58F230FF36DA}"/>
                    </a:ext>
                  </a:extLst>
                </p14:cNvPr>
                <p14:cNvContentPartPr/>
                <p14:nvPr/>
              </p14:nvContentPartPr>
              <p14:xfrm>
                <a:off x="10452436" y="308782"/>
                <a:ext cx="315000" cy="4226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BDB6383-0554-4CFC-B985-58F230FF36D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443436" y="299782"/>
                  <a:ext cx="33264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51D0C7E-010B-4148-8C5A-05522A12D03A}"/>
                    </a:ext>
                  </a:extLst>
                </p14:cNvPr>
                <p14:cNvContentPartPr/>
                <p14:nvPr/>
              </p14:nvContentPartPr>
              <p14:xfrm>
                <a:off x="10682116" y="737182"/>
                <a:ext cx="17280" cy="126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51D0C7E-010B-4148-8C5A-05522A12D03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673476" y="728542"/>
                  <a:ext cx="3492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70BA23D-CACC-4384-949D-BE95E4B4AA0A}"/>
              </a:ext>
            </a:extLst>
          </p:cNvPr>
          <p:cNvGrpSpPr/>
          <p:nvPr/>
        </p:nvGrpSpPr>
        <p:grpSpPr>
          <a:xfrm>
            <a:off x="1554316" y="1092862"/>
            <a:ext cx="1035720" cy="625680"/>
            <a:chOff x="1554316" y="1092862"/>
            <a:chExt cx="1035720" cy="62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01F50C1-F982-4B33-AC12-83A480C3C3F1}"/>
                    </a:ext>
                  </a:extLst>
                </p14:cNvPr>
                <p14:cNvContentPartPr/>
                <p14:nvPr/>
              </p14:nvContentPartPr>
              <p14:xfrm>
                <a:off x="1554316" y="1227862"/>
                <a:ext cx="306000" cy="4906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01F50C1-F982-4B33-AC12-83A480C3C3F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545676" y="1219222"/>
                  <a:ext cx="32364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BE2B155-4B4D-41EF-80C9-A5BAC553268A}"/>
                    </a:ext>
                  </a:extLst>
                </p14:cNvPr>
                <p14:cNvContentPartPr/>
                <p14:nvPr/>
              </p14:nvContentPartPr>
              <p14:xfrm>
                <a:off x="1877956" y="1444942"/>
                <a:ext cx="262800" cy="1584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BE2B155-4B4D-41EF-80C9-A5BAC553268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869316" y="1435942"/>
                  <a:ext cx="2804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5ABFDC5-2215-46A0-8092-C2604620E514}"/>
                    </a:ext>
                  </a:extLst>
                </p14:cNvPr>
                <p14:cNvContentPartPr/>
                <p14:nvPr/>
              </p14:nvContentPartPr>
              <p14:xfrm>
                <a:off x="2327956" y="1092862"/>
                <a:ext cx="262080" cy="5994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5ABFDC5-2215-46A0-8092-C2604620E51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318956" y="1083862"/>
                  <a:ext cx="279720" cy="61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2924450-4280-4D8F-9A21-20F479D0352E}"/>
                    </a:ext>
                  </a:extLst>
                </p14:cNvPr>
                <p14:cNvContentPartPr/>
                <p14:nvPr/>
              </p14:nvContentPartPr>
              <p14:xfrm>
                <a:off x="2267476" y="1425502"/>
                <a:ext cx="299880" cy="356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2924450-4280-4D8F-9A21-20F479D0352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258836" y="1416862"/>
                  <a:ext cx="317520" cy="5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EC37ECF-29DE-4377-BE25-8478377B9559}"/>
              </a:ext>
            </a:extLst>
          </p:cNvPr>
          <p:cNvGrpSpPr/>
          <p:nvPr/>
        </p:nvGrpSpPr>
        <p:grpSpPr>
          <a:xfrm>
            <a:off x="3052996" y="1269622"/>
            <a:ext cx="343440" cy="433800"/>
            <a:chOff x="3052996" y="1269622"/>
            <a:chExt cx="343440" cy="43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535EBAD-79AE-49C2-842C-0F77DB37389F}"/>
                    </a:ext>
                  </a:extLst>
                </p14:cNvPr>
                <p14:cNvContentPartPr/>
                <p14:nvPr/>
              </p14:nvContentPartPr>
              <p14:xfrm>
                <a:off x="3123196" y="1296262"/>
                <a:ext cx="267120" cy="4071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535EBAD-79AE-49C2-842C-0F77DB37389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114196" y="1287262"/>
                  <a:ext cx="28476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E121030-8508-49F8-87EE-61F6F24B815A}"/>
                    </a:ext>
                  </a:extLst>
                </p14:cNvPr>
                <p14:cNvContentPartPr/>
                <p14:nvPr/>
              </p14:nvContentPartPr>
              <p14:xfrm>
                <a:off x="3052996" y="1269622"/>
                <a:ext cx="343440" cy="3891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E121030-8508-49F8-87EE-61F6F24B815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044356" y="1260622"/>
                  <a:ext cx="361080" cy="40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BEB2559-8CEA-44BA-81AA-9E6575E92A1E}"/>
              </a:ext>
            </a:extLst>
          </p:cNvPr>
          <p:cNvGrpSpPr/>
          <p:nvPr/>
        </p:nvGrpSpPr>
        <p:grpSpPr>
          <a:xfrm>
            <a:off x="3919156" y="1125622"/>
            <a:ext cx="497880" cy="474840"/>
            <a:chOff x="3919156" y="1125622"/>
            <a:chExt cx="497880" cy="47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59FC878-D756-4079-931D-D5446F9EB6DE}"/>
                    </a:ext>
                  </a:extLst>
                </p14:cNvPr>
                <p14:cNvContentPartPr/>
                <p14:nvPr/>
              </p14:nvContentPartPr>
              <p14:xfrm>
                <a:off x="3919156" y="1125622"/>
                <a:ext cx="254160" cy="4748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59FC878-D756-4079-931D-D5446F9EB6D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910516" y="1116982"/>
                  <a:ext cx="27180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0BE3FCF-6ECB-48F0-A2FA-54547E56876D}"/>
                    </a:ext>
                  </a:extLst>
                </p14:cNvPr>
                <p14:cNvContentPartPr/>
                <p14:nvPr/>
              </p14:nvContentPartPr>
              <p14:xfrm>
                <a:off x="4227316" y="1397422"/>
                <a:ext cx="189720" cy="1796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0BE3FCF-6ECB-48F0-A2FA-54547E56876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218316" y="1388782"/>
                  <a:ext cx="207360" cy="19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F909794-E6D5-490B-A3AF-E33FABD9A2DC}"/>
              </a:ext>
            </a:extLst>
          </p:cNvPr>
          <p:cNvGrpSpPr/>
          <p:nvPr/>
        </p:nvGrpSpPr>
        <p:grpSpPr>
          <a:xfrm>
            <a:off x="4901236" y="1033102"/>
            <a:ext cx="876240" cy="565200"/>
            <a:chOff x="4901236" y="1033102"/>
            <a:chExt cx="876240" cy="56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9FC486B-7469-48A4-BC96-D0887A284C26}"/>
                    </a:ext>
                  </a:extLst>
                </p14:cNvPr>
                <p14:cNvContentPartPr/>
                <p14:nvPr/>
              </p14:nvContentPartPr>
              <p14:xfrm>
                <a:off x="4948396" y="1131022"/>
                <a:ext cx="281880" cy="4672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9FC486B-7469-48A4-BC96-D0887A284C2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939756" y="1122022"/>
                  <a:ext cx="29952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E5F9001-8E43-46D6-AAF8-CFBCCBBD737B}"/>
                    </a:ext>
                  </a:extLst>
                </p14:cNvPr>
                <p14:cNvContentPartPr/>
                <p14:nvPr/>
              </p14:nvContentPartPr>
              <p14:xfrm>
                <a:off x="4901236" y="1314622"/>
                <a:ext cx="387360" cy="1058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E5F9001-8E43-46D6-AAF8-CFBCCBBD737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892596" y="1305982"/>
                  <a:ext cx="4050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0AF5DBB-7D37-4846-9244-4948F73C22CB}"/>
                    </a:ext>
                  </a:extLst>
                </p14:cNvPr>
                <p14:cNvContentPartPr/>
                <p14:nvPr/>
              </p14:nvContentPartPr>
              <p14:xfrm>
                <a:off x="5241436" y="1033102"/>
                <a:ext cx="313920" cy="4712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0AF5DBB-7D37-4846-9244-4948F73C22C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232796" y="1024462"/>
                  <a:ext cx="33156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3A06A0D-B840-450D-A873-3E4B4984B7D4}"/>
                    </a:ext>
                  </a:extLst>
                </p14:cNvPr>
                <p14:cNvContentPartPr/>
                <p14:nvPr/>
              </p14:nvContentPartPr>
              <p14:xfrm>
                <a:off x="5575876" y="1315342"/>
                <a:ext cx="201600" cy="2034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3A06A0D-B840-450D-A873-3E4B4984B7D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567236" y="1306702"/>
                  <a:ext cx="21924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B04FDE2-F8CC-4D77-8C4D-C5AF273728DB}"/>
              </a:ext>
            </a:extLst>
          </p:cNvPr>
          <p:cNvGrpSpPr/>
          <p:nvPr/>
        </p:nvGrpSpPr>
        <p:grpSpPr>
          <a:xfrm>
            <a:off x="6240796" y="975862"/>
            <a:ext cx="2012400" cy="499320"/>
            <a:chOff x="6240796" y="975862"/>
            <a:chExt cx="2012400" cy="49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D2743B0-74E4-407D-99B6-613CA68D1978}"/>
                    </a:ext>
                  </a:extLst>
                </p14:cNvPr>
                <p14:cNvContentPartPr/>
                <p14:nvPr/>
              </p14:nvContentPartPr>
              <p14:xfrm>
                <a:off x="6240796" y="1282942"/>
                <a:ext cx="240120" cy="1828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D2743B0-74E4-407D-99B6-613CA68D197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231796" y="1273942"/>
                  <a:ext cx="2577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7343942-CF44-4F7F-8F56-F2E547B11C04}"/>
                    </a:ext>
                  </a:extLst>
                </p14:cNvPr>
                <p14:cNvContentPartPr/>
                <p14:nvPr/>
              </p14:nvContentPartPr>
              <p14:xfrm>
                <a:off x="6601876" y="1278262"/>
                <a:ext cx="180360" cy="1724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7343942-CF44-4F7F-8F56-F2E547B11C0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593236" y="1269262"/>
                  <a:ext cx="1980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51A3D93-9D29-4ACD-9ADD-E016F153F803}"/>
                    </a:ext>
                  </a:extLst>
                </p14:cNvPr>
                <p14:cNvContentPartPr/>
                <p14:nvPr/>
              </p14:nvContentPartPr>
              <p14:xfrm>
                <a:off x="6836596" y="1296982"/>
                <a:ext cx="282240" cy="1306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51A3D93-9D29-4ACD-9ADD-E016F153F80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827956" y="1287982"/>
                  <a:ext cx="2998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6D89ECA-7D65-450B-8052-FE133FDE3E9C}"/>
                    </a:ext>
                  </a:extLst>
                </p14:cNvPr>
                <p14:cNvContentPartPr/>
                <p14:nvPr/>
              </p14:nvContentPartPr>
              <p14:xfrm>
                <a:off x="7289836" y="975862"/>
                <a:ext cx="222120" cy="4993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6D89ECA-7D65-450B-8052-FE133FDE3E9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280836" y="966862"/>
                  <a:ext cx="23976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3AB2E24-8C35-49BC-8A02-33A3A20EE633}"/>
                    </a:ext>
                  </a:extLst>
                </p14:cNvPr>
                <p14:cNvContentPartPr/>
                <p14:nvPr/>
              </p14:nvContentPartPr>
              <p14:xfrm>
                <a:off x="7667836" y="1258462"/>
                <a:ext cx="170280" cy="1638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3AB2E24-8C35-49BC-8A02-33A3A20EE63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658836" y="1249462"/>
                  <a:ext cx="1879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971D2B5-9CEA-45B2-A307-266942BC30E0}"/>
                    </a:ext>
                  </a:extLst>
                </p14:cNvPr>
                <p14:cNvContentPartPr/>
                <p14:nvPr/>
              </p14:nvContentPartPr>
              <p14:xfrm>
                <a:off x="7909396" y="1252702"/>
                <a:ext cx="343800" cy="2070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971D2B5-9CEA-45B2-A307-266942BC30E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900396" y="1244062"/>
                  <a:ext cx="361440" cy="22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1A4A25F-DFF0-4BA6-8FDF-9093B22F62C7}"/>
              </a:ext>
            </a:extLst>
          </p:cNvPr>
          <p:cNvGrpSpPr/>
          <p:nvPr/>
        </p:nvGrpSpPr>
        <p:grpSpPr>
          <a:xfrm>
            <a:off x="8455876" y="910702"/>
            <a:ext cx="1741680" cy="596160"/>
            <a:chOff x="8455876" y="910702"/>
            <a:chExt cx="1741680" cy="59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250EB2C-DBA7-431B-AD92-7B84BF3B71FF}"/>
                    </a:ext>
                  </a:extLst>
                </p14:cNvPr>
                <p14:cNvContentPartPr/>
                <p14:nvPr/>
              </p14:nvContentPartPr>
              <p14:xfrm>
                <a:off x="8455876" y="1326502"/>
                <a:ext cx="163800" cy="1270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250EB2C-DBA7-431B-AD92-7B84BF3B71F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447236" y="1317862"/>
                  <a:ext cx="1814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62A22C1-0E74-4B9F-9345-A1A6F6BD7AB6}"/>
                    </a:ext>
                  </a:extLst>
                </p14:cNvPr>
                <p14:cNvContentPartPr/>
                <p14:nvPr/>
              </p14:nvContentPartPr>
              <p14:xfrm>
                <a:off x="8715436" y="910702"/>
                <a:ext cx="412560" cy="5961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62A22C1-0E74-4B9F-9345-A1A6F6BD7AB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706436" y="901702"/>
                  <a:ext cx="430200" cy="61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FF2A565-01C8-4879-81FF-6107F97B88A5}"/>
                    </a:ext>
                  </a:extLst>
                </p14:cNvPr>
                <p14:cNvContentPartPr/>
                <p14:nvPr/>
              </p14:nvContentPartPr>
              <p14:xfrm>
                <a:off x="8737036" y="1284022"/>
                <a:ext cx="278280" cy="734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FF2A565-01C8-4879-81FF-6107F97B88A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728396" y="1275382"/>
                  <a:ext cx="2959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66ADFB0-DBFF-41C8-83DF-3B7BB291F80E}"/>
                    </a:ext>
                  </a:extLst>
                </p14:cNvPr>
                <p14:cNvContentPartPr/>
                <p14:nvPr/>
              </p14:nvContentPartPr>
              <p14:xfrm>
                <a:off x="9305476" y="1333702"/>
                <a:ext cx="360" cy="3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66ADFB0-DBFF-41C8-83DF-3B7BB291F80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296836" y="132470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102DD1F-8F2C-4E04-870F-DCF527E56FED}"/>
                    </a:ext>
                  </a:extLst>
                </p14:cNvPr>
                <p14:cNvContentPartPr/>
                <p14:nvPr/>
              </p14:nvContentPartPr>
              <p14:xfrm>
                <a:off x="9241396" y="1228942"/>
                <a:ext cx="246600" cy="2210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102DD1F-8F2C-4E04-870F-DCF527E56FE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232756" y="1219942"/>
                  <a:ext cx="2642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40CFDB3-FC00-48F1-8FFC-3796EEA57ACE}"/>
                    </a:ext>
                  </a:extLst>
                </p14:cNvPr>
                <p14:cNvContentPartPr/>
                <p14:nvPr/>
              </p14:nvContentPartPr>
              <p14:xfrm>
                <a:off x="9476116" y="1246942"/>
                <a:ext cx="479520" cy="2062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40CFDB3-FC00-48F1-8FFC-3796EEA57AC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467476" y="1237942"/>
                  <a:ext cx="4971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1D51376-303A-45AF-A95C-5275A3882F87}"/>
                    </a:ext>
                  </a:extLst>
                </p14:cNvPr>
                <p14:cNvContentPartPr/>
                <p14:nvPr/>
              </p14:nvContentPartPr>
              <p14:xfrm>
                <a:off x="9993796" y="1224622"/>
                <a:ext cx="203760" cy="2282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1D51376-303A-45AF-A95C-5275A3882F8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984796" y="1215622"/>
                  <a:ext cx="22140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D455CBC-EE84-4F7C-8C15-5E88BD164A86}"/>
              </a:ext>
            </a:extLst>
          </p:cNvPr>
          <p:cNvGrpSpPr/>
          <p:nvPr/>
        </p:nvGrpSpPr>
        <p:grpSpPr>
          <a:xfrm>
            <a:off x="10497076" y="1021582"/>
            <a:ext cx="1269000" cy="477720"/>
            <a:chOff x="10497076" y="1021582"/>
            <a:chExt cx="1269000" cy="47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46656A2-1CBC-4152-88E8-07E16EAAB568}"/>
                    </a:ext>
                  </a:extLst>
                </p14:cNvPr>
                <p14:cNvContentPartPr/>
                <p14:nvPr/>
              </p14:nvContentPartPr>
              <p14:xfrm>
                <a:off x="10530196" y="1065142"/>
                <a:ext cx="246960" cy="4341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46656A2-1CBC-4152-88E8-07E16EAAB56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521556" y="1056502"/>
                  <a:ext cx="26460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8FA2E71-1B86-4911-86AD-9AC116267DFE}"/>
                    </a:ext>
                  </a:extLst>
                </p14:cNvPr>
                <p14:cNvContentPartPr/>
                <p14:nvPr/>
              </p14:nvContentPartPr>
              <p14:xfrm>
                <a:off x="10497076" y="1257022"/>
                <a:ext cx="367920" cy="424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8FA2E71-1B86-4911-86AD-9AC116267DF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488076" y="1248382"/>
                  <a:ext cx="3855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13E22CF-AADF-4637-9157-FB190FD23782}"/>
                    </a:ext>
                  </a:extLst>
                </p14:cNvPr>
                <p14:cNvContentPartPr/>
                <p14:nvPr/>
              </p14:nvContentPartPr>
              <p14:xfrm>
                <a:off x="10846996" y="1021582"/>
                <a:ext cx="306720" cy="4345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13E22CF-AADF-4637-9157-FB190FD2378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838356" y="1012582"/>
                  <a:ext cx="32436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25823EA-CDB2-43A0-9483-D4009B5A749F}"/>
                    </a:ext>
                  </a:extLst>
                </p14:cNvPr>
                <p14:cNvContentPartPr/>
                <p14:nvPr/>
              </p14:nvContentPartPr>
              <p14:xfrm>
                <a:off x="11077396" y="1313902"/>
                <a:ext cx="183960" cy="1515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25823EA-CDB2-43A0-9483-D4009B5A749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068396" y="1304902"/>
                  <a:ext cx="2016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44C2E0F-284B-4292-8ABC-7B3F492BA924}"/>
                    </a:ext>
                  </a:extLst>
                </p14:cNvPr>
                <p14:cNvContentPartPr/>
                <p14:nvPr/>
              </p14:nvContentPartPr>
              <p14:xfrm>
                <a:off x="11419756" y="1025902"/>
                <a:ext cx="232200" cy="4219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44C2E0F-284B-4292-8ABC-7B3F492BA92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411116" y="1016902"/>
                  <a:ext cx="24984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FAAD0CD-8652-4492-B123-38E4A60EB48C}"/>
                    </a:ext>
                  </a:extLst>
                </p14:cNvPr>
                <p14:cNvContentPartPr/>
                <p14:nvPr/>
              </p14:nvContentPartPr>
              <p14:xfrm>
                <a:off x="11347036" y="1228582"/>
                <a:ext cx="419040" cy="723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FAAD0CD-8652-4492-B123-38E4A60EB48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338036" y="1219942"/>
                  <a:ext cx="43668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35617A5-E96C-44FA-B524-BBDD00EF02F9}"/>
              </a:ext>
            </a:extLst>
          </p:cNvPr>
          <p:cNvGrpSpPr/>
          <p:nvPr/>
        </p:nvGrpSpPr>
        <p:grpSpPr>
          <a:xfrm>
            <a:off x="1615876" y="2009422"/>
            <a:ext cx="1607400" cy="383400"/>
            <a:chOff x="1615876" y="2009422"/>
            <a:chExt cx="1607400" cy="38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565CD17-4562-4369-8A15-67CD3D6C5C78}"/>
                    </a:ext>
                  </a:extLst>
                </p14:cNvPr>
                <p14:cNvContentPartPr/>
                <p14:nvPr/>
              </p14:nvContentPartPr>
              <p14:xfrm>
                <a:off x="1615876" y="2110582"/>
                <a:ext cx="270720" cy="2415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565CD17-4562-4369-8A15-67CD3D6C5C7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606876" y="2101582"/>
                  <a:ext cx="2883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A9E8609-E3A7-44B9-9D9C-88D1F3B4B101}"/>
                    </a:ext>
                  </a:extLst>
                </p14:cNvPr>
                <p14:cNvContentPartPr/>
                <p14:nvPr/>
              </p14:nvContentPartPr>
              <p14:xfrm>
                <a:off x="1947076" y="2120302"/>
                <a:ext cx="171000" cy="2725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A9E8609-E3A7-44B9-9D9C-88D1F3B4B10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938076" y="2111302"/>
                  <a:ext cx="1886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A8FB72D-AD09-45C7-B445-4FFF3F998117}"/>
                    </a:ext>
                  </a:extLst>
                </p14:cNvPr>
                <p14:cNvContentPartPr/>
                <p14:nvPr/>
              </p14:nvContentPartPr>
              <p14:xfrm>
                <a:off x="2172796" y="2150902"/>
                <a:ext cx="247320" cy="2307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A8FB72D-AD09-45C7-B445-4FFF3F99811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163796" y="2141902"/>
                  <a:ext cx="2649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8303F9D-EFE4-4211-A660-8F3782F57492}"/>
                    </a:ext>
                  </a:extLst>
                </p14:cNvPr>
                <p14:cNvContentPartPr/>
                <p14:nvPr/>
              </p14:nvContentPartPr>
              <p14:xfrm>
                <a:off x="2502196" y="2009422"/>
                <a:ext cx="198000" cy="3499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8303F9D-EFE4-4211-A660-8F3782F5749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493196" y="2000422"/>
                  <a:ext cx="2156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BB4A97A-73D7-4651-BC14-C5161CF20BDA}"/>
                    </a:ext>
                  </a:extLst>
                </p14:cNvPr>
                <p14:cNvContentPartPr/>
                <p14:nvPr/>
              </p14:nvContentPartPr>
              <p14:xfrm>
                <a:off x="2718196" y="2157382"/>
                <a:ext cx="258480" cy="2052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BB4A97A-73D7-4651-BC14-C5161CF20BD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09556" y="2148742"/>
                  <a:ext cx="2761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A0DC96D-F7FB-4895-BA54-613BA422594C}"/>
                    </a:ext>
                  </a:extLst>
                </p14:cNvPr>
                <p14:cNvContentPartPr/>
                <p14:nvPr/>
              </p14:nvContentPartPr>
              <p14:xfrm>
                <a:off x="3023836" y="2097982"/>
                <a:ext cx="199440" cy="2419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A0DC96D-F7FB-4895-BA54-613BA422594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015196" y="2089342"/>
                  <a:ext cx="217080" cy="25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4767C8D-469A-4DFF-A6B3-1096B74B5E61}"/>
              </a:ext>
            </a:extLst>
          </p:cNvPr>
          <p:cNvGrpSpPr/>
          <p:nvPr/>
        </p:nvGrpSpPr>
        <p:grpSpPr>
          <a:xfrm>
            <a:off x="3698116" y="2115982"/>
            <a:ext cx="548640" cy="188640"/>
            <a:chOff x="3698116" y="2115982"/>
            <a:chExt cx="548640" cy="18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99C86B9-6EBF-4A9A-9F44-9795040EC675}"/>
                    </a:ext>
                  </a:extLst>
                </p14:cNvPr>
                <p14:cNvContentPartPr/>
                <p14:nvPr/>
              </p14:nvContentPartPr>
              <p14:xfrm>
                <a:off x="3698116" y="2182222"/>
                <a:ext cx="55800" cy="1033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99C86B9-6EBF-4A9A-9F44-9795040EC67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689116" y="2173222"/>
                  <a:ext cx="734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334F739-7A50-4C5B-9DFF-03465839DFDB}"/>
                    </a:ext>
                  </a:extLst>
                </p14:cNvPr>
                <p14:cNvContentPartPr/>
                <p14:nvPr/>
              </p14:nvContentPartPr>
              <p14:xfrm>
                <a:off x="3933556" y="2115982"/>
                <a:ext cx="313200" cy="1886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334F739-7A50-4C5B-9DFF-03465839DFD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924916" y="2106982"/>
                  <a:ext cx="330840" cy="20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A9520EF4-542B-4AA4-8DAB-29830A2EAA1C}"/>
                  </a:ext>
                </a:extLst>
              </p14:cNvPr>
              <p14:cNvContentPartPr/>
              <p14:nvPr/>
            </p14:nvContentPartPr>
            <p14:xfrm>
              <a:off x="4782796" y="1901062"/>
              <a:ext cx="401400" cy="33840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A9520EF4-542B-4AA4-8DAB-29830A2EAA1C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774156" y="1892062"/>
                <a:ext cx="419040" cy="35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A80257E6-5D71-461A-9124-CC1640B3EAE8}"/>
              </a:ext>
            </a:extLst>
          </p:cNvPr>
          <p:cNvGrpSpPr/>
          <p:nvPr/>
        </p:nvGrpSpPr>
        <p:grpSpPr>
          <a:xfrm>
            <a:off x="5565796" y="1810702"/>
            <a:ext cx="2141640" cy="444600"/>
            <a:chOff x="5565796" y="1810702"/>
            <a:chExt cx="2141640" cy="44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6D5AEB5-5D98-41AF-A293-F072336C6142}"/>
                    </a:ext>
                  </a:extLst>
                </p14:cNvPr>
                <p14:cNvContentPartPr/>
                <p14:nvPr/>
              </p14:nvContentPartPr>
              <p14:xfrm>
                <a:off x="5565796" y="1964062"/>
                <a:ext cx="315360" cy="2606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6D5AEB5-5D98-41AF-A293-F072336C614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557156" y="1955422"/>
                  <a:ext cx="3330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770D8FA-B6F9-485F-B5F8-76FDB59958EC}"/>
                    </a:ext>
                  </a:extLst>
                </p14:cNvPr>
                <p14:cNvContentPartPr/>
                <p14:nvPr/>
              </p14:nvContentPartPr>
              <p14:xfrm>
                <a:off x="5939836" y="1988182"/>
                <a:ext cx="253800" cy="1756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770D8FA-B6F9-485F-B5F8-76FDB59958E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931196" y="1979182"/>
                  <a:ext cx="2714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8735387-D039-4B46-A3F5-AC1EED847986}"/>
                    </a:ext>
                  </a:extLst>
                </p14:cNvPr>
                <p14:cNvContentPartPr/>
                <p14:nvPr/>
              </p14:nvContentPartPr>
              <p14:xfrm>
                <a:off x="6262756" y="1986742"/>
                <a:ext cx="147960" cy="2145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8735387-D039-4B46-A3F5-AC1EED84798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254116" y="1977742"/>
                  <a:ext cx="1656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F601B73-0417-4162-95E6-74BFB08BE9C0}"/>
                    </a:ext>
                  </a:extLst>
                </p14:cNvPr>
                <p14:cNvContentPartPr/>
                <p14:nvPr/>
              </p14:nvContentPartPr>
              <p14:xfrm>
                <a:off x="6397396" y="2019142"/>
                <a:ext cx="126000" cy="1832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F601B73-0417-4162-95E6-74BFB08BE9C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388396" y="2010142"/>
                  <a:ext cx="1436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A66D1BF-F3F1-47CA-A555-F76ADD8C2013}"/>
                    </a:ext>
                  </a:extLst>
                </p14:cNvPr>
                <p14:cNvContentPartPr/>
                <p14:nvPr/>
              </p14:nvContentPartPr>
              <p14:xfrm>
                <a:off x="6616996" y="2064502"/>
                <a:ext cx="122760" cy="1324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A66D1BF-F3F1-47CA-A555-F76ADD8C201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608356" y="2055862"/>
                  <a:ext cx="1404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74EDDCF-AC9F-45E1-8E56-1B0AE093EB6C}"/>
                    </a:ext>
                  </a:extLst>
                </p14:cNvPr>
                <p14:cNvContentPartPr/>
                <p14:nvPr/>
              </p14:nvContentPartPr>
              <p14:xfrm>
                <a:off x="6903196" y="2015542"/>
                <a:ext cx="226800" cy="1918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74EDDCF-AC9F-45E1-8E56-1B0AE093EB6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894196" y="2006542"/>
                  <a:ext cx="2444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142F2D1-EE19-45AC-9A3C-A6BE3853FFCE}"/>
                    </a:ext>
                  </a:extLst>
                </p14:cNvPr>
                <p14:cNvContentPartPr/>
                <p14:nvPr/>
              </p14:nvContentPartPr>
              <p14:xfrm>
                <a:off x="7050436" y="1810702"/>
                <a:ext cx="216360" cy="4366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142F2D1-EE19-45AC-9A3C-A6BE3853FFC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041436" y="1802062"/>
                  <a:ext cx="23400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8EC6B92-EFA9-47C2-803D-F8AE323C8084}"/>
                    </a:ext>
                  </a:extLst>
                </p14:cNvPr>
                <p14:cNvContentPartPr/>
                <p14:nvPr/>
              </p14:nvContentPartPr>
              <p14:xfrm>
                <a:off x="7286596" y="1965142"/>
                <a:ext cx="190800" cy="2804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8EC6B92-EFA9-47C2-803D-F8AE323C808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277956" y="1956142"/>
                  <a:ext cx="2084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C87D33D-F2DE-4A8B-B38E-CE862A454E02}"/>
                    </a:ext>
                  </a:extLst>
                </p14:cNvPr>
                <p14:cNvContentPartPr/>
                <p14:nvPr/>
              </p14:nvContentPartPr>
              <p14:xfrm>
                <a:off x="7691596" y="2244142"/>
                <a:ext cx="15840" cy="111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C87D33D-F2DE-4A8B-B38E-CE862A454E0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682956" y="2235502"/>
                  <a:ext cx="3348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A3F4E96-C6F0-4737-A784-3DD4FBD01BFB}"/>
              </a:ext>
            </a:extLst>
          </p:cNvPr>
          <p:cNvGrpSpPr/>
          <p:nvPr/>
        </p:nvGrpSpPr>
        <p:grpSpPr>
          <a:xfrm>
            <a:off x="2197276" y="2658142"/>
            <a:ext cx="2816640" cy="631080"/>
            <a:chOff x="2197276" y="2658142"/>
            <a:chExt cx="2816640" cy="63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2E987D0-9059-42C9-AD2C-17368298A562}"/>
                    </a:ext>
                  </a:extLst>
                </p14:cNvPr>
                <p14:cNvContentPartPr/>
                <p14:nvPr/>
              </p14:nvContentPartPr>
              <p14:xfrm>
                <a:off x="2259196" y="2871622"/>
                <a:ext cx="306000" cy="4176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2E987D0-9059-42C9-AD2C-17368298A56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250556" y="2862622"/>
                  <a:ext cx="32364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0E5722B-01B8-4E8A-8972-9F47B75612AF}"/>
                    </a:ext>
                  </a:extLst>
                </p14:cNvPr>
                <p14:cNvContentPartPr/>
                <p14:nvPr/>
              </p14:nvContentPartPr>
              <p14:xfrm>
                <a:off x="2197276" y="2838142"/>
                <a:ext cx="393480" cy="4280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0E5722B-01B8-4E8A-8972-9F47B75612A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188276" y="2829142"/>
                  <a:ext cx="41112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FDF2066-98E8-46D1-98E7-8684143E3A56}"/>
                    </a:ext>
                  </a:extLst>
                </p14:cNvPr>
                <p14:cNvContentPartPr/>
                <p14:nvPr/>
              </p14:nvContentPartPr>
              <p14:xfrm>
                <a:off x="2699116" y="2922742"/>
                <a:ext cx="452880" cy="2095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FDF2066-98E8-46D1-98E7-8684143E3A5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690116" y="2913742"/>
                  <a:ext cx="4705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D5D5B55-7E76-4827-B521-B3ABC980EFF6}"/>
                    </a:ext>
                  </a:extLst>
                </p14:cNvPr>
                <p14:cNvContentPartPr/>
                <p14:nvPr/>
              </p14:nvContentPartPr>
              <p14:xfrm>
                <a:off x="3362236" y="2878102"/>
                <a:ext cx="247680" cy="3373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D5D5B55-7E76-4827-B521-B3ABC980EFF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353596" y="2869462"/>
                  <a:ext cx="2653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494561D-BC1C-437E-9350-4EAC4B17CAA0}"/>
                    </a:ext>
                  </a:extLst>
                </p14:cNvPr>
                <p14:cNvContentPartPr/>
                <p14:nvPr/>
              </p14:nvContentPartPr>
              <p14:xfrm>
                <a:off x="3531796" y="2658142"/>
                <a:ext cx="331920" cy="3679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494561D-BC1C-437E-9350-4EAC4B17CAA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522796" y="2649142"/>
                  <a:ext cx="34956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766BA88-7EE2-4001-A3CD-2B1712A5A82D}"/>
                    </a:ext>
                  </a:extLst>
                </p14:cNvPr>
                <p14:cNvContentPartPr/>
                <p14:nvPr/>
              </p14:nvContentPartPr>
              <p14:xfrm>
                <a:off x="3737356" y="3028942"/>
                <a:ext cx="132840" cy="1666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766BA88-7EE2-4001-A3CD-2B1712A5A82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728716" y="3019942"/>
                  <a:ext cx="1504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81E21A0-65DF-47AD-B193-BDB8A9FA5463}"/>
                    </a:ext>
                  </a:extLst>
                </p14:cNvPr>
                <p14:cNvContentPartPr/>
                <p14:nvPr/>
              </p14:nvContentPartPr>
              <p14:xfrm>
                <a:off x="3950476" y="3030022"/>
                <a:ext cx="110520" cy="1666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81E21A0-65DF-47AD-B193-BDB8A9FA546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941476" y="3021022"/>
                  <a:ext cx="1281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81BB68E-2EB4-43FB-BAB3-CAE37A4B9E5B}"/>
                    </a:ext>
                  </a:extLst>
                </p14:cNvPr>
                <p14:cNvContentPartPr/>
                <p14:nvPr/>
              </p14:nvContentPartPr>
              <p14:xfrm>
                <a:off x="4089796" y="2987542"/>
                <a:ext cx="208440" cy="2091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81BB68E-2EB4-43FB-BAB3-CAE37A4B9E5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080796" y="2978902"/>
                  <a:ext cx="2260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F247F98-60AF-4032-9AE6-E6452E115B47}"/>
                    </a:ext>
                  </a:extLst>
                </p14:cNvPr>
                <p14:cNvContentPartPr/>
                <p14:nvPr/>
              </p14:nvContentPartPr>
              <p14:xfrm>
                <a:off x="4334236" y="2941102"/>
                <a:ext cx="195840" cy="2444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F247F98-60AF-4032-9AE6-E6452E115B4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325236" y="2932462"/>
                  <a:ext cx="2134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9ECA73E-C093-4EFC-8088-C9FECDB617E6}"/>
                    </a:ext>
                  </a:extLst>
                </p14:cNvPr>
                <p14:cNvContentPartPr/>
                <p14:nvPr/>
              </p14:nvContentPartPr>
              <p14:xfrm>
                <a:off x="4570396" y="3014542"/>
                <a:ext cx="172800" cy="1854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9ECA73E-C093-4EFC-8088-C9FECDB617E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561396" y="3005902"/>
                  <a:ext cx="1904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C9AB3AD-991F-43C8-AF4E-93811E05C77C}"/>
                    </a:ext>
                  </a:extLst>
                </p14:cNvPr>
                <p14:cNvContentPartPr/>
                <p14:nvPr/>
              </p14:nvContentPartPr>
              <p14:xfrm>
                <a:off x="4794316" y="3022822"/>
                <a:ext cx="219600" cy="1926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C9AB3AD-991F-43C8-AF4E-93811E05C77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785316" y="3014182"/>
                  <a:ext cx="237240" cy="21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E96D6ABB-5663-414B-9F68-DB37D308349C}"/>
              </a:ext>
            </a:extLst>
          </p:cNvPr>
          <p:cNvGrpSpPr/>
          <p:nvPr/>
        </p:nvGrpSpPr>
        <p:grpSpPr>
          <a:xfrm>
            <a:off x="5356636" y="2758222"/>
            <a:ext cx="1063080" cy="505080"/>
            <a:chOff x="5356636" y="2758222"/>
            <a:chExt cx="1063080" cy="50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39EB210-D4D6-4B77-8DFD-75A6FA98CC07}"/>
                    </a:ext>
                  </a:extLst>
                </p14:cNvPr>
                <p14:cNvContentPartPr/>
                <p14:nvPr/>
              </p14:nvContentPartPr>
              <p14:xfrm>
                <a:off x="5356636" y="2829862"/>
                <a:ext cx="239400" cy="4269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39EB210-D4D6-4B77-8DFD-75A6FA98CC0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347636" y="2821222"/>
                  <a:ext cx="25704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0A93320-05EC-4986-85DF-9397EEC7977E}"/>
                    </a:ext>
                  </a:extLst>
                </p14:cNvPr>
                <p14:cNvContentPartPr/>
                <p14:nvPr/>
              </p14:nvContentPartPr>
              <p14:xfrm>
                <a:off x="5688916" y="2947582"/>
                <a:ext cx="135360" cy="2250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0A93320-05EC-4986-85DF-9397EEC797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680276" y="2938582"/>
                  <a:ext cx="1530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812BE38-A779-4D93-B306-30935266F585}"/>
                    </a:ext>
                  </a:extLst>
                </p14:cNvPr>
                <p14:cNvContentPartPr/>
                <p14:nvPr/>
              </p14:nvContentPartPr>
              <p14:xfrm>
                <a:off x="5813116" y="2916262"/>
                <a:ext cx="279000" cy="2563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812BE38-A779-4D93-B306-30935266F58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804116" y="2907262"/>
                  <a:ext cx="2966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3D9C58A-43A0-48D1-9F36-3A6F1309AED0}"/>
                    </a:ext>
                  </a:extLst>
                </p14:cNvPr>
                <p14:cNvContentPartPr/>
                <p14:nvPr/>
              </p14:nvContentPartPr>
              <p14:xfrm>
                <a:off x="6203356" y="2758222"/>
                <a:ext cx="216360" cy="5050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3D9C58A-43A0-48D1-9F36-3A6F1309AED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194716" y="2749222"/>
                  <a:ext cx="234000" cy="52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B0A96553-0E5D-4EFC-BC13-7C2461196544}"/>
              </a:ext>
            </a:extLst>
          </p:cNvPr>
          <p:cNvGrpSpPr/>
          <p:nvPr/>
        </p:nvGrpSpPr>
        <p:grpSpPr>
          <a:xfrm>
            <a:off x="1913956" y="3557422"/>
            <a:ext cx="2406960" cy="638280"/>
            <a:chOff x="1913956" y="3557422"/>
            <a:chExt cx="2406960" cy="63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4B1024F-8924-45D7-B56D-DA1A4FDFF962}"/>
                    </a:ext>
                  </a:extLst>
                </p14:cNvPr>
                <p14:cNvContentPartPr/>
                <p14:nvPr/>
              </p14:nvContentPartPr>
              <p14:xfrm>
                <a:off x="1913956" y="3793582"/>
                <a:ext cx="212040" cy="4021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4B1024F-8924-45D7-B56D-DA1A4FDFF96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904956" y="3784582"/>
                  <a:ext cx="22968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E4616B2-8600-45BB-9214-96DE8E2080CE}"/>
                    </a:ext>
                  </a:extLst>
                </p14:cNvPr>
                <p14:cNvContentPartPr/>
                <p14:nvPr/>
              </p14:nvContentPartPr>
              <p14:xfrm>
                <a:off x="2109076" y="3606742"/>
                <a:ext cx="368640" cy="3391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E4616B2-8600-45BB-9214-96DE8E2080C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100076" y="3598102"/>
                  <a:ext cx="38628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96D662E-B8C2-4218-B8CF-39BC7F5F42C2}"/>
                    </a:ext>
                  </a:extLst>
                </p14:cNvPr>
                <p14:cNvContentPartPr/>
                <p14:nvPr/>
              </p14:nvContentPartPr>
              <p14:xfrm>
                <a:off x="2475556" y="3711502"/>
                <a:ext cx="248040" cy="3762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96D662E-B8C2-4218-B8CF-39BC7F5F42C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466916" y="3702502"/>
                  <a:ext cx="265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2CA8436-9963-4F86-B9DD-8110A5BA06B2}"/>
                    </a:ext>
                  </a:extLst>
                </p14:cNvPr>
                <p14:cNvContentPartPr/>
                <p14:nvPr/>
              </p14:nvContentPartPr>
              <p14:xfrm>
                <a:off x="2809996" y="3747862"/>
                <a:ext cx="226800" cy="3333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2CA8436-9963-4F86-B9DD-8110A5BA06B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801356" y="3738862"/>
                  <a:ext cx="24444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CDC2C70-D547-44DE-B062-044CA9249B12}"/>
                    </a:ext>
                  </a:extLst>
                </p14:cNvPr>
                <p14:cNvContentPartPr/>
                <p14:nvPr/>
              </p14:nvContentPartPr>
              <p14:xfrm>
                <a:off x="2726116" y="3719422"/>
                <a:ext cx="338760" cy="3614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CDC2C70-D547-44DE-B062-044CA9249B1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717476" y="3710422"/>
                  <a:ext cx="35640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964E50F-A960-4B90-986B-0EAD063CEE33}"/>
                    </a:ext>
                  </a:extLst>
                </p14:cNvPr>
                <p14:cNvContentPartPr/>
                <p14:nvPr/>
              </p14:nvContentPartPr>
              <p14:xfrm>
                <a:off x="3181156" y="3767662"/>
                <a:ext cx="265680" cy="2246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964E50F-A960-4B90-986B-0EAD063CEE3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172156" y="3758662"/>
                  <a:ext cx="2833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0A83C8C-FA5D-4D18-9D07-5A677A0C8193}"/>
                    </a:ext>
                  </a:extLst>
                </p14:cNvPr>
                <p14:cNvContentPartPr/>
                <p14:nvPr/>
              </p14:nvContentPartPr>
              <p14:xfrm>
                <a:off x="3647356" y="3648142"/>
                <a:ext cx="320400" cy="4399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0A83C8C-FA5D-4D18-9D07-5A677A0C819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638356" y="3639502"/>
                  <a:ext cx="33804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B40AC82-62D8-415F-AF1D-AF604BF30778}"/>
                    </a:ext>
                  </a:extLst>
                </p14:cNvPr>
                <p14:cNvContentPartPr/>
                <p14:nvPr/>
              </p14:nvContentPartPr>
              <p14:xfrm>
                <a:off x="4091596" y="3557422"/>
                <a:ext cx="229320" cy="6087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B40AC82-62D8-415F-AF1D-AF604BF3077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082596" y="3548422"/>
                  <a:ext cx="246960" cy="62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3CE1AB7-9628-4888-96F2-E699F94BE35E}"/>
              </a:ext>
            </a:extLst>
          </p:cNvPr>
          <p:cNvGrpSpPr/>
          <p:nvPr/>
        </p:nvGrpSpPr>
        <p:grpSpPr>
          <a:xfrm>
            <a:off x="4612156" y="3789982"/>
            <a:ext cx="212400" cy="171360"/>
            <a:chOff x="4612156" y="3789982"/>
            <a:chExt cx="212400" cy="17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B9D5D6F-972A-4800-824B-A6A1426642BB}"/>
                    </a:ext>
                  </a:extLst>
                </p14:cNvPr>
                <p14:cNvContentPartPr/>
                <p14:nvPr/>
              </p14:nvContentPartPr>
              <p14:xfrm>
                <a:off x="4612156" y="3789982"/>
                <a:ext cx="190080" cy="500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B9D5D6F-972A-4800-824B-A6A1426642B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603156" y="3781342"/>
                  <a:ext cx="2077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CC53142-BC36-4979-9176-1C7BD54FBDC0}"/>
                    </a:ext>
                  </a:extLst>
                </p14:cNvPr>
                <p14:cNvContentPartPr/>
                <p14:nvPr/>
              </p14:nvContentPartPr>
              <p14:xfrm>
                <a:off x="4619356" y="3941542"/>
                <a:ext cx="205200" cy="198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CC53142-BC36-4979-9176-1C7BD54FBDC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610716" y="3932542"/>
                  <a:ext cx="22284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5C9B4332-A0AD-469C-AE58-AB2D6B6D92E8}"/>
              </a:ext>
            </a:extLst>
          </p:cNvPr>
          <p:cNvGrpSpPr/>
          <p:nvPr/>
        </p:nvGrpSpPr>
        <p:grpSpPr>
          <a:xfrm>
            <a:off x="5234236" y="3423142"/>
            <a:ext cx="2444040" cy="1352160"/>
            <a:chOff x="5234236" y="3423142"/>
            <a:chExt cx="2444040" cy="135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9594A64-7A24-4665-A0C3-CFFE771066B6}"/>
                    </a:ext>
                  </a:extLst>
                </p14:cNvPr>
                <p14:cNvContentPartPr/>
                <p14:nvPr/>
              </p14:nvContentPartPr>
              <p14:xfrm>
                <a:off x="5234236" y="3748942"/>
                <a:ext cx="392400" cy="3394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9594A64-7A24-4665-A0C3-CFFE771066B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225596" y="3739942"/>
                  <a:ext cx="41004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34DEA4C-9D87-493C-B8EE-D3B8AE2F7C04}"/>
                    </a:ext>
                  </a:extLst>
                </p14:cNvPr>
                <p14:cNvContentPartPr/>
                <p14:nvPr/>
              </p14:nvContentPartPr>
              <p14:xfrm>
                <a:off x="5748316" y="3643462"/>
                <a:ext cx="111960" cy="223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34DEA4C-9D87-493C-B8EE-D3B8AE2F7C0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739316" y="3634822"/>
                  <a:ext cx="1296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7EB53B3-6CA3-4D0B-8D85-D6A5CB771E78}"/>
                    </a:ext>
                  </a:extLst>
                </p14:cNvPr>
                <p14:cNvContentPartPr/>
                <p14:nvPr/>
              </p14:nvContentPartPr>
              <p14:xfrm>
                <a:off x="6052156" y="3548062"/>
                <a:ext cx="63720" cy="1602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7EB53B3-6CA3-4D0B-8D85-D6A5CB771E7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043516" y="3539062"/>
                  <a:ext cx="813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46638AC-797C-4D51-B1F7-20BC4CC9369E}"/>
                    </a:ext>
                  </a:extLst>
                </p14:cNvPr>
                <p14:cNvContentPartPr/>
                <p14:nvPr/>
              </p14:nvContentPartPr>
              <p14:xfrm>
                <a:off x="6263116" y="3453022"/>
                <a:ext cx="181800" cy="2347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46638AC-797C-4D51-B1F7-20BC4CC9369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254476" y="3444382"/>
                  <a:ext cx="1994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7F9F462-AC89-4BFD-B359-4412351B7062}"/>
                    </a:ext>
                  </a:extLst>
                </p14:cNvPr>
                <p14:cNvContentPartPr/>
                <p14:nvPr/>
              </p14:nvContentPartPr>
              <p14:xfrm>
                <a:off x="6475876" y="3920662"/>
                <a:ext cx="18720" cy="435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7F9F462-AC89-4BFD-B359-4412351B706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466876" y="3912022"/>
                  <a:ext cx="363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4A1B293-34D3-4AFD-826B-45F00D6B27FD}"/>
                    </a:ext>
                  </a:extLst>
                </p14:cNvPr>
                <p14:cNvContentPartPr/>
                <p14:nvPr/>
              </p14:nvContentPartPr>
              <p14:xfrm>
                <a:off x="6744796" y="3811942"/>
                <a:ext cx="183600" cy="2599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4A1B293-34D3-4AFD-826B-45F00D6B27F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735796" y="3803302"/>
                  <a:ext cx="2012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7E0446D-A751-46DF-96E7-7B98ED815D57}"/>
                    </a:ext>
                  </a:extLst>
                </p14:cNvPr>
                <p14:cNvContentPartPr/>
                <p14:nvPr/>
              </p14:nvContentPartPr>
              <p14:xfrm>
                <a:off x="6936676" y="3787462"/>
                <a:ext cx="316800" cy="2808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7E0446D-A751-46DF-96E7-7B98ED815D5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928036" y="3778462"/>
                  <a:ext cx="3344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6C327AE-6806-47F4-ABAE-551B2A61F0BB}"/>
                    </a:ext>
                  </a:extLst>
                </p14:cNvPr>
                <p14:cNvContentPartPr/>
                <p14:nvPr/>
              </p14:nvContentPartPr>
              <p14:xfrm>
                <a:off x="7375876" y="3423142"/>
                <a:ext cx="302400" cy="3157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6C327AE-6806-47F4-ABAE-551B2A61F0B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366876" y="3414502"/>
                  <a:ext cx="3200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518B223-77BF-4206-BD34-C691532F23D0}"/>
                    </a:ext>
                  </a:extLst>
                </p14:cNvPr>
                <p14:cNvContentPartPr/>
                <p14:nvPr/>
              </p14:nvContentPartPr>
              <p14:xfrm>
                <a:off x="6653356" y="4206862"/>
                <a:ext cx="755280" cy="896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518B223-77BF-4206-BD34-C691532F23D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644716" y="4197862"/>
                  <a:ext cx="7729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850A512-269F-4D25-867E-63CF03D9D4A4}"/>
                    </a:ext>
                  </a:extLst>
                </p14:cNvPr>
                <p14:cNvContentPartPr/>
                <p14:nvPr/>
              </p14:nvContentPartPr>
              <p14:xfrm>
                <a:off x="6798076" y="4429342"/>
                <a:ext cx="264960" cy="3459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850A512-269F-4D25-867E-63CF03D9D4A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789436" y="4420702"/>
                  <a:ext cx="2826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8747C94-0285-4456-B928-E77F5FE725D7}"/>
                    </a:ext>
                  </a:extLst>
                </p14:cNvPr>
                <p14:cNvContentPartPr/>
                <p14:nvPr/>
              </p14:nvContentPartPr>
              <p14:xfrm>
                <a:off x="7221076" y="4367062"/>
                <a:ext cx="113400" cy="3186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8747C94-0285-4456-B928-E77F5FE725D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212436" y="4358422"/>
                  <a:ext cx="131040" cy="33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7DF448F0-239F-48EE-8F3A-DAAFCAE84C7E}"/>
                  </a:ext>
                </a:extLst>
              </p14:cNvPr>
              <p14:cNvContentPartPr/>
              <p14:nvPr/>
            </p14:nvContentPartPr>
            <p14:xfrm>
              <a:off x="7183276" y="4903102"/>
              <a:ext cx="18360" cy="1944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7DF448F0-239F-48EE-8F3A-DAAFCAE84C7E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7174276" y="4894462"/>
                <a:ext cx="36000" cy="3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D2EE9467-07E6-4F08-8B87-9EF53840278F}"/>
              </a:ext>
            </a:extLst>
          </p:cNvPr>
          <p:cNvGrpSpPr/>
          <p:nvPr/>
        </p:nvGrpSpPr>
        <p:grpSpPr>
          <a:xfrm>
            <a:off x="7880596" y="3876022"/>
            <a:ext cx="267480" cy="158040"/>
            <a:chOff x="7880596" y="3876022"/>
            <a:chExt cx="267480" cy="15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F671A9B-2C93-4FAA-BAA0-EA7A6FDD2DD5}"/>
                    </a:ext>
                  </a:extLst>
                </p14:cNvPr>
                <p14:cNvContentPartPr/>
                <p14:nvPr/>
              </p14:nvContentPartPr>
              <p14:xfrm>
                <a:off x="7931716" y="3876022"/>
                <a:ext cx="216360" cy="392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F671A9B-2C93-4FAA-BAA0-EA7A6FDD2DD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923076" y="3867022"/>
                  <a:ext cx="2340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2C90C25-0803-4583-98CC-E869DA96A7F7}"/>
                    </a:ext>
                  </a:extLst>
                </p14:cNvPr>
                <p14:cNvContentPartPr/>
                <p14:nvPr/>
              </p14:nvContentPartPr>
              <p14:xfrm>
                <a:off x="7880596" y="4000942"/>
                <a:ext cx="230040" cy="331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2C90C25-0803-4583-98CC-E869DA96A7F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871956" y="3992302"/>
                  <a:ext cx="24768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684E678D-65F8-46ED-ABD2-464E7141D4B1}"/>
              </a:ext>
            </a:extLst>
          </p:cNvPr>
          <p:cNvGrpSpPr/>
          <p:nvPr/>
        </p:nvGrpSpPr>
        <p:grpSpPr>
          <a:xfrm>
            <a:off x="8415196" y="3642022"/>
            <a:ext cx="1856520" cy="423720"/>
            <a:chOff x="8415196" y="3642022"/>
            <a:chExt cx="1856520" cy="4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0222CB3-DD39-4068-B23D-14C86A5E054A}"/>
                    </a:ext>
                  </a:extLst>
                </p14:cNvPr>
                <p14:cNvContentPartPr/>
                <p14:nvPr/>
              </p14:nvContentPartPr>
              <p14:xfrm>
                <a:off x="8415196" y="4053502"/>
                <a:ext cx="18000" cy="122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0222CB3-DD39-4068-B23D-14C86A5E054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406556" y="4044862"/>
                  <a:ext cx="356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0B83903-570A-41F0-A97C-42D9854DA83D}"/>
                    </a:ext>
                  </a:extLst>
                </p14:cNvPr>
                <p14:cNvContentPartPr/>
                <p14:nvPr/>
              </p14:nvContentPartPr>
              <p14:xfrm>
                <a:off x="8647036" y="3791422"/>
                <a:ext cx="226440" cy="2390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0B83903-570A-41F0-A97C-42D9854DA83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638036" y="3782782"/>
                  <a:ext cx="2440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BBE50A4-64ED-4840-B411-C7D6DF33F7E3}"/>
                    </a:ext>
                  </a:extLst>
                </p14:cNvPr>
                <p14:cNvContentPartPr/>
                <p14:nvPr/>
              </p14:nvContentPartPr>
              <p14:xfrm>
                <a:off x="8997316" y="3753622"/>
                <a:ext cx="371160" cy="2847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BBE50A4-64ED-4840-B411-C7D6DF33F7E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988676" y="3744982"/>
                  <a:ext cx="3888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84AA14E-F66C-47D4-8FCB-20B744189ECA}"/>
                    </a:ext>
                  </a:extLst>
                </p14:cNvPr>
                <p14:cNvContentPartPr/>
                <p14:nvPr/>
              </p14:nvContentPartPr>
              <p14:xfrm>
                <a:off x="9627316" y="3682342"/>
                <a:ext cx="285120" cy="720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84AA14E-F66C-47D4-8FCB-20B744189EC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618316" y="3673342"/>
                  <a:ext cx="3027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C9868D9-DEC6-420B-8718-E2D0B7286CF0}"/>
                    </a:ext>
                  </a:extLst>
                </p14:cNvPr>
                <p14:cNvContentPartPr/>
                <p14:nvPr/>
              </p14:nvContentPartPr>
              <p14:xfrm>
                <a:off x="9487636" y="3698902"/>
                <a:ext cx="284760" cy="3013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C9868D9-DEC6-420B-8718-E2D0B7286CF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478636" y="3690262"/>
                  <a:ext cx="3024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0D47677-4363-4DB6-94FF-2A5B3B48C5C4}"/>
                    </a:ext>
                  </a:extLst>
                </p14:cNvPr>
                <p14:cNvContentPartPr/>
                <p14:nvPr/>
              </p14:nvContentPartPr>
              <p14:xfrm>
                <a:off x="9910276" y="3642022"/>
                <a:ext cx="361440" cy="3733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0D47677-4363-4DB6-94FF-2A5B3B48C5C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901636" y="3633382"/>
                  <a:ext cx="379080" cy="390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23782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0DD85B8-ABA4-4A0A-90EA-1A4E38FAD530}"/>
              </a:ext>
            </a:extLst>
          </p:cNvPr>
          <p:cNvGrpSpPr/>
          <p:nvPr/>
        </p:nvGrpSpPr>
        <p:grpSpPr>
          <a:xfrm>
            <a:off x="624076" y="258382"/>
            <a:ext cx="557280" cy="586800"/>
            <a:chOff x="624076" y="258382"/>
            <a:chExt cx="557280" cy="58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295107A-326D-44DB-B91E-B7EB957B9F34}"/>
                    </a:ext>
                  </a:extLst>
                </p14:cNvPr>
                <p14:cNvContentPartPr/>
                <p14:nvPr/>
              </p14:nvContentPartPr>
              <p14:xfrm>
                <a:off x="624076" y="397702"/>
                <a:ext cx="178920" cy="2325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295107A-326D-44DB-B91E-B7EB957B9F3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5076" y="388702"/>
                  <a:ext cx="1965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B7FE38B-62E0-4826-B555-F102E0BA56EC}"/>
                    </a:ext>
                  </a:extLst>
                </p14:cNvPr>
                <p14:cNvContentPartPr/>
                <p14:nvPr/>
              </p14:nvContentPartPr>
              <p14:xfrm>
                <a:off x="960676" y="258382"/>
                <a:ext cx="220680" cy="5868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B7FE38B-62E0-4826-B555-F102E0BA56E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51676" y="249382"/>
                  <a:ext cx="238320" cy="60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71B98F7-D1BA-4B10-996A-C59284B49C49}"/>
              </a:ext>
            </a:extLst>
          </p:cNvPr>
          <p:cNvGrpSpPr/>
          <p:nvPr/>
        </p:nvGrpSpPr>
        <p:grpSpPr>
          <a:xfrm>
            <a:off x="1539556" y="45262"/>
            <a:ext cx="9378720" cy="1575000"/>
            <a:chOff x="1539556" y="45262"/>
            <a:chExt cx="9378720" cy="157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FFC8714-B97E-4233-A0C7-3EADC8CD3607}"/>
                    </a:ext>
                  </a:extLst>
                </p14:cNvPr>
                <p14:cNvContentPartPr/>
                <p14:nvPr/>
              </p14:nvContentPartPr>
              <p14:xfrm>
                <a:off x="1641796" y="321742"/>
                <a:ext cx="371880" cy="5439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FFC8714-B97E-4233-A0C7-3EADC8CD360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32796" y="313102"/>
                  <a:ext cx="38952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E4DF07F-2C3E-4DBA-8CA4-86507BE26A73}"/>
                    </a:ext>
                  </a:extLst>
                </p14:cNvPr>
                <p14:cNvContentPartPr/>
                <p14:nvPr/>
              </p14:nvContentPartPr>
              <p14:xfrm>
                <a:off x="2124916" y="505342"/>
                <a:ext cx="258120" cy="2516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E4DF07F-2C3E-4DBA-8CA4-86507BE26A7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15916" y="496702"/>
                  <a:ext cx="2757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18823F2-1D6D-4850-B1AC-090194ADE4FA}"/>
                    </a:ext>
                  </a:extLst>
                </p14:cNvPr>
                <p14:cNvContentPartPr/>
                <p14:nvPr/>
              </p14:nvContentPartPr>
              <p14:xfrm>
                <a:off x="2551156" y="203662"/>
                <a:ext cx="365040" cy="649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18823F2-1D6D-4850-B1AC-090194ADE4F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42156" y="195022"/>
                  <a:ext cx="382680" cy="66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DAB6B39-3306-4F2A-A154-6DA061AA336C}"/>
                    </a:ext>
                  </a:extLst>
                </p14:cNvPr>
                <p14:cNvContentPartPr/>
                <p14:nvPr/>
              </p14:nvContentPartPr>
              <p14:xfrm>
                <a:off x="2562676" y="528382"/>
                <a:ext cx="402480" cy="529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DAB6B39-3306-4F2A-A154-6DA061AA336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54036" y="519382"/>
                  <a:ext cx="4201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70F348B-9B0C-4294-A9FF-01D80A4AB0F8}"/>
                    </a:ext>
                  </a:extLst>
                </p14:cNvPr>
                <p14:cNvContentPartPr/>
                <p14:nvPr/>
              </p14:nvContentPartPr>
              <p14:xfrm>
                <a:off x="3391036" y="485182"/>
                <a:ext cx="298800" cy="2941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70F348B-9B0C-4294-A9FF-01D80A4AB0F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382036" y="476542"/>
                  <a:ext cx="31644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359C5D8-3C0E-41CB-B77D-D1C9FFD88F4B}"/>
                    </a:ext>
                  </a:extLst>
                </p14:cNvPr>
                <p14:cNvContentPartPr/>
                <p14:nvPr/>
              </p14:nvContentPartPr>
              <p14:xfrm>
                <a:off x="3248476" y="393022"/>
                <a:ext cx="485280" cy="3974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359C5D8-3C0E-41CB-B77D-D1C9FFD88F4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39836" y="384382"/>
                  <a:ext cx="50292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85E4C98-0B8C-4110-A82F-AD1C3805DE1F}"/>
                    </a:ext>
                  </a:extLst>
                </p14:cNvPr>
                <p14:cNvContentPartPr/>
                <p14:nvPr/>
              </p14:nvContentPartPr>
              <p14:xfrm>
                <a:off x="4192036" y="272062"/>
                <a:ext cx="271800" cy="5126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85E4C98-0B8C-4110-A82F-AD1C3805DE1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83036" y="263422"/>
                  <a:ext cx="28944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A9CC70C-A58E-4CC9-B6AC-BD396CA95F2E}"/>
                    </a:ext>
                  </a:extLst>
                </p14:cNvPr>
                <p14:cNvContentPartPr/>
                <p14:nvPr/>
              </p14:nvContentPartPr>
              <p14:xfrm>
                <a:off x="4507036" y="521182"/>
                <a:ext cx="250560" cy="2008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A9CC70C-A58E-4CC9-B6AC-BD396CA95F2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98036" y="512542"/>
                  <a:ext cx="2682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1D043B4-394E-4AC1-84EE-487CB18665F7}"/>
                    </a:ext>
                  </a:extLst>
                </p14:cNvPr>
                <p14:cNvContentPartPr/>
                <p14:nvPr/>
              </p14:nvContentPartPr>
              <p14:xfrm>
                <a:off x="5212636" y="234982"/>
                <a:ext cx="368640" cy="5950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1D043B4-394E-4AC1-84EE-487CB18665F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203636" y="225982"/>
                  <a:ext cx="386280" cy="61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84A681D-E947-4C49-B91C-CF21A94FA936}"/>
                    </a:ext>
                  </a:extLst>
                </p14:cNvPr>
                <p14:cNvContentPartPr/>
                <p14:nvPr/>
              </p14:nvContentPartPr>
              <p14:xfrm>
                <a:off x="5154316" y="489502"/>
                <a:ext cx="472320" cy="1033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84A681D-E947-4C49-B91C-CF21A94FA93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145316" y="480862"/>
                  <a:ext cx="4899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BF5C39F-79C5-456B-9B11-C4835194F35C}"/>
                    </a:ext>
                  </a:extLst>
                </p14:cNvPr>
                <p14:cNvContentPartPr/>
                <p14:nvPr/>
              </p14:nvContentPartPr>
              <p14:xfrm>
                <a:off x="5571196" y="218782"/>
                <a:ext cx="326520" cy="5526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BF5C39F-79C5-456B-9B11-C4835194F35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562556" y="210142"/>
                  <a:ext cx="344160" cy="57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A622DB0-1BE7-4C0D-93CA-3613D4118FD9}"/>
                    </a:ext>
                  </a:extLst>
                </p14:cNvPr>
                <p14:cNvContentPartPr/>
                <p14:nvPr/>
              </p14:nvContentPartPr>
              <p14:xfrm>
                <a:off x="5855956" y="541342"/>
                <a:ext cx="234360" cy="1879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A622DB0-1BE7-4C0D-93CA-3613D4118FD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847316" y="532702"/>
                  <a:ext cx="2520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DC5CC03-33DC-4F39-9FAF-D45ED3E4AB83}"/>
                    </a:ext>
                  </a:extLst>
                </p14:cNvPr>
                <p14:cNvContentPartPr/>
                <p14:nvPr/>
              </p14:nvContentPartPr>
              <p14:xfrm>
                <a:off x="6465436" y="532702"/>
                <a:ext cx="262080" cy="179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DC5CC03-33DC-4F39-9FAF-D45ED3E4AB8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456436" y="524062"/>
                  <a:ext cx="2797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4D6F853-FBC7-4E53-BE15-8DF793D22E15}"/>
                    </a:ext>
                  </a:extLst>
                </p14:cNvPr>
                <p14:cNvContentPartPr/>
                <p14:nvPr/>
              </p14:nvContentPartPr>
              <p14:xfrm>
                <a:off x="6807436" y="527662"/>
                <a:ext cx="273240" cy="1652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4D6F853-FBC7-4E53-BE15-8DF793D22E1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798436" y="518662"/>
                  <a:ext cx="2908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A81855F-C3E9-4303-B463-C514F33232D5}"/>
                    </a:ext>
                  </a:extLst>
                </p14:cNvPr>
                <p14:cNvContentPartPr/>
                <p14:nvPr/>
              </p14:nvContentPartPr>
              <p14:xfrm>
                <a:off x="7108036" y="535942"/>
                <a:ext cx="328680" cy="1386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A81855F-C3E9-4303-B463-C514F33232D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099036" y="526942"/>
                  <a:ext cx="3463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83DB688-4C68-43E6-8CCE-5CCDBCEBE503}"/>
                    </a:ext>
                  </a:extLst>
                </p14:cNvPr>
                <p14:cNvContentPartPr/>
                <p14:nvPr/>
              </p14:nvContentPartPr>
              <p14:xfrm>
                <a:off x="7619596" y="165502"/>
                <a:ext cx="228600" cy="5461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83DB688-4C68-43E6-8CCE-5CCDBCEBE50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610596" y="156862"/>
                  <a:ext cx="246240" cy="5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3CA7ED3-A554-4D35-BD69-3D6B0AA92681}"/>
                    </a:ext>
                  </a:extLst>
                </p14:cNvPr>
                <p14:cNvContentPartPr/>
                <p14:nvPr/>
              </p14:nvContentPartPr>
              <p14:xfrm>
                <a:off x="7988596" y="483022"/>
                <a:ext cx="190440" cy="1404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3CA7ED3-A554-4D35-BD69-3D6B0AA9268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979956" y="474382"/>
                  <a:ext cx="2080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A24862C-53D9-4088-A163-68A1E143D16F}"/>
                    </a:ext>
                  </a:extLst>
                </p14:cNvPr>
                <p14:cNvContentPartPr/>
                <p14:nvPr/>
              </p14:nvContentPartPr>
              <p14:xfrm>
                <a:off x="8175436" y="483742"/>
                <a:ext cx="322200" cy="1936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A24862C-53D9-4088-A163-68A1E143D16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166436" y="475102"/>
                  <a:ext cx="3398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FBA4588-0780-407E-9A0A-1E125FB8AF33}"/>
                    </a:ext>
                  </a:extLst>
                </p14:cNvPr>
                <p14:cNvContentPartPr/>
                <p14:nvPr/>
              </p14:nvContentPartPr>
              <p14:xfrm>
                <a:off x="8847196" y="515062"/>
                <a:ext cx="215640" cy="1490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FBA4588-0780-407E-9A0A-1E125FB8AF3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838196" y="506422"/>
                  <a:ext cx="2332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0322878-5468-49A5-8D3C-04AA60C33FD1}"/>
                    </a:ext>
                  </a:extLst>
                </p14:cNvPr>
                <p14:cNvContentPartPr/>
                <p14:nvPr/>
              </p14:nvContentPartPr>
              <p14:xfrm>
                <a:off x="9163996" y="45262"/>
                <a:ext cx="477000" cy="6912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0322878-5468-49A5-8D3C-04AA60C33FD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154996" y="36262"/>
                  <a:ext cx="494640" cy="70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DEAD121-1489-4731-8086-87C009AB87C2}"/>
                    </a:ext>
                  </a:extLst>
                </p14:cNvPr>
                <p14:cNvContentPartPr/>
                <p14:nvPr/>
              </p14:nvContentPartPr>
              <p14:xfrm>
                <a:off x="9203956" y="467542"/>
                <a:ext cx="344160" cy="406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DEAD121-1489-4731-8086-87C009AB87C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195316" y="458902"/>
                  <a:ext cx="3618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46D24DF-A8CC-4E5D-8FDB-26DD086A2A00}"/>
                    </a:ext>
                  </a:extLst>
                </p14:cNvPr>
                <p14:cNvContentPartPr/>
                <p14:nvPr/>
              </p14:nvContentPartPr>
              <p14:xfrm>
                <a:off x="9799756" y="441262"/>
                <a:ext cx="296280" cy="2552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46D24DF-A8CC-4E5D-8FDB-26DD086A2A0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790756" y="432622"/>
                  <a:ext cx="3139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AEDB457-AEFC-40BC-8DE7-3C9168C0BD31}"/>
                    </a:ext>
                  </a:extLst>
                </p14:cNvPr>
                <p14:cNvContentPartPr/>
                <p14:nvPr/>
              </p14:nvContentPartPr>
              <p14:xfrm>
                <a:off x="10137076" y="519022"/>
                <a:ext cx="201240" cy="1634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AEDB457-AEFC-40BC-8DE7-3C9168C0BD3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128436" y="510022"/>
                  <a:ext cx="2188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834936F-7FC5-4420-8C0D-8BD8080CC035}"/>
                    </a:ext>
                  </a:extLst>
                </p14:cNvPr>
                <p14:cNvContentPartPr/>
                <p14:nvPr/>
              </p14:nvContentPartPr>
              <p14:xfrm>
                <a:off x="10446676" y="485902"/>
                <a:ext cx="287640" cy="2548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834936F-7FC5-4420-8C0D-8BD8080CC03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437676" y="477262"/>
                  <a:ext cx="3052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26CAA12-7FC2-4E66-BD0A-85E785E9C84E}"/>
                    </a:ext>
                  </a:extLst>
                </p14:cNvPr>
                <p14:cNvContentPartPr/>
                <p14:nvPr/>
              </p14:nvContentPartPr>
              <p14:xfrm>
                <a:off x="10760236" y="507502"/>
                <a:ext cx="158040" cy="2538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26CAA12-7FC2-4E66-BD0A-85E785E9C84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751596" y="498502"/>
                  <a:ext cx="17568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401DCED-6F87-4C6F-BD1B-EC3698DBB786}"/>
                    </a:ext>
                  </a:extLst>
                </p14:cNvPr>
                <p14:cNvContentPartPr/>
                <p14:nvPr/>
              </p14:nvContentPartPr>
              <p14:xfrm>
                <a:off x="1539556" y="1082782"/>
                <a:ext cx="309240" cy="5374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401DCED-6F87-4C6F-BD1B-EC3698DBB78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530916" y="1073782"/>
                  <a:ext cx="32688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B510842-4646-44E7-97B9-95FD6972E4DD}"/>
                    </a:ext>
                  </a:extLst>
                </p14:cNvPr>
                <p14:cNvContentPartPr/>
                <p14:nvPr/>
              </p14:nvContentPartPr>
              <p14:xfrm>
                <a:off x="1539916" y="1268902"/>
                <a:ext cx="358560" cy="975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B510842-4646-44E7-97B9-95FD6972E4D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530916" y="1259902"/>
                  <a:ext cx="3762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75A74E6-1939-4560-895B-5E87AB04F77D}"/>
                    </a:ext>
                  </a:extLst>
                </p14:cNvPr>
                <p14:cNvContentPartPr/>
                <p14:nvPr/>
              </p14:nvContentPartPr>
              <p14:xfrm>
                <a:off x="1897396" y="968302"/>
                <a:ext cx="339480" cy="5504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75A74E6-1939-4560-895B-5E87AB04F77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888756" y="959302"/>
                  <a:ext cx="357120" cy="56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A39F60B-E1F5-43CA-8B39-42DB2F953481}"/>
                    </a:ext>
                  </a:extLst>
                </p14:cNvPr>
                <p14:cNvContentPartPr/>
                <p14:nvPr/>
              </p14:nvContentPartPr>
              <p14:xfrm>
                <a:off x="2223556" y="1278262"/>
                <a:ext cx="222120" cy="2354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A39F60B-E1F5-43CA-8B39-42DB2F95348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214916" y="1269262"/>
                  <a:ext cx="2397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1816424-3DB1-43B2-9652-4E9B1B6AB544}"/>
                    </a:ext>
                  </a:extLst>
                </p14:cNvPr>
                <p14:cNvContentPartPr/>
                <p14:nvPr/>
              </p14:nvContentPartPr>
              <p14:xfrm>
                <a:off x="2681116" y="1011862"/>
                <a:ext cx="260640" cy="5446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1816424-3DB1-43B2-9652-4E9B1B6AB54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672116" y="1003222"/>
                  <a:ext cx="278280" cy="5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614EAA9-5A23-472B-8735-93822C3FA215}"/>
                    </a:ext>
                  </a:extLst>
                </p14:cNvPr>
                <p14:cNvContentPartPr/>
                <p14:nvPr/>
              </p14:nvContentPartPr>
              <p14:xfrm>
                <a:off x="2643676" y="1277542"/>
                <a:ext cx="393480" cy="968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614EAA9-5A23-472B-8735-93822C3FA21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635036" y="1268542"/>
                  <a:ext cx="4111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7D66C4A-699B-4515-A37D-C4486CC95DFD}"/>
                    </a:ext>
                  </a:extLst>
                </p14:cNvPr>
                <p14:cNvContentPartPr/>
                <p14:nvPr/>
              </p14:nvContentPartPr>
              <p14:xfrm>
                <a:off x="3386356" y="1242262"/>
                <a:ext cx="285480" cy="2329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7D66C4A-699B-4515-A37D-C4486CC95DF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377716" y="1233622"/>
                  <a:ext cx="3031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8C4131F-9CF3-4C4D-B43A-E2CA3D790CC2}"/>
                    </a:ext>
                  </a:extLst>
                </p14:cNvPr>
                <p14:cNvContentPartPr/>
                <p14:nvPr/>
              </p14:nvContentPartPr>
              <p14:xfrm>
                <a:off x="3740956" y="1252342"/>
                <a:ext cx="220680" cy="2296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8C4131F-9CF3-4C4D-B43A-E2CA3D790CC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32316" y="1243702"/>
                  <a:ext cx="2383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46C2155-33EC-4D31-81A6-0F69CFE56212}"/>
                    </a:ext>
                  </a:extLst>
                </p14:cNvPr>
                <p14:cNvContentPartPr/>
                <p14:nvPr/>
              </p14:nvContentPartPr>
              <p14:xfrm>
                <a:off x="3986836" y="1246942"/>
                <a:ext cx="268560" cy="2365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46C2155-33EC-4D31-81A6-0F69CFE5621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978196" y="1238302"/>
                  <a:ext cx="2862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B0153CF-A347-4678-8728-6472BAA16638}"/>
                    </a:ext>
                  </a:extLst>
                </p14:cNvPr>
                <p14:cNvContentPartPr/>
                <p14:nvPr/>
              </p14:nvContentPartPr>
              <p14:xfrm>
                <a:off x="4347916" y="1164502"/>
                <a:ext cx="204480" cy="2952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B0153CF-A347-4678-8728-6472BAA1663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339276" y="1155502"/>
                  <a:ext cx="2221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E5FCDD2-85EE-4F6C-9EE3-FAFCA4E2EFDC}"/>
                    </a:ext>
                  </a:extLst>
                </p14:cNvPr>
                <p14:cNvContentPartPr/>
                <p14:nvPr/>
              </p14:nvContentPartPr>
              <p14:xfrm>
                <a:off x="4624036" y="1264942"/>
                <a:ext cx="251280" cy="1951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E5FCDD2-85EE-4F6C-9EE3-FAFCA4E2EFD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615036" y="1256302"/>
                  <a:ext cx="2689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FB9821A-A26A-440A-A5AF-E61C24B4E92A}"/>
                    </a:ext>
                  </a:extLst>
                </p14:cNvPr>
                <p14:cNvContentPartPr/>
                <p14:nvPr/>
              </p14:nvContentPartPr>
              <p14:xfrm>
                <a:off x="4957756" y="1212022"/>
                <a:ext cx="221760" cy="2563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FB9821A-A26A-440A-A5AF-E61C24B4E92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949116" y="1203022"/>
                  <a:ext cx="2394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CE2C3D3-8508-4687-B13D-07C83611B758}"/>
                    </a:ext>
                  </a:extLst>
                </p14:cNvPr>
                <p14:cNvContentPartPr/>
                <p14:nvPr/>
              </p14:nvContentPartPr>
              <p14:xfrm>
                <a:off x="5737876" y="1337302"/>
                <a:ext cx="57240" cy="1105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CE2C3D3-8508-4687-B13D-07C83611B75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729236" y="1328662"/>
                  <a:ext cx="748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613C96E-F66C-48A1-BE2E-5CF3566F8F56}"/>
                    </a:ext>
                  </a:extLst>
                </p14:cNvPr>
                <p14:cNvContentPartPr/>
                <p14:nvPr/>
              </p14:nvContentPartPr>
              <p14:xfrm>
                <a:off x="5953156" y="1181782"/>
                <a:ext cx="360" cy="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613C96E-F66C-48A1-BE2E-5CF3566F8F5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944156" y="117314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3E5DA38-7D7E-4030-99B4-E086327AE1F6}"/>
                    </a:ext>
                  </a:extLst>
                </p14:cNvPr>
                <p14:cNvContentPartPr/>
                <p14:nvPr/>
              </p14:nvContentPartPr>
              <p14:xfrm>
                <a:off x="5990236" y="1283662"/>
                <a:ext cx="244800" cy="2124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3E5DA38-7D7E-4030-99B4-E086327AE1F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981596" y="1274662"/>
                  <a:ext cx="2624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6F83A34-E353-45B0-9317-673B4100D9F9}"/>
                    </a:ext>
                  </a:extLst>
                </p14:cNvPr>
                <p14:cNvContentPartPr/>
                <p14:nvPr/>
              </p14:nvContentPartPr>
              <p14:xfrm>
                <a:off x="7618156" y="1118782"/>
                <a:ext cx="335160" cy="2901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6F83A34-E353-45B0-9317-673B4100D9F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609156" y="1109782"/>
                  <a:ext cx="3528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CA57AC6-1851-4312-83E7-C71162726919}"/>
                    </a:ext>
                  </a:extLst>
                </p14:cNvPr>
                <p14:cNvContentPartPr/>
                <p14:nvPr/>
              </p14:nvContentPartPr>
              <p14:xfrm>
                <a:off x="7975276" y="1167382"/>
                <a:ext cx="340920" cy="1929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CA57AC6-1851-4312-83E7-C7116272691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966276" y="1158382"/>
                  <a:ext cx="3585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8785635-2CC4-4B21-8527-4FC263855721}"/>
                    </a:ext>
                  </a:extLst>
                </p14:cNvPr>
                <p14:cNvContentPartPr/>
                <p14:nvPr/>
              </p14:nvContentPartPr>
              <p14:xfrm>
                <a:off x="8338516" y="1187902"/>
                <a:ext cx="137880" cy="2044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8785635-2CC4-4B21-8527-4FC26385572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329516" y="1178902"/>
                  <a:ext cx="1555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A91BFA3-02FA-452A-B285-EA0FB0B94498}"/>
                    </a:ext>
                  </a:extLst>
                </p14:cNvPr>
                <p14:cNvContentPartPr/>
                <p14:nvPr/>
              </p14:nvContentPartPr>
              <p14:xfrm>
                <a:off x="8514556" y="1211302"/>
                <a:ext cx="248400" cy="2066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A91BFA3-02FA-452A-B285-EA0FB0B9449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505916" y="1202302"/>
                  <a:ext cx="2660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6DE1449-5FAD-4DC8-A2CA-FED582B7E60B}"/>
                    </a:ext>
                  </a:extLst>
                </p14:cNvPr>
                <p14:cNvContentPartPr/>
                <p14:nvPr/>
              </p14:nvContentPartPr>
              <p14:xfrm>
                <a:off x="8820196" y="1251982"/>
                <a:ext cx="245520" cy="1584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6DE1449-5FAD-4DC8-A2CA-FED582B7E60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811556" y="1242982"/>
                  <a:ext cx="2631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AD24EB2-8B71-4F48-A27D-BFDD9CB9DD90}"/>
                    </a:ext>
                  </a:extLst>
                </p14:cNvPr>
                <p14:cNvContentPartPr/>
                <p14:nvPr/>
              </p14:nvContentPartPr>
              <p14:xfrm>
                <a:off x="9151756" y="1190062"/>
                <a:ext cx="304920" cy="2264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AD24EB2-8B71-4F48-A27D-BFDD9CB9DD9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143116" y="1181422"/>
                  <a:ext cx="3225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F7BC6D5-87AD-4034-882A-F11CBC1C32A7}"/>
                    </a:ext>
                  </a:extLst>
                </p14:cNvPr>
                <p14:cNvContentPartPr/>
                <p14:nvPr/>
              </p14:nvContentPartPr>
              <p14:xfrm>
                <a:off x="9399436" y="936982"/>
                <a:ext cx="286560" cy="4467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F7BC6D5-87AD-4034-882A-F11CBC1C32A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390796" y="927982"/>
                  <a:ext cx="30420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880AEE-FBCD-4901-AEE3-80589E6F2ED3}"/>
                    </a:ext>
                  </a:extLst>
                </p14:cNvPr>
                <p14:cNvContentPartPr/>
                <p14:nvPr/>
              </p14:nvContentPartPr>
              <p14:xfrm>
                <a:off x="9681316" y="1161622"/>
                <a:ext cx="238680" cy="3132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880AEE-FBCD-4901-AEE3-80589E6F2ED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672316" y="1152622"/>
                  <a:ext cx="256320" cy="33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A383A9BB-AF27-4288-A04F-7C2D862FE84F}"/>
                  </a:ext>
                </a:extLst>
              </p14:cNvPr>
              <p14:cNvContentPartPr/>
              <p14:nvPr/>
            </p14:nvContentPartPr>
            <p14:xfrm>
              <a:off x="6714196" y="1121302"/>
              <a:ext cx="423000" cy="31824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A383A9BB-AF27-4288-A04F-7C2D862FE84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705196" y="1112662"/>
                <a:ext cx="44064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65F2A00B-D7C7-4455-8E4F-AE20F2149ADE}"/>
                  </a:ext>
                </a:extLst>
              </p14:cNvPr>
              <p14:cNvContentPartPr/>
              <p14:nvPr/>
            </p14:nvContentPartPr>
            <p14:xfrm>
              <a:off x="10240036" y="1480942"/>
              <a:ext cx="360" cy="3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65F2A00B-D7C7-4455-8E4F-AE20F2149AD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231396" y="147230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F7B8D533-62BC-416D-A038-212DD0D73B2A}"/>
              </a:ext>
            </a:extLst>
          </p:cNvPr>
          <p:cNvGrpSpPr/>
          <p:nvPr/>
        </p:nvGrpSpPr>
        <p:grpSpPr>
          <a:xfrm>
            <a:off x="1555396" y="1916902"/>
            <a:ext cx="3148920" cy="588960"/>
            <a:chOff x="1555396" y="1916902"/>
            <a:chExt cx="3148920" cy="58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D1E384C-FEFE-4761-A05E-18ED1CC9FE2E}"/>
                    </a:ext>
                  </a:extLst>
                </p14:cNvPr>
                <p14:cNvContentPartPr/>
                <p14:nvPr/>
              </p14:nvContentPartPr>
              <p14:xfrm>
                <a:off x="1739356" y="2081422"/>
                <a:ext cx="283320" cy="4244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D1E384C-FEFE-4761-A05E-18ED1CC9FE2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730356" y="2072782"/>
                  <a:ext cx="30096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D0A6107-B51E-404A-9E69-8E2E9277883A}"/>
                    </a:ext>
                  </a:extLst>
                </p14:cNvPr>
                <p14:cNvContentPartPr/>
                <p14:nvPr/>
              </p14:nvContentPartPr>
              <p14:xfrm>
                <a:off x="1555396" y="2049382"/>
                <a:ext cx="430560" cy="4395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D0A6107-B51E-404A-9E69-8E2E9277883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546756" y="2040742"/>
                  <a:ext cx="44820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B0951DD-AD62-4297-83D1-50C42FB454C4}"/>
                    </a:ext>
                  </a:extLst>
                </p14:cNvPr>
                <p14:cNvContentPartPr/>
                <p14:nvPr/>
              </p14:nvContentPartPr>
              <p14:xfrm>
                <a:off x="2189356" y="2156302"/>
                <a:ext cx="483840" cy="2120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B0951DD-AD62-4297-83D1-50C42FB454C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180356" y="2147302"/>
                  <a:ext cx="5014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D773550-EAF1-4834-BCC4-5EB49F26ADD5}"/>
                    </a:ext>
                  </a:extLst>
                </p14:cNvPr>
                <p14:cNvContentPartPr/>
                <p14:nvPr/>
              </p14:nvContentPartPr>
              <p14:xfrm>
                <a:off x="2910076" y="2205622"/>
                <a:ext cx="190080" cy="2797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D773550-EAF1-4834-BCC4-5EB49F26ADD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901076" y="2196622"/>
                  <a:ext cx="20772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C0B9129-686A-4130-A992-510AF842C717}"/>
                    </a:ext>
                  </a:extLst>
                </p14:cNvPr>
                <p14:cNvContentPartPr/>
                <p14:nvPr/>
              </p14:nvContentPartPr>
              <p14:xfrm>
                <a:off x="3018796" y="1916902"/>
                <a:ext cx="421560" cy="3542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C0B9129-686A-4130-A992-510AF842C717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010156" y="1907902"/>
                  <a:ext cx="43920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EE0661-57F1-48B6-93CB-2203C4F13816}"/>
                    </a:ext>
                  </a:extLst>
                </p14:cNvPr>
                <p14:cNvContentPartPr/>
                <p14:nvPr/>
              </p14:nvContentPartPr>
              <p14:xfrm>
                <a:off x="3268276" y="2282302"/>
                <a:ext cx="135000" cy="1681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EE0661-57F1-48B6-93CB-2203C4F13816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259276" y="2273302"/>
                  <a:ext cx="1526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E87F142-9BFC-4CB1-97D1-9DBDDB866575}"/>
                    </a:ext>
                  </a:extLst>
                </p14:cNvPr>
                <p14:cNvContentPartPr/>
                <p14:nvPr/>
              </p14:nvContentPartPr>
              <p14:xfrm>
                <a:off x="3486796" y="2293102"/>
                <a:ext cx="105840" cy="1530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E87F142-9BFC-4CB1-97D1-9DBDDB86657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477796" y="2284102"/>
                  <a:ext cx="1234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D381CE2-F158-4F76-9A90-568B2D91ECF0}"/>
                    </a:ext>
                  </a:extLst>
                </p14:cNvPr>
                <p14:cNvContentPartPr/>
                <p14:nvPr/>
              </p14:nvContentPartPr>
              <p14:xfrm>
                <a:off x="3714676" y="2114902"/>
                <a:ext cx="28080" cy="266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D381CE2-F158-4F76-9A90-568B2D91ECF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706036" y="2106262"/>
                  <a:ext cx="457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7FE73BA-4908-4914-A348-332C1CF9E6B3}"/>
                    </a:ext>
                  </a:extLst>
                </p14:cNvPr>
                <p14:cNvContentPartPr/>
                <p14:nvPr/>
              </p14:nvContentPartPr>
              <p14:xfrm>
                <a:off x="3621436" y="2213542"/>
                <a:ext cx="224280" cy="2199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7FE73BA-4908-4914-A348-332C1CF9E6B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612436" y="2204902"/>
                  <a:ext cx="2419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64C6CD9-0EA8-436E-B8E8-366CA40D78F5}"/>
                    </a:ext>
                  </a:extLst>
                </p14:cNvPr>
                <p14:cNvContentPartPr/>
                <p14:nvPr/>
              </p14:nvContentPartPr>
              <p14:xfrm>
                <a:off x="3844636" y="2177182"/>
                <a:ext cx="244080" cy="2520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64C6CD9-0EA8-436E-B8E8-366CA40D78F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835636" y="2168182"/>
                  <a:ext cx="2617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3DFC160-9DAA-41B2-9A84-51BE888225BB}"/>
                    </a:ext>
                  </a:extLst>
                </p14:cNvPr>
                <p14:cNvContentPartPr/>
                <p14:nvPr/>
              </p14:nvContentPartPr>
              <p14:xfrm>
                <a:off x="4127596" y="2263942"/>
                <a:ext cx="160200" cy="1681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3DFC160-9DAA-41B2-9A84-51BE888225BB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118596" y="2254942"/>
                  <a:ext cx="1778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AEAB540-EE80-43FC-B47C-19EAE3D952B8}"/>
                    </a:ext>
                  </a:extLst>
                </p14:cNvPr>
                <p14:cNvContentPartPr/>
                <p14:nvPr/>
              </p14:nvContentPartPr>
              <p14:xfrm>
                <a:off x="4360516" y="2252422"/>
                <a:ext cx="343800" cy="2311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AEAB540-EE80-43FC-B47C-19EAE3D952B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351876" y="2243422"/>
                  <a:ext cx="361440" cy="24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7E94080-FF39-4B48-8FA6-518E1D367375}"/>
              </a:ext>
            </a:extLst>
          </p:cNvPr>
          <p:cNvGrpSpPr/>
          <p:nvPr/>
        </p:nvGrpSpPr>
        <p:grpSpPr>
          <a:xfrm>
            <a:off x="4946236" y="1983142"/>
            <a:ext cx="915120" cy="565920"/>
            <a:chOff x="4946236" y="1983142"/>
            <a:chExt cx="915120" cy="56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139F7A1-3A5C-44C0-815C-6A1EDFB2A66A}"/>
                    </a:ext>
                  </a:extLst>
                </p14:cNvPr>
                <p14:cNvContentPartPr/>
                <p14:nvPr/>
              </p14:nvContentPartPr>
              <p14:xfrm>
                <a:off x="4946236" y="2099422"/>
                <a:ext cx="245880" cy="3553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139F7A1-3A5C-44C0-815C-6A1EDFB2A66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937236" y="2090782"/>
                  <a:ext cx="26352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1FB967A-8D68-4B1B-BB07-E1B486D3430E}"/>
                    </a:ext>
                  </a:extLst>
                </p14:cNvPr>
                <p14:cNvContentPartPr/>
                <p14:nvPr/>
              </p14:nvContentPartPr>
              <p14:xfrm>
                <a:off x="5272036" y="2105182"/>
                <a:ext cx="308520" cy="3247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1FB967A-8D68-4B1B-BB07-E1B486D3430E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263396" y="2096542"/>
                  <a:ext cx="32616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30A2182-E710-49F8-9B16-52ED396150DA}"/>
                    </a:ext>
                  </a:extLst>
                </p14:cNvPr>
                <p14:cNvContentPartPr/>
                <p14:nvPr/>
              </p14:nvContentPartPr>
              <p14:xfrm>
                <a:off x="5634916" y="1983142"/>
                <a:ext cx="226440" cy="5659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30A2182-E710-49F8-9B16-52ED396150D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626276" y="1974142"/>
                  <a:ext cx="244080" cy="58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5284E17C-1C36-4E73-9320-39EE1BDC1356}"/>
              </a:ext>
            </a:extLst>
          </p:cNvPr>
          <p:cNvGrpSpPr/>
          <p:nvPr/>
        </p:nvGrpSpPr>
        <p:grpSpPr>
          <a:xfrm>
            <a:off x="1585996" y="2739502"/>
            <a:ext cx="10003680" cy="722520"/>
            <a:chOff x="1585996" y="2739502"/>
            <a:chExt cx="10003680" cy="72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0844503-21E5-417C-86D5-F4223951FDAD}"/>
                    </a:ext>
                  </a:extLst>
                </p14:cNvPr>
                <p14:cNvContentPartPr/>
                <p14:nvPr/>
              </p14:nvContentPartPr>
              <p14:xfrm>
                <a:off x="1585996" y="3153862"/>
                <a:ext cx="176040" cy="3081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0844503-21E5-417C-86D5-F4223951FDA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576996" y="3145222"/>
                  <a:ext cx="19368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896A239-8833-43F8-B46A-C08FAA96D579}"/>
                    </a:ext>
                  </a:extLst>
                </p14:cNvPr>
                <p14:cNvContentPartPr/>
                <p14:nvPr/>
              </p14:nvContentPartPr>
              <p14:xfrm>
                <a:off x="1766716" y="2926702"/>
                <a:ext cx="317520" cy="2692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896A239-8833-43F8-B46A-C08FAA96D579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757716" y="2917702"/>
                  <a:ext cx="3351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57619A0-9082-4101-94E1-DDAE95C107EC}"/>
                    </a:ext>
                  </a:extLst>
                </p14:cNvPr>
                <p14:cNvContentPartPr/>
                <p14:nvPr/>
              </p14:nvContentPartPr>
              <p14:xfrm>
                <a:off x="2115556" y="3001582"/>
                <a:ext cx="274680" cy="4032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57619A0-9082-4101-94E1-DDAE95C107E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106556" y="2992582"/>
                  <a:ext cx="29232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0484F70-E15A-4A5B-BB9C-421F5C727BAC}"/>
                    </a:ext>
                  </a:extLst>
                </p14:cNvPr>
                <p14:cNvContentPartPr/>
                <p14:nvPr/>
              </p14:nvContentPartPr>
              <p14:xfrm>
                <a:off x="2525596" y="3107422"/>
                <a:ext cx="302760" cy="3312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0484F70-E15A-4A5B-BB9C-421F5C727BA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516956" y="3098782"/>
                  <a:ext cx="3204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89E895E-B916-4191-9668-1C7A3794BAC7}"/>
                    </a:ext>
                  </a:extLst>
                </p14:cNvPr>
                <p14:cNvContentPartPr/>
                <p14:nvPr/>
              </p14:nvContentPartPr>
              <p14:xfrm>
                <a:off x="2539996" y="3068542"/>
                <a:ext cx="303840" cy="3571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89E895E-B916-4191-9668-1C7A3794BAC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531356" y="3059902"/>
                  <a:ext cx="3214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FB783E7-C6B1-4D62-927E-145CE742C670}"/>
                    </a:ext>
                  </a:extLst>
                </p14:cNvPr>
                <p14:cNvContentPartPr/>
                <p14:nvPr/>
              </p14:nvContentPartPr>
              <p14:xfrm>
                <a:off x="3022756" y="3155302"/>
                <a:ext cx="309240" cy="2224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FB783E7-C6B1-4D62-927E-145CE742C670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014116" y="3146302"/>
                  <a:ext cx="3268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1DD68E2-B699-44D9-888B-7950CDECE45A}"/>
                    </a:ext>
                  </a:extLst>
                </p14:cNvPr>
                <p14:cNvContentPartPr/>
                <p14:nvPr/>
              </p14:nvContentPartPr>
              <p14:xfrm>
                <a:off x="3517036" y="3091582"/>
                <a:ext cx="180720" cy="2656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1DD68E2-B699-44D9-888B-7950CDECE45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508036" y="3082942"/>
                  <a:ext cx="1983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1348DBF-689D-4835-9457-75EB5297B9BA}"/>
                    </a:ext>
                  </a:extLst>
                </p14:cNvPr>
                <p14:cNvContentPartPr/>
                <p14:nvPr/>
              </p14:nvContentPartPr>
              <p14:xfrm>
                <a:off x="3710356" y="2933542"/>
                <a:ext cx="296280" cy="5065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1348DBF-689D-4835-9457-75EB5297B9BA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701356" y="2924902"/>
                  <a:ext cx="31392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72ACD32-C446-4CFD-BDA9-C028FB515AA1}"/>
                    </a:ext>
                  </a:extLst>
                </p14:cNvPr>
                <p14:cNvContentPartPr/>
                <p14:nvPr/>
              </p14:nvContentPartPr>
              <p14:xfrm>
                <a:off x="4258996" y="3106702"/>
                <a:ext cx="176760" cy="252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72ACD32-C446-4CFD-BDA9-C028FB515AA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250356" y="3097702"/>
                  <a:ext cx="1944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E2BBED4-3AB9-4014-A777-03017097C811}"/>
                    </a:ext>
                  </a:extLst>
                </p14:cNvPr>
                <p14:cNvContentPartPr/>
                <p14:nvPr/>
              </p14:nvContentPartPr>
              <p14:xfrm>
                <a:off x="4231996" y="3211462"/>
                <a:ext cx="252720" cy="691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E2BBED4-3AB9-4014-A777-03017097C81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223356" y="3202822"/>
                  <a:ext cx="2703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9938EA1-3CBD-43AE-AA1F-C7E5AE712EE2}"/>
                    </a:ext>
                  </a:extLst>
                </p14:cNvPr>
                <p14:cNvContentPartPr/>
                <p14:nvPr/>
              </p14:nvContentPartPr>
              <p14:xfrm>
                <a:off x="4731316" y="3060622"/>
                <a:ext cx="177840" cy="3420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9938EA1-3CBD-43AE-AA1F-C7E5AE712EE2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722676" y="3051622"/>
                  <a:ext cx="19548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EC50FE1-E7FA-4972-B166-673658B3061C}"/>
                    </a:ext>
                  </a:extLst>
                </p14:cNvPr>
                <p14:cNvContentPartPr/>
                <p14:nvPr/>
              </p14:nvContentPartPr>
              <p14:xfrm>
                <a:off x="4818436" y="2923462"/>
                <a:ext cx="315720" cy="2430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EC50FE1-E7FA-4972-B166-673658B3061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809436" y="2914462"/>
                  <a:ext cx="3333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6DC4B45-20F4-48DC-AEB3-D9153E558D11}"/>
                    </a:ext>
                  </a:extLst>
                </p14:cNvPr>
                <p14:cNvContentPartPr/>
                <p14:nvPr/>
              </p14:nvContentPartPr>
              <p14:xfrm>
                <a:off x="5228476" y="2937862"/>
                <a:ext cx="270720" cy="3855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6DC4B45-20F4-48DC-AEB3-D9153E558D11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219476" y="2929222"/>
                  <a:ext cx="28836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5F0DAF3-2526-4F04-B962-A1428B5DF07B}"/>
                    </a:ext>
                  </a:extLst>
                </p14:cNvPr>
                <p14:cNvContentPartPr/>
                <p14:nvPr/>
              </p14:nvContentPartPr>
              <p14:xfrm>
                <a:off x="5522596" y="3040102"/>
                <a:ext cx="255600" cy="2876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5F0DAF3-2526-4F04-B962-A1428B5DF07B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513956" y="3031462"/>
                  <a:ext cx="2732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ECB895C-0BF4-45D6-8DD0-A1F9AF31B897}"/>
                    </a:ext>
                  </a:extLst>
                </p14:cNvPr>
                <p14:cNvContentPartPr/>
                <p14:nvPr/>
              </p14:nvContentPartPr>
              <p14:xfrm>
                <a:off x="5451316" y="3027862"/>
                <a:ext cx="290520" cy="2761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ECB895C-0BF4-45D6-8DD0-A1F9AF31B89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442316" y="3018862"/>
                  <a:ext cx="3081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0641C6B-8D08-4D2A-919F-7322FFAE6470}"/>
                    </a:ext>
                  </a:extLst>
                </p14:cNvPr>
                <p14:cNvContentPartPr/>
                <p14:nvPr/>
              </p14:nvContentPartPr>
              <p14:xfrm>
                <a:off x="5896996" y="3057742"/>
                <a:ext cx="202320" cy="1609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0641C6B-8D08-4D2A-919F-7322FFAE6470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887996" y="3048742"/>
                  <a:ext cx="2199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CD6C461-7A26-4ECA-A458-C3151A85E1D2}"/>
                    </a:ext>
                  </a:extLst>
                </p14:cNvPr>
                <p14:cNvContentPartPr/>
                <p14:nvPr/>
              </p14:nvContentPartPr>
              <p14:xfrm>
                <a:off x="6204076" y="3013822"/>
                <a:ext cx="149040" cy="1213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CD6C461-7A26-4ECA-A458-C3151A85E1D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195436" y="3005182"/>
                  <a:ext cx="166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57852C8-9939-44FE-B512-E07609E94F50}"/>
                    </a:ext>
                  </a:extLst>
                </p14:cNvPr>
                <p14:cNvContentPartPr/>
                <p14:nvPr/>
              </p14:nvContentPartPr>
              <p14:xfrm>
                <a:off x="6231076" y="2962702"/>
                <a:ext cx="225720" cy="3279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57852C8-9939-44FE-B512-E07609E94F50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222076" y="2954062"/>
                  <a:ext cx="24336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1B5A838-79D9-456E-B6DA-5383BAA61A77}"/>
                    </a:ext>
                  </a:extLst>
                </p14:cNvPr>
                <p14:cNvContentPartPr/>
                <p14:nvPr/>
              </p14:nvContentPartPr>
              <p14:xfrm>
                <a:off x="6442756" y="2817982"/>
                <a:ext cx="196920" cy="5252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1B5A838-79D9-456E-B6DA-5383BAA61A7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433756" y="2808982"/>
                  <a:ext cx="21456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EB69071-848A-4D24-ACDC-F15F480DCE48}"/>
                    </a:ext>
                  </a:extLst>
                </p14:cNvPr>
                <p14:cNvContentPartPr/>
                <p14:nvPr/>
              </p14:nvContentPartPr>
              <p14:xfrm>
                <a:off x="6833716" y="3108862"/>
                <a:ext cx="370080" cy="673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EB69071-848A-4D24-ACDC-F15F480DCE4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824716" y="3099862"/>
                  <a:ext cx="3877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5B817DA-AD88-4D0D-AB2F-8B29CB7FD2DF}"/>
                    </a:ext>
                  </a:extLst>
                </p14:cNvPr>
                <p14:cNvContentPartPr/>
                <p14:nvPr/>
              </p14:nvContentPartPr>
              <p14:xfrm>
                <a:off x="7006516" y="3006622"/>
                <a:ext cx="68760" cy="2844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5B817DA-AD88-4D0D-AB2F-8B29CB7FD2DF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997876" y="2997622"/>
                  <a:ext cx="8640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4A2958C-7FC4-4E08-BAE7-693731F7494E}"/>
                    </a:ext>
                  </a:extLst>
                </p14:cNvPr>
                <p14:cNvContentPartPr/>
                <p14:nvPr/>
              </p14:nvContentPartPr>
              <p14:xfrm>
                <a:off x="7267156" y="3073582"/>
                <a:ext cx="106920" cy="2433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4A2958C-7FC4-4E08-BAE7-693731F7494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258516" y="3064942"/>
                  <a:ext cx="1245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17654E7-73B7-45CA-B637-D51F1877BF0B}"/>
                    </a:ext>
                  </a:extLst>
                </p14:cNvPr>
                <p14:cNvContentPartPr/>
                <p14:nvPr/>
              </p14:nvContentPartPr>
              <p14:xfrm>
                <a:off x="7330516" y="2882422"/>
                <a:ext cx="295200" cy="2199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17654E7-73B7-45CA-B637-D51F1877BF0B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321876" y="2873782"/>
                  <a:ext cx="3128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2268C32-E7DC-4114-B282-2250AB932C86}"/>
                    </a:ext>
                  </a:extLst>
                </p14:cNvPr>
                <p14:cNvContentPartPr/>
                <p14:nvPr/>
              </p14:nvContentPartPr>
              <p14:xfrm>
                <a:off x="7685476" y="2970982"/>
                <a:ext cx="187560" cy="2973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2268C32-E7DC-4114-B282-2250AB932C8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676836" y="2961982"/>
                  <a:ext cx="20520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68BC4AF-D04C-4CD6-A9E4-5EC16E445103}"/>
                    </a:ext>
                  </a:extLst>
                </p14:cNvPr>
                <p14:cNvContentPartPr/>
                <p14:nvPr/>
              </p14:nvContentPartPr>
              <p14:xfrm>
                <a:off x="7902556" y="3016342"/>
                <a:ext cx="343080" cy="2728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68BC4AF-D04C-4CD6-A9E4-5EC16E445103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893556" y="3007342"/>
                  <a:ext cx="36072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AA9A71F-3E97-405D-9C17-B4B44A4A1CDA}"/>
                    </a:ext>
                  </a:extLst>
                </p14:cNvPr>
                <p14:cNvContentPartPr/>
                <p14:nvPr/>
              </p14:nvContentPartPr>
              <p14:xfrm>
                <a:off x="7942156" y="3005182"/>
                <a:ext cx="554040" cy="2253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AA9A71F-3E97-405D-9C17-B4B44A4A1CDA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933156" y="2996182"/>
                  <a:ext cx="5716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314F56A-813D-4A79-9379-1B48AB1C80DC}"/>
                    </a:ext>
                  </a:extLst>
                </p14:cNvPr>
                <p14:cNvContentPartPr/>
                <p14:nvPr/>
              </p14:nvContentPartPr>
              <p14:xfrm>
                <a:off x="8363716" y="3157822"/>
                <a:ext cx="202320" cy="212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314F56A-813D-4A79-9379-1B48AB1C80D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354716" y="3149182"/>
                  <a:ext cx="2199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6964F1A-412E-4B6F-8268-FDC64485616B}"/>
                    </a:ext>
                  </a:extLst>
                </p14:cNvPr>
                <p14:cNvContentPartPr/>
                <p14:nvPr/>
              </p14:nvContentPartPr>
              <p14:xfrm>
                <a:off x="8667556" y="2974582"/>
                <a:ext cx="340560" cy="2883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6964F1A-412E-4B6F-8268-FDC64485616B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658556" y="2965582"/>
                  <a:ext cx="3582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3B9D2C1-A155-4D97-84B7-00EBD76EE9A2}"/>
                    </a:ext>
                  </a:extLst>
                </p14:cNvPr>
                <p14:cNvContentPartPr/>
                <p14:nvPr/>
              </p14:nvContentPartPr>
              <p14:xfrm>
                <a:off x="9077236" y="2844622"/>
                <a:ext cx="250920" cy="5058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3B9D2C1-A155-4D97-84B7-00EBD76EE9A2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9068236" y="2835622"/>
                  <a:ext cx="26856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F5FF3E9-259B-40C6-AEE1-E10E67B809A9}"/>
                    </a:ext>
                  </a:extLst>
                </p14:cNvPr>
                <p14:cNvContentPartPr/>
                <p14:nvPr/>
              </p14:nvContentPartPr>
              <p14:xfrm>
                <a:off x="9407716" y="3102382"/>
                <a:ext cx="414000" cy="428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F5FF3E9-259B-40C6-AEE1-E10E67B809A9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9398716" y="3093742"/>
                  <a:ext cx="4316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D62C9EB-D13D-4A15-8983-82E7766B2C50}"/>
                    </a:ext>
                  </a:extLst>
                </p14:cNvPr>
                <p14:cNvContentPartPr/>
                <p14:nvPr/>
              </p14:nvContentPartPr>
              <p14:xfrm>
                <a:off x="9590236" y="3010942"/>
                <a:ext cx="12960" cy="2523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D62C9EB-D13D-4A15-8983-82E7766B2C50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9581596" y="3002302"/>
                  <a:ext cx="306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F64B0A3-960F-4D90-A021-EB56C09D9A13}"/>
                    </a:ext>
                  </a:extLst>
                </p14:cNvPr>
                <p14:cNvContentPartPr/>
                <p14:nvPr/>
              </p14:nvContentPartPr>
              <p14:xfrm>
                <a:off x="9927916" y="3027862"/>
                <a:ext cx="100080" cy="2754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F64B0A3-960F-4D90-A021-EB56C09D9A13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9919276" y="3018862"/>
                  <a:ext cx="11772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29F9702-CAF2-416E-AF39-24EDBD11E18A}"/>
                    </a:ext>
                  </a:extLst>
                </p14:cNvPr>
                <p14:cNvContentPartPr/>
                <p14:nvPr/>
              </p14:nvContentPartPr>
              <p14:xfrm>
                <a:off x="9984076" y="2854342"/>
                <a:ext cx="342720" cy="2473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29F9702-CAF2-416E-AF39-24EDBD11E18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9975076" y="2845702"/>
                  <a:ext cx="3603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098AC08-1DD7-49DE-ADBA-CCDC6596306A}"/>
                    </a:ext>
                  </a:extLst>
                </p14:cNvPr>
                <p14:cNvContentPartPr/>
                <p14:nvPr/>
              </p14:nvContentPartPr>
              <p14:xfrm>
                <a:off x="10309876" y="2961982"/>
                <a:ext cx="133920" cy="3358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098AC08-1DD7-49DE-ADBA-CCDC6596306A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0301236" y="2953342"/>
                  <a:ext cx="15156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309C2F5-502B-4F32-BD8B-5AB488479646}"/>
                    </a:ext>
                  </a:extLst>
                </p14:cNvPr>
                <p14:cNvContentPartPr/>
                <p14:nvPr/>
              </p14:nvContentPartPr>
              <p14:xfrm>
                <a:off x="10475836" y="3084382"/>
                <a:ext cx="187200" cy="1807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309C2F5-502B-4F32-BD8B-5AB488479646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0466836" y="3075742"/>
                  <a:ext cx="2048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781F39F-EAF3-4CAC-9514-DDB2F6305406}"/>
                    </a:ext>
                  </a:extLst>
                </p14:cNvPr>
                <p14:cNvContentPartPr/>
                <p14:nvPr/>
              </p14:nvContentPartPr>
              <p14:xfrm>
                <a:off x="10401316" y="3026422"/>
                <a:ext cx="234000" cy="2142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781F39F-EAF3-4CAC-9514-DDB2F6305406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0392676" y="3017422"/>
                  <a:ext cx="2516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C670D45-DC7A-4025-8373-5E7452365D1D}"/>
                    </a:ext>
                  </a:extLst>
                </p14:cNvPr>
                <p14:cNvContentPartPr/>
                <p14:nvPr/>
              </p14:nvContentPartPr>
              <p14:xfrm>
                <a:off x="10718116" y="3077902"/>
                <a:ext cx="226440" cy="968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C670D45-DC7A-4025-8373-5E7452365D1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0709116" y="3069262"/>
                  <a:ext cx="2440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439DD68-6C42-4949-BF2E-5D34020E5D48}"/>
                    </a:ext>
                  </a:extLst>
                </p14:cNvPr>
                <p14:cNvContentPartPr/>
                <p14:nvPr/>
              </p14:nvContentPartPr>
              <p14:xfrm>
                <a:off x="10956796" y="2983942"/>
                <a:ext cx="318240" cy="2905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439DD68-6C42-4949-BF2E-5D34020E5D48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0947796" y="2975302"/>
                  <a:ext cx="3358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AC77C21-4AFC-4568-A2FB-297B2BBAE66B}"/>
                    </a:ext>
                  </a:extLst>
                </p14:cNvPr>
                <p14:cNvContentPartPr/>
                <p14:nvPr/>
              </p14:nvContentPartPr>
              <p14:xfrm>
                <a:off x="11328676" y="2739502"/>
                <a:ext cx="261000" cy="5929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AC77C21-4AFC-4568-A2FB-297B2BBAE66B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1319676" y="2730862"/>
                  <a:ext cx="278640" cy="61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BE33642-AD04-4132-A965-B9606DE74B9B}"/>
              </a:ext>
            </a:extLst>
          </p:cNvPr>
          <p:cNvGrpSpPr/>
          <p:nvPr/>
        </p:nvGrpSpPr>
        <p:grpSpPr>
          <a:xfrm>
            <a:off x="9346156" y="3641662"/>
            <a:ext cx="843840" cy="320760"/>
            <a:chOff x="9346156" y="3641662"/>
            <a:chExt cx="843840" cy="32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66CDFDE-CF17-4AF7-B965-8CF70F46B77C}"/>
                    </a:ext>
                  </a:extLst>
                </p14:cNvPr>
                <p14:cNvContentPartPr/>
                <p14:nvPr/>
              </p14:nvContentPartPr>
              <p14:xfrm>
                <a:off x="9346156" y="3742822"/>
                <a:ext cx="587880" cy="1411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66CDFDE-CF17-4AF7-B965-8CF70F46B77C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337516" y="3733822"/>
                  <a:ext cx="6055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92A3688-B5CB-4297-B019-A020105A8AC9}"/>
                    </a:ext>
                  </a:extLst>
                </p14:cNvPr>
                <p14:cNvContentPartPr/>
                <p14:nvPr/>
              </p14:nvContentPartPr>
              <p14:xfrm>
                <a:off x="9621556" y="3641662"/>
                <a:ext cx="82440" cy="3207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92A3688-B5CB-4297-B019-A020105A8AC9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612556" y="3633022"/>
                  <a:ext cx="10008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446372D-C089-491E-9E53-672500CF88C5}"/>
                    </a:ext>
                  </a:extLst>
                </p14:cNvPr>
                <p14:cNvContentPartPr/>
                <p14:nvPr/>
              </p14:nvContentPartPr>
              <p14:xfrm>
                <a:off x="10180276" y="3815542"/>
                <a:ext cx="9720" cy="522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446372D-C089-491E-9E53-672500CF88C5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0171636" y="3806902"/>
                  <a:ext cx="27360" cy="6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9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37754B08-5C42-45B9-BCDE-1FD9ADB115CA}"/>
                  </a:ext>
                </a:extLst>
              </p14:cNvPr>
              <p14:cNvContentPartPr/>
              <p14:nvPr/>
            </p14:nvContentPartPr>
            <p14:xfrm>
              <a:off x="10448836" y="3822382"/>
              <a:ext cx="46440" cy="2520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37754B08-5C42-45B9-BCDE-1FD9ADB115CA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10439836" y="3813382"/>
                <a:ext cx="6408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1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EECCC922-2807-4A59-9907-549E36390F05}"/>
                  </a:ext>
                </a:extLst>
              </p14:cNvPr>
              <p14:cNvContentPartPr/>
              <p14:nvPr/>
            </p14:nvContentPartPr>
            <p14:xfrm>
              <a:off x="10763836" y="3798262"/>
              <a:ext cx="86400" cy="3312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EECCC922-2807-4A59-9907-549E36390F05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10755196" y="3789262"/>
                <a:ext cx="104040" cy="5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4" name="Group 163">
            <a:extLst>
              <a:ext uri="{FF2B5EF4-FFF2-40B4-BE49-F238E27FC236}">
                <a16:creationId xmlns:a16="http://schemas.microsoft.com/office/drawing/2014/main" id="{DAB350DC-2BF8-4C5F-8093-3F443DF20410}"/>
              </a:ext>
            </a:extLst>
          </p:cNvPr>
          <p:cNvGrpSpPr/>
          <p:nvPr/>
        </p:nvGrpSpPr>
        <p:grpSpPr>
          <a:xfrm>
            <a:off x="1431196" y="4349422"/>
            <a:ext cx="679680" cy="413640"/>
            <a:chOff x="1431196" y="4349422"/>
            <a:chExt cx="679680" cy="41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067FAE3-34CA-4831-A184-08C8535C6924}"/>
                    </a:ext>
                  </a:extLst>
                </p14:cNvPr>
                <p14:cNvContentPartPr/>
                <p14:nvPr/>
              </p14:nvContentPartPr>
              <p14:xfrm>
                <a:off x="1431196" y="4484782"/>
                <a:ext cx="268920" cy="2782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067FAE3-34CA-4831-A184-08C8535C6924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422556" y="4475782"/>
                  <a:ext cx="2865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5A4B2E1-C140-41B7-AB97-20C8804AFEF2}"/>
                    </a:ext>
                  </a:extLst>
                </p14:cNvPr>
                <p14:cNvContentPartPr/>
                <p14:nvPr/>
              </p14:nvContentPartPr>
              <p14:xfrm>
                <a:off x="1726036" y="4493422"/>
                <a:ext cx="154080" cy="2660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5A4B2E1-C140-41B7-AB97-20C8804AFEF2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717396" y="4484782"/>
                  <a:ext cx="1717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4F37E91-AC19-44D5-A6A2-ECC36FC9F418}"/>
                    </a:ext>
                  </a:extLst>
                </p14:cNvPr>
                <p14:cNvContentPartPr/>
                <p14:nvPr/>
              </p14:nvContentPartPr>
              <p14:xfrm>
                <a:off x="1782556" y="4349422"/>
                <a:ext cx="328320" cy="3992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4F37E91-AC19-44D5-A6A2-ECC36FC9F418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773916" y="4340782"/>
                  <a:ext cx="345960" cy="41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4361FEE0-C397-49CC-BC6F-D035C055B91E}"/>
              </a:ext>
            </a:extLst>
          </p:cNvPr>
          <p:cNvGrpSpPr/>
          <p:nvPr/>
        </p:nvGrpSpPr>
        <p:grpSpPr>
          <a:xfrm>
            <a:off x="2646556" y="4309102"/>
            <a:ext cx="2000160" cy="575640"/>
            <a:chOff x="2646556" y="4309102"/>
            <a:chExt cx="2000160" cy="57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60E3982-19DE-4E6D-99C8-A5BED3C20D83}"/>
                    </a:ext>
                  </a:extLst>
                </p14:cNvPr>
                <p14:cNvContentPartPr/>
                <p14:nvPr/>
              </p14:nvContentPartPr>
              <p14:xfrm>
                <a:off x="2646556" y="4536622"/>
                <a:ext cx="103320" cy="2692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60E3982-19DE-4E6D-99C8-A5BED3C20D83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637916" y="4527622"/>
                  <a:ext cx="1209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8CC0FEB-7A3A-4C93-AD7B-15500D73D32B}"/>
                    </a:ext>
                  </a:extLst>
                </p14:cNvPr>
                <p14:cNvContentPartPr/>
                <p14:nvPr/>
              </p14:nvContentPartPr>
              <p14:xfrm>
                <a:off x="2703436" y="4339342"/>
                <a:ext cx="321480" cy="2872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8CC0FEB-7A3A-4C93-AD7B-15500D73D32B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694796" y="4330702"/>
                  <a:ext cx="3391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C0AD018-7954-4564-AD5D-A77B99509E63}"/>
                    </a:ext>
                  </a:extLst>
                </p14:cNvPr>
                <p14:cNvContentPartPr/>
                <p14:nvPr/>
              </p14:nvContentPartPr>
              <p14:xfrm>
                <a:off x="3049756" y="4403782"/>
                <a:ext cx="185040" cy="3585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C0AD018-7954-4564-AD5D-A77B99509E63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041116" y="4394782"/>
                  <a:ext cx="20268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7A1E4ED-FCAD-4A8F-9C7E-3DA6A63EBAFD}"/>
                    </a:ext>
                  </a:extLst>
                </p14:cNvPr>
                <p14:cNvContentPartPr/>
                <p14:nvPr/>
              </p14:nvContentPartPr>
              <p14:xfrm>
                <a:off x="3349996" y="4435102"/>
                <a:ext cx="290880" cy="3942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7A1E4ED-FCAD-4A8F-9C7E-3DA6A63EBAF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340996" y="4426102"/>
                  <a:ext cx="30852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A3B4914-0084-4506-B620-7828742E9DCE}"/>
                    </a:ext>
                  </a:extLst>
                </p14:cNvPr>
                <p14:cNvContentPartPr/>
                <p14:nvPr/>
              </p14:nvContentPartPr>
              <p14:xfrm>
                <a:off x="3316516" y="4430782"/>
                <a:ext cx="317880" cy="3549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A3B4914-0084-4506-B620-7828742E9DCE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307516" y="4421782"/>
                  <a:ext cx="33552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DB49E1A-05E6-4AA5-B584-EEC4771A62D1}"/>
                    </a:ext>
                  </a:extLst>
                </p14:cNvPr>
                <p14:cNvContentPartPr/>
                <p14:nvPr/>
              </p14:nvContentPartPr>
              <p14:xfrm>
                <a:off x="3740956" y="4475422"/>
                <a:ext cx="276480" cy="2451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DB49E1A-05E6-4AA5-B584-EEC4771A62D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732316" y="4466782"/>
                  <a:ext cx="2941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F632BDE-416F-4243-96BE-DFAFB2F20FD9}"/>
                    </a:ext>
                  </a:extLst>
                </p14:cNvPr>
                <p14:cNvContentPartPr/>
                <p14:nvPr/>
              </p14:nvContentPartPr>
              <p14:xfrm>
                <a:off x="4134436" y="4429342"/>
                <a:ext cx="285120" cy="3196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F632BDE-416F-4243-96BE-DFAFB2F20FD9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125796" y="4420342"/>
                  <a:ext cx="30276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56C14C3-1E97-440B-989C-D58E53F592AF}"/>
                    </a:ext>
                  </a:extLst>
                </p14:cNvPr>
                <p14:cNvContentPartPr/>
                <p14:nvPr/>
              </p14:nvContentPartPr>
              <p14:xfrm>
                <a:off x="4384636" y="4309102"/>
                <a:ext cx="262080" cy="5756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56C14C3-1E97-440B-989C-D58E53F592AF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375636" y="4300102"/>
                  <a:ext cx="279720" cy="59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C9321F34-8A9A-421E-91DD-7908D7A90021}"/>
              </a:ext>
            </a:extLst>
          </p:cNvPr>
          <p:cNvGrpSpPr/>
          <p:nvPr/>
        </p:nvGrpSpPr>
        <p:grpSpPr>
          <a:xfrm>
            <a:off x="4932196" y="4378222"/>
            <a:ext cx="925560" cy="453600"/>
            <a:chOff x="4932196" y="4378222"/>
            <a:chExt cx="925560" cy="45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DB1F442-F019-42D9-9FDB-8F150CEB195E}"/>
                    </a:ext>
                  </a:extLst>
                </p14:cNvPr>
                <p14:cNvContentPartPr/>
                <p14:nvPr/>
              </p14:nvContentPartPr>
              <p14:xfrm>
                <a:off x="4941916" y="4546702"/>
                <a:ext cx="225720" cy="255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DB1F442-F019-42D9-9FDB-8F150CEB195E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932916" y="4538062"/>
                  <a:ext cx="2433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443C889-AE2A-43B9-BDEE-76AE6BBDBCF2}"/>
                    </a:ext>
                  </a:extLst>
                </p14:cNvPr>
                <p14:cNvContentPartPr/>
                <p14:nvPr/>
              </p14:nvContentPartPr>
              <p14:xfrm>
                <a:off x="4932196" y="4684582"/>
                <a:ext cx="193680" cy="198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443C889-AE2A-43B9-BDEE-76AE6BBDBCF2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923556" y="4675942"/>
                  <a:ext cx="2113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D9110B0-24C4-4431-9DD5-45848C7A4EDF}"/>
                    </a:ext>
                  </a:extLst>
                </p14:cNvPr>
                <p14:cNvContentPartPr/>
                <p14:nvPr/>
              </p14:nvContentPartPr>
              <p14:xfrm>
                <a:off x="5417476" y="4378222"/>
                <a:ext cx="169560" cy="4536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D9110B0-24C4-4431-9DD5-45848C7A4EDF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408836" y="4369222"/>
                  <a:ext cx="18720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6CB17DB-B4B9-46AE-BC2D-C82FBED80BDD}"/>
                    </a:ext>
                  </a:extLst>
                </p14:cNvPr>
                <p14:cNvContentPartPr/>
                <p14:nvPr/>
              </p14:nvContentPartPr>
              <p14:xfrm>
                <a:off x="5670196" y="4602502"/>
                <a:ext cx="187560" cy="518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6CB17DB-B4B9-46AE-BC2D-C82FBED80BDD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661556" y="4593502"/>
                  <a:ext cx="205200" cy="6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0E43B945-4302-42D2-80AD-D228D28454F7}"/>
              </a:ext>
            </a:extLst>
          </p:cNvPr>
          <p:cNvGrpSpPr/>
          <p:nvPr/>
        </p:nvGrpSpPr>
        <p:grpSpPr>
          <a:xfrm>
            <a:off x="6213436" y="4292902"/>
            <a:ext cx="2310840" cy="619920"/>
            <a:chOff x="6213436" y="4292902"/>
            <a:chExt cx="2310840" cy="61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476FF75-CE60-47C0-BC16-454E4BCAC1BA}"/>
                    </a:ext>
                  </a:extLst>
                </p14:cNvPr>
                <p14:cNvContentPartPr/>
                <p14:nvPr/>
              </p14:nvContentPartPr>
              <p14:xfrm>
                <a:off x="6213436" y="4504942"/>
                <a:ext cx="149760" cy="3301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476FF75-CE60-47C0-BC16-454E4BCAC1BA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204796" y="4496302"/>
                  <a:ext cx="16740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C138D71-2BDE-4B61-B68E-CE5432BF1D73}"/>
                    </a:ext>
                  </a:extLst>
                </p14:cNvPr>
                <p14:cNvContentPartPr/>
                <p14:nvPr/>
              </p14:nvContentPartPr>
              <p14:xfrm>
                <a:off x="6352396" y="4332502"/>
                <a:ext cx="295920" cy="2458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C138D71-2BDE-4B61-B68E-CE5432BF1D73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343396" y="4323502"/>
                  <a:ext cx="3135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C8811DB-BB64-4522-A64D-4265D622CF36}"/>
                    </a:ext>
                  </a:extLst>
                </p14:cNvPr>
                <p14:cNvContentPartPr/>
                <p14:nvPr/>
              </p14:nvContentPartPr>
              <p14:xfrm>
                <a:off x="6785836" y="4433662"/>
                <a:ext cx="262800" cy="3740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C8811DB-BB64-4522-A64D-4265D622CF36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777196" y="4424662"/>
                  <a:ext cx="28044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CD9A617-82B1-4827-A1C7-2A0F1EEE5A2B}"/>
                    </a:ext>
                  </a:extLst>
                </p14:cNvPr>
                <p14:cNvContentPartPr/>
                <p14:nvPr/>
              </p14:nvContentPartPr>
              <p14:xfrm>
                <a:off x="7161316" y="4470742"/>
                <a:ext cx="231480" cy="3445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CD9A617-82B1-4827-A1C7-2A0F1EEE5A2B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152676" y="4462102"/>
                  <a:ext cx="24912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11A5E025-B2B2-4438-A42B-30F7FA2E59FA}"/>
                    </a:ext>
                  </a:extLst>
                </p14:cNvPr>
                <p14:cNvContentPartPr/>
                <p14:nvPr/>
              </p14:nvContentPartPr>
              <p14:xfrm>
                <a:off x="7140076" y="4450582"/>
                <a:ext cx="257040" cy="3081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11A5E025-B2B2-4438-A42B-30F7FA2E59FA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131436" y="4441582"/>
                  <a:ext cx="27468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FA462D0-E1EE-41EB-8F5D-2A27575CC062}"/>
                    </a:ext>
                  </a:extLst>
                </p14:cNvPr>
                <p14:cNvContentPartPr/>
                <p14:nvPr/>
              </p14:nvContentPartPr>
              <p14:xfrm>
                <a:off x="7555156" y="4373182"/>
                <a:ext cx="227520" cy="2134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FA462D0-E1EE-41EB-8F5D-2A27575CC062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546156" y="4364182"/>
                  <a:ext cx="2451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A453A98-D71A-4358-917A-41F320EB54DE}"/>
                    </a:ext>
                  </a:extLst>
                </p14:cNvPr>
                <p14:cNvContentPartPr/>
                <p14:nvPr/>
              </p14:nvContentPartPr>
              <p14:xfrm>
                <a:off x="7553356" y="4717342"/>
                <a:ext cx="197280" cy="298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A453A98-D71A-4358-917A-41F320EB54DE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544356" y="4708702"/>
                  <a:ext cx="2149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D217BC9-E7DF-45C6-8C87-66379112499C}"/>
                    </a:ext>
                  </a:extLst>
                </p14:cNvPr>
                <p14:cNvContentPartPr/>
                <p14:nvPr/>
              </p14:nvContentPartPr>
              <p14:xfrm>
                <a:off x="7948636" y="4450582"/>
                <a:ext cx="289440" cy="2916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D217BC9-E7DF-45C6-8C87-66379112499C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939636" y="4441582"/>
                  <a:ext cx="3070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A6D7C3A-E3D2-4F6E-B4EA-B9FD875184EB}"/>
                    </a:ext>
                  </a:extLst>
                </p14:cNvPr>
                <p14:cNvContentPartPr/>
                <p14:nvPr/>
              </p14:nvContentPartPr>
              <p14:xfrm>
                <a:off x="8282356" y="4292902"/>
                <a:ext cx="241920" cy="6199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A6D7C3A-E3D2-4F6E-B4EA-B9FD875184EB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273356" y="4283902"/>
                  <a:ext cx="259560" cy="63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5477E5D0-1CC4-43CD-854F-13BDC3F219C4}"/>
              </a:ext>
            </a:extLst>
          </p:cNvPr>
          <p:cNvGrpSpPr/>
          <p:nvPr/>
        </p:nvGrpSpPr>
        <p:grpSpPr>
          <a:xfrm>
            <a:off x="873196" y="5498182"/>
            <a:ext cx="205200" cy="146880"/>
            <a:chOff x="873196" y="5498182"/>
            <a:chExt cx="205200" cy="14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246C38C-95AE-4A2E-91B2-4FCCBBD818E8}"/>
                    </a:ext>
                  </a:extLst>
                </p14:cNvPr>
                <p14:cNvContentPartPr/>
                <p14:nvPr/>
              </p14:nvContentPartPr>
              <p14:xfrm>
                <a:off x="873196" y="5498182"/>
                <a:ext cx="171720" cy="450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246C38C-95AE-4A2E-91B2-4FCCBBD818E8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864196" y="5489182"/>
                  <a:ext cx="1893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7EBBC07-B4A7-43B7-B09F-6FDA4980E594}"/>
                    </a:ext>
                  </a:extLst>
                </p14:cNvPr>
                <p14:cNvContentPartPr/>
                <p14:nvPr/>
              </p14:nvContentPartPr>
              <p14:xfrm>
                <a:off x="882556" y="5595742"/>
                <a:ext cx="195840" cy="493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7EBBC07-B4A7-43B7-B09F-6FDA4980E594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873556" y="5587102"/>
                  <a:ext cx="213480" cy="6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5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0E557A32-0A85-4CFE-AF71-F355489F9BA1}"/>
                  </a:ext>
                </a:extLst>
              </p14:cNvPr>
              <p14:cNvContentPartPr/>
              <p14:nvPr/>
            </p14:nvContentPartPr>
            <p14:xfrm>
              <a:off x="1421836" y="5408542"/>
              <a:ext cx="167760" cy="41400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0E557A32-0A85-4CFE-AF71-F355489F9BA1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1412836" y="5399542"/>
                <a:ext cx="18540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7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75DDD37E-EFC9-4B18-9083-966D08C6CC6D}"/>
                  </a:ext>
                </a:extLst>
              </p14:cNvPr>
              <p14:cNvContentPartPr/>
              <p14:nvPr/>
            </p14:nvContentPartPr>
            <p14:xfrm>
              <a:off x="1814956" y="5562982"/>
              <a:ext cx="248400" cy="5796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75DDD37E-EFC9-4B18-9083-966D08C6CC6D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1805956" y="5554342"/>
                <a:ext cx="266040" cy="7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B294C24-5DAF-42E2-8270-09ABE2A2D2F8}"/>
              </a:ext>
            </a:extLst>
          </p:cNvPr>
          <p:cNvGrpSpPr/>
          <p:nvPr/>
        </p:nvGrpSpPr>
        <p:grpSpPr>
          <a:xfrm>
            <a:off x="694276" y="6215302"/>
            <a:ext cx="210240" cy="135360"/>
            <a:chOff x="694276" y="6215302"/>
            <a:chExt cx="210240" cy="13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A421650-1F02-466E-9D87-6E3458900C76}"/>
                    </a:ext>
                  </a:extLst>
                </p14:cNvPr>
                <p14:cNvContentPartPr/>
                <p14:nvPr/>
              </p14:nvContentPartPr>
              <p14:xfrm>
                <a:off x="694276" y="6215302"/>
                <a:ext cx="207720" cy="507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A421650-1F02-466E-9D87-6E3458900C76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685636" y="6206302"/>
                  <a:ext cx="2253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193B0DA-3B7A-44DB-A9FD-23F407A74179}"/>
                    </a:ext>
                  </a:extLst>
                </p14:cNvPr>
                <p14:cNvContentPartPr/>
                <p14:nvPr/>
              </p14:nvContentPartPr>
              <p14:xfrm>
                <a:off x="704356" y="6322582"/>
                <a:ext cx="200160" cy="2808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193B0DA-3B7A-44DB-A9FD-23F407A74179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95716" y="6313582"/>
                  <a:ext cx="21780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0729E18D-0616-4544-9B0F-E3507340A286}"/>
              </a:ext>
            </a:extLst>
          </p:cNvPr>
          <p:cNvGrpSpPr/>
          <p:nvPr/>
        </p:nvGrpSpPr>
        <p:grpSpPr>
          <a:xfrm>
            <a:off x="1379356" y="6138622"/>
            <a:ext cx="566280" cy="377640"/>
            <a:chOff x="1379356" y="6138622"/>
            <a:chExt cx="566280" cy="37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7DE8264A-F4B2-4125-AA64-5617E4A2E33A}"/>
                    </a:ext>
                  </a:extLst>
                </p14:cNvPr>
                <p14:cNvContentPartPr/>
                <p14:nvPr/>
              </p14:nvContentPartPr>
              <p14:xfrm>
                <a:off x="1379356" y="6138622"/>
                <a:ext cx="146880" cy="3776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7DE8264A-F4B2-4125-AA64-5617E4A2E33A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370716" y="6129622"/>
                  <a:ext cx="16452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2D0438F0-494C-4870-9A54-2CC8F524320D}"/>
                    </a:ext>
                  </a:extLst>
                </p14:cNvPr>
                <p14:cNvContentPartPr/>
                <p14:nvPr/>
              </p14:nvContentPartPr>
              <p14:xfrm>
                <a:off x="1688596" y="6280822"/>
                <a:ext cx="257040" cy="820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2D0438F0-494C-4870-9A54-2CC8F524320D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679956" y="6272182"/>
                  <a:ext cx="274680" cy="9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7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10037E19-F3CA-4F3A-AF4B-0AA72C2F511B}"/>
                  </a:ext>
                </a:extLst>
              </p14:cNvPr>
              <p14:cNvContentPartPr/>
              <p14:nvPr/>
            </p14:nvContentPartPr>
            <p14:xfrm>
              <a:off x="3035356" y="6344182"/>
              <a:ext cx="25200" cy="20160"/>
            </p14:xfrm>
          </p:contentPart>
        </mc:Choice>
        <mc:Fallback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10037E19-F3CA-4F3A-AF4B-0AA72C2F511B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3026716" y="6335542"/>
                <a:ext cx="4284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9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DA1B2449-1DA0-4A61-B6FF-30AE101158F7}"/>
                  </a:ext>
                </a:extLst>
              </p14:cNvPr>
              <p14:cNvContentPartPr/>
              <p14:nvPr/>
            </p14:nvContentPartPr>
            <p14:xfrm>
              <a:off x="2323276" y="5417902"/>
              <a:ext cx="178200" cy="33516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DA1B2449-1DA0-4A61-B6FF-30AE101158F7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2314636" y="5408902"/>
                <a:ext cx="19584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1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80B67961-31B6-4984-945B-C8937A031A6A}"/>
                  </a:ext>
                </a:extLst>
              </p14:cNvPr>
              <p14:cNvContentPartPr/>
              <p14:nvPr/>
            </p14:nvContentPartPr>
            <p14:xfrm>
              <a:off x="2433796" y="5250502"/>
              <a:ext cx="339120" cy="31284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80B67961-31B6-4984-945B-C8937A031A6A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2424796" y="5241502"/>
                <a:ext cx="35676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3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50339DDF-A30D-4881-9737-2261D33415CA}"/>
                  </a:ext>
                </a:extLst>
              </p14:cNvPr>
              <p14:cNvContentPartPr/>
              <p14:nvPr/>
            </p14:nvContentPartPr>
            <p14:xfrm>
              <a:off x="2718556" y="5346262"/>
              <a:ext cx="274680" cy="38628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50339DDF-A30D-4881-9737-2261D33415CA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2709916" y="5337622"/>
                <a:ext cx="29232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5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57CA17DC-3D61-44C5-8071-3DD61D9FF60B}"/>
                  </a:ext>
                </a:extLst>
              </p14:cNvPr>
              <p14:cNvContentPartPr/>
              <p14:nvPr/>
            </p14:nvContentPartPr>
            <p14:xfrm>
              <a:off x="3003316" y="5449942"/>
              <a:ext cx="209880" cy="28260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57CA17DC-3D61-44C5-8071-3DD61D9FF60B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2994676" y="5440942"/>
                <a:ext cx="22752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7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0A45179E-6B48-4177-9FDF-C15155C6BC6E}"/>
                  </a:ext>
                </a:extLst>
              </p14:cNvPr>
              <p14:cNvContentPartPr/>
              <p14:nvPr/>
            </p14:nvContentPartPr>
            <p14:xfrm>
              <a:off x="2995396" y="5461102"/>
              <a:ext cx="171000" cy="23220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0A45179E-6B48-4177-9FDF-C15155C6BC6E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2986756" y="5452102"/>
                <a:ext cx="18864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9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D2B3FF47-9B7D-40D3-A33F-E503EA33C0B8}"/>
                  </a:ext>
                </a:extLst>
              </p14:cNvPr>
              <p14:cNvContentPartPr/>
              <p14:nvPr/>
            </p14:nvContentPartPr>
            <p14:xfrm>
              <a:off x="3333076" y="5496742"/>
              <a:ext cx="126720" cy="12924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D2B3FF47-9B7D-40D3-A33F-E503EA33C0B8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3324436" y="5487742"/>
                <a:ext cx="14436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1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24D02579-1E37-4259-BB7A-D61E59E93E2B}"/>
                  </a:ext>
                </a:extLst>
              </p14:cNvPr>
              <p14:cNvContentPartPr/>
              <p14:nvPr/>
            </p14:nvContentPartPr>
            <p14:xfrm>
              <a:off x="3711796" y="5513302"/>
              <a:ext cx="198000" cy="20628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24D02579-1E37-4259-BB7A-D61E59E93E2B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3703156" y="5504662"/>
                <a:ext cx="21564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3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97236061-3114-4F5E-90E5-72D6FA87FEC0}"/>
                  </a:ext>
                </a:extLst>
              </p14:cNvPr>
              <p14:cNvContentPartPr/>
              <p14:nvPr/>
            </p14:nvContentPartPr>
            <p14:xfrm>
              <a:off x="3962716" y="5290822"/>
              <a:ext cx="190080" cy="52848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97236061-3114-4F5E-90E5-72D6FA87FEC0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3954076" y="5282182"/>
                <a:ext cx="207720" cy="54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5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94C62ED0-F484-4BCB-8703-F728D065A516}"/>
                  </a:ext>
                </a:extLst>
              </p14:cNvPr>
              <p14:cNvContentPartPr/>
              <p14:nvPr/>
            </p14:nvContentPartPr>
            <p14:xfrm>
              <a:off x="4393996" y="5552182"/>
              <a:ext cx="185040" cy="1188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94C62ED0-F484-4BCB-8703-F728D065A516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4384996" y="5543182"/>
                <a:ext cx="20268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7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0E910B22-9F76-4267-92CD-5FE1C66FB521}"/>
                  </a:ext>
                </a:extLst>
              </p14:cNvPr>
              <p14:cNvContentPartPr/>
              <p14:nvPr/>
            </p14:nvContentPartPr>
            <p14:xfrm>
              <a:off x="4788916" y="5457142"/>
              <a:ext cx="120600" cy="29592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0E910B22-9F76-4267-92CD-5FE1C66FB521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4780276" y="5448502"/>
                <a:ext cx="13824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9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27DC2BAD-DFD2-4D39-A41D-8FE9EF352328}"/>
                  </a:ext>
                </a:extLst>
              </p14:cNvPr>
              <p14:cNvContentPartPr/>
              <p14:nvPr/>
            </p14:nvContentPartPr>
            <p14:xfrm>
              <a:off x="4891156" y="5259862"/>
              <a:ext cx="320400" cy="28116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27DC2BAD-DFD2-4D39-A41D-8FE9EF352328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4882156" y="5250862"/>
                <a:ext cx="33804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1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7D80B793-B753-4F0A-A24B-258A0F3D5ACF}"/>
                  </a:ext>
                </a:extLst>
              </p14:cNvPr>
              <p14:cNvContentPartPr/>
              <p14:nvPr/>
            </p14:nvContentPartPr>
            <p14:xfrm>
              <a:off x="5326396" y="5336902"/>
              <a:ext cx="195120" cy="34992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7D80B793-B753-4F0A-A24B-258A0F3D5ACF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5317756" y="5327902"/>
                <a:ext cx="21276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3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6D72E2DB-41FE-4E10-AC4A-72333AF78031}"/>
                  </a:ext>
                </a:extLst>
              </p14:cNvPr>
              <p14:cNvContentPartPr/>
              <p14:nvPr/>
            </p14:nvContentPartPr>
            <p14:xfrm>
              <a:off x="5553916" y="5423662"/>
              <a:ext cx="172800" cy="26964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6D72E2DB-41FE-4E10-AC4A-72333AF78031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5544916" y="5414662"/>
                <a:ext cx="19044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5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B3805B8C-6A74-401B-9248-DCC9DD4CF75D}"/>
                  </a:ext>
                </a:extLst>
              </p14:cNvPr>
              <p14:cNvContentPartPr/>
              <p14:nvPr/>
            </p14:nvContentPartPr>
            <p14:xfrm>
              <a:off x="5521876" y="5420782"/>
              <a:ext cx="198720" cy="22500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B3805B8C-6A74-401B-9248-DCC9DD4CF75D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5513236" y="5411782"/>
                <a:ext cx="21636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7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36ABD423-6D71-4212-BFF1-8351B40980D8}"/>
                  </a:ext>
                </a:extLst>
              </p14:cNvPr>
              <p14:cNvContentPartPr/>
              <p14:nvPr/>
            </p14:nvContentPartPr>
            <p14:xfrm>
              <a:off x="5853796" y="5462182"/>
              <a:ext cx="165240" cy="10800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36ABD423-6D71-4212-BFF1-8351B40980D8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5845156" y="5453182"/>
                <a:ext cx="18288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9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7334BE4E-B130-4E71-A089-3EDB803EA065}"/>
                  </a:ext>
                </a:extLst>
              </p14:cNvPr>
              <p14:cNvContentPartPr/>
              <p14:nvPr/>
            </p14:nvContentPartPr>
            <p14:xfrm>
              <a:off x="6139636" y="5412862"/>
              <a:ext cx="62640" cy="21420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7334BE4E-B130-4E71-A089-3EDB803EA065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6130636" y="5403862"/>
                <a:ext cx="8028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1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12AE304E-25D1-49D7-A6A9-4B8086616483}"/>
                  </a:ext>
                </a:extLst>
              </p14:cNvPr>
              <p14:cNvContentPartPr/>
              <p14:nvPr/>
            </p14:nvContentPartPr>
            <p14:xfrm>
              <a:off x="6307756" y="5255902"/>
              <a:ext cx="93960" cy="46872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12AE304E-25D1-49D7-A6A9-4B8086616483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6298756" y="5246902"/>
                <a:ext cx="111600" cy="4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3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56512ABF-41E5-4C02-A8D3-990004D84E0E}"/>
                  </a:ext>
                </a:extLst>
              </p14:cNvPr>
              <p14:cNvContentPartPr/>
              <p14:nvPr/>
            </p14:nvContentPartPr>
            <p14:xfrm>
              <a:off x="6595036" y="5528782"/>
              <a:ext cx="163080" cy="1764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56512ABF-41E5-4C02-A8D3-990004D84E0E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6586396" y="5519782"/>
                <a:ext cx="18072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5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9CD70EAD-91E7-4EB4-9E23-40279FB4F7B5}"/>
                  </a:ext>
                </a:extLst>
              </p14:cNvPr>
              <p14:cNvContentPartPr/>
              <p14:nvPr/>
            </p14:nvContentPartPr>
            <p14:xfrm>
              <a:off x="6894196" y="5417182"/>
              <a:ext cx="159840" cy="31104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9CD70EAD-91E7-4EB4-9E23-40279FB4F7B5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6885556" y="5408182"/>
                <a:ext cx="17748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7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C35D3832-D3FB-4F92-9925-966A14476202}"/>
                  </a:ext>
                </a:extLst>
              </p14:cNvPr>
              <p14:cNvContentPartPr/>
              <p14:nvPr/>
            </p14:nvContentPartPr>
            <p14:xfrm>
              <a:off x="7011916" y="5221342"/>
              <a:ext cx="311400" cy="28872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C35D3832-D3FB-4F92-9925-966A14476202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7002916" y="5212702"/>
                <a:ext cx="32904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9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BC2A6639-5E74-4FE2-87E5-677A083A6866}"/>
                  </a:ext>
                </a:extLst>
              </p14:cNvPr>
              <p14:cNvContentPartPr/>
              <p14:nvPr/>
            </p14:nvContentPartPr>
            <p14:xfrm>
              <a:off x="7309636" y="5325742"/>
              <a:ext cx="199080" cy="34632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BC2A6639-5E74-4FE2-87E5-677A083A6866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7300996" y="5317102"/>
                <a:ext cx="21672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1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237CABAC-7974-4891-9AD3-90AA121398B1}"/>
                  </a:ext>
                </a:extLst>
              </p14:cNvPr>
              <p14:cNvContentPartPr/>
              <p14:nvPr/>
            </p14:nvContentPartPr>
            <p14:xfrm>
              <a:off x="7587916" y="5384062"/>
              <a:ext cx="184680" cy="25848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237CABAC-7974-4891-9AD3-90AA121398B1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7579276" y="5375422"/>
                <a:ext cx="20232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3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7B9897F5-D413-4F49-8387-A4BC0A32AE04}"/>
                  </a:ext>
                </a:extLst>
              </p14:cNvPr>
              <p14:cNvContentPartPr/>
              <p14:nvPr/>
            </p14:nvContentPartPr>
            <p14:xfrm>
              <a:off x="7548676" y="5361022"/>
              <a:ext cx="468360" cy="26100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7B9897F5-D413-4F49-8387-A4BC0A32AE04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7539676" y="5352022"/>
                <a:ext cx="48600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5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064DA1EA-F34F-4332-BB5E-0421B54E2F03}"/>
                  </a:ext>
                </a:extLst>
              </p14:cNvPr>
              <p14:cNvContentPartPr/>
              <p14:nvPr/>
            </p14:nvContentPartPr>
            <p14:xfrm>
              <a:off x="7936756" y="5518342"/>
              <a:ext cx="99000" cy="1944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064DA1EA-F34F-4332-BB5E-0421B54E2F03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7928116" y="5509702"/>
                <a:ext cx="11664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7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B40E214C-7A88-46DE-AF67-224612680EE0}"/>
                  </a:ext>
                </a:extLst>
              </p14:cNvPr>
              <p14:cNvContentPartPr/>
              <p14:nvPr/>
            </p14:nvContentPartPr>
            <p14:xfrm>
              <a:off x="8326996" y="5407462"/>
              <a:ext cx="180000" cy="20988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B40E214C-7A88-46DE-AF67-224612680EE0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8318356" y="5398822"/>
                <a:ext cx="19764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9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85A15271-8DE7-48FB-B272-F1EEE31F8593}"/>
                  </a:ext>
                </a:extLst>
              </p14:cNvPr>
              <p14:cNvContentPartPr/>
              <p14:nvPr/>
            </p14:nvContentPartPr>
            <p14:xfrm>
              <a:off x="8532916" y="5207662"/>
              <a:ext cx="202320" cy="50724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85A15271-8DE7-48FB-B272-F1EEE31F8593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8524276" y="5199022"/>
                <a:ext cx="219960" cy="52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1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D44754AB-308D-40C8-B4C4-16D3AE4FDCE1}"/>
                  </a:ext>
                </a:extLst>
              </p14:cNvPr>
              <p14:cNvContentPartPr/>
              <p14:nvPr/>
            </p14:nvContentPartPr>
            <p14:xfrm>
              <a:off x="9002716" y="5428702"/>
              <a:ext cx="198000" cy="4176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D44754AB-308D-40C8-B4C4-16D3AE4FDCE1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8994076" y="5420062"/>
                <a:ext cx="21564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3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163A6872-E220-40D1-A9C3-661CD0A68A1F}"/>
                  </a:ext>
                </a:extLst>
              </p14:cNvPr>
              <p14:cNvContentPartPr/>
              <p14:nvPr/>
            </p14:nvContentPartPr>
            <p14:xfrm>
              <a:off x="9401596" y="5361742"/>
              <a:ext cx="95400" cy="29880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163A6872-E220-40D1-A9C3-661CD0A68A1F}"/>
                  </a:ext>
                </a:extLst>
              </p:cNvPr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9392956" y="5352742"/>
                <a:ext cx="11304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5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357C26D6-2459-4FD8-AD21-7A2ED20BED5F}"/>
                  </a:ext>
                </a:extLst>
              </p14:cNvPr>
              <p14:cNvContentPartPr/>
              <p14:nvPr/>
            </p14:nvContentPartPr>
            <p14:xfrm>
              <a:off x="9481156" y="5205142"/>
              <a:ext cx="276480" cy="25812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357C26D6-2459-4FD8-AD21-7A2ED20BED5F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9472156" y="5196142"/>
                <a:ext cx="29412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7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A363CC24-1653-4550-8047-9F6C1473D45C}"/>
                  </a:ext>
                </a:extLst>
              </p14:cNvPr>
              <p14:cNvContentPartPr/>
              <p14:nvPr/>
            </p14:nvContentPartPr>
            <p14:xfrm>
              <a:off x="9823156" y="5332582"/>
              <a:ext cx="199800" cy="31644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A363CC24-1653-4550-8047-9F6C1473D45C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9814516" y="5323582"/>
                <a:ext cx="21744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9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60B513AC-A1E8-4E8B-80F8-94B79673C96B}"/>
                  </a:ext>
                </a:extLst>
              </p14:cNvPr>
              <p14:cNvContentPartPr/>
              <p14:nvPr/>
            </p14:nvContentPartPr>
            <p14:xfrm>
              <a:off x="10119076" y="5370382"/>
              <a:ext cx="303120" cy="31644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60B513AC-A1E8-4E8B-80F8-94B79673C96B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10110076" y="5361382"/>
                <a:ext cx="32076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1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0D22905A-EB03-4D28-9DB2-0826B6D5889A}"/>
                  </a:ext>
                </a:extLst>
              </p14:cNvPr>
              <p14:cNvContentPartPr/>
              <p14:nvPr/>
            </p14:nvContentPartPr>
            <p14:xfrm>
              <a:off x="10144276" y="5324302"/>
              <a:ext cx="249120" cy="30672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0D22905A-EB03-4D28-9DB2-0826B6D5889A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10135636" y="5315662"/>
                <a:ext cx="266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3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C6DC3C3B-B1B1-4283-AC85-A0809B1098C7}"/>
                  </a:ext>
                </a:extLst>
              </p14:cNvPr>
              <p14:cNvContentPartPr/>
              <p14:nvPr/>
            </p14:nvContentPartPr>
            <p14:xfrm>
              <a:off x="10472956" y="5429422"/>
              <a:ext cx="165240" cy="13896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C6DC3C3B-B1B1-4283-AC85-A0809B1098C7}"/>
                  </a:ext>
                </a:extLst>
              </p:cNvPr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10463956" y="5420782"/>
                <a:ext cx="18288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5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98DF8602-9063-4B4B-90BF-99B2DADA2934}"/>
                  </a:ext>
                </a:extLst>
              </p14:cNvPr>
              <p14:cNvContentPartPr/>
              <p14:nvPr/>
            </p14:nvContentPartPr>
            <p14:xfrm>
              <a:off x="10799836" y="5345542"/>
              <a:ext cx="202320" cy="31284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98DF8602-9063-4B4B-90BF-99B2DADA2934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10790836" y="5336542"/>
                <a:ext cx="21996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7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2BD3C5C5-5305-49CC-95DB-B93B1ED26D90}"/>
                  </a:ext>
                </a:extLst>
              </p14:cNvPr>
              <p14:cNvContentPartPr/>
              <p14:nvPr/>
            </p14:nvContentPartPr>
            <p14:xfrm>
              <a:off x="11083516" y="5172022"/>
              <a:ext cx="245880" cy="63288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2BD3C5C5-5305-49CC-95DB-B93B1ED26D90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11074876" y="5163022"/>
                <a:ext cx="263520" cy="65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9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E01B38F4-6363-435B-B320-3448A7FF3D66}"/>
                  </a:ext>
                </a:extLst>
              </p14:cNvPr>
              <p14:cNvContentPartPr/>
              <p14:nvPr/>
            </p14:nvContentPartPr>
            <p14:xfrm>
              <a:off x="2331556" y="6178222"/>
              <a:ext cx="315360" cy="31464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E01B38F4-6363-435B-B320-3448A7FF3D66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2322916" y="6169222"/>
                <a:ext cx="33300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1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B066D089-8E71-4563-A181-842F24D0DE65}"/>
                  </a:ext>
                </a:extLst>
              </p14:cNvPr>
              <p14:cNvContentPartPr/>
              <p14:nvPr/>
            </p14:nvContentPartPr>
            <p14:xfrm>
              <a:off x="2719636" y="6063382"/>
              <a:ext cx="104760" cy="2556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B066D089-8E71-4563-A181-842F24D0DE65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2710636" y="6054742"/>
                <a:ext cx="12240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3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91A26F95-2DF6-4255-AECB-59672117B6D5}"/>
                  </a:ext>
                </a:extLst>
              </p14:cNvPr>
              <p14:cNvContentPartPr/>
              <p14:nvPr/>
            </p14:nvContentPartPr>
            <p14:xfrm>
              <a:off x="2969836" y="5943142"/>
              <a:ext cx="146880" cy="23688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91A26F95-2DF6-4255-AECB-59672117B6D5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2961196" y="5934142"/>
                <a:ext cx="16452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5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5556672B-153D-479F-89D9-BB4ABD52B350}"/>
                  </a:ext>
                </a:extLst>
              </p14:cNvPr>
              <p14:cNvContentPartPr/>
              <p14:nvPr/>
            </p14:nvContentPartPr>
            <p14:xfrm>
              <a:off x="3378796" y="6140782"/>
              <a:ext cx="318960" cy="384120"/>
            </p14:xfrm>
          </p:contentPart>
        </mc:Choice>
        <mc:Fallback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5556672B-153D-479F-89D9-BB4ABD52B350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3369796" y="6132142"/>
                <a:ext cx="33660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7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6094E377-2875-4FF7-B7A0-43BBD8164531}"/>
                  </a:ext>
                </a:extLst>
              </p14:cNvPr>
              <p14:cNvContentPartPr/>
              <p14:nvPr/>
            </p14:nvContentPartPr>
            <p14:xfrm>
              <a:off x="3773356" y="6054382"/>
              <a:ext cx="156240" cy="125280"/>
            </p14:xfrm>
          </p:contentPart>
        </mc:Choice>
        <mc:Fallback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6094E377-2875-4FF7-B7A0-43BBD8164531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3764716" y="6045382"/>
                <a:ext cx="17388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9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22DA7D6E-00F2-4590-AC3C-E5CF97004DE2}"/>
                  </a:ext>
                </a:extLst>
              </p14:cNvPr>
              <p14:cNvContentPartPr/>
              <p14:nvPr/>
            </p14:nvContentPartPr>
            <p14:xfrm>
              <a:off x="3740956" y="6098662"/>
              <a:ext cx="471960" cy="55836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22DA7D6E-00F2-4590-AC3C-E5CF97004DE2}"/>
                  </a:ext>
                </a:extLst>
              </p:cNvPr>
              <p:cNvPicPr/>
              <p:nvPr/>
            </p:nvPicPr>
            <p:blipFill>
              <a:blip r:embed="rId370"/>
              <a:stretch>
                <a:fillRect/>
              </a:stretch>
            </p:blipFill>
            <p:spPr>
              <a:xfrm>
                <a:off x="3731956" y="6089662"/>
                <a:ext cx="489600" cy="57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1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B7A4B192-CB23-4C94-9D5E-A7B994F72CE9}"/>
                  </a:ext>
                </a:extLst>
              </p14:cNvPr>
              <p14:cNvContentPartPr/>
              <p14:nvPr/>
            </p14:nvContentPartPr>
            <p14:xfrm>
              <a:off x="4023916" y="6421222"/>
              <a:ext cx="239400" cy="24912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B7A4B192-CB23-4C94-9D5E-A7B994F72CE9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4014916" y="6412222"/>
                <a:ext cx="25704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3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B227D0EE-8744-45AE-872B-647B687CA178}"/>
                  </a:ext>
                </a:extLst>
              </p14:cNvPr>
              <p14:cNvContentPartPr/>
              <p14:nvPr/>
            </p14:nvContentPartPr>
            <p14:xfrm>
              <a:off x="4401196" y="6280822"/>
              <a:ext cx="81360" cy="32868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B227D0EE-8744-45AE-872B-647B687CA178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4392556" y="6272182"/>
                <a:ext cx="99000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5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37D2AA6A-F8B1-41D6-A073-FD5AEC80EFB0}"/>
                  </a:ext>
                </a:extLst>
              </p14:cNvPr>
              <p14:cNvContentPartPr/>
              <p14:nvPr/>
            </p14:nvContentPartPr>
            <p14:xfrm>
              <a:off x="4406236" y="6715702"/>
              <a:ext cx="9720" cy="5400"/>
            </p14:xfrm>
          </p:contentPart>
        </mc:Choice>
        <mc:Fallback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37D2AA6A-F8B1-41D6-A073-FD5AEC80EFB0}"/>
                  </a:ext>
                </a:extLst>
              </p:cNvPr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4397596" y="6706702"/>
                <a:ext cx="2736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7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62A7529A-5248-4E1F-8107-C40819995E93}"/>
                  </a:ext>
                </a:extLst>
              </p14:cNvPr>
              <p14:cNvContentPartPr/>
              <p14:nvPr/>
            </p14:nvContentPartPr>
            <p14:xfrm>
              <a:off x="4865236" y="6403582"/>
              <a:ext cx="235440" cy="3384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62A7529A-5248-4E1F-8107-C40819995E93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4856596" y="6394582"/>
                <a:ext cx="25308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9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0F4BE324-C9D5-4839-99E8-93D9809B5295}"/>
                  </a:ext>
                </a:extLst>
              </p14:cNvPr>
              <p14:cNvContentPartPr/>
              <p14:nvPr/>
            </p14:nvContentPartPr>
            <p14:xfrm>
              <a:off x="5370316" y="6234022"/>
              <a:ext cx="409680" cy="321120"/>
            </p14:xfrm>
          </p:contentPart>
        </mc:Choice>
        <mc:Fallback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0F4BE324-C9D5-4839-99E8-93D9809B5295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5361676" y="6225382"/>
                <a:ext cx="42732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1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30103EFB-42A4-4E0C-B905-674C412506E1}"/>
                  </a:ext>
                </a:extLst>
              </p14:cNvPr>
              <p14:cNvContentPartPr/>
              <p14:nvPr/>
            </p14:nvContentPartPr>
            <p14:xfrm>
              <a:off x="5864236" y="6097222"/>
              <a:ext cx="192240" cy="27000"/>
            </p14:xfrm>
          </p:contentPart>
        </mc:Choice>
        <mc:Fallback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30103EFB-42A4-4E0C-B905-674C412506E1}"/>
                  </a:ext>
                </a:extLst>
              </p:cNvPr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5855236" y="6088582"/>
                <a:ext cx="20988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3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8851E1D8-C086-4464-9CCE-04E54F5262F1}"/>
                  </a:ext>
                </a:extLst>
              </p14:cNvPr>
              <p14:cNvContentPartPr/>
              <p14:nvPr/>
            </p14:nvContentPartPr>
            <p14:xfrm>
              <a:off x="6124156" y="5930902"/>
              <a:ext cx="217080" cy="279000"/>
            </p14:xfrm>
          </p:contentPart>
        </mc:Choice>
        <mc:Fallback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8851E1D8-C086-4464-9CCE-04E54F5262F1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6115156" y="5921902"/>
                <a:ext cx="23472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5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42C522B2-69C3-4DCC-89AB-6B21E78654DC}"/>
                  </a:ext>
                </a:extLst>
              </p14:cNvPr>
              <p14:cNvContentPartPr/>
              <p14:nvPr/>
            </p14:nvContentPartPr>
            <p14:xfrm>
              <a:off x="6250156" y="6384142"/>
              <a:ext cx="23040" cy="39960"/>
            </p14:xfrm>
          </p:contentPart>
        </mc:Choice>
        <mc:Fallback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42C522B2-69C3-4DCC-89AB-6B21E78654DC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6241156" y="6375502"/>
                <a:ext cx="4068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7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750B2AD5-B13A-4729-93EC-10D08D310A3E}"/>
                  </a:ext>
                </a:extLst>
              </p14:cNvPr>
              <p14:cNvContentPartPr/>
              <p14:nvPr/>
            </p14:nvContentPartPr>
            <p14:xfrm>
              <a:off x="6441316" y="6171382"/>
              <a:ext cx="284760" cy="353160"/>
            </p14:xfrm>
          </p:contentPart>
        </mc:Choice>
        <mc:Fallback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750B2AD5-B13A-4729-93EC-10D08D310A3E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6432676" y="6162742"/>
                <a:ext cx="30240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9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BC5CE84E-129E-4FFF-99D0-6BD7736855AC}"/>
                  </a:ext>
                </a:extLst>
              </p14:cNvPr>
              <p14:cNvContentPartPr/>
              <p14:nvPr/>
            </p14:nvContentPartPr>
            <p14:xfrm>
              <a:off x="6859996" y="6029182"/>
              <a:ext cx="78480" cy="12600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BC5CE84E-129E-4FFF-99D0-6BD7736855AC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6850996" y="6020182"/>
                <a:ext cx="9612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1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144E48B6-A7CA-471D-A90A-036E216E4B57}"/>
                  </a:ext>
                </a:extLst>
              </p14:cNvPr>
              <p14:cNvContentPartPr/>
              <p14:nvPr/>
            </p14:nvContentPartPr>
            <p14:xfrm>
              <a:off x="6781156" y="6129982"/>
              <a:ext cx="376920" cy="538920"/>
            </p14:xfrm>
          </p:contentPart>
        </mc:Choice>
        <mc:Fallback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144E48B6-A7CA-471D-A90A-036E216E4B57}"/>
                  </a:ext>
                </a:extLst>
              </p:cNvPr>
              <p:cNvPicPr/>
              <p:nvPr/>
            </p:nvPicPr>
            <p:blipFill>
              <a:blip r:embed="rId392"/>
              <a:stretch>
                <a:fillRect/>
              </a:stretch>
            </p:blipFill>
            <p:spPr>
              <a:xfrm>
                <a:off x="6772516" y="6120982"/>
                <a:ext cx="394560" cy="55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3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A8E7AF37-92E2-4D9B-B0FD-753C6F6D1934}"/>
                  </a:ext>
                </a:extLst>
              </p14:cNvPr>
              <p14:cNvContentPartPr/>
              <p14:nvPr/>
            </p14:nvContentPartPr>
            <p14:xfrm>
              <a:off x="7157716" y="6334102"/>
              <a:ext cx="84960" cy="283320"/>
            </p14:xfrm>
          </p:contentPart>
        </mc:Choice>
        <mc:Fallback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A8E7AF37-92E2-4D9B-B0FD-753C6F6D1934}"/>
                  </a:ext>
                </a:extLst>
              </p:cNvPr>
              <p:cNvPicPr/>
              <p:nvPr/>
            </p:nvPicPr>
            <p:blipFill>
              <a:blip r:embed="rId394"/>
              <a:stretch>
                <a:fillRect/>
              </a:stretch>
            </p:blipFill>
            <p:spPr>
              <a:xfrm>
                <a:off x="7149076" y="6325462"/>
                <a:ext cx="10260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5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F0C3D863-2587-453F-92DE-83F0DADB7150}"/>
                  </a:ext>
                </a:extLst>
              </p14:cNvPr>
              <p14:cNvContentPartPr/>
              <p14:nvPr/>
            </p14:nvContentPartPr>
            <p14:xfrm>
              <a:off x="7380196" y="6328342"/>
              <a:ext cx="77760" cy="223560"/>
            </p14:xfrm>
          </p:contentPart>
        </mc:Choice>
        <mc:Fallback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F0C3D863-2587-453F-92DE-83F0DADB7150}"/>
                  </a:ext>
                </a:extLst>
              </p:cNvPr>
              <p:cNvPicPr/>
              <p:nvPr/>
            </p:nvPicPr>
            <p:blipFill>
              <a:blip r:embed="rId396"/>
              <a:stretch>
                <a:fillRect/>
              </a:stretch>
            </p:blipFill>
            <p:spPr>
              <a:xfrm>
                <a:off x="7371196" y="6319342"/>
                <a:ext cx="9540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7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73AB884E-9397-46A2-84EB-3D9109ABA26D}"/>
                  </a:ext>
                </a:extLst>
              </p14:cNvPr>
              <p14:cNvContentPartPr/>
              <p14:nvPr/>
            </p14:nvContentPartPr>
            <p14:xfrm>
              <a:off x="7367596" y="6732622"/>
              <a:ext cx="15840" cy="18720"/>
            </p14:xfrm>
          </p:contentPart>
        </mc:Choice>
        <mc:Fallback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73AB884E-9397-46A2-84EB-3D9109ABA26D}"/>
                  </a:ext>
                </a:extLst>
              </p:cNvPr>
              <p:cNvPicPr/>
              <p:nvPr/>
            </p:nvPicPr>
            <p:blipFill>
              <a:blip r:embed="rId398"/>
              <a:stretch>
                <a:fillRect/>
              </a:stretch>
            </p:blipFill>
            <p:spPr>
              <a:xfrm>
                <a:off x="7358956" y="6723622"/>
                <a:ext cx="33480" cy="3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9" name="Group 278">
            <a:extLst>
              <a:ext uri="{FF2B5EF4-FFF2-40B4-BE49-F238E27FC236}">
                <a16:creationId xmlns:a16="http://schemas.microsoft.com/office/drawing/2014/main" id="{AD852848-DBCC-4F3C-A83B-7BFB44776460}"/>
              </a:ext>
            </a:extLst>
          </p:cNvPr>
          <p:cNvGrpSpPr/>
          <p:nvPr/>
        </p:nvGrpSpPr>
        <p:grpSpPr>
          <a:xfrm>
            <a:off x="7677916" y="5813182"/>
            <a:ext cx="4460760" cy="999000"/>
            <a:chOff x="7677916" y="5813182"/>
            <a:chExt cx="4460760" cy="99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6F55BAA0-E132-4C1A-84FC-BA3E3ECA852D}"/>
                    </a:ext>
                  </a:extLst>
                </p14:cNvPr>
                <p14:cNvContentPartPr/>
                <p14:nvPr/>
              </p14:nvContentPartPr>
              <p14:xfrm>
                <a:off x="7677916" y="6353902"/>
                <a:ext cx="159840" cy="313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6F55BAA0-E132-4C1A-84FC-BA3E3ECA852D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7668916" y="6345262"/>
                  <a:ext cx="1774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D887DB79-C61E-4628-8BF8-00A4F9CAA702}"/>
                    </a:ext>
                  </a:extLst>
                </p14:cNvPr>
                <p14:cNvContentPartPr/>
                <p14:nvPr/>
              </p14:nvContentPartPr>
              <p14:xfrm>
                <a:off x="7940716" y="6125302"/>
                <a:ext cx="308520" cy="33804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D887DB79-C61E-4628-8BF8-00A4F9CAA702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7932076" y="6116302"/>
                  <a:ext cx="32616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9C82CAB5-95A3-4425-A991-7EE81B4A5ABB}"/>
                    </a:ext>
                  </a:extLst>
                </p14:cNvPr>
                <p14:cNvContentPartPr/>
                <p14:nvPr/>
              </p14:nvContentPartPr>
              <p14:xfrm>
                <a:off x="8368756" y="5983102"/>
                <a:ext cx="124560" cy="3744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9C82CAB5-95A3-4425-A991-7EE81B4A5ABB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8359756" y="5974462"/>
                  <a:ext cx="1422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BE6EF55F-C994-4574-A4F4-1E02B44647E7}"/>
                    </a:ext>
                  </a:extLst>
                </p14:cNvPr>
                <p14:cNvContentPartPr/>
                <p14:nvPr/>
              </p14:nvContentPartPr>
              <p14:xfrm>
                <a:off x="8536516" y="5879422"/>
                <a:ext cx="226800" cy="27108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BE6EF55F-C994-4574-A4F4-1E02B44647E7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8527876" y="5870422"/>
                  <a:ext cx="2444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51272057-9F7F-468D-9E27-53253298358A}"/>
                    </a:ext>
                  </a:extLst>
                </p14:cNvPr>
                <p14:cNvContentPartPr/>
                <p14:nvPr/>
              </p14:nvContentPartPr>
              <p14:xfrm>
                <a:off x="8499796" y="6329062"/>
                <a:ext cx="11520" cy="2268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51272057-9F7F-468D-9E27-53253298358A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8490796" y="6320062"/>
                  <a:ext cx="291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8483756A-731C-4F15-8078-0960D5A098D1}"/>
                    </a:ext>
                  </a:extLst>
                </p14:cNvPr>
                <p14:cNvContentPartPr/>
                <p14:nvPr/>
              </p14:nvContentPartPr>
              <p14:xfrm>
                <a:off x="8661436" y="6125662"/>
                <a:ext cx="312120" cy="3358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8483756A-731C-4F15-8078-0960D5A098D1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8652796" y="6116662"/>
                  <a:ext cx="32976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B1F6B70A-9F8C-4CCB-982A-44E9EC4B58D2}"/>
                    </a:ext>
                  </a:extLst>
                </p14:cNvPr>
                <p14:cNvContentPartPr/>
                <p14:nvPr/>
              </p14:nvContentPartPr>
              <p14:xfrm>
                <a:off x="9071476" y="5899222"/>
                <a:ext cx="176040" cy="1497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B1F6B70A-9F8C-4CCB-982A-44E9EC4B58D2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9062476" y="5890582"/>
                  <a:ext cx="1936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A09D15B-7F46-431D-974A-DDAAA415EB83}"/>
                    </a:ext>
                  </a:extLst>
                </p14:cNvPr>
                <p14:cNvContentPartPr/>
                <p14:nvPr/>
              </p14:nvContentPartPr>
              <p14:xfrm>
                <a:off x="8757916" y="6230422"/>
                <a:ext cx="409320" cy="4723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A09D15B-7F46-431D-974A-DDAAA415EB83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8749276" y="6221782"/>
                  <a:ext cx="42696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E7661CF5-B5CF-4114-BBAB-1905AE32EC83}"/>
                    </a:ext>
                  </a:extLst>
                </p14:cNvPr>
                <p14:cNvContentPartPr/>
                <p14:nvPr/>
              </p14:nvContentPartPr>
              <p14:xfrm>
                <a:off x="8942956" y="6461542"/>
                <a:ext cx="264240" cy="2523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E7661CF5-B5CF-4114-BBAB-1905AE32EC83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8933956" y="6452542"/>
                  <a:ext cx="2818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C7D6AEF6-397B-46D2-8DDB-1C65E83467D8}"/>
                    </a:ext>
                  </a:extLst>
                </p14:cNvPr>
                <p14:cNvContentPartPr/>
                <p14:nvPr/>
              </p14:nvContentPartPr>
              <p14:xfrm>
                <a:off x="9346516" y="6417982"/>
                <a:ext cx="44280" cy="25992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C7D6AEF6-397B-46D2-8DDB-1C65E83467D8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9337516" y="6409342"/>
                  <a:ext cx="619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BAE0094A-784A-4482-B14E-0F38309C43B6}"/>
                    </a:ext>
                  </a:extLst>
                </p14:cNvPr>
                <p14:cNvContentPartPr/>
                <p14:nvPr/>
              </p14:nvContentPartPr>
              <p14:xfrm>
                <a:off x="9370276" y="6789502"/>
                <a:ext cx="360" cy="36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BAE0094A-784A-4482-B14E-0F38309C43B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361636" y="678050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8D6C56AD-848C-453B-9047-CC3A4E25FEA7}"/>
                    </a:ext>
                  </a:extLst>
                </p14:cNvPr>
                <p14:cNvContentPartPr/>
                <p14:nvPr/>
              </p14:nvContentPartPr>
              <p14:xfrm>
                <a:off x="9371356" y="6779782"/>
                <a:ext cx="12600" cy="324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8D6C56AD-848C-453B-9047-CC3A4E25FEA7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362356" y="6771142"/>
                  <a:ext cx="3024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1454E68F-7FFA-47A4-BD85-7B7654BB46B1}"/>
                    </a:ext>
                  </a:extLst>
                </p14:cNvPr>
                <p14:cNvContentPartPr/>
                <p14:nvPr/>
              </p14:nvContentPartPr>
              <p14:xfrm>
                <a:off x="9513556" y="6275782"/>
                <a:ext cx="170280" cy="3528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1454E68F-7FFA-47A4-BD85-7B7654BB46B1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9504556" y="6266782"/>
                  <a:ext cx="1879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E188D90-5E33-46A0-BC87-69B168842EB1}"/>
                    </a:ext>
                  </a:extLst>
                </p14:cNvPr>
                <p14:cNvContentPartPr/>
                <p14:nvPr/>
              </p14:nvContentPartPr>
              <p14:xfrm>
                <a:off x="9781756" y="6070222"/>
                <a:ext cx="355320" cy="33156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E188D90-5E33-46A0-BC87-69B168842EB1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9772756" y="6061222"/>
                  <a:ext cx="37296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6BD734C3-DF29-4704-9497-62068A50C725}"/>
                    </a:ext>
                  </a:extLst>
                </p14:cNvPr>
                <p14:cNvContentPartPr/>
                <p14:nvPr/>
              </p14:nvContentPartPr>
              <p14:xfrm>
                <a:off x="10227796" y="5940262"/>
                <a:ext cx="85680" cy="1188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6BD734C3-DF29-4704-9497-62068A50C725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218796" y="5931262"/>
                  <a:ext cx="1033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EEAA10F5-42B4-48E4-92E2-337BC739FAE3}"/>
                    </a:ext>
                  </a:extLst>
                </p14:cNvPr>
                <p14:cNvContentPartPr/>
                <p14:nvPr/>
              </p14:nvContentPartPr>
              <p14:xfrm>
                <a:off x="10405276" y="5813182"/>
                <a:ext cx="226440" cy="32256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EEAA10F5-42B4-48E4-92E2-337BC739FAE3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0396276" y="5804542"/>
                  <a:ext cx="24408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B66BAE5B-9DC4-43D6-A579-B0207E077168}"/>
                    </a:ext>
                  </a:extLst>
                </p14:cNvPr>
                <p14:cNvContentPartPr/>
                <p14:nvPr/>
              </p14:nvContentPartPr>
              <p14:xfrm>
                <a:off x="10246876" y="6270742"/>
                <a:ext cx="24480" cy="3060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B66BAE5B-9DC4-43D6-A579-B0207E077168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0237876" y="6261742"/>
                  <a:ext cx="421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A92174C4-60EA-4502-8AB4-5E9EFADBE967}"/>
                    </a:ext>
                  </a:extLst>
                </p14:cNvPr>
                <p14:cNvContentPartPr/>
                <p14:nvPr/>
              </p14:nvContentPartPr>
              <p14:xfrm>
                <a:off x="10486636" y="6076342"/>
                <a:ext cx="271440" cy="32544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A92174C4-60EA-4502-8AB4-5E9EFADBE967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0477996" y="6067702"/>
                  <a:ext cx="2890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ACCDDB28-5735-4CE4-B31D-62FD98AD01B2}"/>
                    </a:ext>
                  </a:extLst>
                </p14:cNvPr>
                <p14:cNvContentPartPr/>
                <p14:nvPr/>
              </p14:nvContentPartPr>
              <p14:xfrm>
                <a:off x="10926196" y="5909302"/>
                <a:ext cx="102240" cy="16200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ACCDDB28-5735-4CE4-B31D-62FD98AD01B2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0917196" y="5900662"/>
                  <a:ext cx="1198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6C391615-94A3-4006-AD5C-7667E65AEA0F}"/>
                    </a:ext>
                  </a:extLst>
                </p14:cNvPr>
                <p14:cNvContentPartPr/>
                <p14:nvPr/>
              </p14:nvContentPartPr>
              <p14:xfrm>
                <a:off x="10389796" y="6270022"/>
                <a:ext cx="538920" cy="43308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6C391615-94A3-4006-AD5C-7667E65AEA0F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0380796" y="6261022"/>
                  <a:ext cx="55656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FE05E829-A83B-4C29-AC8D-AC1F96951894}"/>
                    </a:ext>
                  </a:extLst>
                </p14:cNvPr>
                <p14:cNvContentPartPr/>
                <p14:nvPr/>
              </p14:nvContentPartPr>
              <p14:xfrm>
                <a:off x="10598956" y="6533182"/>
                <a:ext cx="223200" cy="2458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FE05E829-A83B-4C29-AC8D-AC1F96951894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0590316" y="6524542"/>
                  <a:ext cx="2408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3AC5A1B6-B8E9-4FB1-97D6-E2EA6714FC4F}"/>
                    </a:ext>
                  </a:extLst>
                </p14:cNvPr>
                <p14:cNvContentPartPr/>
                <p14:nvPr/>
              </p14:nvContentPartPr>
              <p14:xfrm>
                <a:off x="10912876" y="6488902"/>
                <a:ext cx="80640" cy="23184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3AC5A1B6-B8E9-4FB1-97D6-E2EA6714FC4F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0904236" y="6479902"/>
                  <a:ext cx="982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0A063C29-83B8-4F03-8AD7-04EDCB6C20B9}"/>
                    </a:ext>
                  </a:extLst>
                </p14:cNvPr>
                <p14:cNvContentPartPr/>
                <p14:nvPr/>
              </p14:nvContentPartPr>
              <p14:xfrm>
                <a:off x="10912876" y="6796702"/>
                <a:ext cx="13680" cy="1548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0A063C29-83B8-4F03-8AD7-04EDCB6C20B9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0903876" y="6787702"/>
                  <a:ext cx="313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4DECF3CF-7111-4696-9B78-4218C1AD8C7B}"/>
                    </a:ext>
                  </a:extLst>
                </p14:cNvPr>
                <p14:cNvContentPartPr/>
                <p14:nvPr/>
              </p14:nvContentPartPr>
              <p14:xfrm>
                <a:off x="11152996" y="6217462"/>
                <a:ext cx="72360" cy="972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4DECF3CF-7111-4696-9B78-4218C1AD8C7B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1143996" y="6208462"/>
                  <a:ext cx="90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770EB1A1-F7FA-43FF-8F78-B65B3025B2B6}"/>
                    </a:ext>
                  </a:extLst>
                </p14:cNvPr>
                <p14:cNvContentPartPr/>
                <p14:nvPr/>
              </p14:nvContentPartPr>
              <p14:xfrm>
                <a:off x="11116276" y="6311422"/>
                <a:ext cx="139680" cy="2196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770EB1A1-F7FA-43FF-8F78-B65B3025B2B6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1107636" y="6302782"/>
                  <a:ext cx="1573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5B0A2573-1D1E-43DF-B3D2-1D3CB5910274}"/>
                    </a:ext>
                  </a:extLst>
                </p14:cNvPr>
                <p14:cNvContentPartPr/>
                <p14:nvPr/>
              </p14:nvContentPartPr>
              <p14:xfrm>
                <a:off x="11294476" y="6420142"/>
                <a:ext cx="9720" cy="2232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5B0A2573-1D1E-43DF-B3D2-1D3CB5910274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1285476" y="6411502"/>
                  <a:ext cx="273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61D82A63-82FA-4724-9841-5C9A6AB4DA2E}"/>
                    </a:ext>
                  </a:extLst>
                </p14:cNvPr>
                <p14:cNvContentPartPr/>
                <p14:nvPr/>
              </p14:nvContentPartPr>
              <p14:xfrm>
                <a:off x="11394196" y="6072022"/>
                <a:ext cx="174600" cy="29304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61D82A63-82FA-4724-9841-5C9A6AB4DA2E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1385556" y="6063022"/>
                  <a:ext cx="1922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3C0F1EAE-58A4-4E27-A38E-F41248C5D65E}"/>
                    </a:ext>
                  </a:extLst>
                </p14:cNvPr>
                <p14:cNvContentPartPr/>
                <p14:nvPr/>
              </p14:nvContentPartPr>
              <p14:xfrm>
                <a:off x="11539636" y="6066262"/>
                <a:ext cx="240480" cy="28944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3C0F1EAE-58A4-4E27-A38E-F41248C5D65E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1530636" y="6057622"/>
                  <a:ext cx="25812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5A99C95C-D01A-4D18-B467-DD8BDEA06B90}"/>
                    </a:ext>
                  </a:extLst>
                </p14:cNvPr>
                <p14:cNvContentPartPr/>
                <p14:nvPr/>
              </p14:nvContentPartPr>
              <p14:xfrm>
                <a:off x="11771476" y="6129262"/>
                <a:ext cx="201600" cy="20376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5A99C95C-D01A-4D18-B467-DD8BDEA06B90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1762836" y="6120262"/>
                  <a:ext cx="2192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DE246301-AB6A-4ABB-81C1-7B26441A1B9A}"/>
                    </a:ext>
                  </a:extLst>
                </p14:cNvPr>
                <p14:cNvContentPartPr/>
                <p14:nvPr/>
              </p14:nvContentPartPr>
              <p14:xfrm>
                <a:off x="11905396" y="6117022"/>
                <a:ext cx="233280" cy="29412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DE246301-AB6A-4ABB-81C1-7B26441A1B9A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1896396" y="6108382"/>
                  <a:ext cx="25092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03F14207-A62C-4C38-BD35-BA03128BF811}"/>
                    </a:ext>
                  </a:extLst>
                </p14:cNvPr>
                <p14:cNvContentPartPr/>
                <p14:nvPr/>
              </p14:nvContentPartPr>
              <p14:xfrm>
                <a:off x="11301676" y="6401422"/>
                <a:ext cx="42120" cy="2664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03F14207-A62C-4C38-BD35-BA03128BF811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11292676" y="6392422"/>
                  <a:ext cx="597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B16BE410-9014-4B21-88D7-17D78B0940CB}"/>
                    </a:ext>
                  </a:extLst>
                </p14:cNvPr>
                <p14:cNvContentPartPr/>
                <p14:nvPr/>
              </p14:nvContentPartPr>
              <p14:xfrm>
                <a:off x="11300236" y="6392422"/>
                <a:ext cx="20880" cy="1872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B16BE410-9014-4B21-88D7-17D78B0940CB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1291236" y="6383782"/>
                  <a:ext cx="38520" cy="36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36833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59868A8A-743A-4B2D-B6D7-96EDDBB88C72}"/>
              </a:ext>
            </a:extLst>
          </p:cNvPr>
          <p:cNvGrpSpPr/>
          <p:nvPr/>
        </p:nvGrpSpPr>
        <p:grpSpPr>
          <a:xfrm>
            <a:off x="473236" y="329662"/>
            <a:ext cx="1458720" cy="507960"/>
            <a:chOff x="473236" y="329662"/>
            <a:chExt cx="1458720" cy="50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CAB04C7-250E-4BCA-9F17-5FEB23A4E6CA}"/>
                    </a:ext>
                  </a:extLst>
                </p14:cNvPr>
                <p14:cNvContentPartPr/>
                <p14:nvPr/>
              </p14:nvContentPartPr>
              <p14:xfrm>
                <a:off x="473236" y="412822"/>
                <a:ext cx="490680" cy="3906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CAB04C7-250E-4BCA-9F17-5FEB23A4E6C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4236" y="404182"/>
                  <a:ext cx="50832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24E117F-7F7B-45D9-BE4E-55A642A1A1CD}"/>
                    </a:ext>
                  </a:extLst>
                </p14:cNvPr>
                <p14:cNvContentPartPr/>
                <p14:nvPr/>
              </p14:nvContentPartPr>
              <p14:xfrm>
                <a:off x="1053916" y="329662"/>
                <a:ext cx="281160" cy="5079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24E117F-7F7B-45D9-BE4E-55A642A1A1C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45276" y="321022"/>
                  <a:ext cx="298800" cy="5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D033F0D-E1AF-4259-9008-4BD76B5FC5B0}"/>
                    </a:ext>
                  </a:extLst>
                </p14:cNvPr>
                <p14:cNvContentPartPr/>
                <p14:nvPr/>
              </p14:nvContentPartPr>
              <p14:xfrm>
                <a:off x="978676" y="560782"/>
                <a:ext cx="441000" cy="669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D033F0D-E1AF-4259-9008-4BD76B5FC5B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0036" y="552142"/>
                  <a:ext cx="4586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A8ED50B-BF31-4644-88B3-64C9A0671C0D}"/>
                    </a:ext>
                  </a:extLst>
                </p14:cNvPr>
                <p14:cNvContentPartPr/>
                <p14:nvPr/>
              </p14:nvContentPartPr>
              <p14:xfrm>
                <a:off x="1367116" y="596782"/>
                <a:ext cx="67320" cy="1800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A8ED50B-BF31-4644-88B3-64C9A0671C0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58116" y="588142"/>
                  <a:ext cx="849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3B32C5E-D8AC-4C53-870A-E9AC8A09BF34}"/>
                    </a:ext>
                  </a:extLst>
                </p14:cNvPr>
                <p14:cNvContentPartPr/>
                <p14:nvPr/>
              </p14:nvContentPartPr>
              <p14:xfrm>
                <a:off x="1611196" y="496702"/>
                <a:ext cx="133920" cy="2440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3B32C5E-D8AC-4C53-870A-E9AC8A09BF3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02556" y="488062"/>
                  <a:ext cx="1515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1F9DAC0-1497-4D6D-8068-BDDA244635DB}"/>
                    </a:ext>
                  </a:extLst>
                </p14:cNvPr>
                <p14:cNvContentPartPr/>
                <p14:nvPr/>
              </p14:nvContentPartPr>
              <p14:xfrm>
                <a:off x="1806316" y="412102"/>
                <a:ext cx="125640" cy="3787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1F9DAC0-1497-4D6D-8068-BDDA244635D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97316" y="403462"/>
                  <a:ext cx="143280" cy="39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86E03D0-A108-42BD-BDAB-03D1A359D78E}"/>
              </a:ext>
            </a:extLst>
          </p:cNvPr>
          <p:cNvGrpSpPr/>
          <p:nvPr/>
        </p:nvGrpSpPr>
        <p:grpSpPr>
          <a:xfrm>
            <a:off x="2411116" y="205102"/>
            <a:ext cx="529920" cy="630000"/>
            <a:chOff x="2411116" y="205102"/>
            <a:chExt cx="529920" cy="63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96D3D8E-BAEE-4638-AE48-09E4A5A9A97B}"/>
                    </a:ext>
                  </a:extLst>
                </p14:cNvPr>
                <p14:cNvContentPartPr/>
                <p14:nvPr/>
              </p14:nvContentPartPr>
              <p14:xfrm>
                <a:off x="2453596" y="205102"/>
                <a:ext cx="390240" cy="6300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96D3D8E-BAEE-4638-AE48-09E4A5A9A97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44956" y="196102"/>
                  <a:ext cx="407880" cy="64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FBC0A3C-92AD-4360-97F4-28F4DBA94B5A}"/>
                    </a:ext>
                  </a:extLst>
                </p14:cNvPr>
                <p14:cNvContentPartPr/>
                <p14:nvPr/>
              </p14:nvContentPartPr>
              <p14:xfrm>
                <a:off x="2411116" y="494902"/>
                <a:ext cx="453600" cy="1065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FBC0A3C-92AD-4360-97F4-28F4DBA94B5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02116" y="486262"/>
                  <a:ext cx="4712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369207A-4ED5-4426-BF49-0A835FCC7B3A}"/>
                    </a:ext>
                  </a:extLst>
                </p14:cNvPr>
                <p14:cNvContentPartPr/>
                <p14:nvPr/>
              </p14:nvContentPartPr>
              <p14:xfrm>
                <a:off x="2762116" y="637102"/>
                <a:ext cx="178920" cy="180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369207A-4ED5-4426-BF49-0A835FCC7B3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53476" y="628102"/>
                  <a:ext cx="19656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B871C5D-EA05-4FC6-98FE-A382FE402BB4}"/>
              </a:ext>
            </a:extLst>
          </p:cNvPr>
          <p:cNvGrpSpPr/>
          <p:nvPr/>
        </p:nvGrpSpPr>
        <p:grpSpPr>
          <a:xfrm>
            <a:off x="3262516" y="269902"/>
            <a:ext cx="1045440" cy="542520"/>
            <a:chOff x="3262516" y="269902"/>
            <a:chExt cx="1045440" cy="54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E4B89EF-0226-4370-B37A-494CFACA6587}"/>
                    </a:ext>
                  </a:extLst>
                </p14:cNvPr>
                <p14:cNvContentPartPr/>
                <p14:nvPr/>
              </p14:nvContentPartPr>
              <p14:xfrm>
                <a:off x="3262516" y="610102"/>
                <a:ext cx="309600" cy="2023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E4B89EF-0226-4370-B37A-494CFACA658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53876" y="601102"/>
                  <a:ext cx="3272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8594161-6A44-4498-8269-2451F34F970D}"/>
                    </a:ext>
                  </a:extLst>
                </p14:cNvPr>
                <p14:cNvContentPartPr/>
                <p14:nvPr/>
              </p14:nvContentPartPr>
              <p14:xfrm>
                <a:off x="3430996" y="269902"/>
                <a:ext cx="482760" cy="4993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8594161-6A44-4498-8269-2451F34F970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21996" y="261262"/>
                  <a:ext cx="50040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65BDA26-FCCD-419B-A9B5-ACAB8DAB1716}"/>
                    </a:ext>
                  </a:extLst>
                </p14:cNvPr>
                <p14:cNvContentPartPr/>
                <p14:nvPr/>
              </p14:nvContentPartPr>
              <p14:xfrm>
                <a:off x="3730876" y="553942"/>
                <a:ext cx="230040" cy="2278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65BDA26-FCCD-419B-A9B5-ACAB8DAB171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22236" y="544942"/>
                  <a:ext cx="2476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2DF1F7D-E2F3-48FC-A503-1ABA32FB08F0}"/>
                    </a:ext>
                  </a:extLst>
                </p14:cNvPr>
                <p14:cNvContentPartPr/>
                <p14:nvPr/>
              </p14:nvContentPartPr>
              <p14:xfrm>
                <a:off x="4294636" y="511822"/>
                <a:ext cx="13320" cy="255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2DF1F7D-E2F3-48FC-A503-1ABA32FB08F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85996" y="503182"/>
                  <a:ext cx="309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8A01DAF-1824-4E43-94C9-0126D67A4C61}"/>
                    </a:ext>
                  </a:extLst>
                </p14:cNvPr>
                <p14:cNvContentPartPr/>
                <p14:nvPr/>
              </p14:nvContentPartPr>
              <p14:xfrm>
                <a:off x="4224796" y="784342"/>
                <a:ext cx="360" cy="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8A01DAF-1824-4E43-94C9-0126D67A4C6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15796" y="77534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5AF5DC8-9D35-4739-AF8B-A8BA3241313D}"/>
              </a:ext>
            </a:extLst>
          </p:cNvPr>
          <p:cNvGrpSpPr/>
          <p:nvPr/>
        </p:nvGrpSpPr>
        <p:grpSpPr>
          <a:xfrm>
            <a:off x="1483036" y="1195102"/>
            <a:ext cx="675000" cy="540360"/>
            <a:chOff x="1483036" y="1195102"/>
            <a:chExt cx="675000" cy="54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A571CD0-EB7F-4EB8-9DE3-9E421793AA26}"/>
                    </a:ext>
                  </a:extLst>
                </p14:cNvPr>
                <p14:cNvContentPartPr/>
                <p14:nvPr/>
              </p14:nvContentPartPr>
              <p14:xfrm>
                <a:off x="1483036" y="1195102"/>
                <a:ext cx="471600" cy="540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A571CD0-EB7F-4EB8-9DE3-9E421793AA2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474036" y="1186102"/>
                  <a:ext cx="489240" cy="55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8FAE7E7-4D75-4F96-BD07-16EDEB7897D9}"/>
                    </a:ext>
                  </a:extLst>
                </p14:cNvPr>
                <p14:cNvContentPartPr/>
                <p14:nvPr/>
              </p14:nvContentPartPr>
              <p14:xfrm>
                <a:off x="1609756" y="1469422"/>
                <a:ext cx="246960" cy="871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8FAE7E7-4D75-4F96-BD07-16EDEB7897D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601116" y="1460422"/>
                  <a:ext cx="2646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9833ED5-1D6F-47A7-9C9A-900CAFCAA0AC}"/>
                    </a:ext>
                  </a:extLst>
                </p14:cNvPr>
                <p14:cNvContentPartPr/>
                <p14:nvPr/>
              </p14:nvContentPartPr>
              <p14:xfrm>
                <a:off x="1929436" y="1364302"/>
                <a:ext cx="228600" cy="3117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9833ED5-1D6F-47A7-9C9A-900CAFCAA0A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20796" y="1355302"/>
                  <a:ext cx="246240" cy="32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C02982C-E56F-4FA0-95AF-EDF0ADFED8C2}"/>
              </a:ext>
            </a:extLst>
          </p:cNvPr>
          <p:cNvGrpSpPr/>
          <p:nvPr/>
        </p:nvGrpSpPr>
        <p:grpSpPr>
          <a:xfrm>
            <a:off x="2499316" y="1366462"/>
            <a:ext cx="519840" cy="218520"/>
            <a:chOff x="2499316" y="1366462"/>
            <a:chExt cx="519840" cy="21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7A3A5B5-9FD1-4DEF-B00C-330B45F555C6}"/>
                    </a:ext>
                  </a:extLst>
                </p14:cNvPr>
                <p14:cNvContentPartPr/>
                <p14:nvPr/>
              </p14:nvContentPartPr>
              <p14:xfrm>
                <a:off x="2499316" y="1366462"/>
                <a:ext cx="264240" cy="2185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7A3A5B5-9FD1-4DEF-B00C-330B45F555C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490676" y="1357822"/>
                  <a:ext cx="2818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BCCC052-BB0F-488A-9CAD-B709C9B9817B}"/>
                    </a:ext>
                  </a:extLst>
                </p14:cNvPr>
                <p14:cNvContentPartPr/>
                <p14:nvPr/>
              </p14:nvContentPartPr>
              <p14:xfrm>
                <a:off x="2771116" y="1396342"/>
                <a:ext cx="248040" cy="1864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BCCC052-BB0F-488A-9CAD-B709C9B9817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762476" y="1387702"/>
                  <a:ext cx="265680" cy="20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F793800-FCF7-4138-A9F1-0D400CF3D8A4}"/>
              </a:ext>
            </a:extLst>
          </p:cNvPr>
          <p:cNvGrpSpPr/>
          <p:nvPr/>
        </p:nvGrpSpPr>
        <p:grpSpPr>
          <a:xfrm>
            <a:off x="3337756" y="958582"/>
            <a:ext cx="3857400" cy="859680"/>
            <a:chOff x="3337756" y="958582"/>
            <a:chExt cx="3857400" cy="85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BB67C71-57B9-43AF-8257-85598AB44029}"/>
                    </a:ext>
                  </a:extLst>
                </p14:cNvPr>
                <p14:cNvContentPartPr/>
                <p14:nvPr/>
              </p14:nvContentPartPr>
              <p14:xfrm>
                <a:off x="3337756" y="1359982"/>
                <a:ext cx="249480" cy="1818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BB67C71-57B9-43AF-8257-85598AB4402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328756" y="1350982"/>
                  <a:ext cx="2671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5E082FC-FFFE-4DC2-8350-D28FD24FC6B7}"/>
                    </a:ext>
                  </a:extLst>
                </p14:cNvPr>
                <p14:cNvContentPartPr/>
                <p14:nvPr/>
              </p14:nvContentPartPr>
              <p14:xfrm>
                <a:off x="3500116" y="1451062"/>
                <a:ext cx="177480" cy="3639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5E082FC-FFFE-4DC2-8350-D28FD24FC6B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491476" y="1442422"/>
                  <a:ext cx="19512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EDC38CA-25A0-4057-826D-09A2AC5747C5}"/>
                    </a:ext>
                  </a:extLst>
                </p14:cNvPr>
                <p14:cNvContentPartPr/>
                <p14:nvPr/>
              </p14:nvContentPartPr>
              <p14:xfrm>
                <a:off x="3635836" y="1280782"/>
                <a:ext cx="289440" cy="1990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EDC38CA-25A0-4057-826D-09A2AC5747C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627196" y="1272142"/>
                  <a:ext cx="3070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A4C7925-8725-440C-83FC-C7CF23F0CBF8}"/>
                    </a:ext>
                  </a:extLst>
                </p14:cNvPr>
                <p14:cNvContentPartPr/>
                <p14:nvPr/>
              </p14:nvContentPartPr>
              <p14:xfrm>
                <a:off x="3748876" y="1376182"/>
                <a:ext cx="285120" cy="442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A4C7925-8725-440C-83FC-C7CF23F0CBF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740236" y="1367182"/>
                  <a:ext cx="30276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455EDEE-1B76-4AEC-B276-93747B329D7A}"/>
                    </a:ext>
                  </a:extLst>
                </p14:cNvPr>
                <p14:cNvContentPartPr/>
                <p14:nvPr/>
              </p14:nvContentPartPr>
              <p14:xfrm>
                <a:off x="3921316" y="1267822"/>
                <a:ext cx="352800" cy="2559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455EDEE-1B76-4AEC-B276-93747B329D7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912316" y="1259182"/>
                  <a:ext cx="3704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2BEF838-7FF4-40DA-947F-3E7F65D36A04}"/>
                    </a:ext>
                  </a:extLst>
                </p14:cNvPr>
                <p14:cNvContentPartPr/>
                <p14:nvPr/>
              </p14:nvContentPartPr>
              <p14:xfrm>
                <a:off x="4288156" y="1287622"/>
                <a:ext cx="207720" cy="2322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2BEF838-7FF4-40DA-947F-3E7F65D36A0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279156" y="1278982"/>
                  <a:ext cx="2253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C7F4C50-AB20-4A57-A9C8-17A9F4EBFAFC}"/>
                    </a:ext>
                  </a:extLst>
                </p14:cNvPr>
                <p14:cNvContentPartPr/>
                <p14:nvPr/>
              </p14:nvContentPartPr>
              <p14:xfrm>
                <a:off x="4527196" y="1289062"/>
                <a:ext cx="470520" cy="2055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C7F4C50-AB20-4A57-A9C8-17A9F4EBFAF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518556" y="1280422"/>
                  <a:ext cx="4881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7A79E3B-5E90-4F6B-A987-DAFD30430E99}"/>
                    </a:ext>
                  </a:extLst>
                </p14:cNvPr>
                <p14:cNvContentPartPr/>
                <p14:nvPr/>
              </p14:nvContentPartPr>
              <p14:xfrm>
                <a:off x="4670476" y="1260622"/>
                <a:ext cx="250560" cy="2638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7A79E3B-5E90-4F6B-A987-DAFD30430E9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661836" y="1251982"/>
                  <a:ext cx="2682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51FE061-85D2-459F-A7A2-B9294EB7E1BE}"/>
                    </a:ext>
                  </a:extLst>
                </p14:cNvPr>
                <p14:cNvContentPartPr/>
                <p14:nvPr/>
              </p14:nvContentPartPr>
              <p14:xfrm>
                <a:off x="5045596" y="1167382"/>
                <a:ext cx="267120" cy="3578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51FE061-85D2-459F-A7A2-B9294EB7E1B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036956" y="1158382"/>
                  <a:ext cx="28476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99E541D-E088-4E88-812E-EABDC6AA929F}"/>
                    </a:ext>
                  </a:extLst>
                </p14:cNvPr>
                <p14:cNvContentPartPr/>
                <p14:nvPr/>
              </p14:nvContentPartPr>
              <p14:xfrm>
                <a:off x="5272036" y="1339462"/>
                <a:ext cx="374040" cy="1857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99E541D-E088-4E88-812E-EABDC6AA929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263396" y="1330822"/>
                  <a:ext cx="3916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FE8442E-B81C-4B5B-87CA-0E818BAFC502}"/>
                    </a:ext>
                  </a:extLst>
                </p14:cNvPr>
                <p14:cNvContentPartPr/>
                <p14:nvPr/>
              </p14:nvContentPartPr>
              <p14:xfrm>
                <a:off x="5747596" y="1367182"/>
                <a:ext cx="208800" cy="1461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FE8442E-B81C-4B5B-87CA-0E818BAFC50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738956" y="1358542"/>
                  <a:ext cx="2264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AD962C6-04BA-4F83-B5B5-F05D6286EE48}"/>
                    </a:ext>
                  </a:extLst>
                </p14:cNvPr>
                <p14:cNvContentPartPr/>
                <p14:nvPr/>
              </p14:nvContentPartPr>
              <p14:xfrm>
                <a:off x="6177796" y="958582"/>
                <a:ext cx="272520" cy="6044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AD962C6-04BA-4F83-B5B5-F05D6286EE4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69156" y="949942"/>
                  <a:ext cx="290160" cy="6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E52F66A-C147-4640-995D-56D8DC1F814E}"/>
                    </a:ext>
                  </a:extLst>
                </p14:cNvPr>
                <p14:cNvContentPartPr/>
                <p14:nvPr/>
              </p14:nvContentPartPr>
              <p14:xfrm>
                <a:off x="6080236" y="1333702"/>
                <a:ext cx="437760" cy="1623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E52F66A-C147-4640-995D-56D8DC1F814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71596" y="1324702"/>
                  <a:ext cx="4554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636FDAD-B015-4F11-9CA6-76CED814F3BE}"/>
                    </a:ext>
                  </a:extLst>
                </p14:cNvPr>
                <p14:cNvContentPartPr/>
                <p14:nvPr/>
              </p14:nvContentPartPr>
              <p14:xfrm>
                <a:off x="6617716" y="1242622"/>
                <a:ext cx="9000" cy="230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636FDAD-B015-4F11-9CA6-76CED814F3B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609076" y="1233622"/>
                  <a:ext cx="266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E4F72BE-BE66-442E-8C1C-96CFA54E099E}"/>
                    </a:ext>
                  </a:extLst>
                </p14:cNvPr>
                <p14:cNvContentPartPr/>
                <p14:nvPr/>
              </p14:nvContentPartPr>
              <p14:xfrm>
                <a:off x="6675676" y="1370062"/>
                <a:ext cx="170280" cy="1213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E4F72BE-BE66-442E-8C1C-96CFA54E099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67036" y="1361062"/>
                  <a:ext cx="1879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631F460-C38E-49F8-BD59-9CEDC4E32E45}"/>
                    </a:ext>
                  </a:extLst>
                </p14:cNvPr>
                <p14:cNvContentPartPr/>
                <p14:nvPr/>
              </p14:nvContentPartPr>
              <p14:xfrm>
                <a:off x="6897796" y="1319302"/>
                <a:ext cx="297360" cy="2257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631F460-C38E-49F8-BD59-9CEDC4E32E4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89156" y="1310662"/>
                  <a:ext cx="315000" cy="24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41B03C0-3587-4F58-ADCE-8F4CB81660C7}"/>
              </a:ext>
            </a:extLst>
          </p:cNvPr>
          <p:cNvGrpSpPr/>
          <p:nvPr/>
        </p:nvGrpSpPr>
        <p:grpSpPr>
          <a:xfrm>
            <a:off x="7506916" y="960742"/>
            <a:ext cx="451080" cy="591120"/>
            <a:chOff x="7506916" y="960742"/>
            <a:chExt cx="451080" cy="59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E2C7A7D-23DF-4D53-8D13-809C2F15CC33}"/>
                    </a:ext>
                  </a:extLst>
                </p14:cNvPr>
                <p14:cNvContentPartPr/>
                <p14:nvPr/>
              </p14:nvContentPartPr>
              <p14:xfrm>
                <a:off x="7582876" y="960742"/>
                <a:ext cx="344880" cy="5911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E2C7A7D-23DF-4D53-8D13-809C2F15CC3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574236" y="952102"/>
                  <a:ext cx="36252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FA32BC1-ACC6-432E-9F44-28FC2DD90795}"/>
                    </a:ext>
                  </a:extLst>
                </p14:cNvPr>
                <p14:cNvContentPartPr/>
                <p14:nvPr/>
              </p14:nvContentPartPr>
              <p14:xfrm>
                <a:off x="7506916" y="1268902"/>
                <a:ext cx="447120" cy="997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FA32BC1-ACC6-432E-9F44-28FC2DD9079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498276" y="1260262"/>
                  <a:ext cx="4647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5D9CB3A-F18F-4AB9-912D-8F63C9E11068}"/>
                    </a:ext>
                  </a:extLst>
                </p14:cNvPr>
                <p14:cNvContentPartPr/>
                <p14:nvPr/>
              </p14:nvContentPartPr>
              <p14:xfrm>
                <a:off x="7771876" y="1358902"/>
                <a:ext cx="186120" cy="1785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5D9CB3A-F18F-4AB9-912D-8F63C9E1106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762876" y="1350262"/>
                  <a:ext cx="203760" cy="19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53BC9EC-640A-4694-B3D4-7A1F33BFF03C}"/>
              </a:ext>
            </a:extLst>
          </p:cNvPr>
          <p:cNvGrpSpPr/>
          <p:nvPr/>
        </p:nvGrpSpPr>
        <p:grpSpPr>
          <a:xfrm>
            <a:off x="8292796" y="987022"/>
            <a:ext cx="3274920" cy="623520"/>
            <a:chOff x="8292796" y="987022"/>
            <a:chExt cx="3274920" cy="62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FF3BDFB-B637-429B-95BA-A3DFDC42B22D}"/>
                    </a:ext>
                  </a:extLst>
                </p14:cNvPr>
                <p14:cNvContentPartPr/>
                <p14:nvPr/>
              </p14:nvContentPartPr>
              <p14:xfrm>
                <a:off x="8411956" y="1122382"/>
                <a:ext cx="284400" cy="4881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FF3BDFB-B637-429B-95BA-A3DFDC42B22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402956" y="1113382"/>
                  <a:ext cx="30204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CC2A1BD-F9D9-47F8-8DEC-EB8CEDEB0907}"/>
                    </a:ext>
                  </a:extLst>
                </p14:cNvPr>
                <p14:cNvContentPartPr/>
                <p14:nvPr/>
              </p14:nvContentPartPr>
              <p14:xfrm>
                <a:off x="8292796" y="1286902"/>
                <a:ext cx="419400" cy="752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CC2A1BD-F9D9-47F8-8DEC-EB8CEDEB090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283796" y="1278262"/>
                  <a:ext cx="4370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37D1F29-EA35-48FB-BD42-F3BDD3163B6B}"/>
                    </a:ext>
                  </a:extLst>
                </p14:cNvPr>
                <p14:cNvContentPartPr/>
                <p14:nvPr/>
              </p14:nvContentPartPr>
              <p14:xfrm>
                <a:off x="8715796" y="987022"/>
                <a:ext cx="384480" cy="5598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37D1F29-EA35-48FB-BD42-F3BDD3163B6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707156" y="978382"/>
                  <a:ext cx="402120" cy="57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017A549-27A4-4C37-A5BF-45D0CB3183FE}"/>
                    </a:ext>
                  </a:extLst>
                </p14:cNvPr>
                <p14:cNvContentPartPr/>
                <p14:nvPr/>
              </p14:nvContentPartPr>
              <p14:xfrm>
                <a:off x="9037636" y="1355662"/>
                <a:ext cx="179640" cy="1875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017A549-27A4-4C37-A5BF-45D0CB3183F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028996" y="1346662"/>
                  <a:ext cx="1972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DB0B7D8-754C-4160-BA1F-383054A089B9}"/>
                    </a:ext>
                  </a:extLst>
                </p14:cNvPr>
                <p14:cNvContentPartPr/>
                <p14:nvPr/>
              </p14:nvContentPartPr>
              <p14:xfrm>
                <a:off x="9492316" y="1256302"/>
                <a:ext cx="203040" cy="2548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DB0B7D8-754C-4160-BA1F-383054A089B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483316" y="1247662"/>
                  <a:ext cx="2206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FC6C16E-1715-48DB-93C5-F4E5E9F7C9AA}"/>
                    </a:ext>
                  </a:extLst>
                </p14:cNvPr>
                <p14:cNvContentPartPr/>
                <p14:nvPr/>
              </p14:nvContentPartPr>
              <p14:xfrm>
                <a:off x="9464236" y="1114102"/>
                <a:ext cx="444960" cy="3985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FC6C16E-1715-48DB-93C5-F4E5E9F7C9A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455236" y="1105102"/>
                  <a:ext cx="46260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5AC0A94-642B-406D-AD4C-412B3F36A8FA}"/>
                    </a:ext>
                  </a:extLst>
                </p14:cNvPr>
                <p14:cNvContentPartPr/>
                <p14:nvPr/>
              </p14:nvContentPartPr>
              <p14:xfrm>
                <a:off x="9859876" y="1406782"/>
                <a:ext cx="67320" cy="1004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5AC0A94-642B-406D-AD4C-412B3F36A8F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851236" y="1397782"/>
                  <a:ext cx="849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23C74AD-1412-407B-8593-A8466E57E5F7}"/>
                    </a:ext>
                  </a:extLst>
                </p14:cNvPr>
                <p14:cNvContentPartPr/>
                <p14:nvPr/>
              </p14:nvContentPartPr>
              <p14:xfrm>
                <a:off x="9964996" y="1356382"/>
                <a:ext cx="207360" cy="1717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23C74AD-1412-407B-8593-A8466E57E5F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955996" y="1347742"/>
                  <a:ext cx="2250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8ED0224-7C9E-4AF5-BD5E-4C4BD2D3D871}"/>
                    </a:ext>
                  </a:extLst>
                </p14:cNvPr>
                <p14:cNvContentPartPr/>
                <p14:nvPr/>
              </p14:nvContentPartPr>
              <p14:xfrm>
                <a:off x="10261636" y="1402102"/>
                <a:ext cx="92520" cy="1332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8ED0224-7C9E-4AF5-BD5E-4C4BD2D3D87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252996" y="1393462"/>
                  <a:ext cx="1101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74AF020-E48A-4FE3-BCDB-B3EE26D59C3E}"/>
                    </a:ext>
                  </a:extLst>
                </p14:cNvPr>
                <p14:cNvContentPartPr/>
                <p14:nvPr/>
              </p14:nvContentPartPr>
              <p14:xfrm>
                <a:off x="10445956" y="1410742"/>
                <a:ext cx="301680" cy="1368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74AF020-E48A-4FE3-BCDB-B3EE26D59C3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437316" y="1402102"/>
                  <a:ext cx="3193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E8298DF-1A06-41EF-94DD-FDD6DAB39AD9}"/>
                    </a:ext>
                  </a:extLst>
                </p14:cNvPr>
                <p14:cNvContentPartPr/>
                <p14:nvPr/>
              </p14:nvContentPartPr>
              <p14:xfrm>
                <a:off x="10906396" y="1413262"/>
                <a:ext cx="44280" cy="1317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E8298DF-1A06-41EF-94DD-FDD6DAB39AD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897396" y="1404262"/>
                  <a:ext cx="619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1C448C3-CE71-4256-9EA1-612D649E604E}"/>
                    </a:ext>
                  </a:extLst>
                </p14:cNvPr>
                <p14:cNvContentPartPr/>
                <p14:nvPr/>
              </p14:nvContentPartPr>
              <p14:xfrm>
                <a:off x="11057236" y="1411822"/>
                <a:ext cx="162360" cy="1411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1C448C3-CE71-4256-9EA1-612D649E604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048596" y="1402822"/>
                  <a:ext cx="1800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047CABF-702E-41B2-87E3-6E2CF1B7A006}"/>
                    </a:ext>
                  </a:extLst>
                </p14:cNvPr>
                <p14:cNvContentPartPr/>
                <p14:nvPr/>
              </p14:nvContentPartPr>
              <p14:xfrm>
                <a:off x="11475556" y="1186462"/>
                <a:ext cx="92160" cy="3484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047CABF-702E-41B2-87E3-6E2CF1B7A00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466916" y="1177462"/>
                  <a:ext cx="109800" cy="366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4D4757A9-947D-47BC-9DD1-E16D578B95F6}"/>
                  </a:ext>
                </a:extLst>
              </p14:cNvPr>
              <p14:cNvContentPartPr/>
              <p14:nvPr/>
            </p14:nvContentPartPr>
            <p14:xfrm>
              <a:off x="896956" y="1514062"/>
              <a:ext cx="244800" cy="435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4D4757A9-947D-47BC-9DD1-E16D578B95F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88316" y="1505062"/>
                <a:ext cx="26244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1B1461B6-4B0A-4F3F-985E-B626AA96A4C4}"/>
                  </a:ext>
                </a:extLst>
              </p14:cNvPr>
              <p14:cNvContentPartPr/>
              <p14:nvPr/>
            </p14:nvContentPartPr>
            <p14:xfrm>
              <a:off x="859156" y="2362942"/>
              <a:ext cx="254880" cy="8208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1B1461B6-4B0A-4F3F-985E-B626AA96A4C4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50516" y="2354302"/>
                <a:ext cx="272520" cy="9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DD384DAD-D396-4148-AC76-0A2C53D54788}"/>
              </a:ext>
            </a:extLst>
          </p:cNvPr>
          <p:cNvGrpSpPr/>
          <p:nvPr/>
        </p:nvGrpSpPr>
        <p:grpSpPr>
          <a:xfrm>
            <a:off x="1440196" y="2003302"/>
            <a:ext cx="1863000" cy="656640"/>
            <a:chOff x="1440196" y="2003302"/>
            <a:chExt cx="1863000" cy="65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FE854E0-0796-43D1-BCFB-0F0A2FEAD439}"/>
                    </a:ext>
                  </a:extLst>
                </p14:cNvPr>
                <p14:cNvContentPartPr/>
                <p14:nvPr/>
              </p14:nvContentPartPr>
              <p14:xfrm>
                <a:off x="1440196" y="2312902"/>
                <a:ext cx="194760" cy="3470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FE854E0-0796-43D1-BCFB-0F0A2FEAD43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431556" y="2303902"/>
                  <a:ext cx="2124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E7B9407-10AD-4B3E-B64C-D24C6AF50B44}"/>
                    </a:ext>
                  </a:extLst>
                </p14:cNvPr>
                <p14:cNvContentPartPr/>
                <p14:nvPr/>
              </p14:nvContentPartPr>
              <p14:xfrm>
                <a:off x="1542436" y="2003302"/>
                <a:ext cx="403200" cy="4150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E7B9407-10AD-4B3E-B64C-D24C6AF50B4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533436" y="1994302"/>
                  <a:ext cx="42084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AAEA6B2-C7A5-4F11-A5E6-A5D1EAD39C20}"/>
                    </a:ext>
                  </a:extLst>
                </p14:cNvPr>
                <p14:cNvContentPartPr/>
                <p14:nvPr/>
              </p14:nvContentPartPr>
              <p14:xfrm>
                <a:off x="1801996" y="2449702"/>
                <a:ext cx="149400" cy="1702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AAEA6B2-C7A5-4F11-A5E6-A5D1EAD39C2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792996" y="2440702"/>
                  <a:ext cx="1670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E2C70E3-8E21-476E-A076-0A595155F145}"/>
                    </a:ext>
                  </a:extLst>
                </p14:cNvPr>
                <p14:cNvContentPartPr/>
                <p14:nvPr/>
              </p14:nvContentPartPr>
              <p14:xfrm>
                <a:off x="2060116" y="2452942"/>
                <a:ext cx="78840" cy="1900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E2C70E3-8E21-476E-A076-0A595155F14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051116" y="2443942"/>
                  <a:ext cx="964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9221803-92C0-47F6-BA3B-DB641B1496AD}"/>
                    </a:ext>
                  </a:extLst>
                </p14:cNvPr>
                <p14:cNvContentPartPr/>
                <p14:nvPr/>
              </p14:nvContentPartPr>
              <p14:xfrm>
                <a:off x="2205196" y="2296702"/>
                <a:ext cx="23040" cy="500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9221803-92C0-47F6-BA3B-DB641B1496A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196556" y="2288062"/>
                  <a:ext cx="406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5BD3396-0920-4A29-B9EF-E6172C2300F8}"/>
                    </a:ext>
                  </a:extLst>
                </p14:cNvPr>
                <p14:cNvContentPartPr/>
                <p14:nvPr/>
              </p14:nvContentPartPr>
              <p14:xfrm>
                <a:off x="2214916" y="2377342"/>
                <a:ext cx="214200" cy="2444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5BD3396-0920-4A29-B9EF-E6172C2300F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205916" y="2368342"/>
                  <a:ext cx="2318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12B47E7-218D-453C-ADE6-45F36742F3BF}"/>
                    </a:ext>
                  </a:extLst>
                </p14:cNvPr>
                <p14:cNvContentPartPr/>
                <p14:nvPr/>
              </p14:nvContentPartPr>
              <p14:xfrm>
                <a:off x="2466556" y="2320822"/>
                <a:ext cx="230760" cy="2980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12B47E7-218D-453C-ADE6-45F36742F3B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457556" y="2311822"/>
                  <a:ext cx="2484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DD089DA-A903-4006-A5C9-48646552D802}"/>
                    </a:ext>
                  </a:extLst>
                </p14:cNvPr>
                <p14:cNvContentPartPr/>
                <p14:nvPr/>
              </p14:nvContentPartPr>
              <p14:xfrm>
                <a:off x="2754196" y="2417662"/>
                <a:ext cx="179640" cy="1908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DD089DA-A903-4006-A5C9-48646552D80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745196" y="2409022"/>
                  <a:ext cx="1972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B337D91-EA35-42C2-9327-8AB4A790B65E}"/>
                    </a:ext>
                  </a:extLst>
                </p14:cNvPr>
                <p14:cNvContentPartPr/>
                <p14:nvPr/>
              </p14:nvContentPartPr>
              <p14:xfrm>
                <a:off x="3013756" y="2436022"/>
                <a:ext cx="289440" cy="2034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B337D91-EA35-42C2-9327-8AB4A790B65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004756" y="2427022"/>
                  <a:ext cx="30708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FA0248A-E834-48AF-BF43-115EC7CB2EC5}"/>
              </a:ext>
            </a:extLst>
          </p:cNvPr>
          <p:cNvGrpSpPr/>
          <p:nvPr/>
        </p:nvGrpSpPr>
        <p:grpSpPr>
          <a:xfrm>
            <a:off x="3684076" y="2020222"/>
            <a:ext cx="1824480" cy="605160"/>
            <a:chOff x="3684076" y="2020222"/>
            <a:chExt cx="1824480" cy="60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ADF72C4-6958-4F3B-AE2F-47F5CB169030}"/>
                    </a:ext>
                  </a:extLst>
                </p14:cNvPr>
                <p14:cNvContentPartPr/>
                <p14:nvPr/>
              </p14:nvContentPartPr>
              <p14:xfrm>
                <a:off x="3684076" y="2252062"/>
                <a:ext cx="259200" cy="3733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ADF72C4-6958-4F3B-AE2F-47F5CB16903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675436" y="2243422"/>
                  <a:ext cx="27684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BC5DF6E-1BC7-4EC1-8F97-35402110FAE9}"/>
                    </a:ext>
                  </a:extLst>
                </p14:cNvPr>
                <p14:cNvContentPartPr/>
                <p14:nvPr/>
              </p14:nvContentPartPr>
              <p14:xfrm>
                <a:off x="3824836" y="2020222"/>
                <a:ext cx="385920" cy="4064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BC5DF6E-1BC7-4EC1-8F97-35402110FAE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815836" y="2011582"/>
                  <a:ext cx="40356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625F1C8-E830-4266-8C3B-4041F8D5B73F}"/>
                    </a:ext>
                  </a:extLst>
                </p14:cNvPr>
                <p14:cNvContentPartPr/>
                <p14:nvPr/>
              </p14:nvContentPartPr>
              <p14:xfrm>
                <a:off x="4062796" y="2322982"/>
                <a:ext cx="237240" cy="2646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625F1C8-E830-4266-8C3B-4041F8D5B73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054156" y="2313982"/>
                  <a:ext cx="2548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22D7EC2-12BA-4F74-BB24-06D691063EFF}"/>
                    </a:ext>
                  </a:extLst>
                </p14:cNvPr>
                <p14:cNvContentPartPr/>
                <p14:nvPr/>
              </p14:nvContentPartPr>
              <p14:xfrm>
                <a:off x="4289596" y="2381302"/>
                <a:ext cx="149760" cy="2026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22D7EC2-12BA-4F74-BB24-06D691063EF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280956" y="2372662"/>
                  <a:ext cx="1674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54BBA30-E352-4714-99D8-FB4ED30BAD7D}"/>
                    </a:ext>
                  </a:extLst>
                </p14:cNvPr>
                <p14:cNvContentPartPr/>
                <p14:nvPr/>
              </p14:nvContentPartPr>
              <p14:xfrm>
                <a:off x="4551316" y="2333782"/>
                <a:ext cx="190080" cy="2484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54BBA30-E352-4714-99D8-FB4ED30BAD7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542676" y="2325142"/>
                  <a:ext cx="2077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69AC39F-D055-44C9-931F-DCEAF965A748}"/>
                    </a:ext>
                  </a:extLst>
                </p14:cNvPr>
                <p14:cNvContentPartPr/>
                <p14:nvPr/>
              </p14:nvContentPartPr>
              <p14:xfrm>
                <a:off x="4715476" y="2360422"/>
                <a:ext cx="262800" cy="2246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69AC39F-D055-44C9-931F-DCEAF965A74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706836" y="2351422"/>
                  <a:ext cx="2804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D7F0D05-D67E-4CAF-8EC4-27A26A5B6771}"/>
                    </a:ext>
                  </a:extLst>
                </p14:cNvPr>
                <p14:cNvContentPartPr/>
                <p14:nvPr/>
              </p14:nvContentPartPr>
              <p14:xfrm>
                <a:off x="4983316" y="2308942"/>
                <a:ext cx="261720" cy="2606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D7F0D05-D67E-4CAF-8EC4-27A26A5B677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974676" y="2300302"/>
                  <a:ext cx="2793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D9A71D3-0A93-4F19-A301-B9B6C7C0CD06}"/>
                    </a:ext>
                  </a:extLst>
                </p14:cNvPr>
                <p14:cNvContentPartPr/>
                <p14:nvPr/>
              </p14:nvContentPartPr>
              <p14:xfrm>
                <a:off x="5237476" y="2280862"/>
                <a:ext cx="271080" cy="3114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D9A71D3-0A93-4F19-A301-B9B6C7C0CD0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228476" y="2271862"/>
                  <a:ext cx="288720" cy="329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60654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E5F3D87-9F89-4C74-8A3F-618092FF0696}"/>
              </a:ext>
            </a:extLst>
          </p:cNvPr>
          <p:cNvGrpSpPr/>
          <p:nvPr/>
        </p:nvGrpSpPr>
        <p:grpSpPr>
          <a:xfrm>
            <a:off x="426914" y="276424"/>
            <a:ext cx="1464840" cy="522720"/>
            <a:chOff x="426914" y="276424"/>
            <a:chExt cx="1464840" cy="52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BBD0A86-51C6-4A8F-80D1-85D50965FAFA}"/>
                    </a:ext>
                  </a:extLst>
                </p14:cNvPr>
                <p14:cNvContentPartPr/>
                <p14:nvPr/>
              </p14:nvContentPartPr>
              <p14:xfrm>
                <a:off x="426914" y="276424"/>
                <a:ext cx="555480" cy="3304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BBD0A86-51C6-4A8F-80D1-85D50965FAF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18274" y="267784"/>
                  <a:ext cx="57312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0BBBFDE-954B-4CF6-A6F2-71015879AF0F}"/>
                    </a:ext>
                  </a:extLst>
                </p14:cNvPr>
                <p14:cNvContentPartPr/>
                <p14:nvPr/>
              </p14:nvContentPartPr>
              <p14:xfrm>
                <a:off x="721394" y="471184"/>
                <a:ext cx="79920" cy="3279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0BBBFDE-954B-4CF6-A6F2-71015879AF0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2394" y="462184"/>
                  <a:ext cx="9756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775A6EF-50AB-4281-9FA4-F3CB0CA3D93B}"/>
                    </a:ext>
                  </a:extLst>
                </p14:cNvPr>
                <p14:cNvContentPartPr/>
                <p14:nvPr/>
              </p14:nvContentPartPr>
              <p14:xfrm>
                <a:off x="1002194" y="426544"/>
                <a:ext cx="225720" cy="182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775A6EF-50AB-4281-9FA4-F3CB0CA3D93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93554" y="417544"/>
                  <a:ext cx="2433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8CE0556-3EAE-4032-AF1E-886442D5960E}"/>
                    </a:ext>
                  </a:extLst>
                </p14:cNvPr>
                <p14:cNvContentPartPr/>
                <p14:nvPr/>
              </p14:nvContentPartPr>
              <p14:xfrm>
                <a:off x="1365074" y="431584"/>
                <a:ext cx="111600" cy="166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8CE0556-3EAE-4032-AF1E-886442D5960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56434" y="422584"/>
                  <a:ext cx="1292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F477B99-7123-44B8-BE88-3A303024E729}"/>
                    </a:ext>
                  </a:extLst>
                </p14:cNvPr>
                <p14:cNvContentPartPr/>
                <p14:nvPr/>
              </p14:nvContentPartPr>
              <p14:xfrm>
                <a:off x="1542194" y="301624"/>
                <a:ext cx="16560" cy="18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F477B99-7123-44B8-BE88-3A303024E72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33194" y="292984"/>
                  <a:ext cx="342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A404142-D795-4A09-8A6C-178D8E25FA2D}"/>
                    </a:ext>
                  </a:extLst>
                </p14:cNvPr>
                <p14:cNvContentPartPr/>
                <p14:nvPr/>
              </p14:nvContentPartPr>
              <p14:xfrm>
                <a:off x="1539674" y="362464"/>
                <a:ext cx="352080" cy="244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A404142-D795-4A09-8A6C-178D8E25FA2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30674" y="353824"/>
                  <a:ext cx="369720" cy="26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A8F258E-02CA-4C4E-A207-4FF7766F45A4}"/>
              </a:ext>
            </a:extLst>
          </p:cNvPr>
          <p:cNvGrpSpPr/>
          <p:nvPr/>
        </p:nvGrpSpPr>
        <p:grpSpPr>
          <a:xfrm>
            <a:off x="2310434" y="186424"/>
            <a:ext cx="2515680" cy="456480"/>
            <a:chOff x="2310434" y="186424"/>
            <a:chExt cx="251568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9A10861-6227-4B13-B1F7-82012E6A7D07}"/>
                    </a:ext>
                  </a:extLst>
                </p14:cNvPr>
                <p14:cNvContentPartPr/>
                <p14:nvPr/>
              </p14:nvContentPartPr>
              <p14:xfrm>
                <a:off x="2310434" y="211264"/>
                <a:ext cx="559440" cy="414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9A10861-6227-4B13-B1F7-82012E6A7D0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01794" y="202264"/>
                  <a:ext cx="57708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8EE715E-35CF-40AD-8B67-D5ABF432F5F0}"/>
                    </a:ext>
                  </a:extLst>
                </p14:cNvPr>
                <p14:cNvContentPartPr/>
                <p14:nvPr/>
              </p14:nvContentPartPr>
              <p14:xfrm>
                <a:off x="2758274" y="475504"/>
                <a:ext cx="203760" cy="125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8EE715E-35CF-40AD-8B67-D5ABF432F5F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49634" y="466504"/>
                  <a:ext cx="2214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E06585B-7AF3-46C8-8A4F-2A71C359823B}"/>
                    </a:ext>
                  </a:extLst>
                </p14:cNvPr>
                <p14:cNvContentPartPr/>
                <p14:nvPr/>
              </p14:nvContentPartPr>
              <p14:xfrm>
                <a:off x="3084794" y="201544"/>
                <a:ext cx="263160" cy="402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E06585B-7AF3-46C8-8A4F-2A71C359823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75794" y="192544"/>
                  <a:ext cx="28080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0ECAF47-25A6-474F-B755-73C198AEF3EA}"/>
                    </a:ext>
                  </a:extLst>
                </p14:cNvPr>
                <p14:cNvContentPartPr/>
                <p14:nvPr/>
              </p14:nvContentPartPr>
              <p14:xfrm>
                <a:off x="3232034" y="423664"/>
                <a:ext cx="224280" cy="179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0ECAF47-25A6-474F-B755-73C198AEF3E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23034" y="415024"/>
                  <a:ext cx="2419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3C504B4-EEC0-4ED3-BA30-B850EB51CA42}"/>
                    </a:ext>
                  </a:extLst>
                </p14:cNvPr>
                <p14:cNvContentPartPr/>
                <p14:nvPr/>
              </p14:nvContentPartPr>
              <p14:xfrm>
                <a:off x="3564674" y="186424"/>
                <a:ext cx="223920" cy="405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3C504B4-EEC0-4ED3-BA30-B850EB51CA4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55674" y="177784"/>
                  <a:ext cx="24156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D9C6150-A71F-4C00-BE0B-38096EC5CBCA}"/>
                    </a:ext>
                  </a:extLst>
                </p14:cNvPr>
                <p14:cNvContentPartPr/>
                <p14:nvPr/>
              </p14:nvContentPartPr>
              <p14:xfrm>
                <a:off x="3497714" y="344824"/>
                <a:ext cx="328320" cy="68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D9C6150-A71F-4C00-BE0B-38096EC5CBC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89074" y="336184"/>
                  <a:ext cx="3459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983AD32-DCCD-4CDE-B47A-6FA8B24215E5}"/>
                    </a:ext>
                  </a:extLst>
                </p14:cNvPr>
                <p14:cNvContentPartPr/>
                <p14:nvPr/>
              </p14:nvContentPartPr>
              <p14:xfrm>
                <a:off x="3761234" y="281464"/>
                <a:ext cx="224640" cy="298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983AD32-DCCD-4CDE-B47A-6FA8B24215E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52234" y="272824"/>
                  <a:ext cx="2422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467F542-5546-4649-ADCB-2D6BD06AE7B4}"/>
                    </a:ext>
                  </a:extLst>
                </p14:cNvPr>
                <p14:cNvContentPartPr/>
                <p14:nvPr/>
              </p14:nvContentPartPr>
              <p14:xfrm>
                <a:off x="3952754" y="438064"/>
                <a:ext cx="146160" cy="111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467F542-5546-4649-ADCB-2D6BD06AE7B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44114" y="429064"/>
                  <a:ext cx="1638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1D32EE0-7AF8-406C-B0E2-75CE5657C299}"/>
                    </a:ext>
                  </a:extLst>
                </p14:cNvPr>
                <p14:cNvContentPartPr/>
                <p14:nvPr/>
              </p14:nvContentPartPr>
              <p14:xfrm>
                <a:off x="4187114" y="434824"/>
                <a:ext cx="253080" cy="172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1D32EE0-7AF8-406C-B0E2-75CE5657C29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78114" y="426184"/>
                  <a:ext cx="2707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1960572-AF76-4E92-922A-102BC0F3E6DD}"/>
                    </a:ext>
                  </a:extLst>
                </p14:cNvPr>
                <p14:cNvContentPartPr/>
                <p14:nvPr/>
              </p14:nvContentPartPr>
              <p14:xfrm>
                <a:off x="4569794" y="376864"/>
                <a:ext cx="256320" cy="2660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1960572-AF76-4E92-922A-102BC0F3E6D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61154" y="368224"/>
                  <a:ext cx="273960" cy="28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A9BD4D7-5210-425B-9A27-FB3B6E78F915}"/>
              </a:ext>
            </a:extLst>
          </p:cNvPr>
          <p:cNvGrpSpPr/>
          <p:nvPr/>
        </p:nvGrpSpPr>
        <p:grpSpPr>
          <a:xfrm>
            <a:off x="433754" y="1040344"/>
            <a:ext cx="732240" cy="485280"/>
            <a:chOff x="433754" y="1040344"/>
            <a:chExt cx="732240" cy="48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DAD3904-A762-4140-837C-148D81292599}"/>
                    </a:ext>
                  </a:extLst>
                </p14:cNvPr>
                <p14:cNvContentPartPr/>
                <p14:nvPr/>
              </p14:nvContentPartPr>
              <p14:xfrm>
                <a:off x="433754" y="1078144"/>
                <a:ext cx="161280" cy="371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DAD3904-A762-4140-837C-148D8129259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4754" y="1069144"/>
                  <a:ext cx="17892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E26EF5E-A844-4528-B579-4A3F451ECA5C}"/>
                    </a:ext>
                  </a:extLst>
                </p14:cNvPr>
                <p14:cNvContentPartPr/>
                <p14:nvPr/>
              </p14:nvContentPartPr>
              <p14:xfrm>
                <a:off x="679634" y="1240144"/>
                <a:ext cx="185040" cy="190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E26EF5E-A844-4528-B579-4A3F451ECA5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70634" y="1231144"/>
                  <a:ext cx="2026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6E6792F-5E0E-42FC-9E2F-0DF4A175DC4A}"/>
                    </a:ext>
                  </a:extLst>
                </p14:cNvPr>
                <p14:cNvContentPartPr/>
                <p14:nvPr/>
              </p14:nvContentPartPr>
              <p14:xfrm>
                <a:off x="1009034" y="1040344"/>
                <a:ext cx="156960" cy="485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6E6792F-5E0E-42FC-9E2F-0DF4A175DC4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00034" y="1031704"/>
                  <a:ext cx="174600" cy="50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7F31D65-F032-4ABD-AA61-81CD5F64B267}"/>
                  </a:ext>
                </a:extLst>
              </p14:cNvPr>
              <p14:cNvContentPartPr/>
              <p14:nvPr/>
            </p14:nvContentPartPr>
            <p14:xfrm>
              <a:off x="2315834" y="1198744"/>
              <a:ext cx="143280" cy="212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7F31D65-F032-4ABD-AA61-81CD5F64B26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307194" y="1190104"/>
                <a:ext cx="16092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1452D6E-8114-4CD3-83BE-1192DD0B1B5A}"/>
                  </a:ext>
                </a:extLst>
              </p14:cNvPr>
              <p14:cNvContentPartPr/>
              <p14:nvPr/>
            </p14:nvContentPartPr>
            <p14:xfrm>
              <a:off x="2313314" y="1290904"/>
              <a:ext cx="17280" cy="100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1452D6E-8114-4CD3-83BE-1192DD0B1B5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304314" y="1282264"/>
                <a:ext cx="349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B3BD408-8C9B-4F45-944B-7A4D5BB96294}"/>
                  </a:ext>
                </a:extLst>
              </p14:cNvPr>
              <p14:cNvContentPartPr/>
              <p14:nvPr/>
            </p14:nvContentPartPr>
            <p14:xfrm>
              <a:off x="2271914" y="1305664"/>
              <a:ext cx="156960" cy="403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B3BD408-8C9B-4F45-944B-7A4D5BB9629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262914" y="1296664"/>
                <a:ext cx="1746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ECD644F-D239-495B-B95A-BD46510BD57C}"/>
                  </a:ext>
                </a:extLst>
              </p14:cNvPr>
              <p14:cNvContentPartPr/>
              <p14:nvPr/>
            </p14:nvContentPartPr>
            <p14:xfrm>
              <a:off x="2848274" y="930544"/>
              <a:ext cx="255600" cy="8074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ECD644F-D239-495B-B95A-BD46510BD57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839634" y="921544"/>
                <a:ext cx="273240" cy="82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AE6009AE-3C88-42F0-9926-C402C98DAB2F}"/>
                  </a:ext>
                </a:extLst>
              </p14:cNvPr>
              <p14:cNvContentPartPr/>
              <p14:nvPr/>
            </p14:nvContentPartPr>
            <p14:xfrm>
              <a:off x="2676914" y="1036024"/>
              <a:ext cx="94320" cy="2152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AE6009AE-3C88-42F0-9926-C402C98DAB2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667914" y="1027024"/>
                <a:ext cx="11196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50A4E41-20FE-41EA-8FC9-D49195B9052F}"/>
                  </a:ext>
                </a:extLst>
              </p14:cNvPr>
              <p14:cNvContentPartPr/>
              <p14:nvPr/>
            </p14:nvContentPartPr>
            <p14:xfrm>
              <a:off x="2569274" y="1307824"/>
              <a:ext cx="285480" cy="417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50A4E41-20FE-41EA-8FC9-D49195B9052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560274" y="1299184"/>
                <a:ext cx="30312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1021971-0862-4A6E-9273-86B06ABF1163}"/>
                  </a:ext>
                </a:extLst>
              </p14:cNvPr>
              <p14:cNvContentPartPr/>
              <p14:nvPr/>
            </p14:nvContentPartPr>
            <p14:xfrm>
              <a:off x="2509154" y="1415824"/>
              <a:ext cx="292320" cy="2228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1021971-0862-4A6E-9273-86B06ABF116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500514" y="1407184"/>
                <a:ext cx="30996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3913CF3-2BA3-48AB-BE78-73349515B7A4}"/>
                  </a:ext>
                </a:extLst>
              </p14:cNvPr>
              <p14:cNvContentPartPr/>
              <p14:nvPr/>
            </p14:nvContentPartPr>
            <p14:xfrm>
              <a:off x="2893994" y="1861144"/>
              <a:ext cx="143640" cy="1101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3913CF3-2BA3-48AB-BE78-73349515B7A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885354" y="1852504"/>
                <a:ext cx="161280" cy="12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384FDE03-D2E7-4EA8-BDF4-7CDDBCAA9678}"/>
              </a:ext>
            </a:extLst>
          </p:cNvPr>
          <p:cNvGrpSpPr/>
          <p:nvPr/>
        </p:nvGrpSpPr>
        <p:grpSpPr>
          <a:xfrm>
            <a:off x="3235994" y="762424"/>
            <a:ext cx="3369960" cy="784080"/>
            <a:chOff x="3235994" y="762424"/>
            <a:chExt cx="3369960" cy="78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E284151-44A3-4A6E-954E-A794DF3B25C0}"/>
                    </a:ext>
                  </a:extLst>
                </p14:cNvPr>
                <p14:cNvContentPartPr/>
                <p14:nvPr/>
              </p14:nvContentPartPr>
              <p14:xfrm>
                <a:off x="3235994" y="762424"/>
                <a:ext cx="188640" cy="150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E284151-44A3-4A6E-954E-A794DF3B25C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226994" y="753784"/>
                  <a:ext cx="2062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379F560-8339-4F89-ACB5-76619E47D513}"/>
                    </a:ext>
                  </a:extLst>
                </p14:cNvPr>
                <p14:cNvContentPartPr/>
                <p14:nvPr/>
              </p14:nvContentPartPr>
              <p14:xfrm>
                <a:off x="3341114" y="1153024"/>
                <a:ext cx="124920" cy="253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379F560-8339-4F89-ACB5-76619E47D51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332474" y="1144024"/>
                  <a:ext cx="1425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1F0C9F8-46EB-48A8-899D-AEAD8416DFF4}"/>
                    </a:ext>
                  </a:extLst>
                </p14:cNvPr>
                <p14:cNvContentPartPr/>
                <p14:nvPr/>
              </p14:nvContentPartPr>
              <p14:xfrm>
                <a:off x="3609314" y="1189744"/>
                <a:ext cx="175320" cy="2480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1F0C9F8-46EB-48A8-899D-AEAD8416DFF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600674" y="1181104"/>
                  <a:ext cx="1929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F5AFBF0-1FFE-4678-AE2C-E217933FA81E}"/>
                    </a:ext>
                  </a:extLst>
                </p14:cNvPr>
                <p14:cNvContentPartPr/>
                <p14:nvPr/>
              </p14:nvContentPartPr>
              <p14:xfrm>
                <a:off x="3563954" y="1173184"/>
                <a:ext cx="230040" cy="214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F5AFBF0-1FFE-4678-AE2C-E217933FA81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554954" y="1164544"/>
                  <a:ext cx="2476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42B32C9-5E4E-4022-9A41-5401254259B7}"/>
                    </a:ext>
                  </a:extLst>
                </p14:cNvPr>
                <p14:cNvContentPartPr/>
                <p14:nvPr/>
              </p14:nvContentPartPr>
              <p14:xfrm>
                <a:off x="3879314" y="931984"/>
                <a:ext cx="133920" cy="182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42B32C9-5E4E-4022-9A41-5401254259B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870674" y="922984"/>
                  <a:ext cx="1515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95BD396-B61D-4F82-9B03-5C4E7EBF0F99}"/>
                    </a:ext>
                  </a:extLst>
                </p14:cNvPr>
                <p14:cNvContentPartPr/>
                <p14:nvPr/>
              </p14:nvContentPartPr>
              <p14:xfrm>
                <a:off x="3933674" y="1225384"/>
                <a:ext cx="232920" cy="262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95BD396-B61D-4F82-9B03-5C4E7EBF0F9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924674" y="1216384"/>
                  <a:ext cx="2505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4B9469D-9094-4FAE-9A9A-38F0EEB711D8}"/>
                    </a:ext>
                  </a:extLst>
                </p14:cNvPr>
                <p14:cNvContentPartPr/>
                <p14:nvPr/>
              </p14:nvContentPartPr>
              <p14:xfrm>
                <a:off x="4022954" y="1156264"/>
                <a:ext cx="61920" cy="167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4B9469D-9094-4FAE-9A9A-38F0EEB711D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13954" y="1147264"/>
                  <a:ext cx="795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BE3976E-D6F3-4E07-84FC-A555E0699468}"/>
                    </a:ext>
                  </a:extLst>
                </p14:cNvPr>
                <p14:cNvContentPartPr/>
                <p14:nvPr/>
              </p14:nvContentPartPr>
              <p14:xfrm>
                <a:off x="4235714" y="1130704"/>
                <a:ext cx="205920" cy="2340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BE3976E-D6F3-4E07-84FC-A555E069946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227074" y="1122064"/>
                  <a:ext cx="2235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6B0A3D0-92DD-4559-A18F-EF20C3AD1795}"/>
                    </a:ext>
                  </a:extLst>
                </p14:cNvPr>
                <p14:cNvContentPartPr/>
                <p14:nvPr/>
              </p14:nvContentPartPr>
              <p14:xfrm>
                <a:off x="4517234" y="1227904"/>
                <a:ext cx="126360" cy="99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6B0A3D0-92DD-4559-A18F-EF20C3AD179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508594" y="1218904"/>
                  <a:ext cx="1440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98651CB-FE22-40D5-AAE7-B200486645FD}"/>
                    </a:ext>
                  </a:extLst>
                </p14:cNvPr>
                <p14:cNvContentPartPr/>
                <p14:nvPr/>
              </p14:nvContentPartPr>
              <p14:xfrm>
                <a:off x="4450994" y="1157344"/>
                <a:ext cx="254160" cy="3891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98651CB-FE22-40D5-AAE7-B200486645F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442354" y="1148704"/>
                  <a:ext cx="27180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B310824-CC39-400F-A839-E434B799C937}"/>
                    </a:ext>
                  </a:extLst>
                </p14:cNvPr>
                <p14:cNvContentPartPr/>
                <p14:nvPr/>
              </p14:nvContentPartPr>
              <p14:xfrm>
                <a:off x="4834754" y="1007584"/>
                <a:ext cx="179280" cy="1170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B310824-CC39-400F-A839-E434B799C93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25754" y="998584"/>
                  <a:ext cx="1969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F35B651-C9EF-4840-844C-12060182C336}"/>
                    </a:ext>
                  </a:extLst>
                </p14:cNvPr>
                <p14:cNvContentPartPr/>
                <p14:nvPr/>
              </p14:nvContentPartPr>
              <p14:xfrm>
                <a:off x="4911434" y="894184"/>
                <a:ext cx="227160" cy="5392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F35B651-C9EF-4840-844C-12060182C33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902794" y="885544"/>
                  <a:ext cx="24480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02AB630-8A10-4F96-B76B-2759303FD79C}"/>
                    </a:ext>
                  </a:extLst>
                </p14:cNvPr>
                <p14:cNvContentPartPr/>
                <p14:nvPr/>
              </p14:nvContentPartPr>
              <p14:xfrm>
                <a:off x="5202674" y="1129984"/>
                <a:ext cx="219240" cy="1836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02AB630-8A10-4F96-B76B-2759303FD79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193674" y="1120984"/>
                  <a:ext cx="2368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EA91CED-5676-4D76-AA92-9D68489C8E5B}"/>
                    </a:ext>
                  </a:extLst>
                </p14:cNvPr>
                <p14:cNvContentPartPr/>
                <p14:nvPr/>
              </p14:nvContentPartPr>
              <p14:xfrm>
                <a:off x="5314994" y="949264"/>
                <a:ext cx="223920" cy="3193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EA91CED-5676-4D76-AA92-9D68489C8E5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5994" y="940624"/>
                  <a:ext cx="24156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ADB4F66-3BA2-4E38-9F8A-FAF3BB577A99}"/>
                    </a:ext>
                  </a:extLst>
                </p14:cNvPr>
                <p14:cNvContentPartPr/>
                <p14:nvPr/>
              </p14:nvContentPartPr>
              <p14:xfrm>
                <a:off x="5513714" y="1099384"/>
                <a:ext cx="165240" cy="1800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ADB4F66-3BA2-4E38-9F8A-FAF3BB577A9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504714" y="1090384"/>
                  <a:ext cx="1828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1F51DA6-B1CB-42FF-9ADA-00748A038E56}"/>
                    </a:ext>
                  </a:extLst>
                </p14:cNvPr>
                <p14:cNvContentPartPr/>
                <p14:nvPr/>
              </p14:nvContentPartPr>
              <p14:xfrm>
                <a:off x="5475914" y="1081744"/>
                <a:ext cx="236880" cy="192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1F51DA6-B1CB-42FF-9ADA-00748A038E5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466914" y="1073104"/>
                  <a:ext cx="2545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9ACF004-0D35-4D87-B0E8-5E095BE97E6F}"/>
                    </a:ext>
                  </a:extLst>
                </p14:cNvPr>
                <p14:cNvContentPartPr/>
                <p14:nvPr/>
              </p14:nvContentPartPr>
              <p14:xfrm>
                <a:off x="5927714" y="1112344"/>
                <a:ext cx="149760" cy="280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9ACF004-0D35-4D87-B0E8-5E095BE97E6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918714" y="1103344"/>
                  <a:ext cx="1674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B1A8EDC-615D-4BCB-A91C-07196FCDF1EE}"/>
                    </a:ext>
                  </a:extLst>
                </p14:cNvPr>
                <p14:cNvContentPartPr/>
                <p14:nvPr/>
              </p14:nvContentPartPr>
              <p14:xfrm>
                <a:off x="5889554" y="1192624"/>
                <a:ext cx="167040" cy="324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B1A8EDC-615D-4BCB-A91C-07196FCDF1E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880554" y="1183624"/>
                  <a:ext cx="1846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7E2E81F-167B-4218-B363-979626A9665D}"/>
                    </a:ext>
                  </a:extLst>
                </p14:cNvPr>
                <p14:cNvContentPartPr/>
                <p14:nvPr/>
              </p14:nvContentPartPr>
              <p14:xfrm>
                <a:off x="6433514" y="945304"/>
                <a:ext cx="97200" cy="182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7E2E81F-167B-4218-B363-979626A9665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24874" y="936664"/>
                  <a:ext cx="1148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59FAA54-7F3E-4A2F-9D2D-F3505E216FD4}"/>
                    </a:ext>
                  </a:extLst>
                </p14:cNvPr>
                <p14:cNvContentPartPr/>
                <p14:nvPr/>
              </p14:nvContentPartPr>
              <p14:xfrm>
                <a:off x="6226874" y="1180384"/>
                <a:ext cx="317520" cy="45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59FAA54-7F3E-4A2F-9D2D-F3505E216FD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217874" y="1171744"/>
                  <a:ext cx="3351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1CB9A80-736D-4E00-A120-EFE516F681A6}"/>
                    </a:ext>
                  </a:extLst>
                </p14:cNvPr>
                <p14:cNvContentPartPr/>
                <p14:nvPr/>
              </p14:nvContentPartPr>
              <p14:xfrm>
                <a:off x="6240194" y="1299544"/>
                <a:ext cx="365760" cy="186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1CB9A80-736D-4E00-A120-EFE516F681A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231194" y="1290904"/>
                  <a:ext cx="38340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63DF188-4435-49D8-9786-8B1594FCE357}"/>
              </a:ext>
            </a:extLst>
          </p:cNvPr>
          <p:cNvGrpSpPr/>
          <p:nvPr/>
        </p:nvGrpSpPr>
        <p:grpSpPr>
          <a:xfrm>
            <a:off x="6869474" y="644344"/>
            <a:ext cx="2706120" cy="871920"/>
            <a:chOff x="6869474" y="644344"/>
            <a:chExt cx="2706120" cy="87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263B8D3-DA2D-4AEA-B264-B3AFB24561E2}"/>
                    </a:ext>
                  </a:extLst>
                </p14:cNvPr>
                <p14:cNvContentPartPr/>
                <p14:nvPr/>
              </p14:nvContentPartPr>
              <p14:xfrm>
                <a:off x="6869474" y="935224"/>
                <a:ext cx="152640" cy="303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263B8D3-DA2D-4AEA-B264-B3AFB24561E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60834" y="926224"/>
                  <a:ext cx="17028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E7D6C6A-8123-4B1D-8D3B-766CD0CBC937}"/>
                    </a:ext>
                  </a:extLst>
                </p14:cNvPr>
                <p14:cNvContentPartPr/>
                <p14:nvPr/>
              </p14:nvContentPartPr>
              <p14:xfrm>
                <a:off x="7212554" y="965464"/>
                <a:ext cx="200520" cy="2289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E7D6C6A-8123-4B1D-8D3B-766CD0CBC93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203914" y="956464"/>
                  <a:ext cx="2181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4398717-EDEA-43FA-A80C-3357A249B280}"/>
                    </a:ext>
                  </a:extLst>
                </p14:cNvPr>
                <p14:cNvContentPartPr/>
                <p14:nvPr/>
              </p14:nvContentPartPr>
              <p14:xfrm>
                <a:off x="7193474" y="963664"/>
                <a:ext cx="195840" cy="1933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4398717-EDEA-43FA-A80C-3357A249B28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184474" y="954664"/>
                  <a:ext cx="2134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56BEB3A-FEFE-47F3-B22E-AFD342BA3093}"/>
                    </a:ext>
                  </a:extLst>
                </p14:cNvPr>
                <p14:cNvContentPartPr/>
                <p14:nvPr/>
              </p14:nvContentPartPr>
              <p14:xfrm>
                <a:off x="7517474" y="754864"/>
                <a:ext cx="131040" cy="658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56BEB3A-FEFE-47F3-B22E-AFD342BA309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508834" y="746224"/>
                  <a:ext cx="1486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4E861C1-9B96-40D1-B4BC-D6187392C5F6}"/>
                    </a:ext>
                  </a:extLst>
                </p14:cNvPr>
                <p14:cNvContentPartPr/>
                <p14:nvPr/>
              </p14:nvContentPartPr>
              <p14:xfrm>
                <a:off x="7630514" y="707704"/>
                <a:ext cx="86400" cy="197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4E861C1-9B96-40D1-B4BC-D6187392C5F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621874" y="698704"/>
                  <a:ext cx="1040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08DF3E8-D8DC-4EBA-8341-D515244A6461}"/>
                    </a:ext>
                  </a:extLst>
                </p14:cNvPr>
                <p14:cNvContentPartPr/>
                <p14:nvPr/>
              </p14:nvContentPartPr>
              <p14:xfrm>
                <a:off x="7103114" y="1257064"/>
                <a:ext cx="401040" cy="687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08DF3E8-D8DC-4EBA-8341-D515244A646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094474" y="1248064"/>
                  <a:ext cx="4186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90D9828-B5AC-4ECE-A426-51938120EDE3}"/>
                    </a:ext>
                  </a:extLst>
                </p14:cNvPr>
                <p14:cNvContentPartPr/>
                <p14:nvPr/>
              </p14:nvContentPartPr>
              <p14:xfrm>
                <a:off x="7198874" y="1354984"/>
                <a:ext cx="205920" cy="824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90D9828-B5AC-4ECE-A426-51938120EDE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190234" y="1346344"/>
                  <a:ext cx="2235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D08E630-FA5C-4D63-91C6-B063E6415AFD}"/>
                    </a:ext>
                  </a:extLst>
                </p14:cNvPr>
                <p14:cNvContentPartPr/>
                <p14:nvPr/>
              </p14:nvContentPartPr>
              <p14:xfrm>
                <a:off x="7328834" y="1348144"/>
                <a:ext cx="118440" cy="168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D08E630-FA5C-4D63-91C6-B063E6415AF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20194" y="1339144"/>
                  <a:ext cx="1360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1DCD763-5993-4A63-A90A-EC4D3960D924}"/>
                    </a:ext>
                  </a:extLst>
                </p14:cNvPr>
                <p14:cNvContentPartPr/>
                <p14:nvPr/>
              </p14:nvContentPartPr>
              <p14:xfrm>
                <a:off x="7783874" y="1136824"/>
                <a:ext cx="271080" cy="356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1DCD763-5993-4A63-A90A-EC4D3960D92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774874" y="1127824"/>
                  <a:ext cx="2887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917C473-5BBB-41F1-B861-B62BEFA14760}"/>
                    </a:ext>
                  </a:extLst>
                </p14:cNvPr>
                <p14:cNvContentPartPr/>
                <p14:nvPr/>
              </p14:nvContentPartPr>
              <p14:xfrm>
                <a:off x="7903394" y="1040344"/>
                <a:ext cx="76680" cy="1807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917C473-5BBB-41F1-B861-B62BEFA1476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894754" y="1031704"/>
                  <a:ext cx="943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7B12494-E088-499C-8CDE-7C928F988A24}"/>
                    </a:ext>
                  </a:extLst>
                </p14:cNvPr>
                <p14:cNvContentPartPr/>
                <p14:nvPr/>
              </p14:nvContentPartPr>
              <p14:xfrm>
                <a:off x="8185274" y="896344"/>
                <a:ext cx="294840" cy="284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7B12494-E088-499C-8CDE-7C928F988A2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176634" y="887704"/>
                  <a:ext cx="3124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FD6B85B-AABC-4E68-B4E0-A298E8EA68DF}"/>
                    </a:ext>
                  </a:extLst>
                </p14:cNvPr>
                <p14:cNvContentPartPr/>
                <p14:nvPr/>
              </p14:nvContentPartPr>
              <p14:xfrm>
                <a:off x="8561474" y="996424"/>
                <a:ext cx="177480" cy="173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FD6B85B-AABC-4E68-B4E0-A298E8EA68D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552834" y="987784"/>
                  <a:ext cx="195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68B401E-B550-40AC-B866-50CE5C6D0DDE}"/>
                    </a:ext>
                  </a:extLst>
                </p14:cNvPr>
                <p14:cNvContentPartPr/>
                <p14:nvPr/>
              </p14:nvContentPartPr>
              <p14:xfrm>
                <a:off x="8570114" y="1005424"/>
                <a:ext cx="180360" cy="1551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68B401E-B550-40AC-B866-50CE5C6D0DD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561474" y="996784"/>
                  <a:ext cx="1980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A196D61-C52C-4EA7-92C3-95D7A7DF6CB6}"/>
                    </a:ext>
                  </a:extLst>
                </p14:cNvPr>
                <p14:cNvContentPartPr/>
                <p14:nvPr/>
              </p14:nvContentPartPr>
              <p14:xfrm>
                <a:off x="8867834" y="1050784"/>
                <a:ext cx="140760" cy="1144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A196D61-C52C-4EA7-92C3-95D7A7DF6CB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858834" y="1041784"/>
                  <a:ext cx="1584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39C8C0A-FA3F-4B56-A5D8-E0A0AB43B35B}"/>
                    </a:ext>
                  </a:extLst>
                </p14:cNvPr>
                <p14:cNvContentPartPr/>
                <p14:nvPr/>
              </p14:nvContentPartPr>
              <p14:xfrm>
                <a:off x="8815274" y="999664"/>
                <a:ext cx="225360" cy="4050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39C8C0A-FA3F-4B56-A5D8-E0A0AB43B35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806634" y="991024"/>
                  <a:ext cx="24300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DC23D7A-3B78-4180-A8E8-F6DBE7D63D82}"/>
                    </a:ext>
                  </a:extLst>
                </p14:cNvPr>
                <p14:cNvContentPartPr/>
                <p14:nvPr/>
              </p14:nvContentPartPr>
              <p14:xfrm>
                <a:off x="9165554" y="840544"/>
                <a:ext cx="151200" cy="106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DC23D7A-3B78-4180-A8E8-F6DBE7D63D8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156554" y="831904"/>
                  <a:ext cx="1688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3A153EA-0070-4302-8A46-428A587F19D8}"/>
                    </a:ext>
                  </a:extLst>
                </p14:cNvPr>
                <p14:cNvContentPartPr/>
                <p14:nvPr/>
              </p14:nvContentPartPr>
              <p14:xfrm>
                <a:off x="9354554" y="644344"/>
                <a:ext cx="221040" cy="5432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3A153EA-0070-4302-8A46-428A587F19D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345554" y="635344"/>
                  <a:ext cx="238680" cy="56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26F08BE-5657-4A8C-B89F-E0BD6C14C746}"/>
                  </a:ext>
                </a:extLst>
              </p14:cNvPr>
              <p14:cNvContentPartPr/>
              <p14:nvPr/>
            </p14:nvContentPartPr>
            <p14:xfrm>
              <a:off x="9633194" y="563344"/>
              <a:ext cx="257040" cy="8121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26F08BE-5657-4A8C-B89F-E0BD6C14C746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624194" y="554704"/>
                <a:ext cx="274680" cy="82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EDB34D9E-4373-44FF-92D8-E6A917D645B1}"/>
              </a:ext>
            </a:extLst>
          </p:cNvPr>
          <p:cNvGrpSpPr/>
          <p:nvPr/>
        </p:nvGrpSpPr>
        <p:grpSpPr>
          <a:xfrm>
            <a:off x="9395234" y="1528504"/>
            <a:ext cx="660600" cy="204120"/>
            <a:chOff x="9395234" y="1528504"/>
            <a:chExt cx="660600" cy="20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41B99EB-44F4-4405-AE28-D35E7931FD28}"/>
                    </a:ext>
                  </a:extLst>
                </p14:cNvPr>
                <p14:cNvContentPartPr/>
                <p14:nvPr/>
              </p14:nvContentPartPr>
              <p14:xfrm>
                <a:off x="9400274" y="1528504"/>
                <a:ext cx="150480" cy="2041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41B99EB-44F4-4405-AE28-D35E7931FD2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391634" y="1519504"/>
                  <a:ext cx="1681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D16DE5C-1140-4DCA-9690-41AB38D1A650}"/>
                    </a:ext>
                  </a:extLst>
                </p14:cNvPr>
                <p14:cNvContentPartPr/>
                <p14:nvPr/>
              </p14:nvContentPartPr>
              <p14:xfrm>
                <a:off x="9395234" y="1551904"/>
                <a:ext cx="141840" cy="1321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D16DE5C-1140-4DCA-9690-41AB38D1A65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386234" y="1542904"/>
                  <a:ext cx="1594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0995169-4C47-4066-B5BF-2B9338BA96A9}"/>
                    </a:ext>
                  </a:extLst>
                </p14:cNvPr>
                <p14:cNvContentPartPr/>
                <p14:nvPr/>
              </p14:nvContentPartPr>
              <p14:xfrm>
                <a:off x="9669194" y="1556224"/>
                <a:ext cx="141120" cy="205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0995169-4C47-4066-B5BF-2B9338BA96A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660554" y="1547224"/>
                  <a:ext cx="1587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AC34455-7EE2-4797-A1C7-A919341614BA}"/>
                    </a:ext>
                  </a:extLst>
                </p14:cNvPr>
                <p14:cNvContentPartPr/>
                <p14:nvPr/>
              </p14:nvContentPartPr>
              <p14:xfrm>
                <a:off x="9660914" y="1625344"/>
                <a:ext cx="165240" cy="255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AC34455-7EE2-4797-A1C7-A919341614B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651914" y="1616344"/>
                  <a:ext cx="1828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450E77F-1309-4C60-ADC8-F1D22C0F59CC}"/>
                    </a:ext>
                  </a:extLst>
                </p14:cNvPr>
                <p14:cNvContentPartPr/>
                <p14:nvPr/>
              </p14:nvContentPartPr>
              <p14:xfrm>
                <a:off x="9933794" y="1589704"/>
                <a:ext cx="122040" cy="1126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450E77F-1309-4C60-ADC8-F1D22C0F59C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925154" y="1580704"/>
                  <a:ext cx="139680" cy="13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4975B81C-ECDB-4C56-B36C-E74AEA896578}"/>
                  </a:ext>
                </a:extLst>
              </p14:cNvPr>
              <p14:cNvContentPartPr/>
              <p14:nvPr/>
            </p14:nvContentPartPr>
            <p14:xfrm>
              <a:off x="9989954" y="266344"/>
              <a:ext cx="210240" cy="1594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4975B81C-ECDB-4C56-B36C-E74AEA896578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9980954" y="257704"/>
                <a:ext cx="227880" cy="17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F1E38BFE-FA9D-4837-B2C2-A2E537D8D57B}"/>
              </a:ext>
            </a:extLst>
          </p:cNvPr>
          <p:cNvGrpSpPr/>
          <p:nvPr/>
        </p:nvGrpSpPr>
        <p:grpSpPr>
          <a:xfrm>
            <a:off x="2398634" y="2611744"/>
            <a:ext cx="158760" cy="76680"/>
            <a:chOff x="2398634" y="2611744"/>
            <a:chExt cx="158760" cy="7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B11E813-92C1-4AED-898B-FB87DDFA4315}"/>
                    </a:ext>
                  </a:extLst>
                </p14:cNvPr>
                <p14:cNvContentPartPr/>
                <p14:nvPr/>
              </p14:nvContentPartPr>
              <p14:xfrm>
                <a:off x="2398634" y="2611744"/>
                <a:ext cx="131040" cy="79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B11E813-92C1-4AED-898B-FB87DDFA431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389634" y="2602744"/>
                  <a:ext cx="1486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E4A5324-D992-4B9A-B9A3-77C8FCD3C938}"/>
                    </a:ext>
                  </a:extLst>
                </p14:cNvPr>
                <p14:cNvContentPartPr/>
                <p14:nvPr/>
              </p14:nvContentPartPr>
              <p14:xfrm>
                <a:off x="2414114" y="2664304"/>
                <a:ext cx="143280" cy="241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E4A5324-D992-4B9A-B9A3-77C8FCD3C93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405114" y="2655304"/>
                  <a:ext cx="16092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1FEFCB6-A0EF-4175-8623-853F02CDD308}"/>
              </a:ext>
            </a:extLst>
          </p:cNvPr>
          <p:cNvGrpSpPr/>
          <p:nvPr/>
        </p:nvGrpSpPr>
        <p:grpSpPr>
          <a:xfrm>
            <a:off x="3018554" y="2348944"/>
            <a:ext cx="362880" cy="607680"/>
            <a:chOff x="3018554" y="2348944"/>
            <a:chExt cx="362880" cy="60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D98DE87-873F-4443-99BF-36B1E6EECE18}"/>
                    </a:ext>
                  </a:extLst>
                </p14:cNvPr>
                <p14:cNvContentPartPr/>
                <p14:nvPr/>
              </p14:nvContentPartPr>
              <p14:xfrm>
                <a:off x="3228074" y="2348944"/>
                <a:ext cx="153360" cy="2584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D98DE87-873F-4443-99BF-36B1E6EECE1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219074" y="2339944"/>
                  <a:ext cx="1710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0E3C14C-BE20-4A66-A4D4-F0B2B7337619}"/>
                    </a:ext>
                  </a:extLst>
                </p14:cNvPr>
                <p14:cNvContentPartPr/>
                <p14:nvPr/>
              </p14:nvContentPartPr>
              <p14:xfrm>
                <a:off x="3018554" y="2664664"/>
                <a:ext cx="342360" cy="288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0E3C14C-BE20-4A66-A4D4-F0B2B733761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009554" y="2656024"/>
                  <a:ext cx="360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2C05CD6-2BCE-4305-9D70-30B0AF2088BF}"/>
                    </a:ext>
                  </a:extLst>
                </p14:cNvPr>
                <p14:cNvContentPartPr/>
                <p14:nvPr/>
              </p14:nvContentPartPr>
              <p14:xfrm>
                <a:off x="3045194" y="2760784"/>
                <a:ext cx="334440" cy="1958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2C05CD6-2BCE-4305-9D70-30B0AF2088B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036194" y="2752144"/>
                  <a:ext cx="352080" cy="21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33F69C43-BF9B-4D9F-B105-5D12E4904D2A}"/>
                  </a:ext>
                </a:extLst>
              </p14:cNvPr>
              <p14:cNvContentPartPr/>
              <p14:nvPr/>
            </p14:nvContentPartPr>
            <p14:xfrm>
              <a:off x="3625874" y="2270824"/>
              <a:ext cx="272880" cy="4521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33F69C43-BF9B-4D9F-B105-5D12E4904D2A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617234" y="2261824"/>
                <a:ext cx="290520" cy="46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BFC6B2E-53A7-4099-86C5-A00A41D4DC25}"/>
              </a:ext>
            </a:extLst>
          </p:cNvPr>
          <p:cNvGrpSpPr/>
          <p:nvPr/>
        </p:nvGrpSpPr>
        <p:grpSpPr>
          <a:xfrm>
            <a:off x="3949154" y="2007664"/>
            <a:ext cx="1839600" cy="932760"/>
            <a:chOff x="3949154" y="2007664"/>
            <a:chExt cx="1839600" cy="93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D43EE7D-ACC2-456C-BD60-4D0209248E43}"/>
                    </a:ext>
                  </a:extLst>
                </p14:cNvPr>
                <p14:cNvContentPartPr/>
                <p14:nvPr/>
              </p14:nvContentPartPr>
              <p14:xfrm>
                <a:off x="3949154" y="2356144"/>
                <a:ext cx="175320" cy="129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D43EE7D-ACC2-456C-BD60-4D0209248E4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940154" y="2347504"/>
                  <a:ext cx="1929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23F0205-4D23-4396-8AD7-2B075FBE1EFF}"/>
                    </a:ext>
                  </a:extLst>
                </p14:cNvPr>
                <p14:cNvContentPartPr/>
                <p14:nvPr/>
              </p14:nvContentPartPr>
              <p14:xfrm>
                <a:off x="4011794" y="2301064"/>
                <a:ext cx="218160" cy="372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23F0205-4D23-4396-8AD7-2B075FBE1EF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003154" y="2292424"/>
                  <a:ext cx="23580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56241B9-E2A4-4560-84F3-F6AEB56483AF}"/>
                    </a:ext>
                  </a:extLst>
                </p14:cNvPr>
                <p14:cNvContentPartPr/>
                <p14:nvPr/>
              </p14:nvContentPartPr>
              <p14:xfrm>
                <a:off x="4305914" y="2480344"/>
                <a:ext cx="243360" cy="493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56241B9-E2A4-4560-84F3-F6AEB56483A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297274" y="2471704"/>
                  <a:ext cx="2610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D9BEACE-D3CC-4263-B9D7-7EBFAE137EAF}"/>
                    </a:ext>
                  </a:extLst>
                </p14:cNvPr>
                <p14:cNvContentPartPr/>
                <p14:nvPr/>
              </p14:nvContentPartPr>
              <p14:xfrm>
                <a:off x="4371794" y="2382064"/>
                <a:ext cx="98640" cy="2131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D9BEACE-D3CC-4263-B9D7-7EBFAE137EA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363154" y="2373424"/>
                  <a:ext cx="1162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2850B00-1D24-4C00-B6A2-B01F64587CF7}"/>
                    </a:ext>
                  </a:extLst>
                </p14:cNvPr>
                <p14:cNvContentPartPr/>
                <p14:nvPr/>
              </p14:nvContentPartPr>
              <p14:xfrm>
                <a:off x="4675994" y="2271544"/>
                <a:ext cx="362160" cy="335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2850B00-1D24-4C00-B6A2-B01F64587CF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666994" y="2262904"/>
                  <a:ext cx="37980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2BF5F06-C4F5-4A01-BD3A-9A19EF5D6539}"/>
                    </a:ext>
                  </a:extLst>
                </p14:cNvPr>
                <p14:cNvContentPartPr/>
                <p14:nvPr/>
              </p14:nvContentPartPr>
              <p14:xfrm>
                <a:off x="5099714" y="2465584"/>
                <a:ext cx="125640" cy="1198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2BF5F06-C4F5-4A01-BD3A-9A19EF5D653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090714" y="2456584"/>
                  <a:ext cx="1432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DBCA9D2-006B-4710-BEB7-B29378AF0B6B}"/>
                    </a:ext>
                  </a:extLst>
                </p14:cNvPr>
                <p14:cNvContentPartPr/>
                <p14:nvPr/>
              </p14:nvContentPartPr>
              <p14:xfrm>
                <a:off x="4991714" y="2411224"/>
                <a:ext cx="317880" cy="5292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DBCA9D2-006B-4710-BEB7-B29378AF0B6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982714" y="2402584"/>
                  <a:ext cx="33552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8873175-D7D4-4482-9414-CFB77C7672E8}"/>
                    </a:ext>
                  </a:extLst>
                </p14:cNvPr>
                <p14:cNvContentPartPr/>
                <p14:nvPr/>
              </p14:nvContentPartPr>
              <p14:xfrm>
                <a:off x="5413274" y="2207824"/>
                <a:ext cx="194400" cy="1116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8873175-D7D4-4482-9414-CFB77C7672E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404274" y="2198824"/>
                  <a:ext cx="2120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14B440F-25D8-4127-9E06-0CB2DA00D91F}"/>
                    </a:ext>
                  </a:extLst>
                </p14:cNvPr>
                <p14:cNvContentPartPr/>
                <p14:nvPr/>
              </p14:nvContentPartPr>
              <p14:xfrm>
                <a:off x="5481674" y="2007664"/>
                <a:ext cx="307080" cy="6969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14B440F-25D8-4127-9E06-0CB2DA00D91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472674" y="1998664"/>
                  <a:ext cx="324720" cy="71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0057F2C-C8AD-4A8D-A0D2-D949B3310419}"/>
              </a:ext>
            </a:extLst>
          </p:cNvPr>
          <p:cNvGrpSpPr/>
          <p:nvPr/>
        </p:nvGrpSpPr>
        <p:grpSpPr>
          <a:xfrm>
            <a:off x="891314" y="3445864"/>
            <a:ext cx="446760" cy="538920"/>
            <a:chOff x="891314" y="3445864"/>
            <a:chExt cx="446760" cy="53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AC88B7E-F221-4D91-A487-E8733E727769}"/>
                    </a:ext>
                  </a:extLst>
                </p14:cNvPr>
                <p14:cNvContentPartPr/>
                <p14:nvPr/>
              </p14:nvContentPartPr>
              <p14:xfrm>
                <a:off x="891314" y="3445864"/>
                <a:ext cx="166320" cy="4276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AC88B7E-F221-4D91-A487-E8733E72776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82314" y="3436864"/>
                  <a:ext cx="18396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29C29A6-AE99-4377-A5A0-8BA00408D2ED}"/>
                    </a:ext>
                  </a:extLst>
                </p14:cNvPr>
                <p14:cNvContentPartPr/>
                <p14:nvPr/>
              </p14:nvContentPartPr>
              <p14:xfrm>
                <a:off x="1151954" y="3472504"/>
                <a:ext cx="186120" cy="5122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29C29A6-AE99-4377-A5A0-8BA00408D2E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42954" y="3463864"/>
                  <a:ext cx="203760" cy="52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12E9D316-7102-43A9-8E19-3200172C85A9}"/>
              </a:ext>
            </a:extLst>
          </p:cNvPr>
          <p:cNvGrpSpPr/>
          <p:nvPr/>
        </p:nvGrpSpPr>
        <p:grpSpPr>
          <a:xfrm>
            <a:off x="1820114" y="3556384"/>
            <a:ext cx="924120" cy="336960"/>
            <a:chOff x="1820114" y="3556384"/>
            <a:chExt cx="924120" cy="33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7BDB372-668D-4562-9C5F-75672C49A088}"/>
                    </a:ext>
                  </a:extLst>
                </p14:cNvPr>
                <p14:cNvContentPartPr/>
                <p14:nvPr/>
              </p14:nvContentPartPr>
              <p14:xfrm>
                <a:off x="1820114" y="3556384"/>
                <a:ext cx="325440" cy="3369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7BDB372-668D-4562-9C5F-75672C49A08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811114" y="3547744"/>
                  <a:ext cx="34308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29250A8-9373-4D22-90B5-15C6617B1FFB}"/>
                    </a:ext>
                  </a:extLst>
                </p14:cNvPr>
                <p14:cNvContentPartPr/>
                <p14:nvPr/>
              </p14:nvContentPartPr>
              <p14:xfrm>
                <a:off x="2017034" y="3710824"/>
                <a:ext cx="157680" cy="1335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29250A8-9373-4D22-90B5-15C6617B1FF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008034" y="3701824"/>
                  <a:ext cx="1753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42AD5E3-6D17-4714-B15D-9D08976881DD}"/>
                    </a:ext>
                  </a:extLst>
                </p14:cNvPr>
                <p14:cNvContentPartPr/>
                <p14:nvPr/>
              </p14:nvContentPartPr>
              <p14:xfrm>
                <a:off x="2280914" y="3725224"/>
                <a:ext cx="162720" cy="1450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42AD5E3-6D17-4714-B15D-9D08976881D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271914" y="3716584"/>
                  <a:ext cx="1803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9018D59-F107-4BF0-AED8-9BEEE87A1F62}"/>
                    </a:ext>
                  </a:extLst>
                </p14:cNvPr>
                <p14:cNvContentPartPr/>
                <p14:nvPr/>
              </p14:nvContentPartPr>
              <p14:xfrm>
                <a:off x="2580434" y="3598504"/>
                <a:ext cx="163800" cy="2512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9018D59-F107-4BF0-AED8-9BEEE87A1F6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571434" y="3589504"/>
                  <a:ext cx="181440" cy="26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3B751CF8-1DD8-4643-87C9-69F182439E39}"/>
              </a:ext>
            </a:extLst>
          </p:cNvPr>
          <p:cNvGrpSpPr/>
          <p:nvPr/>
        </p:nvGrpSpPr>
        <p:grpSpPr>
          <a:xfrm>
            <a:off x="1617074" y="767464"/>
            <a:ext cx="457560" cy="858960"/>
            <a:chOff x="1617074" y="767464"/>
            <a:chExt cx="457560" cy="85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6C8088E-89DE-48A9-93A2-6FEAEF26DE13}"/>
                    </a:ext>
                  </a:extLst>
                </p14:cNvPr>
                <p14:cNvContentPartPr/>
                <p14:nvPr/>
              </p14:nvContentPartPr>
              <p14:xfrm>
                <a:off x="1674674" y="767464"/>
                <a:ext cx="399960" cy="627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6C8088E-89DE-48A9-93A2-6FEAEF26DE1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666034" y="758464"/>
                  <a:ext cx="417600" cy="64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0E14E57-8A66-49D4-9A67-DE69EE2FFCFF}"/>
                    </a:ext>
                  </a:extLst>
                </p14:cNvPr>
                <p14:cNvContentPartPr/>
                <p14:nvPr/>
              </p14:nvContentPartPr>
              <p14:xfrm>
                <a:off x="1617074" y="1237264"/>
                <a:ext cx="282960" cy="77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0E14E57-8A66-49D4-9A67-DE69EE2FFCF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608434" y="1228264"/>
                  <a:ext cx="3006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348B5DD-CD59-4FFA-B9BF-F2D092CF2807}"/>
                    </a:ext>
                  </a:extLst>
                </p14:cNvPr>
                <p14:cNvContentPartPr/>
                <p14:nvPr/>
              </p14:nvContentPartPr>
              <p14:xfrm>
                <a:off x="1802474" y="1362184"/>
                <a:ext cx="90360" cy="842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348B5DD-CD59-4FFA-B9BF-F2D092CF280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793834" y="1353544"/>
                  <a:ext cx="1080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32032EF-EC97-4CA7-8FFC-A4ECEC9E90D2}"/>
                    </a:ext>
                  </a:extLst>
                </p14:cNvPr>
                <p14:cNvContentPartPr/>
                <p14:nvPr/>
              </p14:nvContentPartPr>
              <p14:xfrm>
                <a:off x="1876994" y="1347064"/>
                <a:ext cx="124200" cy="871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32032EF-EC97-4CA7-8FFC-A4ECEC9E90D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867994" y="1338424"/>
                  <a:ext cx="1418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A428BB0-DE75-47C5-8973-CDC7C70598AB}"/>
                    </a:ext>
                  </a:extLst>
                </p14:cNvPr>
                <p14:cNvContentPartPr/>
                <p14:nvPr/>
              </p14:nvContentPartPr>
              <p14:xfrm>
                <a:off x="1842794" y="1456864"/>
                <a:ext cx="26280" cy="1695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A428BB0-DE75-47C5-8973-CDC7C70598A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833794" y="1447864"/>
                  <a:ext cx="43920" cy="18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14DA310-F149-44C3-BCAD-9FFAF8B12F59}"/>
              </a:ext>
            </a:extLst>
          </p:cNvPr>
          <p:cNvGrpSpPr/>
          <p:nvPr/>
        </p:nvGrpSpPr>
        <p:grpSpPr>
          <a:xfrm>
            <a:off x="2801834" y="3446584"/>
            <a:ext cx="734040" cy="448200"/>
            <a:chOff x="2801834" y="3446584"/>
            <a:chExt cx="734040" cy="44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2C0B78C-13AE-46A3-932F-67F9B484627E}"/>
                    </a:ext>
                  </a:extLst>
                </p14:cNvPr>
                <p14:cNvContentPartPr/>
                <p14:nvPr/>
              </p14:nvContentPartPr>
              <p14:xfrm>
                <a:off x="2801834" y="3576544"/>
                <a:ext cx="80280" cy="856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2C0B78C-13AE-46A3-932F-67F9B484627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793194" y="3567904"/>
                  <a:ext cx="979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A688F9B-1CA7-43F7-8F6B-B182EF9FB134}"/>
                    </a:ext>
                  </a:extLst>
                </p14:cNvPr>
                <p14:cNvContentPartPr/>
                <p14:nvPr/>
              </p14:nvContentPartPr>
              <p14:xfrm>
                <a:off x="2851514" y="3525064"/>
                <a:ext cx="191160" cy="1350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A688F9B-1CA7-43F7-8F6B-B182EF9FB13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842874" y="3516424"/>
                  <a:ext cx="2088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FF8B78C-C6AE-481D-BB12-E66AF29B4D2D}"/>
                    </a:ext>
                  </a:extLst>
                </p14:cNvPr>
                <p14:cNvContentPartPr/>
                <p14:nvPr/>
              </p14:nvContentPartPr>
              <p14:xfrm>
                <a:off x="2818754" y="3687064"/>
                <a:ext cx="50760" cy="1396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FF8B78C-C6AE-481D-BB12-E66AF29B4D2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810114" y="3678424"/>
                  <a:ext cx="684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9EF921F-517E-41E4-9092-957FE17CF55C}"/>
                    </a:ext>
                  </a:extLst>
                </p14:cNvPr>
                <p14:cNvContentPartPr/>
                <p14:nvPr/>
              </p14:nvContentPartPr>
              <p14:xfrm>
                <a:off x="3008834" y="3446584"/>
                <a:ext cx="179640" cy="4482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9EF921F-517E-41E4-9092-957FE17CF55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999834" y="3437944"/>
                  <a:ext cx="19728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7F75047-1B04-4AF3-9280-E6EBE1736CBC}"/>
                    </a:ext>
                  </a:extLst>
                </p14:cNvPr>
                <p14:cNvContentPartPr/>
                <p14:nvPr/>
              </p14:nvContentPartPr>
              <p14:xfrm>
                <a:off x="3363434" y="3605704"/>
                <a:ext cx="145080" cy="334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7F75047-1B04-4AF3-9280-E6EBE1736CB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354794" y="3596704"/>
                  <a:ext cx="1627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FD87887-BDBB-4FDF-8C3D-9347DC0645F4}"/>
                    </a:ext>
                  </a:extLst>
                </p14:cNvPr>
                <p14:cNvContentPartPr/>
                <p14:nvPr/>
              </p14:nvContentPartPr>
              <p14:xfrm>
                <a:off x="3380354" y="3703264"/>
                <a:ext cx="155520" cy="158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FD87887-BDBB-4FDF-8C3D-9347DC0645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371714" y="3694624"/>
                  <a:ext cx="17316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A9B06881-4C11-4C1B-B352-5C7464FFED07}"/>
              </a:ext>
            </a:extLst>
          </p:cNvPr>
          <p:cNvGrpSpPr/>
          <p:nvPr/>
        </p:nvGrpSpPr>
        <p:grpSpPr>
          <a:xfrm>
            <a:off x="3937994" y="3351184"/>
            <a:ext cx="1916280" cy="542160"/>
            <a:chOff x="3937994" y="3351184"/>
            <a:chExt cx="1916280" cy="54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1C1CACD-6D92-4CB4-8424-EF982869BC92}"/>
                    </a:ext>
                  </a:extLst>
                </p14:cNvPr>
                <p14:cNvContentPartPr/>
                <p14:nvPr/>
              </p14:nvContentPartPr>
              <p14:xfrm>
                <a:off x="3937994" y="3483304"/>
                <a:ext cx="484200" cy="4100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1C1CACD-6D92-4CB4-8424-EF982869BC9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929354" y="3474664"/>
                  <a:ext cx="50184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B6F0BC0-F7F9-47AD-A875-692BA07D16A3}"/>
                    </a:ext>
                  </a:extLst>
                </p14:cNvPr>
                <p14:cNvContentPartPr/>
                <p14:nvPr/>
              </p14:nvContentPartPr>
              <p14:xfrm>
                <a:off x="4053914" y="3714424"/>
                <a:ext cx="209160" cy="601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B6F0BC0-F7F9-47AD-A875-692BA07D16A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44914" y="3705424"/>
                  <a:ext cx="2268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70167D8-B8A9-4F0B-9DA0-77C986625D15}"/>
                    </a:ext>
                  </a:extLst>
                </p14:cNvPr>
                <p14:cNvContentPartPr/>
                <p14:nvPr/>
              </p14:nvContentPartPr>
              <p14:xfrm>
                <a:off x="4455674" y="3563944"/>
                <a:ext cx="222120" cy="255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70167D8-B8A9-4F0B-9DA0-77C986625D1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447034" y="3555304"/>
                  <a:ext cx="2397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E08CCA6-B063-46B0-9B39-54F6BD5F8541}"/>
                    </a:ext>
                  </a:extLst>
                </p14:cNvPr>
                <p14:cNvContentPartPr/>
                <p14:nvPr/>
              </p14:nvContentPartPr>
              <p14:xfrm>
                <a:off x="4771394" y="3588064"/>
                <a:ext cx="41040" cy="212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E08CCA6-B063-46B0-9B39-54F6BD5F854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762394" y="3579424"/>
                  <a:ext cx="586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A4770BB-0DF2-4E24-AB4B-28B14A3B0338}"/>
                    </a:ext>
                  </a:extLst>
                </p14:cNvPr>
                <p14:cNvContentPartPr/>
                <p14:nvPr/>
              </p14:nvContentPartPr>
              <p14:xfrm>
                <a:off x="4776074" y="3572224"/>
                <a:ext cx="144720" cy="1112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A4770BB-0DF2-4E24-AB4B-28B14A3B033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767434" y="3563224"/>
                  <a:ext cx="1623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7DE1117-9B62-4A4E-B6E2-E065BF0828F0}"/>
                    </a:ext>
                  </a:extLst>
                </p14:cNvPr>
                <p14:cNvContentPartPr/>
                <p14:nvPr/>
              </p14:nvContentPartPr>
              <p14:xfrm>
                <a:off x="4799114" y="3513184"/>
                <a:ext cx="273960" cy="3207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7DE1117-9B62-4A4E-B6E2-E065BF0828F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790474" y="3504544"/>
                  <a:ext cx="29160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882B68D-83BF-4F46-8C7F-F4A548A03459}"/>
                    </a:ext>
                  </a:extLst>
                </p14:cNvPr>
                <p14:cNvContentPartPr/>
                <p14:nvPr/>
              </p14:nvContentPartPr>
              <p14:xfrm>
                <a:off x="5192234" y="3373504"/>
                <a:ext cx="141840" cy="1119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882B68D-83BF-4F46-8C7F-F4A548A0345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183234" y="3364504"/>
                  <a:ext cx="1594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87BCD23-1792-4863-85CF-434C1E8DC4F5}"/>
                    </a:ext>
                  </a:extLst>
                </p14:cNvPr>
                <p14:cNvContentPartPr/>
                <p14:nvPr/>
              </p14:nvContentPartPr>
              <p14:xfrm>
                <a:off x="5281154" y="3351184"/>
                <a:ext cx="176760" cy="4874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87BCD23-1792-4863-85CF-434C1E8DC4F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272514" y="3342184"/>
                  <a:ext cx="19440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5C5DB040-2C90-4DD2-B489-DDADADE0557C}"/>
                    </a:ext>
                  </a:extLst>
                </p14:cNvPr>
                <p14:cNvContentPartPr/>
                <p14:nvPr/>
              </p14:nvContentPartPr>
              <p14:xfrm>
                <a:off x="5662034" y="3589504"/>
                <a:ext cx="192240" cy="421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5C5DB040-2C90-4DD2-B489-DDADADE0557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653034" y="3580864"/>
                  <a:ext cx="20988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0A8A7488-F877-4A33-B2B9-32320FC27488}"/>
              </a:ext>
            </a:extLst>
          </p:cNvPr>
          <p:cNvGrpSpPr/>
          <p:nvPr/>
        </p:nvGrpSpPr>
        <p:grpSpPr>
          <a:xfrm>
            <a:off x="6095834" y="3160744"/>
            <a:ext cx="1953000" cy="636480"/>
            <a:chOff x="6095834" y="3160744"/>
            <a:chExt cx="1953000" cy="63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5B30887-9603-4E6D-B9AA-DE197FF5EF8B}"/>
                    </a:ext>
                  </a:extLst>
                </p14:cNvPr>
                <p14:cNvContentPartPr/>
                <p14:nvPr/>
              </p14:nvContentPartPr>
              <p14:xfrm>
                <a:off x="6095834" y="3414184"/>
                <a:ext cx="225720" cy="3830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5B30887-9603-4E6D-B9AA-DE197FF5EF8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086834" y="3405544"/>
                  <a:ext cx="24336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4C9F280-6BF2-432C-997C-93C0BE8A1D8C}"/>
                    </a:ext>
                  </a:extLst>
                </p14:cNvPr>
                <p14:cNvContentPartPr/>
                <p14:nvPr/>
              </p14:nvContentPartPr>
              <p14:xfrm>
                <a:off x="6338114" y="3432544"/>
                <a:ext cx="430200" cy="3240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4C9F280-6BF2-432C-997C-93C0BE8A1D8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329474" y="3423544"/>
                  <a:ext cx="447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F03526D-A1F0-4BF8-9FFC-49E512A3139E}"/>
                    </a:ext>
                  </a:extLst>
                </p14:cNvPr>
                <p14:cNvContentPartPr/>
                <p14:nvPr/>
              </p14:nvContentPartPr>
              <p14:xfrm>
                <a:off x="6408314" y="3631624"/>
                <a:ext cx="192960" cy="334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F03526D-A1F0-4BF8-9FFC-49E512A3139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399674" y="3622624"/>
                  <a:ext cx="2106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BCAEEA3-9A02-4948-AA8F-483C39A85101}"/>
                    </a:ext>
                  </a:extLst>
                </p14:cNvPr>
                <p14:cNvContentPartPr/>
                <p14:nvPr/>
              </p14:nvContentPartPr>
              <p14:xfrm>
                <a:off x="6739514" y="3517144"/>
                <a:ext cx="156600" cy="2026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BCAEEA3-9A02-4948-AA8F-483C39A8510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730514" y="3508504"/>
                  <a:ext cx="1742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27B5611-82E9-4219-8CDC-7404BE6DCFB4}"/>
                    </a:ext>
                  </a:extLst>
                </p14:cNvPr>
                <p14:cNvContentPartPr/>
                <p14:nvPr/>
              </p14:nvContentPartPr>
              <p14:xfrm>
                <a:off x="7016714" y="3458104"/>
                <a:ext cx="153360" cy="1245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27B5611-82E9-4219-8CDC-7404BE6DCFB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007714" y="3449104"/>
                  <a:ext cx="171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B6248DD-5B5D-43EA-A303-F0C0C82EC5CF}"/>
                    </a:ext>
                  </a:extLst>
                </p14:cNvPr>
                <p14:cNvContentPartPr/>
                <p14:nvPr/>
              </p14:nvContentPartPr>
              <p14:xfrm>
                <a:off x="7048034" y="3408424"/>
                <a:ext cx="294120" cy="3042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B6248DD-5B5D-43EA-A303-F0C0C82EC5C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039034" y="3399784"/>
                  <a:ext cx="31176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8F3C62E-A58E-404B-A2BD-E9E91ABB130A}"/>
                    </a:ext>
                  </a:extLst>
                </p14:cNvPr>
                <p14:cNvContentPartPr/>
                <p14:nvPr/>
              </p14:nvContentPartPr>
              <p14:xfrm>
                <a:off x="7394714" y="3303304"/>
                <a:ext cx="179640" cy="4586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8F3C62E-A58E-404B-A2BD-E9E91ABB130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386074" y="3294304"/>
                  <a:ext cx="19728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5ACF847-FB87-4AB9-9292-46D6264535C5}"/>
                    </a:ext>
                  </a:extLst>
                </p14:cNvPr>
                <p14:cNvContentPartPr/>
                <p14:nvPr/>
              </p14:nvContentPartPr>
              <p14:xfrm>
                <a:off x="7585154" y="3252184"/>
                <a:ext cx="237240" cy="5414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5ACF847-FB87-4AB9-9292-46D6264535C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576514" y="3243184"/>
                  <a:ext cx="254880" cy="55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348D371-592C-4E13-8FC5-C393BAD72512}"/>
                    </a:ext>
                  </a:extLst>
                </p14:cNvPr>
                <p14:cNvContentPartPr/>
                <p14:nvPr/>
              </p14:nvContentPartPr>
              <p14:xfrm>
                <a:off x="7874954" y="3160744"/>
                <a:ext cx="173880" cy="1670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348D371-592C-4E13-8FC5-C393BAD7251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865954" y="3152104"/>
                  <a:ext cx="191520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6E87F0B5-3EF7-432B-B0C0-6D4612B9EC41}"/>
              </a:ext>
            </a:extLst>
          </p:cNvPr>
          <p:cNvGrpSpPr/>
          <p:nvPr/>
        </p:nvGrpSpPr>
        <p:grpSpPr>
          <a:xfrm>
            <a:off x="1667474" y="4083784"/>
            <a:ext cx="2247840" cy="711000"/>
            <a:chOff x="1667474" y="4083784"/>
            <a:chExt cx="2247840" cy="71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AE15E1F-E36A-485F-94DA-295088C9B56E}"/>
                    </a:ext>
                  </a:extLst>
                </p14:cNvPr>
                <p14:cNvContentPartPr/>
                <p14:nvPr/>
              </p14:nvContentPartPr>
              <p14:xfrm>
                <a:off x="1874474" y="4173784"/>
                <a:ext cx="243360" cy="990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AE15E1F-E36A-485F-94DA-295088C9B56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865474" y="4165144"/>
                  <a:ext cx="2610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C4788DA-2522-492E-AAE6-25B0138DA40F}"/>
                    </a:ext>
                  </a:extLst>
                </p14:cNvPr>
                <p14:cNvContentPartPr/>
                <p14:nvPr/>
              </p14:nvContentPartPr>
              <p14:xfrm>
                <a:off x="1667474" y="4198984"/>
                <a:ext cx="252360" cy="3902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C4788DA-2522-492E-AAE6-25B0138DA40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658834" y="4190344"/>
                  <a:ext cx="27000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C9B2C01-59D7-488E-BC1B-63676FC856B2}"/>
                    </a:ext>
                  </a:extLst>
                </p14:cNvPr>
                <p14:cNvContentPartPr/>
                <p14:nvPr/>
              </p14:nvContentPartPr>
              <p14:xfrm>
                <a:off x="1803914" y="4426504"/>
                <a:ext cx="184680" cy="367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C9B2C01-59D7-488E-BC1B-63676FC856B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795274" y="4417864"/>
                  <a:ext cx="2023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E706C7D-6BDE-49E3-BAFB-556B0C8929F7}"/>
                    </a:ext>
                  </a:extLst>
                </p14:cNvPr>
                <p14:cNvContentPartPr/>
                <p14:nvPr/>
              </p14:nvContentPartPr>
              <p14:xfrm>
                <a:off x="2164274" y="4280344"/>
                <a:ext cx="135360" cy="2768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E706C7D-6BDE-49E3-BAFB-556B0C8929F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155274" y="4271704"/>
                  <a:ext cx="15300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6A26C3C-63BB-4DAA-BAA2-37FD6D578EAA}"/>
                    </a:ext>
                  </a:extLst>
                </p14:cNvPr>
                <p14:cNvContentPartPr/>
                <p14:nvPr/>
              </p14:nvContentPartPr>
              <p14:xfrm>
                <a:off x="2388914" y="4288264"/>
                <a:ext cx="117360" cy="1198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6A26C3C-63BB-4DAA-BAA2-37FD6D578EA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379914" y="4279264"/>
                  <a:ext cx="1350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F749216-59E0-48A5-BB36-FBC02CFF7E1A}"/>
                    </a:ext>
                  </a:extLst>
                </p14:cNvPr>
                <p14:cNvContentPartPr/>
                <p14:nvPr/>
              </p14:nvContentPartPr>
              <p14:xfrm>
                <a:off x="2399354" y="4206184"/>
                <a:ext cx="300600" cy="4212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F749216-59E0-48A5-BB36-FBC02CFF7E1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390354" y="4197544"/>
                  <a:ext cx="31824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89AF6F8D-21DD-47C2-BFEE-47C5313752A6}"/>
                    </a:ext>
                  </a:extLst>
                </p14:cNvPr>
                <p14:cNvContentPartPr/>
                <p14:nvPr/>
              </p14:nvContentPartPr>
              <p14:xfrm>
                <a:off x="2785634" y="4154344"/>
                <a:ext cx="104400" cy="1040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89AF6F8D-21DD-47C2-BFEE-47C5313752A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776994" y="4145344"/>
                  <a:ext cx="1220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557DF6C-F80C-47AB-88E0-69B10337785C}"/>
                    </a:ext>
                  </a:extLst>
                </p14:cNvPr>
                <p14:cNvContentPartPr/>
                <p14:nvPr/>
              </p14:nvContentPartPr>
              <p14:xfrm>
                <a:off x="2902634" y="4083784"/>
                <a:ext cx="176400" cy="4723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557DF6C-F80C-47AB-88E0-69B10337785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893994" y="4075144"/>
                  <a:ext cx="19404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667D023E-3EF3-4BB5-A229-DD4C3EEECCF9}"/>
                    </a:ext>
                  </a:extLst>
                </p14:cNvPr>
                <p14:cNvContentPartPr/>
                <p14:nvPr/>
              </p14:nvContentPartPr>
              <p14:xfrm>
                <a:off x="3256874" y="4287184"/>
                <a:ext cx="150840" cy="154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667D023E-3EF3-4BB5-A229-DD4C3EEECCF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248234" y="4278544"/>
                  <a:ext cx="1684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43FB1CA-8D01-497E-8731-702597F80C37}"/>
                    </a:ext>
                  </a:extLst>
                </p14:cNvPr>
                <p14:cNvContentPartPr/>
                <p14:nvPr/>
              </p14:nvContentPartPr>
              <p14:xfrm>
                <a:off x="3260114" y="4373584"/>
                <a:ext cx="156240" cy="338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43FB1CA-8D01-497E-8731-702597F80C3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251474" y="4364584"/>
                  <a:ext cx="1738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F743EF6-3F26-4B62-8099-F63B20710299}"/>
                    </a:ext>
                  </a:extLst>
                </p14:cNvPr>
                <p14:cNvContentPartPr/>
                <p14:nvPr/>
              </p14:nvContentPartPr>
              <p14:xfrm>
                <a:off x="3728114" y="4120864"/>
                <a:ext cx="187200" cy="6739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F743EF6-3F26-4B62-8099-F63B2071029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719114" y="4111864"/>
                  <a:ext cx="204840" cy="69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E2A8CACA-F286-4E79-BC8A-4247EFC4236C}"/>
                  </a:ext>
                </a:extLst>
              </p14:cNvPr>
              <p14:cNvContentPartPr/>
              <p14:nvPr/>
            </p14:nvContentPartPr>
            <p14:xfrm>
              <a:off x="3750434" y="4884064"/>
              <a:ext cx="168480" cy="14544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E2A8CACA-F286-4E79-BC8A-4247EFC4236C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3741794" y="4875424"/>
                <a:ext cx="18612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550B8991-C78C-41EA-8F1C-6A81DF43AA9C}"/>
                  </a:ext>
                </a:extLst>
              </p14:cNvPr>
              <p14:cNvContentPartPr/>
              <p14:nvPr/>
            </p14:nvContentPartPr>
            <p14:xfrm>
              <a:off x="4089194" y="3982624"/>
              <a:ext cx="46440" cy="20664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550B8991-C78C-41EA-8F1C-6A81DF43AA9C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4080194" y="3973624"/>
                <a:ext cx="64080" cy="22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7BCB83D-5B92-4015-82A1-7C8B1819B317}"/>
              </a:ext>
            </a:extLst>
          </p:cNvPr>
          <p:cNvGrpSpPr/>
          <p:nvPr/>
        </p:nvGrpSpPr>
        <p:grpSpPr>
          <a:xfrm>
            <a:off x="4150034" y="4102864"/>
            <a:ext cx="2695680" cy="659520"/>
            <a:chOff x="4150034" y="4102864"/>
            <a:chExt cx="2695680" cy="65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3E0E4E8-BE61-4F9D-AB66-FAD538C0F132}"/>
                    </a:ext>
                  </a:extLst>
                </p14:cNvPr>
                <p14:cNvContentPartPr/>
                <p14:nvPr/>
              </p14:nvContentPartPr>
              <p14:xfrm>
                <a:off x="4190354" y="4349464"/>
                <a:ext cx="80640" cy="1411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3E0E4E8-BE61-4F9D-AB66-FAD538C0F13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181354" y="4340824"/>
                  <a:ext cx="982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C7DE40B-B0CA-4566-9D5D-B2A5C0995A65}"/>
                    </a:ext>
                  </a:extLst>
                </p14:cNvPr>
                <p14:cNvContentPartPr/>
                <p14:nvPr/>
              </p14:nvContentPartPr>
              <p14:xfrm>
                <a:off x="4150034" y="4303024"/>
                <a:ext cx="200880" cy="4593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C7DE40B-B0CA-4566-9D5D-B2A5C0995A6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141394" y="4294384"/>
                  <a:ext cx="21852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833B3E6-E733-4783-8CFF-B3F27CD88ED6}"/>
                    </a:ext>
                  </a:extLst>
                </p14:cNvPr>
                <p14:cNvContentPartPr/>
                <p14:nvPr/>
              </p14:nvContentPartPr>
              <p14:xfrm>
                <a:off x="4475114" y="4103224"/>
                <a:ext cx="167400" cy="1162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833B3E6-E733-4783-8CFF-B3F27CD88ED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466474" y="4094584"/>
                  <a:ext cx="1850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1CA2405-04DD-4C3F-AD75-5B6A777FE640}"/>
                    </a:ext>
                  </a:extLst>
                </p14:cNvPr>
                <p14:cNvContentPartPr/>
                <p14:nvPr/>
              </p14:nvContentPartPr>
              <p14:xfrm>
                <a:off x="4639634" y="4220224"/>
                <a:ext cx="163080" cy="3106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1CA2405-04DD-4C3F-AD75-5B6A777FE64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630634" y="4211584"/>
                  <a:ext cx="18072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D4E0C501-3838-427F-9708-803215738A0A}"/>
                    </a:ext>
                  </a:extLst>
                </p14:cNvPr>
                <p14:cNvContentPartPr/>
                <p14:nvPr/>
              </p14:nvContentPartPr>
              <p14:xfrm>
                <a:off x="4874714" y="4346944"/>
                <a:ext cx="65520" cy="1033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D4E0C501-3838-427F-9708-803215738A0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865714" y="4338304"/>
                  <a:ext cx="831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4ACCE6D-76A3-44EF-AD5C-BFFE752CB333}"/>
                    </a:ext>
                  </a:extLst>
                </p14:cNvPr>
                <p14:cNvContentPartPr/>
                <p14:nvPr/>
              </p14:nvContentPartPr>
              <p14:xfrm>
                <a:off x="4841234" y="4282864"/>
                <a:ext cx="159120" cy="4406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4ACCE6D-76A3-44EF-AD5C-BFFE752CB33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832234" y="4274224"/>
                  <a:ext cx="17676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DC34435-A8FA-4155-9D2B-761507AB9E38}"/>
                    </a:ext>
                  </a:extLst>
                </p14:cNvPr>
                <p14:cNvContentPartPr/>
                <p14:nvPr/>
              </p14:nvContentPartPr>
              <p14:xfrm>
                <a:off x="5115914" y="4116904"/>
                <a:ext cx="137520" cy="1202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DC34435-A8FA-4155-9D2B-761507AB9E3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106914" y="4108264"/>
                  <a:ext cx="1551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EC524AB5-A3E0-4AF5-956A-5D0DC65A80DF}"/>
                    </a:ext>
                  </a:extLst>
                </p14:cNvPr>
                <p14:cNvContentPartPr/>
                <p14:nvPr/>
              </p14:nvContentPartPr>
              <p14:xfrm>
                <a:off x="5133194" y="4336144"/>
                <a:ext cx="180000" cy="360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EC524AB5-A3E0-4AF5-956A-5D0DC65A80D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124554" y="4327144"/>
                  <a:ext cx="1976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4304B13-71DB-4B04-844A-D338C42C2FA9}"/>
                    </a:ext>
                  </a:extLst>
                </p14:cNvPr>
                <p14:cNvContentPartPr/>
                <p14:nvPr/>
              </p14:nvContentPartPr>
              <p14:xfrm>
                <a:off x="5220674" y="4247584"/>
                <a:ext cx="54000" cy="2278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4304B13-71DB-4B04-844A-D338C42C2FA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212034" y="4238584"/>
                  <a:ext cx="716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52DFACD-B8BF-402D-A5DA-FA2046A9634D}"/>
                    </a:ext>
                  </a:extLst>
                </p14:cNvPr>
                <p14:cNvContentPartPr/>
                <p14:nvPr/>
              </p14:nvContentPartPr>
              <p14:xfrm>
                <a:off x="5506874" y="4184224"/>
                <a:ext cx="209160" cy="1220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52DFACD-B8BF-402D-A5DA-FA2046A9634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498234" y="4175224"/>
                  <a:ext cx="2268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EC95A0E9-F578-47F6-9BB6-742AAD8C8C70}"/>
                    </a:ext>
                  </a:extLst>
                </p14:cNvPr>
                <p14:cNvContentPartPr/>
                <p14:nvPr/>
              </p14:nvContentPartPr>
              <p14:xfrm>
                <a:off x="5408594" y="4394104"/>
                <a:ext cx="227880" cy="460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EC95A0E9-F578-47F6-9BB6-742AAD8C8C7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399594" y="4385464"/>
                  <a:ext cx="2455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2033FD1-F97E-48B7-9689-083B04D42191}"/>
                    </a:ext>
                  </a:extLst>
                </p14:cNvPr>
                <p14:cNvContentPartPr/>
                <p14:nvPr/>
              </p14:nvContentPartPr>
              <p14:xfrm>
                <a:off x="5428034" y="4494544"/>
                <a:ext cx="150120" cy="1832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2033FD1-F97E-48B7-9689-083B04D4219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419034" y="4485544"/>
                  <a:ext cx="167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8B849B9-14C2-4035-BC16-61449CAFBB4D}"/>
                    </a:ext>
                  </a:extLst>
                </p14:cNvPr>
                <p14:cNvContentPartPr/>
                <p14:nvPr/>
              </p14:nvContentPartPr>
              <p14:xfrm>
                <a:off x="5797034" y="4159024"/>
                <a:ext cx="111240" cy="4568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A8B849B9-14C2-4035-BC16-61449CAFBB4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788034" y="4150024"/>
                  <a:ext cx="12888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65F69EB-77C5-4FAA-8F77-48554097149E}"/>
                    </a:ext>
                  </a:extLst>
                </p14:cNvPr>
                <p14:cNvContentPartPr/>
                <p14:nvPr/>
              </p14:nvContentPartPr>
              <p14:xfrm>
                <a:off x="6027074" y="4321024"/>
                <a:ext cx="189360" cy="1238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65F69EB-77C5-4FAA-8F77-48554097149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018074" y="4312024"/>
                  <a:ext cx="2070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23296B2-7128-48F2-95E5-4735FA0C2880}"/>
                    </a:ext>
                  </a:extLst>
                </p14:cNvPr>
                <p14:cNvContentPartPr/>
                <p14:nvPr/>
              </p14:nvContentPartPr>
              <p14:xfrm>
                <a:off x="6151274" y="4102864"/>
                <a:ext cx="246600" cy="3240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23296B2-7128-48F2-95E5-4735FA0C288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142274" y="4093864"/>
                  <a:ext cx="2642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93A5DD6-C741-4B79-A15C-801511B15316}"/>
                    </a:ext>
                  </a:extLst>
                </p14:cNvPr>
                <p14:cNvContentPartPr/>
                <p14:nvPr/>
              </p14:nvContentPartPr>
              <p14:xfrm>
                <a:off x="6331994" y="4276384"/>
                <a:ext cx="88200" cy="1465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93A5DD6-C741-4B79-A15C-801511B1531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323354" y="4267744"/>
                  <a:ext cx="1058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76C6ED6-97E9-4EE2-B76E-7B12DC554B53}"/>
                    </a:ext>
                  </a:extLst>
                </p14:cNvPr>
                <p14:cNvContentPartPr/>
                <p14:nvPr/>
              </p14:nvContentPartPr>
              <p14:xfrm>
                <a:off x="6332354" y="4251904"/>
                <a:ext cx="157680" cy="3780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76C6ED6-97E9-4EE2-B76E-7B12DC554B5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323354" y="4243264"/>
                  <a:ext cx="17532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7727BB7-8E44-47F8-BCC7-099546F7110F}"/>
                    </a:ext>
                  </a:extLst>
                </p14:cNvPr>
                <p14:cNvContentPartPr/>
                <p14:nvPr/>
              </p14:nvContentPartPr>
              <p14:xfrm>
                <a:off x="6687674" y="4223464"/>
                <a:ext cx="158040" cy="356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7727BB7-8E44-47F8-BCC7-099546F7110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678674" y="4214824"/>
                  <a:ext cx="1756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523BC46-3F4A-4D3C-B7D5-7D18D02B951D}"/>
                    </a:ext>
                  </a:extLst>
                </p14:cNvPr>
                <p14:cNvContentPartPr/>
                <p14:nvPr/>
              </p14:nvContentPartPr>
              <p14:xfrm>
                <a:off x="6699194" y="4327144"/>
                <a:ext cx="123840" cy="122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523BC46-3F4A-4D3C-B7D5-7D18D02B951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690554" y="4318144"/>
                  <a:ext cx="141480" cy="2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233393B9-4413-4A74-9C54-DD9AEB8D08DA}"/>
                  </a:ext>
                </a:extLst>
              </p14:cNvPr>
              <p14:cNvContentPartPr/>
              <p14:nvPr/>
            </p14:nvContentPartPr>
            <p14:xfrm>
              <a:off x="7490474" y="4008184"/>
              <a:ext cx="239400" cy="66564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233393B9-4413-4A74-9C54-DD9AEB8D08DA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7481474" y="3999184"/>
                <a:ext cx="257040" cy="68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406186B2-1A3F-46EF-B61F-8E008FBCF0B2}"/>
                  </a:ext>
                </a:extLst>
              </p14:cNvPr>
              <p14:cNvContentPartPr/>
              <p14:nvPr/>
            </p14:nvContentPartPr>
            <p14:xfrm>
              <a:off x="7514594" y="4795144"/>
              <a:ext cx="113400" cy="9936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406186B2-1A3F-46EF-B61F-8E008FBCF0B2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7505594" y="4786144"/>
                <a:ext cx="13104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D69CB1F0-D048-47A7-81A6-502D191DF9A0}"/>
                  </a:ext>
                </a:extLst>
              </p14:cNvPr>
              <p14:cNvContentPartPr/>
              <p14:nvPr/>
            </p14:nvContentPartPr>
            <p14:xfrm>
              <a:off x="7959554" y="3843664"/>
              <a:ext cx="43560" cy="16308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D69CB1F0-D048-47A7-81A6-502D191DF9A0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7950914" y="3834664"/>
                <a:ext cx="61200" cy="18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7" name="Group 236">
            <a:extLst>
              <a:ext uri="{FF2B5EF4-FFF2-40B4-BE49-F238E27FC236}">
                <a16:creationId xmlns:a16="http://schemas.microsoft.com/office/drawing/2014/main" id="{6F618890-1A62-44A4-AF25-9BA324200D26}"/>
              </a:ext>
            </a:extLst>
          </p:cNvPr>
          <p:cNvGrpSpPr/>
          <p:nvPr/>
        </p:nvGrpSpPr>
        <p:grpSpPr>
          <a:xfrm>
            <a:off x="7944434" y="3971104"/>
            <a:ext cx="2418480" cy="862560"/>
            <a:chOff x="7944434" y="3971104"/>
            <a:chExt cx="2418480" cy="86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1D4BBE49-1AA0-4AA5-9B58-A5D5D2758B2D}"/>
                    </a:ext>
                  </a:extLst>
                </p14:cNvPr>
                <p14:cNvContentPartPr/>
                <p14:nvPr/>
              </p14:nvContentPartPr>
              <p14:xfrm>
                <a:off x="7944434" y="4175224"/>
                <a:ext cx="159840" cy="2343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1D4BBE49-1AA0-4AA5-9B58-A5D5D2758B2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935434" y="4166224"/>
                  <a:ext cx="1774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280E78B4-15BA-4FC3-8B2F-D6B6175E768B}"/>
                    </a:ext>
                  </a:extLst>
                </p14:cNvPr>
                <p14:cNvContentPartPr/>
                <p14:nvPr/>
              </p14:nvContentPartPr>
              <p14:xfrm>
                <a:off x="8138114" y="4265584"/>
                <a:ext cx="67680" cy="874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280E78B4-15BA-4FC3-8B2F-D6B6175E768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129114" y="4256584"/>
                  <a:ext cx="853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9CDDF829-5651-40D7-8D08-F68130581C5C}"/>
                    </a:ext>
                  </a:extLst>
                </p14:cNvPr>
                <p14:cNvContentPartPr/>
                <p14:nvPr/>
              </p14:nvContentPartPr>
              <p14:xfrm>
                <a:off x="8100674" y="4216624"/>
                <a:ext cx="213120" cy="4586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9CDDF829-5651-40D7-8D08-F68130581C5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092034" y="4207624"/>
                  <a:ext cx="23076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78B0F98F-36B5-4794-BAA4-C09AF5AC2684}"/>
                    </a:ext>
                  </a:extLst>
                </p14:cNvPr>
                <p14:cNvContentPartPr/>
                <p14:nvPr/>
              </p14:nvContentPartPr>
              <p14:xfrm>
                <a:off x="8467154" y="4038064"/>
                <a:ext cx="74160" cy="604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78B0F98F-36B5-4794-BAA4-C09AF5AC268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458154" y="4029064"/>
                  <a:ext cx="918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53C5588-784E-45AB-A8EA-22CBF634D668}"/>
                    </a:ext>
                  </a:extLst>
                </p14:cNvPr>
                <p14:cNvContentPartPr/>
                <p14:nvPr/>
              </p14:nvContentPartPr>
              <p14:xfrm>
                <a:off x="8524754" y="3971104"/>
                <a:ext cx="84960" cy="2404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53C5588-784E-45AB-A8EA-22CBF634D66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516114" y="3962464"/>
                  <a:ext cx="1026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0802160-E4C5-4AD4-8271-1EAE5EA9563A}"/>
                    </a:ext>
                  </a:extLst>
                </p14:cNvPr>
                <p14:cNvContentPartPr/>
                <p14:nvPr/>
              </p14:nvContentPartPr>
              <p14:xfrm>
                <a:off x="8575154" y="4247944"/>
                <a:ext cx="199440" cy="342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0802160-E4C5-4AD4-8271-1EAE5EA9563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66154" y="4239304"/>
                  <a:ext cx="2170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84D15F8-53FA-44C6-906B-DA422CD8C194}"/>
                    </a:ext>
                  </a:extLst>
                </p14:cNvPr>
                <p14:cNvContentPartPr/>
                <p14:nvPr/>
              </p14:nvContentPartPr>
              <p14:xfrm>
                <a:off x="8670194" y="4161544"/>
                <a:ext cx="73800" cy="1904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84D15F8-53FA-44C6-906B-DA422CD8C19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661554" y="4152544"/>
                  <a:ext cx="914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BE29CCB-4915-499E-A911-8B3DCEFE4FA7}"/>
                    </a:ext>
                  </a:extLst>
                </p14:cNvPr>
                <p14:cNvContentPartPr/>
                <p14:nvPr/>
              </p14:nvContentPartPr>
              <p14:xfrm>
                <a:off x="8935154" y="4109704"/>
                <a:ext cx="252000" cy="2397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BE29CCB-4915-499E-A911-8B3DCEFE4FA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926514" y="4101064"/>
                  <a:ext cx="2696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0F975F1A-C1E8-48F2-ADCD-F83A489732C8}"/>
                    </a:ext>
                  </a:extLst>
                </p14:cNvPr>
                <p14:cNvContentPartPr/>
                <p14:nvPr/>
              </p14:nvContentPartPr>
              <p14:xfrm>
                <a:off x="9214514" y="4250824"/>
                <a:ext cx="102240" cy="882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0F975F1A-C1E8-48F2-ADCD-F83A489732C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205514" y="4241824"/>
                  <a:ext cx="1198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5F12072-FAB7-471F-95C4-6585C41155C2}"/>
                    </a:ext>
                  </a:extLst>
                </p14:cNvPr>
                <p14:cNvContentPartPr/>
                <p14:nvPr/>
              </p14:nvContentPartPr>
              <p14:xfrm>
                <a:off x="9205874" y="4200784"/>
                <a:ext cx="164520" cy="3412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5F12072-FAB7-471F-95C4-6585C41155C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197234" y="4192144"/>
                  <a:ext cx="18216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B0C33B7-A952-41FA-9277-78866CD6A9C2}"/>
                    </a:ext>
                  </a:extLst>
                </p14:cNvPr>
                <p14:cNvContentPartPr/>
                <p14:nvPr/>
              </p14:nvContentPartPr>
              <p14:xfrm>
                <a:off x="9522674" y="3976504"/>
                <a:ext cx="172800" cy="1083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B0C33B7-A952-41FA-9277-78866CD6A9C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513674" y="3967864"/>
                  <a:ext cx="1904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A671960-F405-4D97-BB5C-063DE0E96412}"/>
                    </a:ext>
                  </a:extLst>
                </p14:cNvPr>
                <p14:cNvContentPartPr/>
                <p14:nvPr/>
              </p14:nvContentPartPr>
              <p14:xfrm>
                <a:off x="8969354" y="4507864"/>
                <a:ext cx="273240" cy="637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A671960-F405-4D97-BB5C-063DE0E9641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960354" y="4499224"/>
                  <a:ext cx="2908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6878E726-4F55-428A-B411-8FCB04480ABE}"/>
                    </a:ext>
                  </a:extLst>
                </p14:cNvPr>
                <p14:cNvContentPartPr/>
                <p14:nvPr/>
              </p14:nvContentPartPr>
              <p14:xfrm>
                <a:off x="8977274" y="4631344"/>
                <a:ext cx="161640" cy="202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6878E726-4F55-428A-B411-8FCB04480ABE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968274" y="4622344"/>
                  <a:ext cx="1792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C517B719-3E85-463D-864C-2BA9D53F6E32}"/>
                    </a:ext>
                  </a:extLst>
                </p14:cNvPr>
                <p14:cNvContentPartPr/>
                <p14:nvPr/>
              </p14:nvContentPartPr>
              <p14:xfrm>
                <a:off x="9556874" y="4255864"/>
                <a:ext cx="171360" cy="2898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C517B719-3E85-463D-864C-2BA9D53F6E3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547874" y="4247224"/>
                  <a:ext cx="1890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E4DD70E7-E5E1-4468-954A-D0AB54156207}"/>
                    </a:ext>
                  </a:extLst>
                </p14:cNvPr>
                <p14:cNvContentPartPr/>
                <p14:nvPr/>
              </p14:nvContentPartPr>
              <p14:xfrm>
                <a:off x="9873674" y="4300504"/>
                <a:ext cx="235080" cy="1479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E4DD70E7-E5E1-4468-954A-D0AB5415620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865034" y="4291504"/>
                  <a:ext cx="2527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8C55129-5D91-4CA1-9599-227E0867262E}"/>
                    </a:ext>
                  </a:extLst>
                </p14:cNvPr>
                <p14:cNvContentPartPr/>
                <p14:nvPr/>
              </p14:nvContentPartPr>
              <p14:xfrm>
                <a:off x="10037114" y="4087744"/>
                <a:ext cx="225000" cy="3344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8C55129-5D91-4CA1-9599-227E0867262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028474" y="4079104"/>
                  <a:ext cx="24264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36C1B53D-1EB4-403C-A21A-2C461777C855}"/>
                    </a:ext>
                  </a:extLst>
                </p14:cNvPr>
                <p14:cNvContentPartPr/>
                <p14:nvPr/>
              </p14:nvContentPartPr>
              <p14:xfrm>
                <a:off x="10180394" y="4304464"/>
                <a:ext cx="147600" cy="1216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36C1B53D-1EB4-403C-A21A-2C461777C85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171754" y="4295464"/>
                  <a:ext cx="1652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E3CFA232-B26D-4EFA-9B3C-51CCD46F4EF9}"/>
                    </a:ext>
                  </a:extLst>
                </p14:cNvPr>
                <p14:cNvContentPartPr/>
                <p14:nvPr/>
              </p14:nvContentPartPr>
              <p14:xfrm>
                <a:off x="10155194" y="4267024"/>
                <a:ext cx="207720" cy="4690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E3CFA232-B26D-4EFA-9B3C-51CCD46F4EF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146554" y="4258024"/>
                  <a:ext cx="225360" cy="48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630A8E1C-0895-4E37-A80B-67FBA943FCDC}"/>
              </a:ext>
            </a:extLst>
          </p:cNvPr>
          <p:cNvGrpSpPr/>
          <p:nvPr/>
        </p:nvGrpSpPr>
        <p:grpSpPr>
          <a:xfrm>
            <a:off x="3221954" y="5481304"/>
            <a:ext cx="228600" cy="174240"/>
            <a:chOff x="3221954" y="5481304"/>
            <a:chExt cx="228600" cy="17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80D434C-5C0A-4A19-9464-4C5891E0480D}"/>
                    </a:ext>
                  </a:extLst>
                </p14:cNvPr>
                <p14:cNvContentPartPr/>
                <p14:nvPr/>
              </p14:nvContentPartPr>
              <p14:xfrm>
                <a:off x="3249314" y="5481304"/>
                <a:ext cx="169560" cy="41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80D434C-5C0A-4A19-9464-4C5891E0480D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240314" y="5472664"/>
                  <a:ext cx="1872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E621307D-D8A3-4F00-8645-9352BA9C1039}"/>
                    </a:ext>
                  </a:extLst>
                </p14:cNvPr>
                <p14:cNvContentPartPr/>
                <p14:nvPr/>
              </p14:nvContentPartPr>
              <p14:xfrm>
                <a:off x="3221954" y="5620984"/>
                <a:ext cx="228600" cy="345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E621307D-D8A3-4F00-8645-9352BA9C1039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213314" y="5611984"/>
                  <a:ext cx="24624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D0DA2BFE-E15B-4C6C-AADA-2128C9A3FCCB}"/>
              </a:ext>
            </a:extLst>
          </p:cNvPr>
          <p:cNvGrpSpPr/>
          <p:nvPr/>
        </p:nvGrpSpPr>
        <p:grpSpPr>
          <a:xfrm>
            <a:off x="4468634" y="4942744"/>
            <a:ext cx="1139040" cy="1014120"/>
            <a:chOff x="4468634" y="4942744"/>
            <a:chExt cx="1139040" cy="101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178E6505-2E26-40B3-BCDF-1C5CBACDEF25}"/>
                    </a:ext>
                  </a:extLst>
                </p14:cNvPr>
                <p14:cNvContentPartPr/>
                <p14:nvPr/>
              </p14:nvContentPartPr>
              <p14:xfrm>
                <a:off x="4468634" y="5215624"/>
                <a:ext cx="213840" cy="3888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178E6505-2E26-40B3-BCDF-1C5CBACDEF2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459994" y="5206984"/>
                  <a:ext cx="23148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261D90A7-7D13-4F14-A180-EDC0C02D2E82}"/>
                    </a:ext>
                  </a:extLst>
                </p14:cNvPr>
                <p14:cNvContentPartPr/>
                <p14:nvPr/>
              </p14:nvContentPartPr>
              <p14:xfrm>
                <a:off x="4853474" y="5273944"/>
                <a:ext cx="88920" cy="1342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261D90A7-7D13-4F14-A180-EDC0C02D2E8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844474" y="5264944"/>
                  <a:ext cx="1065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5BB396C6-341E-4D4F-A3E5-5BC47F5A1080}"/>
                    </a:ext>
                  </a:extLst>
                </p14:cNvPr>
                <p14:cNvContentPartPr/>
                <p14:nvPr/>
              </p14:nvContentPartPr>
              <p14:xfrm>
                <a:off x="4837274" y="5219584"/>
                <a:ext cx="179280" cy="4348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5BB396C6-341E-4D4F-A3E5-5BC47F5A108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828274" y="5210584"/>
                  <a:ext cx="19692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20F01A32-3C3E-4043-88DF-E585CD214AFE}"/>
                    </a:ext>
                  </a:extLst>
                </p14:cNvPr>
                <p14:cNvContentPartPr/>
                <p14:nvPr/>
              </p14:nvContentPartPr>
              <p14:xfrm>
                <a:off x="5172794" y="4942744"/>
                <a:ext cx="187920" cy="2440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20F01A32-3C3E-4043-88DF-E585CD214AF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163794" y="4934104"/>
                  <a:ext cx="2055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3238D79-CC9F-4F40-A9DB-20376CD02EBA}"/>
                    </a:ext>
                  </a:extLst>
                </p14:cNvPr>
                <p14:cNvContentPartPr/>
                <p14:nvPr/>
              </p14:nvContentPartPr>
              <p14:xfrm>
                <a:off x="4678154" y="5563744"/>
                <a:ext cx="506520" cy="1324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3238D79-CC9F-4F40-A9DB-20376CD02EBA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669514" y="5555104"/>
                  <a:ext cx="5241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D8F688A9-7024-4A60-99EE-49747A704F76}"/>
                    </a:ext>
                  </a:extLst>
                </p14:cNvPr>
                <p14:cNvContentPartPr/>
                <p14:nvPr/>
              </p14:nvContentPartPr>
              <p14:xfrm>
                <a:off x="4803074" y="5750224"/>
                <a:ext cx="192240" cy="2066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D8F688A9-7024-4A60-99EE-49747A704F7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794074" y="5741224"/>
                  <a:ext cx="2098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68DBC332-B75F-49DB-9484-C94DB1A676E5}"/>
                    </a:ext>
                  </a:extLst>
                </p14:cNvPr>
                <p14:cNvContentPartPr/>
                <p14:nvPr/>
              </p14:nvContentPartPr>
              <p14:xfrm>
                <a:off x="5392394" y="5455024"/>
                <a:ext cx="215280" cy="471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68DBC332-B75F-49DB-9484-C94DB1A676E5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383394" y="5446024"/>
                  <a:ext cx="2329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DEA6EC24-62BD-49E8-A4DD-319BB000EE07}"/>
                    </a:ext>
                  </a:extLst>
                </p14:cNvPr>
                <p14:cNvContentPartPr/>
                <p14:nvPr/>
              </p14:nvContentPartPr>
              <p14:xfrm>
                <a:off x="5477714" y="5383744"/>
                <a:ext cx="67680" cy="2008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DEA6EC24-62BD-49E8-A4DD-319BB000EE0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469074" y="5374744"/>
                  <a:ext cx="85320" cy="21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0748F2AE-D78D-4210-BE8F-2A5853DAADBF}"/>
              </a:ext>
            </a:extLst>
          </p:cNvPr>
          <p:cNvGrpSpPr/>
          <p:nvPr/>
        </p:nvGrpSpPr>
        <p:grpSpPr>
          <a:xfrm>
            <a:off x="5941754" y="4979824"/>
            <a:ext cx="1238040" cy="1189440"/>
            <a:chOff x="5941754" y="4979824"/>
            <a:chExt cx="1238040" cy="11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0B762077-2644-46EF-8130-4D239C675A94}"/>
                    </a:ext>
                  </a:extLst>
                </p14:cNvPr>
                <p14:cNvContentPartPr/>
                <p14:nvPr/>
              </p14:nvContentPartPr>
              <p14:xfrm>
                <a:off x="5941754" y="5215624"/>
                <a:ext cx="208080" cy="1767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0B762077-2644-46EF-8130-4D239C675A9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933114" y="5206984"/>
                  <a:ext cx="2257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C16220BC-969D-4E70-B0C6-94093AD169D7}"/>
                    </a:ext>
                  </a:extLst>
                </p14:cNvPr>
                <p14:cNvContentPartPr/>
                <p14:nvPr/>
              </p14:nvContentPartPr>
              <p14:xfrm>
                <a:off x="6230834" y="5286184"/>
                <a:ext cx="97920" cy="860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C16220BC-969D-4E70-B0C6-94093AD169D7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221834" y="5277184"/>
                  <a:ext cx="1155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A75BD5A1-7A67-49E3-B67B-F4FFAE7F9BB9}"/>
                    </a:ext>
                  </a:extLst>
                </p14:cNvPr>
                <p14:cNvContentPartPr/>
                <p14:nvPr/>
              </p14:nvContentPartPr>
              <p14:xfrm>
                <a:off x="6270794" y="5222824"/>
                <a:ext cx="126720" cy="3672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A75BD5A1-7A67-49E3-B67B-F4FFAE7F9BB9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261794" y="5214184"/>
                  <a:ext cx="14436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9D2DEE38-3566-4092-9932-068E7DD0F290}"/>
                    </a:ext>
                  </a:extLst>
                </p14:cNvPr>
                <p14:cNvContentPartPr/>
                <p14:nvPr/>
              </p14:nvContentPartPr>
              <p14:xfrm>
                <a:off x="6575714" y="4979824"/>
                <a:ext cx="115200" cy="2088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9D2DEE38-3566-4092-9932-068E7DD0F29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566714" y="4971184"/>
                  <a:ext cx="1328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6ECA670D-F454-4A57-B9B5-0A09815D261B}"/>
                    </a:ext>
                  </a:extLst>
                </p14:cNvPr>
                <p14:cNvContentPartPr/>
                <p14:nvPr/>
              </p14:nvContentPartPr>
              <p14:xfrm>
                <a:off x="5948954" y="5590744"/>
                <a:ext cx="379080" cy="482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6ECA670D-F454-4A57-B9B5-0A09815D261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939954" y="5582104"/>
                  <a:ext cx="3967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2B903960-C6CA-4764-8808-F112280B5BDC}"/>
                    </a:ext>
                  </a:extLst>
                </p14:cNvPr>
                <p14:cNvContentPartPr/>
                <p14:nvPr/>
              </p14:nvContentPartPr>
              <p14:xfrm>
                <a:off x="6051194" y="5740144"/>
                <a:ext cx="151560" cy="2916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2B903960-C6CA-4764-8808-F112280B5BDC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042554" y="5731504"/>
                  <a:ext cx="1692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0CD80B8D-44DA-4A78-B8BE-A1A4D5CF2D0B}"/>
                    </a:ext>
                  </a:extLst>
                </p14:cNvPr>
                <p14:cNvContentPartPr/>
                <p14:nvPr/>
              </p14:nvContentPartPr>
              <p14:xfrm>
                <a:off x="6680114" y="5257024"/>
                <a:ext cx="184320" cy="3830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0CD80B8D-44DA-4A78-B8BE-A1A4D5CF2D0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671474" y="5248384"/>
                  <a:ext cx="20196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755F200B-69EF-4165-99BD-7F88E179BB06}"/>
                    </a:ext>
                  </a:extLst>
                </p14:cNvPr>
                <p14:cNvContentPartPr/>
                <p14:nvPr/>
              </p14:nvContentPartPr>
              <p14:xfrm>
                <a:off x="6929594" y="5140024"/>
                <a:ext cx="250200" cy="7722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755F200B-69EF-4165-99BD-7F88E179BB0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920954" y="5131384"/>
                  <a:ext cx="267840" cy="78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A91DB793-2931-48DA-8643-EB8AD9C9AC70}"/>
                    </a:ext>
                  </a:extLst>
                </p14:cNvPr>
                <p14:cNvContentPartPr/>
                <p14:nvPr/>
              </p14:nvContentPartPr>
              <p14:xfrm>
                <a:off x="6886754" y="6014464"/>
                <a:ext cx="158040" cy="1548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A91DB793-2931-48DA-8643-EB8AD9C9AC70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878114" y="6005824"/>
                  <a:ext cx="1756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09053C94-32E2-4E01-AB36-82FF97781C7E}"/>
                    </a:ext>
                  </a:extLst>
                </p14:cNvPr>
                <p14:cNvContentPartPr/>
                <p14:nvPr/>
              </p14:nvContentPartPr>
              <p14:xfrm>
                <a:off x="6942194" y="6010864"/>
                <a:ext cx="76680" cy="385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09053C94-32E2-4E01-AB36-82FF97781C7E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933554" y="6001864"/>
                  <a:ext cx="94320" cy="5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238718DB-EA8F-42ED-A598-ABAC0CBCD7CB}"/>
              </a:ext>
            </a:extLst>
          </p:cNvPr>
          <p:cNvGrpSpPr/>
          <p:nvPr/>
        </p:nvGrpSpPr>
        <p:grpSpPr>
          <a:xfrm>
            <a:off x="7308674" y="5027704"/>
            <a:ext cx="253800" cy="543240"/>
            <a:chOff x="7308674" y="5027704"/>
            <a:chExt cx="253800" cy="54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82184989-80A3-4F36-AE9E-45C7CD7606D9}"/>
                    </a:ext>
                  </a:extLst>
                </p14:cNvPr>
                <p14:cNvContentPartPr/>
                <p14:nvPr/>
              </p14:nvContentPartPr>
              <p14:xfrm>
                <a:off x="7308674" y="5027704"/>
                <a:ext cx="51840" cy="1684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82184989-80A3-4F36-AE9E-45C7CD7606D9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299674" y="5018704"/>
                  <a:ext cx="694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973C6FF-CBF0-4B02-A18A-4C77F5F0BC31}"/>
                    </a:ext>
                  </a:extLst>
                </p14:cNvPr>
                <p14:cNvContentPartPr/>
                <p14:nvPr/>
              </p14:nvContentPartPr>
              <p14:xfrm>
                <a:off x="7367714" y="5454664"/>
                <a:ext cx="143280" cy="255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973C6FF-CBF0-4B02-A18A-4C77F5F0BC31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358714" y="5446024"/>
                  <a:ext cx="1609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4FFC4907-9712-448D-9B3D-FEA472EBB9AF}"/>
                    </a:ext>
                  </a:extLst>
                </p14:cNvPr>
                <p14:cNvContentPartPr/>
                <p14:nvPr/>
              </p14:nvContentPartPr>
              <p14:xfrm>
                <a:off x="7440794" y="5538184"/>
                <a:ext cx="121680" cy="327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4FFC4907-9712-448D-9B3D-FEA472EBB9A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431794" y="5529544"/>
                  <a:ext cx="13932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48A44B99-142D-4F4C-8111-7734B62AAFC8}"/>
              </a:ext>
            </a:extLst>
          </p:cNvPr>
          <p:cNvGrpSpPr/>
          <p:nvPr/>
        </p:nvGrpSpPr>
        <p:grpSpPr>
          <a:xfrm>
            <a:off x="8362394" y="5213464"/>
            <a:ext cx="632520" cy="581400"/>
            <a:chOff x="8362394" y="5213464"/>
            <a:chExt cx="632520" cy="58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8FE9747-4096-4C01-BDEC-9537A08BBD63}"/>
                    </a:ext>
                  </a:extLst>
                </p14:cNvPr>
                <p14:cNvContentPartPr/>
                <p14:nvPr/>
              </p14:nvContentPartPr>
              <p14:xfrm>
                <a:off x="8362394" y="5258464"/>
                <a:ext cx="190800" cy="4032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8FE9747-4096-4C01-BDEC-9537A08BBD6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353754" y="5249464"/>
                  <a:ext cx="20844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EC120E7A-400B-4684-B6D2-70684970BCC8}"/>
                    </a:ext>
                  </a:extLst>
                </p14:cNvPr>
                <p14:cNvContentPartPr/>
                <p14:nvPr/>
              </p14:nvContentPartPr>
              <p14:xfrm>
                <a:off x="8846234" y="5213464"/>
                <a:ext cx="77400" cy="166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EC120E7A-400B-4684-B6D2-70684970BCC8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837594" y="5204824"/>
                  <a:ext cx="950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F4F39862-B7CC-4404-93AB-2DBCA4997ED9}"/>
                    </a:ext>
                  </a:extLst>
                </p14:cNvPr>
                <p14:cNvContentPartPr/>
                <p14:nvPr/>
              </p14:nvContentPartPr>
              <p14:xfrm>
                <a:off x="8728154" y="5437384"/>
                <a:ext cx="266760" cy="399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F4F39862-B7CC-4404-93AB-2DBCA4997ED9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719514" y="5428384"/>
                  <a:ext cx="2844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294E1C21-930B-4390-B67C-896240D52EF3}"/>
                    </a:ext>
                  </a:extLst>
                </p14:cNvPr>
                <p14:cNvContentPartPr/>
                <p14:nvPr/>
              </p14:nvContentPartPr>
              <p14:xfrm>
                <a:off x="8707994" y="5539984"/>
                <a:ext cx="258480" cy="2548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294E1C21-930B-4390-B67C-896240D52EF3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698994" y="5531344"/>
                  <a:ext cx="276120" cy="27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2F25D5D0-1EB8-4698-9953-450C44891AE3}"/>
              </a:ext>
            </a:extLst>
          </p:cNvPr>
          <p:cNvGrpSpPr/>
          <p:nvPr/>
        </p:nvGrpSpPr>
        <p:grpSpPr>
          <a:xfrm>
            <a:off x="9255554" y="5085664"/>
            <a:ext cx="1413000" cy="717840"/>
            <a:chOff x="9255554" y="5085664"/>
            <a:chExt cx="1413000" cy="71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4E4AD5CD-24C5-426C-B9EB-E1A92D3FC5A3}"/>
                    </a:ext>
                  </a:extLst>
                </p14:cNvPr>
                <p14:cNvContentPartPr/>
                <p14:nvPr/>
              </p14:nvContentPartPr>
              <p14:xfrm>
                <a:off x="9255554" y="5379064"/>
                <a:ext cx="280080" cy="568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4E4AD5CD-24C5-426C-B9EB-E1A92D3FC5A3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9246914" y="5370064"/>
                  <a:ext cx="2977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24305539-2441-451D-9E23-85529145BD31}"/>
                    </a:ext>
                  </a:extLst>
                </p14:cNvPr>
                <p14:cNvContentPartPr/>
                <p14:nvPr/>
              </p14:nvContentPartPr>
              <p14:xfrm>
                <a:off x="9374354" y="5329384"/>
                <a:ext cx="63720" cy="1825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24305539-2441-451D-9E23-85529145BD31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9365714" y="5320744"/>
                  <a:ext cx="813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B656E1DF-5858-4594-9379-980B4804D5D9}"/>
                    </a:ext>
                  </a:extLst>
                </p14:cNvPr>
                <p14:cNvContentPartPr/>
                <p14:nvPr/>
              </p14:nvContentPartPr>
              <p14:xfrm>
                <a:off x="9778994" y="5141824"/>
                <a:ext cx="224640" cy="1756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B656E1DF-5858-4594-9379-980B4804D5D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9770354" y="5133184"/>
                  <a:ext cx="2422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4C442CD-FBD3-4917-835C-0025F537580A}"/>
                    </a:ext>
                  </a:extLst>
                </p14:cNvPr>
                <p14:cNvContentPartPr/>
                <p14:nvPr/>
              </p14:nvContentPartPr>
              <p14:xfrm>
                <a:off x="9757754" y="5378704"/>
                <a:ext cx="262080" cy="565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4C442CD-FBD3-4917-835C-0025F537580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749114" y="5369704"/>
                  <a:ext cx="2797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F693344A-B447-45B2-9D5B-82CF7228601C}"/>
                    </a:ext>
                  </a:extLst>
                </p14:cNvPr>
                <p14:cNvContentPartPr/>
                <p14:nvPr/>
              </p14:nvContentPartPr>
              <p14:xfrm>
                <a:off x="9710954" y="5542144"/>
                <a:ext cx="175680" cy="2613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F693344A-B447-45B2-9D5B-82CF7228601C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701954" y="5533144"/>
                  <a:ext cx="1933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619272C6-B8E4-4017-89B3-4845F070053E}"/>
                    </a:ext>
                  </a:extLst>
                </p14:cNvPr>
                <p14:cNvContentPartPr/>
                <p14:nvPr/>
              </p14:nvContentPartPr>
              <p14:xfrm>
                <a:off x="10037834" y="5085664"/>
                <a:ext cx="291600" cy="6739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619272C6-B8E4-4017-89B3-4845F070053E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0028834" y="5077024"/>
                  <a:ext cx="309240" cy="69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5E882540-1AFA-4753-AB68-B1A8F15215D8}"/>
                    </a:ext>
                  </a:extLst>
                </p14:cNvPr>
                <p14:cNvContentPartPr/>
                <p14:nvPr/>
              </p14:nvContentPartPr>
              <p14:xfrm>
                <a:off x="10492514" y="5401024"/>
                <a:ext cx="176040" cy="270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5E882540-1AFA-4753-AB68-B1A8F15215D8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0483874" y="5392384"/>
                  <a:ext cx="1936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F9378058-B4A3-4BCA-8BFC-DBFB99A473CB}"/>
                    </a:ext>
                  </a:extLst>
                </p14:cNvPr>
                <p14:cNvContentPartPr/>
                <p14:nvPr/>
              </p14:nvContentPartPr>
              <p14:xfrm>
                <a:off x="10501874" y="5511544"/>
                <a:ext cx="148320" cy="176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F9378058-B4A3-4BCA-8BFC-DBFB99A473CB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0492874" y="5502904"/>
                  <a:ext cx="16596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8832662F-4233-4B2C-A48E-BFF152A0CE16}"/>
              </a:ext>
            </a:extLst>
          </p:cNvPr>
          <p:cNvGrpSpPr/>
          <p:nvPr/>
        </p:nvGrpSpPr>
        <p:grpSpPr>
          <a:xfrm>
            <a:off x="10869434" y="5046064"/>
            <a:ext cx="591480" cy="891360"/>
            <a:chOff x="10869434" y="5046064"/>
            <a:chExt cx="591480" cy="89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1FFC935E-C20E-411C-85EF-C3EB4DD342D0}"/>
                    </a:ext>
                  </a:extLst>
                </p14:cNvPr>
                <p14:cNvContentPartPr/>
                <p14:nvPr/>
              </p14:nvContentPartPr>
              <p14:xfrm>
                <a:off x="10970954" y="5100784"/>
                <a:ext cx="108720" cy="2689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1FFC935E-C20E-411C-85EF-C3EB4DD342D0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0962314" y="5091784"/>
                  <a:ext cx="1263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52DB7C74-9347-489B-8244-CBD3B1F73EFE}"/>
                    </a:ext>
                  </a:extLst>
                </p14:cNvPr>
                <p14:cNvContentPartPr/>
                <p14:nvPr/>
              </p14:nvContentPartPr>
              <p14:xfrm>
                <a:off x="11152034" y="5046064"/>
                <a:ext cx="164520" cy="3362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52DB7C74-9347-489B-8244-CBD3B1F73EFE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1143394" y="5037064"/>
                  <a:ext cx="18216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56988CD0-3C55-4828-A961-EBC76874F114}"/>
                    </a:ext>
                  </a:extLst>
                </p14:cNvPr>
                <p14:cNvContentPartPr/>
                <p14:nvPr/>
              </p14:nvContentPartPr>
              <p14:xfrm>
                <a:off x="10869434" y="5494984"/>
                <a:ext cx="501120" cy="9468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56988CD0-3C55-4828-A961-EBC76874F11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860794" y="5485984"/>
                  <a:ext cx="5187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A238B00C-CAE3-40DF-80A6-C575F822D11D}"/>
                    </a:ext>
                  </a:extLst>
                </p14:cNvPr>
                <p14:cNvContentPartPr/>
                <p14:nvPr/>
              </p14:nvContentPartPr>
              <p14:xfrm>
                <a:off x="10936034" y="5666704"/>
                <a:ext cx="150120" cy="1375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A238B00C-CAE3-40DF-80A6-C575F822D11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0927394" y="5658064"/>
                  <a:ext cx="1677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8B3D004F-C588-4AD5-B435-7EADD1ABC154}"/>
                    </a:ext>
                  </a:extLst>
                </p14:cNvPr>
                <p14:cNvContentPartPr/>
                <p14:nvPr/>
              </p14:nvContentPartPr>
              <p14:xfrm>
                <a:off x="11058074" y="5602264"/>
                <a:ext cx="102600" cy="3247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8B3D004F-C588-4AD5-B435-7EADD1ABC15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1049434" y="5593264"/>
                  <a:ext cx="12024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10D6A692-9CE1-417D-B54C-449BCACBD46F}"/>
                    </a:ext>
                  </a:extLst>
                </p14:cNvPr>
                <p14:cNvContentPartPr/>
                <p14:nvPr/>
              </p14:nvContentPartPr>
              <p14:xfrm>
                <a:off x="11217554" y="5601544"/>
                <a:ext cx="243360" cy="3358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10D6A692-9CE1-417D-B54C-449BCACBD46F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1208554" y="5592544"/>
                  <a:ext cx="261000" cy="35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E3780D5C-E464-4579-8514-DCB363992A6B}"/>
              </a:ext>
            </a:extLst>
          </p:cNvPr>
          <p:cNvGrpSpPr/>
          <p:nvPr/>
        </p:nvGrpSpPr>
        <p:grpSpPr>
          <a:xfrm>
            <a:off x="6188714" y="1958344"/>
            <a:ext cx="3727800" cy="996480"/>
            <a:chOff x="6188714" y="1958344"/>
            <a:chExt cx="3727800" cy="99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20E57A2-460B-45A7-AF82-86E30C272BCB}"/>
                    </a:ext>
                  </a:extLst>
                </p14:cNvPr>
                <p14:cNvContentPartPr/>
                <p14:nvPr/>
              </p14:nvContentPartPr>
              <p14:xfrm>
                <a:off x="6227594" y="2307904"/>
                <a:ext cx="144360" cy="50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20E57A2-460B-45A7-AF82-86E30C272BCB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218594" y="2298904"/>
                  <a:ext cx="1620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F37AE81-AA08-4970-985F-B171F731CA50}"/>
                    </a:ext>
                  </a:extLst>
                </p14:cNvPr>
                <p14:cNvContentPartPr/>
                <p14:nvPr/>
              </p14:nvContentPartPr>
              <p14:xfrm>
                <a:off x="6188714" y="2429224"/>
                <a:ext cx="197640" cy="360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F37AE81-AA08-4970-985F-B171F731CA50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179714" y="2420584"/>
                  <a:ext cx="2152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46F3290-7DE2-4A48-8B95-98BBF7D81232}"/>
                    </a:ext>
                  </a:extLst>
                </p14:cNvPr>
                <p14:cNvContentPartPr/>
                <p14:nvPr/>
              </p14:nvContentPartPr>
              <p14:xfrm>
                <a:off x="6714314" y="2283784"/>
                <a:ext cx="90720" cy="1443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46F3290-7DE2-4A48-8B95-98BBF7D81232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705314" y="2275144"/>
                  <a:ext cx="1083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CB23EEE-6836-4A91-9EAC-E2E93A9176E9}"/>
                    </a:ext>
                  </a:extLst>
                </p14:cNvPr>
                <p14:cNvContentPartPr/>
                <p14:nvPr/>
              </p14:nvContentPartPr>
              <p14:xfrm>
                <a:off x="6651314" y="2212144"/>
                <a:ext cx="244080" cy="4824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CB23EEE-6836-4A91-9EAC-E2E93A9176E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642674" y="2203504"/>
                  <a:ext cx="26172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E749DEA-9C5F-49D6-9176-CBB80220EA6F}"/>
                    </a:ext>
                  </a:extLst>
                </p14:cNvPr>
                <p14:cNvContentPartPr/>
                <p14:nvPr/>
              </p14:nvContentPartPr>
              <p14:xfrm>
                <a:off x="7028234" y="1958344"/>
                <a:ext cx="149040" cy="1450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E749DEA-9C5F-49D6-9176-CBB80220EA6F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019594" y="1949344"/>
                  <a:ext cx="1666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78D25CB-9E53-408F-AC91-EF99100F3895}"/>
                    </a:ext>
                  </a:extLst>
                </p14:cNvPr>
                <p14:cNvContentPartPr/>
                <p14:nvPr/>
              </p14:nvContentPartPr>
              <p14:xfrm>
                <a:off x="7049114" y="2303944"/>
                <a:ext cx="255600" cy="342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78D25CB-9E53-408F-AC91-EF99100F3895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040114" y="2295304"/>
                  <a:ext cx="2732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6349588-450F-4050-B19C-649CDECC2B3C}"/>
                    </a:ext>
                  </a:extLst>
                </p14:cNvPr>
                <p14:cNvContentPartPr/>
                <p14:nvPr/>
              </p14:nvContentPartPr>
              <p14:xfrm>
                <a:off x="7151714" y="2205664"/>
                <a:ext cx="79200" cy="2008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6349588-450F-4050-B19C-649CDECC2B3C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143074" y="2197024"/>
                  <a:ext cx="968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DD17423-A8E4-4409-A973-A372EA165025}"/>
                    </a:ext>
                  </a:extLst>
                </p14:cNvPr>
                <p14:cNvContentPartPr/>
                <p14:nvPr/>
              </p14:nvContentPartPr>
              <p14:xfrm>
                <a:off x="7546994" y="2101624"/>
                <a:ext cx="208800" cy="1450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DD17423-A8E4-4409-A973-A372EA165025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538354" y="2092984"/>
                  <a:ext cx="2264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CE715A7-6DAE-4AE5-AB31-8BCD897526FA}"/>
                    </a:ext>
                  </a:extLst>
                </p14:cNvPr>
                <p14:cNvContentPartPr/>
                <p14:nvPr/>
              </p14:nvContentPartPr>
              <p14:xfrm>
                <a:off x="7500194" y="2349304"/>
                <a:ext cx="282240" cy="208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CE715A7-6DAE-4AE5-AB31-8BCD897526FA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491194" y="2340664"/>
                  <a:ext cx="2998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6B3FDB4-488B-4AC2-958C-AE06B5462327}"/>
                    </a:ext>
                  </a:extLst>
                </p14:cNvPr>
                <p14:cNvContentPartPr/>
                <p14:nvPr/>
              </p14:nvContentPartPr>
              <p14:xfrm>
                <a:off x="7473554" y="2440384"/>
                <a:ext cx="244800" cy="2145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6B3FDB4-488B-4AC2-958C-AE06B5462327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464914" y="2431384"/>
                  <a:ext cx="2624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1DA283D-C417-4E76-913E-54A2471ACB4D}"/>
                    </a:ext>
                  </a:extLst>
                </p14:cNvPr>
                <p14:cNvContentPartPr/>
                <p14:nvPr/>
              </p14:nvContentPartPr>
              <p14:xfrm>
                <a:off x="8302274" y="2221144"/>
                <a:ext cx="209160" cy="1645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1DA283D-C417-4E76-913E-54A2471ACB4D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293274" y="2212504"/>
                  <a:ext cx="2268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5044B82-CC3E-4D67-96E0-7CBE4986B012}"/>
                    </a:ext>
                  </a:extLst>
                </p14:cNvPr>
                <p14:cNvContentPartPr/>
                <p14:nvPr/>
              </p14:nvContentPartPr>
              <p14:xfrm>
                <a:off x="8706914" y="2154184"/>
                <a:ext cx="238680" cy="1432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5044B82-CC3E-4D67-96E0-7CBE4986B012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697914" y="2145184"/>
                  <a:ext cx="2563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229A332-2C2E-4BBE-830F-D355EC607294}"/>
                    </a:ext>
                  </a:extLst>
                </p14:cNvPr>
                <p14:cNvContentPartPr/>
                <p14:nvPr/>
              </p14:nvContentPartPr>
              <p14:xfrm>
                <a:off x="9141434" y="2219344"/>
                <a:ext cx="95760" cy="1321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229A332-2C2E-4BBE-830F-D355EC607294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9132434" y="2210344"/>
                  <a:ext cx="1134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F9356D8-9976-4094-A7B7-F6F6B8C4F846}"/>
                    </a:ext>
                  </a:extLst>
                </p14:cNvPr>
                <p14:cNvContentPartPr/>
                <p14:nvPr/>
              </p14:nvContentPartPr>
              <p14:xfrm>
                <a:off x="9156554" y="2162464"/>
                <a:ext cx="150480" cy="4651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F9356D8-9976-4094-A7B7-F6F6B8C4F846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9147914" y="2153464"/>
                  <a:ext cx="16812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6B4F9CE-0C16-45FA-A1FD-D0C31319C751}"/>
                    </a:ext>
                  </a:extLst>
                </p14:cNvPr>
                <p14:cNvContentPartPr/>
                <p14:nvPr/>
              </p14:nvContentPartPr>
              <p14:xfrm>
                <a:off x="9415394" y="2113864"/>
                <a:ext cx="219960" cy="1926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6B4F9CE-0C16-45FA-A1FD-D0C31319C751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9406394" y="2104864"/>
                  <a:ext cx="2376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85FF50C-F52E-4F7E-94AA-4C300C3F25B1}"/>
                    </a:ext>
                  </a:extLst>
                </p14:cNvPr>
                <p14:cNvContentPartPr/>
                <p14:nvPr/>
              </p14:nvContentPartPr>
              <p14:xfrm>
                <a:off x="9850274" y="2116384"/>
                <a:ext cx="59040" cy="2995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85FF50C-F52E-4F7E-94AA-4C300C3F25B1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9841274" y="2107744"/>
                  <a:ext cx="766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4ECFB44D-81A8-430A-8397-8ED012B1CC26}"/>
                    </a:ext>
                  </a:extLst>
                </p14:cNvPr>
                <p14:cNvContentPartPr/>
                <p14:nvPr/>
              </p14:nvContentPartPr>
              <p14:xfrm>
                <a:off x="6404714" y="2688784"/>
                <a:ext cx="3511800" cy="2660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4ECFB44D-81A8-430A-8397-8ED012B1CC26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395714" y="2679784"/>
                  <a:ext cx="3529440" cy="28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8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ACF31DA9-64CF-4A3D-88C5-8E3627A8563F}"/>
                  </a:ext>
                </a:extLst>
              </p14:cNvPr>
              <p14:cNvContentPartPr/>
              <p14:nvPr/>
            </p14:nvContentPartPr>
            <p14:xfrm>
              <a:off x="10726514" y="6075304"/>
              <a:ext cx="928440" cy="11988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ACF31DA9-64CF-4A3D-88C5-8E3627A8563F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10717874" y="6066304"/>
                <a:ext cx="94608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0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0208BA8A-A1AB-45E9-AAF9-296264066A4D}"/>
                  </a:ext>
                </a:extLst>
              </p14:cNvPr>
              <p14:cNvContentPartPr/>
              <p14:nvPr/>
            </p14:nvContentPartPr>
            <p14:xfrm>
              <a:off x="6569954" y="2794264"/>
              <a:ext cx="3137040" cy="22824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0208BA8A-A1AB-45E9-AAF9-296264066A4D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6561314" y="2785264"/>
                <a:ext cx="3154680" cy="24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6713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6DF85013-A61B-4515-ADC3-50F78D3A3595}"/>
              </a:ext>
            </a:extLst>
          </p:cNvPr>
          <p:cNvGrpSpPr/>
          <p:nvPr/>
        </p:nvGrpSpPr>
        <p:grpSpPr>
          <a:xfrm>
            <a:off x="749474" y="138184"/>
            <a:ext cx="3282840" cy="1577520"/>
            <a:chOff x="749474" y="138184"/>
            <a:chExt cx="3282840" cy="157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02E9B7D-A1CC-4AFB-9DE8-1E1463465BA7}"/>
                    </a:ext>
                  </a:extLst>
                </p14:cNvPr>
                <p14:cNvContentPartPr/>
                <p14:nvPr/>
              </p14:nvContentPartPr>
              <p14:xfrm>
                <a:off x="749474" y="265624"/>
                <a:ext cx="104760" cy="3171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02E9B7D-A1CC-4AFB-9DE8-1E1463465BA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40834" y="256984"/>
                  <a:ext cx="1224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AC0C4A0-FCBA-4BEF-9846-ADC6536B1A8D}"/>
                    </a:ext>
                  </a:extLst>
                </p14:cNvPr>
                <p14:cNvContentPartPr/>
                <p14:nvPr/>
              </p14:nvContentPartPr>
              <p14:xfrm>
                <a:off x="946034" y="185704"/>
                <a:ext cx="174600" cy="3816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AC0C4A0-FCBA-4BEF-9846-ADC6536B1A8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7394" y="176704"/>
                  <a:ext cx="19224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EB04BBD-D8FA-4549-96A1-E42284AFA175}"/>
                    </a:ext>
                  </a:extLst>
                </p14:cNvPr>
                <p14:cNvContentPartPr/>
                <p14:nvPr/>
              </p14:nvContentPartPr>
              <p14:xfrm>
                <a:off x="1531754" y="251224"/>
                <a:ext cx="276480" cy="286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EB04BBD-D8FA-4549-96A1-E42284AFA17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22754" y="242224"/>
                  <a:ext cx="29412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0B63FA3-D456-40DB-897E-47B8E8A539F5}"/>
                    </a:ext>
                  </a:extLst>
                </p14:cNvPr>
                <p14:cNvContentPartPr/>
                <p14:nvPr/>
              </p14:nvContentPartPr>
              <p14:xfrm>
                <a:off x="1819394" y="384064"/>
                <a:ext cx="123120" cy="1224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0B63FA3-D456-40DB-897E-47B8E8A539F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10394" y="375424"/>
                  <a:ext cx="1407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8913466-445F-4292-9C3C-7B1C4E6FB988}"/>
                    </a:ext>
                  </a:extLst>
                </p14:cNvPr>
                <p14:cNvContentPartPr/>
                <p14:nvPr/>
              </p14:nvContentPartPr>
              <p14:xfrm>
                <a:off x="1982834" y="403504"/>
                <a:ext cx="150480" cy="133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8913466-445F-4292-9C3C-7B1C4E6FB98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74194" y="394504"/>
                  <a:ext cx="1681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90C46CD-F212-4EC8-8E36-E233DED8BDBD}"/>
                    </a:ext>
                  </a:extLst>
                </p14:cNvPr>
                <p14:cNvContentPartPr/>
                <p14:nvPr/>
              </p14:nvContentPartPr>
              <p14:xfrm>
                <a:off x="2298914" y="138184"/>
                <a:ext cx="120960" cy="412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90C46CD-F212-4EC8-8E36-E233DED8BDB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90274" y="129184"/>
                  <a:ext cx="13860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D061E96-E570-442A-8235-B58FA6B82E31}"/>
                    </a:ext>
                  </a:extLst>
                </p14:cNvPr>
                <p14:cNvContentPartPr/>
                <p14:nvPr/>
              </p14:nvContentPartPr>
              <p14:xfrm>
                <a:off x="2162114" y="327544"/>
                <a:ext cx="297000" cy="76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D061E96-E570-442A-8235-B58FA6B82E3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53114" y="318544"/>
                  <a:ext cx="3146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31B2AE9-A15B-4A1B-8A32-3530366AAD39}"/>
                    </a:ext>
                  </a:extLst>
                </p14:cNvPr>
                <p14:cNvContentPartPr/>
                <p14:nvPr/>
              </p14:nvContentPartPr>
              <p14:xfrm>
                <a:off x="2441114" y="336544"/>
                <a:ext cx="270360" cy="169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31B2AE9-A15B-4A1B-8A32-3530366AAD3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32474" y="327904"/>
                  <a:ext cx="2880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468CC56-6D98-4F76-A519-FADB6FA8CEAE}"/>
                    </a:ext>
                  </a:extLst>
                </p14:cNvPr>
                <p14:cNvContentPartPr/>
                <p14:nvPr/>
              </p14:nvContentPartPr>
              <p14:xfrm>
                <a:off x="2799674" y="355624"/>
                <a:ext cx="529920" cy="178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468CC56-6D98-4F76-A519-FADB6FA8CEA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90674" y="346984"/>
                  <a:ext cx="5475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7CFCEA3-B1B6-4490-8BE3-5BA71A8CC658}"/>
                    </a:ext>
                  </a:extLst>
                </p14:cNvPr>
                <p14:cNvContentPartPr/>
                <p14:nvPr/>
              </p14:nvContentPartPr>
              <p14:xfrm>
                <a:off x="3268394" y="188224"/>
                <a:ext cx="140400" cy="326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7CFCEA3-B1B6-4490-8BE3-5BA71A8CC65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59754" y="179584"/>
                  <a:ext cx="15804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F6483F7-2FDC-47EC-8BEA-0221B1C74510}"/>
                    </a:ext>
                  </a:extLst>
                </p14:cNvPr>
                <p14:cNvContentPartPr/>
                <p14:nvPr/>
              </p14:nvContentPartPr>
              <p14:xfrm>
                <a:off x="1068434" y="875464"/>
                <a:ext cx="470160" cy="440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F6483F7-2FDC-47EC-8BEA-0221B1C7451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59434" y="866824"/>
                  <a:ext cx="48780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609A79E-44E5-413D-9B5C-357B6BB03249}"/>
                    </a:ext>
                  </a:extLst>
                </p14:cNvPr>
                <p14:cNvContentPartPr/>
                <p14:nvPr/>
              </p14:nvContentPartPr>
              <p14:xfrm>
                <a:off x="1164554" y="1132144"/>
                <a:ext cx="163800" cy="43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609A79E-44E5-413D-9B5C-357B6BB0324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55914" y="1123504"/>
                  <a:ext cx="1814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D5ED6DF-6316-452C-B872-2A4A1297CB7D}"/>
                    </a:ext>
                  </a:extLst>
                </p14:cNvPr>
                <p14:cNvContentPartPr/>
                <p14:nvPr/>
              </p14:nvContentPartPr>
              <p14:xfrm>
                <a:off x="1656314" y="957184"/>
                <a:ext cx="147600" cy="264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D5ED6DF-6316-452C-B872-2A4A1297CB7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647314" y="948184"/>
                  <a:ext cx="1652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9B2A3B6-BD46-4401-8443-EAE2B2C7AC8B}"/>
                    </a:ext>
                  </a:extLst>
                </p14:cNvPr>
                <p14:cNvContentPartPr/>
                <p14:nvPr/>
              </p14:nvContentPartPr>
              <p14:xfrm>
                <a:off x="1885274" y="919024"/>
                <a:ext cx="156240" cy="165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9B2A3B6-BD46-4401-8443-EAE2B2C7AC8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76634" y="910024"/>
                  <a:ext cx="1738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7C26C8F-CB5F-408D-802C-E2B97DEF4A8B}"/>
                    </a:ext>
                  </a:extLst>
                </p14:cNvPr>
                <p14:cNvContentPartPr/>
                <p14:nvPr/>
              </p14:nvContentPartPr>
              <p14:xfrm>
                <a:off x="1935674" y="883024"/>
                <a:ext cx="285480" cy="297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7C26C8F-CB5F-408D-802C-E2B97DEF4A8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27034" y="874384"/>
                  <a:ext cx="30312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9C4570A-C1E0-4806-BA40-1A056839A812}"/>
                    </a:ext>
                  </a:extLst>
                </p14:cNvPr>
                <p14:cNvContentPartPr/>
                <p14:nvPr/>
              </p14:nvContentPartPr>
              <p14:xfrm>
                <a:off x="2189114" y="799144"/>
                <a:ext cx="170280" cy="489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9C4570A-C1E0-4806-BA40-1A056839A81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180474" y="790504"/>
                  <a:ext cx="18792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B31B83F-2CFE-433D-A808-FFCB5480CAED}"/>
                    </a:ext>
                  </a:extLst>
                </p14:cNvPr>
                <p14:cNvContentPartPr/>
                <p14:nvPr/>
              </p14:nvContentPartPr>
              <p14:xfrm>
                <a:off x="2551634" y="942784"/>
                <a:ext cx="184680" cy="45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B31B83F-2CFE-433D-A808-FFCB5480CAE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542994" y="934144"/>
                  <a:ext cx="2023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D8E4CC8-2692-4E52-8F09-90F9C03BA901}"/>
                    </a:ext>
                  </a:extLst>
                </p14:cNvPr>
                <p14:cNvContentPartPr/>
                <p14:nvPr/>
              </p14:nvContentPartPr>
              <p14:xfrm>
                <a:off x="2548394" y="1081744"/>
                <a:ext cx="153720" cy="23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D8E4CC8-2692-4E52-8F09-90F9C03BA90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539754" y="1073104"/>
                  <a:ext cx="1713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A87439E-4D83-4447-AA1C-F16ECB45A3DB}"/>
                    </a:ext>
                  </a:extLst>
                </p14:cNvPr>
                <p14:cNvContentPartPr/>
                <p14:nvPr/>
              </p14:nvContentPartPr>
              <p14:xfrm>
                <a:off x="3159674" y="725344"/>
                <a:ext cx="235800" cy="805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A87439E-4D83-4447-AA1C-F16ECB45A3D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150674" y="716704"/>
                  <a:ext cx="253440" cy="82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86AD426-85AD-42D2-86EB-B0378C1371D8}"/>
                    </a:ext>
                  </a:extLst>
                </p14:cNvPr>
                <p14:cNvContentPartPr/>
                <p14:nvPr/>
              </p14:nvContentPartPr>
              <p14:xfrm>
                <a:off x="3326714" y="1600144"/>
                <a:ext cx="107280" cy="115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86AD426-85AD-42D2-86EB-B0378C1371D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317714" y="1591144"/>
                  <a:ext cx="1249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1B01677-AFCB-4D85-A75B-8509D64BFEBF}"/>
                    </a:ext>
                  </a:extLst>
                </p14:cNvPr>
                <p14:cNvContentPartPr/>
                <p14:nvPr/>
              </p14:nvContentPartPr>
              <p14:xfrm>
                <a:off x="3576914" y="516544"/>
                <a:ext cx="46080" cy="166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1B01677-AFCB-4D85-A75B-8509D64BFEB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568274" y="507904"/>
                  <a:ext cx="637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024BE4B-6B78-4FF0-93D0-4ECF21038B60}"/>
                    </a:ext>
                  </a:extLst>
                </p14:cNvPr>
                <p14:cNvContentPartPr/>
                <p14:nvPr/>
              </p14:nvContentPartPr>
              <p14:xfrm>
                <a:off x="3612554" y="955024"/>
                <a:ext cx="36720" cy="168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024BE4B-6B78-4FF0-93D0-4ECF21038B6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603554" y="946384"/>
                  <a:ext cx="543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7E4D4A8-3386-4B63-84EF-3F24CDDAADDA}"/>
                    </a:ext>
                  </a:extLst>
                </p14:cNvPr>
                <p14:cNvContentPartPr/>
                <p14:nvPr/>
              </p14:nvContentPartPr>
              <p14:xfrm>
                <a:off x="3538754" y="914344"/>
                <a:ext cx="204480" cy="524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7E4D4A8-3386-4B63-84EF-3F24CDDAADD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529754" y="905704"/>
                  <a:ext cx="22212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2A13C9C-716A-4CB1-925E-59948D6FD3EC}"/>
                    </a:ext>
                  </a:extLst>
                </p14:cNvPr>
                <p14:cNvContentPartPr/>
                <p14:nvPr/>
              </p14:nvContentPartPr>
              <p14:xfrm>
                <a:off x="3869594" y="818584"/>
                <a:ext cx="162720" cy="384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2A13C9C-716A-4CB1-925E-59948D6FD3E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860594" y="809944"/>
                  <a:ext cx="180360" cy="40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92647C8-48A7-41BB-9E07-47F8DA820B94}"/>
              </a:ext>
            </a:extLst>
          </p:cNvPr>
          <p:cNvGrpSpPr/>
          <p:nvPr/>
        </p:nvGrpSpPr>
        <p:grpSpPr>
          <a:xfrm>
            <a:off x="4079834" y="734704"/>
            <a:ext cx="1572120" cy="641880"/>
            <a:chOff x="4079834" y="734704"/>
            <a:chExt cx="1572120" cy="64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4CA950D-8B82-4C40-B4A1-5A0F506FB637}"/>
                    </a:ext>
                  </a:extLst>
                </p14:cNvPr>
                <p14:cNvContentPartPr/>
                <p14:nvPr/>
              </p14:nvContentPartPr>
              <p14:xfrm>
                <a:off x="4154714" y="1004704"/>
                <a:ext cx="42480" cy="84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4CA950D-8B82-4C40-B4A1-5A0F506FB63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145714" y="996064"/>
                  <a:ext cx="601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5197717-84EC-4A8F-822B-14795BEB5BCD}"/>
                    </a:ext>
                  </a:extLst>
                </p14:cNvPr>
                <p14:cNvContentPartPr/>
                <p14:nvPr/>
              </p14:nvContentPartPr>
              <p14:xfrm>
                <a:off x="4079834" y="917584"/>
                <a:ext cx="187920" cy="459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5197717-84EC-4A8F-822B-14795BEB5BC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070834" y="908944"/>
                  <a:ext cx="20556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D83AECA-6C8F-4EF7-BE00-3F5E7E488428}"/>
                    </a:ext>
                  </a:extLst>
                </p14:cNvPr>
                <p14:cNvContentPartPr/>
                <p14:nvPr/>
              </p14:nvContentPartPr>
              <p14:xfrm>
                <a:off x="4318154" y="747664"/>
                <a:ext cx="127080" cy="118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D83AECA-6C8F-4EF7-BE00-3F5E7E48842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309514" y="738664"/>
                  <a:ext cx="1447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80EE7C9-516B-437D-A287-00539ECC8413}"/>
                    </a:ext>
                  </a:extLst>
                </p14:cNvPr>
                <p14:cNvContentPartPr/>
                <p14:nvPr/>
              </p14:nvContentPartPr>
              <p14:xfrm>
                <a:off x="4387274" y="959704"/>
                <a:ext cx="167760" cy="39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80EE7C9-516B-437D-A287-00539ECC841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378634" y="950704"/>
                  <a:ext cx="1854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1872CF7-4AA4-44F8-AA41-34EE2B0CF948}"/>
                    </a:ext>
                  </a:extLst>
                </p14:cNvPr>
                <p14:cNvContentPartPr/>
                <p14:nvPr/>
              </p14:nvContentPartPr>
              <p14:xfrm>
                <a:off x="4441634" y="893104"/>
                <a:ext cx="72720" cy="1807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1872CF7-4AA4-44F8-AA41-34EE2B0CF94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432994" y="884104"/>
                  <a:ext cx="903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6906A64-CA68-43E9-AFBF-6289D46337FC}"/>
                    </a:ext>
                  </a:extLst>
                </p14:cNvPr>
                <p14:cNvContentPartPr/>
                <p14:nvPr/>
              </p14:nvContentPartPr>
              <p14:xfrm>
                <a:off x="4722794" y="792304"/>
                <a:ext cx="173520" cy="155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6906A64-CA68-43E9-AFBF-6289D46337F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714154" y="783304"/>
                  <a:ext cx="1911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03F2306-5C93-46A6-99C3-46F4202C78BF}"/>
                    </a:ext>
                  </a:extLst>
                </p14:cNvPr>
                <p14:cNvContentPartPr/>
                <p14:nvPr/>
              </p14:nvContentPartPr>
              <p14:xfrm>
                <a:off x="4671674" y="1040344"/>
                <a:ext cx="170280" cy="36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03F2306-5C93-46A6-99C3-46F4202C78B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663034" y="1031704"/>
                  <a:ext cx="1879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1D91557-E264-4748-967B-0B4F409F2FB4}"/>
                    </a:ext>
                  </a:extLst>
                </p14:cNvPr>
                <p14:cNvContentPartPr/>
                <p14:nvPr/>
              </p14:nvContentPartPr>
              <p14:xfrm>
                <a:off x="4673114" y="1136824"/>
                <a:ext cx="127440" cy="189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1D91557-E264-4748-967B-0B4F409F2FB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664114" y="1128184"/>
                  <a:ext cx="1450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094DA50-423C-416B-89F3-37A2EFF9608D}"/>
                    </a:ext>
                  </a:extLst>
                </p14:cNvPr>
                <p14:cNvContentPartPr/>
                <p14:nvPr/>
              </p14:nvContentPartPr>
              <p14:xfrm>
                <a:off x="5001794" y="734704"/>
                <a:ext cx="153360" cy="4813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094DA50-423C-416B-89F3-37A2EFF9608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993154" y="725704"/>
                  <a:ext cx="17100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30DDDBD-D0CD-49EC-8CD3-EB49F767598F}"/>
                    </a:ext>
                  </a:extLst>
                </p14:cNvPr>
                <p14:cNvContentPartPr/>
                <p14:nvPr/>
              </p14:nvContentPartPr>
              <p14:xfrm>
                <a:off x="5236514" y="982024"/>
                <a:ext cx="164160" cy="151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30DDDBD-D0CD-49EC-8CD3-EB49F767598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227514" y="973384"/>
                  <a:ext cx="1818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318290C-C0DC-4436-9FC5-1590FD7715F2}"/>
                    </a:ext>
                  </a:extLst>
                </p14:cNvPr>
                <p14:cNvContentPartPr/>
                <p14:nvPr/>
              </p14:nvContentPartPr>
              <p14:xfrm>
                <a:off x="5363234" y="750904"/>
                <a:ext cx="183240" cy="351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318290C-C0DC-4436-9FC5-1590FD7715F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354594" y="741904"/>
                  <a:ext cx="20088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0543C7C-E1FB-4E83-8580-BCBBE02236C2}"/>
                    </a:ext>
                  </a:extLst>
                </p14:cNvPr>
                <p14:cNvContentPartPr/>
                <p14:nvPr/>
              </p14:nvContentPartPr>
              <p14:xfrm>
                <a:off x="5521994" y="945304"/>
                <a:ext cx="56160" cy="131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0543C7C-E1FB-4E83-8580-BCBBE02236C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513354" y="936664"/>
                  <a:ext cx="738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98DAFD0-9BCF-42AF-9BA6-4BA290A0E7D3}"/>
                    </a:ext>
                  </a:extLst>
                </p14:cNvPr>
                <p14:cNvContentPartPr/>
                <p14:nvPr/>
              </p14:nvContentPartPr>
              <p14:xfrm>
                <a:off x="5514074" y="903544"/>
                <a:ext cx="137880" cy="4132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98DAFD0-9BCF-42AF-9BA6-4BA290A0E7D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505074" y="894544"/>
                  <a:ext cx="155520" cy="43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31663AA5-EA38-4000-B52E-98D84CB1C2DC}"/>
                  </a:ext>
                </a:extLst>
              </p14:cNvPr>
              <p14:cNvContentPartPr/>
              <p14:nvPr/>
            </p14:nvContentPartPr>
            <p14:xfrm>
              <a:off x="7425314" y="1358224"/>
              <a:ext cx="339840" cy="2070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31663AA5-EA38-4000-B52E-98D84CB1C2D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416674" y="1349584"/>
                <a:ext cx="357480" cy="22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04F3E8BE-3DCF-47E6-8689-EC1950E01155}"/>
              </a:ext>
            </a:extLst>
          </p:cNvPr>
          <p:cNvGrpSpPr/>
          <p:nvPr/>
        </p:nvGrpSpPr>
        <p:grpSpPr>
          <a:xfrm>
            <a:off x="5855714" y="324304"/>
            <a:ext cx="3287880" cy="1288080"/>
            <a:chOff x="5855714" y="324304"/>
            <a:chExt cx="3287880" cy="128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1048766-E5B1-4D8A-9E54-2698486B283D}"/>
                    </a:ext>
                  </a:extLst>
                </p14:cNvPr>
                <p14:cNvContentPartPr/>
                <p14:nvPr/>
              </p14:nvContentPartPr>
              <p14:xfrm>
                <a:off x="5855714" y="906424"/>
                <a:ext cx="183240" cy="138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1048766-E5B1-4D8A-9E54-2698486B283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847074" y="897784"/>
                  <a:ext cx="200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6433283-B7B7-4EF0-A404-CDAFDE5260FD}"/>
                    </a:ext>
                  </a:extLst>
                </p14:cNvPr>
                <p14:cNvContentPartPr/>
                <p14:nvPr/>
              </p14:nvContentPartPr>
              <p14:xfrm>
                <a:off x="6407234" y="868624"/>
                <a:ext cx="102960" cy="113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6433283-B7B7-4EF0-A404-CDAFDE5260F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398234" y="859624"/>
                  <a:ext cx="1206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495DD9C-2E7A-4608-9727-00CBF55863AD}"/>
                    </a:ext>
                  </a:extLst>
                </p14:cNvPr>
                <p14:cNvContentPartPr/>
                <p14:nvPr/>
              </p14:nvContentPartPr>
              <p14:xfrm>
                <a:off x="6371594" y="798064"/>
                <a:ext cx="238320" cy="522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495DD9C-2E7A-4608-9727-00CBF55863A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2954" y="789064"/>
                  <a:ext cx="25596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4586672-7068-4DE0-9A0F-0E652D2084AD}"/>
                    </a:ext>
                  </a:extLst>
                </p14:cNvPr>
                <p14:cNvContentPartPr/>
                <p14:nvPr/>
              </p14:nvContentPartPr>
              <p14:xfrm>
                <a:off x="6724034" y="682504"/>
                <a:ext cx="92880" cy="85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4586672-7068-4DE0-9A0F-0E652D2084A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715034" y="673504"/>
                  <a:ext cx="1105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E3D2EE4-43E4-4247-953E-D9105E52C7B2}"/>
                    </a:ext>
                  </a:extLst>
                </p14:cNvPr>
                <p14:cNvContentPartPr/>
                <p14:nvPr/>
              </p14:nvContentPartPr>
              <p14:xfrm>
                <a:off x="6806834" y="655864"/>
                <a:ext cx="75600" cy="190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E3D2EE4-43E4-4247-953E-D9105E52C7B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798194" y="646864"/>
                  <a:ext cx="932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B17AD9A-1482-418D-A236-3F740F3E3544}"/>
                    </a:ext>
                  </a:extLst>
                </p14:cNvPr>
                <p14:cNvContentPartPr/>
                <p14:nvPr/>
              </p14:nvContentPartPr>
              <p14:xfrm>
                <a:off x="6207434" y="1253104"/>
                <a:ext cx="462960" cy="936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B17AD9A-1482-418D-A236-3F740F3E354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198794" y="1244104"/>
                  <a:ext cx="4806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A618DC7-0044-4D77-AA19-AF56D9D9BDA9}"/>
                    </a:ext>
                  </a:extLst>
                </p14:cNvPr>
                <p14:cNvContentPartPr/>
                <p14:nvPr/>
              </p14:nvContentPartPr>
              <p14:xfrm>
                <a:off x="6332714" y="1420504"/>
                <a:ext cx="129600" cy="914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A618DC7-0044-4D77-AA19-AF56D9D9BDA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24074" y="1411504"/>
                  <a:ext cx="1472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5829875-9A39-4D7D-AD66-DECD4AA25080}"/>
                    </a:ext>
                  </a:extLst>
                </p14:cNvPr>
                <p14:cNvContentPartPr/>
                <p14:nvPr/>
              </p14:nvContentPartPr>
              <p14:xfrm>
                <a:off x="6446474" y="1378384"/>
                <a:ext cx="111600" cy="2340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5829875-9A39-4D7D-AD66-DECD4AA2508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37834" y="1369744"/>
                  <a:ext cx="1292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3E424A4-6DFB-4125-9B07-0EB1CFE773DB}"/>
                    </a:ext>
                  </a:extLst>
                </p14:cNvPr>
                <p14:cNvContentPartPr/>
                <p14:nvPr/>
              </p14:nvContentPartPr>
              <p14:xfrm>
                <a:off x="6942554" y="1062304"/>
                <a:ext cx="241200" cy="57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3E424A4-6DFB-4125-9B07-0EB1CFE773D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933554" y="1053664"/>
                  <a:ext cx="2588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F8873D8-4816-4302-A677-1128E9682074}"/>
                    </a:ext>
                  </a:extLst>
                </p14:cNvPr>
                <p14:cNvContentPartPr/>
                <p14:nvPr/>
              </p14:nvContentPartPr>
              <p14:xfrm>
                <a:off x="7030754" y="978424"/>
                <a:ext cx="87480" cy="217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F8873D8-4816-4302-A677-1128E968207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022114" y="969424"/>
                  <a:ext cx="1051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6EAD218-AEBB-422C-B4B5-01E74080B093}"/>
                    </a:ext>
                  </a:extLst>
                </p14:cNvPr>
                <p14:cNvContentPartPr/>
                <p14:nvPr/>
              </p14:nvContentPartPr>
              <p14:xfrm>
                <a:off x="7366634" y="856024"/>
                <a:ext cx="275400" cy="280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6EAD218-AEBB-422C-B4B5-01E74080B09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357634" y="847384"/>
                  <a:ext cx="2930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A1C250E-29EF-42C6-9836-404F8DB86017}"/>
                    </a:ext>
                  </a:extLst>
                </p14:cNvPr>
                <p14:cNvContentPartPr/>
                <p14:nvPr/>
              </p14:nvContentPartPr>
              <p14:xfrm>
                <a:off x="7740674" y="997864"/>
                <a:ext cx="107640" cy="85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A1C250E-29EF-42C6-9836-404F8DB8601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731674" y="988864"/>
                  <a:ext cx="1252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ECC07A5-1AC8-4CEE-9505-3D978CF381A6}"/>
                    </a:ext>
                  </a:extLst>
                </p14:cNvPr>
                <p14:cNvContentPartPr/>
                <p14:nvPr/>
              </p14:nvContentPartPr>
              <p14:xfrm>
                <a:off x="7753634" y="922264"/>
                <a:ext cx="165960" cy="360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ECC07A5-1AC8-4CEE-9505-3D978CF381A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744634" y="913264"/>
                  <a:ext cx="18360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BE3EF2C-F7F2-4923-B73B-66A3DBCD567B}"/>
                    </a:ext>
                  </a:extLst>
                </p14:cNvPr>
                <p14:cNvContentPartPr/>
                <p14:nvPr/>
              </p14:nvContentPartPr>
              <p14:xfrm>
                <a:off x="8021834" y="708784"/>
                <a:ext cx="189720" cy="1296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BE3EF2C-F7F2-4923-B73B-66A3DBCD567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012834" y="700144"/>
                  <a:ext cx="2073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8A00971-E247-479C-ABC9-1D8B1CD86B25}"/>
                    </a:ext>
                  </a:extLst>
                </p14:cNvPr>
                <p14:cNvContentPartPr/>
                <p14:nvPr/>
              </p14:nvContentPartPr>
              <p14:xfrm>
                <a:off x="7427834" y="1249144"/>
                <a:ext cx="534240" cy="806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8A00971-E247-479C-ABC9-1D8B1CD86B2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418834" y="1240504"/>
                  <a:ext cx="5518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78B3A2B-8F92-468E-B871-2DB547518594}"/>
                    </a:ext>
                  </a:extLst>
                </p14:cNvPr>
                <p14:cNvContentPartPr/>
                <p14:nvPr/>
              </p14:nvContentPartPr>
              <p14:xfrm>
                <a:off x="6083594" y="881944"/>
                <a:ext cx="210960" cy="5122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78B3A2B-8F92-468E-B871-2DB54751859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074594" y="873304"/>
                  <a:ext cx="228600" cy="5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5F67D2F-33E8-4368-B874-8F8BE9857311}"/>
                    </a:ext>
                  </a:extLst>
                </p14:cNvPr>
                <p14:cNvContentPartPr/>
                <p14:nvPr/>
              </p14:nvContentPartPr>
              <p14:xfrm>
                <a:off x="8378594" y="693664"/>
                <a:ext cx="165600" cy="555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5F67D2F-33E8-4368-B874-8F8BE985731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369594" y="685024"/>
                  <a:ext cx="183240" cy="57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A1141FA-D957-404F-8194-6EB6C0F71C3D}"/>
                    </a:ext>
                  </a:extLst>
                </p14:cNvPr>
                <p14:cNvContentPartPr/>
                <p14:nvPr/>
              </p14:nvContentPartPr>
              <p14:xfrm>
                <a:off x="8617634" y="514024"/>
                <a:ext cx="188280" cy="10004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A1141FA-D957-404F-8194-6EB6C0F71C3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608994" y="505024"/>
                  <a:ext cx="205920" cy="10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E28FB74-77E7-416C-A8CA-C251328017D6}"/>
                    </a:ext>
                  </a:extLst>
                </p14:cNvPr>
                <p14:cNvContentPartPr/>
                <p14:nvPr/>
              </p14:nvContentPartPr>
              <p14:xfrm>
                <a:off x="8725274" y="1441024"/>
                <a:ext cx="105480" cy="124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E28FB74-77E7-416C-A8CA-C251328017D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716274" y="1432384"/>
                  <a:ext cx="1231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7D28431-6BC6-4FBC-AB76-48060F62EADB}"/>
                    </a:ext>
                  </a:extLst>
                </p14:cNvPr>
                <p14:cNvContentPartPr/>
                <p14:nvPr/>
              </p14:nvContentPartPr>
              <p14:xfrm>
                <a:off x="8979074" y="324304"/>
                <a:ext cx="50400" cy="2034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7D28431-6BC6-4FBC-AB76-48060F62EAD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970434" y="315304"/>
                  <a:ext cx="680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C7367E2-2F52-4A21-B962-14265F594628}"/>
                    </a:ext>
                  </a:extLst>
                </p14:cNvPr>
                <p14:cNvContentPartPr/>
                <p14:nvPr/>
              </p14:nvContentPartPr>
              <p14:xfrm>
                <a:off x="8967914" y="939544"/>
                <a:ext cx="175680" cy="518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C7367E2-2F52-4A21-B962-14265F59462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959274" y="930904"/>
                  <a:ext cx="1933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1AD8C68-9BAD-4707-87C6-403C8ED4397C}"/>
                    </a:ext>
                  </a:extLst>
                </p14:cNvPr>
                <p14:cNvContentPartPr/>
                <p14:nvPr/>
              </p14:nvContentPartPr>
              <p14:xfrm>
                <a:off x="8985554" y="1067704"/>
                <a:ext cx="112320" cy="162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1AD8C68-9BAD-4707-87C6-403C8ED4397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976554" y="1059064"/>
                  <a:ext cx="12996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62AB840-D693-4725-B3E7-48641843645A}"/>
              </a:ext>
            </a:extLst>
          </p:cNvPr>
          <p:cNvGrpSpPr/>
          <p:nvPr/>
        </p:nvGrpSpPr>
        <p:grpSpPr>
          <a:xfrm>
            <a:off x="9313154" y="724624"/>
            <a:ext cx="260280" cy="646200"/>
            <a:chOff x="9313154" y="724624"/>
            <a:chExt cx="260280" cy="64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EC4E7F9-1E11-4CB9-8F74-2BF42A1D1376}"/>
                    </a:ext>
                  </a:extLst>
                </p14:cNvPr>
                <p14:cNvContentPartPr/>
                <p14:nvPr/>
              </p14:nvContentPartPr>
              <p14:xfrm>
                <a:off x="9487034" y="724624"/>
                <a:ext cx="86400" cy="2235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EC4E7F9-1E11-4CB9-8F74-2BF42A1D137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478034" y="715984"/>
                  <a:ext cx="1040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E3A6FB4-7A6B-4C5B-853D-2E6C26B511A4}"/>
                    </a:ext>
                  </a:extLst>
                </p14:cNvPr>
                <p14:cNvContentPartPr/>
                <p14:nvPr/>
              </p14:nvContentPartPr>
              <p14:xfrm>
                <a:off x="9313154" y="980944"/>
                <a:ext cx="250560" cy="507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E3A6FB4-7A6B-4C5B-853D-2E6C26B511A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304154" y="972304"/>
                  <a:ext cx="2682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5D2C476-2BF8-485E-8DCB-DB3FCF3AF5A8}"/>
                    </a:ext>
                  </a:extLst>
                </p14:cNvPr>
                <p14:cNvContentPartPr/>
                <p14:nvPr/>
              </p14:nvContentPartPr>
              <p14:xfrm>
                <a:off x="9342674" y="1109464"/>
                <a:ext cx="151560" cy="99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5D2C476-2BF8-485E-8DCB-DB3FCF3AF5A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334034" y="1100824"/>
                  <a:ext cx="1692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F32FEE4-6EB5-407B-9986-3FEF375C4EA9}"/>
                    </a:ext>
                  </a:extLst>
                </p14:cNvPr>
                <p14:cNvContentPartPr/>
                <p14:nvPr/>
              </p14:nvContentPartPr>
              <p14:xfrm>
                <a:off x="9436634" y="1090744"/>
                <a:ext cx="135360" cy="2800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F32FEE4-6EB5-407B-9986-3FEF375C4EA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427634" y="1082104"/>
                  <a:ext cx="153000" cy="29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C5C76621-D70E-4B4D-AE07-5E7246660E2A}"/>
                  </a:ext>
                </a:extLst>
              </p14:cNvPr>
              <p14:cNvContentPartPr/>
              <p14:nvPr/>
            </p14:nvContentPartPr>
            <p14:xfrm>
              <a:off x="9796634" y="919384"/>
              <a:ext cx="255240" cy="576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C5C76621-D70E-4B4D-AE07-5E7246660E2A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9787634" y="910384"/>
                <a:ext cx="2728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1E1273B1-1325-46FE-B150-323A3629B393}"/>
                  </a:ext>
                </a:extLst>
              </p14:cNvPr>
              <p14:cNvContentPartPr/>
              <p14:nvPr/>
            </p14:nvContentPartPr>
            <p14:xfrm>
              <a:off x="9883034" y="809224"/>
              <a:ext cx="103680" cy="2394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1E1273B1-1325-46FE-B150-323A3629B393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874394" y="800224"/>
                <a:ext cx="12132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32D5FBE2-F828-4A2D-8EB2-21006ADDB9C3}"/>
                  </a:ext>
                </a:extLst>
              </p14:cNvPr>
              <p14:cNvContentPartPr/>
              <p14:nvPr/>
            </p14:nvContentPartPr>
            <p14:xfrm>
              <a:off x="10269674" y="704824"/>
              <a:ext cx="248760" cy="1908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32D5FBE2-F828-4A2D-8EB2-21006ADDB9C3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0260674" y="696184"/>
                <a:ext cx="26640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D263BF0C-04E0-4AB8-83A9-B74F908E4969}"/>
                  </a:ext>
                </a:extLst>
              </p14:cNvPr>
              <p14:cNvContentPartPr/>
              <p14:nvPr/>
            </p14:nvContentPartPr>
            <p14:xfrm>
              <a:off x="10197314" y="975904"/>
              <a:ext cx="265320" cy="183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D263BF0C-04E0-4AB8-83A9-B74F908E4969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0188314" y="966904"/>
                <a:ext cx="2829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3DC1AB98-8425-44CB-B5A8-C205964F0C7A}"/>
                  </a:ext>
                </a:extLst>
              </p14:cNvPr>
              <p14:cNvContentPartPr/>
              <p14:nvPr/>
            </p14:nvContentPartPr>
            <p14:xfrm>
              <a:off x="10160954" y="1099744"/>
              <a:ext cx="267840" cy="1767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3DC1AB98-8425-44CB-B5A8-C205964F0C7A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0152314" y="1091104"/>
                <a:ext cx="285480" cy="19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4BAF000-C635-43B4-88AD-B04DBB9A8304}"/>
              </a:ext>
            </a:extLst>
          </p:cNvPr>
          <p:cNvGrpSpPr/>
          <p:nvPr/>
        </p:nvGrpSpPr>
        <p:grpSpPr>
          <a:xfrm>
            <a:off x="10729394" y="660544"/>
            <a:ext cx="1253880" cy="885600"/>
            <a:chOff x="10729394" y="660544"/>
            <a:chExt cx="1253880" cy="88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F43F916-8DFD-46F5-9535-BD95BC949F20}"/>
                    </a:ext>
                  </a:extLst>
                </p14:cNvPr>
                <p14:cNvContentPartPr/>
                <p14:nvPr/>
              </p14:nvContentPartPr>
              <p14:xfrm>
                <a:off x="10729754" y="867904"/>
                <a:ext cx="123120" cy="162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F43F916-8DFD-46F5-9535-BD95BC949F2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721114" y="858904"/>
                  <a:ext cx="1407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F674A90-4CED-4513-A899-BEEB7DC98F63}"/>
                    </a:ext>
                  </a:extLst>
                </p14:cNvPr>
                <p14:cNvContentPartPr/>
                <p14:nvPr/>
              </p14:nvContentPartPr>
              <p14:xfrm>
                <a:off x="10729394" y="966544"/>
                <a:ext cx="137520" cy="31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F674A90-4CED-4513-A899-BEEB7DC98F6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720394" y="957904"/>
                  <a:ext cx="155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84B282B-8E8B-46CB-9A55-0E3D66BC47AC}"/>
                    </a:ext>
                  </a:extLst>
                </p14:cNvPr>
                <p14:cNvContentPartPr/>
                <p14:nvPr/>
              </p14:nvContentPartPr>
              <p14:xfrm>
                <a:off x="11043314" y="730024"/>
                <a:ext cx="110520" cy="2181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84B282B-8E8B-46CB-9A55-0E3D66BC47A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034674" y="721384"/>
                  <a:ext cx="1281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2509756-BA86-4717-BC92-D79FEFD4C56D}"/>
                    </a:ext>
                  </a:extLst>
                </p14:cNvPr>
                <p14:cNvContentPartPr/>
                <p14:nvPr/>
              </p14:nvContentPartPr>
              <p14:xfrm>
                <a:off x="11226194" y="742264"/>
                <a:ext cx="120240" cy="1008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2509756-BA86-4717-BC92-D79FEFD4C56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217554" y="733264"/>
                  <a:ext cx="1378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CD15E40-6F9E-475B-A5B8-656285BEA62D}"/>
                    </a:ext>
                  </a:extLst>
                </p14:cNvPr>
                <p14:cNvContentPartPr/>
                <p14:nvPr/>
              </p14:nvContentPartPr>
              <p14:xfrm>
                <a:off x="11238074" y="660544"/>
                <a:ext cx="172800" cy="3330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CD15E40-6F9E-475B-A5B8-656285BEA62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229074" y="651904"/>
                  <a:ext cx="19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670BB68-F2C0-4A6E-8F30-5802E9CA9AA8}"/>
                    </a:ext>
                  </a:extLst>
                </p14:cNvPr>
                <p14:cNvContentPartPr/>
                <p14:nvPr/>
              </p14:nvContentPartPr>
              <p14:xfrm>
                <a:off x="10986074" y="1085344"/>
                <a:ext cx="243360" cy="450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670BB68-F2C0-4A6E-8F30-5802E9CA9AA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977074" y="1076344"/>
                  <a:ext cx="2610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6233546-340E-49DB-9F60-967008D07DF5}"/>
                    </a:ext>
                  </a:extLst>
                </p14:cNvPr>
                <p14:cNvContentPartPr/>
                <p14:nvPr/>
              </p14:nvContentPartPr>
              <p14:xfrm>
                <a:off x="10804274" y="1219984"/>
                <a:ext cx="282960" cy="2444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6233546-340E-49DB-9F60-967008D07DF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795274" y="1210984"/>
                  <a:ext cx="3006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9523586-B054-4FFD-A820-D46D70DF9BEB}"/>
                    </a:ext>
                  </a:extLst>
                </p14:cNvPr>
                <p14:cNvContentPartPr/>
                <p14:nvPr/>
              </p14:nvContentPartPr>
              <p14:xfrm>
                <a:off x="11135114" y="1204504"/>
                <a:ext cx="134280" cy="946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9523586-B054-4FFD-A820-D46D70DF9BE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126474" y="1195864"/>
                  <a:ext cx="151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6C2FCDC-E517-4522-9E15-997F8255989D}"/>
                    </a:ext>
                  </a:extLst>
                </p14:cNvPr>
                <p14:cNvContentPartPr/>
                <p14:nvPr/>
              </p14:nvContentPartPr>
              <p14:xfrm>
                <a:off x="11176154" y="1198024"/>
                <a:ext cx="74520" cy="2109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6C2FCDC-E517-4522-9E15-997F8255989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167514" y="1189384"/>
                  <a:ext cx="921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1A630C2-EB92-44A0-9998-A14C40DC2378}"/>
                    </a:ext>
                  </a:extLst>
                </p14:cNvPr>
                <p14:cNvContentPartPr/>
                <p14:nvPr/>
              </p14:nvContentPartPr>
              <p14:xfrm>
                <a:off x="11441474" y="918304"/>
                <a:ext cx="66240" cy="151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1A630C2-EB92-44A0-9998-A14C40DC237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432834" y="909304"/>
                  <a:ext cx="838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821C0DF-5734-445D-AE73-550F930F3312}"/>
                    </a:ext>
                  </a:extLst>
                </p14:cNvPr>
                <p14:cNvContentPartPr/>
                <p14:nvPr/>
              </p14:nvContentPartPr>
              <p14:xfrm>
                <a:off x="11421314" y="999664"/>
                <a:ext cx="115560" cy="352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821C0DF-5734-445D-AE73-550F930F331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412674" y="991024"/>
                  <a:ext cx="1332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D016A18-2B65-4C95-843B-B7F3FF71E33E}"/>
                    </a:ext>
                  </a:extLst>
                </p14:cNvPr>
                <p14:cNvContentPartPr/>
                <p14:nvPr/>
              </p14:nvContentPartPr>
              <p14:xfrm>
                <a:off x="11773034" y="705904"/>
                <a:ext cx="199800" cy="198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D016A18-2B65-4C95-843B-B7F3FF71E33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764034" y="697264"/>
                  <a:ext cx="2174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B930D95-3255-4BAC-B5AC-2107E3B25ECC}"/>
                    </a:ext>
                  </a:extLst>
                </p14:cNvPr>
                <p14:cNvContentPartPr/>
                <p14:nvPr/>
              </p14:nvContentPartPr>
              <p14:xfrm>
                <a:off x="11667554" y="971944"/>
                <a:ext cx="308520" cy="907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B930D95-3255-4BAC-B5AC-2107E3B25EC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658914" y="962944"/>
                  <a:ext cx="3261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B18BDFF-572E-4601-B7FD-71824374624A}"/>
                    </a:ext>
                  </a:extLst>
                </p14:cNvPr>
                <p14:cNvContentPartPr/>
                <p14:nvPr/>
              </p14:nvContentPartPr>
              <p14:xfrm>
                <a:off x="11632274" y="1172104"/>
                <a:ext cx="86400" cy="1832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B18BDFF-572E-4601-B7FD-71824374624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623274" y="1163464"/>
                  <a:ext cx="1040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A8B9264-9E0F-449F-AF8B-296C12AB0A6F}"/>
                    </a:ext>
                  </a:extLst>
                </p14:cNvPr>
                <p14:cNvContentPartPr/>
                <p14:nvPr/>
              </p14:nvContentPartPr>
              <p14:xfrm>
                <a:off x="11785274" y="1144744"/>
                <a:ext cx="198000" cy="181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A8B9264-9E0F-449F-AF8B-296C12AB0A6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776634" y="1135744"/>
                  <a:ext cx="2156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0BB60E6-3F39-42E4-AAFC-3084D6119D11}"/>
                    </a:ext>
                  </a:extLst>
                </p14:cNvPr>
                <p14:cNvContentPartPr/>
                <p14:nvPr/>
              </p14:nvContentPartPr>
              <p14:xfrm>
                <a:off x="11523554" y="1497904"/>
                <a:ext cx="379080" cy="482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0BB60E6-3F39-42E4-AAFC-3084D6119D1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514914" y="1489264"/>
                  <a:ext cx="396720" cy="6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293DE8B-8495-49CF-AE08-F60D3C11134D}"/>
              </a:ext>
            </a:extLst>
          </p:cNvPr>
          <p:cNvGrpSpPr/>
          <p:nvPr/>
        </p:nvGrpSpPr>
        <p:grpSpPr>
          <a:xfrm>
            <a:off x="1112354" y="2249584"/>
            <a:ext cx="1789920" cy="543240"/>
            <a:chOff x="1112354" y="2249584"/>
            <a:chExt cx="1789920" cy="54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ACE1E05-A519-45BA-9A4D-EE237841ACF4}"/>
                    </a:ext>
                  </a:extLst>
                </p14:cNvPr>
                <p14:cNvContentPartPr/>
                <p14:nvPr/>
              </p14:nvContentPartPr>
              <p14:xfrm>
                <a:off x="1112354" y="2362624"/>
                <a:ext cx="323640" cy="4302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ACE1E05-A519-45BA-9A4D-EE237841ACF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03714" y="2353984"/>
                  <a:ext cx="34128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B7B5A27-3125-4215-AE78-3BBF3B36F930}"/>
                    </a:ext>
                  </a:extLst>
                </p14:cNvPr>
                <p14:cNvContentPartPr/>
                <p14:nvPr/>
              </p14:nvContentPartPr>
              <p14:xfrm>
                <a:off x="1320434" y="2590144"/>
                <a:ext cx="155520" cy="1328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B7B5A27-3125-4215-AE78-3BBF3B36F93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311434" y="2581504"/>
                  <a:ext cx="1731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0C0A38E-6103-46AB-A471-CAABB010B4A9}"/>
                    </a:ext>
                  </a:extLst>
                </p14:cNvPr>
                <p14:cNvContentPartPr/>
                <p14:nvPr/>
              </p14:nvContentPartPr>
              <p14:xfrm>
                <a:off x="1510514" y="2550184"/>
                <a:ext cx="194760" cy="2066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0C0A38E-6103-46AB-A471-CAABB010B4A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501514" y="2541544"/>
                  <a:ext cx="2124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05CBD09-F9B3-4550-B1E1-86F992C0D894}"/>
                    </a:ext>
                  </a:extLst>
                </p14:cNvPr>
                <p14:cNvContentPartPr/>
                <p14:nvPr/>
              </p14:nvContentPartPr>
              <p14:xfrm>
                <a:off x="1819034" y="2407264"/>
                <a:ext cx="241920" cy="3092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05CBD09-F9B3-4550-B1E1-86F992C0D89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810394" y="2398624"/>
                  <a:ext cx="2595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CDEBA9E-F295-402A-8E9F-2E1908AF9FF6}"/>
                    </a:ext>
                  </a:extLst>
                </p14:cNvPr>
                <p14:cNvContentPartPr/>
                <p14:nvPr/>
              </p14:nvContentPartPr>
              <p14:xfrm>
                <a:off x="2084714" y="2382064"/>
                <a:ext cx="78480" cy="1540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CDEBA9E-F295-402A-8E9F-2E1908AF9FF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075714" y="2373424"/>
                  <a:ext cx="961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D7CCC60-58E5-4ACC-B247-A3DDE7923342}"/>
                    </a:ext>
                  </a:extLst>
                </p14:cNvPr>
                <p14:cNvContentPartPr/>
                <p14:nvPr/>
              </p14:nvContentPartPr>
              <p14:xfrm>
                <a:off x="2083634" y="2365864"/>
                <a:ext cx="266400" cy="3628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D7CCC60-58E5-4ACC-B247-A3DDE792334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074994" y="2357224"/>
                  <a:ext cx="28404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98532AA-148D-4BF0-AEF8-CBF50B289805}"/>
                    </a:ext>
                  </a:extLst>
                </p14:cNvPr>
                <p14:cNvContentPartPr/>
                <p14:nvPr/>
              </p14:nvContentPartPr>
              <p14:xfrm>
                <a:off x="2347874" y="2249584"/>
                <a:ext cx="184680" cy="4798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98532AA-148D-4BF0-AEF8-CBF50B28980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338874" y="2240944"/>
                  <a:ext cx="20232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699A064-300C-4F80-A770-79A8600938CE}"/>
                    </a:ext>
                  </a:extLst>
                </p14:cNvPr>
                <p14:cNvContentPartPr/>
                <p14:nvPr/>
              </p14:nvContentPartPr>
              <p14:xfrm>
                <a:off x="2728034" y="2398984"/>
                <a:ext cx="174240" cy="460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699A064-300C-4F80-A770-79A8600938C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719394" y="2390344"/>
                  <a:ext cx="1918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36D5CD1-315D-44B8-A773-44854685FE6E}"/>
                    </a:ext>
                  </a:extLst>
                </p14:cNvPr>
                <p14:cNvContentPartPr/>
                <p14:nvPr/>
              </p14:nvContentPartPr>
              <p14:xfrm>
                <a:off x="2686994" y="2546224"/>
                <a:ext cx="202680" cy="334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36D5CD1-315D-44B8-A773-44854685FE6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677994" y="2537584"/>
                  <a:ext cx="22032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CE19152-11BD-45D3-8035-62636EC3A323}"/>
              </a:ext>
            </a:extLst>
          </p:cNvPr>
          <p:cNvGrpSpPr/>
          <p:nvPr/>
        </p:nvGrpSpPr>
        <p:grpSpPr>
          <a:xfrm>
            <a:off x="3306554" y="2170384"/>
            <a:ext cx="556560" cy="779040"/>
            <a:chOff x="3306554" y="2170384"/>
            <a:chExt cx="556560" cy="77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DC4E028-BD89-4541-98C5-7EE44F63021B}"/>
                    </a:ext>
                  </a:extLst>
                </p14:cNvPr>
                <p14:cNvContentPartPr/>
                <p14:nvPr/>
              </p14:nvContentPartPr>
              <p14:xfrm>
                <a:off x="3393314" y="2250304"/>
                <a:ext cx="103680" cy="2505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DC4E028-BD89-4541-98C5-7EE44F63021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384314" y="2241664"/>
                  <a:ext cx="1213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AB24BBC-AF89-4CC5-912F-162FF7EB8EFE}"/>
                    </a:ext>
                  </a:extLst>
                </p14:cNvPr>
                <p14:cNvContentPartPr/>
                <p14:nvPr/>
              </p14:nvContentPartPr>
              <p14:xfrm>
                <a:off x="3624794" y="2170384"/>
                <a:ext cx="163800" cy="2840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AB24BBC-AF89-4CC5-912F-162FF7EB8EF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615794" y="2161384"/>
                  <a:ext cx="1814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8A4DB59-B4A7-472E-AEE2-59030642C030}"/>
                    </a:ext>
                  </a:extLst>
                </p14:cNvPr>
                <p14:cNvContentPartPr/>
                <p14:nvPr/>
              </p14:nvContentPartPr>
              <p14:xfrm>
                <a:off x="3306554" y="2546224"/>
                <a:ext cx="438120" cy="1044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8A4DB59-B4A7-472E-AEE2-59030642C03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297914" y="2537224"/>
                  <a:ext cx="4557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1C73765-DD95-4856-8D0E-A73362B8E1FE}"/>
                    </a:ext>
                  </a:extLst>
                </p14:cNvPr>
                <p14:cNvContentPartPr/>
                <p14:nvPr/>
              </p14:nvContentPartPr>
              <p14:xfrm>
                <a:off x="3328514" y="2734144"/>
                <a:ext cx="115560" cy="1144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1C73765-DD95-4856-8D0E-A73362B8E1F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319874" y="2725504"/>
                  <a:ext cx="1332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B6EFD99-1C75-47A4-AEC9-A52A4E6633AB}"/>
                    </a:ext>
                  </a:extLst>
                </p14:cNvPr>
                <p14:cNvContentPartPr/>
                <p14:nvPr/>
              </p14:nvContentPartPr>
              <p14:xfrm>
                <a:off x="3410234" y="2708584"/>
                <a:ext cx="98640" cy="2408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B6EFD99-1C75-47A4-AEC9-A52A4E6633A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401234" y="2699584"/>
                  <a:ext cx="1162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B8445E0-AF92-4383-B61C-7D295CA01F2D}"/>
                    </a:ext>
                  </a:extLst>
                </p14:cNvPr>
                <p14:cNvContentPartPr/>
                <p14:nvPr/>
              </p14:nvContentPartPr>
              <p14:xfrm>
                <a:off x="3612554" y="2656384"/>
                <a:ext cx="250560" cy="2793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B8445E0-AF92-4383-B61C-7D295CA01F2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603554" y="2647384"/>
                  <a:ext cx="268200" cy="29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4500904C-A37B-49F0-9F16-32A386B30BC9}"/>
                  </a:ext>
                </a:extLst>
              </p14:cNvPr>
              <p14:cNvContentPartPr/>
              <p14:nvPr/>
            </p14:nvContentPartPr>
            <p14:xfrm>
              <a:off x="4178474" y="2501944"/>
              <a:ext cx="180720" cy="511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4500904C-A37B-49F0-9F16-32A386B30BC9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4169474" y="2492944"/>
                <a:ext cx="198360" cy="6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Group 130">
            <a:extLst>
              <a:ext uri="{FF2B5EF4-FFF2-40B4-BE49-F238E27FC236}">
                <a16:creationId xmlns:a16="http://schemas.microsoft.com/office/drawing/2014/main" id="{09DA3653-D0B1-40C1-9F22-AABD7C96C2AA}"/>
              </a:ext>
            </a:extLst>
          </p:cNvPr>
          <p:cNvGrpSpPr/>
          <p:nvPr/>
        </p:nvGrpSpPr>
        <p:grpSpPr>
          <a:xfrm>
            <a:off x="4633514" y="2011264"/>
            <a:ext cx="1492200" cy="784440"/>
            <a:chOff x="4633514" y="2011264"/>
            <a:chExt cx="1492200" cy="78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EFB5A4B-8EC0-49F1-98B5-8804F34A2669}"/>
                    </a:ext>
                  </a:extLst>
                </p14:cNvPr>
                <p14:cNvContentPartPr/>
                <p14:nvPr/>
              </p14:nvContentPartPr>
              <p14:xfrm>
                <a:off x="4633514" y="2256784"/>
                <a:ext cx="194400" cy="4626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EFB5A4B-8EC0-49F1-98B5-8804F34A266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624874" y="2248144"/>
                  <a:ext cx="21204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2183EFA-F4A1-41FD-8277-ADEF52F1155B}"/>
                    </a:ext>
                  </a:extLst>
                </p14:cNvPr>
                <p14:cNvContentPartPr/>
                <p14:nvPr/>
              </p14:nvContentPartPr>
              <p14:xfrm>
                <a:off x="5032754" y="2198104"/>
                <a:ext cx="133920" cy="1947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2183EFA-F4A1-41FD-8277-ADEF52F1155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024114" y="2189104"/>
                  <a:ext cx="1515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E428275-05C7-4188-A2AD-B4A3B3CB15B6}"/>
                    </a:ext>
                  </a:extLst>
                </p14:cNvPr>
                <p14:cNvContentPartPr/>
                <p14:nvPr/>
              </p14:nvContentPartPr>
              <p14:xfrm>
                <a:off x="4912154" y="2447584"/>
                <a:ext cx="230400" cy="460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E428275-05C7-4188-A2AD-B4A3B3CB15B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903514" y="2438584"/>
                  <a:ext cx="2480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56CAB26-4C46-43E3-8D7E-96DEE30E1A54}"/>
                    </a:ext>
                  </a:extLst>
                </p14:cNvPr>
                <p14:cNvContentPartPr/>
                <p14:nvPr/>
              </p14:nvContentPartPr>
              <p14:xfrm>
                <a:off x="4851314" y="2614984"/>
                <a:ext cx="119880" cy="1807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56CAB26-4C46-43E3-8D7E-96DEE30E1A5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842674" y="2605984"/>
                  <a:ext cx="1375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79C34D3-0CE1-4B94-9B56-1A230EAE38B6}"/>
                    </a:ext>
                  </a:extLst>
                </p14:cNvPr>
                <p14:cNvContentPartPr/>
                <p14:nvPr/>
              </p14:nvContentPartPr>
              <p14:xfrm>
                <a:off x="5047154" y="2593384"/>
                <a:ext cx="213120" cy="1652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79C34D3-0CE1-4B94-9B56-1A230EAE38B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038514" y="2584744"/>
                  <a:ext cx="2307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3D46887-1E16-4B45-924D-00F82F20E440}"/>
                    </a:ext>
                  </a:extLst>
                </p14:cNvPr>
                <p14:cNvContentPartPr/>
                <p14:nvPr/>
              </p14:nvContentPartPr>
              <p14:xfrm>
                <a:off x="5319674" y="2177944"/>
                <a:ext cx="230400" cy="5882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3D46887-1E16-4B45-924D-00F82F20E44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311034" y="2168944"/>
                  <a:ext cx="248040" cy="60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1670733-B220-4786-93D9-CB05F00869BB}"/>
                    </a:ext>
                  </a:extLst>
                </p14:cNvPr>
                <p14:cNvContentPartPr/>
                <p14:nvPr/>
              </p14:nvContentPartPr>
              <p14:xfrm>
                <a:off x="5636834" y="2011264"/>
                <a:ext cx="202680" cy="1659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1670733-B220-4786-93D9-CB05F00869B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627834" y="2002264"/>
                  <a:ext cx="2203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9FAEF72-9318-47D4-AFE6-8544384FC200}"/>
                    </a:ext>
                  </a:extLst>
                </p14:cNvPr>
                <p14:cNvContentPartPr/>
                <p14:nvPr/>
              </p14:nvContentPartPr>
              <p14:xfrm>
                <a:off x="5938514" y="2382784"/>
                <a:ext cx="187200" cy="385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9FAEF72-9318-47D4-AFE6-8544384FC20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929874" y="2374144"/>
                  <a:ext cx="2048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1281C9D-89D7-48F9-9098-2504A1F69103}"/>
                    </a:ext>
                  </a:extLst>
                </p14:cNvPr>
                <p14:cNvContentPartPr/>
                <p14:nvPr/>
              </p14:nvContentPartPr>
              <p14:xfrm>
                <a:off x="5933474" y="2497264"/>
                <a:ext cx="185040" cy="241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1281C9D-89D7-48F9-9098-2504A1F6910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924474" y="2488264"/>
                  <a:ext cx="202680" cy="4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82690A9F-1F6E-4B23-B507-BE9DBE0E4D99}"/>
                  </a:ext>
                </a:extLst>
              </p14:cNvPr>
              <p14:cNvContentPartPr/>
              <p14:nvPr/>
            </p14:nvContentPartPr>
            <p14:xfrm>
              <a:off x="6474194" y="2623984"/>
              <a:ext cx="32760" cy="2736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82690A9F-1F6E-4B23-B507-BE9DBE0E4D99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6465194" y="2614984"/>
                <a:ext cx="504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8AC803AB-0C95-4CDB-A4DE-23B044DADC04}"/>
                  </a:ext>
                </a:extLst>
              </p14:cNvPr>
              <p14:cNvContentPartPr/>
              <p14:nvPr/>
            </p14:nvContentPartPr>
            <p14:xfrm>
              <a:off x="6681554" y="2433544"/>
              <a:ext cx="187200" cy="16992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8AC803AB-0C95-4CDB-A4DE-23B044DADC04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6672554" y="2424544"/>
                <a:ext cx="20484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1DB38CF9-EF25-4855-ABD1-C6721DAC8BC7}"/>
                  </a:ext>
                </a:extLst>
              </p14:cNvPr>
              <p14:cNvContentPartPr/>
              <p14:nvPr/>
            </p14:nvContentPartPr>
            <p14:xfrm>
              <a:off x="6969554" y="2373424"/>
              <a:ext cx="259560" cy="24660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1DB38CF9-EF25-4855-ABD1-C6721DAC8BC7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6960554" y="2364784"/>
                <a:ext cx="27720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72B1ECAA-2E90-487E-821E-CBFA99FC2B99}"/>
                  </a:ext>
                </a:extLst>
              </p14:cNvPr>
              <p14:cNvContentPartPr/>
              <p14:nvPr/>
            </p14:nvContentPartPr>
            <p14:xfrm>
              <a:off x="7282394" y="2356864"/>
              <a:ext cx="223920" cy="21096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72B1ECAA-2E90-487E-821E-CBFA99FC2B99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7273394" y="2347864"/>
                <a:ext cx="241560" cy="22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0" name="Group 149">
            <a:extLst>
              <a:ext uri="{FF2B5EF4-FFF2-40B4-BE49-F238E27FC236}">
                <a16:creationId xmlns:a16="http://schemas.microsoft.com/office/drawing/2014/main" id="{FC857EC4-9DDC-479A-861E-14F18D7D2EE7}"/>
              </a:ext>
            </a:extLst>
          </p:cNvPr>
          <p:cNvGrpSpPr/>
          <p:nvPr/>
        </p:nvGrpSpPr>
        <p:grpSpPr>
          <a:xfrm>
            <a:off x="468674" y="3366304"/>
            <a:ext cx="353160" cy="306000"/>
            <a:chOff x="468674" y="3366304"/>
            <a:chExt cx="353160" cy="30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DD548FB-362B-4070-8AAA-8A0896A1755F}"/>
                    </a:ext>
                  </a:extLst>
                </p14:cNvPr>
                <p14:cNvContentPartPr/>
                <p14:nvPr/>
              </p14:nvContentPartPr>
              <p14:xfrm>
                <a:off x="468674" y="3366304"/>
                <a:ext cx="299520" cy="3060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DD548FB-362B-4070-8AAA-8A0896A1755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59674" y="3357664"/>
                  <a:ext cx="31716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D7A0629-428F-4A94-B733-0982B8FFB3C5}"/>
                    </a:ext>
                  </a:extLst>
                </p14:cNvPr>
                <p14:cNvContentPartPr/>
                <p14:nvPr/>
              </p14:nvContentPartPr>
              <p14:xfrm>
                <a:off x="804194" y="3606424"/>
                <a:ext cx="17640" cy="334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D7A0629-428F-4A94-B733-0982B8FFB3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95554" y="3597424"/>
                  <a:ext cx="3528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ADDACA77-C1BD-4170-B4A7-6A61AE890275}"/>
              </a:ext>
            </a:extLst>
          </p:cNvPr>
          <p:cNvGrpSpPr/>
          <p:nvPr/>
        </p:nvGrpSpPr>
        <p:grpSpPr>
          <a:xfrm>
            <a:off x="1325114" y="3037624"/>
            <a:ext cx="437040" cy="784800"/>
            <a:chOff x="1325114" y="3037624"/>
            <a:chExt cx="437040" cy="78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0EAB39E-F3B2-4DFF-8CCD-E6226706267B}"/>
                    </a:ext>
                  </a:extLst>
                </p14:cNvPr>
                <p14:cNvContentPartPr/>
                <p14:nvPr/>
              </p14:nvContentPartPr>
              <p14:xfrm>
                <a:off x="1337714" y="3037624"/>
                <a:ext cx="328320" cy="6789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0EAB39E-F3B2-4DFF-8CCD-E6226706267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329074" y="3028984"/>
                  <a:ext cx="345960" cy="69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ECF46DF-CEF0-415F-9276-004AAE6A453A}"/>
                    </a:ext>
                  </a:extLst>
                </p14:cNvPr>
                <p14:cNvContentPartPr/>
                <p14:nvPr/>
              </p14:nvContentPartPr>
              <p14:xfrm>
                <a:off x="1325114" y="3540904"/>
                <a:ext cx="209160" cy="406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ECF46DF-CEF0-415F-9276-004AAE6A453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316114" y="3532264"/>
                  <a:ext cx="2268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24FA432-89D7-48CD-B327-F8FABD368E0E}"/>
                    </a:ext>
                  </a:extLst>
                </p14:cNvPr>
                <p14:cNvContentPartPr/>
                <p14:nvPr/>
              </p14:nvContentPartPr>
              <p14:xfrm>
                <a:off x="1596554" y="3606424"/>
                <a:ext cx="132840" cy="207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24FA432-89D7-48CD-B327-F8FABD368E0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587914" y="3597424"/>
                  <a:ext cx="1504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3646883-DDC7-41E9-A329-9EE9F3CC1E11}"/>
                    </a:ext>
                  </a:extLst>
                </p14:cNvPr>
                <p14:cNvContentPartPr/>
                <p14:nvPr/>
              </p14:nvContentPartPr>
              <p14:xfrm>
                <a:off x="1552994" y="3627664"/>
                <a:ext cx="209160" cy="1947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3646883-DDC7-41E9-A329-9EE9F3CC1E1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544354" y="3618664"/>
                  <a:ext cx="226800" cy="21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9F559DA0-732F-4DB3-9EE0-DEB1D954188A}"/>
                  </a:ext>
                </a:extLst>
              </p14:cNvPr>
              <p14:cNvContentPartPr/>
              <p14:nvPr/>
            </p14:nvContentPartPr>
            <p14:xfrm>
              <a:off x="2598434" y="4153624"/>
              <a:ext cx="200160" cy="1227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9F559DA0-732F-4DB3-9EE0-DEB1D954188A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2589794" y="4144984"/>
                <a:ext cx="21780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9E6F3208-81E1-4C8E-8A4B-E2C731B2EE7F}"/>
                  </a:ext>
                </a:extLst>
              </p14:cNvPr>
              <p14:cNvContentPartPr/>
              <p14:nvPr/>
            </p14:nvContentPartPr>
            <p14:xfrm>
              <a:off x="2931074" y="3045904"/>
              <a:ext cx="33120" cy="19152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9E6F3208-81E1-4C8E-8A4B-E2C731B2EE7F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2922434" y="3037264"/>
                <a:ext cx="50760" cy="20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7" name="Group 156">
            <a:extLst>
              <a:ext uri="{FF2B5EF4-FFF2-40B4-BE49-F238E27FC236}">
                <a16:creationId xmlns:a16="http://schemas.microsoft.com/office/drawing/2014/main" id="{BB17184F-7968-4681-B226-7649EF96AA41}"/>
              </a:ext>
            </a:extLst>
          </p:cNvPr>
          <p:cNvGrpSpPr/>
          <p:nvPr/>
        </p:nvGrpSpPr>
        <p:grpSpPr>
          <a:xfrm>
            <a:off x="1966274" y="3275224"/>
            <a:ext cx="857160" cy="735480"/>
            <a:chOff x="1966274" y="3275224"/>
            <a:chExt cx="857160" cy="73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5B965A0-FBEE-4150-BBB9-456EDC27F647}"/>
                    </a:ext>
                  </a:extLst>
                </p14:cNvPr>
                <p14:cNvContentPartPr/>
                <p14:nvPr/>
              </p14:nvContentPartPr>
              <p14:xfrm>
                <a:off x="1975274" y="3514624"/>
                <a:ext cx="126360" cy="172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5B965A0-FBEE-4150-BBB9-456EDC27F64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966274" y="3505624"/>
                  <a:ext cx="1440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90C4AF8-A98E-42D1-ADF6-75F90FD486BB}"/>
                    </a:ext>
                  </a:extLst>
                </p14:cNvPr>
                <p14:cNvContentPartPr/>
                <p14:nvPr/>
              </p14:nvContentPartPr>
              <p14:xfrm>
                <a:off x="1966274" y="3590944"/>
                <a:ext cx="153000" cy="370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90C4AF8-A98E-42D1-ADF6-75F90FD486B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957274" y="3582304"/>
                  <a:ext cx="1706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626D098-D0BD-456C-B2DB-17606A02D8B9}"/>
                    </a:ext>
                  </a:extLst>
                </p14:cNvPr>
                <p14:cNvContentPartPr/>
                <p14:nvPr/>
              </p14:nvContentPartPr>
              <p14:xfrm>
                <a:off x="2553074" y="3275224"/>
                <a:ext cx="270360" cy="7354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626D098-D0BD-456C-B2DB-17606A02D8B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544074" y="3266584"/>
                  <a:ext cx="288000" cy="75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F1BD3C1-6226-484C-8477-6867493F8837}"/>
                    </a:ext>
                  </a:extLst>
                </p14:cNvPr>
                <p14:cNvContentPartPr/>
                <p14:nvPr/>
              </p14:nvContentPartPr>
              <p14:xfrm>
                <a:off x="2378474" y="3327784"/>
                <a:ext cx="97200" cy="2725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F1BD3C1-6226-484C-8477-6867493F883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369834" y="3318784"/>
                  <a:ext cx="1148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27E57C3-AF7F-4A51-B9BC-F1A3F43BE6EE}"/>
                    </a:ext>
                  </a:extLst>
                </p14:cNvPr>
                <p14:cNvContentPartPr/>
                <p14:nvPr/>
              </p14:nvContentPartPr>
              <p14:xfrm>
                <a:off x="2209274" y="3641344"/>
                <a:ext cx="288720" cy="705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27E57C3-AF7F-4A51-B9BC-F1A3F43BE6E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200274" y="3632344"/>
                  <a:ext cx="3063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C4CBFE8-8121-436F-A596-92498057200A}"/>
                    </a:ext>
                  </a:extLst>
                </p14:cNvPr>
                <p14:cNvContentPartPr/>
                <p14:nvPr/>
              </p14:nvContentPartPr>
              <p14:xfrm>
                <a:off x="2186594" y="3727024"/>
                <a:ext cx="347760" cy="1764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C4CBFE8-8121-436F-A596-92498057200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177594" y="3718384"/>
                  <a:ext cx="36540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9CE9D05-CD4F-4FBA-ADB6-7EE8230A794D}"/>
              </a:ext>
            </a:extLst>
          </p:cNvPr>
          <p:cNvGrpSpPr/>
          <p:nvPr/>
        </p:nvGrpSpPr>
        <p:grpSpPr>
          <a:xfrm>
            <a:off x="3143474" y="3149944"/>
            <a:ext cx="2250000" cy="804240"/>
            <a:chOff x="3143474" y="3149944"/>
            <a:chExt cx="2250000" cy="80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10C36FE-2B7E-440D-94A3-55B71AFA6D9C}"/>
                    </a:ext>
                  </a:extLst>
                </p14:cNvPr>
                <p14:cNvContentPartPr/>
                <p14:nvPr/>
              </p14:nvContentPartPr>
              <p14:xfrm>
                <a:off x="3143474" y="3373144"/>
                <a:ext cx="145440" cy="2912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10C36FE-2B7E-440D-94A3-55B71AFA6D9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134474" y="3364144"/>
                  <a:ext cx="16308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48C6CE5-40B0-4493-9AC8-52601E0313AB}"/>
                    </a:ext>
                  </a:extLst>
                </p14:cNvPr>
                <p14:cNvContentPartPr/>
                <p14:nvPr/>
              </p14:nvContentPartPr>
              <p14:xfrm>
                <a:off x="3370994" y="3454504"/>
                <a:ext cx="243720" cy="1548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48C6CE5-40B0-4493-9AC8-52601E0313A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361994" y="3445504"/>
                  <a:ext cx="2613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AE04FF9-7256-47E3-B492-B4E5753DCC7C}"/>
                    </a:ext>
                  </a:extLst>
                </p14:cNvPr>
                <p14:cNvContentPartPr/>
                <p14:nvPr/>
              </p14:nvContentPartPr>
              <p14:xfrm>
                <a:off x="3350114" y="3420664"/>
                <a:ext cx="217440" cy="2124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AE04FF9-7256-47E3-B492-B4E5753DCC7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341114" y="3412024"/>
                  <a:ext cx="2350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60F239C-2616-4088-AF08-4A127A5542C3}"/>
                    </a:ext>
                  </a:extLst>
                </p14:cNvPr>
                <p14:cNvContentPartPr/>
                <p14:nvPr/>
              </p14:nvContentPartPr>
              <p14:xfrm>
                <a:off x="3649274" y="3211864"/>
                <a:ext cx="96120" cy="1872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60F239C-2616-4088-AF08-4A127A5542C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640274" y="3203224"/>
                  <a:ext cx="1137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1CA4278-7169-491E-8E06-16500288F86A}"/>
                    </a:ext>
                  </a:extLst>
                </p14:cNvPr>
                <p14:cNvContentPartPr/>
                <p14:nvPr/>
              </p14:nvContentPartPr>
              <p14:xfrm>
                <a:off x="3737834" y="3433624"/>
                <a:ext cx="227160" cy="374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1CA4278-7169-491E-8E06-16500288F86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728834" y="3424624"/>
                  <a:ext cx="2448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CF7461E-61A3-4D27-986A-DDC0EF2CB26D}"/>
                    </a:ext>
                  </a:extLst>
                </p14:cNvPr>
                <p14:cNvContentPartPr/>
                <p14:nvPr/>
              </p14:nvContentPartPr>
              <p14:xfrm>
                <a:off x="3843314" y="3373144"/>
                <a:ext cx="27000" cy="1760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CF7461E-61A3-4D27-986A-DDC0EF2CB26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834314" y="3364144"/>
                  <a:ext cx="446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8802A43-60D2-41F0-9240-4141449559F1}"/>
                    </a:ext>
                  </a:extLst>
                </p14:cNvPr>
                <p14:cNvContentPartPr/>
                <p14:nvPr/>
              </p14:nvContentPartPr>
              <p14:xfrm>
                <a:off x="4012514" y="3318064"/>
                <a:ext cx="193320" cy="2491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8802A43-60D2-41F0-9240-4141449559F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003874" y="3309064"/>
                  <a:ext cx="2109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1E6AB42-0A39-44B2-85AE-F7C7E01A8B60}"/>
                    </a:ext>
                  </a:extLst>
                </p14:cNvPr>
                <p14:cNvContentPartPr/>
                <p14:nvPr/>
              </p14:nvContentPartPr>
              <p14:xfrm>
                <a:off x="4258754" y="3436504"/>
                <a:ext cx="86040" cy="1087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1E6AB42-0A39-44B2-85AE-F7C7E01A8B6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250114" y="3427504"/>
                  <a:ext cx="1036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BFB7209-9BB9-4949-B9D2-AE7C1D402713}"/>
                    </a:ext>
                  </a:extLst>
                </p14:cNvPr>
                <p14:cNvContentPartPr/>
                <p14:nvPr/>
              </p14:nvContentPartPr>
              <p14:xfrm>
                <a:off x="4212314" y="3401944"/>
                <a:ext cx="203400" cy="4042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BFB7209-9BB9-4949-B9D2-AE7C1D40271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203314" y="3393304"/>
                  <a:ext cx="22104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5603AC6-738B-47CC-9871-129B4700197D}"/>
                    </a:ext>
                  </a:extLst>
                </p14:cNvPr>
                <p14:cNvContentPartPr/>
                <p14:nvPr/>
              </p14:nvContentPartPr>
              <p14:xfrm>
                <a:off x="4490954" y="3244984"/>
                <a:ext cx="155880" cy="1321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5603AC6-738B-47CC-9871-129B4700197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481954" y="3236344"/>
                  <a:ext cx="1735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648CBCF-736D-48D9-8D3E-ECCA630299CD}"/>
                    </a:ext>
                  </a:extLst>
                </p14:cNvPr>
                <p14:cNvContentPartPr/>
                <p14:nvPr/>
              </p14:nvContentPartPr>
              <p14:xfrm>
                <a:off x="4675634" y="3157864"/>
                <a:ext cx="117360" cy="4359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648CBCF-736D-48D9-8D3E-ECCA630299C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666634" y="3148864"/>
                  <a:ext cx="13500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63D2123-E4B7-486F-8FE1-DD1A832F79DB}"/>
                    </a:ext>
                  </a:extLst>
                </p14:cNvPr>
                <p14:cNvContentPartPr/>
                <p14:nvPr/>
              </p14:nvContentPartPr>
              <p14:xfrm>
                <a:off x="4857434" y="3377104"/>
                <a:ext cx="203400" cy="1936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63D2123-E4B7-486F-8FE1-DD1A832F79D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848794" y="3368104"/>
                  <a:ext cx="221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D935825-CDD8-40A0-9385-1D67A12A25B8}"/>
                    </a:ext>
                  </a:extLst>
                </p14:cNvPr>
                <p14:cNvContentPartPr/>
                <p14:nvPr/>
              </p14:nvContentPartPr>
              <p14:xfrm>
                <a:off x="5013674" y="3149944"/>
                <a:ext cx="196920" cy="3798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D935825-CDD8-40A0-9385-1D67A12A25B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005034" y="3141304"/>
                  <a:ext cx="21456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EE60DCC-3580-4B01-BE89-E048B8ED1617}"/>
                    </a:ext>
                  </a:extLst>
                </p14:cNvPr>
                <p14:cNvContentPartPr/>
                <p14:nvPr/>
              </p14:nvContentPartPr>
              <p14:xfrm>
                <a:off x="5187194" y="3422824"/>
                <a:ext cx="113760" cy="1515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EE60DCC-3580-4B01-BE89-E048B8ED161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178554" y="3413824"/>
                  <a:ext cx="1314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1D814BB-986C-4629-958A-72AF09EDDC0A}"/>
                    </a:ext>
                  </a:extLst>
                </p14:cNvPr>
                <p14:cNvContentPartPr/>
                <p14:nvPr/>
              </p14:nvContentPartPr>
              <p14:xfrm>
                <a:off x="5135714" y="3350104"/>
                <a:ext cx="257760" cy="6040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1D814BB-986C-4629-958A-72AF09EDDC0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127074" y="3341104"/>
                  <a:ext cx="275400" cy="62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91363076-6714-4726-A42A-AC1EE6689F31}"/>
              </a:ext>
            </a:extLst>
          </p:cNvPr>
          <p:cNvGrpSpPr/>
          <p:nvPr/>
        </p:nvGrpSpPr>
        <p:grpSpPr>
          <a:xfrm>
            <a:off x="5632154" y="3485104"/>
            <a:ext cx="138960" cy="103320"/>
            <a:chOff x="5632154" y="3485104"/>
            <a:chExt cx="138960" cy="10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B6418CB-EFB2-47B7-83D3-D70BF80FF1E8}"/>
                    </a:ext>
                  </a:extLst>
                </p14:cNvPr>
                <p14:cNvContentPartPr/>
                <p14:nvPr/>
              </p14:nvContentPartPr>
              <p14:xfrm>
                <a:off x="5632154" y="3485104"/>
                <a:ext cx="125280" cy="129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B6418CB-EFB2-47B7-83D3-D70BF80FF1E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623514" y="3476464"/>
                  <a:ext cx="1429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C4000B3-2989-47C5-8B99-F5115850D405}"/>
                    </a:ext>
                  </a:extLst>
                </p14:cNvPr>
                <p14:cNvContentPartPr/>
                <p14:nvPr/>
              </p14:nvContentPartPr>
              <p14:xfrm>
                <a:off x="5634314" y="3572224"/>
                <a:ext cx="136800" cy="162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C4000B3-2989-47C5-8B99-F5115850D40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625314" y="3563224"/>
                  <a:ext cx="15444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4652D84B-E1A9-4324-A608-5AE3C6948654}"/>
              </a:ext>
            </a:extLst>
          </p:cNvPr>
          <p:cNvGrpSpPr/>
          <p:nvPr/>
        </p:nvGrpSpPr>
        <p:grpSpPr>
          <a:xfrm>
            <a:off x="6054434" y="3247144"/>
            <a:ext cx="350280" cy="614160"/>
            <a:chOff x="6054434" y="3247144"/>
            <a:chExt cx="350280" cy="61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3E7FE70-4F2A-4E39-86E1-C496F7AE44F3}"/>
                    </a:ext>
                  </a:extLst>
                </p14:cNvPr>
                <p14:cNvContentPartPr/>
                <p14:nvPr/>
              </p14:nvContentPartPr>
              <p14:xfrm>
                <a:off x="6242354" y="3247144"/>
                <a:ext cx="127440" cy="2631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3E7FE70-4F2A-4E39-86E1-C496F7AE44F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233714" y="3238144"/>
                  <a:ext cx="1450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8F2755D-1A5C-4761-B66A-A79DF41D3AF3}"/>
                    </a:ext>
                  </a:extLst>
                </p14:cNvPr>
                <p14:cNvContentPartPr/>
                <p14:nvPr/>
              </p14:nvContentPartPr>
              <p14:xfrm>
                <a:off x="6054434" y="3541624"/>
                <a:ext cx="298440" cy="435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8F2755D-1A5C-4761-B66A-A79DF41D3AF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045434" y="3532984"/>
                  <a:ext cx="3160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6DE8989-D344-49E9-A50E-77E50DBFC521}"/>
                    </a:ext>
                  </a:extLst>
                </p14:cNvPr>
                <p14:cNvContentPartPr/>
                <p14:nvPr/>
              </p14:nvContentPartPr>
              <p14:xfrm>
                <a:off x="6077474" y="3662224"/>
                <a:ext cx="327240" cy="1990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6DE8989-D344-49E9-A50E-77E50DBFC52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068834" y="3653584"/>
                  <a:ext cx="344880" cy="21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F369927F-5FFD-4CCF-AFCD-595B06D51F12}"/>
                  </a:ext>
                </a:extLst>
              </p14:cNvPr>
              <p14:cNvContentPartPr/>
              <p14:nvPr/>
            </p14:nvContentPartPr>
            <p14:xfrm>
              <a:off x="6682994" y="2766544"/>
              <a:ext cx="478800" cy="529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F369927F-5FFD-4CCF-AFCD-595B06D51F12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6674354" y="2757544"/>
                <a:ext cx="49644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8AD00F47-90F3-47A3-9742-60D51CEFAD5A}"/>
                  </a:ext>
                </a:extLst>
              </p14:cNvPr>
              <p14:cNvContentPartPr/>
              <p14:nvPr/>
            </p14:nvContentPartPr>
            <p14:xfrm>
              <a:off x="6767234" y="2882104"/>
              <a:ext cx="316800" cy="342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8AD00F47-90F3-47A3-9742-60D51CEFAD5A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6758234" y="2873464"/>
                <a:ext cx="33444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18693FF2-EFB8-4064-8A7E-BB932DE650EF}"/>
                  </a:ext>
                </a:extLst>
              </p14:cNvPr>
              <p14:cNvContentPartPr/>
              <p14:nvPr/>
            </p14:nvContentPartPr>
            <p14:xfrm>
              <a:off x="6698114" y="3229864"/>
              <a:ext cx="194760" cy="31860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18693FF2-EFB8-4064-8A7E-BB932DE650EF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6689114" y="3221224"/>
                <a:ext cx="21240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7C461F9A-4C4A-44FB-A0B1-09C3D32E1603}"/>
                  </a:ext>
                </a:extLst>
              </p14:cNvPr>
              <p14:cNvContentPartPr/>
              <p14:nvPr/>
            </p14:nvContentPartPr>
            <p14:xfrm>
              <a:off x="6983234" y="3334264"/>
              <a:ext cx="182160" cy="16704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7C461F9A-4C4A-44FB-A0B1-09C3D32E1603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6974234" y="3325264"/>
                <a:ext cx="19980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8E8D57C9-81EB-4DA9-9D4A-36602ED9012A}"/>
                  </a:ext>
                </a:extLst>
              </p14:cNvPr>
              <p14:cNvContentPartPr/>
              <p14:nvPr/>
            </p14:nvContentPartPr>
            <p14:xfrm>
              <a:off x="6942194" y="3316624"/>
              <a:ext cx="223920" cy="21492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8E8D57C9-81EB-4DA9-9D4A-36602ED9012A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6933554" y="3307984"/>
                <a:ext cx="24156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6670F61B-5A83-4B53-B773-5C0F9E3FE5BA}"/>
                  </a:ext>
                </a:extLst>
              </p14:cNvPr>
              <p14:cNvContentPartPr/>
              <p14:nvPr/>
            </p14:nvContentPartPr>
            <p14:xfrm>
              <a:off x="7249994" y="3114304"/>
              <a:ext cx="119520" cy="15372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6670F61B-5A83-4B53-B773-5C0F9E3FE5BA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7241354" y="3105304"/>
                <a:ext cx="13716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B1F00818-D363-48CE-BA0A-9A034EBB9A61}"/>
                  </a:ext>
                </a:extLst>
              </p14:cNvPr>
              <p14:cNvContentPartPr/>
              <p14:nvPr/>
            </p14:nvContentPartPr>
            <p14:xfrm>
              <a:off x="7314794" y="3396184"/>
              <a:ext cx="58680" cy="7992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B1F00818-D363-48CE-BA0A-9A034EBB9A61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7305794" y="3387544"/>
                <a:ext cx="7632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1437BB32-A9EE-4892-BF49-EA740C3D872F}"/>
                  </a:ext>
                </a:extLst>
              </p14:cNvPr>
              <p14:cNvContentPartPr/>
              <p14:nvPr/>
            </p14:nvContentPartPr>
            <p14:xfrm>
              <a:off x="7293914" y="3295384"/>
              <a:ext cx="177120" cy="46908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1437BB32-A9EE-4892-BF49-EA740C3D872F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7285274" y="3286744"/>
                <a:ext cx="19476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94345471-AF85-433F-A80B-9BA45CD009A5}"/>
                  </a:ext>
                </a:extLst>
              </p14:cNvPr>
              <p14:cNvContentPartPr/>
              <p14:nvPr/>
            </p14:nvContentPartPr>
            <p14:xfrm>
              <a:off x="7659674" y="3374224"/>
              <a:ext cx="241920" cy="4500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94345471-AF85-433F-A80B-9BA45CD009A5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7651034" y="3365224"/>
                <a:ext cx="25956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58942BCC-9781-4928-AF42-341359C4B5D4}"/>
                  </a:ext>
                </a:extLst>
              </p14:cNvPr>
              <p14:cNvContentPartPr/>
              <p14:nvPr/>
            </p14:nvContentPartPr>
            <p14:xfrm>
              <a:off x="7753274" y="3279904"/>
              <a:ext cx="71640" cy="22140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58942BCC-9781-4928-AF42-341359C4B5D4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7744634" y="3271264"/>
                <a:ext cx="8928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EB4124C9-D0CD-46EC-83B6-AF2C9AAB5678}"/>
                  </a:ext>
                </a:extLst>
              </p14:cNvPr>
              <p14:cNvContentPartPr/>
              <p14:nvPr/>
            </p14:nvContentPartPr>
            <p14:xfrm>
              <a:off x="8032634" y="3308344"/>
              <a:ext cx="109800" cy="11016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EB4124C9-D0CD-46EC-83B6-AF2C9AAB5678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8023634" y="3299704"/>
                <a:ext cx="12744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985F48CE-961E-4351-875A-F739B55025C1}"/>
                  </a:ext>
                </a:extLst>
              </p14:cNvPr>
              <p14:cNvContentPartPr/>
              <p14:nvPr/>
            </p14:nvContentPartPr>
            <p14:xfrm>
              <a:off x="8031914" y="3221584"/>
              <a:ext cx="166320" cy="43128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985F48CE-961E-4351-875A-F739B55025C1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8023274" y="3212944"/>
                <a:ext cx="183960" cy="44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0A1DE793-ECDA-495A-BE21-406396592287}"/>
                  </a:ext>
                </a:extLst>
              </p14:cNvPr>
              <p14:cNvContentPartPr/>
              <p14:nvPr/>
            </p14:nvContentPartPr>
            <p14:xfrm>
              <a:off x="8354474" y="2946544"/>
              <a:ext cx="82440" cy="17676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0A1DE793-ECDA-495A-BE21-406396592287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8345834" y="2937544"/>
                <a:ext cx="10008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23859EC0-6740-4C32-9675-D97F753B058F}"/>
                  </a:ext>
                </a:extLst>
              </p14:cNvPr>
              <p14:cNvContentPartPr/>
              <p14:nvPr/>
            </p14:nvContentPartPr>
            <p14:xfrm>
              <a:off x="8483714" y="3028984"/>
              <a:ext cx="180000" cy="40284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23859EC0-6740-4C32-9675-D97F753B058F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8475074" y="3020344"/>
                <a:ext cx="19764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7DFF6344-AC33-4D3E-85AE-1412FDB5A2D2}"/>
                  </a:ext>
                </a:extLst>
              </p14:cNvPr>
              <p14:cNvContentPartPr/>
              <p14:nvPr/>
            </p14:nvContentPartPr>
            <p14:xfrm>
              <a:off x="8679554" y="2839624"/>
              <a:ext cx="299520" cy="89100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7DFF6344-AC33-4D3E-85AE-1412FDB5A2D2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8670914" y="2830984"/>
                <a:ext cx="317160" cy="90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2" name="Group 201">
            <a:extLst>
              <a:ext uri="{FF2B5EF4-FFF2-40B4-BE49-F238E27FC236}">
                <a16:creationId xmlns:a16="http://schemas.microsoft.com/office/drawing/2014/main" id="{73CB05A7-7E36-47FC-BAD9-49667EC7941E}"/>
              </a:ext>
            </a:extLst>
          </p:cNvPr>
          <p:cNvGrpSpPr/>
          <p:nvPr/>
        </p:nvGrpSpPr>
        <p:grpSpPr>
          <a:xfrm>
            <a:off x="8554274" y="3863464"/>
            <a:ext cx="701280" cy="380520"/>
            <a:chOff x="8554274" y="3863464"/>
            <a:chExt cx="701280" cy="38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C918D12E-34A7-47B0-A0B8-D3AD6E713646}"/>
                    </a:ext>
                  </a:extLst>
                </p14:cNvPr>
                <p14:cNvContentPartPr/>
                <p14:nvPr/>
              </p14:nvContentPartPr>
              <p14:xfrm>
                <a:off x="8554274" y="3933304"/>
                <a:ext cx="101160" cy="1004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C918D12E-34A7-47B0-A0B8-D3AD6E71364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45634" y="3924664"/>
                  <a:ext cx="1188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F9B44B6A-4A02-4EC9-BC74-A7B1EFDACA22}"/>
                    </a:ext>
                  </a:extLst>
                </p14:cNvPr>
                <p14:cNvContentPartPr/>
                <p14:nvPr/>
              </p14:nvContentPartPr>
              <p14:xfrm>
                <a:off x="8594954" y="3863464"/>
                <a:ext cx="110880" cy="3805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F9B44B6A-4A02-4EC9-BC74-A7B1EFDACA2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586314" y="3854464"/>
                  <a:ext cx="12852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4029C6E-0903-42B5-B176-9524EE420F11}"/>
                    </a:ext>
                  </a:extLst>
                </p14:cNvPr>
                <p14:cNvContentPartPr/>
                <p14:nvPr/>
              </p14:nvContentPartPr>
              <p14:xfrm>
                <a:off x="8838674" y="3886504"/>
                <a:ext cx="133560" cy="234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4029C6E-0903-42B5-B176-9524EE420F1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830034" y="3877504"/>
                  <a:ext cx="1512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4C24170-0598-4BE6-BE71-B05C2BCFB656}"/>
                    </a:ext>
                  </a:extLst>
                </p14:cNvPr>
                <p14:cNvContentPartPr/>
                <p14:nvPr/>
              </p14:nvContentPartPr>
              <p14:xfrm>
                <a:off x="8837954" y="3976144"/>
                <a:ext cx="125280" cy="16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4C24170-0598-4BE6-BE71-B05C2BCFB65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829314" y="3967144"/>
                  <a:ext cx="1429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171CA6D-7C6C-4875-8B76-E2C8DD45A3B4}"/>
                    </a:ext>
                  </a:extLst>
                </p14:cNvPr>
                <p14:cNvContentPartPr/>
                <p14:nvPr/>
              </p14:nvContentPartPr>
              <p14:xfrm>
                <a:off x="9126314" y="3919264"/>
                <a:ext cx="129240" cy="1072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171CA6D-7C6C-4875-8B76-E2C8DD45A3B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117314" y="3910264"/>
                  <a:ext cx="1468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40852A67-1260-4DCA-980A-1A176859DD47}"/>
                  </a:ext>
                </a:extLst>
              </p14:cNvPr>
              <p14:cNvContentPartPr/>
              <p14:nvPr/>
            </p14:nvContentPartPr>
            <p14:xfrm>
              <a:off x="9195434" y="2609584"/>
              <a:ext cx="55080" cy="16848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40852A67-1260-4DCA-980A-1A176859DD47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9186794" y="2600944"/>
                <a:ext cx="72720" cy="1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6" name="Group 215">
            <a:extLst>
              <a:ext uri="{FF2B5EF4-FFF2-40B4-BE49-F238E27FC236}">
                <a16:creationId xmlns:a16="http://schemas.microsoft.com/office/drawing/2014/main" id="{EE690899-C57C-41AF-8AFC-E233F34EB1EC}"/>
              </a:ext>
            </a:extLst>
          </p:cNvPr>
          <p:cNvGrpSpPr/>
          <p:nvPr/>
        </p:nvGrpSpPr>
        <p:grpSpPr>
          <a:xfrm>
            <a:off x="9188234" y="2902624"/>
            <a:ext cx="1635840" cy="726120"/>
            <a:chOff x="9188234" y="2902624"/>
            <a:chExt cx="1635840" cy="72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ED5D046C-EC85-4428-B461-5803A01785B1}"/>
                    </a:ext>
                  </a:extLst>
                </p14:cNvPr>
                <p14:cNvContentPartPr/>
                <p14:nvPr/>
              </p14:nvContentPartPr>
              <p14:xfrm>
                <a:off x="9188234" y="3266944"/>
                <a:ext cx="89640" cy="180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ED5D046C-EC85-4428-B461-5803A01785B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179594" y="3258304"/>
                  <a:ext cx="1072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EE4791D-32D4-4947-8622-C231C4BC8E73}"/>
                    </a:ext>
                  </a:extLst>
                </p14:cNvPr>
                <p14:cNvContentPartPr/>
                <p14:nvPr/>
              </p14:nvContentPartPr>
              <p14:xfrm>
                <a:off x="9220634" y="3335704"/>
                <a:ext cx="101880" cy="291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EE4791D-32D4-4947-8622-C231C4BC8E7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211994" y="3327064"/>
                  <a:ext cx="1195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E82C8FC-649E-44EA-B895-BBD83490E9AF}"/>
                    </a:ext>
                  </a:extLst>
                </p14:cNvPr>
                <p14:cNvContentPartPr/>
                <p14:nvPr/>
              </p14:nvContentPartPr>
              <p14:xfrm>
                <a:off x="9670274" y="3076504"/>
                <a:ext cx="118800" cy="2577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E82C8FC-649E-44EA-B895-BBD83490E9AF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661274" y="3067504"/>
                  <a:ext cx="1364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83E27137-6334-471D-8D7E-5999113CA6E0}"/>
                    </a:ext>
                  </a:extLst>
                </p14:cNvPr>
                <p14:cNvContentPartPr/>
                <p14:nvPr/>
              </p14:nvContentPartPr>
              <p14:xfrm>
                <a:off x="9520874" y="3355504"/>
                <a:ext cx="250920" cy="475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83E27137-6334-471D-8D7E-5999113CA6E0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511874" y="3346864"/>
                  <a:ext cx="2685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9A0D1B17-0EF8-4DF1-A3B8-B6C06DF58C34}"/>
                    </a:ext>
                  </a:extLst>
                </p14:cNvPr>
                <p14:cNvContentPartPr/>
                <p14:nvPr/>
              </p14:nvContentPartPr>
              <p14:xfrm>
                <a:off x="9455354" y="3456304"/>
                <a:ext cx="285840" cy="1724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9A0D1B17-0EF8-4DF1-A3B8-B6C06DF58C3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446714" y="3447664"/>
                  <a:ext cx="3034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F87BF8E-48E2-4465-B3BA-22C895906423}"/>
                    </a:ext>
                  </a:extLst>
                </p14:cNvPr>
                <p14:cNvContentPartPr/>
                <p14:nvPr/>
              </p14:nvContentPartPr>
              <p14:xfrm>
                <a:off x="9985274" y="3062824"/>
                <a:ext cx="184680" cy="3758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F87BF8E-48E2-4465-B3BA-22C895906423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976634" y="3053824"/>
                  <a:ext cx="20232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8EDB9ED-A4D8-4074-88DC-CD04BB2BF8F0}"/>
                    </a:ext>
                  </a:extLst>
                </p14:cNvPr>
                <p14:cNvContentPartPr/>
                <p14:nvPr/>
              </p14:nvContentPartPr>
              <p14:xfrm>
                <a:off x="10229714" y="3180544"/>
                <a:ext cx="183240" cy="1954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8EDB9ED-A4D8-4074-88DC-CD04BB2BF8F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220714" y="3171544"/>
                  <a:ext cx="2008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05F0ADDD-89C5-4CD6-9BE2-24F8AB142102}"/>
                    </a:ext>
                  </a:extLst>
                </p14:cNvPr>
                <p14:cNvContentPartPr/>
                <p14:nvPr/>
              </p14:nvContentPartPr>
              <p14:xfrm>
                <a:off x="10186874" y="3153544"/>
                <a:ext cx="211680" cy="1882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05F0ADDD-89C5-4CD6-9BE2-24F8AB142102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178234" y="3144544"/>
                  <a:ext cx="2293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80A0C73-9C0F-4BD3-A734-52F7DB6B25BE}"/>
                    </a:ext>
                  </a:extLst>
                </p14:cNvPr>
                <p14:cNvContentPartPr/>
                <p14:nvPr/>
              </p14:nvContentPartPr>
              <p14:xfrm>
                <a:off x="10539314" y="2902624"/>
                <a:ext cx="83160" cy="1688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80A0C73-9C0F-4BD3-A734-52F7DB6B25B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530314" y="2893624"/>
                  <a:ext cx="1008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AF2F930-2831-485C-AF70-DF203B2AADDA}"/>
                    </a:ext>
                  </a:extLst>
                </p14:cNvPr>
                <p14:cNvContentPartPr/>
                <p14:nvPr/>
              </p14:nvContentPartPr>
              <p14:xfrm>
                <a:off x="10545074" y="3238504"/>
                <a:ext cx="279000" cy="410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AF2F930-2831-485C-AF70-DF203B2AADD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536074" y="3229864"/>
                  <a:ext cx="2966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89E901BA-EC43-4156-8C5B-33A41BD47211}"/>
                    </a:ext>
                  </a:extLst>
                </p14:cNvPr>
                <p14:cNvContentPartPr/>
                <p14:nvPr/>
              </p14:nvContentPartPr>
              <p14:xfrm>
                <a:off x="10638674" y="3155344"/>
                <a:ext cx="38520" cy="1857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89E901BA-EC43-4156-8C5B-33A41BD47211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630034" y="3146344"/>
                  <a:ext cx="56160" cy="20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D800DB3A-3DE8-4B9D-A2A0-3F356A591C09}"/>
                  </a:ext>
                </a:extLst>
              </p14:cNvPr>
              <p14:cNvContentPartPr/>
              <p14:nvPr/>
            </p14:nvContentPartPr>
            <p14:xfrm>
              <a:off x="11027114" y="3135904"/>
              <a:ext cx="55800" cy="23472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D800DB3A-3DE8-4B9D-A2A0-3F356A591C09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11018474" y="3126904"/>
                <a:ext cx="7344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A02E834A-1616-4600-ACBD-D988F21BFEC0}"/>
                  </a:ext>
                </a:extLst>
              </p14:cNvPr>
              <p14:cNvContentPartPr/>
              <p14:nvPr/>
            </p14:nvContentPartPr>
            <p14:xfrm>
              <a:off x="11173634" y="2996944"/>
              <a:ext cx="204480" cy="39600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A02E834A-1616-4600-ACBD-D988F21BFEC0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11164994" y="2987944"/>
                <a:ext cx="222120" cy="41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8" name="Group 227">
            <a:extLst>
              <a:ext uri="{FF2B5EF4-FFF2-40B4-BE49-F238E27FC236}">
                <a16:creationId xmlns:a16="http://schemas.microsoft.com/office/drawing/2014/main" id="{918D8EE6-8454-4117-8A91-BD6A6F7D5ECA}"/>
              </a:ext>
            </a:extLst>
          </p:cNvPr>
          <p:cNvGrpSpPr/>
          <p:nvPr/>
        </p:nvGrpSpPr>
        <p:grpSpPr>
          <a:xfrm>
            <a:off x="9737594" y="3756904"/>
            <a:ext cx="1675800" cy="582120"/>
            <a:chOff x="9737594" y="3756904"/>
            <a:chExt cx="1675800" cy="58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003DDD9-2E0C-4249-B661-3372007EABEC}"/>
                    </a:ext>
                  </a:extLst>
                </p14:cNvPr>
                <p14:cNvContentPartPr/>
                <p14:nvPr/>
              </p14:nvContentPartPr>
              <p14:xfrm>
                <a:off x="9940994" y="3881464"/>
                <a:ext cx="191520" cy="1609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003DDD9-2E0C-4249-B661-3372007EABE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932354" y="3872464"/>
                  <a:ext cx="2091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E0D2F94-6BED-4CD9-876F-F5C23C17EA5B}"/>
                    </a:ext>
                  </a:extLst>
                </p14:cNvPr>
                <p14:cNvContentPartPr/>
                <p14:nvPr/>
              </p14:nvContentPartPr>
              <p14:xfrm>
                <a:off x="10250954" y="3844744"/>
                <a:ext cx="156240" cy="1483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E0D2F94-6BED-4CD9-876F-F5C23C17EA5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241954" y="3836104"/>
                  <a:ext cx="1738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332167A3-687B-494C-8DAC-400FDD3360D3}"/>
                    </a:ext>
                  </a:extLst>
                </p14:cNvPr>
                <p14:cNvContentPartPr/>
                <p14:nvPr/>
              </p14:nvContentPartPr>
              <p14:xfrm>
                <a:off x="10535354" y="3854464"/>
                <a:ext cx="191520" cy="1638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332167A3-687B-494C-8DAC-400FDD3360D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526354" y="3845824"/>
                  <a:ext cx="2091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77B3B56-7C0C-44A4-9472-64EFE27808F1}"/>
                    </a:ext>
                  </a:extLst>
                </p14:cNvPr>
                <p14:cNvContentPartPr/>
                <p14:nvPr/>
              </p14:nvContentPartPr>
              <p14:xfrm>
                <a:off x="10543634" y="3827464"/>
                <a:ext cx="167040" cy="1695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77B3B56-7C0C-44A4-9472-64EFE27808F1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0534994" y="3818464"/>
                  <a:ext cx="1846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13C307D-80E0-48D8-917A-237D2AFEE604}"/>
                    </a:ext>
                  </a:extLst>
                </p14:cNvPr>
                <p14:cNvContentPartPr/>
                <p14:nvPr/>
              </p14:nvContentPartPr>
              <p14:xfrm>
                <a:off x="10878434" y="3805504"/>
                <a:ext cx="154800" cy="1296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13C307D-80E0-48D8-917A-237D2AFEE60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0869794" y="3796504"/>
                  <a:ext cx="1724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A6D29224-2C3F-4C73-A342-C1510BE756FA}"/>
                    </a:ext>
                  </a:extLst>
                </p14:cNvPr>
                <p14:cNvContentPartPr/>
                <p14:nvPr/>
              </p14:nvContentPartPr>
              <p14:xfrm>
                <a:off x="11155994" y="3756904"/>
                <a:ext cx="257400" cy="2206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A6D29224-2C3F-4C73-A342-C1510BE756FA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1146994" y="3748264"/>
                  <a:ext cx="2750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92C16B9-51E9-4968-87F2-BD430579A18E}"/>
                    </a:ext>
                  </a:extLst>
                </p14:cNvPr>
                <p14:cNvContentPartPr/>
                <p14:nvPr/>
              </p14:nvContentPartPr>
              <p14:xfrm>
                <a:off x="9737594" y="4078024"/>
                <a:ext cx="1369440" cy="1206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92C16B9-51E9-4968-87F2-BD430579A18E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728594" y="4069384"/>
                  <a:ext cx="13870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534C5286-32C9-400D-8BA7-2C274AE0AB17}"/>
                    </a:ext>
                  </a:extLst>
                </p14:cNvPr>
                <p14:cNvContentPartPr/>
                <p14:nvPr/>
              </p14:nvContentPartPr>
              <p14:xfrm>
                <a:off x="9848114" y="4204024"/>
                <a:ext cx="1185840" cy="1350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534C5286-32C9-400D-8BA7-2C274AE0AB1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839474" y="4195384"/>
                  <a:ext cx="120348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0866C064-824D-4787-9CA7-3F5C8778B4E9}"/>
              </a:ext>
            </a:extLst>
          </p:cNvPr>
          <p:cNvGrpSpPr/>
          <p:nvPr/>
        </p:nvGrpSpPr>
        <p:grpSpPr>
          <a:xfrm>
            <a:off x="1469114" y="4548544"/>
            <a:ext cx="387000" cy="709920"/>
            <a:chOff x="1469114" y="4548544"/>
            <a:chExt cx="387000" cy="70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210BF33-BE11-4726-A2A0-4B7449A3337F}"/>
                    </a:ext>
                  </a:extLst>
                </p14:cNvPr>
                <p14:cNvContentPartPr/>
                <p14:nvPr/>
              </p14:nvContentPartPr>
              <p14:xfrm>
                <a:off x="1469114" y="4548544"/>
                <a:ext cx="294480" cy="6667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A210BF33-BE11-4726-A2A0-4B7449A3337F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460474" y="4539904"/>
                  <a:ext cx="312120" cy="68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0D04D505-A98B-49A8-9992-7B26198982DB}"/>
                    </a:ext>
                  </a:extLst>
                </p14:cNvPr>
                <p14:cNvContentPartPr/>
                <p14:nvPr/>
              </p14:nvContentPartPr>
              <p14:xfrm>
                <a:off x="1514474" y="4972624"/>
                <a:ext cx="200880" cy="594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0D04D505-A98B-49A8-9992-7B26198982D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505474" y="4963624"/>
                  <a:ext cx="2185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11D99B44-619E-454A-8EB2-64B4D61238D1}"/>
                    </a:ext>
                  </a:extLst>
                </p14:cNvPr>
                <p14:cNvContentPartPr/>
                <p14:nvPr/>
              </p14:nvContentPartPr>
              <p14:xfrm>
                <a:off x="1725794" y="5088904"/>
                <a:ext cx="96840" cy="1695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11D99B44-619E-454A-8EB2-64B4D61238D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716794" y="5080264"/>
                  <a:ext cx="1144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8DE71D7-ECAD-4584-B161-3DEBBABABB6F}"/>
                    </a:ext>
                  </a:extLst>
                </p14:cNvPr>
                <p14:cNvContentPartPr/>
                <p14:nvPr/>
              </p14:nvContentPartPr>
              <p14:xfrm>
                <a:off x="1678274" y="5060464"/>
                <a:ext cx="177840" cy="1965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8DE71D7-ECAD-4584-B161-3DEBBABABB6F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669634" y="5051824"/>
                  <a:ext cx="195480" cy="21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3D15A7DF-A114-4351-9960-9538D1EF0E00}"/>
              </a:ext>
            </a:extLst>
          </p:cNvPr>
          <p:cNvGrpSpPr/>
          <p:nvPr/>
        </p:nvGrpSpPr>
        <p:grpSpPr>
          <a:xfrm>
            <a:off x="2083274" y="4483744"/>
            <a:ext cx="524520" cy="799560"/>
            <a:chOff x="2083274" y="4483744"/>
            <a:chExt cx="524520" cy="79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AD1E6CFE-E561-46C1-AC07-865CA402845A}"/>
                    </a:ext>
                  </a:extLst>
                </p14:cNvPr>
                <p14:cNvContentPartPr/>
                <p14:nvPr/>
              </p14:nvContentPartPr>
              <p14:xfrm>
                <a:off x="2140514" y="4483744"/>
                <a:ext cx="307800" cy="6393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AD1E6CFE-E561-46C1-AC07-865CA402845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131874" y="4474744"/>
                  <a:ext cx="325440" cy="65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B779C5F-675C-4581-AB9F-D71A5FAB564E}"/>
                    </a:ext>
                  </a:extLst>
                </p14:cNvPr>
                <p14:cNvContentPartPr/>
                <p14:nvPr/>
              </p14:nvContentPartPr>
              <p14:xfrm>
                <a:off x="2083274" y="4970464"/>
                <a:ext cx="229680" cy="529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B779C5F-675C-4581-AB9F-D71A5FAB564E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074274" y="4961464"/>
                  <a:ext cx="2473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96DE00B-7820-4E99-861D-3F6D56A688D4}"/>
                    </a:ext>
                  </a:extLst>
                </p14:cNvPr>
                <p14:cNvContentPartPr/>
                <p14:nvPr/>
              </p14:nvContentPartPr>
              <p14:xfrm>
                <a:off x="2346794" y="5027704"/>
                <a:ext cx="105120" cy="1108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96DE00B-7820-4E99-861D-3F6D56A688D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338154" y="5018704"/>
                  <a:ext cx="1227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92EAEB27-2520-43D5-A420-CCCA23804DA3}"/>
                    </a:ext>
                  </a:extLst>
                </p14:cNvPr>
                <p14:cNvContentPartPr/>
                <p14:nvPr/>
              </p14:nvContentPartPr>
              <p14:xfrm>
                <a:off x="2396114" y="4992784"/>
                <a:ext cx="211680" cy="2905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92EAEB27-2520-43D5-A420-CCCA23804DA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387114" y="4983784"/>
                  <a:ext cx="229320" cy="30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EE4C1745-BD97-40AC-8EFA-E260DE5C7153}"/>
              </a:ext>
            </a:extLst>
          </p:cNvPr>
          <p:cNvGrpSpPr/>
          <p:nvPr/>
        </p:nvGrpSpPr>
        <p:grpSpPr>
          <a:xfrm>
            <a:off x="2997674" y="4814224"/>
            <a:ext cx="151200" cy="119160"/>
            <a:chOff x="2997674" y="4814224"/>
            <a:chExt cx="151200" cy="11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FDF110D1-E608-4FC8-84C9-8ADBA76B4C03}"/>
                    </a:ext>
                  </a:extLst>
                </p14:cNvPr>
                <p14:cNvContentPartPr/>
                <p14:nvPr/>
              </p14:nvContentPartPr>
              <p14:xfrm>
                <a:off x="2997674" y="4814224"/>
                <a:ext cx="115560" cy="187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FDF110D1-E608-4FC8-84C9-8ADBA76B4C0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989034" y="4805584"/>
                  <a:ext cx="1332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B66A918F-DC1F-46AC-86A9-6BFB4F7B806A}"/>
                    </a:ext>
                  </a:extLst>
                </p14:cNvPr>
                <p14:cNvContentPartPr/>
                <p14:nvPr/>
              </p14:nvContentPartPr>
              <p14:xfrm>
                <a:off x="3022874" y="4909264"/>
                <a:ext cx="126000" cy="241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B66A918F-DC1F-46AC-86A9-6BFB4F7B806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014234" y="4900264"/>
                  <a:ext cx="14364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DE80BBFD-CBBE-4CA9-9401-1E84288E85A0}"/>
              </a:ext>
            </a:extLst>
          </p:cNvPr>
          <p:cNvGrpSpPr/>
          <p:nvPr/>
        </p:nvGrpSpPr>
        <p:grpSpPr>
          <a:xfrm>
            <a:off x="3579794" y="4475464"/>
            <a:ext cx="1614240" cy="700560"/>
            <a:chOff x="3579794" y="4475464"/>
            <a:chExt cx="1614240" cy="70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87AD35E8-765F-4A22-B485-25ABA6861351}"/>
                    </a:ext>
                  </a:extLst>
                </p14:cNvPr>
                <p14:cNvContentPartPr/>
                <p14:nvPr/>
              </p14:nvContentPartPr>
              <p14:xfrm>
                <a:off x="3753314" y="4564024"/>
                <a:ext cx="135360" cy="2361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87AD35E8-765F-4A22-B485-25ABA686135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744314" y="4555384"/>
                  <a:ext cx="1530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FAF0C094-6E06-4F11-ADBB-0FE7A301715D}"/>
                    </a:ext>
                  </a:extLst>
                </p14:cNvPr>
                <p14:cNvContentPartPr/>
                <p14:nvPr/>
              </p14:nvContentPartPr>
              <p14:xfrm>
                <a:off x="3590954" y="4827544"/>
                <a:ext cx="320760" cy="601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FAF0C094-6E06-4F11-ADBB-0FE7A301715D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582314" y="4818544"/>
                  <a:ext cx="3384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9A489BA3-384B-421D-B358-86A4FAB0E84B}"/>
                    </a:ext>
                  </a:extLst>
                </p14:cNvPr>
                <p14:cNvContentPartPr/>
                <p14:nvPr/>
              </p14:nvContentPartPr>
              <p14:xfrm>
                <a:off x="3579794" y="4946704"/>
                <a:ext cx="279720" cy="2293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9A489BA3-384B-421D-B358-86A4FAB0E84B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571154" y="4938064"/>
                  <a:ext cx="2973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896C73AC-FC2F-4E81-8F6F-EA1F31103C09}"/>
                    </a:ext>
                  </a:extLst>
                </p14:cNvPr>
                <p14:cNvContentPartPr/>
                <p14:nvPr/>
              </p14:nvContentPartPr>
              <p14:xfrm>
                <a:off x="4064354" y="4594624"/>
                <a:ext cx="220680" cy="3448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896C73AC-FC2F-4E81-8F6F-EA1F31103C09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055714" y="4585624"/>
                  <a:ext cx="23832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A95CE49E-492C-472D-B51E-24B2477508B7}"/>
                    </a:ext>
                  </a:extLst>
                </p14:cNvPr>
                <p14:cNvContentPartPr/>
                <p14:nvPr/>
              </p14:nvContentPartPr>
              <p14:xfrm>
                <a:off x="4310594" y="4676704"/>
                <a:ext cx="191520" cy="1746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A95CE49E-492C-472D-B51E-24B2477508B7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301594" y="4668064"/>
                  <a:ext cx="2091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C74E17DA-FC44-4CA7-BEE6-1DB86D22FB98}"/>
                    </a:ext>
                  </a:extLst>
                </p14:cNvPr>
                <p14:cNvContentPartPr/>
                <p14:nvPr/>
              </p14:nvContentPartPr>
              <p14:xfrm>
                <a:off x="4260194" y="4625584"/>
                <a:ext cx="268920" cy="2178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C74E17DA-FC44-4CA7-BEE6-1DB86D22FB98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251194" y="4616584"/>
                  <a:ext cx="2865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87AD5F5F-8E76-4B36-A750-C0691B498277}"/>
                    </a:ext>
                  </a:extLst>
                </p14:cNvPr>
                <p14:cNvContentPartPr/>
                <p14:nvPr/>
              </p14:nvContentPartPr>
              <p14:xfrm>
                <a:off x="4582034" y="4475464"/>
                <a:ext cx="166320" cy="2066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87AD5F5F-8E76-4B36-A750-C0691B49827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573034" y="4466824"/>
                  <a:ext cx="1839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8176E94-4EC8-4919-964D-4CB0BBA52A68}"/>
                    </a:ext>
                  </a:extLst>
                </p14:cNvPr>
                <p14:cNvContentPartPr/>
                <p14:nvPr/>
              </p14:nvContentPartPr>
              <p14:xfrm>
                <a:off x="4685354" y="4735024"/>
                <a:ext cx="192960" cy="313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8176E94-4EC8-4919-964D-4CB0BBA52A68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676354" y="4726384"/>
                  <a:ext cx="2106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D7E1227-93C1-4109-8E53-EC80F89D5CB4}"/>
                    </a:ext>
                  </a:extLst>
                </p14:cNvPr>
                <p14:cNvContentPartPr/>
                <p14:nvPr/>
              </p14:nvContentPartPr>
              <p14:xfrm>
                <a:off x="4781114" y="4637104"/>
                <a:ext cx="21600" cy="1911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D7E1227-93C1-4109-8E53-EC80F89D5CB4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772474" y="4628464"/>
                  <a:ext cx="392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C3887744-81C1-4D6D-BB5B-0400F7132B65}"/>
                    </a:ext>
                  </a:extLst>
                </p14:cNvPr>
                <p14:cNvContentPartPr/>
                <p14:nvPr/>
              </p14:nvContentPartPr>
              <p14:xfrm>
                <a:off x="4963274" y="4675264"/>
                <a:ext cx="67320" cy="1832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C3887744-81C1-4D6D-BB5B-0400F7132B65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954274" y="4666624"/>
                  <a:ext cx="849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E4B9B97C-D5C4-4124-A22D-00A58174C0C3}"/>
                    </a:ext>
                  </a:extLst>
                </p14:cNvPr>
                <p14:cNvContentPartPr/>
                <p14:nvPr/>
              </p14:nvContentPartPr>
              <p14:xfrm>
                <a:off x="5073794" y="4534144"/>
                <a:ext cx="120240" cy="4780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E4B9B97C-D5C4-4124-A22D-00A58174C0C3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064794" y="4525504"/>
                  <a:ext cx="137880" cy="49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EE92591F-F8DB-4FF8-8ED2-317682803503}"/>
              </a:ext>
            </a:extLst>
          </p:cNvPr>
          <p:cNvGrpSpPr/>
          <p:nvPr/>
        </p:nvGrpSpPr>
        <p:grpSpPr>
          <a:xfrm>
            <a:off x="5360714" y="4453864"/>
            <a:ext cx="1282680" cy="675360"/>
            <a:chOff x="5360714" y="4453864"/>
            <a:chExt cx="1282680" cy="67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838BAB4-AE81-410D-B737-CCB0442EDD33}"/>
                    </a:ext>
                  </a:extLst>
                </p14:cNvPr>
                <p14:cNvContentPartPr/>
                <p14:nvPr/>
              </p14:nvContentPartPr>
              <p14:xfrm>
                <a:off x="5360714" y="4579144"/>
                <a:ext cx="156600" cy="3164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838BAB4-AE81-410D-B737-CCB0442EDD33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352074" y="4570144"/>
                  <a:ext cx="17424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AEF7E360-8935-413E-B97E-BE4A6EC2C5B2}"/>
                    </a:ext>
                  </a:extLst>
                </p14:cNvPr>
                <p14:cNvContentPartPr/>
                <p14:nvPr/>
              </p14:nvContentPartPr>
              <p14:xfrm>
                <a:off x="5515154" y="4735384"/>
                <a:ext cx="50040" cy="1044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AEF7E360-8935-413E-B97E-BE4A6EC2C5B2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506514" y="4726744"/>
                  <a:ext cx="676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BF40B7E5-CD9E-4538-B646-940B604F5C1B}"/>
                    </a:ext>
                  </a:extLst>
                </p14:cNvPr>
                <p14:cNvContentPartPr/>
                <p14:nvPr/>
              </p14:nvContentPartPr>
              <p14:xfrm>
                <a:off x="5447114" y="4657984"/>
                <a:ext cx="213120" cy="4712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BF40B7E5-CD9E-4538-B646-940B604F5C1B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438474" y="4649344"/>
                  <a:ext cx="23076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C62966D1-FC6F-4494-ABB7-1EF2F3EA92B9}"/>
                    </a:ext>
                  </a:extLst>
                </p14:cNvPr>
                <p14:cNvContentPartPr/>
                <p14:nvPr/>
              </p14:nvContentPartPr>
              <p14:xfrm>
                <a:off x="5760674" y="4458544"/>
                <a:ext cx="111600" cy="1087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C62966D1-FC6F-4494-ABB7-1EF2F3EA92B9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752034" y="4449544"/>
                  <a:ext cx="1292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ACCC8976-6002-426B-AC54-D02E39D323E1}"/>
                    </a:ext>
                  </a:extLst>
                </p14:cNvPr>
                <p14:cNvContentPartPr/>
                <p14:nvPr/>
              </p14:nvContentPartPr>
              <p14:xfrm>
                <a:off x="5774354" y="4706224"/>
                <a:ext cx="253080" cy="4932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ACCC8976-6002-426B-AC54-D02E39D323E1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5765714" y="4697584"/>
                  <a:ext cx="2707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938F6812-813F-4FF0-B167-EE9857B7D8FE}"/>
                    </a:ext>
                  </a:extLst>
                </p14:cNvPr>
                <p14:cNvContentPartPr/>
                <p14:nvPr/>
              </p14:nvContentPartPr>
              <p14:xfrm>
                <a:off x="5877674" y="4632784"/>
                <a:ext cx="33840" cy="1533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938F6812-813F-4FF0-B167-EE9857B7D8FE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869034" y="4623784"/>
                  <a:ext cx="514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37E53F6E-56DC-45CD-9CE9-938D79B95992}"/>
                    </a:ext>
                  </a:extLst>
                </p14:cNvPr>
                <p14:cNvContentPartPr/>
                <p14:nvPr/>
              </p14:nvContentPartPr>
              <p14:xfrm>
                <a:off x="6147314" y="4522264"/>
                <a:ext cx="158760" cy="1418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37E53F6E-56DC-45CD-9CE9-938D79B95992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138674" y="4513264"/>
                  <a:ext cx="176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023EC6AE-E5FA-4102-A89F-C0DB3F6ABDC9}"/>
                    </a:ext>
                  </a:extLst>
                </p14:cNvPr>
                <p14:cNvContentPartPr/>
                <p14:nvPr/>
              </p14:nvContentPartPr>
              <p14:xfrm>
                <a:off x="6118874" y="4741144"/>
                <a:ext cx="204480" cy="342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023EC6AE-E5FA-4102-A89F-C0DB3F6ABDC9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110234" y="4732504"/>
                  <a:ext cx="2221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101F94A-94A0-4FC1-8A2F-7D2A05C41295}"/>
                    </a:ext>
                  </a:extLst>
                </p14:cNvPr>
                <p14:cNvContentPartPr/>
                <p14:nvPr/>
              </p14:nvContentPartPr>
              <p14:xfrm>
                <a:off x="6104114" y="4857784"/>
                <a:ext cx="162360" cy="1627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101F94A-94A0-4FC1-8A2F-7D2A05C41295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095114" y="4848784"/>
                  <a:ext cx="1800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0BAE2973-43AD-48EA-955F-648940810EF8}"/>
                    </a:ext>
                  </a:extLst>
                </p14:cNvPr>
                <p14:cNvContentPartPr/>
                <p14:nvPr/>
              </p14:nvContentPartPr>
              <p14:xfrm>
                <a:off x="6344234" y="4453864"/>
                <a:ext cx="299160" cy="5666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0BAE2973-43AD-48EA-955F-648940810EF8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335594" y="4445224"/>
                  <a:ext cx="316800" cy="58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E446ADED-1FDE-4AFD-B8B9-44533B85FF03}"/>
              </a:ext>
            </a:extLst>
          </p:cNvPr>
          <p:cNvGrpSpPr/>
          <p:nvPr/>
        </p:nvGrpSpPr>
        <p:grpSpPr>
          <a:xfrm>
            <a:off x="6820154" y="4571224"/>
            <a:ext cx="307080" cy="444960"/>
            <a:chOff x="6820154" y="4571224"/>
            <a:chExt cx="307080" cy="44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C3D17041-29F6-4D48-B6B1-CA556A4238FE}"/>
                    </a:ext>
                  </a:extLst>
                </p14:cNvPr>
                <p14:cNvContentPartPr/>
                <p14:nvPr/>
              </p14:nvContentPartPr>
              <p14:xfrm>
                <a:off x="6852554" y="4724944"/>
                <a:ext cx="274680" cy="475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C3D17041-29F6-4D48-B6B1-CA556A4238FE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843914" y="4716304"/>
                  <a:ext cx="2923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317E7627-EDFE-4C70-BBA3-79F8A1305CB2}"/>
                    </a:ext>
                  </a:extLst>
                </p14:cNvPr>
                <p14:cNvContentPartPr/>
                <p14:nvPr/>
              </p14:nvContentPartPr>
              <p14:xfrm>
                <a:off x="6820154" y="4798744"/>
                <a:ext cx="302760" cy="612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317E7627-EDFE-4C70-BBA3-79F8A1305CB2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811514" y="4790104"/>
                  <a:ext cx="3204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A6C38ACD-84EB-4171-8408-13660712C7A4}"/>
                    </a:ext>
                  </a:extLst>
                </p14:cNvPr>
                <p14:cNvContentPartPr/>
                <p14:nvPr/>
              </p14:nvContentPartPr>
              <p14:xfrm>
                <a:off x="6907994" y="4571224"/>
                <a:ext cx="185760" cy="4449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A6C38ACD-84EB-4171-8408-13660712C7A4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6899354" y="4562584"/>
                  <a:ext cx="203400" cy="46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3347EFD4-AB59-4241-B3CF-3F8C71929D44}"/>
              </a:ext>
            </a:extLst>
          </p:cNvPr>
          <p:cNvGrpSpPr/>
          <p:nvPr/>
        </p:nvGrpSpPr>
        <p:grpSpPr>
          <a:xfrm>
            <a:off x="7463474" y="4408504"/>
            <a:ext cx="4397760" cy="1183680"/>
            <a:chOff x="7463474" y="4408504"/>
            <a:chExt cx="4397760" cy="118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BE6F4777-68BD-4B50-9257-AF162E67AF98}"/>
                    </a:ext>
                  </a:extLst>
                </p14:cNvPr>
                <p14:cNvContentPartPr/>
                <p14:nvPr/>
              </p14:nvContentPartPr>
              <p14:xfrm>
                <a:off x="7463474" y="4651504"/>
                <a:ext cx="136800" cy="3078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BE6F4777-68BD-4B50-9257-AF162E67AF98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454474" y="4642864"/>
                  <a:ext cx="15444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E5AD1F02-6E00-4346-8A32-BF70A6677926}"/>
                    </a:ext>
                  </a:extLst>
                </p14:cNvPr>
                <p14:cNvContentPartPr/>
                <p14:nvPr/>
              </p14:nvContentPartPr>
              <p14:xfrm>
                <a:off x="7670114" y="4738984"/>
                <a:ext cx="214920" cy="2444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E5AD1F02-6E00-4346-8A32-BF70A6677926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661114" y="4730344"/>
                  <a:ext cx="2325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12ABB851-19BE-4FBC-B9E0-CD68CC3ACB19}"/>
                    </a:ext>
                  </a:extLst>
                </p14:cNvPr>
                <p14:cNvContentPartPr/>
                <p14:nvPr/>
              </p14:nvContentPartPr>
              <p14:xfrm>
                <a:off x="7688474" y="4727824"/>
                <a:ext cx="183240" cy="1706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12ABB851-19BE-4FBC-B9E0-CD68CC3ACB19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679474" y="4718824"/>
                  <a:ext cx="2008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2EF35D1F-1359-47D2-81DB-8FA0F7FC96E5}"/>
                    </a:ext>
                  </a:extLst>
                </p14:cNvPr>
                <p14:cNvContentPartPr/>
                <p14:nvPr/>
              </p14:nvContentPartPr>
              <p14:xfrm>
                <a:off x="7949834" y="4510384"/>
                <a:ext cx="101880" cy="1605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2EF35D1F-1359-47D2-81DB-8FA0F7FC96E5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7941194" y="4501744"/>
                  <a:ext cx="1195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23D7FCCD-7491-49E1-9DCF-32C600AB2FAC}"/>
                    </a:ext>
                  </a:extLst>
                </p14:cNvPr>
                <p14:cNvContentPartPr/>
                <p14:nvPr/>
              </p14:nvContentPartPr>
              <p14:xfrm>
                <a:off x="8007434" y="4758784"/>
                <a:ext cx="267480" cy="644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23D7FCCD-7491-49E1-9DCF-32C600AB2FAC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998794" y="4749784"/>
                  <a:ext cx="2851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6905156E-401C-4F6C-8123-B4EAF872EFDA}"/>
                    </a:ext>
                  </a:extLst>
                </p14:cNvPr>
                <p14:cNvContentPartPr/>
                <p14:nvPr/>
              </p14:nvContentPartPr>
              <p14:xfrm>
                <a:off x="8131634" y="4682824"/>
                <a:ext cx="50760" cy="1800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6905156E-401C-4F6C-8123-B4EAF872EFDA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122634" y="4674184"/>
                  <a:ext cx="684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B969BDB5-5685-4A69-AA9D-850346C3E111}"/>
                    </a:ext>
                  </a:extLst>
                </p14:cNvPr>
                <p14:cNvContentPartPr/>
                <p14:nvPr/>
              </p14:nvContentPartPr>
              <p14:xfrm>
                <a:off x="8358794" y="4639624"/>
                <a:ext cx="213840" cy="2505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B969BDB5-5685-4A69-AA9D-850346C3E111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8349794" y="4630984"/>
                  <a:ext cx="23148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ACCF97C3-C301-46EF-99D9-A0CE76DFF51F}"/>
                    </a:ext>
                  </a:extLst>
                </p14:cNvPr>
                <p14:cNvContentPartPr/>
                <p14:nvPr/>
              </p14:nvContentPartPr>
              <p14:xfrm>
                <a:off x="8652554" y="4746544"/>
                <a:ext cx="75960" cy="1357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ACCF97C3-C301-46EF-99D9-A0CE76DFF51F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643554" y="4737544"/>
                  <a:ext cx="936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36A86205-BF3D-448C-975D-0B8968DDC516}"/>
                    </a:ext>
                  </a:extLst>
                </p14:cNvPr>
                <p14:cNvContentPartPr/>
                <p14:nvPr/>
              </p14:nvContentPartPr>
              <p14:xfrm>
                <a:off x="8600714" y="4723144"/>
                <a:ext cx="188280" cy="386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36A86205-BF3D-448C-975D-0B8968DDC516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592074" y="4714504"/>
                  <a:ext cx="20592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7BCF9AC8-7AC3-4282-A42E-D7719F911160}"/>
                    </a:ext>
                  </a:extLst>
                </p14:cNvPr>
                <p14:cNvContentPartPr/>
                <p14:nvPr/>
              </p14:nvContentPartPr>
              <p14:xfrm>
                <a:off x="8905994" y="4533424"/>
                <a:ext cx="160560" cy="1468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7BCF9AC8-7AC3-4282-A42E-D7719F911160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8897354" y="4524424"/>
                  <a:ext cx="1782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32699709-6E50-465B-96F6-8A4808FBFA69}"/>
                    </a:ext>
                  </a:extLst>
                </p14:cNvPr>
                <p14:cNvContentPartPr/>
                <p14:nvPr/>
              </p14:nvContentPartPr>
              <p14:xfrm>
                <a:off x="9073394" y="4408504"/>
                <a:ext cx="204840" cy="4975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32699709-6E50-465B-96F6-8A4808FBFA69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064394" y="4399504"/>
                  <a:ext cx="22248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94E655D2-CBAE-4E34-B4D5-59C8877C4189}"/>
                    </a:ext>
                  </a:extLst>
                </p14:cNvPr>
                <p14:cNvContentPartPr/>
                <p14:nvPr/>
              </p14:nvContentPartPr>
              <p14:xfrm>
                <a:off x="9760274" y="4475464"/>
                <a:ext cx="423000" cy="4485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94E655D2-CBAE-4E34-B4D5-59C8877C4189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751634" y="4466464"/>
                  <a:ext cx="44064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726B37D1-82D5-4197-9A22-3ECC21D663A2}"/>
                    </a:ext>
                  </a:extLst>
                </p14:cNvPr>
                <p14:cNvContentPartPr/>
                <p14:nvPr/>
              </p14:nvContentPartPr>
              <p14:xfrm>
                <a:off x="10141874" y="4774984"/>
                <a:ext cx="147960" cy="1389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726B37D1-82D5-4197-9A22-3ECC21D663A2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0132874" y="4765984"/>
                  <a:ext cx="1656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8AC8C6EA-0FD5-4D4A-90D2-134F2D56346E}"/>
                    </a:ext>
                  </a:extLst>
                </p14:cNvPr>
                <p14:cNvContentPartPr/>
                <p14:nvPr/>
              </p14:nvContentPartPr>
              <p14:xfrm>
                <a:off x="10542554" y="4506784"/>
                <a:ext cx="168480" cy="3895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8AC8C6EA-0FD5-4D4A-90D2-134F2D56346E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0533554" y="4497784"/>
                  <a:ext cx="18612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771902EE-6C60-4CC2-9015-F779DFFD886A}"/>
                    </a:ext>
                  </a:extLst>
                </p14:cNvPr>
                <p14:cNvContentPartPr/>
                <p14:nvPr/>
              </p14:nvContentPartPr>
              <p14:xfrm>
                <a:off x="10444274" y="4664464"/>
                <a:ext cx="393840" cy="846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771902EE-6C60-4CC2-9015-F779DFFD886A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0435274" y="4655464"/>
                  <a:ext cx="4114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0645C40-0D72-431B-91F6-CE6E78E9AF33}"/>
                    </a:ext>
                  </a:extLst>
                </p14:cNvPr>
                <p14:cNvContentPartPr/>
                <p14:nvPr/>
              </p14:nvContentPartPr>
              <p14:xfrm>
                <a:off x="9421154" y="5271784"/>
                <a:ext cx="360" cy="3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0645C40-0D72-431B-91F6-CE6E78E9AF33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9412154" y="526314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13C41B7D-C1D8-4168-BDB8-5BCBD5C56B0F}"/>
                    </a:ext>
                  </a:extLst>
                </p14:cNvPr>
                <p14:cNvContentPartPr/>
                <p14:nvPr/>
              </p14:nvContentPartPr>
              <p14:xfrm>
                <a:off x="9354194" y="5239024"/>
                <a:ext cx="92880" cy="1562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13C41B7D-C1D8-4168-BDB8-5BCBD5C56B0F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9345194" y="5230024"/>
                  <a:ext cx="1105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BC56B95C-DA2D-4C8D-8200-5B14844E3C75}"/>
                    </a:ext>
                  </a:extLst>
                </p14:cNvPr>
                <p14:cNvContentPartPr/>
                <p14:nvPr/>
              </p14:nvContentPartPr>
              <p14:xfrm>
                <a:off x="9202634" y="5412184"/>
                <a:ext cx="281520" cy="1908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BC56B95C-DA2D-4C8D-8200-5B14844E3C75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9193634" y="5403184"/>
                  <a:ext cx="2991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499CA897-0FE0-4274-83A7-3A8334CBDF80}"/>
                    </a:ext>
                  </a:extLst>
                </p14:cNvPr>
                <p14:cNvContentPartPr/>
                <p14:nvPr/>
              </p14:nvContentPartPr>
              <p14:xfrm>
                <a:off x="9187874" y="5177464"/>
                <a:ext cx="552960" cy="7524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499CA897-0FE0-4274-83A7-3A8334CBDF80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9178874" y="5168824"/>
                  <a:ext cx="5706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C0EF56DA-1E6B-4DA6-BCC6-080144E716E8}"/>
                    </a:ext>
                  </a:extLst>
                </p14:cNvPr>
                <p14:cNvContentPartPr/>
                <p14:nvPr/>
              </p14:nvContentPartPr>
              <p14:xfrm>
                <a:off x="9623834" y="5304904"/>
                <a:ext cx="169560" cy="864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C0EF56DA-1E6B-4DA6-BCC6-080144E716E8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9615194" y="5295904"/>
                  <a:ext cx="1872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04AE9E9B-170E-4AC5-AF59-9D21E190D43D}"/>
                    </a:ext>
                  </a:extLst>
                </p14:cNvPr>
                <p14:cNvContentPartPr/>
                <p14:nvPr/>
              </p14:nvContentPartPr>
              <p14:xfrm>
                <a:off x="9847034" y="5275384"/>
                <a:ext cx="167760" cy="1173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04AE9E9B-170E-4AC5-AF59-9D21E190D43D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9838394" y="5266744"/>
                  <a:ext cx="1854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58B73F2C-7851-4842-A644-DD902E96B421}"/>
                    </a:ext>
                  </a:extLst>
                </p14:cNvPr>
                <p14:cNvContentPartPr/>
                <p14:nvPr/>
              </p14:nvContentPartPr>
              <p14:xfrm>
                <a:off x="9969074" y="5092864"/>
                <a:ext cx="138960" cy="2440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58B73F2C-7851-4842-A644-DD902E96B421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9960434" y="5084224"/>
                  <a:ext cx="1566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16C16E6E-3C4B-4E3D-8D94-2C648FDB627B}"/>
                    </a:ext>
                  </a:extLst>
                </p14:cNvPr>
                <p14:cNvContentPartPr/>
                <p14:nvPr/>
              </p14:nvContentPartPr>
              <p14:xfrm>
                <a:off x="10070594" y="5264944"/>
                <a:ext cx="118800" cy="860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16C16E6E-3C4B-4E3D-8D94-2C648FDB627B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0061954" y="5256304"/>
                  <a:ext cx="1364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5B28A18F-E5CC-45A1-B202-D463AA0181E9}"/>
                    </a:ext>
                  </a:extLst>
                </p14:cNvPr>
                <p14:cNvContentPartPr/>
                <p14:nvPr/>
              </p14:nvContentPartPr>
              <p14:xfrm>
                <a:off x="10168874" y="5297704"/>
                <a:ext cx="128520" cy="29448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5B28A18F-E5CC-45A1-B202-D463AA0181E9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0159874" y="5289064"/>
                  <a:ext cx="1461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628D1811-457F-498D-B085-8D6B5EF56462}"/>
                    </a:ext>
                  </a:extLst>
                </p14:cNvPr>
                <p14:cNvContentPartPr/>
                <p14:nvPr/>
              </p14:nvContentPartPr>
              <p14:xfrm>
                <a:off x="10261394" y="5219944"/>
                <a:ext cx="208080" cy="1472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628D1811-457F-498D-B085-8D6B5EF56462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0252394" y="5211304"/>
                  <a:ext cx="2257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B59CBAAB-B2BA-4B06-8F38-582295DFDDB0}"/>
                    </a:ext>
                  </a:extLst>
                </p14:cNvPr>
                <p14:cNvContentPartPr/>
                <p14:nvPr/>
              </p14:nvContentPartPr>
              <p14:xfrm>
                <a:off x="10522034" y="5239384"/>
                <a:ext cx="182520" cy="1155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B59CBAAB-B2BA-4B06-8F38-582295DFDDB0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0513034" y="5230744"/>
                  <a:ext cx="2001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4880F1FE-5D0C-4E2D-AC1B-C10AF31D7A1E}"/>
                    </a:ext>
                  </a:extLst>
                </p14:cNvPr>
                <p14:cNvContentPartPr/>
                <p14:nvPr/>
              </p14:nvContentPartPr>
              <p14:xfrm>
                <a:off x="10703474" y="5258104"/>
                <a:ext cx="175680" cy="10584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4880F1FE-5D0C-4E2D-AC1B-C10AF31D7A1E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0694474" y="5249104"/>
                  <a:ext cx="1933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C1368ED7-F53B-4E5F-BEA9-FB42049DC5EF}"/>
                    </a:ext>
                  </a:extLst>
                </p14:cNvPr>
                <p14:cNvContentPartPr/>
                <p14:nvPr/>
              </p14:nvContentPartPr>
              <p14:xfrm>
                <a:off x="10933514" y="5245504"/>
                <a:ext cx="142200" cy="1353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C1368ED7-F53B-4E5F-BEA9-FB42049DC5EF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0924514" y="5236504"/>
                  <a:ext cx="1598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5BFB77A5-EEAC-4180-A7DE-9EDE31DDAE55}"/>
                    </a:ext>
                  </a:extLst>
                </p14:cNvPr>
                <p14:cNvContentPartPr/>
                <p14:nvPr/>
              </p14:nvContentPartPr>
              <p14:xfrm>
                <a:off x="11023154" y="5047504"/>
                <a:ext cx="191160" cy="27792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5BFB77A5-EEAC-4180-A7DE-9EDE31DDAE55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1014154" y="5038864"/>
                  <a:ext cx="2088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30E64D6C-91C7-49B1-9CA5-81718AA8F8BF}"/>
                    </a:ext>
                  </a:extLst>
                </p14:cNvPr>
                <p14:cNvContentPartPr/>
                <p14:nvPr/>
              </p14:nvContentPartPr>
              <p14:xfrm>
                <a:off x="11140154" y="5201224"/>
                <a:ext cx="149400" cy="1407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30E64D6C-91C7-49B1-9CA5-81718AA8F8BF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1131514" y="5192224"/>
                  <a:ext cx="1670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FA9E5F3A-A806-49BD-87A1-DB618F13479F}"/>
                    </a:ext>
                  </a:extLst>
                </p14:cNvPr>
                <p14:cNvContentPartPr/>
                <p14:nvPr/>
              </p14:nvContentPartPr>
              <p14:xfrm>
                <a:off x="11316914" y="5203024"/>
                <a:ext cx="127800" cy="1198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FA9E5F3A-A806-49BD-87A1-DB618F13479F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1307914" y="5194024"/>
                  <a:ext cx="1454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4B8EA890-9FC4-4CD1-AD03-FB335A86B103}"/>
                    </a:ext>
                  </a:extLst>
                </p14:cNvPr>
                <p14:cNvContentPartPr/>
                <p14:nvPr/>
              </p14:nvContentPartPr>
              <p14:xfrm>
                <a:off x="11582954" y="4943464"/>
                <a:ext cx="197640" cy="36180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4B8EA890-9FC4-4CD1-AD03-FB335A86B103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1574314" y="4934824"/>
                  <a:ext cx="21528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5337DF9D-6D6B-4331-82BA-B1A30C9EA10B}"/>
                    </a:ext>
                  </a:extLst>
                </p14:cNvPr>
                <p14:cNvContentPartPr/>
                <p14:nvPr/>
              </p14:nvContentPartPr>
              <p14:xfrm>
                <a:off x="11538314" y="5090344"/>
                <a:ext cx="322920" cy="388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5337DF9D-6D6B-4331-82BA-B1A30C9EA10B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1529674" y="5081344"/>
                  <a:ext cx="340560" cy="5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3F30C992-3FB7-4E13-963F-0859A1201BC8}"/>
              </a:ext>
            </a:extLst>
          </p:cNvPr>
          <p:cNvGrpSpPr/>
          <p:nvPr/>
        </p:nvGrpSpPr>
        <p:grpSpPr>
          <a:xfrm>
            <a:off x="9788354" y="5538544"/>
            <a:ext cx="1090440" cy="186480"/>
            <a:chOff x="9788354" y="5538544"/>
            <a:chExt cx="1090440" cy="18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80750287-6015-4162-A3A8-F05BA06A068B}"/>
                    </a:ext>
                  </a:extLst>
                </p14:cNvPr>
                <p14:cNvContentPartPr/>
                <p14:nvPr/>
              </p14:nvContentPartPr>
              <p14:xfrm>
                <a:off x="9788354" y="5538544"/>
                <a:ext cx="1063440" cy="6408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80750287-6015-4162-A3A8-F05BA06A068B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9779714" y="5529544"/>
                  <a:ext cx="10810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84C0BC3A-3D22-4700-B41A-641AB938B176}"/>
                    </a:ext>
                  </a:extLst>
                </p14:cNvPr>
                <p14:cNvContentPartPr/>
                <p14:nvPr/>
              </p14:nvContentPartPr>
              <p14:xfrm>
                <a:off x="10098314" y="5667424"/>
                <a:ext cx="780480" cy="576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84C0BC3A-3D22-4700-B41A-641AB938B176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0089674" y="5658784"/>
                  <a:ext cx="798120" cy="75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41699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000386F-CCD6-4A83-A0D8-686C091F9931}"/>
              </a:ext>
            </a:extLst>
          </p:cNvPr>
          <p:cNvGrpSpPr/>
          <p:nvPr/>
        </p:nvGrpSpPr>
        <p:grpSpPr>
          <a:xfrm>
            <a:off x="495674" y="294784"/>
            <a:ext cx="477360" cy="453960"/>
            <a:chOff x="495674" y="294784"/>
            <a:chExt cx="477360" cy="45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E434C1F-EF99-4644-8B4E-203754D7B5FB}"/>
                    </a:ext>
                  </a:extLst>
                </p14:cNvPr>
                <p14:cNvContentPartPr/>
                <p14:nvPr/>
              </p14:nvContentPartPr>
              <p14:xfrm>
                <a:off x="495674" y="562624"/>
                <a:ext cx="199800" cy="1569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E434C1F-EF99-4644-8B4E-203754D7B5F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6674" y="553624"/>
                  <a:ext cx="2174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0AE1BB6-5737-42ED-9AEE-7F172748BF20}"/>
                    </a:ext>
                  </a:extLst>
                </p14:cNvPr>
                <p14:cNvContentPartPr/>
                <p14:nvPr/>
              </p14:nvContentPartPr>
              <p14:xfrm>
                <a:off x="623114" y="348064"/>
                <a:ext cx="154800" cy="3297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0AE1BB6-5737-42ED-9AEE-7F172748BF2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4474" y="339064"/>
                  <a:ext cx="17244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B8E9B2A-46B0-420C-99EB-C21331664898}"/>
                    </a:ext>
                  </a:extLst>
                </p14:cNvPr>
                <p14:cNvContentPartPr/>
                <p14:nvPr/>
              </p14:nvContentPartPr>
              <p14:xfrm>
                <a:off x="802034" y="294784"/>
                <a:ext cx="171000" cy="4539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B8E9B2A-46B0-420C-99EB-C2133166489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3394" y="286144"/>
                  <a:ext cx="188640" cy="47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AE6266-5AD1-414A-B37B-694FA6BE0616}"/>
              </a:ext>
            </a:extLst>
          </p:cNvPr>
          <p:cNvGrpSpPr/>
          <p:nvPr/>
        </p:nvGrpSpPr>
        <p:grpSpPr>
          <a:xfrm>
            <a:off x="1325834" y="293704"/>
            <a:ext cx="1710720" cy="416160"/>
            <a:chOff x="1325834" y="293704"/>
            <a:chExt cx="1710720" cy="41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DC3136E-54BB-4B39-966D-12A301A725E2}"/>
                    </a:ext>
                  </a:extLst>
                </p14:cNvPr>
                <p14:cNvContentPartPr/>
                <p14:nvPr/>
              </p14:nvContentPartPr>
              <p14:xfrm>
                <a:off x="1325834" y="293704"/>
                <a:ext cx="476280" cy="416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DC3136E-54BB-4B39-966D-12A301A725E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16834" y="284704"/>
                  <a:ext cx="49392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C97482E-7181-4D37-B441-B6C527FDFCCC}"/>
                    </a:ext>
                  </a:extLst>
                </p14:cNvPr>
                <p14:cNvContentPartPr/>
                <p14:nvPr/>
              </p14:nvContentPartPr>
              <p14:xfrm>
                <a:off x="1408274" y="510424"/>
                <a:ext cx="256320" cy="69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C97482E-7181-4D37-B441-B6C527FDFCC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99634" y="501424"/>
                  <a:ext cx="2739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A1BBD27-686C-45A0-A0A1-6E3A5313A980}"/>
                    </a:ext>
                  </a:extLst>
                </p14:cNvPr>
                <p14:cNvContentPartPr/>
                <p14:nvPr/>
              </p14:nvContentPartPr>
              <p14:xfrm>
                <a:off x="1782674" y="398464"/>
                <a:ext cx="119160" cy="241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A1BBD27-686C-45A0-A0A1-6E3A5313A98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74034" y="389824"/>
                  <a:ext cx="1368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8F3B7DF-639A-4CAB-8F27-1C9935321DDF}"/>
                    </a:ext>
                  </a:extLst>
                </p14:cNvPr>
                <p14:cNvContentPartPr/>
                <p14:nvPr/>
              </p14:nvContentPartPr>
              <p14:xfrm>
                <a:off x="1978154" y="433384"/>
                <a:ext cx="144720" cy="154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8F3B7DF-639A-4CAB-8F27-1C9935321DD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69154" y="424744"/>
                  <a:ext cx="1623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E112D45-4FF5-4C1B-A0C4-41B3A7273DCB}"/>
                    </a:ext>
                  </a:extLst>
                </p14:cNvPr>
                <p14:cNvContentPartPr/>
                <p14:nvPr/>
              </p14:nvContentPartPr>
              <p14:xfrm>
                <a:off x="1947914" y="385144"/>
                <a:ext cx="242640" cy="214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E112D45-4FF5-4C1B-A0C4-41B3A7273DC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39274" y="376144"/>
                  <a:ext cx="2602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46E0968-A40C-430E-AFB0-06D75300069A}"/>
                    </a:ext>
                  </a:extLst>
                </p14:cNvPr>
                <p14:cNvContentPartPr/>
                <p14:nvPr/>
              </p14:nvContentPartPr>
              <p14:xfrm>
                <a:off x="2287394" y="388744"/>
                <a:ext cx="104400" cy="100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46E0968-A40C-430E-AFB0-06D75300069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78754" y="379744"/>
                  <a:ext cx="1220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4A98D5E-3C0E-418F-95AF-D0CA08B8A501}"/>
                    </a:ext>
                  </a:extLst>
                </p14:cNvPr>
                <p14:cNvContentPartPr/>
                <p14:nvPr/>
              </p14:nvContentPartPr>
              <p14:xfrm>
                <a:off x="2372354" y="379744"/>
                <a:ext cx="129960" cy="144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4A98D5E-3C0E-418F-95AF-D0CA08B8A50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63354" y="371104"/>
                  <a:ext cx="1476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27D283C-9678-4FA8-B092-213471C38E76}"/>
                    </a:ext>
                  </a:extLst>
                </p14:cNvPr>
                <p14:cNvContentPartPr/>
                <p14:nvPr/>
              </p14:nvContentPartPr>
              <p14:xfrm>
                <a:off x="2366954" y="509704"/>
                <a:ext cx="23040" cy="114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27D283C-9678-4FA8-B092-213471C38E7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57954" y="501064"/>
                  <a:ext cx="406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B7393BF-6930-444F-8ECA-CFB1F03FA06C}"/>
                    </a:ext>
                  </a:extLst>
                </p14:cNvPr>
                <p14:cNvContentPartPr/>
                <p14:nvPr/>
              </p14:nvContentPartPr>
              <p14:xfrm>
                <a:off x="2551634" y="308824"/>
                <a:ext cx="121680" cy="357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B7393BF-6930-444F-8ECA-CFB1F03FA06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42994" y="299824"/>
                  <a:ext cx="13932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4ED72A8-5FED-4E9B-8DEC-DAF01AD9D9AB}"/>
                    </a:ext>
                  </a:extLst>
                </p14:cNvPr>
                <p14:cNvContentPartPr/>
                <p14:nvPr/>
              </p14:nvContentPartPr>
              <p14:xfrm>
                <a:off x="2871674" y="440584"/>
                <a:ext cx="150840" cy="16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4ED72A8-5FED-4E9B-8DEC-DAF01AD9D9A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63034" y="431944"/>
                  <a:ext cx="1684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EE3A455-80A9-42EC-9E09-E657BDFFDFB2}"/>
                    </a:ext>
                  </a:extLst>
                </p14:cNvPr>
                <p14:cNvContentPartPr/>
                <p14:nvPr/>
              </p14:nvContentPartPr>
              <p14:xfrm>
                <a:off x="2882834" y="530584"/>
                <a:ext cx="153720" cy="37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EE3A455-80A9-42EC-9E09-E657BDFFDFB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73834" y="521944"/>
                  <a:ext cx="171360" cy="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F1D7F05-1399-4248-804C-9D6D6297F6E3}"/>
              </a:ext>
            </a:extLst>
          </p:cNvPr>
          <p:cNvGrpSpPr/>
          <p:nvPr/>
        </p:nvGrpSpPr>
        <p:grpSpPr>
          <a:xfrm>
            <a:off x="3356234" y="300184"/>
            <a:ext cx="436320" cy="631800"/>
            <a:chOff x="3356234" y="300184"/>
            <a:chExt cx="436320" cy="63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BC3404F-0A49-46C1-BD41-E77A3539D402}"/>
                    </a:ext>
                  </a:extLst>
                </p14:cNvPr>
                <p14:cNvContentPartPr/>
                <p14:nvPr/>
              </p14:nvContentPartPr>
              <p14:xfrm>
                <a:off x="3593834" y="300184"/>
                <a:ext cx="58680" cy="231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BC3404F-0A49-46C1-BD41-E77A3539D40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84834" y="291544"/>
                  <a:ext cx="763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0279C04-73C1-4C6E-B44A-70A5E795361A}"/>
                    </a:ext>
                  </a:extLst>
                </p14:cNvPr>
                <p14:cNvContentPartPr/>
                <p14:nvPr/>
              </p14:nvContentPartPr>
              <p14:xfrm>
                <a:off x="3356234" y="580984"/>
                <a:ext cx="436320" cy="48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0279C04-73C1-4C6E-B44A-70A5E795361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347234" y="571984"/>
                  <a:ext cx="4539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A50F5EB-863D-4826-8674-B0B2331591D3}"/>
                    </a:ext>
                  </a:extLst>
                </p14:cNvPr>
                <p14:cNvContentPartPr/>
                <p14:nvPr/>
              </p14:nvContentPartPr>
              <p14:xfrm>
                <a:off x="3401234" y="736504"/>
                <a:ext cx="373320" cy="195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A50F5EB-863D-4826-8674-B0B2331591D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92234" y="727864"/>
                  <a:ext cx="390960" cy="21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DAF3E5B-65DB-42AA-AEC9-92D34A98DC76}"/>
              </a:ext>
            </a:extLst>
          </p:cNvPr>
          <p:cNvGrpSpPr/>
          <p:nvPr/>
        </p:nvGrpSpPr>
        <p:grpSpPr>
          <a:xfrm>
            <a:off x="4012874" y="73384"/>
            <a:ext cx="742680" cy="1103760"/>
            <a:chOff x="4012874" y="73384"/>
            <a:chExt cx="742680" cy="110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13B8DC7-B16F-4C8A-9EFE-67300D723060}"/>
                    </a:ext>
                  </a:extLst>
                </p14:cNvPr>
                <p14:cNvContentPartPr/>
                <p14:nvPr/>
              </p14:nvContentPartPr>
              <p14:xfrm>
                <a:off x="4121234" y="277864"/>
                <a:ext cx="183240" cy="612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13B8DC7-B16F-4C8A-9EFE-67300D72306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112234" y="269224"/>
                  <a:ext cx="200880" cy="63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57EB3E5-87FA-4C17-8DD6-C9AA229C274C}"/>
                    </a:ext>
                  </a:extLst>
                </p14:cNvPr>
                <p14:cNvContentPartPr/>
                <p14:nvPr/>
              </p14:nvContentPartPr>
              <p14:xfrm>
                <a:off x="4489154" y="301624"/>
                <a:ext cx="266400" cy="617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57EB3E5-87FA-4C17-8DD6-C9AA229C274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480514" y="292984"/>
                  <a:ext cx="284040" cy="63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BE70DD3-0FFF-4571-8931-00833191A096}"/>
                    </a:ext>
                  </a:extLst>
                </p14:cNvPr>
                <p14:cNvContentPartPr/>
                <p14:nvPr/>
              </p14:nvContentPartPr>
              <p14:xfrm>
                <a:off x="4012874" y="1047184"/>
                <a:ext cx="181800" cy="129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BE70DD3-0FFF-4571-8931-00833191A09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003874" y="1038544"/>
                  <a:ext cx="1994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5EB54C0-446F-4CC8-9970-5DC8FF15F279}"/>
                    </a:ext>
                  </a:extLst>
                </p14:cNvPr>
                <p14:cNvContentPartPr/>
                <p14:nvPr/>
              </p14:nvContentPartPr>
              <p14:xfrm>
                <a:off x="4399874" y="73384"/>
                <a:ext cx="25560" cy="132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5EB54C0-446F-4CC8-9970-5DC8FF15F27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91234" y="64744"/>
                  <a:ext cx="43200" cy="15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96CF991-F86A-48E2-B2E8-85683BEB6741}"/>
                  </a:ext>
                </a:extLst>
              </p14:cNvPr>
              <p14:cNvContentPartPr/>
              <p14:nvPr/>
            </p14:nvContentPartPr>
            <p14:xfrm>
              <a:off x="4691114" y="1045024"/>
              <a:ext cx="146520" cy="1321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96CF991-F86A-48E2-B2E8-85683BEB674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682114" y="1036024"/>
                <a:ext cx="16416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413B8E3-47E0-4B34-8D89-A1F87FDA2D33}"/>
                  </a:ext>
                </a:extLst>
              </p14:cNvPr>
              <p14:cNvContentPartPr/>
              <p14:nvPr/>
            </p14:nvContentPartPr>
            <p14:xfrm>
              <a:off x="4820354" y="79864"/>
              <a:ext cx="218880" cy="1551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413B8E3-47E0-4B34-8D89-A1F87FDA2D3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811714" y="70864"/>
                <a:ext cx="236520" cy="17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2982DAF3-6E1B-438B-BBA9-3CFF2AD87815}"/>
              </a:ext>
            </a:extLst>
          </p:cNvPr>
          <p:cNvGrpSpPr/>
          <p:nvPr/>
        </p:nvGrpSpPr>
        <p:grpSpPr>
          <a:xfrm>
            <a:off x="4938434" y="413584"/>
            <a:ext cx="623880" cy="409680"/>
            <a:chOff x="4938434" y="413584"/>
            <a:chExt cx="623880" cy="40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8C60CE9-7074-48CD-809B-936D085FF520}"/>
                    </a:ext>
                  </a:extLst>
                </p14:cNvPr>
                <p14:cNvContentPartPr/>
                <p14:nvPr/>
              </p14:nvContentPartPr>
              <p14:xfrm>
                <a:off x="4938434" y="495664"/>
                <a:ext cx="137520" cy="167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8C60CE9-7074-48CD-809B-936D085FF52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929794" y="486664"/>
                  <a:ext cx="1551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0F7F656-CAFB-4E30-B16A-6E8ECD6FACA3}"/>
                    </a:ext>
                  </a:extLst>
                </p14:cNvPr>
                <p14:cNvContentPartPr/>
                <p14:nvPr/>
              </p14:nvContentPartPr>
              <p14:xfrm>
                <a:off x="4940234" y="436264"/>
                <a:ext cx="175320" cy="183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0F7F656-CAFB-4E30-B16A-6E8ECD6FACA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931234" y="427264"/>
                  <a:ext cx="1929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282A25C-7EFF-453A-A3EB-7708BC942E02}"/>
                    </a:ext>
                  </a:extLst>
                </p14:cNvPr>
                <p14:cNvContentPartPr/>
                <p14:nvPr/>
              </p14:nvContentPartPr>
              <p14:xfrm>
                <a:off x="5140754" y="518704"/>
                <a:ext cx="78120" cy="81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282A25C-7EFF-453A-A3EB-7708BC942E0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131754" y="510064"/>
                  <a:ext cx="957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D001B54-8545-4266-AC0A-18B76678E96D}"/>
                    </a:ext>
                  </a:extLst>
                </p14:cNvPr>
                <p14:cNvContentPartPr/>
                <p14:nvPr/>
              </p14:nvContentPartPr>
              <p14:xfrm>
                <a:off x="5100794" y="461464"/>
                <a:ext cx="207720" cy="361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D001B54-8545-4266-AC0A-18B76678E96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092154" y="452464"/>
                  <a:ext cx="22536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3CE2A56-678D-4531-9731-AE53C67CD612}"/>
                    </a:ext>
                  </a:extLst>
                </p14:cNvPr>
                <p14:cNvContentPartPr/>
                <p14:nvPr/>
              </p14:nvContentPartPr>
              <p14:xfrm>
                <a:off x="5408954" y="413584"/>
                <a:ext cx="153360" cy="3178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3CE2A56-678D-4531-9731-AE53C67CD61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399954" y="404584"/>
                  <a:ext cx="171000" cy="33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75E8DEA-F678-488D-906A-030975262FCE}"/>
              </a:ext>
            </a:extLst>
          </p:cNvPr>
          <p:cNvGrpSpPr/>
          <p:nvPr/>
        </p:nvGrpSpPr>
        <p:grpSpPr>
          <a:xfrm>
            <a:off x="5529914" y="236464"/>
            <a:ext cx="2633040" cy="714960"/>
            <a:chOff x="5529914" y="236464"/>
            <a:chExt cx="2633040" cy="71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863DB94-FAA1-49E7-B02B-296C9368CFAA}"/>
                    </a:ext>
                  </a:extLst>
                </p14:cNvPr>
                <p14:cNvContentPartPr/>
                <p14:nvPr/>
              </p14:nvContentPartPr>
              <p14:xfrm>
                <a:off x="5592914" y="511864"/>
                <a:ext cx="198000" cy="184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863DB94-FAA1-49E7-B02B-296C9368CFA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583914" y="502864"/>
                  <a:ext cx="2156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94C94B5-4ADF-4403-9B66-51E6EEA04318}"/>
                    </a:ext>
                  </a:extLst>
                </p14:cNvPr>
                <p14:cNvContentPartPr/>
                <p14:nvPr/>
              </p14:nvContentPartPr>
              <p14:xfrm>
                <a:off x="5529914" y="463984"/>
                <a:ext cx="241200" cy="196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94C94B5-4ADF-4403-9B66-51E6EEA0431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520914" y="454984"/>
                  <a:ext cx="2588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9ABFF6F-D40E-4058-B8CA-4AAE79D93897}"/>
                    </a:ext>
                  </a:extLst>
                </p14:cNvPr>
                <p14:cNvContentPartPr/>
                <p14:nvPr/>
              </p14:nvContentPartPr>
              <p14:xfrm>
                <a:off x="5806034" y="279664"/>
                <a:ext cx="97200" cy="1342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9ABFF6F-D40E-4058-B8CA-4AAE79D9389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797394" y="271024"/>
                  <a:ext cx="1148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5034399-1BD7-4C99-B909-6D6EA1DF9A97}"/>
                    </a:ext>
                  </a:extLst>
                </p14:cNvPr>
                <p14:cNvContentPartPr/>
                <p14:nvPr/>
              </p14:nvContentPartPr>
              <p14:xfrm>
                <a:off x="5862194" y="519424"/>
                <a:ext cx="226440" cy="442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5034399-1BD7-4C99-B909-6D6EA1DF9A9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853554" y="510784"/>
                  <a:ext cx="2440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4C2F413-1B57-4E73-BF13-CBCC5F99EC68}"/>
                    </a:ext>
                  </a:extLst>
                </p14:cNvPr>
                <p14:cNvContentPartPr/>
                <p14:nvPr/>
              </p14:nvContentPartPr>
              <p14:xfrm>
                <a:off x="5914394" y="442384"/>
                <a:ext cx="87120" cy="165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4C2F413-1B57-4E73-BF13-CBCC5F99EC6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905394" y="433744"/>
                  <a:ext cx="1047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514FFC9-8981-488F-9B5E-5C0D6A6DBC66}"/>
                    </a:ext>
                  </a:extLst>
                </p14:cNvPr>
                <p14:cNvContentPartPr/>
                <p14:nvPr/>
              </p14:nvContentPartPr>
              <p14:xfrm>
                <a:off x="6136874" y="364984"/>
                <a:ext cx="260640" cy="280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514FFC9-8981-488F-9B5E-5C0D6A6DBC6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128234" y="356344"/>
                  <a:ext cx="27828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1907B65-90D1-4190-B4FB-BC500F19BBF1}"/>
                    </a:ext>
                  </a:extLst>
                </p14:cNvPr>
                <p14:cNvContentPartPr/>
                <p14:nvPr/>
              </p14:nvContentPartPr>
              <p14:xfrm>
                <a:off x="6382034" y="529144"/>
                <a:ext cx="114840" cy="149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1907B65-90D1-4190-B4FB-BC500F19BBF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373034" y="520504"/>
                  <a:ext cx="1324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49D3FA3-63BF-4EC8-8E55-DAA4A0621F92}"/>
                    </a:ext>
                  </a:extLst>
                </p14:cNvPr>
                <p14:cNvContentPartPr/>
                <p14:nvPr/>
              </p14:nvContentPartPr>
              <p14:xfrm>
                <a:off x="6295994" y="515464"/>
                <a:ext cx="234720" cy="399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49D3FA3-63BF-4EC8-8E55-DAA4A0621F9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287354" y="506824"/>
                  <a:ext cx="25236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1B8CB69-4288-4D9E-A002-4E75C146D17E}"/>
                    </a:ext>
                  </a:extLst>
                </p14:cNvPr>
                <p14:cNvContentPartPr/>
                <p14:nvPr/>
              </p14:nvContentPartPr>
              <p14:xfrm>
                <a:off x="6616754" y="345184"/>
                <a:ext cx="154080" cy="1137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1B8CB69-4288-4D9E-A002-4E75C146D17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608114" y="336184"/>
                  <a:ext cx="1717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511E264-A069-4A9A-9B73-0AE14A9CB827}"/>
                    </a:ext>
                  </a:extLst>
                </p14:cNvPr>
                <p14:cNvContentPartPr/>
                <p14:nvPr/>
              </p14:nvContentPartPr>
              <p14:xfrm>
                <a:off x="6734114" y="236464"/>
                <a:ext cx="172080" cy="5310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511E264-A069-4A9A-9B73-0AE14A9CB82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725474" y="227464"/>
                  <a:ext cx="18972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29E53B1-8ED8-4C3E-B803-38897F1C34BD}"/>
                    </a:ext>
                  </a:extLst>
                </p14:cNvPr>
                <p14:cNvContentPartPr/>
                <p14:nvPr/>
              </p14:nvContentPartPr>
              <p14:xfrm>
                <a:off x="7053434" y="526264"/>
                <a:ext cx="185760" cy="1281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29E53B1-8ED8-4C3E-B803-38897F1C34B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044794" y="517264"/>
                  <a:ext cx="2034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DF4009C-00A8-41D0-BEBC-C64438B80443}"/>
                    </a:ext>
                  </a:extLst>
                </p14:cNvPr>
                <p14:cNvContentPartPr/>
                <p14:nvPr/>
              </p14:nvContentPartPr>
              <p14:xfrm>
                <a:off x="7176194" y="268144"/>
                <a:ext cx="240840" cy="3384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DF4009C-00A8-41D0-BEBC-C64438B8044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167554" y="259144"/>
                  <a:ext cx="25848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9AAED79-CD20-4C55-A775-F723B5D303B0}"/>
                    </a:ext>
                  </a:extLst>
                </p14:cNvPr>
                <p14:cNvContentPartPr/>
                <p14:nvPr/>
              </p14:nvContentPartPr>
              <p14:xfrm>
                <a:off x="7363754" y="458224"/>
                <a:ext cx="168480" cy="149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9AAED79-CD20-4C55-A775-F723B5D303B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354754" y="449224"/>
                  <a:ext cx="1861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22E48C7-9090-47DA-AE83-8B320BF2C458}"/>
                    </a:ext>
                  </a:extLst>
                </p14:cNvPr>
                <p14:cNvContentPartPr/>
                <p14:nvPr/>
              </p14:nvContentPartPr>
              <p14:xfrm>
                <a:off x="7369874" y="438784"/>
                <a:ext cx="149400" cy="171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22E48C7-9090-47DA-AE83-8B320BF2C45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361234" y="429784"/>
                  <a:ext cx="1670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54F8136-E0C3-4720-9DFB-9061263E0E75}"/>
                    </a:ext>
                  </a:extLst>
                </p14:cNvPr>
                <p14:cNvContentPartPr/>
                <p14:nvPr/>
              </p14:nvContentPartPr>
              <p14:xfrm>
                <a:off x="7646354" y="479464"/>
                <a:ext cx="195480" cy="143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54F8136-E0C3-4720-9DFB-9061263E0E7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637714" y="470464"/>
                  <a:ext cx="2131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F96E0EF-5DA0-46FC-9900-2F0552AABC9C}"/>
                    </a:ext>
                  </a:extLst>
                </p14:cNvPr>
                <p14:cNvContentPartPr/>
                <p14:nvPr/>
              </p14:nvContentPartPr>
              <p14:xfrm>
                <a:off x="7791794" y="252664"/>
                <a:ext cx="185400" cy="3052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F96E0EF-5DA0-46FC-9900-2F0552AABC9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782794" y="243664"/>
                  <a:ext cx="2030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896DC7E-F66C-4D61-94CB-D6C28819DAF3}"/>
                    </a:ext>
                  </a:extLst>
                </p14:cNvPr>
                <p14:cNvContentPartPr/>
                <p14:nvPr/>
              </p14:nvContentPartPr>
              <p14:xfrm>
                <a:off x="7951634" y="467584"/>
                <a:ext cx="78840" cy="1346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896DC7E-F66C-4D61-94CB-D6C28819DAF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942634" y="458944"/>
                  <a:ext cx="964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93BEE8E-F3D3-474D-BBDB-CDE6A9C80D79}"/>
                    </a:ext>
                  </a:extLst>
                </p14:cNvPr>
                <p14:cNvContentPartPr/>
                <p14:nvPr/>
              </p14:nvContentPartPr>
              <p14:xfrm>
                <a:off x="7880714" y="414664"/>
                <a:ext cx="282240" cy="5367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93BEE8E-F3D3-474D-BBDB-CDE6A9C80D7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872074" y="406024"/>
                  <a:ext cx="299880" cy="55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9F6F378-145C-447F-ADF6-CBF01E573796}"/>
              </a:ext>
            </a:extLst>
          </p:cNvPr>
          <p:cNvGrpSpPr/>
          <p:nvPr/>
        </p:nvGrpSpPr>
        <p:grpSpPr>
          <a:xfrm>
            <a:off x="1119554" y="1684024"/>
            <a:ext cx="186480" cy="131760"/>
            <a:chOff x="1119554" y="1684024"/>
            <a:chExt cx="186480" cy="13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3E1F330-4723-4199-875E-3A76299D90A6}"/>
                    </a:ext>
                  </a:extLst>
                </p14:cNvPr>
                <p14:cNvContentPartPr/>
                <p14:nvPr/>
              </p14:nvContentPartPr>
              <p14:xfrm>
                <a:off x="1143314" y="1684024"/>
                <a:ext cx="162720" cy="39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3E1F330-4723-4199-875E-3A76299D90A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34674" y="1675384"/>
                  <a:ext cx="1803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42CBC9E-C3F1-477C-B3B7-E17995F9DFC1}"/>
                    </a:ext>
                  </a:extLst>
                </p14:cNvPr>
                <p14:cNvContentPartPr/>
                <p14:nvPr/>
              </p14:nvContentPartPr>
              <p14:xfrm>
                <a:off x="1119554" y="1758544"/>
                <a:ext cx="180000" cy="572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42CBC9E-C3F1-477C-B3B7-E17995F9DFC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10554" y="1749544"/>
                  <a:ext cx="19764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51C3B74-4A7F-4AB5-B0F8-391E91307C0F}"/>
              </a:ext>
            </a:extLst>
          </p:cNvPr>
          <p:cNvGrpSpPr/>
          <p:nvPr/>
        </p:nvGrpSpPr>
        <p:grpSpPr>
          <a:xfrm>
            <a:off x="1591874" y="1554064"/>
            <a:ext cx="410040" cy="660960"/>
            <a:chOff x="1591874" y="1554064"/>
            <a:chExt cx="410040" cy="66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6C6B84A-459E-476B-8B5D-9BC693FCAB3A}"/>
                    </a:ext>
                  </a:extLst>
                </p14:cNvPr>
                <p14:cNvContentPartPr/>
                <p14:nvPr/>
              </p14:nvContentPartPr>
              <p14:xfrm>
                <a:off x="1767914" y="1727584"/>
                <a:ext cx="37440" cy="320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6C6B84A-459E-476B-8B5D-9BC693FCAB3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759274" y="1718584"/>
                  <a:ext cx="550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94B87E9-F43D-479C-9624-31D7691EB0FB}"/>
                    </a:ext>
                  </a:extLst>
                </p14:cNvPr>
                <p14:cNvContentPartPr/>
                <p14:nvPr/>
              </p14:nvContentPartPr>
              <p14:xfrm>
                <a:off x="1822634" y="1554064"/>
                <a:ext cx="120600" cy="277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94B87E9-F43D-479C-9624-31D7691EB0F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813994" y="1545424"/>
                  <a:ext cx="1382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C49334E-03CB-4BE5-BE76-6A6AB067D5E5}"/>
                    </a:ext>
                  </a:extLst>
                </p14:cNvPr>
                <p14:cNvContentPartPr/>
                <p14:nvPr/>
              </p14:nvContentPartPr>
              <p14:xfrm>
                <a:off x="1591874" y="1853584"/>
                <a:ext cx="410040" cy="576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C49334E-03CB-4BE5-BE76-6A6AB067D5E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583234" y="1844944"/>
                  <a:ext cx="4276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C22A60F-10C0-4CB8-B7A2-76C3E58B93F6}"/>
                    </a:ext>
                  </a:extLst>
                </p14:cNvPr>
                <p14:cNvContentPartPr/>
                <p14:nvPr/>
              </p14:nvContentPartPr>
              <p14:xfrm>
                <a:off x="1612754" y="2007304"/>
                <a:ext cx="329040" cy="207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C22A60F-10C0-4CB8-B7A2-76C3E58B93F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604114" y="1998664"/>
                  <a:ext cx="346680" cy="22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789D7ED-63D2-4F61-9E95-1145B126F5CE}"/>
              </a:ext>
            </a:extLst>
          </p:cNvPr>
          <p:cNvGrpSpPr/>
          <p:nvPr/>
        </p:nvGrpSpPr>
        <p:grpSpPr>
          <a:xfrm>
            <a:off x="2324474" y="1159864"/>
            <a:ext cx="381960" cy="1350000"/>
            <a:chOff x="2324474" y="1159864"/>
            <a:chExt cx="381960" cy="135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BE6283E-02A6-40BB-B87E-672B938CBEBC}"/>
                    </a:ext>
                  </a:extLst>
                </p14:cNvPr>
                <p14:cNvContentPartPr/>
                <p14:nvPr/>
              </p14:nvContentPartPr>
              <p14:xfrm>
                <a:off x="2338154" y="1460464"/>
                <a:ext cx="223920" cy="801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BE6283E-02A6-40BB-B87E-672B938CBEB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329514" y="1451824"/>
                  <a:ext cx="241560" cy="81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DB0255C-7548-45AE-BA63-F7695B5635FE}"/>
                    </a:ext>
                  </a:extLst>
                </p14:cNvPr>
                <p14:cNvContentPartPr/>
                <p14:nvPr/>
              </p14:nvContentPartPr>
              <p14:xfrm>
                <a:off x="2324474" y="2364784"/>
                <a:ext cx="153000" cy="1450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DB0255C-7548-45AE-BA63-F7695B5635F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315474" y="2355784"/>
                  <a:ext cx="1706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3087A22-9531-4747-8DD9-1E2BF39CBC96}"/>
                    </a:ext>
                  </a:extLst>
                </p14:cNvPr>
                <p14:cNvContentPartPr/>
                <p14:nvPr/>
              </p14:nvContentPartPr>
              <p14:xfrm>
                <a:off x="2649194" y="1159864"/>
                <a:ext cx="57240" cy="2077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3087A22-9531-4747-8DD9-1E2BF39CBC9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640554" y="1151224"/>
                  <a:ext cx="74880" cy="22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C27FC33D-5383-4060-813D-D8C09128DE4B}"/>
                  </a:ext>
                </a:extLst>
              </p14:cNvPr>
              <p14:cNvContentPartPr/>
              <p14:nvPr/>
            </p14:nvContentPartPr>
            <p14:xfrm>
              <a:off x="2880674" y="2373784"/>
              <a:ext cx="127800" cy="1364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C27FC33D-5383-4060-813D-D8C09128DE4B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872034" y="2364784"/>
                <a:ext cx="145440" cy="15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72BDDA2E-CCF1-43C1-90C1-B55B73E754FE}"/>
              </a:ext>
            </a:extLst>
          </p:cNvPr>
          <p:cNvGrpSpPr/>
          <p:nvPr/>
        </p:nvGrpSpPr>
        <p:grpSpPr>
          <a:xfrm>
            <a:off x="2851154" y="1156264"/>
            <a:ext cx="410400" cy="1026720"/>
            <a:chOff x="2851154" y="1156264"/>
            <a:chExt cx="410400" cy="102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29BB25C-8181-49DB-9A00-B70DD68975AB}"/>
                    </a:ext>
                  </a:extLst>
                </p14:cNvPr>
                <p14:cNvContentPartPr/>
                <p14:nvPr/>
              </p14:nvContentPartPr>
              <p14:xfrm>
                <a:off x="2851154" y="1375864"/>
                <a:ext cx="210960" cy="8071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29BB25C-8181-49DB-9A00-B70DD68975A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842154" y="1366864"/>
                  <a:ext cx="228600" cy="82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A2BC0CD-5558-401D-891B-3E95598F2B2D}"/>
                    </a:ext>
                  </a:extLst>
                </p14:cNvPr>
                <p14:cNvContentPartPr/>
                <p14:nvPr/>
              </p14:nvContentPartPr>
              <p14:xfrm>
                <a:off x="3109274" y="1156264"/>
                <a:ext cx="152280" cy="1155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A2BC0CD-5558-401D-891B-3E95598F2B2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100634" y="1147264"/>
                  <a:ext cx="169920" cy="13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9AACCF96-C720-4904-A99B-B0EF2184B36C}"/>
              </a:ext>
            </a:extLst>
          </p:cNvPr>
          <p:cNvGrpSpPr/>
          <p:nvPr/>
        </p:nvGrpSpPr>
        <p:grpSpPr>
          <a:xfrm>
            <a:off x="3199994" y="1460464"/>
            <a:ext cx="1152720" cy="580320"/>
            <a:chOff x="3199994" y="1460464"/>
            <a:chExt cx="1152720" cy="58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08EE606-1F86-4E3C-AD8C-C1869B62EAF0}"/>
                    </a:ext>
                  </a:extLst>
                </p14:cNvPr>
                <p14:cNvContentPartPr/>
                <p14:nvPr/>
              </p14:nvContentPartPr>
              <p14:xfrm>
                <a:off x="3199994" y="1596544"/>
                <a:ext cx="165960" cy="2599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08EE606-1F86-4E3C-AD8C-C1869B62EAF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191354" y="1587544"/>
                  <a:ext cx="1836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52666C1-4589-4055-B3DF-D665F5B3CDB7}"/>
                    </a:ext>
                  </a:extLst>
                </p14:cNvPr>
                <p14:cNvContentPartPr/>
                <p14:nvPr/>
              </p14:nvContentPartPr>
              <p14:xfrm>
                <a:off x="3424994" y="1687264"/>
                <a:ext cx="154080" cy="158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52666C1-4589-4055-B3DF-D665F5B3CDB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416354" y="1678624"/>
                  <a:ext cx="1717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BCB89A6-2D6B-45B0-BEF9-B95B17D4CBCB}"/>
                    </a:ext>
                  </a:extLst>
                </p14:cNvPr>
                <p14:cNvContentPartPr/>
                <p14:nvPr/>
              </p14:nvContentPartPr>
              <p14:xfrm>
                <a:off x="3338234" y="1626064"/>
                <a:ext cx="285480" cy="2386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BCB89A6-2D6B-45B0-BEF9-B95B17D4CBC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329594" y="1617064"/>
                  <a:ext cx="3031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B27E610-D3C4-48DB-A58A-0871B6709857}"/>
                    </a:ext>
                  </a:extLst>
                </p14:cNvPr>
                <p14:cNvContentPartPr/>
                <p14:nvPr/>
              </p14:nvContentPartPr>
              <p14:xfrm>
                <a:off x="3710474" y="1519864"/>
                <a:ext cx="92880" cy="712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B27E610-D3C4-48DB-A58A-0871B670985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701834" y="1511224"/>
                  <a:ext cx="1105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571D392-93A9-4C1D-9AE8-B1E89ADDFCCA}"/>
                    </a:ext>
                  </a:extLst>
                </p14:cNvPr>
                <p14:cNvContentPartPr/>
                <p14:nvPr/>
              </p14:nvContentPartPr>
              <p14:xfrm>
                <a:off x="3733874" y="1460464"/>
                <a:ext cx="149040" cy="2523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571D392-93A9-4C1D-9AE8-B1E89ADDFCC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725234" y="1451824"/>
                  <a:ext cx="1666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B23BA18-D70C-4F9E-B03A-402E561BF630}"/>
                    </a:ext>
                  </a:extLst>
                </p14:cNvPr>
                <p14:cNvContentPartPr/>
                <p14:nvPr/>
              </p14:nvContentPartPr>
              <p14:xfrm>
                <a:off x="3851954" y="1720384"/>
                <a:ext cx="112320" cy="1371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B23BA18-D70C-4F9E-B03A-402E561BF63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842954" y="1711384"/>
                  <a:ext cx="1299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2B171AC-6AE7-4B1F-882B-A511ABF914CE}"/>
                    </a:ext>
                  </a:extLst>
                </p14:cNvPr>
                <p14:cNvContentPartPr/>
                <p14:nvPr/>
              </p14:nvContentPartPr>
              <p14:xfrm>
                <a:off x="3820634" y="1657384"/>
                <a:ext cx="180000" cy="383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2B171AC-6AE7-4B1F-882B-A511ABF914C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811634" y="1648384"/>
                  <a:ext cx="19764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6F8F632-1F19-49AA-B21F-F166109B135F}"/>
                    </a:ext>
                  </a:extLst>
                </p14:cNvPr>
                <p14:cNvContentPartPr/>
                <p14:nvPr/>
              </p14:nvContentPartPr>
              <p14:xfrm>
                <a:off x="4103234" y="1717504"/>
                <a:ext cx="249480" cy="59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6F8F632-1F19-49AA-B21F-F166109B135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094234" y="1708864"/>
                  <a:ext cx="2671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FACC025-D476-47E0-991E-A2744B71CB78}"/>
                    </a:ext>
                  </a:extLst>
                </p14:cNvPr>
                <p14:cNvContentPartPr/>
                <p14:nvPr/>
              </p14:nvContentPartPr>
              <p14:xfrm>
                <a:off x="4204394" y="1623904"/>
                <a:ext cx="83160" cy="196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FACC025-D476-47E0-991E-A2744B71CB7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195394" y="1615264"/>
                  <a:ext cx="10080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6ABD404-757F-463C-95B7-655ECA9D29C3}"/>
              </a:ext>
            </a:extLst>
          </p:cNvPr>
          <p:cNvGrpSpPr/>
          <p:nvPr/>
        </p:nvGrpSpPr>
        <p:grpSpPr>
          <a:xfrm>
            <a:off x="4551434" y="1384504"/>
            <a:ext cx="2206440" cy="676800"/>
            <a:chOff x="4551434" y="1384504"/>
            <a:chExt cx="2206440" cy="67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A5038EB-D985-4347-AFB8-C29DD63442A8}"/>
                    </a:ext>
                  </a:extLst>
                </p14:cNvPr>
                <p14:cNvContentPartPr/>
                <p14:nvPr/>
              </p14:nvContentPartPr>
              <p14:xfrm>
                <a:off x="4551434" y="1545064"/>
                <a:ext cx="273600" cy="2602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A5038EB-D985-4347-AFB8-C29DD63442A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542794" y="1536424"/>
                  <a:ext cx="2912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23D6460-94E4-4D2B-9F89-A963FB1D4887}"/>
                    </a:ext>
                  </a:extLst>
                </p14:cNvPr>
                <p14:cNvContentPartPr/>
                <p14:nvPr/>
              </p14:nvContentPartPr>
              <p14:xfrm>
                <a:off x="4865354" y="1632544"/>
                <a:ext cx="188640" cy="1400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23D6460-94E4-4D2B-9F89-A963FB1D488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856714" y="1623544"/>
                  <a:ext cx="2062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ABE6D6F-1B76-43E7-AF8B-002C369497B7}"/>
                    </a:ext>
                  </a:extLst>
                </p14:cNvPr>
                <p14:cNvContentPartPr/>
                <p14:nvPr/>
              </p14:nvContentPartPr>
              <p14:xfrm>
                <a:off x="4822514" y="1630384"/>
                <a:ext cx="225720" cy="172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ABE6D6F-1B76-43E7-AF8B-002C369497B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813514" y="1621744"/>
                  <a:ext cx="2433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EEDDF8B-F506-4B71-94FE-704BE6C1708A}"/>
                    </a:ext>
                  </a:extLst>
                </p14:cNvPr>
                <p14:cNvContentPartPr/>
                <p14:nvPr/>
              </p14:nvContentPartPr>
              <p14:xfrm>
                <a:off x="5099354" y="1680424"/>
                <a:ext cx="116640" cy="1357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EEDDF8B-F506-4B71-94FE-704BE6C1708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090714" y="1671424"/>
                  <a:ext cx="1342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56E101E-58E6-41B6-A648-E37BF2C7AB7B}"/>
                    </a:ext>
                  </a:extLst>
                </p14:cNvPr>
                <p14:cNvContentPartPr/>
                <p14:nvPr/>
              </p14:nvContentPartPr>
              <p14:xfrm>
                <a:off x="5049314" y="1603384"/>
                <a:ext cx="230400" cy="4579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56E101E-58E6-41B6-A648-E37BF2C7AB7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040314" y="1594744"/>
                  <a:ext cx="24804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EF8D6A5-74F8-4A9D-8DDF-A65154B4AD6B}"/>
                    </a:ext>
                  </a:extLst>
                </p14:cNvPr>
                <p14:cNvContentPartPr/>
                <p14:nvPr/>
              </p14:nvContentPartPr>
              <p14:xfrm>
                <a:off x="5353154" y="1384504"/>
                <a:ext cx="126000" cy="1807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EF8D6A5-74F8-4A9D-8DDF-A65154B4AD6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344154" y="1375504"/>
                  <a:ext cx="1436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EF8141E-0D31-4500-BEC9-F7579263717F}"/>
                    </a:ext>
                  </a:extLst>
                </p14:cNvPr>
                <p14:cNvContentPartPr/>
                <p14:nvPr/>
              </p14:nvContentPartPr>
              <p14:xfrm>
                <a:off x="5519114" y="1410784"/>
                <a:ext cx="174240" cy="3888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EF8141E-0D31-4500-BEC9-F7579263717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510114" y="1401784"/>
                  <a:ext cx="19188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66A8217-61A3-4D73-A4D7-502A190CEF3E}"/>
                    </a:ext>
                  </a:extLst>
                </p14:cNvPr>
                <p14:cNvContentPartPr/>
                <p14:nvPr/>
              </p14:nvContentPartPr>
              <p14:xfrm>
                <a:off x="5781194" y="1603744"/>
                <a:ext cx="183960" cy="178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66A8217-61A3-4D73-A4D7-502A190CEF3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772554" y="1594744"/>
                  <a:ext cx="2016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6172519-2697-4E36-882D-52D8ED4B6E31}"/>
                    </a:ext>
                  </a:extLst>
                </p14:cNvPr>
                <p14:cNvContentPartPr/>
                <p14:nvPr/>
              </p14:nvContentPartPr>
              <p14:xfrm>
                <a:off x="5896394" y="1387384"/>
                <a:ext cx="212040" cy="3474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6172519-2697-4E36-882D-52D8ED4B6E3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887754" y="1378744"/>
                  <a:ext cx="2296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3B70485-F6F1-4953-B1A1-54A98E55D81A}"/>
                    </a:ext>
                  </a:extLst>
                </p14:cNvPr>
                <p14:cNvContentPartPr/>
                <p14:nvPr/>
              </p14:nvContentPartPr>
              <p14:xfrm>
                <a:off x="6052634" y="1573504"/>
                <a:ext cx="182160" cy="1944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3B70485-F6F1-4953-B1A1-54A98E55D81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043994" y="1564864"/>
                  <a:ext cx="1998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6BED528-BEA1-46FF-8572-10F535C95314}"/>
                    </a:ext>
                  </a:extLst>
                </p14:cNvPr>
                <p14:cNvContentPartPr/>
                <p14:nvPr/>
              </p14:nvContentPartPr>
              <p14:xfrm>
                <a:off x="5997554" y="1592224"/>
                <a:ext cx="213120" cy="1663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6BED528-BEA1-46FF-8572-10F535C9531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988554" y="1583584"/>
                  <a:ext cx="2307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B7A8CE3-F77D-48BC-A574-C50E5B05288E}"/>
                    </a:ext>
                  </a:extLst>
                </p14:cNvPr>
                <p14:cNvContentPartPr/>
                <p14:nvPr/>
              </p14:nvContentPartPr>
              <p14:xfrm>
                <a:off x="6267914" y="1601584"/>
                <a:ext cx="189720" cy="1504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B7A8CE3-F77D-48BC-A574-C50E5B05288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258914" y="1592584"/>
                  <a:ext cx="2073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B9CE244-8952-4B7C-B947-552BEB388380}"/>
                    </a:ext>
                  </a:extLst>
                </p14:cNvPr>
                <p14:cNvContentPartPr/>
                <p14:nvPr/>
              </p14:nvContentPartPr>
              <p14:xfrm>
                <a:off x="6399314" y="1386664"/>
                <a:ext cx="205920" cy="3157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B9CE244-8952-4B7C-B947-552BEB38838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390674" y="1378024"/>
                  <a:ext cx="2235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9F53061-20E8-46DB-965B-7D1D5A81C334}"/>
                    </a:ext>
                  </a:extLst>
                </p14:cNvPr>
                <p14:cNvContentPartPr/>
                <p14:nvPr/>
              </p14:nvContentPartPr>
              <p14:xfrm>
                <a:off x="6556634" y="1596184"/>
                <a:ext cx="106560" cy="152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9F53061-20E8-46DB-965B-7D1D5A81C33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547994" y="1587544"/>
                  <a:ext cx="1242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CD3BFFF-D496-4CDC-B250-3ACE724FE105}"/>
                    </a:ext>
                  </a:extLst>
                </p14:cNvPr>
                <p14:cNvContentPartPr/>
                <p14:nvPr/>
              </p14:nvContentPartPr>
              <p14:xfrm>
                <a:off x="6542954" y="1589344"/>
                <a:ext cx="214920" cy="3751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CD3BFFF-D496-4CDC-B250-3ACE724FE10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533954" y="1580704"/>
                  <a:ext cx="232560" cy="39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9D4CA0AE-060F-4B0D-B81F-B481EA39C8C5}"/>
              </a:ext>
            </a:extLst>
          </p:cNvPr>
          <p:cNvGrpSpPr/>
          <p:nvPr/>
        </p:nvGrpSpPr>
        <p:grpSpPr>
          <a:xfrm>
            <a:off x="1104434" y="3159664"/>
            <a:ext cx="218160" cy="105120"/>
            <a:chOff x="1104434" y="3159664"/>
            <a:chExt cx="218160" cy="10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D66F4A5-3902-4C41-B014-8AC6404303C0}"/>
                    </a:ext>
                  </a:extLst>
                </p14:cNvPr>
                <p14:cNvContentPartPr/>
                <p14:nvPr/>
              </p14:nvContentPartPr>
              <p14:xfrm>
                <a:off x="1104434" y="3159664"/>
                <a:ext cx="146520" cy="241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D66F4A5-3902-4C41-B014-8AC6404303C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95794" y="3151024"/>
                  <a:ext cx="1641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BA1E04C-CDF2-4CDD-B6A0-E7CB5367D51D}"/>
                    </a:ext>
                  </a:extLst>
                </p14:cNvPr>
                <p14:cNvContentPartPr/>
                <p14:nvPr/>
              </p14:nvContentPartPr>
              <p14:xfrm>
                <a:off x="1153034" y="3230224"/>
                <a:ext cx="169560" cy="345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BA1E04C-CDF2-4CDD-B6A0-E7CB5367D51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44394" y="3221224"/>
                  <a:ext cx="18720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CFE14EB-4099-4307-A877-8E5E32EBAE3E}"/>
              </a:ext>
            </a:extLst>
          </p:cNvPr>
          <p:cNvGrpSpPr/>
          <p:nvPr/>
        </p:nvGrpSpPr>
        <p:grpSpPr>
          <a:xfrm>
            <a:off x="1740554" y="2978224"/>
            <a:ext cx="378360" cy="621000"/>
            <a:chOff x="1740554" y="2978224"/>
            <a:chExt cx="378360" cy="62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5C2BE36-3B60-4B7B-B09B-DF3BA20A5EA4}"/>
                    </a:ext>
                  </a:extLst>
                </p14:cNvPr>
                <p14:cNvContentPartPr/>
                <p14:nvPr/>
              </p14:nvContentPartPr>
              <p14:xfrm>
                <a:off x="1968074" y="2978224"/>
                <a:ext cx="76680" cy="2167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5C2BE36-3B60-4B7B-B09B-DF3BA20A5EA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959434" y="2969224"/>
                  <a:ext cx="943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A5BE3E6-F713-4BEF-A54E-019754089855}"/>
                    </a:ext>
                  </a:extLst>
                </p14:cNvPr>
                <p14:cNvContentPartPr/>
                <p14:nvPr/>
              </p14:nvContentPartPr>
              <p14:xfrm>
                <a:off x="1763234" y="3248224"/>
                <a:ext cx="355680" cy="450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A5BE3E6-F713-4BEF-A54E-01975408985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754234" y="3239584"/>
                  <a:ext cx="3733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36B1F03-1BDE-429F-A092-33C820296D5A}"/>
                    </a:ext>
                  </a:extLst>
                </p14:cNvPr>
                <p14:cNvContentPartPr/>
                <p14:nvPr/>
              </p14:nvContentPartPr>
              <p14:xfrm>
                <a:off x="1740554" y="3370984"/>
                <a:ext cx="348840" cy="2282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36B1F03-1BDE-429F-A092-33C820296D5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731554" y="3362344"/>
                  <a:ext cx="366480" cy="24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110500F8-7FEB-42F0-8700-46F23CECB97E}"/>
                  </a:ext>
                </a:extLst>
              </p14:cNvPr>
              <p14:cNvContentPartPr/>
              <p14:nvPr/>
            </p14:nvContentPartPr>
            <p14:xfrm>
              <a:off x="2499794" y="3827464"/>
              <a:ext cx="96480" cy="1260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110500F8-7FEB-42F0-8700-46F23CECB97E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490794" y="3818464"/>
                <a:ext cx="114120" cy="14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DC3F18F-6C72-4851-A397-95223C0E181E}"/>
              </a:ext>
            </a:extLst>
          </p:cNvPr>
          <p:cNvGrpSpPr/>
          <p:nvPr/>
        </p:nvGrpSpPr>
        <p:grpSpPr>
          <a:xfrm>
            <a:off x="2471354" y="2767984"/>
            <a:ext cx="304920" cy="932040"/>
            <a:chOff x="2471354" y="2767984"/>
            <a:chExt cx="304920" cy="93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BC87F9E-7B57-445A-B780-B141BE9BCC8B}"/>
                    </a:ext>
                  </a:extLst>
                </p14:cNvPr>
                <p14:cNvContentPartPr/>
                <p14:nvPr/>
              </p14:nvContentPartPr>
              <p14:xfrm>
                <a:off x="2471354" y="2912344"/>
                <a:ext cx="184680" cy="7876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BC87F9E-7B57-445A-B780-B141BE9BCC8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462714" y="2903704"/>
                  <a:ext cx="202320" cy="80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26453CD-1457-4646-A990-48FD64996951}"/>
                    </a:ext>
                  </a:extLst>
                </p14:cNvPr>
                <p14:cNvContentPartPr/>
                <p14:nvPr/>
              </p14:nvContentPartPr>
              <p14:xfrm>
                <a:off x="2744594" y="2767984"/>
                <a:ext cx="31680" cy="1620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26453CD-1457-4646-A990-48FD6499695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735954" y="2759344"/>
                  <a:ext cx="4932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3D7881B-1365-4631-A5A4-58245E9590FB}"/>
              </a:ext>
            </a:extLst>
          </p:cNvPr>
          <p:cNvGrpSpPr/>
          <p:nvPr/>
        </p:nvGrpSpPr>
        <p:grpSpPr>
          <a:xfrm>
            <a:off x="2918114" y="2781664"/>
            <a:ext cx="1388160" cy="941760"/>
            <a:chOff x="2918114" y="2781664"/>
            <a:chExt cx="1388160" cy="94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11E884D-1193-4B28-9398-FD5931264A47}"/>
                    </a:ext>
                  </a:extLst>
                </p14:cNvPr>
                <p14:cNvContentPartPr/>
                <p14:nvPr/>
              </p14:nvContentPartPr>
              <p14:xfrm>
                <a:off x="2918114" y="3063184"/>
                <a:ext cx="140040" cy="2844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11E884D-1193-4B28-9398-FD5931264A4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909114" y="3054544"/>
                  <a:ext cx="15768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E350F58-4EFA-4429-B107-9A438F404D33}"/>
                    </a:ext>
                  </a:extLst>
                </p14:cNvPr>
                <p14:cNvContentPartPr/>
                <p14:nvPr/>
              </p14:nvContentPartPr>
              <p14:xfrm>
                <a:off x="3246074" y="3070024"/>
                <a:ext cx="245160" cy="2239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E350F58-4EFA-4429-B107-9A438F404D3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237074" y="3061024"/>
                  <a:ext cx="2628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F7BFF70-757E-4BB1-83F9-71C078D55257}"/>
                    </a:ext>
                  </a:extLst>
                </p14:cNvPr>
                <p14:cNvContentPartPr/>
                <p14:nvPr/>
              </p14:nvContentPartPr>
              <p14:xfrm>
                <a:off x="3235994" y="3005944"/>
                <a:ext cx="237960" cy="248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F7BFF70-757E-4BB1-83F9-71C078D5525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226994" y="2996944"/>
                  <a:ext cx="2556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606F9F1-E343-443E-A63C-A66A362EE7C0}"/>
                    </a:ext>
                  </a:extLst>
                </p14:cNvPr>
                <p14:cNvContentPartPr/>
                <p14:nvPr/>
              </p14:nvContentPartPr>
              <p14:xfrm>
                <a:off x="3640274" y="2781664"/>
                <a:ext cx="159840" cy="2376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606F9F1-E343-443E-A63C-A66A362EE7C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631274" y="2772664"/>
                  <a:ext cx="1774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CAC21C6-0EC7-4F84-BB4F-81E1BF4C147C}"/>
                    </a:ext>
                  </a:extLst>
                </p14:cNvPr>
                <p14:cNvContentPartPr/>
                <p14:nvPr/>
              </p14:nvContentPartPr>
              <p14:xfrm>
                <a:off x="3231674" y="3379624"/>
                <a:ext cx="343800" cy="417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CAC21C6-0EC7-4F84-BB4F-81E1BF4C147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223034" y="3370624"/>
                  <a:ext cx="3614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0EEADC0-163F-4EC2-8719-D4BACC27F3E6}"/>
                    </a:ext>
                  </a:extLst>
                </p14:cNvPr>
                <p14:cNvContentPartPr/>
                <p14:nvPr/>
              </p14:nvContentPartPr>
              <p14:xfrm>
                <a:off x="3299714" y="3472864"/>
                <a:ext cx="189720" cy="2026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0EEADC0-163F-4EC2-8719-D4BACC27F3E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290714" y="3463864"/>
                  <a:ext cx="2073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2EADEBD-949D-4A9C-A21A-7AD347050BA1}"/>
                    </a:ext>
                  </a:extLst>
                </p14:cNvPr>
                <p14:cNvContentPartPr/>
                <p14:nvPr/>
              </p14:nvContentPartPr>
              <p14:xfrm>
                <a:off x="3740354" y="3237064"/>
                <a:ext cx="98640" cy="889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2EADEBD-949D-4A9C-A21A-7AD347050BA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731714" y="3228424"/>
                  <a:ext cx="1162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AC8A1E8-8F45-47E8-9E4D-3C14D036DF58}"/>
                    </a:ext>
                  </a:extLst>
                </p14:cNvPr>
                <p14:cNvContentPartPr/>
                <p14:nvPr/>
              </p14:nvContentPartPr>
              <p14:xfrm>
                <a:off x="3710834" y="3134824"/>
                <a:ext cx="237240" cy="5886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AC8A1E8-8F45-47E8-9E4D-3C14D036DF5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702194" y="3126184"/>
                  <a:ext cx="254880" cy="60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3286F6C-2E61-4FCA-B0F4-E58443CD0253}"/>
                    </a:ext>
                  </a:extLst>
                </p14:cNvPr>
                <p14:cNvContentPartPr/>
                <p14:nvPr/>
              </p14:nvContentPartPr>
              <p14:xfrm>
                <a:off x="4073714" y="3225544"/>
                <a:ext cx="232560" cy="442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3286F6C-2E61-4FCA-B0F4-E58443CD025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065074" y="3216904"/>
                  <a:ext cx="2502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EA5F561-B8BA-4AD9-905B-3A6142D6EE69}"/>
                    </a:ext>
                  </a:extLst>
                </p14:cNvPr>
                <p14:cNvContentPartPr/>
                <p14:nvPr/>
              </p14:nvContentPartPr>
              <p14:xfrm>
                <a:off x="4169834" y="3134464"/>
                <a:ext cx="39960" cy="2019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EA5F561-B8BA-4AD9-905B-3A6142D6EE6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161194" y="3125824"/>
                  <a:ext cx="57600" cy="21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33EE21EA-5958-4D31-8721-40CD73F4A577}"/>
              </a:ext>
            </a:extLst>
          </p:cNvPr>
          <p:cNvGrpSpPr/>
          <p:nvPr/>
        </p:nvGrpSpPr>
        <p:grpSpPr>
          <a:xfrm>
            <a:off x="4663394" y="2654584"/>
            <a:ext cx="1706760" cy="1068120"/>
            <a:chOff x="4663394" y="2654584"/>
            <a:chExt cx="1706760" cy="106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D7D2E38-9909-44E1-8E37-9F866792C85C}"/>
                    </a:ext>
                  </a:extLst>
                </p14:cNvPr>
                <p14:cNvContentPartPr/>
                <p14:nvPr/>
              </p14:nvContentPartPr>
              <p14:xfrm>
                <a:off x="4663394" y="2969944"/>
                <a:ext cx="225000" cy="3142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D7D2E38-9909-44E1-8E37-9F866792C85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654754" y="2960944"/>
                  <a:ext cx="2426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72256C9-F987-4BA9-9FF5-B2982BA16A78}"/>
                    </a:ext>
                  </a:extLst>
                </p14:cNvPr>
                <p14:cNvContentPartPr/>
                <p14:nvPr/>
              </p14:nvContentPartPr>
              <p14:xfrm>
                <a:off x="4990274" y="3076504"/>
                <a:ext cx="267480" cy="1911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72256C9-F987-4BA9-9FF5-B2982BA16A7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981274" y="3067504"/>
                  <a:ext cx="2851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DC99BB2-5F4D-4908-8AE4-28C7AEE560AE}"/>
                    </a:ext>
                  </a:extLst>
                </p14:cNvPr>
                <p14:cNvContentPartPr/>
                <p14:nvPr/>
              </p14:nvContentPartPr>
              <p14:xfrm>
                <a:off x="5004674" y="3076864"/>
                <a:ext cx="210960" cy="1767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DC99BB2-5F4D-4908-8AE4-28C7AEE560A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95674" y="3068224"/>
                  <a:ext cx="2286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C8AEC1C-B036-4669-AE9A-1968802EF741}"/>
                    </a:ext>
                  </a:extLst>
                </p14:cNvPr>
                <p14:cNvContentPartPr/>
                <p14:nvPr/>
              </p14:nvContentPartPr>
              <p14:xfrm>
                <a:off x="5280434" y="2831704"/>
                <a:ext cx="215640" cy="1062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C8AEC1C-B036-4669-AE9A-1968802EF74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271794" y="2822704"/>
                  <a:ext cx="2332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8020BB0-113A-4C42-8600-5296B16B848C}"/>
                    </a:ext>
                  </a:extLst>
                </p14:cNvPr>
                <p14:cNvContentPartPr/>
                <p14:nvPr/>
              </p14:nvContentPartPr>
              <p14:xfrm>
                <a:off x="5367194" y="3130504"/>
                <a:ext cx="141120" cy="1260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8020BB0-113A-4C42-8600-5296B16B848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358554" y="3121864"/>
                  <a:ext cx="1587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BBA521C-B7E0-4E49-95E6-AA75F2B1FDE6}"/>
                    </a:ext>
                  </a:extLst>
                </p14:cNvPr>
                <p14:cNvContentPartPr/>
                <p14:nvPr/>
              </p14:nvContentPartPr>
              <p14:xfrm>
                <a:off x="5408954" y="3077584"/>
                <a:ext cx="137880" cy="3513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BBA521C-B7E0-4E49-95E6-AA75F2B1FDE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399954" y="3068944"/>
                  <a:ext cx="15552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891EEFF-A204-4122-95B1-29E533FB0635}"/>
                    </a:ext>
                  </a:extLst>
                </p14:cNvPr>
                <p14:cNvContentPartPr/>
                <p14:nvPr/>
              </p14:nvContentPartPr>
              <p14:xfrm>
                <a:off x="5681474" y="2798944"/>
                <a:ext cx="180000" cy="221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891EEFF-A204-4122-95B1-29E533FB063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672474" y="2789944"/>
                  <a:ext cx="1976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5CC1754-23DF-412F-94C3-423BF87AB32D}"/>
                    </a:ext>
                  </a:extLst>
                </p14:cNvPr>
                <p14:cNvContentPartPr/>
                <p14:nvPr/>
              </p14:nvContentPartPr>
              <p14:xfrm>
                <a:off x="4808834" y="3426064"/>
                <a:ext cx="434520" cy="543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5CC1754-23DF-412F-94C3-423BF87AB32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799834" y="3417424"/>
                  <a:ext cx="4521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53DBDE7-AE6C-4DF8-861C-E041AA51F12D}"/>
                    </a:ext>
                  </a:extLst>
                </p14:cNvPr>
                <p14:cNvContentPartPr/>
                <p14:nvPr/>
              </p14:nvContentPartPr>
              <p14:xfrm>
                <a:off x="4933754" y="3581224"/>
                <a:ext cx="297720" cy="1414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53DBDE7-AE6C-4DF8-861C-E041AA51F12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924754" y="3572224"/>
                  <a:ext cx="3153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FD6D449-BCA0-4C0F-A062-ECCBFE097E11}"/>
                    </a:ext>
                  </a:extLst>
                </p14:cNvPr>
                <p14:cNvContentPartPr/>
                <p14:nvPr/>
              </p14:nvContentPartPr>
              <p14:xfrm>
                <a:off x="5892794" y="2654584"/>
                <a:ext cx="324000" cy="9712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FD6D449-BCA0-4C0F-A062-ECCBFE097E1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884154" y="2645944"/>
                  <a:ext cx="341640" cy="9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DAF3B93-4C8B-43B3-A213-3EFC10484DF1}"/>
                    </a:ext>
                  </a:extLst>
                </p14:cNvPr>
                <p14:cNvContentPartPr/>
                <p14:nvPr/>
              </p14:nvContentPartPr>
              <p14:xfrm>
                <a:off x="6255314" y="2773024"/>
                <a:ext cx="114840" cy="8820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DAF3B93-4C8B-43B3-A213-3EFC10484DF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246314" y="2764384"/>
                  <a:ext cx="132480" cy="89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8F057956-5639-42D8-945D-6DB625689E6C}"/>
              </a:ext>
            </a:extLst>
          </p:cNvPr>
          <p:cNvGrpSpPr/>
          <p:nvPr/>
        </p:nvGrpSpPr>
        <p:grpSpPr>
          <a:xfrm>
            <a:off x="5982794" y="3859504"/>
            <a:ext cx="650880" cy="246240"/>
            <a:chOff x="5982794" y="3859504"/>
            <a:chExt cx="650880" cy="24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448E361-6FC7-4C79-BF16-A0B190B3CEFD}"/>
                    </a:ext>
                  </a:extLst>
                </p14:cNvPr>
                <p14:cNvContentPartPr/>
                <p14:nvPr/>
              </p14:nvContentPartPr>
              <p14:xfrm>
                <a:off x="5982794" y="3859504"/>
                <a:ext cx="190080" cy="2462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448E361-6FC7-4C79-BF16-A0B190B3CEF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974154" y="3850864"/>
                  <a:ext cx="2077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4CBE505-EEA7-4E11-9518-4659083844D5}"/>
                    </a:ext>
                  </a:extLst>
                </p14:cNvPr>
                <p14:cNvContentPartPr/>
                <p14:nvPr/>
              </p14:nvContentPartPr>
              <p14:xfrm>
                <a:off x="6002234" y="3869224"/>
                <a:ext cx="164880" cy="2300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4CBE505-EEA7-4E11-9518-4659083844D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993234" y="3860584"/>
                  <a:ext cx="1825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9A80638-CFD9-4BDA-BB7C-87FA499F3453}"/>
                    </a:ext>
                  </a:extLst>
                </p14:cNvPr>
                <p14:cNvContentPartPr/>
                <p14:nvPr/>
              </p14:nvContentPartPr>
              <p14:xfrm>
                <a:off x="6281234" y="3934024"/>
                <a:ext cx="78480" cy="158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9A80638-CFD9-4BDA-BB7C-87FA499F345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272234" y="3925024"/>
                  <a:ext cx="961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ADF3DBF-F8A6-47C2-B94B-0E18D6D072A6}"/>
                    </a:ext>
                  </a:extLst>
                </p14:cNvPr>
                <p14:cNvContentPartPr/>
                <p14:nvPr/>
              </p14:nvContentPartPr>
              <p14:xfrm>
                <a:off x="6299234" y="4005304"/>
                <a:ext cx="119880" cy="234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ADF3DBF-F8A6-47C2-B94B-0E18D6D072A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290234" y="3996664"/>
                  <a:ext cx="1375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CE23A0B-F18A-45F7-BA56-AF55ED861AFB}"/>
                    </a:ext>
                  </a:extLst>
                </p14:cNvPr>
                <p14:cNvContentPartPr/>
                <p14:nvPr/>
              </p14:nvContentPartPr>
              <p14:xfrm>
                <a:off x="6522434" y="3941584"/>
                <a:ext cx="111240" cy="1422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CE23A0B-F18A-45F7-BA56-AF55ED861AF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513434" y="3932584"/>
                  <a:ext cx="128880" cy="15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F8E66DF8-8DB9-4F26-A5C0-ADE26E96371D}"/>
                  </a:ext>
                </a:extLst>
              </p14:cNvPr>
              <p14:cNvContentPartPr/>
              <p14:nvPr/>
            </p14:nvContentPartPr>
            <p14:xfrm>
              <a:off x="6403634" y="2469544"/>
              <a:ext cx="225000" cy="14508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F8E66DF8-8DB9-4F26-A5C0-ADE26E96371D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6394634" y="2460544"/>
                <a:ext cx="242640" cy="162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" name="Group 153">
            <a:extLst>
              <a:ext uri="{FF2B5EF4-FFF2-40B4-BE49-F238E27FC236}">
                <a16:creationId xmlns:a16="http://schemas.microsoft.com/office/drawing/2014/main" id="{137899F3-FEFE-4E1E-B733-E2D1A72103F3}"/>
              </a:ext>
            </a:extLst>
          </p:cNvPr>
          <p:cNvGrpSpPr/>
          <p:nvPr/>
        </p:nvGrpSpPr>
        <p:grpSpPr>
          <a:xfrm>
            <a:off x="6680114" y="2854024"/>
            <a:ext cx="489240" cy="636840"/>
            <a:chOff x="6680114" y="2854024"/>
            <a:chExt cx="489240" cy="63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64941C9-E788-43D1-995C-006C96133AFA}"/>
                    </a:ext>
                  </a:extLst>
                </p14:cNvPr>
                <p14:cNvContentPartPr/>
                <p14:nvPr/>
              </p14:nvContentPartPr>
              <p14:xfrm>
                <a:off x="6680114" y="3074704"/>
                <a:ext cx="222840" cy="1353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64941C9-E788-43D1-995C-006C96133AF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671474" y="3065704"/>
                  <a:ext cx="2404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98290CB-652D-4327-921C-F722B858B688}"/>
                    </a:ext>
                  </a:extLst>
                </p14:cNvPr>
                <p14:cNvContentPartPr/>
                <p14:nvPr/>
              </p14:nvContentPartPr>
              <p14:xfrm>
                <a:off x="6854354" y="2854024"/>
                <a:ext cx="190440" cy="3312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98290CB-652D-4327-921C-F722B858B68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845714" y="2845024"/>
                  <a:ext cx="2080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835C497-ACD1-41EF-B54B-6F9E9DBB400B}"/>
                    </a:ext>
                  </a:extLst>
                </p14:cNvPr>
                <p14:cNvContentPartPr/>
                <p14:nvPr/>
              </p14:nvContentPartPr>
              <p14:xfrm>
                <a:off x="7005194" y="3070384"/>
                <a:ext cx="127440" cy="1501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835C497-ACD1-41EF-B54B-6F9E9DBB400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996194" y="3061744"/>
                  <a:ext cx="1450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4E8367D-7133-4B94-B61B-9D3002DF8983}"/>
                    </a:ext>
                  </a:extLst>
                </p14:cNvPr>
                <p14:cNvContentPartPr/>
                <p14:nvPr/>
              </p14:nvContentPartPr>
              <p14:xfrm>
                <a:off x="6982514" y="2999464"/>
                <a:ext cx="186840" cy="4914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4E8367D-7133-4B94-B61B-9D3002DF898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973874" y="2990464"/>
                  <a:ext cx="204480" cy="50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E37C9C37-8444-4E1E-B441-CCFA80AB23CA}"/>
                  </a:ext>
                </a:extLst>
              </p14:cNvPr>
              <p14:cNvContentPartPr/>
              <p14:nvPr/>
            </p14:nvContentPartPr>
            <p14:xfrm>
              <a:off x="7404434" y="3055624"/>
              <a:ext cx="147600" cy="248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E37C9C37-8444-4E1E-B441-CCFA80AB23CA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7395794" y="3046984"/>
                <a:ext cx="16524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FD7CFBDB-3BE0-46B5-8FDF-886E46585371}"/>
                  </a:ext>
                </a:extLst>
              </p14:cNvPr>
              <p14:cNvContentPartPr/>
              <p14:nvPr/>
            </p14:nvContentPartPr>
            <p14:xfrm>
              <a:off x="7458074" y="3154624"/>
              <a:ext cx="86400" cy="1908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FD7CFBDB-3BE0-46B5-8FDF-886E46585371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7449434" y="3145624"/>
                <a:ext cx="10404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9D77E3DA-A250-426F-BDF4-158157C6B571}"/>
                  </a:ext>
                </a:extLst>
              </p14:cNvPr>
              <p14:cNvContentPartPr/>
              <p14:nvPr/>
            </p14:nvContentPartPr>
            <p14:xfrm>
              <a:off x="7931114" y="2803624"/>
              <a:ext cx="109080" cy="26028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9D77E3DA-A250-426F-BDF4-158157C6B571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7922474" y="2794624"/>
                <a:ext cx="12672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A7C4CB00-0048-4AA5-B841-7479654600A3}"/>
                  </a:ext>
                </a:extLst>
              </p14:cNvPr>
              <p14:cNvContentPartPr/>
              <p14:nvPr/>
            </p14:nvContentPartPr>
            <p14:xfrm>
              <a:off x="7730234" y="3125464"/>
              <a:ext cx="349560" cy="176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A7C4CB00-0048-4AA5-B841-7479654600A3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7721234" y="3116824"/>
                <a:ext cx="36720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42879017-4A93-4D75-A81E-62D6043D284F}"/>
                  </a:ext>
                </a:extLst>
              </p14:cNvPr>
              <p14:cNvContentPartPr/>
              <p14:nvPr/>
            </p14:nvContentPartPr>
            <p14:xfrm>
              <a:off x="7688114" y="3287104"/>
              <a:ext cx="290880" cy="1803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42879017-4A93-4D75-A81E-62D6043D284F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7679474" y="3278104"/>
                <a:ext cx="308520" cy="19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2" name="Group 181">
            <a:extLst>
              <a:ext uri="{FF2B5EF4-FFF2-40B4-BE49-F238E27FC236}">
                <a16:creationId xmlns:a16="http://schemas.microsoft.com/office/drawing/2014/main" id="{A3660312-E940-44A3-A96B-8551D6EE6C27}"/>
              </a:ext>
            </a:extLst>
          </p:cNvPr>
          <p:cNvGrpSpPr/>
          <p:nvPr/>
        </p:nvGrpSpPr>
        <p:grpSpPr>
          <a:xfrm>
            <a:off x="9858194" y="2722624"/>
            <a:ext cx="1409400" cy="722880"/>
            <a:chOff x="9858194" y="2722624"/>
            <a:chExt cx="1409400" cy="72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50ABB30-972D-4554-90C3-3CC121C4A84C}"/>
                    </a:ext>
                  </a:extLst>
                </p14:cNvPr>
                <p14:cNvContentPartPr/>
                <p14:nvPr/>
              </p14:nvContentPartPr>
              <p14:xfrm>
                <a:off x="9858194" y="2941864"/>
                <a:ext cx="306720" cy="2336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50ABB30-972D-4554-90C3-3CC121C4A84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849554" y="2933224"/>
                  <a:ext cx="3243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112AB10-6E51-43CE-AED6-CA9FCB9F593D}"/>
                    </a:ext>
                  </a:extLst>
                </p14:cNvPr>
                <p14:cNvContentPartPr/>
                <p14:nvPr/>
              </p14:nvContentPartPr>
              <p14:xfrm>
                <a:off x="10209914" y="3025384"/>
                <a:ext cx="124920" cy="1177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112AB10-6E51-43CE-AED6-CA9FCB9F593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200914" y="3016384"/>
                  <a:ext cx="1425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A5F38E3-CB19-4694-BE4B-64EE7DA5A5DA}"/>
                    </a:ext>
                  </a:extLst>
                </p14:cNvPr>
                <p14:cNvContentPartPr/>
                <p14:nvPr/>
              </p14:nvContentPartPr>
              <p14:xfrm>
                <a:off x="10186154" y="2972104"/>
                <a:ext cx="183960" cy="3546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A5F38E3-CB19-4694-BE4B-64EE7DA5A5D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177514" y="2963464"/>
                  <a:ext cx="20160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0FC78A0-6683-4FDF-8E1D-ED30406435AC}"/>
                    </a:ext>
                  </a:extLst>
                </p14:cNvPr>
                <p14:cNvContentPartPr/>
                <p14:nvPr/>
              </p14:nvContentPartPr>
              <p14:xfrm>
                <a:off x="10424114" y="2778424"/>
                <a:ext cx="116280" cy="1702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0FC78A0-6683-4FDF-8E1D-ED30406435A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415474" y="2769424"/>
                  <a:ext cx="1339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AB85FCE-DCEE-4778-9BF9-14800EC17CF3}"/>
                    </a:ext>
                  </a:extLst>
                </p14:cNvPr>
                <p14:cNvContentPartPr/>
                <p14:nvPr/>
              </p14:nvContentPartPr>
              <p14:xfrm>
                <a:off x="10541834" y="2722624"/>
                <a:ext cx="232200" cy="4503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AB85FCE-DCEE-4778-9BF9-14800EC17CF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532834" y="2713984"/>
                  <a:ext cx="24984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6D2BD81-0697-4BDE-B48D-67C92BE7A09B}"/>
                    </a:ext>
                  </a:extLst>
                </p14:cNvPr>
                <p14:cNvContentPartPr/>
                <p14:nvPr/>
              </p14:nvContentPartPr>
              <p14:xfrm>
                <a:off x="10874114" y="2969944"/>
                <a:ext cx="158400" cy="1825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6D2BD81-0697-4BDE-B48D-67C92BE7A09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865474" y="2960944"/>
                  <a:ext cx="1760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35CDC2E-6876-45E5-B421-65FDEBF691A1}"/>
                    </a:ext>
                  </a:extLst>
                </p14:cNvPr>
                <p14:cNvContentPartPr/>
                <p14:nvPr/>
              </p14:nvContentPartPr>
              <p14:xfrm>
                <a:off x="11022074" y="2738464"/>
                <a:ext cx="178920" cy="3268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35CDC2E-6876-45E5-B421-65FDEBF691A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013074" y="2729464"/>
                  <a:ext cx="19656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1B36F98-02A8-45F4-A40C-190A36028760}"/>
                    </a:ext>
                  </a:extLst>
                </p14:cNvPr>
                <p14:cNvContentPartPr/>
                <p14:nvPr/>
              </p14:nvContentPartPr>
              <p14:xfrm>
                <a:off x="11121794" y="2945824"/>
                <a:ext cx="83520" cy="1591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1B36F98-02A8-45F4-A40C-190A3602876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1113154" y="2936824"/>
                  <a:ext cx="1011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B5C6125-F29B-4EA5-B151-CA34D87F15FF}"/>
                    </a:ext>
                  </a:extLst>
                </p14:cNvPr>
                <p14:cNvContentPartPr/>
                <p14:nvPr/>
              </p14:nvContentPartPr>
              <p14:xfrm>
                <a:off x="11049434" y="2924584"/>
                <a:ext cx="218160" cy="5209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B5C6125-F29B-4EA5-B151-CA34D87F15F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040794" y="2915584"/>
                  <a:ext cx="235800" cy="53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79BCCBF2-650E-466A-A5E5-AF8C83F65DDB}"/>
              </a:ext>
            </a:extLst>
          </p:cNvPr>
          <p:cNvGrpSpPr/>
          <p:nvPr/>
        </p:nvGrpSpPr>
        <p:grpSpPr>
          <a:xfrm>
            <a:off x="8288954" y="2415904"/>
            <a:ext cx="1451880" cy="1349640"/>
            <a:chOff x="8288954" y="2415904"/>
            <a:chExt cx="1451880" cy="134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9A26FD8-AE4B-4D6C-87D9-0D1FD9928C99}"/>
                    </a:ext>
                  </a:extLst>
                </p14:cNvPr>
                <p14:cNvContentPartPr/>
                <p14:nvPr/>
              </p14:nvContentPartPr>
              <p14:xfrm>
                <a:off x="8304074" y="2744224"/>
                <a:ext cx="243360" cy="7153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9A26FD8-AE4B-4D6C-87D9-0D1FD9928C9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295434" y="2735224"/>
                  <a:ext cx="261000" cy="73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00FF16C-4A24-4481-B837-96F17DF4E89A}"/>
                    </a:ext>
                  </a:extLst>
                </p14:cNvPr>
                <p14:cNvContentPartPr/>
                <p14:nvPr/>
              </p14:nvContentPartPr>
              <p14:xfrm>
                <a:off x="8288954" y="3647104"/>
                <a:ext cx="139320" cy="1184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00FF16C-4A24-4481-B837-96F17DF4E89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279954" y="3638104"/>
                  <a:ext cx="1569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9792B9D-92D7-4E0E-B95B-3B83B5553B59}"/>
                    </a:ext>
                  </a:extLst>
                </p14:cNvPr>
                <p14:cNvContentPartPr/>
                <p14:nvPr/>
              </p14:nvContentPartPr>
              <p14:xfrm>
                <a:off x="8764514" y="2415904"/>
                <a:ext cx="53280" cy="2030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9792B9D-92D7-4E0E-B95B-3B83B5553B5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755514" y="2406904"/>
                  <a:ext cx="709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F510DDA-1E33-483F-B7A9-88FEA8F1B159}"/>
                    </a:ext>
                  </a:extLst>
                </p14:cNvPr>
                <p14:cNvContentPartPr/>
                <p14:nvPr/>
              </p14:nvContentPartPr>
              <p14:xfrm>
                <a:off x="8635634" y="2918464"/>
                <a:ext cx="204120" cy="210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F510DDA-1E33-483F-B7A9-88FEA8F1B15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626634" y="2909464"/>
                  <a:ext cx="2217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A36848D-5F9C-4DA5-8B56-1A2EC5F5D934}"/>
                    </a:ext>
                  </a:extLst>
                </p14:cNvPr>
                <p14:cNvContentPartPr/>
                <p14:nvPr/>
              </p14:nvContentPartPr>
              <p14:xfrm>
                <a:off x="8929034" y="2916304"/>
                <a:ext cx="209880" cy="1839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A36848D-5F9C-4DA5-8B56-1A2EC5F5D93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920034" y="2907304"/>
                  <a:ext cx="227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15945E3-A5FC-45B5-9B77-84B6FE27F57D}"/>
                    </a:ext>
                  </a:extLst>
                </p14:cNvPr>
                <p14:cNvContentPartPr/>
                <p14:nvPr/>
              </p14:nvContentPartPr>
              <p14:xfrm>
                <a:off x="9193634" y="2976784"/>
                <a:ext cx="129240" cy="1242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15945E3-A5FC-45B5-9B77-84B6FE27F57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184994" y="2967784"/>
                  <a:ext cx="146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75CAF55-FF6D-46CD-8F4F-0EFF103BFE90}"/>
                    </a:ext>
                  </a:extLst>
                </p14:cNvPr>
                <p14:cNvContentPartPr/>
                <p14:nvPr/>
              </p14:nvContentPartPr>
              <p14:xfrm>
                <a:off x="9217394" y="2942584"/>
                <a:ext cx="112680" cy="3628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75CAF55-FF6D-46CD-8F4F-0EFF103BFE9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208754" y="2933584"/>
                  <a:ext cx="13032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BA585E5-C9AC-417F-80AA-C86DB97E07AB}"/>
                    </a:ext>
                  </a:extLst>
                </p14:cNvPr>
                <p14:cNvContentPartPr/>
                <p14:nvPr/>
              </p14:nvContentPartPr>
              <p14:xfrm>
                <a:off x="8750834" y="3281344"/>
                <a:ext cx="435240" cy="831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BA585E5-C9AC-417F-80AA-C86DB97E07A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741834" y="3272344"/>
                  <a:ext cx="4528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05C5092-3251-4913-BBBE-A039517226D2}"/>
                    </a:ext>
                  </a:extLst>
                </p14:cNvPr>
                <p14:cNvContentPartPr/>
                <p14:nvPr/>
              </p14:nvContentPartPr>
              <p14:xfrm>
                <a:off x="8840474" y="3377464"/>
                <a:ext cx="276840" cy="2340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05C5092-3251-4913-BBBE-A039517226D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831834" y="3368824"/>
                  <a:ext cx="2944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A7A893B-369E-4081-AD6C-7D256850B0B3}"/>
                    </a:ext>
                  </a:extLst>
                </p14:cNvPr>
                <p14:cNvContentPartPr/>
                <p14:nvPr/>
              </p14:nvContentPartPr>
              <p14:xfrm>
                <a:off x="9404234" y="3120424"/>
                <a:ext cx="336600" cy="52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A7A893B-369E-4081-AD6C-7D256850B0B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395594" y="3111424"/>
                  <a:ext cx="3542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86B5C3F-D490-4DAB-B171-81B64EFE108F}"/>
                    </a:ext>
                  </a:extLst>
                </p14:cNvPr>
                <p14:cNvContentPartPr/>
                <p14:nvPr/>
              </p14:nvContentPartPr>
              <p14:xfrm>
                <a:off x="9593594" y="3045184"/>
                <a:ext cx="48960" cy="2383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86B5C3F-D490-4DAB-B171-81B64EFE108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584594" y="3036544"/>
                  <a:ext cx="666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6D50F09-E307-4DC7-A419-73313D8B6DE8}"/>
                    </a:ext>
                  </a:extLst>
                </p14:cNvPr>
                <p14:cNvContentPartPr/>
                <p14:nvPr/>
              </p14:nvContentPartPr>
              <p14:xfrm>
                <a:off x="8462474" y="2881744"/>
                <a:ext cx="137520" cy="5140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6D50F09-E307-4DC7-A419-73313D8B6DE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453834" y="2873104"/>
                  <a:ext cx="155160" cy="53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7BD3382-1C35-42BC-96B0-024B95B94F5E}"/>
              </a:ext>
            </a:extLst>
          </p:cNvPr>
          <p:cNvGrpSpPr/>
          <p:nvPr/>
        </p:nvGrpSpPr>
        <p:grpSpPr>
          <a:xfrm>
            <a:off x="1102634" y="4766704"/>
            <a:ext cx="225360" cy="103680"/>
            <a:chOff x="1102634" y="4766704"/>
            <a:chExt cx="225360" cy="10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DF9D9AC-122F-41A3-A26B-E3298C2B0180}"/>
                    </a:ext>
                  </a:extLst>
                </p14:cNvPr>
                <p14:cNvContentPartPr/>
                <p14:nvPr/>
              </p14:nvContentPartPr>
              <p14:xfrm>
                <a:off x="1102634" y="4766704"/>
                <a:ext cx="180720" cy="345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DF9D9AC-122F-41A3-A26B-E3298C2B018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93994" y="4757704"/>
                  <a:ext cx="1983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AAA6A02-84F9-49F1-938C-82A243740C7E}"/>
                    </a:ext>
                  </a:extLst>
                </p14:cNvPr>
                <p14:cNvContentPartPr/>
                <p14:nvPr/>
              </p14:nvContentPartPr>
              <p14:xfrm>
                <a:off x="1144034" y="4847344"/>
                <a:ext cx="183960" cy="230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AAA6A02-84F9-49F1-938C-82A243740C7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35034" y="4838344"/>
                  <a:ext cx="20160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359A0FE-7416-4C28-BEED-FB9E9EEE546E}"/>
              </a:ext>
            </a:extLst>
          </p:cNvPr>
          <p:cNvGrpSpPr/>
          <p:nvPr/>
        </p:nvGrpSpPr>
        <p:grpSpPr>
          <a:xfrm>
            <a:off x="1790954" y="4557544"/>
            <a:ext cx="451800" cy="625680"/>
            <a:chOff x="1790954" y="4557544"/>
            <a:chExt cx="451800" cy="62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0226305-7BED-4B3E-BD7C-F3D369DD2B91}"/>
                    </a:ext>
                  </a:extLst>
                </p14:cNvPr>
                <p14:cNvContentPartPr/>
                <p14:nvPr/>
              </p14:nvContentPartPr>
              <p14:xfrm>
                <a:off x="1995434" y="4557544"/>
                <a:ext cx="97200" cy="20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0226305-7BED-4B3E-BD7C-F3D369DD2B9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986434" y="4548904"/>
                  <a:ext cx="1148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7EBB746-9DAB-48F6-961F-42A5561D27BC}"/>
                    </a:ext>
                  </a:extLst>
                </p14:cNvPr>
                <p14:cNvContentPartPr/>
                <p14:nvPr/>
              </p14:nvContentPartPr>
              <p14:xfrm>
                <a:off x="1790954" y="4772464"/>
                <a:ext cx="451800" cy="741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7EBB746-9DAB-48F6-961F-42A5561D27B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782314" y="4763824"/>
                  <a:ext cx="4694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EAF4CC4-A15C-4E88-85A4-0D079B9E4E8F}"/>
                    </a:ext>
                  </a:extLst>
                </p14:cNvPr>
                <p14:cNvContentPartPr/>
                <p14:nvPr/>
              </p14:nvContentPartPr>
              <p14:xfrm>
                <a:off x="1825514" y="4930144"/>
                <a:ext cx="333720" cy="2530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EAF4CC4-A15C-4E88-85A4-0D079B9E4E8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816874" y="4921144"/>
                  <a:ext cx="351360" cy="27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F271B410-69A6-4BB2-86F8-DBDB9B219ACB}"/>
                  </a:ext>
                </a:extLst>
              </p14:cNvPr>
              <p14:cNvContentPartPr/>
              <p14:nvPr/>
            </p14:nvContentPartPr>
            <p14:xfrm>
              <a:off x="2500514" y="4489144"/>
              <a:ext cx="316080" cy="48348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F271B410-69A6-4BB2-86F8-DBDB9B219ACB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2491514" y="4480144"/>
                <a:ext cx="333720" cy="50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1" name="Group 210">
            <a:extLst>
              <a:ext uri="{FF2B5EF4-FFF2-40B4-BE49-F238E27FC236}">
                <a16:creationId xmlns:a16="http://schemas.microsoft.com/office/drawing/2014/main" id="{6C648C99-0AAC-42D9-8DBE-CAEAB4977A6B}"/>
              </a:ext>
            </a:extLst>
          </p:cNvPr>
          <p:cNvGrpSpPr/>
          <p:nvPr/>
        </p:nvGrpSpPr>
        <p:grpSpPr>
          <a:xfrm>
            <a:off x="4332554" y="4388344"/>
            <a:ext cx="1054080" cy="842400"/>
            <a:chOff x="4332554" y="4388344"/>
            <a:chExt cx="1054080" cy="84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54C00D72-4FD6-4F90-8A95-9E1BB5FB49C2}"/>
                    </a:ext>
                  </a:extLst>
                </p14:cNvPr>
                <p14:cNvContentPartPr/>
                <p14:nvPr/>
              </p14:nvContentPartPr>
              <p14:xfrm>
                <a:off x="4332554" y="4572304"/>
                <a:ext cx="232200" cy="2448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4C00D72-4FD6-4F90-8A95-9E1BB5FB49C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323554" y="4563304"/>
                  <a:ext cx="2498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976AB85-E306-4DA9-8A5E-27126A7B0794}"/>
                    </a:ext>
                  </a:extLst>
                </p14:cNvPr>
                <p14:cNvContentPartPr/>
                <p14:nvPr/>
              </p14:nvContentPartPr>
              <p14:xfrm>
                <a:off x="4641794" y="4649344"/>
                <a:ext cx="46440" cy="1051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976AB85-E306-4DA9-8A5E-27126A7B079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633154" y="4640704"/>
                  <a:ext cx="640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F5818B24-0F71-4EB1-B5A2-7EF22A34F7C6}"/>
                    </a:ext>
                  </a:extLst>
                </p14:cNvPr>
                <p14:cNvContentPartPr/>
                <p14:nvPr/>
              </p14:nvContentPartPr>
              <p14:xfrm>
                <a:off x="4573394" y="4607224"/>
                <a:ext cx="205200" cy="4039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F5818B24-0F71-4EB1-B5A2-7EF22A34F7C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564754" y="4598584"/>
                  <a:ext cx="22284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1971F02-B459-4C4C-81BC-585886542065}"/>
                    </a:ext>
                  </a:extLst>
                </p14:cNvPr>
                <p14:cNvContentPartPr/>
                <p14:nvPr/>
              </p14:nvContentPartPr>
              <p14:xfrm>
                <a:off x="4930514" y="4427944"/>
                <a:ext cx="102960" cy="770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1971F02-B459-4C4C-81BC-58588654206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921874" y="4418944"/>
                  <a:ext cx="1206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79017C2B-E93B-4B70-9677-D9959306D307}"/>
                    </a:ext>
                  </a:extLst>
                </p14:cNvPr>
                <p14:cNvContentPartPr/>
                <p14:nvPr/>
              </p14:nvContentPartPr>
              <p14:xfrm>
                <a:off x="4973714" y="4388344"/>
                <a:ext cx="115920" cy="2732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79017C2B-E93B-4B70-9677-D9959306D30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964714" y="4379704"/>
                  <a:ext cx="1335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9E4446B9-5116-4010-9CDF-4B9DF0453978}"/>
                    </a:ext>
                  </a:extLst>
                </p14:cNvPr>
                <p14:cNvContentPartPr/>
                <p14:nvPr/>
              </p14:nvContentPartPr>
              <p14:xfrm>
                <a:off x="4434074" y="4900984"/>
                <a:ext cx="357840" cy="741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9E4446B9-5116-4010-9CDF-4B9DF045397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425074" y="4891984"/>
                  <a:ext cx="3754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C7B18696-20DF-4ABD-ABC4-4DD9979A6766}"/>
                    </a:ext>
                  </a:extLst>
                </p14:cNvPr>
                <p14:cNvContentPartPr/>
                <p14:nvPr/>
              </p14:nvContentPartPr>
              <p14:xfrm>
                <a:off x="4418954" y="5043904"/>
                <a:ext cx="289800" cy="1868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C7B18696-20DF-4ABD-ABC4-4DD9979A676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410314" y="5034904"/>
                  <a:ext cx="3074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F86F36A-7B44-478C-B8B1-D736105CEA49}"/>
                    </a:ext>
                  </a:extLst>
                </p14:cNvPr>
                <p14:cNvContentPartPr/>
                <p14:nvPr/>
              </p14:nvContentPartPr>
              <p14:xfrm>
                <a:off x="5164154" y="4541704"/>
                <a:ext cx="222480" cy="5122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FF86F36A-7B44-478C-B8B1-D736105CEA4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155514" y="4532704"/>
                  <a:ext cx="240120" cy="52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2EBFA5D0-F609-47C8-853D-E61C7E33D14D}"/>
              </a:ext>
            </a:extLst>
          </p:cNvPr>
          <p:cNvGrpSpPr/>
          <p:nvPr/>
        </p:nvGrpSpPr>
        <p:grpSpPr>
          <a:xfrm>
            <a:off x="2999114" y="4399144"/>
            <a:ext cx="1051200" cy="942120"/>
            <a:chOff x="2999114" y="4399144"/>
            <a:chExt cx="1051200" cy="94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D90A2C4C-4E05-46E5-B4F0-33AE7E687F7B}"/>
                    </a:ext>
                  </a:extLst>
                </p14:cNvPr>
                <p14:cNvContentPartPr/>
                <p14:nvPr/>
              </p14:nvContentPartPr>
              <p14:xfrm>
                <a:off x="3448394" y="4619824"/>
                <a:ext cx="89280" cy="1468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D90A2C4C-4E05-46E5-B4F0-33AE7E687F7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439754" y="4610824"/>
                  <a:ext cx="1069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EEFACDD-BEC5-4CCF-B7FB-BEC9A2EDC336}"/>
                    </a:ext>
                  </a:extLst>
                </p14:cNvPr>
                <p14:cNvContentPartPr/>
                <p14:nvPr/>
              </p14:nvContentPartPr>
              <p14:xfrm>
                <a:off x="3420314" y="4593184"/>
                <a:ext cx="175680" cy="414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EEFACDD-BEC5-4CCF-B7FB-BEC9A2EDC33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411674" y="4584544"/>
                  <a:ext cx="19332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6AC386A7-4F9D-47F5-B65A-C71FD4F23D43}"/>
                    </a:ext>
                  </a:extLst>
                </p14:cNvPr>
                <p14:cNvContentPartPr/>
                <p14:nvPr/>
              </p14:nvContentPartPr>
              <p14:xfrm>
                <a:off x="3710474" y="4399144"/>
                <a:ext cx="151560" cy="1292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6AC386A7-4F9D-47F5-B65A-C71FD4F23D43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701834" y="4390144"/>
                  <a:ext cx="1692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4B46DE2-2AB7-4970-B7DA-DB64EF564E50}"/>
                    </a:ext>
                  </a:extLst>
                </p14:cNvPr>
                <p14:cNvContentPartPr/>
                <p14:nvPr/>
              </p14:nvContentPartPr>
              <p14:xfrm>
                <a:off x="3792554" y="4853824"/>
                <a:ext cx="257760" cy="432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4B46DE2-2AB7-4970-B7DA-DB64EF564E5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783914" y="4844824"/>
                  <a:ext cx="2754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0E4DFB61-5861-42D2-9CF6-DFD395A51558}"/>
                    </a:ext>
                  </a:extLst>
                </p14:cNvPr>
                <p14:cNvContentPartPr/>
                <p14:nvPr/>
              </p14:nvContentPartPr>
              <p14:xfrm>
                <a:off x="3923954" y="4757344"/>
                <a:ext cx="43200" cy="1904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0E4DFB61-5861-42D2-9CF6-DFD395A5155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914954" y="4748704"/>
                  <a:ext cx="608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FB8DA81D-64C5-4EE0-85B4-34A1799F18AC}"/>
                    </a:ext>
                  </a:extLst>
                </p14:cNvPr>
                <p14:cNvContentPartPr/>
                <p14:nvPr/>
              </p14:nvContentPartPr>
              <p14:xfrm>
                <a:off x="2999114" y="4679224"/>
                <a:ext cx="137520" cy="2077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FB8DA81D-64C5-4EE0-85B4-34A1799F18A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990114" y="4670224"/>
                  <a:ext cx="1551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BD6701E-7B13-4D9E-989F-50971AC3ACC3}"/>
                    </a:ext>
                  </a:extLst>
                </p14:cNvPr>
                <p14:cNvContentPartPr/>
                <p14:nvPr/>
              </p14:nvContentPartPr>
              <p14:xfrm>
                <a:off x="3128354" y="4676704"/>
                <a:ext cx="232200" cy="2426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BD6701E-7B13-4D9E-989F-50971AC3ACC3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119714" y="4667704"/>
                  <a:ext cx="2498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FB5185A-1413-41C0-B737-B5F3A1A929E6}"/>
                    </a:ext>
                  </a:extLst>
                </p14:cNvPr>
                <p14:cNvContentPartPr/>
                <p14:nvPr/>
              </p14:nvContentPartPr>
              <p14:xfrm>
                <a:off x="3032594" y="5004304"/>
                <a:ext cx="450720" cy="900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FB5185A-1413-41C0-B737-B5F3A1A929E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023954" y="4995664"/>
                  <a:ext cx="4683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73508C70-7A58-4AAD-BF47-392ED56935BE}"/>
                    </a:ext>
                  </a:extLst>
                </p14:cNvPr>
                <p14:cNvContentPartPr/>
                <p14:nvPr/>
              </p14:nvContentPartPr>
              <p14:xfrm>
                <a:off x="3198914" y="5096104"/>
                <a:ext cx="222120" cy="2451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73508C70-7A58-4AAD-BF47-392ED56935BE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189914" y="5087104"/>
                  <a:ext cx="239760" cy="26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B88E4748-5AC3-4F9E-ACD1-5401E4F71493}"/>
                  </a:ext>
                </a:extLst>
              </p14:cNvPr>
              <p14:cNvContentPartPr/>
              <p14:nvPr/>
            </p14:nvContentPartPr>
            <p14:xfrm>
              <a:off x="5518394" y="4417504"/>
              <a:ext cx="235080" cy="76680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B88E4748-5AC3-4F9E-ACD1-5401E4F71493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5509754" y="4408504"/>
                <a:ext cx="252720" cy="78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8BDA75E2-62A7-429F-99D1-BA31E1D25119}"/>
                  </a:ext>
                </a:extLst>
              </p14:cNvPr>
              <p14:cNvContentPartPr/>
              <p14:nvPr/>
            </p14:nvContentPartPr>
            <p14:xfrm>
              <a:off x="5518034" y="5348824"/>
              <a:ext cx="171000" cy="11376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8BDA75E2-62A7-429F-99D1-BA31E1D25119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5509034" y="5339824"/>
                <a:ext cx="18864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B64E944A-9549-44AF-BAC5-4001C118EABA}"/>
                  </a:ext>
                </a:extLst>
              </p14:cNvPr>
              <p14:cNvContentPartPr/>
              <p14:nvPr/>
            </p14:nvContentPartPr>
            <p14:xfrm>
              <a:off x="5988914" y="4292224"/>
              <a:ext cx="45000" cy="15624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B64E944A-9549-44AF-BAC5-4001C118EABA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5980274" y="4283224"/>
                <a:ext cx="62640" cy="17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2" name="Group 231">
            <a:extLst>
              <a:ext uri="{FF2B5EF4-FFF2-40B4-BE49-F238E27FC236}">
                <a16:creationId xmlns:a16="http://schemas.microsoft.com/office/drawing/2014/main" id="{192A17D1-F24B-42E2-B98E-5155971A0AA3}"/>
              </a:ext>
            </a:extLst>
          </p:cNvPr>
          <p:cNvGrpSpPr/>
          <p:nvPr/>
        </p:nvGrpSpPr>
        <p:grpSpPr>
          <a:xfrm>
            <a:off x="6089354" y="4595344"/>
            <a:ext cx="203760" cy="118440"/>
            <a:chOff x="6089354" y="4595344"/>
            <a:chExt cx="203760" cy="11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B34A68DB-049E-460D-8E77-116FA3D0DAA8}"/>
                    </a:ext>
                  </a:extLst>
                </p14:cNvPr>
                <p14:cNvContentPartPr/>
                <p14:nvPr/>
              </p14:nvContentPartPr>
              <p14:xfrm>
                <a:off x="6089354" y="4595344"/>
                <a:ext cx="137160" cy="205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B34A68DB-049E-460D-8E77-116FA3D0DAA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080354" y="4586344"/>
                  <a:ext cx="1548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2B012132-5131-4DA1-8898-06DD85B82FCD}"/>
                    </a:ext>
                  </a:extLst>
                </p14:cNvPr>
                <p14:cNvContentPartPr/>
                <p14:nvPr/>
              </p14:nvContentPartPr>
              <p14:xfrm>
                <a:off x="6111674" y="4694704"/>
                <a:ext cx="181440" cy="190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2B012132-5131-4DA1-8898-06DD85B82FC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103034" y="4686064"/>
                  <a:ext cx="19908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D4566148-5423-444C-B241-5E753D947144}"/>
              </a:ext>
            </a:extLst>
          </p:cNvPr>
          <p:cNvGrpSpPr/>
          <p:nvPr/>
        </p:nvGrpSpPr>
        <p:grpSpPr>
          <a:xfrm>
            <a:off x="6547274" y="4418584"/>
            <a:ext cx="381960" cy="618120"/>
            <a:chOff x="6547274" y="4418584"/>
            <a:chExt cx="381960" cy="61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1D585EB-77FF-437F-BC32-FBBA8B9353AB}"/>
                    </a:ext>
                  </a:extLst>
                </p14:cNvPr>
                <p14:cNvContentPartPr/>
                <p14:nvPr/>
              </p14:nvContentPartPr>
              <p14:xfrm>
                <a:off x="6711794" y="4418584"/>
                <a:ext cx="118800" cy="2408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1D585EB-77FF-437F-BC32-FBBA8B9353A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703154" y="4409944"/>
                  <a:ext cx="1364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C77848C8-C14B-4AD3-98E2-FCE22FAE64FB}"/>
                    </a:ext>
                  </a:extLst>
                </p14:cNvPr>
                <p14:cNvContentPartPr/>
                <p14:nvPr/>
              </p14:nvContentPartPr>
              <p14:xfrm>
                <a:off x="6547274" y="4688584"/>
                <a:ext cx="355680" cy="550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C77848C8-C14B-4AD3-98E2-FCE22FAE64F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538634" y="4679584"/>
                  <a:ext cx="3733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643A9D28-0EF4-426A-945F-68BAEB891185}"/>
                    </a:ext>
                  </a:extLst>
                </p14:cNvPr>
                <p14:cNvContentPartPr/>
                <p14:nvPr/>
              </p14:nvContentPartPr>
              <p14:xfrm>
                <a:off x="6605594" y="4832584"/>
                <a:ext cx="323640" cy="2041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643A9D28-0EF4-426A-945F-68BAEB89118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596594" y="4823944"/>
                  <a:ext cx="341280" cy="22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86BD2FBB-5FEB-4CE0-B8A5-5D73CEF16B31}"/>
                  </a:ext>
                </a:extLst>
              </p14:cNvPr>
              <p14:cNvContentPartPr/>
              <p14:nvPr/>
            </p14:nvContentPartPr>
            <p14:xfrm>
              <a:off x="7238834" y="4429744"/>
              <a:ext cx="226800" cy="44964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86BD2FBB-5FEB-4CE0-B8A5-5D73CEF16B31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7230194" y="4420744"/>
                <a:ext cx="244440" cy="467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8" name="Group 237">
            <a:extLst>
              <a:ext uri="{FF2B5EF4-FFF2-40B4-BE49-F238E27FC236}">
                <a16:creationId xmlns:a16="http://schemas.microsoft.com/office/drawing/2014/main" id="{4EFCB5BD-2DE2-4E08-B187-08E3B528021C}"/>
              </a:ext>
            </a:extLst>
          </p:cNvPr>
          <p:cNvGrpSpPr/>
          <p:nvPr/>
        </p:nvGrpSpPr>
        <p:grpSpPr>
          <a:xfrm>
            <a:off x="7616834" y="4440184"/>
            <a:ext cx="391680" cy="587880"/>
            <a:chOff x="7616834" y="4440184"/>
            <a:chExt cx="391680" cy="58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C663A801-1AB6-44D6-BF96-A1F7B58CD9AC}"/>
                    </a:ext>
                  </a:extLst>
                </p14:cNvPr>
                <p14:cNvContentPartPr/>
                <p14:nvPr/>
              </p14:nvContentPartPr>
              <p14:xfrm>
                <a:off x="7665074" y="4477984"/>
                <a:ext cx="76680" cy="1335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C663A801-1AB6-44D6-BF96-A1F7B58CD9AC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656074" y="4469344"/>
                  <a:ext cx="943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B4CDBFE6-5AF6-4DBB-ABA7-AA05C2286F73}"/>
                    </a:ext>
                  </a:extLst>
                </p14:cNvPr>
                <p14:cNvContentPartPr/>
                <p14:nvPr/>
              </p14:nvContentPartPr>
              <p14:xfrm>
                <a:off x="7774514" y="4440184"/>
                <a:ext cx="234000" cy="1710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B4CDBFE6-5AF6-4DBB-ABA7-AA05C2286F7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765514" y="4431184"/>
                  <a:ext cx="2516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9DB41744-CE70-4E70-AE10-5922C352B9D3}"/>
                    </a:ext>
                  </a:extLst>
                </p14:cNvPr>
                <p14:cNvContentPartPr/>
                <p14:nvPr/>
              </p14:nvContentPartPr>
              <p14:xfrm>
                <a:off x="7616834" y="4696144"/>
                <a:ext cx="368640" cy="493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9DB41744-CE70-4E70-AE10-5922C352B9D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607834" y="4687144"/>
                  <a:ext cx="3862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157D8E7C-FDB3-4C4F-8655-A7C112F8C44E}"/>
                    </a:ext>
                  </a:extLst>
                </p14:cNvPr>
                <p14:cNvContentPartPr/>
                <p14:nvPr/>
              </p14:nvContentPartPr>
              <p14:xfrm>
                <a:off x="7707554" y="4803424"/>
                <a:ext cx="209880" cy="2246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157D8E7C-FDB3-4C4F-8655-A7C112F8C44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698554" y="4794424"/>
                  <a:ext cx="227520" cy="24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8460A24F-B293-470D-A9D3-40E38C0BCEBA}"/>
              </a:ext>
            </a:extLst>
          </p:cNvPr>
          <p:cNvGrpSpPr/>
          <p:nvPr/>
        </p:nvGrpSpPr>
        <p:grpSpPr>
          <a:xfrm>
            <a:off x="8291834" y="4274584"/>
            <a:ext cx="1486080" cy="703440"/>
            <a:chOff x="8291834" y="4274584"/>
            <a:chExt cx="1486080" cy="70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F168ABDF-38CD-46C3-A79E-833C25C3546D}"/>
                    </a:ext>
                  </a:extLst>
                </p14:cNvPr>
                <p14:cNvContentPartPr/>
                <p14:nvPr/>
              </p14:nvContentPartPr>
              <p14:xfrm>
                <a:off x="8291834" y="4590664"/>
                <a:ext cx="245160" cy="536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F168ABDF-38CD-46C3-A79E-833C25C3546D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283194" y="4582024"/>
                  <a:ext cx="2628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4121C931-2FDD-49FE-9762-5C1F35BF0352}"/>
                    </a:ext>
                  </a:extLst>
                </p14:cNvPr>
                <p14:cNvContentPartPr/>
                <p14:nvPr/>
              </p14:nvContentPartPr>
              <p14:xfrm>
                <a:off x="8428274" y="4510024"/>
                <a:ext cx="40320" cy="1882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4121C931-2FDD-49FE-9762-5C1F35BF035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419634" y="4501024"/>
                  <a:ext cx="579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65197F9D-C9A0-44F5-9229-42E69EA46304}"/>
                    </a:ext>
                  </a:extLst>
                </p14:cNvPr>
                <p14:cNvContentPartPr/>
                <p14:nvPr/>
              </p14:nvContentPartPr>
              <p14:xfrm>
                <a:off x="8776754" y="4345864"/>
                <a:ext cx="219960" cy="2613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65197F9D-C9A0-44F5-9229-42E69EA4630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767754" y="4336864"/>
                  <a:ext cx="2376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DFA0184-E175-401B-92AC-6CB3F011B412}"/>
                    </a:ext>
                  </a:extLst>
                </p14:cNvPr>
                <p14:cNvContentPartPr/>
                <p14:nvPr/>
              </p14:nvContentPartPr>
              <p14:xfrm>
                <a:off x="8707634" y="4663744"/>
                <a:ext cx="268920" cy="31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DFA0184-E175-401B-92AC-6CB3F011B412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698634" y="4655104"/>
                  <a:ext cx="2865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4979BE77-A42B-4CC2-8A73-888081A78CC8}"/>
                    </a:ext>
                  </a:extLst>
                </p14:cNvPr>
                <p14:cNvContentPartPr/>
                <p14:nvPr/>
              </p14:nvContentPartPr>
              <p14:xfrm>
                <a:off x="8656874" y="4787944"/>
                <a:ext cx="240120" cy="1767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4979BE77-A42B-4CC2-8A73-888081A78CC8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648234" y="4778944"/>
                  <a:ext cx="2577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41736C2B-83A1-4425-9D8A-2B45CA44E8D1}"/>
                    </a:ext>
                  </a:extLst>
                </p14:cNvPr>
                <p14:cNvContentPartPr/>
                <p14:nvPr/>
              </p14:nvContentPartPr>
              <p14:xfrm>
                <a:off x="9124514" y="4274584"/>
                <a:ext cx="265320" cy="7034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41736C2B-83A1-4425-9D8A-2B45CA44E8D1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115514" y="4265944"/>
                  <a:ext cx="282960" cy="72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19FC3ADC-15FD-4BD5-B6D1-047681C8AFC8}"/>
                    </a:ext>
                  </a:extLst>
                </p14:cNvPr>
                <p14:cNvContentPartPr/>
                <p14:nvPr/>
              </p14:nvContentPartPr>
              <p14:xfrm>
                <a:off x="9557594" y="4560784"/>
                <a:ext cx="205200" cy="457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19FC3ADC-15FD-4BD5-B6D1-047681C8AFC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548594" y="4552144"/>
                  <a:ext cx="2228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5138AA1C-C224-464A-87F5-FE8C4DBFB4FB}"/>
                    </a:ext>
                  </a:extLst>
                </p14:cNvPr>
                <p14:cNvContentPartPr/>
                <p14:nvPr/>
              </p14:nvContentPartPr>
              <p14:xfrm>
                <a:off x="9605114" y="4659064"/>
                <a:ext cx="172800" cy="280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5138AA1C-C224-464A-87F5-FE8C4DBFB4FB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596474" y="4650424"/>
                  <a:ext cx="19044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F8AA1F5B-E3F8-48FE-8DC2-D4E1C8AAA255}"/>
              </a:ext>
            </a:extLst>
          </p:cNvPr>
          <p:cNvGrpSpPr/>
          <p:nvPr/>
        </p:nvGrpSpPr>
        <p:grpSpPr>
          <a:xfrm>
            <a:off x="10155554" y="4335424"/>
            <a:ext cx="1712160" cy="731520"/>
            <a:chOff x="10155554" y="4335424"/>
            <a:chExt cx="1712160" cy="73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3A94BE05-DCF6-4942-998C-339CF3015098}"/>
                    </a:ext>
                  </a:extLst>
                </p14:cNvPr>
                <p14:cNvContentPartPr/>
                <p14:nvPr/>
              </p14:nvContentPartPr>
              <p14:xfrm>
                <a:off x="10188314" y="4407064"/>
                <a:ext cx="179280" cy="1238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3A94BE05-DCF6-4942-998C-339CF3015098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179314" y="4398424"/>
                  <a:ext cx="1969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D14AFD87-D116-4675-B3ED-88C41B61278A}"/>
                    </a:ext>
                  </a:extLst>
                </p14:cNvPr>
                <p14:cNvContentPartPr/>
                <p14:nvPr/>
              </p14:nvContentPartPr>
              <p14:xfrm>
                <a:off x="10331234" y="4380784"/>
                <a:ext cx="90360" cy="2646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D14AFD87-D116-4675-B3ED-88C41B61278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322234" y="4371784"/>
                  <a:ext cx="1080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3FCA5427-DDDB-416B-96EC-877AB4ED4C6B}"/>
                    </a:ext>
                  </a:extLst>
                </p14:cNvPr>
                <p14:cNvContentPartPr/>
                <p14:nvPr/>
              </p14:nvContentPartPr>
              <p14:xfrm>
                <a:off x="10496474" y="4384024"/>
                <a:ext cx="254520" cy="2329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3FCA5427-DDDB-416B-96EC-877AB4ED4C6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487834" y="4375024"/>
                  <a:ext cx="2721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87B0B6A2-8295-4433-A68D-A06A401B1191}"/>
                    </a:ext>
                  </a:extLst>
                </p14:cNvPr>
                <p14:cNvContentPartPr/>
                <p14:nvPr/>
              </p14:nvContentPartPr>
              <p14:xfrm>
                <a:off x="10184354" y="4705144"/>
                <a:ext cx="481320" cy="846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87B0B6A2-8295-4433-A68D-A06A401B119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175714" y="4696504"/>
                  <a:ext cx="4989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ABAEA1BA-C314-4FAD-8F3E-F35857F67895}"/>
                    </a:ext>
                  </a:extLst>
                </p14:cNvPr>
                <p14:cNvContentPartPr/>
                <p14:nvPr/>
              </p14:nvContentPartPr>
              <p14:xfrm>
                <a:off x="10155554" y="4885504"/>
                <a:ext cx="298080" cy="1814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ABAEA1BA-C314-4FAD-8F3E-F35857F67895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0146914" y="4876864"/>
                  <a:ext cx="3157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919BB2D8-E21B-4B8B-AF96-0E67C5BA925F}"/>
                    </a:ext>
                  </a:extLst>
                </p14:cNvPr>
                <p14:cNvContentPartPr/>
                <p14:nvPr/>
              </p14:nvContentPartPr>
              <p14:xfrm>
                <a:off x="10599074" y="4976584"/>
                <a:ext cx="29160" cy="180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919BB2D8-E21B-4B8B-AF96-0E67C5BA925F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590434" y="4967584"/>
                  <a:ext cx="468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1893D249-CACE-4F56-BCC5-3BD76C1CE5CB}"/>
                    </a:ext>
                  </a:extLst>
                </p14:cNvPr>
                <p14:cNvContentPartPr/>
                <p14:nvPr/>
              </p14:nvContentPartPr>
              <p14:xfrm>
                <a:off x="10776914" y="4855624"/>
                <a:ext cx="42480" cy="1645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1893D249-CACE-4F56-BCC5-3BD76C1CE5CB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768274" y="4846984"/>
                  <a:ext cx="601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E9B66006-C1DD-4308-A21A-63414212AEE9}"/>
                    </a:ext>
                  </a:extLst>
                </p14:cNvPr>
                <p14:cNvContentPartPr/>
                <p14:nvPr/>
              </p14:nvContentPartPr>
              <p14:xfrm>
                <a:off x="10875194" y="4875784"/>
                <a:ext cx="200520" cy="1620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E9B66006-C1DD-4308-A21A-63414212AEE9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866554" y="4866784"/>
                  <a:ext cx="2181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9FC70A5A-2141-4925-A202-43C9483AEBE1}"/>
                    </a:ext>
                  </a:extLst>
                </p14:cNvPr>
                <p14:cNvContentPartPr/>
                <p14:nvPr/>
              </p14:nvContentPartPr>
              <p14:xfrm>
                <a:off x="11043314" y="4529824"/>
                <a:ext cx="181440" cy="334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9FC70A5A-2141-4925-A202-43C9483AEBE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1034674" y="4521184"/>
                  <a:ext cx="1990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0157D35C-0A87-43A2-9473-67607F69FDFE}"/>
                    </a:ext>
                  </a:extLst>
                </p14:cNvPr>
                <p14:cNvContentPartPr/>
                <p14:nvPr/>
              </p14:nvContentPartPr>
              <p14:xfrm>
                <a:off x="11002634" y="4615144"/>
                <a:ext cx="159840" cy="334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0157D35C-0A87-43A2-9473-67607F69FDF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993994" y="4606504"/>
                  <a:ext cx="1774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060420A0-C55A-4AE1-8541-23C091FD64FF}"/>
                    </a:ext>
                  </a:extLst>
                </p14:cNvPr>
                <p14:cNvContentPartPr/>
                <p14:nvPr/>
              </p14:nvContentPartPr>
              <p14:xfrm>
                <a:off x="11389274" y="4336144"/>
                <a:ext cx="102960" cy="1407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060420A0-C55A-4AE1-8541-23C091FD64F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1380274" y="4327144"/>
                  <a:ext cx="1206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19F4AAE4-99DE-4009-817F-687B481C8F5E}"/>
                    </a:ext>
                  </a:extLst>
                </p14:cNvPr>
                <p14:cNvContentPartPr/>
                <p14:nvPr/>
              </p14:nvContentPartPr>
              <p14:xfrm>
                <a:off x="11487914" y="4335424"/>
                <a:ext cx="70920" cy="2376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19F4AAE4-99DE-4009-817F-687B481C8F5E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1479274" y="4326424"/>
                  <a:ext cx="885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46872C85-0556-42F0-A15D-AF869B4C7335}"/>
                    </a:ext>
                  </a:extLst>
                </p14:cNvPr>
                <p14:cNvContentPartPr/>
                <p14:nvPr/>
              </p14:nvContentPartPr>
              <p14:xfrm>
                <a:off x="11606354" y="4351624"/>
                <a:ext cx="230400" cy="1994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46872C85-0556-42F0-A15D-AF869B4C733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1597354" y="4342984"/>
                  <a:ext cx="2480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00EB8CB8-6934-4105-B919-38463ADC5D7C}"/>
                    </a:ext>
                  </a:extLst>
                </p14:cNvPr>
                <p14:cNvContentPartPr/>
                <p14:nvPr/>
              </p14:nvContentPartPr>
              <p14:xfrm>
                <a:off x="11290274" y="4637824"/>
                <a:ext cx="560880" cy="522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00EB8CB8-6934-4105-B919-38463ADC5D7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1281274" y="4629184"/>
                  <a:ext cx="5785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03BD373-93F0-4AAF-B1B2-450512A8680E}"/>
                    </a:ext>
                  </a:extLst>
                </p14:cNvPr>
                <p14:cNvContentPartPr/>
                <p14:nvPr/>
              </p14:nvContentPartPr>
              <p14:xfrm>
                <a:off x="11391794" y="4783984"/>
                <a:ext cx="250200" cy="2228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03BD373-93F0-4AAF-B1B2-450512A8680E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1383154" y="4774984"/>
                  <a:ext cx="2678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ADA3462-12FE-49EF-898E-54169D2166A0}"/>
                    </a:ext>
                  </a:extLst>
                </p14:cNvPr>
                <p14:cNvContentPartPr/>
                <p14:nvPr/>
              </p14:nvContentPartPr>
              <p14:xfrm>
                <a:off x="11707874" y="4843384"/>
                <a:ext cx="159840" cy="1688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ADA3462-12FE-49EF-898E-54169D2166A0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1699234" y="4834744"/>
                  <a:ext cx="177480" cy="18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71D965B2-276D-4596-8729-D6B30A6AFB72}"/>
              </a:ext>
            </a:extLst>
          </p:cNvPr>
          <p:cNvGrpSpPr/>
          <p:nvPr/>
        </p:nvGrpSpPr>
        <p:grpSpPr>
          <a:xfrm>
            <a:off x="813554" y="5651944"/>
            <a:ext cx="2051280" cy="513720"/>
            <a:chOff x="813554" y="5651944"/>
            <a:chExt cx="2051280" cy="51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E269FB60-2430-42E2-B552-0E2D75EBAD6E}"/>
                    </a:ext>
                  </a:extLst>
                </p14:cNvPr>
                <p14:cNvContentPartPr/>
                <p14:nvPr/>
              </p14:nvContentPartPr>
              <p14:xfrm>
                <a:off x="813554" y="5798104"/>
                <a:ext cx="340560" cy="3168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E269FB60-2430-42E2-B552-0E2D75EBAD6E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04914" y="5789104"/>
                  <a:ext cx="35820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C682F8B1-B984-4410-9D5A-A735F3EB3788}"/>
                    </a:ext>
                  </a:extLst>
                </p14:cNvPr>
                <p14:cNvContentPartPr/>
                <p14:nvPr/>
              </p14:nvContentPartPr>
              <p14:xfrm>
                <a:off x="1115954" y="5992504"/>
                <a:ext cx="114480" cy="1072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C682F8B1-B984-4410-9D5A-A735F3EB3788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106954" y="5983864"/>
                  <a:ext cx="1321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9E5A4F0A-AEE0-4873-8F2D-9236E059DA07}"/>
                    </a:ext>
                  </a:extLst>
                </p14:cNvPr>
                <p14:cNvContentPartPr/>
                <p14:nvPr/>
              </p14:nvContentPartPr>
              <p14:xfrm>
                <a:off x="1316114" y="5933104"/>
                <a:ext cx="142560" cy="1472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9E5A4F0A-AEE0-4873-8F2D-9236E059DA07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307114" y="5924104"/>
                  <a:ext cx="160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DCB5F4B5-DC51-4105-B8C3-CF498D9D9AD8}"/>
                    </a:ext>
                  </a:extLst>
                </p14:cNvPr>
                <p14:cNvContentPartPr/>
                <p14:nvPr/>
              </p14:nvContentPartPr>
              <p14:xfrm>
                <a:off x="1605914" y="5813584"/>
                <a:ext cx="191520" cy="2898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DCB5F4B5-DC51-4105-B8C3-CF498D9D9AD8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596914" y="5804584"/>
                  <a:ext cx="20916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0F309B51-1BE8-4DF9-AADB-329474D8B1B4}"/>
                    </a:ext>
                  </a:extLst>
                </p14:cNvPr>
                <p14:cNvContentPartPr/>
                <p14:nvPr/>
              </p14:nvContentPartPr>
              <p14:xfrm>
                <a:off x="1821554" y="5890624"/>
                <a:ext cx="153720" cy="1638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0F309B51-1BE8-4DF9-AADB-329474D8B1B4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812554" y="5881984"/>
                  <a:ext cx="1713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597A7B8A-3D22-49E7-BA48-6E2B1F2BD072}"/>
                    </a:ext>
                  </a:extLst>
                </p14:cNvPr>
                <p14:cNvContentPartPr/>
                <p14:nvPr/>
              </p14:nvContentPartPr>
              <p14:xfrm>
                <a:off x="1826594" y="5856064"/>
                <a:ext cx="168480" cy="1652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597A7B8A-3D22-49E7-BA48-6E2B1F2BD072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817594" y="5847424"/>
                  <a:ext cx="1861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AA7FD803-1C3A-4A9E-86A9-ED200A530D44}"/>
                    </a:ext>
                  </a:extLst>
                </p14:cNvPr>
                <p14:cNvContentPartPr/>
                <p14:nvPr/>
              </p14:nvContentPartPr>
              <p14:xfrm>
                <a:off x="2033234" y="6051544"/>
                <a:ext cx="74160" cy="1141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AA7FD803-1C3A-4A9E-86A9-ED200A530D44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024594" y="6042544"/>
                  <a:ext cx="918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2AB214D0-2E96-4738-B3EE-398C8FFCCE09}"/>
                    </a:ext>
                  </a:extLst>
                </p14:cNvPr>
                <p14:cNvContentPartPr/>
                <p14:nvPr/>
              </p14:nvContentPartPr>
              <p14:xfrm>
                <a:off x="2211794" y="5833024"/>
                <a:ext cx="68400" cy="1184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2AB214D0-2E96-4738-B3EE-398C8FFCCE09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202794" y="5824024"/>
                  <a:ext cx="860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E5F054FC-D75E-43A5-97DC-2575E0EF0C22}"/>
                    </a:ext>
                  </a:extLst>
                </p14:cNvPr>
                <p14:cNvContentPartPr/>
                <p14:nvPr/>
              </p14:nvContentPartPr>
              <p14:xfrm>
                <a:off x="2205314" y="5814664"/>
                <a:ext cx="229320" cy="2743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E5F054FC-D75E-43A5-97DC-2575E0EF0C22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196674" y="5806024"/>
                  <a:ext cx="24696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3D5B98C1-E9EE-4D55-959C-19529FB92AB4}"/>
                    </a:ext>
                  </a:extLst>
                </p14:cNvPr>
                <p14:cNvContentPartPr/>
                <p14:nvPr/>
              </p14:nvContentPartPr>
              <p14:xfrm>
                <a:off x="2421314" y="5651944"/>
                <a:ext cx="160920" cy="4788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3D5B98C1-E9EE-4D55-959C-19529FB92AB4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412314" y="5642944"/>
                  <a:ext cx="17856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35ED49C2-ABED-468B-A5A1-488D53FF8FF4}"/>
                    </a:ext>
                  </a:extLst>
                </p14:cNvPr>
                <p14:cNvContentPartPr/>
                <p14:nvPr/>
              </p14:nvContentPartPr>
              <p14:xfrm>
                <a:off x="2717234" y="5910424"/>
                <a:ext cx="143280" cy="205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35ED49C2-ABED-468B-A5A1-488D53FF8FF4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708234" y="5901784"/>
                  <a:ext cx="1609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5A04D719-51B2-41FD-9C07-F670E420E3DE}"/>
                    </a:ext>
                  </a:extLst>
                </p14:cNvPr>
                <p14:cNvContentPartPr/>
                <p14:nvPr/>
              </p14:nvContentPartPr>
              <p14:xfrm>
                <a:off x="2750354" y="5995744"/>
                <a:ext cx="114480" cy="327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5A04D719-51B2-41FD-9C07-F670E420E3DE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741354" y="5987104"/>
                  <a:ext cx="13212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AA651FCD-7381-4D29-A378-51F8E9B6461F}"/>
              </a:ext>
            </a:extLst>
          </p:cNvPr>
          <p:cNvGrpSpPr/>
          <p:nvPr/>
        </p:nvGrpSpPr>
        <p:grpSpPr>
          <a:xfrm>
            <a:off x="3222674" y="5744464"/>
            <a:ext cx="845640" cy="653400"/>
            <a:chOff x="3222674" y="5744464"/>
            <a:chExt cx="845640" cy="65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65A9CFCD-03F6-4E0B-A5A4-04A821E199B0}"/>
                    </a:ext>
                  </a:extLst>
                </p14:cNvPr>
                <p14:cNvContentPartPr/>
                <p14:nvPr/>
              </p14:nvContentPartPr>
              <p14:xfrm>
                <a:off x="3222674" y="5784424"/>
                <a:ext cx="176760" cy="1422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65A9CFCD-03F6-4E0B-A5A4-04A821E199B0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3213674" y="5775784"/>
                  <a:ext cx="1944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242015D7-CA7A-4C47-8CB7-17F53B9918D3}"/>
                    </a:ext>
                  </a:extLst>
                </p14:cNvPr>
                <p14:cNvContentPartPr/>
                <p14:nvPr/>
              </p14:nvContentPartPr>
              <p14:xfrm>
                <a:off x="3368834" y="5744464"/>
                <a:ext cx="115920" cy="2757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242015D7-CA7A-4C47-8CB7-17F53B9918D3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359834" y="5735464"/>
                  <a:ext cx="1335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AF5D74A5-559E-4CE6-98FF-855CAC7BA204}"/>
                    </a:ext>
                  </a:extLst>
                </p14:cNvPr>
                <p14:cNvContentPartPr/>
                <p14:nvPr/>
              </p14:nvContentPartPr>
              <p14:xfrm>
                <a:off x="3527234" y="5761024"/>
                <a:ext cx="201600" cy="2466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AF5D74A5-559E-4CE6-98FF-855CAC7BA20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518234" y="5752384"/>
                  <a:ext cx="2192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06BE58DB-5826-443C-828D-E3D212C3DD34}"/>
                    </a:ext>
                  </a:extLst>
                </p14:cNvPr>
                <p14:cNvContentPartPr/>
                <p14:nvPr/>
              </p14:nvContentPartPr>
              <p14:xfrm>
                <a:off x="3264434" y="6070624"/>
                <a:ext cx="394560" cy="511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06BE58DB-5826-443C-828D-E3D212C3DD34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255794" y="6061984"/>
                  <a:ext cx="4122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DAA83937-0B6B-4B19-965D-D80E15F56650}"/>
                    </a:ext>
                  </a:extLst>
                </p14:cNvPr>
                <p14:cNvContentPartPr/>
                <p14:nvPr/>
              </p14:nvContentPartPr>
              <p14:xfrm>
                <a:off x="3243554" y="6221464"/>
                <a:ext cx="236160" cy="1764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DAA83937-0B6B-4B19-965D-D80E15F56650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234554" y="6212464"/>
                  <a:ext cx="2538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0A001279-ABCC-4473-9672-EEE9822CA5EF}"/>
                    </a:ext>
                  </a:extLst>
                </p14:cNvPr>
                <p14:cNvContentPartPr/>
                <p14:nvPr/>
              </p14:nvContentPartPr>
              <p14:xfrm>
                <a:off x="3550274" y="6227944"/>
                <a:ext cx="144360" cy="155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0A001279-ABCC-4473-9672-EEE9822CA5EF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541274" y="6219304"/>
                  <a:ext cx="1620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5887FF9E-6022-4AF4-B3A2-8FD25E4AADA9}"/>
                    </a:ext>
                  </a:extLst>
                </p14:cNvPr>
                <p14:cNvContentPartPr/>
                <p14:nvPr/>
              </p14:nvContentPartPr>
              <p14:xfrm>
                <a:off x="3926474" y="6077824"/>
                <a:ext cx="141840" cy="241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5887FF9E-6022-4AF4-B3A2-8FD25E4AADA9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917834" y="6069184"/>
                  <a:ext cx="15948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0DB40D1E-46AA-4CFD-8B5F-D906B2E5D5F4}"/>
              </a:ext>
            </a:extLst>
          </p:cNvPr>
          <p:cNvGrpSpPr/>
          <p:nvPr/>
        </p:nvGrpSpPr>
        <p:grpSpPr>
          <a:xfrm>
            <a:off x="4311674" y="5727544"/>
            <a:ext cx="927360" cy="654480"/>
            <a:chOff x="4311674" y="5727544"/>
            <a:chExt cx="927360" cy="65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C9AB2B71-C040-4FE5-ABD0-AF5647D55C99}"/>
                    </a:ext>
                  </a:extLst>
                </p14:cNvPr>
                <p14:cNvContentPartPr/>
                <p14:nvPr/>
              </p14:nvContentPartPr>
              <p14:xfrm>
                <a:off x="4367834" y="5727544"/>
                <a:ext cx="243720" cy="19044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C9AB2B71-C040-4FE5-ABD0-AF5647D55C99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358834" y="5718904"/>
                  <a:ext cx="2613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83432F88-9636-41AA-A3E1-94F0E37863FC}"/>
                    </a:ext>
                  </a:extLst>
                </p14:cNvPr>
                <p14:cNvContentPartPr/>
                <p14:nvPr/>
              </p14:nvContentPartPr>
              <p14:xfrm>
                <a:off x="4311674" y="5999344"/>
                <a:ext cx="297720" cy="378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83432F88-9636-41AA-A3E1-94F0E37863FC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303034" y="5990704"/>
                  <a:ext cx="3153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FAE6A649-4C8D-4811-8978-4F10425F1303}"/>
                    </a:ext>
                  </a:extLst>
                </p14:cNvPr>
                <p14:cNvContentPartPr/>
                <p14:nvPr/>
              </p14:nvContentPartPr>
              <p14:xfrm>
                <a:off x="4312394" y="6139744"/>
                <a:ext cx="222840" cy="2422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FAE6A649-4C8D-4811-8978-4F10425F1303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303394" y="6131104"/>
                  <a:ext cx="2404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431F6D79-6D77-4F7B-950A-3A0EB77C8B1C}"/>
                    </a:ext>
                  </a:extLst>
                </p14:cNvPr>
                <p14:cNvContentPartPr/>
                <p14:nvPr/>
              </p14:nvContentPartPr>
              <p14:xfrm>
                <a:off x="4753034" y="6002944"/>
                <a:ext cx="43560" cy="334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431F6D79-6D77-4F7B-950A-3A0EB77C8B1C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744394" y="5993944"/>
                  <a:ext cx="612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7BB2AB0D-F3B0-4060-B4E6-BA2F77409BB7}"/>
                    </a:ext>
                  </a:extLst>
                </p14:cNvPr>
                <p14:cNvContentPartPr/>
                <p14:nvPr/>
              </p14:nvContentPartPr>
              <p14:xfrm>
                <a:off x="5001074" y="5744824"/>
                <a:ext cx="178920" cy="2106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7BB2AB0D-F3B0-4060-B4E6-BA2F77409BB7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992074" y="5735824"/>
                  <a:ext cx="1965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F1F44263-710C-4B1E-8B85-6FA76B665E33}"/>
                    </a:ext>
                  </a:extLst>
                </p14:cNvPr>
                <p14:cNvContentPartPr/>
                <p14:nvPr/>
              </p14:nvContentPartPr>
              <p14:xfrm>
                <a:off x="4899194" y="5981344"/>
                <a:ext cx="339840" cy="6408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F1F44263-710C-4B1E-8B85-6FA76B665E33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890554" y="5972704"/>
                  <a:ext cx="3574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41FFD9B2-E8A3-4AE0-898B-9B71B5951D62}"/>
                    </a:ext>
                  </a:extLst>
                </p14:cNvPr>
                <p14:cNvContentPartPr/>
                <p14:nvPr/>
              </p14:nvContentPartPr>
              <p14:xfrm>
                <a:off x="4889834" y="6153424"/>
                <a:ext cx="74880" cy="17316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41FFD9B2-E8A3-4AE0-898B-9B71B5951D62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881194" y="6144784"/>
                  <a:ext cx="925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F64F7C19-04C0-427D-BFD0-4E5DCF90C4AD}"/>
                    </a:ext>
                  </a:extLst>
                </p14:cNvPr>
                <p14:cNvContentPartPr/>
                <p14:nvPr/>
              </p14:nvContentPartPr>
              <p14:xfrm>
                <a:off x="4993154" y="6149104"/>
                <a:ext cx="228600" cy="21168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F64F7C19-04C0-427D-BFD0-4E5DCF90C4AD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984154" y="6140104"/>
                  <a:ext cx="246240" cy="22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464C80A6-5AA7-47D5-BD49-8D05CB1656D5}"/>
              </a:ext>
            </a:extLst>
          </p:cNvPr>
          <p:cNvGrpSpPr/>
          <p:nvPr/>
        </p:nvGrpSpPr>
        <p:grpSpPr>
          <a:xfrm>
            <a:off x="5696234" y="5810344"/>
            <a:ext cx="216360" cy="123480"/>
            <a:chOff x="5696234" y="5810344"/>
            <a:chExt cx="216360" cy="12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82061D83-136D-4F0B-BC31-565BF90F74B7}"/>
                    </a:ext>
                  </a:extLst>
                </p14:cNvPr>
                <p14:cNvContentPartPr/>
                <p14:nvPr/>
              </p14:nvContentPartPr>
              <p14:xfrm>
                <a:off x="5696234" y="5810344"/>
                <a:ext cx="172800" cy="367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82061D83-136D-4F0B-BC31-565BF90F74B7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687234" y="5801344"/>
                  <a:ext cx="1904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5119918A-1EBF-44A2-B21A-B251E16B7435}"/>
                    </a:ext>
                  </a:extLst>
                </p14:cNvPr>
                <p14:cNvContentPartPr/>
                <p14:nvPr/>
              </p14:nvContentPartPr>
              <p14:xfrm>
                <a:off x="5709914" y="5892424"/>
                <a:ext cx="202680" cy="4140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5119918A-1EBF-44A2-B21A-B251E16B7435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700914" y="5883424"/>
                  <a:ext cx="22032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4DBDFA6E-0DD9-4857-870F-B6084FA0639B}"/>
              </a:ext>
            </a:extLst>
          </p:cNvPr>
          <p:cNvGrpSpPr/>
          <p:nvPr/>
        </p:nvGrpSpPr>
        <p:grpSpPr>
          <a:xfrm>
            <a:off x="6213914" y="5629624"/>
            <a:ext cx="698400" cy="629280"/>
            <a:chOff x="6213914" y="5629624"/>
            <a:chExt cx="698400" cy="62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07267FCB-8181-406A-B825-FEB3250937A7}"/>
                    </a:ext>
                  </a:extLst>
                </p14:cNvPr>
                <p14:cNvContentPartPr/>
                <p14:nvPr/>
              </p14:nvContentPartPr>
              <p14:xfrm>
                <a:off x="6213914" y="5757784"/>
                <a:ext cx="160560" cy="295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07267FCB-8181-406A-B825-FEB3250937A7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6205274" y="5749144"/>
                  <a:ext cx="1782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6F1166F6-E97F-4F4E-B261-5DA38ED091CE}"/>
                    </a:ext>
                  </a:extLst>
                </p14:cNvPr>
                <p14:cNvContentPartPr/>
                <p14:nvPr/>
              </p14:nvContentPartPr>
              <p14:xfrm>
                <a:off x="6560954" y="5629624"/>
                <a:ext cx="224280" cy="1821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6F1166F6-E97F-4F4E-B261-5DA38ED091CE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552314" y="5620984"/>
                  <a:ext cx="2419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18BA2987-D2BF-49B7-AA4E-38B425C2EF89}"/>
                    </a:ext>
                  </a:extLst>
                </p14:cNvPr>
                <p14:cNvContentPartPr/>
                <p14:nvPr/>
              </p14:nvContentPartPr>
              <p14:xfrm>
                <a:off x="6389594" y="5872624"/>
                <a:ext cx="522720" cy="676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18BA2987-D2BF-49B7-AA4E-38B425C2EF89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6380954" y="5863984"/>
                  <a:ext cx="5403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2130B42C-805A-401A-BD1E-28AB5BCAFBB6}"/>
                    </a:ext>
                  </a:extLst>
                </p14:cNvPr>
                <p14:cNvContentPartPr/>
                <p14:nvPr/>
              </p14:nvContentPartPr>
              <p14:xfrm>
                <a:off x="6401834" y="6037864"/>
                <a:ext cx="286200" cy="1947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2130B42C-805A-401A-BD1E-28AB5BCAFBB6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6392834" y="6028864"/>
                  <a:ext cx="3038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B58AB05A-3275-4915-B813-6225906D58FC}"/>
                    </a:ext>
                  </a:extLst>
                </p14:cNvPr>
                <p14:cNvContentPartPr/>
                <p14:nvPr/>
              </p14:nvContentPartPr>
              <p14:xfrm>
                <a:off x="6725834" y="6097264"/>
                <a:ext cx="159480" cy="1616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B58AB05A-3275-4915-B813-6225906D58FC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6717194" y="6088264"/>
                  <a:ext cx="177120" cy="17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880545FC-6698-4812-B175-012E10603CD5}"/>
              </a:ext>
            </a:extLst>
          </p:cNvPr>
          <p:cNvGrpSpPr/>
          <p:nvPr/>
        </p:nvGrpSpPr>
        <p:grpSpPr>
          <a:xfrm>
            <a:off x="7193114" y="5834824"/>
            <a:ext cx="209160" cy="110520"/>
            <a:chOff x="7193114" y="5834824"/>
            <a:chExt cx="209160" cy="11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FBB848E2-FABB-4D99-AFDA-C3AAEB4DBB8D}"/>
                    </a:ext>
                  </a:extLst>
                </p14:cNvPr>
                <p14:cNvContentPartPr/>
                <p14:nvPr/>
              </p14:nvContentPartPr>
              <p14:xfrm>
                <a:off x="7193114" y="5834824"/>
                <a:ext cx="168480" cy="3708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FBB848E2-FABB-4D99-AFDA-C3AAEB4DBB8D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7184474" y="5826184"/>
                  <a:ext cx="1861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7BECDF34-FD09-4A6A-8560-851EA509D3D7}"/>
                    </a:ext>
                  </a:extLst>
                </p14:cNvPr>
                <p14:cNvContentPartPr/>
                <p14:nvPr/>
              </p14:nvContentPartPr>
              <p14:xfrm>
                <a:off x="7230554" y="5918344"/>
                <a:ext cx="171720" cy="2700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7BECDF34-FD09-4A6A-8560-851EA509D3D7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7221914" y="5909344"/>
                  <a:ext cx="189360" cy="4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252EC514-EA1D-4D15-86AF-A7CE5FEE08F5}"/>
              </a:ext>
            </a:extLst>
          </p:cNvPr>
          <p:cNvGrpSpPr/>
          <p:nvPr/>
        </p:nvGrpSpPr>
        <p:grpSpPr>
          <a:xfrm>
            <a:off x="7702514" y="5602264"/>
            <a:ext cx="630360" cy="669240"/>
            <a:chOff x="7702514" y="5602264"/>
            <a:chExt cx="630360" cy="66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BECDBC2-91AB-44B9-B6C5-50EA293331FC}"/>
                    </a:ext>
                  </a:extLst>
                </p14:cNvPr>
                <p14:cNvContentPartPr/>
                <p14:nvPr/>
              </p14:nvContentPartPr>
              <p14:xfrm>
                <a:off x="7702514" y="5819344"/>
                <a:ext cx="177480" cy="90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BECDBC2-91AB-44B9-B6C5-50EA293331FC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7693514" y="5810344"/>
                  <a:ext cx="1951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091BBB6B-C1D8-493F-BB3C-AA3D86B63BBB}"/>
                    </a:ext>
                  </a:extLst>
                </p14:cNvPr>
                <p14:cNvContentPartPr/>
                <p14:nvPr/>
              </p14:nvContentPartPr>
              <p14:xfrm>
                <a:off x="8178794" y="5602264"/>
                <a:ext cx="85680" cy="2142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091BBB6B-C1D8-493F-BB3C-AA3D86B63BBB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8169794" y="5593264"/>
                  <a:ext cx="1033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2EC08AAA-A24B-4F5C-B5C1-DC18AF1FED61}"/>
                    </a:ext>
                  </a:extLst>
                </p14:cNvPr>
                <p14:cNvContentPartPr/>
                <p14:nvPr/>
              </p14:nvContentPartPr>
              <p14:xfrm>
                <a:off x="7975034" y="5909344"/>
                <a:ext cx="357840" cy="324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2EC08AAA-A24B-4F5C-B5C1-DC18AF1FED61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7966394" y="5900344"/>
                  <a:ext cx="3754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CACCFE10-E2B6-414A-801D-166A8BA569CC}"/>
                    </a:ext>
                  </a:extLst>
                </p14:cNvPr>
                <p14:cNvContentPartPr/>
                <p14:nvPr/>
              </p14:nvContentPartPr>
              <p14:xfrm>
                <a:off x="7936154" y="6039664"/>
                <a:ext cx="194760" cy="2318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CACCFE10-E2B6-414A-801D-166A8BA569CC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7927514" y="6030664"/>
                  <a:ext cx="2124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D7438B1E-89F8-4BF0-8853-98654F4E6E9E}"/>
                    </a:ext>
                  </a:extLst>
                </p14:cNvPr>
                <p14:cNvContentPartPr/>
                <p14:nvPr/>
              </p14:nvContentPartPr>
              <p14:xfrm>
                <a:off x="8138114" y="6076024"/>
                <a:ext cx="182880" cy="1789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D7438B1E-89F8-4BF0-8853-98654F4E6E9E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8129114" y="6067024"/>
                  <a:ext cx="200520" cy="19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265F55C2-5684-479E-AB81-7DE7F9A48D82}"/>
              </a:ext>
            </a:extLst>
          </p:cNvPr>
          <p:cNvGrpSpPr/>
          <p:nvPr/>
        </p:nvGrpSpPr>
        <p:grpSpPr>
          <a:xfrm>
            <a:off x="7823114" y="6421624"/>
            <a:ext cx="646920" cy="57960"/>
            <a:chOff x="7823114" y="6421624"/>
            <a:chExt cx="646920" cy="5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DDD70F71-DF09-4419-B28D-2F03F9D38176}"/>
                    </a:ext>
                  </a:extLst>
                </p14:cNvPr>
                <p14:cNvContentPartPr/>
                <p14:nvPr/>
              </p14:nvContentPartPr>
              <p14:xfrm>
                <a:off x="7962794" y="6474184"/>
                <a:ext cx="7560" cy="540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DDD70F71-DF09-4419-B28D-2F03F9D38176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7954154" y="6465184"/>
                  <a:ext cx="252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E92CE36D-B20E-40E4-BB0F-764E8085AAB9}"/>
                    </a:ext>
                  </a:extLst>
                </p14:cNvPr>
                <p14:cNvContentPartPr/>
                <p14:nvPr/>
              </p14:nvContentPartPr>
              <p14:xfrm>
                <a:off x="7823114" y="6421624"/>
                <a:ext cx="646920" cy="511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E92CE36D-B20E-40E4-BB0F-764E8085AAB9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7814474" y="6412984"/>
                  <a:ext cx="664560" cy="68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20923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48E55CF-F336-4E5D-86A0-6ADDBA6B7BA9}"/>
              </a:ext>
            </a:extLst>
          </p:cNvPr>
          <p:cNvGrpSpPr/>
          <p:nvPr/>
        </p:nvGrpSpPr>
        <p:grpSpPr>
          <a:xfrm>
            <a:off x="778274" y="193624"/>
            <a:ext cx="1660680" cy="744840"/>
            <a:chOff x="778274" y="193624"/>
            <a:chExt cx="1660680" cy="74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324D60C-6187-4663-ABAE-92C103D88E48}"/>
                    </a:ext>
                  </a:extLst>
                </p14:cNvPr>
                <p14:cNvContentPartPr/>
                <p14:nvPr/>
              </p14:nvContentPartPr>
              <p14:xfrm>
                <a:off x="778274" y="525184"/>
                <a:ext cx="190080" cy="4132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324D60C-6187-4663-ABAE-92C103D88E4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69274" y="516544"/>
                  <a:ext cx="20772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E55F4D0-E8EF-4060-B4C3-9372967C2358}"/>
                    </a:ext>
                  </a:extLst>
                </p14:cNvPr>
                <p14:cNvContentPartPr/>
                <p14:nvPr/>
              </p14:nvContentPartPr>
              <p14:xfrm>
                <a:off x="943514" y="340864"/>
                <a:ext cx="345960" cy="2638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E55F4D0-E8EF-4060-B4C3-9372967C235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4874" y="331864"/>
                  <a:ext cx="3636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DEA1A9B-A9C3-41D1-B526-6B6EED5E2511}"/>
                    </a:ext>
                  </a:extLst>
                </p14:cNvPr>
                <p14:cNvContentPartPr/>
                <p14:nvPr/>
              </p14:nvContentPartPr>
              <p14:xfrm>
                <a:off x="1370834" y="376504"/>
                <a:ext cx="173520" cy="234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DEA1A9B-A9C3-41D1-B526-6B6EED5E251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62194" y="367864"/>
                  <a:ext cx="1911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98C73BB-5737-49FE-87EE-B8F941004443}"/>
                    </a:ext>
                  </a:extLst>
                </p14:cNvPr>
                <p14:cNvContentPartPr/>
                <p14:nvPr/>
              </p14:nvContentPartPr>
              <p14:xfrm>
                <a:off x="1527794" y="428344"/>
                <a:ext cx="219960" cy="177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98C73BB-5737-49FE-87EE-B8F94100444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19154" y="419344"/>
                  <a:ext cx="2376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89D3A57-BDE8-4359-9CB3-1597B67ECE82}"/>
                    </a:ext>
                  </a:extLst>
                </p14:cNvPr>
                <p14:cNvContentPartPr/>
                <p14:nvPr/>
              </p14:nvContentPartPr>
              <p14:xfrm>
                <a:off x="1509074" y="382264"/>
                <a:ext cx="217440" cy="200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89D3A57-BDE8-4359-9CB3-1597B67ECE8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00434" y="373624"/>
                  <a:ext cx="2350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6C37C88-A220-4861-8E87-65319E91372C}"/>
                    </a:ext>
                  </a:extLst>
                </p14:cNvPr>
                <p14:cNvContentPartPr/>
                <p14:nvPr/>
              </p14:nvContentPartPr>
              <p14:xfrm>
                <a:off x="1785194" y="564784"/>
                <a:ext cx="93600" cy="213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6C37C88-A220-4861-8E87-65319E91372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76554" y="555784"/>
                  <a:ext cx="1112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359BBA0-34E1-46AB-B867-AC82FC1101FD}"/>
                    </a:ext>
                  </a:extLst>
                </p14:cNvPr>
                <p14:cNvContentPartPr/>
                <p14:nvPr/>
              </p14:nvContentPartPr>
              <p14:xfrm>
                <a:off x="2014514" y="471904"/>
                <a:ext cx="93600" cy="117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359BBA0-34E1-46AB-B867-AC82FC1101F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05874" y="463264"/>
                  <a:ext cx="1112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18AB17B-5FF3-4A17-A61B-EFED6B2F73E6}"/>
                    </a:ext>
                  </a:extLst>
                </p14:cNvPr>
                <p14:cNvContentPartPr/>
                <p14:nvPr/>
              </p14:nvContentPartPr>
              <p14:xfrm>
                <a:off x="2019554" y="393424"/>
                <a:ext cx="221760" cy="405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18AB17B-5FF3-4A17-A61B-EFED6B2F73E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10554" y="384784"/>
                  <a:ext cx="23940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A9B535B-F0DB-45A1-84E2-50911753A37E}"/>
                    </a:ext>
                  </a:extLst>
                </p14:cNvPr>
                <p14:cNvContentPartPr/>
                <p14:nvPr/>
              </p14:nvContentPartPr>
              <p14:xfrm>
                <a:off x="2265074" y="193624"/>
                <a:ext cx="173880" cy="511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A9B535B-F0DB-45A1-84E2-50911753A37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56074" y="184624"/>
                  <a:ext cx="191520" cy="52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741E64C-2BF6-4B6F-926D-CDE520EC5927}"/>
                  </a:ext>
                </a:extLst>
              </p14:cNvPr>
              <p14:cNvContentPartPr/>
              <p14:nvPr/>
            </p14:nvContentPartPr>
            <p14:xfrm>
              <a:off x="2667194" y="410704"/>
              <a:ext cx="158040" cy="125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741E64C-2BF6-4B6F-926D-CDE520EC592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58554" y="402064"/>
                <a:ext cx="175680" cy="14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08A6A224-6098-4191-B8D6-3DB3905ADB3C}"/>
              </a:ext>
            </a:extLst>
          </p:cNvPr>
          <p:cNvGrpSpPr/>
          <p:nvPr/>
        </p:nvGrpSpPr>
        <p:grpSpPr>
          <a:xfrm>
            <a:off x="3341474" y="172384"/>
            <a:ext cx="1981800" cy="510120"/>
            <a:chOff x="3341474" y="172384"/>
            <a:chExt cx="1981800" cy="51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5A71146-C59C-4FC6-A71B-409B458F1BA5}"/>
                    </a:ext>
                  </a:extLst>
                </p14:cNvPr>
                <p14:cNvContentPartPr/>
                <p14:nvPr/>
              </p14:nvContentPartPr>
              <p14:xfrm>
                <a:off x="3341474" y="264184"/>
                <a:ext cx="460080" cy="336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5A71146-C59C-4FC6-A71B-409B458F1BA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32834" y="255184"/>
                  <a:ext cx="47772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3643E4B-70FD-4CF5-8110-C69F7F8F58C7}"/>
                    </a:ext>
                  </a:extLst>
                </p14:cNvPr>
                <p14:cNvContentPartPr/>
                <p14:nvPr/>
              </p14:nvContentPartPr>
              <p14:xfrm>
                <a:off x="3666554" y="483064"/>
                <a:ext cx="135360" cy="115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3643E4B-70FD-4CF5-8110-C69F7F8F58C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57914" y="474064"/>
                  <a:ext cx="1530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69DE0D6-A7E0-42CA-9498-32AB14CC87A8}"/>
                    </a:ext>
                  </a:extLst>
                </p14:cNvPr>
                <p14:cNvContentPartPr/>
                <p14:nvPr/>
              </p14:nvContentPartPr>
              <p14:xfrm>
                <a:off x="3904514" y="373264"/>
                <a:ext cx="235080" cy="206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69DE0D6-A7E0-42CA-9498-32AB14CC87A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95874" y="364624"/>
                  <a:ext cx="252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7FFB942-34DB-4B57-923C-D4BE8AE758D4}"/>
                    </a:ext>
                  </a:extLst>
                </p14:cNvPr>
                <p14:cNvContentPartPr/>
                <p14:nvPr/>
              </p14:nvContentPartPr>
              <p14:xfrm>
                <a:off x="4205114" y="319624"/>
                <a:ext cx="162720" cy="256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7FFB942-34DB-4B57-923C-D4BE8AE758D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196114" y="310624"/>
                  <a:ext cx="1803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6595568-13D4-4430-9F72-C405DC95AD5E}"/>
                    </a:ext>
                  </a:extLst>
                </p14:cNvPr>
                <p14:cNvContentPartPr/>
                <p14:nvPr/>
              </p14:nvContentPartPr>
              <p14:xfrm>
                <a:off x="4449194" y="327544"/>
                <a:ext cx="138240" cy="208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6595568-13D4-4430-9F72-C405DC95AD5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40194" y="318544"/>
                  <a:ext cx="1558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4F12BCE-5155-4E20-A361-0CF7FE30D33B}"/>
                    </a:ext>
                  </a:extLst>
                </p14:cNvPr>
                <p14:cNvContentPartPr/>
                <p14:nvPr/>
              </p14:nvContentPartPr>
              <p14:xfrm>
                <a:off x="4432634" y="274624"/>
                <a:ext cx="250560" cy="231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4F12BCE-5155-4E20-A361-0CF7FE30D33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23634" y="265624"/>
                  <a:ext cx="2682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E0C2876-FACC-414B-9E08-3A332901E919}"/>
                    </a:ext>
                  </a:extLst>
                </p14:cNvPr>
                <p14:cNvContentPartPr/>
                <p14:nvPr/>
              </p14:nvContentPartPr>
              <p14:xfrm>
                <a:off x="4664114" y="540664"/>
                <a:ext cx="56520" cy="141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E0C2876-FACC-414B-9E08-3A332901E91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55114" y="532024"/>
                  <a:ext cx="741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48B0CC3-BCFB-4F82-8C41-3DC7C18DE879}"/>
                    </a:ext>
                  </a:extLst>
                </p14:cNvPr>
                <p14:cNvContentPartPr/>
                <p14:nvPr/>
              </p14:nvContentPartPr>
              <p14:xfrm>
                <a:off x="4916114" y="322504"/>
                <a:ext cx="125280" cy="130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48B0CC3-BCFB-4F82-8C41-3DC7C18DE87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07114" y="313504"/>
                  <a:ext cx="1429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3F13646-6E1C-483C-95F2-4B176196B94A}"/>
                    </a:ext>
                  </a:extLst>
                </p14:cNvPr>
                <p14:cNvContentPartPr/>
                <p14:nvPr/>
              </p14:nvContentPartPr>
              <p14:xfrm>
                <a:off x="4935914" y="294064"/>
                <a:ext cx="265680" cy="341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3F13646-6E1C-483C-95F2-4B176196B94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26914" y="285424"/>
                  <a:ext cx="28332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4899DEF-D7A8-4263-BC98-CF3D2CE846BE}"/>
                    </a:ext>
                  </a:extLst>
                </p14:cNvPr>
                <p14:cNvContentPartPr/>
                <p14:nvPr/>
              </p14:nvContentPartPr>
              <p14:xfrm>
                <a:off x="5195834" y="172384"/>
                <a:ext cx="127440" cy="393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4899DEF-D7A8-4263-BC98-CF3D2CE846B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187194" y="163384"/>
                  <a:ext cx="145080" cy="41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F73C3BB-43C7-477A-B743-A49A9EA3DB67}"/>
                  </a:ext>
                </a:extLst>
              </p14:cNvPr>
              <p14:cNvContentPartPr/>
              <p14:nvPr/>
            </p14:nvContentPartPr>
            <p14:xfrm>
              <a:off x="3559994" y="807064"/>
              <a:ext cx="1434600" cy="882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F73C3BB-43C7-477A-B743-A49A9EA3DB6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551354" y="798424"/>
                <a:ext cx="1452240" cy="10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2BF0ABE4-BDB1-40B4-9768-79C801AD20C0}"/>
              </a:ext>
            </a:extLst>
          </p:cNvPr>
          <p:cNvGrpSpPr/>
          <p:nvPr/>
        </p:nvGrpSpPr>
        <p:grpSpPr>
          <a:xfrm>
            <a:off x="3677714" y="1034584"/>
            <a:ext cx="1215360" cy="478080"/>
            <a:chOff x="3677714" y="1034584"/>
            <a:chExt cx="1215360" cy="47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3DF5201-1317-4C28-BD79-69D13EAFBB7B}"/>
                    </a:ext>
                  </a:extLst>
                </p14:cNvPr>
                <p14:cNvContentPartPr/>
                <p14:nvPr/>
              </p14:nvContentPartPr>
              <p14:xfrm>
                <a:off x="3677714" y="1074544"/>
                <a:ext cx="417240" cy="219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3DF5201-1317-4C28-BD79-69D13EAFBB7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668714" y="1065904"/>
                  <a:ext cx="4348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2962FA0-D4A8-4ECA-9763-79C08BF4B84A}"/>
                    </a:ext>
                  </a:extLst>
                </p14:cNvPr>
                <p14:cNvContentPartPr/>
                <p14:nvPr/>
              </p14:nvContentPartPr>
              <p14:xfrm>
                <a:off x="3906314" y="1278304"/>
                <a:ext cx="247320" cy="127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2962FA0-D4A8-4ECA-9763-79C08BF4B84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897674" y="1269304"/>
                  <a:ext cx="2649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7912123-1FCD-47D4-AD84-E0DD63122384}"/>
                    </a:ext>
                  </a:extLst>
                </p14:cNvPr>
                <p14:cNvContentPartPr/>
                <p14:nvPr/>
              </p14:nvContentPartPr>
              <p14:xfrm>
                <a:off x="3950234" y="1275784"/>
                <a:ext cx="180360" cy="142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7912123-1FCD-47D4-AD84-E0DD6312238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941234" y="1266784"/>
                  <a:ext cx="1980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8780941-8105-4E0A-96AF-C571A1A3C7D5}"/>
                    </a:ext>
                  </a:extLst>
                </p14:cNvPr>
                <p14:cNvContentPartPr/>
                <p14:nvPr/>
              </p14:nvContentPartPr>
              <p14:xfrm>
                <a:off x="4303394" y="1034584"/>
                <a:ext cx="474840" cy="261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8780941-8105-4E0A-96AF-C571A1A3C7D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294394" y="1025584"/>
                  <a:ext cx="4924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1CF0345-AECD-4FC6-92B2-59FCA15121C0}"/>
                    </a:ext>
                  </a:extLst>
                </p14:cNvPr>
                <p14:cNvContentPartPr/>
                <p14:nvPr/>
              </p14:nvContentPartPr>
              <p14:xfrm>
                <a:off x="4645394" y="1273624"/>
                <a:ext cx="112320" cy="83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1CF0345-AECD-4FC6-92B2-59FCA15121C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636394" y="1264984"/>
                  <a:ext cx="1299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338B67C-B1D2-4B31-81CE-900685938D27}"/>
                    </a:ext>
                  </a:extLst>
                </p14:cNvPr>
                <p14:cNvContentPartPr/>
                <p14:nvPr/>
              </p14:nvContentPartPr>
              <p14:xfrm>
                <a:off x="4686794" y="1263544"/>
                <a:ext cx="206280" cy="249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338B67C-B1D2-4B31-81CE-900685938D2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678154" y="1254544"/>
                  <a:ext cx="223920" cy="26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73658EA-6528-484D-BC2C-F7C06E88F6D9}"/>
              </a:ext>
            </a:extLst>
          </p:cNvPr>
          <p:cNvGrpSpPr/>
          <p:nvPr/>
        </p:nvGrpSpPr>
        <p:grpSpPr>
          <a:xfrm>
            <a:off x="5424794" y="732904"/>
            <a:ext cx="157320" cy="120240"/>
            <a:chOff x="5424794" y="732904"/>
            <a:chExt cx="157320" cy="12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6F6BCBC-4BB2-48DF-8A6C-84D0B5FCCEA2}"/>
                    </a:ext>
                  </a:extLst>
                </p14:cNvPr>
                <p14:cNvContentPartPr/>
                <p14:nvPr/>
              </p14:nvContentPartPr>
              <p14:xfrm>
                <a:off x="5424794" y="732904"/>
                <a:ext cx="128160" cy="27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6F6BCBC-4BB2-48DF-8A6C-84D0B5FCCEA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415794" y="723904"/>
                  <a:ext cx="1458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D7B75E1-6CCC-4600-8820-E02C8E6DD384}"/>
                    </a:ext>
                  </a:extLst>
                </p14:cNvPr>
                <p14:cNvContentPartPr/>
                <p14:nvPr/>
              </p14:nvContentPartPr>
              <p14:xfrm>
                <a:off x="5446034" y="834064"/>
                <a:ext cx="136080" cy="19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D7B75E1-6CCC-4600-8820-E02C8E6DD38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437394" y="825424"/>
                  <a:ext cx="15372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2C1CB6D-F1B9-4C69-97ED-732513771CDC}"/>
              </a:ext>
            </a:extLst>
          </p:cNvPr>
          <p:cNvGrpSpPr/>
          <p:nvPr/>
        </p:nvGrpSpPr>
        <p:grpSpPr>
          <a:xfrm>
            <a:off x="6281594" y="237184"/>
            <a:ext cx="1079640" cy="447120"/>
            <a:chOff x="6281594" y="237184"/>
            <a:chExt cx="1079640" cy="44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A4FE85C-6466-4985-AE56-0C8AC165E7CB}"/>
                    </a:ext>
                  </a:extLst>
                </p14:cNvPr>
                <p14:cNvContentPartPr/>
                <p14:nvPr/>
              </p14:nvContentPartPr>
              <p14:xfrm>
                <a:off x="6281594" y="442744"/>
                <a:ext cx="195840" cy="428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A4FE85C-6466-4985-AE56-0C8AC165E7C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272594" y="433744"/>
                  <a:ext cx="2134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EFE5C09-8A14-41C0-A2F6-257F0453C0AB}"/>
                    </a:ext>
                  </a:extLst>
                </p14:cNvPr>
                <p14:cNvContentPartPr/>
                <p14:nvPr/>
              </p14:nvContentPartPr>
              <p14:xfrm>
                <a:off x="6641954" y="319624"/>
                <a:ext cx="63360" cy="184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EFE5C09-8A14-41C0-A2F6-257F0453C0A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632954" y="310624"/>
                  <a:ext cx="810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D9D14EA-6C17-4D56-BD5A-0546B8E962D7}"/>
                    </a:ext>
                  </a:extLst>
                </p14:cNvPr>
                <p14:cNvContentPartPr/>
                <p14:nvPr/>
              </p14:nvContentPartPr>
              <p14:xfrm>
                <a:off x="6756794" y="237184"/>
                <a:ext cx="251640" cy="4471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D9D14EA-6C17-4D56-BD5A-0546B8E962D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748154" y="228184"/>
                  <a:ext cx="26928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7B34B2B-8C1C-4999-AFF1-403474FACCE0}"/>
                    </a:ext>
                  </a:extLst>
                </p14:cNvPr>
                <p14:cNvContentPartPr/>
                <p14:nvPr/>
              </p14:nvContentPartPr>
              <p14:xfrm>
                <a:off x="6974594" y="410344"/>
                <a:ext cx="171360" cy="216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7B34B2B-8C1C-4999-AFF1-403474FACCE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965954" y="401344"/>
                  <a:ext cx="1890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09F2049-1DAB-4013-90D0-590A5A301FBF}"/>
                    </a:ext>
                  </a:extLst>
                </p14:cNvPr>
                <p14:cNvContentPartPr/>
                <p14:nvPr/>
              </p14:nvContentPartPr>
              <p14:xfrm>
                <a:off x="7204994" y="524464"/>
                <a:ext cx="156240" cy="1112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09F2049-1DAB-4013-90D0-590A5A301FB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195994" y="515824"/>
                  <a:ext cx="173880" cy="12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AD084E2C-4DB6-455E-8B5C-D1E95268A2BF}"/>
                  </a:ext>
                </a:extLst>
              </p14:cNvPr>
              <p14:cNvContentPartPr/>
              <p14:nvPr/>
            </p14:nvContentPartPr>
            <p14:xfrm>
              <a:off x="6316154" y="827944"/>
              <a:ext cx="1163880" cy="583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AD084E2C-4DB6-455E-8B5C-D1E95268A2B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307154" y="818944"/>
                <a:ext cx="1181520" cy="7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665EAC37-C8CE-438A-A755-201C6943CA20}"/>
              </a:ext>
            </a:extLst>
          </p:cNvPr>
          <p:cNvGrpSpPr/>
          <p:nvPr/>
        </p:nvGrpSpPr>
        <p:grpSpPr>
          <a:xfrm>
            <a:off x="6235514" y="946024"/>
            <a:ext cx="776160" cy="668520"/>
            <a:chOff x="6235514" y="946024"/>
            <a:chExt cx="776160" cy="66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F742B94-9923-4C5D-9DC8-349C762D9270}"/>
                    </a:ext>
                  </a:extLst>
                </p14:cNvPr>
                <p14:cNvContentPartPr/>
                <p14:nvPr/>
              </p14:nvContentPartPr>
              <p14:xfrm>
                <a:off x="6235514" y="946024"/>
                <a:ext cx="776160" cy="668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F742B94-9923-4C5D-9DC8-349C762D927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226874" y="937384"/>
                  <a:ext cx="793800" cy="68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6F4C999-C4ED-4BB7-9ACF-D3F1DAA01A4D}"/>
                    </a:ext>
                  </a:extLst>
                </p14:cNvPr>
                <p14:cNvContentPartPr/>
                <p14:nvPr/>
              </p14:nvContentPartPr>
              <p14:xfrm>
                <a:off x="6505514" y="1067704"/>
                <a:ext cx="187200" cy="165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6F4C999-C4ED-4BB7-9ACF-D3F1DAA01A4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96514" y="1058704"/>
                  <a:ext cx="2048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2B973EB-A29C-440B-B098-99633E39B17C}"/>
                    </a:ext>
                  </a:extLst>
                </p14:cNvPr>
                <p14:cNvContentPartPr/>
                <p14:nvPr/>
              </p14:nvContentPartPr>
              <p14:xfrm>
                <a:off x="6724394" y="1063744"/>
                <a:ext cx="115560" cy="169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2B973EB-A29C-440B-B098-99633E39B17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715754" y="1054744"/>
                  <a:ext cx="1332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66DCAFF-42E1-4D47-887D-713FB32B0305}"/>
                    </a:ext>
                  </a:extLst>
                </p14:cNvPr>
                <p14:cNvContentPartPr/>
                <p14:nvPr/>
              </p14:nvContentPartPr>
              <p14:xfrm>
                <a:off x="6490394" y="1294504"/>
                <a:ext cx="352440" cy="66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66DCAFF-42E1-4D47-887D-713FB32B030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481754" y="1285504"/>
                  <a:ext cx="3700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6E72225-76A5-4275-BC69-F66358EE99E5}"/>
                    </a:ext>
                  </a:extLst>
                </p14:cNvPr>
                <p14:cNvContentPartPr/>
                <p14:nvPr/>
              </p14:nvContentPartPr>
              <p14:xfrm>
                <a:off x="6405074" y="1451464"/>
                <a:ext cx="143640" cy="120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6E72225-76A5-4275-BC69-F66358EE99E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396434" y="1442464"/>
                  <a:ext cx="1612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F38454F-AD14-48D5-A2BA-289D765921C9}"/>
                    </a:ext>
                  </a:extLst>
                </p14:cNvPr>
                <p14:cNvContentPartPr/>
                <p14:nvPr/>
              </p14:nvContentPartPr>
              <p14:xfrm>
                <a:off x="6605594" y="1432744"/>
                <a:ext cx="90360" cy="1101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F38454F-AD14-48D5-A2BA-289D765921C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596954" y="1423744"/>
                  <a:ext cx="1080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6F745E0-A1A8-4817-B408-7E4BB9421C5A}"/>
                    </a:ext>
                  </a:extLst>
                </p14:cNvPr>
                <p14:cNvContentPartPr/>
                <p14:nvPr/>
              </p14:nvContentPartPr>
              <p14:xfrm>
                <a:off x="6817634" y="1374424"/>
                <a:ext cx="144360" cy="171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6F745E0-A1A8-4817-B408-7E4BB9421C5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808634" y="1365784"/>
                  <a:ext cx="162000" cy="18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E6FBF539-5F0E-4C3F-A07A-97151AD587C1}"/>
                  </a:ext>
                </a:extLst>
              </p14:cNvPr>
              <p14:cNvContentPartPr/>
              <p14:nvPr/>
            </p14:nvContentPartPr>
            <p14:xfrm>
              <a:off x="7156394" y="922984"/>
              <a:ext cx="1082160" cy="7084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E6FBF539-5F0E-4C3F-A07A-97151AD587C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147394" y="914344"/>
                <a:ext cx="1099800" cy="72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1E032890-6427-4F00-B815-563C919D9359}"/>
              </a:ext>
            </a:extLst>
          </p:cNvPr>
          <p:cNvGrpSpPr/>
          <p:nvPr/>
        </p:nvGrpSpPr>
        <p:grpSpPr>
          <a:xfrm>
            <a:off x="7494794" y="1153024"/>
            <a:ext cx="726480" cy="244440"/>
            <a:chOff x="7494794" y="1153024"/>
            <a:chExt cx="726480" cy="24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1AE8B23-92E4-4B8F-B11F-C3069EA6D83B}"/>
                    </a:ext>
                  </a:extLst>
                </p14:cNvPr>
                <p14:cNvContentPartPr/>
                <p14:nvPr/>
              </p14:nvContentPartPr>
              <p14:xfrm>
                <a:off x="7494794" y="1342744"/>
                <a:ext cx="23040" cy="216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1AE8B23-92E4-4B8F-B11F-C3069EA6D83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486154" y="1334104"/>
                  <a:ext cx="406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C3B83D4-3937-4481-8615-1C504E2D1CE1}"/>
                    </a:ext>
                  </a:extLst>
                </p14:cNvPr>
                <p14:cNvContentPartPr/>
                <p14:nvPr/>
              </p14:nvContentPartPr>
              <p14:xfrm>
                <a:off x="7596674" y="1191544"/>
                <a:ext cx="148320" cy="1735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C3B83D4-3937-4481-8615-1C504E2D1CE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587674" y="1182904"/>
                  <a:ext cx="1659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AA5C226-8421-4510-9A9B-9B4CEDCA1032}"/>
                    </a:ext>
                  </a:extLst>
                </p14:cNvPr>
                <p14:cNvContentPartPr/>
                <p14:nvPr/>
              </p14:nvContentPartPr>
              <p14:xfrm>
                <a:off x="7781354" y="1153024"/>
                <a:ext cx="215640" cy="244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AA5C226-8421-4510-9A9B-9B4CEDCA103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772354" y="1144384"/>
                  <a:ext cx="2332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84F6568-A4D1-4B6D-9449-7DB5518DF093}"/>
                    </a:ext>
                  </a:extLst>
                </p14:cNvPr>
                <p14:cNvContentPartPr/>
                <p14:nvPr/>
              </p14:nvContentPartPr>
              <p14:xfrm>
                <a:off x="8035874" y="1163104"/>
                <a:ext cx="185400" cy="2008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84F6568-A4D1-4B6D-9449-7DB5518DF09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026874" y="1154464"/>
                  <a:ext cx="203040" cy="21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7D461C2-AE0B-495C-9E83-C3145E983EFD}"/>
              </a:ext>
            </a:extLst>
          </p:cNvPr>
          <p:cNvGrpSpPr/>
          <p:nvPr/>
        </p:nvGrpSpPr>
        <p:grpSpPr>
          <a:xfrm>
            <a:off x="8707274" y="728224"/>
            <a:ext cx="200160" cy="141480"/>
            <a:chOff x="8707274" y="728224"/>
            <a:chExt cx="200160" cy="14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4093B13-A0E8-4E8B-A765-A18A10056213}"/>
                    </a:ext>
                  </a:extLst>
                </p14:cNvPr>
                <p14:cNvContentPartPr/>
                <p14:nvPr/>
              </p14:nvContentPartPr>
              <p14:xfrm>
                <a:off x="8712674" y="728224"/>
                <a:ext cx="192240" cy="435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4093B13-A0E8-4E8B-A765-A18A1005621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703674" y="719584"/>
                  <a:ext cx="2098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AB96403-54FA-4CF0-A2FA-13090066E94D}"/>
                    </a:ext>
                  </a:extLst>
                </p14:cNvPr>
                <p14:cNvContentPartPr/>
                <p14:nvPr/>
              </p14:nvContentPartPr>
              <p14:xfrm>
                <a:off x="8707274" y="848464"/>
                <a:ext cx="200160" cy="212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AB96403-54FA-4CF0-A2FA-13090066E94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698634" y="839464"/>
                  <a:ext cx="21780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752B97A-381C-4871-B735-140656A24E00}"/>
              </a:ext>
            </a:extLst>
          </p:cNvPr>
          <p:cNvGrpSpPr/>
          <p:nvPr/>
        </p:nvGrpSpPr>
        <p:grpSpPr>
          <a:xfrm>
            <a:off x="9227834" y="777904"/>
            <a:ext cx="1451880" cy="252360"/>
            <a:chOff x="9227834" y="777904"/>
            <a:chExt cx="1451880" cy="25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925B499-9BF3-4F64-9D01-3B1F427CDB3F}"/>
                    </a:ext>
                  </a:extLst>
                </p14:cNvPr>
                <p14:cNvContentPartPr/>
                <p14:nvPr/>
              </p14:nvContentPartPr>
              <p14:xfrm>
                <a:off x="9227834" y="845944"/>
                <a:ext cx="214920" cy="381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925B499-9BF3-4F64-9D01-3B1F427CDB3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219194" y="836944"/>
                  <a:ext cx="2325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A372B18-8E12-4DCF-91D6-FD21463C55BC}"/>
                    </a:ext>
                  </a:extLst>
                </p14:cNvPr>
                <p14:cNvContentPartPr/>
                <p14:nvPr/>
              </p14:nvContentPartPr>
              <p14:xfrm>
                <a:off x="9543914" y="976264"/>
                <a:ext cx="14400" cy="14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A372B18-8E12-4DCF-91D6-FD21463C55B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534914" y="967624"/>
                  <a:ext cx="320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82EF65D-381A-4923-A567-C8FE62AC5BF5}"/>
                    </a:ext>
                  </a:extLst>
                </p14:cNvPr>
                <p14:cNvContentPartPr/>
                <p14:nvPr/>
              </p14:nvContentPartPr>
              <p14:xfrm>
                <a:off x="9682154" y="778264"/>
                <a:ext cx="249120" cy="230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82EF65D-381A-4923-A567-C8FE62AC5BF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673514" y="769264"/>
                  <a:ext cx="2667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69E09B3-41EF-40AE-9D27-491DD00F1BA2}"/>
                    </a:ext>
                  </a:extLst>
                </p14:cNvPr>
                <p14:cNvContentPartPr/>
                <p14:nvPr/>
              </p14:nvContentPartPr>
              <p14:xfrm>
                <a:off x="9951074" y="806344"/>
                <a:ext cx="234720" cy="2034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69E09B3-41EF-40AE-9D27-491DD00F1BA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942074" y="797344"/>
                  <a:ext cx="2523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392AEF6-04C9-4DE0-8A7C-9C8B95C43EA0}"/>
                    </a:ext>
                  </a:extLst>
                </p14:cNvPr>
                <p14:cNvContentPartPr/>
                <p14:nvPr/>
              </p14:nvContentPartPr>
              <p14:xfrm>
                <a:off x="10300634" y="777904"/>
                <a:ext cx="379080" cy="252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392AEF6-04C9-4DE0-8A7C-9C8B95C43EA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291994" y="769264"/>
                  <a:ext cx="396720" cy="27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01EDAEAB-3959-46F0-B082-22A673FCF4EA}"/>
              </a:ext>
            </a:extLst>
          </p:cNvPr>
          <p:cNvGrpSpPr/>
          <p:nvPr/>
        </p:nvGrpSpPr>
        <p:grpSpPr>
          <a:xfrm>
            <a:off x="966914" y="2009104"/>
            <a:ext cx="2076480" cy="619920"/>
            <a:chOff x="966914" y="2009104"/>
            <a:chExt cx="2076480" cy="61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CFB549F-A5AD-477D-B0FF-3E3839697DDA}"/>
                    </a:ext>
                  </a:extLst>
                </p14:cNvPr>
                <p14:cNvContentPartPr/>
                <p14:nvPr/>
              </p14:nvContentPartPr>
              <p14:xfrm>
                <a:off x="990674" y="2229784"/>
                <a:ext cx="163080" cy="2426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CFB549F-A5AD-477D-B0FF-3E3839697DD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82034" y="2220784"/>
                  <a:ext cx="1807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4CF12BE-DD10-46E4-B765-F48BE4E4A1AD}"/>
                    </a:ext>
                  </a:extLst>
                </p14:cNvPr>
                <p14:cNvContentPartPr/>
                <p14:nvPr/>
              </p14:nvContentPartPr>
              <p14:xfrm>
                <a:off x="966914" y="2172184"/>
                <a:ext cx="293760" cy="2466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4CF12BE-DD10-46E4-B765-F48BE4E4A1A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58274" y="2163184"/>
                  <a:ext cx="3114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8C1D789-72E1-4288-9C58-DF0857076123}"/>
                    </a:ext>
                  </a:extLst>
                </p14:cNvPr>
                <p14:cNvContentPartPr/>
                <p14:nvPr/>
              </p14:nvContentPartPr>
              <p14:xfrm>
                <a:off x="1464434" y="2236264"/>
                <a:ext cx="114480" cy="1450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8C1D789-72E1-4288-9C58-DF085707612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455434" y="2227264"/>
                  <a:ext cx="1321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D247933-D226-4371-8C8A-D24268834D87}"/>
                    </a:ext>
                  </a:extLst>
                </p14:cNvPr>
                <p14:cNvContentPartPr/>
                <p14:nvPr/>
              </p14:nvContentPartPr>
              <p14:xfrm>
                <a:off x="1458674" y="2529664"/>
                <a:ext cx="15120" cy="99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D247933-D226-4371-8C8A-D24268834D8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450034" y="2520664"/>
                  <a:ext cx="327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ADB239D-52DE-4F25-8DC2-1FF4B05DFFDA}"/>
                    </a:ext>
                  </a:extLst>
                </p14:cNvPr>
                <p14:cNvContentPartPr/>
                <p14:nvPr/>
              </p14:nvContentPartPr>
              <p14:xfrm>
                <a:off x="1648394" y="2009104"/>
                <a:ext cx="21600" cy="651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ADB239D-52DE-4F25-8DC2-1FF4B05DFFD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639394" y="2000464"/>
                  <a:ext cx="392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952FB6C-9729-4599-B0EE-3C2199BE96F4}"/>
                    </a:ext>
                  </a:extLst>
                </p14:cNvPr>
                <p14:cNvContentPartPr/>
                <p14:nvPr/>
              </p14:nvContentPartPr>
              <p14:xfrm>
                <a:off x="1814354" y="2219344"/>
                <a:ext cx="66960" cy="1245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952FB6C-9729-4599-B0EE-3C2199BE96F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805714" y="2210344"/>
                  <a:ext cx="846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B87F1A7-EBE5-4976-B6F4-5A64E032CE67}"/>
                    </a:ext>
                  </a:extLst>
                </p14:cNvPr>
                <p14:cNvContentPartPr/>
                <p14:nvPr/>
              </p14:nvContentPartPr>
              <p14:xfrm>
                <a:off x="1824074" y="2180464"/>
                <a:ext cx="294840" cy="3430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B87F1A7-EBE5-4976-B6F4-5A64E032CE6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815434" y="2171824"/>
                  <a:ext cx="31248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BC571C4-F567-49FA-ACCD-E7BDEB3E17C4}"/>
                    </a:ext>
                  </a:extLst>
                </p14:cNvPr>
                <p14:cNvContentPartPr/>
                <p14:nvPr/>
              </p14:nvContentPartPr>
              <p14:xfrm>
                <a:off x="2342474" y="2299624"/>
                <a:ext cx="230400" cy="1742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BC571C4-F567-49FA-ACCD-E7BDEB3E17C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333834" y="2290624"/>
                  <a:ext cx="2480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B64D085-E5B8-48A3-A6DA-65A8558B756F}"/>
                    </a:ext>
                  </a:extLst>
                </p14:cNvPr>
                <p14:cNvContentPartPr/>
                <p14:nvPr/>
              </p14:nvContentPartPr>
              <p14:xfrm>
                <a:off x="2644154" y="2333104"/>
                <a:ext cx="172800" cy="159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B64D085-E5B8-48A3-A6DA-65A8558B756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635514" y="2324104"/>
                  <a:ext cx="1904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5196BF3-51CF-4FB5-9407-8A559F51CD7D}"/>
                    </a:ext>
                  </a:extLst>
                </p14:cNvPr>
                <p14:cNvContentPartPr/>
                <p14:nvPr/>
              </p14:nvContentPartPr>
              <p14:xfrm>
                <a:off x="2839634" y="2310784"/>
                <a:ext cx="203760" cy="157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5196BF3-51CF-4FB5-9407-8A559F51CD7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830634" y="2301784"/>
                  <a:ext cx="221400" cy="17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7DF2414-2056-43E3-AF7A-D39AE527ECE1}"/>
              </a:ext>
            </a:extLst>
          </p:cNvPr>
          <p:cNvGrpSpPr/>
          <p:nvPr/>
        </p:nvGrpSpPr>
        <p:grpSpPr>
          <a:xfrm>
            <a:off x="3386474" y="1939264"/>
            <a:ext cx="4903200" cy="720720"/>
            <a:chOff x="3386474" y="1939264"/>
            <a:chExt cx="4903200" cy="72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6FFA454-FD33-4B10-A97B-A00189E23264}"/>
                    </a:ext>
                  </a:extLst>
                </p14:cNvPr>
                <p14:cNvContentPartPr/>
                <p14:nvPr/>
              </p14:nvContentPartPr>
              <p14:xfrm>
                <a:off x="3386474" y="2333104"/>
                <a:ext cx="196560" cy="1245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6FFA454-FD33-4B10-A97B-A00189E2326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377474" y="2324464"/>
                  <a:ext cx="2142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021D7F0-3DB5-428E-90BB-B358C5A71F51}"/>
                    </a:ext>
                  </a:extLst>
                </p14:cNvPr>
                <p14:cNvContentPartPr/>
                <p14:nvPr/>
              </p14:nvContentPartPr>
              <p14:xfrm>
                <a:off x="3619754" y="2312944"/>
                <a:ext cx="110520" cy="1407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021D7F0-3DB5-428E-90BB-B358C5A71F5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611114" y="2304304"/>
                  <a:ext cx="1281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6F529D0-A269-49CB-AE1D-AB716DBB45E1}"/>
                    </a:ext>
                  </a:extLst>
                </p14:cNvPr>
                <p14:cNvContentPartPr/>
                <p14:nvPr/>
              </p14:nvContentPartPr>
              <p14:xfrm>
                <a:off x="3935474" y="2013784"/>
                <a:ext cx="226440" cy="4478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6F529D0-A269-49CB-AE1D-AB716DBB45E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926834" y="2004784"/>
                  <a:ext cx="24408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10DDBC6-B922-408E-95AE-9DB0B36F20C4}"/>
                    </a:ext>
                  </a:extLst>
                </p14:cNvPr>
                <p14:cNvContentPartPr/>
                <p14:nvPr/>
              </p14:nvContentPartPr>
              <p14:xfrm>
                <a:off x="3874274" y="2177224"/>
                <a:ext cx="372600" cy="824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10DDBC6-B922-408E-95AE-9DB0B36F20C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865274" y="2168584"/>
                  <a:ext cx="3902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48BD625-E7CB-46BD-ADE7-22254A1C1170}"/>
                    </a:ext>
                  </a:extLst>
                </p14:cNvPr>
                <p14:cNvContentPartPr/>
                <p14:nvPr/>
              </p14:nvContentPartPr>
              <p14:xfrm>
                <a:off x="4468274" y="2287744"/>
                <a:ext cx="62280" cy="1108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48BD625-E7CB-46BD-ADE7-22254A1C117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459274" y="2279104"/>
                  <a:ext cx="799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FD16DC3-D16A-4446-A62B-9B4E3CB5A5F9}"/>
                    </a:ext>
                  </a:extLst>
                </p14:cNvPr>
                <p14:cNvContentPartPr/>
                <p14:nvPr/>
              </p14:nvContentPartPr>
              <p14:xfrm>
                <a:off x="4582754" y="2269384"/>
                <a:ext cx="208440" cy="1339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FD16DC3-D16A-4446-A62B-9B4E3CB5A5F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573754" y="2260384"/>
                  <a:ext cx="2260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93EABE1-A2AA-43A9-ADAA-F33084AAE875}"/>
                    </a:ext>
                  </a:extLst>
                </p14:cNvPr>
                <p14:cNvContentPartPr/>
                <p14:nvPr/>
              </p14:nvContentPartPr>
              <p14:xfrm>
                <a:off x="4839794" y="2271544"/>
                <a:ext cx="213840" cy="153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93EABE1-A2AA-43A9-ADAA-F33084AAE87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831154" y="2262904"/>
                  <a:ext cx="2314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1277FB7-8BC9-474C-9AFE-C984DDCD5CDA}"/>
                    </a:ext>
                  </a:extLst>
                </p14:cNvPr>
                <p14:cNvContentPartPr/>
                <p14:nvPr/>
              </p14:nvContentPartPr>
              <p14:xfrm>
                <a:off x="5006474" y="2018824"/>
                <a:ext cx="219600" cy="3189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1277FB7-8BC9-474C-9AFE-C984DDCD5CD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997834" y="2010184"/>
                  <a:ext cx="23724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EE88587-CFC1-49A4-9D47-9A8884C0289A}"/>
                    </a:ext>
                  </a:extLst>
                </p14:cNvPr>
                <p14:cNvContentPartPr/>
                <p14:nvPr/>
              </p14:nvContentPartPr>
              <p14:xfrm>
                <a:off x="5090714" y="2244184"/>
                <a:ext cx="209160" cy="1278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EE88587-CFC1-49A4-9D47-9A8884C0289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082074" y="2235184"/>
                  <a:ext cx="2268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C10AEAA-BF29-49D7-B83F-31F42ADD901F}"/>
                    </a:ext>
                  </a:extLst>
                </p14:cNvPr>
                <p14:cNvContentPartPr/>
                <p14:nvPr/>
              </p14:nvContentPartPr>
              <p14:xfrm>
                <a:off x="5216354" y="2301424"/>
                <a:ext cx="230040" cy="3585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C10AEAA-BF29-49D7-B83F-31F42ADD901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207714" y="2292424"/>
                  <a:ext cx="24768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DAEE15A-B027-4D3E-AB21-BB7BA1BC7A1E}"/>
                    </a:ext>
                  </a:extLst>
                </p14:cNvPr>
                <p14:cNvContentPartPr/>
                <p14:nvPr/>
              </p14:nvContentPartPr>
              <p14:xfrm>
                <a:off x="5337314" y="2249944"/>
                <a:ext cx="285840" cy="1688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DAEE15A-B027-4D3E-AB21-BB7BA1BC7A1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328674" y="2241304"/>
                  <a:ext cx="3034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1B4E97D-BCE7-4D74-ADFE-E7BCE5239DB2}"/>
                    </a:ext>
                  </a:extLst>
                </p14:cNvPr>
                <p14:cNvContentPartPr/>
                <p14:nvPr/>
              </p14:nvContentPartPr>
              <p14:xfrm>
                <a:off x="5644034" y="2212864"/>
                <a:ext cx="209160" cy="1850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1B4E97D-BCE7-4D74-ADFE-E7BCE5239DB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635034" y="2203864"/>
                  <a:ext cx="2268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2A0FB1A-600E-44E5-A4B7-4B45D2460716}"/>
                    </a:ext>
                  </a:extLst>
                </p14:cNvPr>
                <p14:cNvContentPartPr/>
                <p14:nvPr/>
              </p14:nvContentPartPr>
              <p14:xfrm>
                <a:off x="5859314" y="2223304"/>
                <a:ext cx="190800" cy="1886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2A0FB1A-600E-44E5-A4B7-4B45D246071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850674" y="2214664"/>
                  <a:ext cx="2084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D94466D-3B96-48C7-A73C-9A6524A6AB25}"/>
                    </a:ext>
                  </a:extLst>
                </p14:cNvPr>
                <p14:cNvContentPartPr/>
                <p14:nvPr/>
              </p14:nvContentPartPr>
              <p14:xfrm>
                <a:off x="6106274" y="2215024"/>
                <a:ext cx="227880" cy="1627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D94466D-3B96-48C7-A73C-9A6524A6AB2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097634" y="2206384"/>
                  <a:ext cx="2455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4D23EF8-7D83-4CA6-B53F-FA9B44C3EA29}"/>
                    </a:ext>
                  </a:extLst>
                </p14:cNvPr>
                <p14:cNvContentPartPr/>
                <p14:nvPr/>
              </p14:nvContentPartPr>
              <p14:xfrm>
                <a:off x="6281234" y="1976344"/>
                <a:ext cx="271080" cy="3682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4D23EF8-7D83-4CA6-B53F-FA9B44C3EA2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272234" y="1967344"/>
                  <a:ext cx="2887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9503738-0349-492D-8640-1D6B5B75EA7C}"/>
                    </a:ext>
                  </a:extLst>
                </p14:cNvPr>
                <p14:cNvContentPartPr/>
                <p14:nvPr/>
              </p14:nvContentPartPr>
              <p14:xfrm>
                <a:off x="6398234" y="2211424"/>
                <a:ext cx="161280" cy="1432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9503738-0349-492D-8640-1D6B5B75EA7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389234" y="2202784"/>
                  <a:ext cx="1789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BF840EE-30A1-44E8-985D-7BB56996F80D}"/>
                    </a:ext>
                  </a:extLst>
                </p14:cNvPr>
                <p14:cNvContentPartPr/>
                <p14:nvPr/>
              </p14:nvContentPartPr>
              <p14:xfrm>
                <a:off x="6580394" y="2274784"/>
                <a:ext cx="182880" cy="961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BF840EE-30A1-44E8-985D-7BB56996F80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571394" y="2265784"/>
                  <a:ext cx="2005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52F18B2-5C3D-4E7C-93BC-B40328AB76E6}"/>
                    </a:ext>
                  </a:extLst>
                </p14:cNvPr>
                <p14:cNvContentPartPr/>
                <p14:nvPr/>
              </p14:nvContentPartPr>
              <p14:xfrm>
                <a:off x="6879554" y="1939264"/>
                <a:ext cx="403560" cy="4636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52F18B2-5C3D-4E7C-93BC-B40328AB76E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870914" y="1930624"/>
                  <a:ext cx="42120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038D666-B872-4A8C-81C4-187BAF3B4AB0}"/>
                    </a:ext>
                  </a:extLst>
                </p14:cNvPr>
                <p14:cNvContentPartPr/>
                <p14:nvPr/>
              </p14:nvContentPartPr>
              <p14:xfrm>
                <a:off x="7515674" y="1990024"/>
                <a:ext cx="217440" cy="4309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038D666-B872-4A8C-81C4-187BAF3B4AB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506674" y="1981024"/>
                  <a:ext cx="23508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1CCD939-667D-439B-ADCA-CE48F2CDA0BC}"/>
                    </a:ext>
                  </a:extLst>
                </p14:cNvPr>
                <p14:cNvContentPartPr/>
                <p14:nvPr/>
              </p14:nvContentPartPr>
              <p14:xfrm>
                <a:off x="7802594" y="1990024"/>
                <a:ext cx="325080" cy="5220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1CCD939-667D-439B-ADCA-CE48F2CDA0B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93954" y="1981024"/>
                  <a:ext cx="34272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160130F-78E3-45D9-989B-EB5D32AFCF93}"/>
                    </a:ext>
                  </a:extLst>
                </p14:cNvPr>
                <p14:cNvContentPartPr/>
                <p14:nvPr/>
              </p14:nvContentPartPr>
              <p14:xfrm>
                <a:off x="8087354" y="2303584"/>
                <a:ext cx="202320" cy="2070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160130F-78E3-45D9-989B-EB5D32AFCF9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078354" y="2294584"/>
                  <a:ext cx="219960" cy="22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7B91116E-DD8A-4843-9077-5394721F2EFC}"/>
                  </a:ext>
                </a:extLst>
              </p14:cNvPr>
              <p14:cNvContentPartPr/>
              <p14:nvPr/>
            </p14:nvContentPartPr>
            <p14:xfrm>
              <a:off x="9020834" y="2479624"/>
              <a:ext cx="4320" cy="68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7B91116E-DD8A-4843-9077-5394721F2EFC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9012194" y="2470984"/>
                <a:ext cx="21960" cy="2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1E4AED4-30ED-45DA-9A46-DD93DE59BF56}"/>
              </a:ext>
            </a:extLst>
          </p:cNvPr>
          <p:cNvGrpSpPr/>
          <p:nvPr/>
        </p:nvGrpSpPr>
        <p:grpSpPr>
          <a:xfrm>
            <a:off x="8709434" y="1905784"/>
            <a:ext cx="809640" cy="513720"/>
            <a:chOff x="8709434" y="1905784"/>
            <a:chExt cx="809640" cy="51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7EFFBA9-3641-4D1F-AAC5-8F1196B37F08}"/>
                    </a:ext>
                  </a:extLst>
                </p14:cNvPr>
                <p14:cNvContentPartPr/>
                <p14:nvPr/>
              </p14:nvContentPartPr>
              <p14:xfrm>
                <a:off x="8779274" y="2022784"/>
                <a:ext cx="259200" cy="396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7EFFBA9-3641-4D1F-AAC5-8F1196B37F0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770634" y="2014144"/>
                  <a:ext cx="27684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CC774C4-977E-4330-B97F-D4FA5498AA66}"/>
                    </a:ext>
                  </a:extLst>
                </p14:cNvPr>
                <p14:cNvContentPartPr/>
                <p14:nvPr/>
              </p14:nvContentPartPr>
              <p14:xfrm>
                <a:off x="8709434" y="2164264"/>
                <a:ext cx="389520" cy="1123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CC774C4-977E-4330-B97F-D4FA5498AA6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700794" y="2155624"/>
                  <a:ext cx="4071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B20A0BD-48DA-42CE-ABCA-DA41C463211B}"/>
                    </a:ext>
                  </a:extLst>
                </p14:cNvPr>
                <p14:cNvContentPartPr/>
                <p14:nvPr/>
              </p14:nvContentPartPr>
              <p14:xfrm>
                <a:off x="9059714" y="1905784"/>
                <a:ext cx="250560" cy="4424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B20A0BD-48DA-42CE-ABCA-DA41C463211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051074" y="1897144"/>
                  <a:ext cx="26820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CA2CD3C-0A56-483C-9CB5-862735765310}"/>
                    </a:ext>
                  </a:extLst>
                </p14:cNvPr>
                <p14:cNvContentPartPr/>
                <p14:nvPr/>
              </p14:nvContentPartPr>
              <p14:xfrm>
                <a:off x="9293354" y="2156704"/>
                <a:ext cx="225720" cy="2026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CA2CD3C-0A56-483C-9CB5-86273576531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284354" y="2147704"/>
                  <a:ext cx="243360" cy="22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1ACB61E-C279-4EEE-A629-47EA94DB61A7}"/>
              </a:ext>
            </a:extLst>
          </p:cNvPr>
          <p:cNvGrpSpPr/>
          <p:nvPr/>
        </p:nvGrpSpPr>
        <p:grpSpPr>
          <a:xfrm>
            <a:off x="1066274" y="2778424"/>
            <a:ext cx="2708640" cy="595080"/>
            <a:chOff x="1066274" y="2778424"/>
            <a:chExt cx="2708640" cy="59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5664682-411E-4BCA-BDB0-574C8AB06756}"/>
                    </a:ext>
                  </a:extLst>
                </p14:cNvPr>
                <p14:cNvContentPartPr/>
                <p14:nvPr/>
              </p14:nvContentPartPr>
              <p14:xfrm>
                <a:off x="1066274" y="3050944"/>
                <a:ext cx="289800" cy="2563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5664682-411E-4BCA-BDB0-574C8AB0675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57274" y="3042304"/>
                  <a:ext cx="3074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7B727E3-4E38-423B-83D3-7D5106A57364}"/>
                    </a:ext>
                  </a:extLst>
                </p14:cNvPr>
                <p14:cNvContentPartPr/>
                <p14:nvPr/>
              </p14:nvContentPartPr>
              <p14:xfrm>
                <a:off x="1343834" y="3117184"/>
                <a:ext cx="166680" cy="1767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7B727E3-4E38-423B-83D3-7D5106A5736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334834" y="3108184"/>
                  <a:ext cx="1843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63AD494-0B18-447E-8E44-2E51628A9133}"/>
                    </a:ext>
                  </a:extLst>
                </p14:cNvPr>
                <p14:cNvContentPartPr/>
                <p14:nvPr/>
              </p14:nvContentPartPr>
              <p14:xfrm>
                <a:off x="1632194" y="3024664"/>
                <a:ext cx="294840" cy="2822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63AD494-0B18-447E-8E44-2E51628A913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623554" y="3016024"/>
                  <a:ext cx="3124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44BE9D8-D91A-4C22-A024-DA44E2DBAB14}"/>
                    </a:ext>
                  </a:extLst>
                </p14:cNvPr>
                <p14:cNvContentPartPr/>
                <p14:nvPr/>
              </p14:nvContentPartPr>
              <p14:xfrm>
                <a:off x="1886714" y="3052744"/>
                <a:ext cx="237960" cy="2214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44BE9D8-D91A-4C22-A024-DA44E2DBAB1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878074" y="3044104"/>
                  <a:ext cx="2556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E97FB0C-C3E7-4E45-9376-CEF91A09252C}"/>
                    </a:ext>
                  </a:extLst>
                </p14:cNvPr>
                <p14:cNvContentPartPr/>
                <p14:nvPr/>
              </p14:nvContentPartPr>
              <p14:xfrm>
                <a:off x="2106674" y="3125104"/>
                <a:ext cx="280440" cy="1980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E97FB0C-C3E7-4E45-9376-CEF91A09252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098034" y="3116464"/>
                  <a:ext cx="2980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8903CC5-C06D-4386-BCF2-45331B7B2766}"/>
                    </a:ext>
                  </a:extLst>
                </p14:cNvPr>
                <p14:cNvContentPartPr/>
                <p14:nvPr/>
              </p14:nvContentPartPr>
              <p14:xfrm>
                <a:off x="2487914" y="2844304"/>
                <a:ext cx="201240" cy="4384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8903CC5-C06D-4386-BCF2-45331B7B276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478914" y="2835304"/>
                  <a:ext cx="21888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264B180-921B-466F-818E-4CE56A5D7C36}"/>
                    </a:ext>
                  </a:extLst>
                </p14:cNvPr>
                <p14:cNvContentPartPr/>
                <p14:nvPr/>
              </p14:nvContentPartPr>
              <p14:xfrm>
                <a:off x="2607794" y="3139504"/>
                <a:ext cx="192960" cy="1490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264B180-921B-466F-818E-4CE56A5D7C3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599154" y="3130504"/>
                  <a:ext cx="2106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EAE611A-5218-4A98-A2FD-9DA3062D6E4C}"/>
                    </a:ext>
                  </a:extLst>
                </p14:cNvPr>
                <p14:cNvContentPartPr/>
                <p14:nvPr/>
              </p14:nvContentPartPr>
              <p14:xfrm>
                <a:off x="2947274" y="2778424"/>
                <a:ext cx="342360" cy="5950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EAE611A-5218-4A98-A2FD-9DA3062D6E4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938274" y="2769424"/>
                  <a:ext cx="360000" cy="61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5FDB90F-4781-445C-A5E5-6B6BF96F6CAE}"/>
                    </a:ext>
                  </a:extLst>
                </p14:cNvPr>
                <p14:cNvContentPartPr/>
                <p14:nvPr/>
              </p14:nvContentPartPr>
              <p14:xfrm>
                <a:off x="2895434" y="3097024"/>
                <a:ext cx="349560" cy="500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5FDB90F-4781-445C-A5E5-6B6BF96F6CA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886794" y="3088024"/>
                  <a:ext cx="3672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2CC740D-E91B-42A2-88C8-B3D0A2E00ED2}"/>
                    </a:ext>
                  </a:extLst>
                </p14:cNvPr>
                <p14:cNvContentPartPr/>
                <p14:nvPr/>
              </p14:nvContentPartPr>
              <p14:xfrm>
                <a:off x="3174434" y="2969584"/>
                <a:ext cx="212760" cy="3268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2CC740D-E91B-42A2-88C8-B3D0A2E00ED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165434" y="2960944"/>
                  <a:ext cx="23040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119DA69-83CD-47D9-AC5C-A287329BD194}"/>
                    </a:ext>
                  </a:extLst>
                </p14:cNvPr>
                <p14:cNvContentPartPr/>
                <p14:nvPr/>
              </p14:nvContentPartPr>
              <p14:xfrm>
                <a:off x="3303674" y="3109624"/>
                <a:ext cx="155520" cy="2055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119DA69-83CD-47D9-AC5C-A287329BD19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294674" y="3100624"/>
                  <a:ext cx="1731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508733D-DCF2-4B5A-8A39-E32864076B0A}"/>
                    </a:ext>
                  </a:extLst>
                </p14:cNvPr>
                <p14:cNvContentPartPr/>
                <p14:nvPr/>
              </p14:nvContentPartPr>
              <p14:xfrm>
                <a:off x="3503834" y="3109264"/>
                <a:ext cx="271080" cy="190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508733D-DCF2-4B5A-8A39-E32864076B0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494834" y="3100624"/>
                  <a:ext cx="288720" cy="20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54365E5E-1A00-43AF-8D58-C56168286049}"/>
              </a:ext>
            </a:extLst>
          </p:cNvPr>
          <p:cNvGrpSpPr/>
          <p:nvPr/>
        </p:nvGrpSpPr>
        <p:grpSpPr>
          <a:xfrm>
            <a:off x="4048154" y="2872024"/>
            <a:ext cx="1098720" cy="413280"/>
            <a:chOff x="4048154" y="2872024"/>
            <a:chExt cx="1098720" cy="41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F2C7104-035F-4E75-A1C7-5F3C06D34A8A}"/>
                    </a:ext>
                  </a:extLst>
                </p14:cNvPr>
                <p14:cNvContentPartPr/>
                <p14:nvPr/>
              </p14:nvContentPartPr>
              <p14:xfrm>
                <a:off x="4136714" y="3009544"/>
                <a:ext cx="330120" cy="748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F2C7104-035F-4E75-A1C7-5F3C06D34A8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127714" y="3000904"/>
                  <a:ext cx="3477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5627B64-32E8-47FA-BF0F-CFBFBFFDA7AA}"/>
                    </a:ext>
                  </a:extLst>
                </p14:cNvPr>
                <p14:cNvContentPartPr/>
                <p14:nvPr/>
              </p14:nvContentPartPr>
              <p14:xfrm>
                <a:off x="4048154" y="3115384"/>
                <a:ext cx="412200" cy="536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5627B64-32E8-47FA-BF0F-CFBFBFFDA7A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039154" y="3106384"/>
                  <a:ext cx="4298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3DD1A19-799B-4A8E-A11F-AA856022C8FD}"/>
                    </a:ext>
                  </a:extLst>
                </p14:cNvPr>
                <p14:cNvContentPartPr/>
                <p14:nvPr/>
              </p14:nvContentPartPr>
              <p14:xfrm>
                <a:off x="4193594" y="2872024"/>
                <a:ext cx="150480" cy="3434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3DD1A19-799B-4A8E-A11F-AA856022C8F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184954" y="2863384"/>
                  <a:ext cx="16812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6C22C4F-F81F-499E-A040-ABB075443DBE}"/>
                    </a:ext>
                  </a:extLst>
                </p14:cNvPr>
                <p14:cNvContentPartPr/>
                <p14:nvPr/>
              </p14:nvContentPartPr>
              <p14:xfrm>
                <a:off x="4633874" y="3017104"/>
                <a:ext cx="329040" cy="2527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6C22C4F-F81F-499E-A040-ABB075443DB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625234" y="3008104"/>
                  <a:ext cx="3466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EFFEDDE-E3E7-4198-8DEE-64BB9E23CB79}"/>
                    </a:ext>
                  </a:extLst>
                </p14:cNvPr>
                <p14:cNvContentPartPr/>
                <p14:nvPr/>
              </p14:nvContentPartPr>
              <p14:xfrm>
                <a:off x="5135354" y="3263704"/>
                <a:ext cx="11520" cy="216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EFFEDDE-E3E7-4198-8DEE-64BB9E23CB7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126354" y="3255064"/>
                  <a:ext cx="2916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01CEB390-AC08-49C2-91DE-FDF2EE69A1D7}"/>
              </a:ext>
            </a:extLst>
          </p:cNvPr>
          <p:cNvGrpSpPr/>
          <p:nvPr/>
        </p:nvGrpSpPr>
        <p:grpSpPr>
          <a:xfrm>
            <a:off x="375794" y="3817744"/>
            <a:ext cx="574200" cy="464400"/>
            <a:chOff x="375794" y="3817744"/>
            <a:chExt cx="574200" cy="46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A36CBFA-C940-498E-9018-F01EC88772EC}"/>
                    </a:ext>
                  </a:extLst>
                </p14:cNvPr>
                <p14:cNvContentPartPr/>
                <p14:nvPr/>
              </p14:nvContentPartPr>
              <p14:xfrm>
                <a:off x="375794" y="3917824"/>
                <a:ext cx="222480" cy="2761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A36CBFA-C940-498E-9018-F01EC88772E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67154" y="3908824"/>
                  <a:ext cx="2401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6B326A7-F58C-4BE9-AF57-5F0172C95D0D}"/>
                    </a:ext>
                  </a:extLst>
                </p14:cNvPr>
                <p14:cNvContentPartPr/>
                <p14:nvPr/>
              </p14:nvContentPartPr>
              <p14:xfrm>
                <a:off x="738674" y="3817744"/>
                <a:ext cx="211320" cy="4644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6B326A7-F58C-4BE9-AF57-5F0172C95D0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30034" y="3808744"/>
                  <a:ext cx="228960" cy="48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ADCE0F5C-AD07-4281-9E57-D8BBF48F9C29}"/>
              </a:ext>
            </a:extLst>
          </p:cNvPr>
          <p:cNvGrpSpPr/>
          <p:nvPr/>
        </p:nvGrpSpPr>
        <p:grpSpPr>
          <a:xfrm>
            <a:off x="1451834" y="3679504"/>
            <a:ext cx="2970720" cy="735120"/>
            <a:chOff x="1451834" y="3679504"/>
            <a:chExt cx="2970720" cy="73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3987603-730F-422B-AF5A-24DC875BFFC6}"/>
                    </a:ext>
                  </a:extLst>
                </p14:cNvPr>
                <p14:cNvContentPartPr/>
                <p14:nvPr/>
              </p14:nvContentPartPr>
              <p14:xfrm>
                <a:off x="1451834" y="3846184"/>
                <a:ext cx="321120" cy="3952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3987603-730F-422B-AF5A-24DC875BFFC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443194" y="3837184"/>
                  <a:ext cx="33876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3F522AA-65CA-4303-BF66-C8B80943F1CE}"/>
                    </a:ext>
                  </a:extLst>
                </p14:cNvPr>
                <p14:cNvContentPartPr/>
                <p14:nvPr/>
              </p14:nvContentPartPr>
              <p14:xfrm>
                <a:off x="1746674" y="4024024"/>
                <a:ext cx="151200" cy="1746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3F522AA-65CA-4303-BF66-C8B80943F1C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737674" y="4015024"/>
                  <a:ext cx="1688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3F3951C-E44F-42DF-BBEB-463CB194E662}"/>
                    </a:ext>
                  </a:extLst>
                </p14:cNvPr>
                <p14:cNvContentPartPr/>
                <p14:nvPr/>
              </p14:nvContentPartPr>
              <p14:xfrm>
                <a:off x="2005154" y="3978664"/>
                <a:ext cx="211320" cy="2325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3F3951C-E44F-42DF-BBEB-463CB194E66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996514" y="3969664"/>
                  <a:ext cx="2289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B0BDF57-2FA4-45AA-9FF4-B779872C5C7B}"/>
                    </a:ext>
                  </a:extLst>
                </p14:cNvPr>
                <p14:cNvContentPartPr/>
                <p14:nvPr/>
              </p14:nvContentPartPr>
              <p14:xfrm>
                <a:off x="2438594" y="3904144"/>
                <a:ext cx="237240" cy="3412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B0BDF57-2FA4-45AA-9FF4-B779872C5C7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429594" y="3895504"/>
                  <a:ext cx="25488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09639F6-FB83-4B22-AD95-0D45FAE8C520}"/>
                    </a:ext>
                  </a:extLst>
                </p14:cNvPr>
                <p14:cNvContentPartPr/>
                <p14:nvPr/>
              </p14:nvContentPartPr>
              <p14:xfrm>
                <a:off x="2733434" y="3939784"/>
                <a:ext cx="174240" cy="2145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09639F6-FB83-4B22-AD95-0D45FAE8C52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724434" y="3931144"/>
                  <a:ext cx="1918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2D658C8-BAAD-4F67-8522-FEB1FCE78858}"/>
                    </a:ext>
                  </a:extLst>
                </p14:cNvPr>
                <p14:cNvContentPartPr/>
                <p14:nvPr/>
              </p14:nvContentPartPr>
              <p14:xfrm>
                <a:off x="2704994" y="3887224"/>
                <a:ext cx="299520" cy="2638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2D658C8-BAAD-4F67-8522-FEB1FCE7885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696354" y="3878224"/>
                  <a:ext cx="3171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9C5F1C18-E795-4141-B1BD-853277D46460}"/>
                    </a:ext>
                  </a:extLst>
                </p14:cNvPr>
                <p14:cNvContentPartPr/>
                <p14:nvPr/>
              </p14:nvContentPartPr>
              <p14:xfrm>
                <a:off x="2990474" y="4028344"/>
                <a:ext cx="163800" cy="356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9C5F1C18-E795-4141-B1BD-853277D4646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981834" y="4019704"/>
                  <a:ext cx="1814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1D0F5A6-2BE0-4F35-A163-CCDB48F80F40}"/>
                    </a:ext>
                  </a:extLst>
                </p14:cNvPr>
                <p14:cNvContentPartPr/>
                <p14:nvPr/>
              </p14:nvContentPartPr>
              <p14:xfrm>
                <a:off x="3300074" y="3855544"/>
                <a:ext cx="360360" cy="3139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1D0F5A6-2BE0-4F35-A163-CCDB48F80F4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291434" y="3846544"/>
                  <a:ext cx="37800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ECF1B4A-679F-43B3-9979-9257E4E7CDED}"/>
                    </a:ext>
                  </a:extLst>
                </p14:cNvPr>
                <p14:cNvContentPartPr/>
                <p14:nvPr/>
              </p14:nvContentPartPr>
              <p14:xfrm>
                <a:off x="3625874" y="4013584"/>
                <a:ext cx="104760" cy="93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ECF1B4A-679F-43B3-9979-9257E4E7CDE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616874" y="4004584"/>
                  <a:ext cx="1224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53ACA96-F53D-453E-9367-6603828501E3}"/>
                    </a:ext>
                  </a:extLst>
                </p14:cNvPr>
                <p14:cNvContentPartPr/>
                <p14:nvPr/>
              </p14:nvContentPartPr>
              <p14:xfrm>
                <a:off x="3590954" y="3946984"/>
                <a:ext cx="173520" cy="4676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53ACA96-F53D-453E-9367-6603828501E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582314" y="3937984"/>
                  <a:ext cx="19116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923C4BB-159C-455E-A1A8-913EA47382E1}"/>
                    </a:ext>
                  </a:extLst>
                </p14:cNvPr>
                <p14:cNvContentPartPr/>
                <p14:nvPr/>
              </p14:nvContentPartPr>
              <p14:xfrm>
                <a:off x="3831434" y="3679504"/>
                <a:ext cx="240120" cy="5893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923C4BB-159C-455E-A1A8-913EA47382E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822794" y="3670504"/>
                  <a:ext cx="257760" cy="60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7361A16-82BE-4ABE-8137-05ED7B3E1F8F}"/>
                    </a:ext>
                  </a:extLst>
                </p14:cNvPr>
                <p14:cNvContentPartPr/>
                <p14:nvPr/>
              </p14:nvContentPartPr>
              <p14:xfrm>
                <a:off x="4223834" y="3972904"/>
                <a:ext cx="198720" cy="1062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7361A16-82BE-4ABE-8137-05ED7B3E1F8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215194" y="3963904"/>
                  <a:ext cx="21636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9859157B-9851-4491-81CD-B8BEA1D2C9D1}"/>
              </a:ext>
            </a:extLst>
          </p:cNvPr>
          <p:cNvGrpSpPr/>
          <p:nvPr/>
        </p:nvGrpSpPr>
        <p:grpSpPr>
          <a:xfrm>
            <a:off x="4844474" y="3536584"/>
            <a:ext cx="4350600" cy="715680"/>
            <a:chOff x="4844474" y="3536584"/>
            <a:chExt cx="4350600" cy="71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09532C1-8807-43B4-B415-183EC08CB792}"/>
                    </a:ext>
                  </a:extLst>
                </p14:cNvPr>
                <p14:cNvContentPartPr/>
                <p14:nvPr/>
              </p14:nvContentPartPr>
              <p14:xfrm>
                <a:off x="4844474" y="3791104"/>
                <a:ext cx="336960" cy="3988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09532C1-8807-43B4-B415-183EC08CB79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835474" y="3782464"/>
                  <a:ext cx="35460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48D32F4-4AD0-4EC0-A4A4-00917B6BF097}"/>
                    </a:ext>
                  </a:extLst>
                </p14:cNvPr>
                <p14:cNvContentPartPr/>
                <p14:nvPr/>
              </p14:nvContentPartPr>
              <p14:xfrm>
                <a:off x="5051834" y="4015744"/>
                <a:ext cx="181800" cy="1616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48D32F4-4AD0-4EC0-A4A4-00917B6BF09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043194" y="4007104"/>
                  <a:ext cx="1994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DDAFDD0-94DB-4437-9B3B-E929D1DCBEFF}"/>
                    </a:ext>
                  </a:extLst>
                </p14:cNvPr>
                <p14:cNvContentPartPr/>
                <p14:nvPr/>
              </p14:nvContentPartPr>
              <p14:xfrm>
                <a:off x="5321474" y="3940504"/>
                <a:ext cx="195480" cy="2412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DDAFDD0-94DB-4437-9B3B-E929D1DCBEF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312834" y="3931864"/>
                  <a:ext cx="2131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D1174D0-45A6-4739-A165-CD0161B9572A}"/>
                    </a:ext>
                  </a:extLst>
                </p14:cNvPr>
                <p14:cNvContentPartPr/>
                <p14:nvPr/>
              </p14:nvContentPartPr>
              <p14:xfrm>
                <a:off x="5584634" y="3872104"/>
                <a:ext cx="219960" cy="3027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D1174D0-45A6-4739-A165-CD0161B9572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575634" y="3863464"/>
                  <a:ext cx="2376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D306801-245E-4B14-9B12-6F1BDCE98489}"/>
                    </a:ext>
                  </a:extLst>
                </p14:cNvPr>
                <p14:cNvContentPartPr/>
                <p14:nvPr/>
              </p14:nvContentPartPr>
              <p14:xfrm>
                <a:off x="5845994" y="3912784"/>
                <a:ext cx="207360" cy="2091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D306801-245E-4B14-9B12-6F1BDCE9848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836994" y="3903784"/>
                  <a:ext cx="2250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D2B697C-8B6B-4C60-BC97-862ADB177E1B}"/>
                    </a:ext>
                  </a:extLst>
                </p14:cNvPr>
                <p14:cNvContentPartPr/>
                <p14:nvPr/>
              </p14:nvContentPartPr>
              <p14:xfrm>
                <a:off x="5833394" y="3734944"/>
                <a:ext cx="440280" cy="4921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D2B697C-8B6B-4C60-BC97-862ADB177E1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824394" y="3725944"/>
                  <a:ext cx="45792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E1B8BB5-9735-4C77-A67C-3DBD76868DFB}"/>
                    </a:ext>
                  </a:extLst>
                </p14:cNvPr>
                <p14:cNvContentPartPr/>
                <p14:nvPr/>
              </p14:nvContentPartPr>
              <p14:xfrm>
                <a:off x="6461954" y="3987664"/>
                <a:ext cx="254880" cy="514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E1B8BB5-9735-4C77-A67C-3DBD76868DF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453314" y="3978664"/>
                  <a:ext cx="2725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3FD961A-B8A0-4A3C-A71D-8C7AB94E05F8}"/>
                    </a:ext>
                  </a:extLst>
                </p14:cNvPr>
                <p14:cNvContentPartPr/>
                <p14:nvPr/>
              </p14:nvContentPartPr>
              <p14:xfrm>
                <a:off x="6547994" y="3908824"/>
                <a:ext cx="59400" cy="1929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3FD961A-B8A0-4A3C-A71D-8C7AB94E05F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538994" y="3899824"/>
                  <a:ext cx="770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0C0C2CA-3A0E-4BB8-9D4C-902BE806A054}"/>
                    </a:ext>
                  </a:extLst>
                </p14:cNvPr>
                <p14:cNvContentPartPr/>
                <p14:nvPr/>
              </p14:nvContentPartPr>
              <p14:xfrm>
                <a:off x="6929594" y="3797584"/>
                <a:ext cx="190800" cy="3488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0C0C2CA-3A0E-4BB8-9D4C-902BE806A05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920954" y="3788944"/>
                  <a:ext cx="2084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7A03D8F-CC66-4261-A73F-3A239B90B585}"/>
                    </a:ext>
                  </a:extLst>
                </p14:cNvPr>
                <p14:cNvContentPartPr/>
                <p14:nvPr/>
              </p14:nvContentPartPr>
              <p14:xfrm>
                <a:off x="7138034" y="3975424"/>
                <a:ext cx="141840" cy="216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7A03D8F-CC66-4261-A73F-3A239B90B58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129394" y="3966424"/>
                  <a:ext cx="1594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81F851D-FF96-4D29-9F84-DFD7873EF029}"/>
                    </a:ext>
                  </a:extLst>
                </p14:cNvPr>
                <p14:cNvContentPartPr/>
                <p14:nvPr/>
              </p14:nvContentPartPr>
              <p14:xfrm>
                <a:off x="7329554" y="3861664"/>
                <a:ext cx="236160" cy="2235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81F851D-FF96-4D29-9F84-DFD7873EF02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320914" y="3852664"/>
                  <a:ext cx="2538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1C8C1CD-81E1-4060-B51D-E8A5E58171A4}"/>
                    </a:ext>
                  </a:extLst>
                </p14:cNvPr>
                <p14:cNvContentPartPr/>
                <p14:nvPr/>
              </p14:nvContentPartPr>
              <p14:xfrm>
                <a:off x="7535834" y="3698584"/>
                <a:ext cx="224640" cy="5043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1C8C1CD-81E1-4060-B51D-E8A5E58171A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526834" y="3689944"/>
                  <a:ext cx="24228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405037E-3D64-4603-A659-DF1B12ECD354}"/>
                    </a:ext>
                  </a:extLst>
                </p14:cNvPr>
                <p14:cNvContentPartPr/>
                <p14:nvPr/>
              </p14:nvContentPartPr>
              <p14:xfrm>
                <a:off x="7778834" y="3536584"/>
                <a:ext cx="151920" cy="1364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405037E-3D64-4603-A659-DF1B12ECD35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770194" y="3527944"/>
                  <a:ext cx="1695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5058E02-2BB6-447D-8405-8CC473179BB8}"/>
                    </a:ext>
                  </a:extLst>
                </p14:cNvPr>
                <p14:cNvContentPartPr/>
                <p14:nvPr/>
              </p14:nvContentPartPr>
              <p14:xfrm>
                <a:off x="7961714" y="3766264"/>
                <a:ext cx="282240" cy="3600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5058E02-2BB6-447D-8405-8CC473179BB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952714" y="3757624"/>
                  <a:ext cx="29988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F1DC5AD-540A-4CEA-8958-18006B8F79CD}"/>
                    </a:ext>
                  </a:extLst>
                </p14:cNvPr>
                <p14:cNvContentPartPr/>
                <p14:nvPr/>
              </p14:nvContentPartPr>
              <p14:xfrm>
                <a:off x="8116154" y="3959224"/>
                <a:ext cx="146880" cy="1206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F1DC5AD-540A-4CEA-8958-18006B8F79C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107514" y="3950584"/>
                  <a:ext cx="1645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A574C96-62C1-4FFC-9635-4CC51F3EA837}"/>
                    </a:ext>
                  </a:extLst>
                </p14:cNvPr>
                <p14:cNvContentPartPr/>
                <p14:nvPr/>
              </p14:nvContentPartPr>
              <p14:xfrm>
                <a:off x="8290754" y="3901624"/>
                <a:ext cx="187200" cy="2109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A574C96-62C1-4FFC-9635-4CC51F3EA83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281754" y="3892984"/>
                  <a:ext cx="2048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B981A4C-16B2-4696-AA0B-BA82FF8F7539}"/>
                    </a:ext>
                  </a:extLst>
                </p14:cNvPr>
                <p14:cNvContentPartPr/>
                <p14:nvPr/>
              </p14:nvContentPartPr>
              <p14:xfrm>
                <a:off x="8585954" y="3852664"/>
                <a:ext cx="103680" cy="2556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B981A4C-16B2-4696-AA0B-BA82FF8F753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577314" y="3843664"/>
                  <a:ext cx="1213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8A633EB-9A16-4DDC-83F9-1ED3D9811399}"/>
                    </a:ext>
                  </a:extLst>
                </p14:cNvPr>
                <p14:cNvContentPartPr/>
                <p14:nvPr/>
              </p14:nvContentPartPr>
              <p14:xfrm>
                <a:off x="8750474" y="3796504"/>
                <a:ext cx="93600" cy="1504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8A633EB-9A16-4DDC-83F9-1ED3D981139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741834" y="3787504"/>
                  <a:ext cx="1112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961D8F0-6F75-4890-9772-4EB2D6DA07DD}"/>
                    </a:ext>
                  </a:extLst>
                </p14:cNvPr>
                <p14:cNvContentPartPr/>
                <p14:nvPr/>
              </p14:nvContentPartPr>
              <p14:xfrm>
                <a:off x="8777114" y="3788224"/>
                <a:ext cx="238680" cy="3070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961D8F0-6F75-4890-9772-4EB2D6DA07D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768114" y="3779584"/>
                  <a:ext cx="25632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B279CBF-3AED-44B4-B38A-D323C6EF6707}"/>
                    </a:ext>
                  </a:extLst>
                </p14:cNvPr>
                <p14:cNvContentPartPr/>
                <p14:nvPr/>
              </p14:nvContentPartPr>
              <p14:xfrm>
                <a:off x="8926514" y="3579784"/>
                <a:ext cx="268560" cy="6724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B279CBF-3AED-44B4-B38A-D323C6EF670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917874" y="3571144"/>
                  <a:ext cx="286200" cy="69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0CEE2F29-B7B9-4BDF-B7C2-2CD873A4400B}"/>
              </a:ext>
            </a:extLst>
          </p:cNvPr>
          <p:cNvGrpSpPr/>
          <p:nvPr/>
        </p:nvGrpSpPr>
        <p:grpSpPr>
          <a:xfrm>
            <a:off x="6404714" y="4447744"/>
            <a:ext cx="4480200" cy="534960"/>
            <a:chOff x="6404714" y="4447744"/>
            <a:chExt cx="4480200" cy="53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735E518-415D-4090-95E4-E9A050984C93}"/>
                    </a:ext>
                  </a:extLst>
                </p14:cNvPr>
                <p14:cNvContentPartPr/>
                <p14:nvPr/>
              </p14:nvContentPartPr>
              <p14:xfrm>
                <a:off x="6404714" y="4637104"/>
                <a:ext cx="444960" cy="810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735E518-415D-4090-95E4-E9A050984C9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395714" y="4628464"/>
                  <a:ext cx="4626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D67E5E3-5615-4648-92B2-7E0409317ACF}"/>
                    </a:ext>
                  </a:extLst>
                </p14:cNvPr>
                <p14:cNvContentPartPr/>
                <p14:nvPr/>
              </p14:nvContentPartPr>
              <p14:xfrm>
                <a:off x="6572474" y="4538824"/>
                <a:ext cx="119160" cy="2703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D67E5E3-5615-4648-92B2-7E0409317AC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563834" y="4530184"/>
                  <a:ext cx="1368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D42CC9F-AFD1-4263-BD06-D76D5320BAF3}"/>
                    </a:ext>
                  </a:extLst>
                </p14:cNvPr>
                <p14:cNvContentPartPr/>
                <p14:nvPr/>
              </p14:nvContentPartPr>
              <p14:xfrm>
                <a:off x="6928154" y="4591024"/>
                <a:ext cx="290880" cy="2674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D42CC9F-AFD1-4263-BD06-D76D5320BAF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919154" y="4582024"/>
                  <a:ext cx="3085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1FD14B1-D576-4E72-AC43-9C6AC7D5A72A}"/>
                    </a:ext>
                  </a:extLst>
                </p14:cNvPr>
                <p14:cNvContentPartPr/>
                <p14:nvPr/>
              </p14:nvContentPartPr>
              <p14:xfrm>
                <a:off x="7391474" y="4529104"/>
                <a:ext cx="200520" cy="3272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1FD14B1-D576-4E72-AC43-9C6AC7D5A72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382834" y="4520464"/>
                  <a:ext cx="21816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99D50A29-46DF-474C-9914-F6F88BE3C193}"/>
                    </a:ext>
                  </a:extLst>
                </p14:cNvPr>
                <p14:cNvContentPartPr/>
                <p14:nvPr/>
              </p14:nvContentPartPr>
              <p14:xfrm>
                <a:off x="7608554" y="4650064"/>
                <a:ext cx="55800" cy="1738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99D50A29-46DF-474C-9914-F6F88BE3C19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599914" y="4641424"/>
                  <a:ext cx="734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7732A0E-2D0A-47DC-8CA2-D5C724ED4A3F}"/>
                    </a:ext>
                  </a:extLst>
                </p14:cNvPr>
                <p14:cNvContentPartPr/>
                <p14:nvPr/>
              </p14:nvContentPartPr>
              <p14:xfrm>
                <a:off x="7759034" y="4489864"/>
                <a:ext cx="128160" cy="4226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7732A0E-2D0A-47DC-8CA2-D5C724ED4A3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750034" y="4480864"/>
                  <a:ext cx="14580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8AD6F1C8-DC64-4785-BFBB-DFBB7F4A6B9F}"/>
                    </a:ext>
                  </a:extLst>
                </p14:cNvPr>
                <p14:cNvContentPartPr/>
                <p14:nvPr/>
              </p14:nvContentPartPr>
              <p14:xfrm>
                <a:off x="8009954" y="4539544"/>
                <a:ext cx="192240" cy="3772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8AD6F1C8-DC64-4785-BFBB-DFBB7F4A6B9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000954" y="4530904"/>
                  <a:ext cx="20988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F0D10CF-45C9-4149-94DD-51D1BED1024A}"/>
                    </a:ext>
                  </a:extLst>
                </p14:cNvPr>
                <p14:cNvContentPartPr/>
                <p14:nvPr/>
              </p14:nvContentPartPr>
              <p14:xfrm>
                <a:off x="8195714" y="4727104"/>
                <a:ext cx="121320" cy="306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F0D10CF-45C9-4149-94DD-51D1BED1024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186714" y="4718104"/>
                  <a:ext cx="13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7373B3E-4173-4EFF-A991-6BF0C7C03A9F}"/>
                    </a:ext>
                  </a:extLst>
                </p14:cNvPr>
                <p14:cNvContentPartPr/>
                <p14:nvPr/>
              </p14:nvContentPartPr>
              <p14:xfrm>
                <a:off x="8380034" y="4605784"/>
                <a:ext cx="219960" cy="225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7373B3E-4173-4EFF-A991-6BF0C7C03A9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371034" y="4596784"/>
                  <a:ext cx="2376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335563B-8FE6-4272-B760-04BA009DB514}"/>
                    </a:ext>
                  </a:extLst>
                </p14:cNvPr>
                <p14:cNvContentPartPr/>
                <p14:nvPr/>
              </p14:nvContentPartPr>
              <p14:xfrm>
                <a:off x="8643554" y="4478704"/>
                <a:ext cx="138600" cy="4320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335563B-8FE6-4272-B760-04BA009DB51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634554" y="4470064"/>
                  <a:ext cx="15624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7552A30-8451-4254-8DC1-0A5B167F6BDE}"/>
                    </a:ext>
                  </a:extLst>
                </p14:cNvPr>
                <p14:cNvContentPartPr/>
                <p14:nvPr/>
              </p14:nvContentPartPr>
              <p14:xfrm>
                <a:off x="8912474" y="4570144"/>
                <a:ext cx="354600" cy="3171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7552A30-8451-4254-8DC1-0A5B167F6BD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903474" y="4561144"/>
                  <a:ext cx="37224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DB52EFC-13CB-49C3-B12E-515008905A76}"/>
                    </a:ext>
                  </a:extLst>
                </p14:cNvPr>
                <p14:cNvContentPartPr/>
                <p14:nvPr/>
              </p14:nvContentPartPr>
              <p14:xfrm>
                <a:off x="9183194" y="4740784"/>
                <a:ext cx="138240" cy="1299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DB52EFC-13CB-49C3-B12E-515008905A7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174194" y="4731784"/>
                  <a:ext cx="1558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85AF446-F1EB-4931-9AC9-D66037E36C0D}"/>
                    </a:ext>
                  </a:extLst>
                </p14:cNvPr>
                <p14:cNvContentPartPr/>
                <p14:nvPr/>
              </p14:nvContentPartPr>
              <p14:xfrm>
                <a:off x="9397034" y="4701904"/>
                <a:ext cx="246600" cy="1778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85AF446-F1EB-4931-9AC9-D66037E36C0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388394" y="4692904"/>
                  <a:ext cx="2642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57C67CA-325E-4FC0-A9A0-6929646B8E88}"/>
                    </a:ext>
                  </a:extLst>
                </p14:cNvPr>
                <p14:cNvContentPartPr/>
                <p14:nvPr/>
              </p14:nvContentPartPr>
              <p14:xfrm>
                <a:off x="9761714" y="4551424"/>
                <a:ext cx="169200" cy="3319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57C67CA-325E-4FC0-A9A0-6929646B8E8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752714" y="4542424"/>
                  <a:ext cx="18684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C9556223-84B1-40C2-9336-D70A2AC59649}"/>
                    </a:ext>
                  </a:extLst>
                </p14:cNvPr>
                <p14:cNvContentPartPr/>
                <p14:nvPr/>
              </p14:nvContentPartPr>
              <p14:xfrm>
                <a:off x="9967274" y="4659064"/>
                <a:ext cx="145080" cy="1432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C9556223-84B1-40C2-9336-D70A2AC59649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958274" y="4650424"/>
                  <a:ext cx="1627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8E093995-E265-4826-B19B-CB68F9A05C13}"/>
                    </a:ext>
                  </a:extLst>
                </p14:cNvPr>
                <p14:cNvContentPartPr/>
                <p14:nvPr/>
              </p14:nvContentPartPr>
              <p14:xfrm>
                <a:off x="9901754" y="4607944"/>
                <a:ext cx="249840" cy="1969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8E093995-E265-4826-B19B-CB68F9A05C1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893114" y="4599304"/>
                  <a:ext cx="2674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D53AED13-8F11-4F5C-A894-592D3110ED7B}"/>
                    </a:ext>
                  </a:extLst>
                </p14:cNvPr>
                <p14:cNvContentPartPr/>
                <p14:nvPr/>
              </p14:nvContentPartPr>
              <p14:xfrm>
                <a:off x="10212074" y="4824664"/>
                <a:ext cx="65880" cy="1555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D53AED13-8F11-4F5C-A894-592D3110ED7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203434" y="4815664"/>
                  <a:ext cx="835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147D891-7431-47D5-BB90-8346D5521960}"/>
                    </a:ext>
                  </a:extLst>
                </p14:cNvPr>
                <p14:cNvContentPartPr/>
                <p14:nvPr/>
              </p14:nvContentPartPr>
              <p14:xfrm>
                <a:off x="10386314" y="4686424"/>
                <a:ext cx="102240" cy="1069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147D891-7431-47D5-BB90-8346D552196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377314" y="4677424"/>
                  <a:ext cx="1198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A42544A-A6E9-49FA-98C1-BDE919ADDBB0}"/>
                    </a:ext>
                  </a:extLst>
                </p14:cNvPr>
                <p14:cNvContentPartPr/>
                <p14:nvPr/>
              </p14:nvContentPartPr>
              <p14:xfrm>
                <a:off x="10428074" y="4637104"/>
                <a:ext cx="179640" cy="3456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A42544A-A6E9-49FA-98C1-BDE919ADDBB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419434" y="4628464"/>
                  <a:ext cx="19728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83286F9-F2C2-477E-9304-4C891FB8626E}"/>
                    </a:ext>
                  </a:extLst>
                </p14:cNvPr>
                <p14:cNvContentPartPr/>
                <p14:nvPr/>
              </p14:nvContentPartPr>
              <p14:xfrm>
                <a:off x="10689794" y="4447744"/>
                <a:ext cx="195120" cy="5169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83286F9-F2C2-477E-9304-4C891FB8626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681154" y="4439104"/>
                  <a:ext cx="212760" cy="53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847AC051-408C-405F-989A-A5CDAA9321FF}"/>
              </a:ext>
            </a:extLst>
          </p:cNvPr>
          <p:cNvGrpSpPr/>
          <p:nvPr/>
        </p:nvGrpSpPr>
        <p:grpSpPr>
          <a:xfrm>
            <a:off x="4269194" y="5329024"/>
            <a:ext cx="249120" cy="143640"/>
            <a:chOff x="4269194" y="5329024"/>
            <a:chExt cx="249120" cy="1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543070B7-33CB-4E90-B5BC-2D46B767E427}"/>
                    </a:ext>
                  </a:extLst>
                </p14:cNvPr>
                <p14:cNvContentPartPr/>
                <p14:nvPr/>
              </p14:nvContentPartPr>
              <p14:xfrm>
                <a:off x="4278914" y="5329024"/>
                <a:ext cx="174960" cy="374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543070B7-33CB-4E90-B5BC-2D46B767E42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269914" y="5320384"/>
                  <a:ext cx="1926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2D78FFE9-4466-4546-BFB5-17C53FDBB989}"/>
                    </a:ext>
                  </a:extLst>
                </p14:cNvPr>
                <p14:cNvContentPartPr/>
                <p14:nvPr/>
              </p14:nvContentPartPr>
              <p14:xfrm>
                <a:off x="4269194" y="5435944"/>
                <a:ext cx="249120" cy="367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2D78FFE9-4466-4546-BFB5-17C53FDBB98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260194" y="5427304"/>
                  <a:ext cx="2667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0187A047-A75C-4CC9-9833-51971440A20B}"/>
              </a:ext>
            </a:extLst>
          </p:cNvPr>
          <p:cNvGrpSpPr/>
          <p:nvPr/>
        </p:nvGrpSpPr>
        <p:grpSpPr>
          <a:xfrm>
            <a:off x="5010074" y="5239024"/>
            <a:ext cx="1173240" cy="667800"/>
            <a:chOff x="5010074" y="5239024"/>
            <a:chExt cx="1173240" cy="66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0BA7130-35AD-40F8-BACF-AD5FB288AADF}"/>
                    </a:ext>
                  </a:extLst>
                </p14:cNvPr>
                <p14:cNvContentPartPr/>
                <p14:nvPr/>
              </p14:nvContentPartPr>
              <p14:xfrm>
                <a:off x="5035634" y="5251984"/>
                <a:ext cx="198000" cy="2296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0BA7130-35AD-40F8-BACF-AD5FB288AAD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026994" y="5243344"/>
                  <a:ext cx="2156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C4D2DAB6-6B35-4E7B-957E-EF187BFBFADF}"/>
                    </a:ext>
                  </a:extLst>
                </p14:cNvPr>
                <p14:cNvContentPartPr/>
                <p14:nvPr/>
              </p14:nvContentPartPr>
              <p14:xfrm>
                <a:off x="5321834" y="5239024"/>
                <a:ext cx="158400" cy="2570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C4D2DAB6-6B35-4E7B-957E-EF187BFBFAD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313194" y="5230384"/>
                  <a:ext cx="1760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7FCA4F4-E6D2-4D45-B652-5216305D0EDF}"/>
                    </a:ext>
                  </a:extLst>
                </p14:cNvPr>
                <p14:cNvContentPartPr/>
                <p14:nvPr/>
              </p14:nvContentPartPr>
              <p14:xfrm>
                <a:off x="5039594" y="5548624"/>
                <a:ext cx="410040" cy="619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7FCA4F4-E6D2-4D45-B652-5216305D0ED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030594" y="5539624"/>
                  <a:ext cx="4276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33E0EDB-43B6-475B-8B10-A6E4FE4CFFD9}"/>
                    </a:ext>
                  </a:extLst>
                </p14:cNvPr>
                <p14:cNvContentPartPr/>
                <p14:nvPr/>
              </p14:nvContentPartPr>
              <p14:xfrm>
                <a:off x="5010074" y="5707384"/>
                <a:ext cx="206280" cy="1713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33E0EDB-43B6-475B-8B10-A6E4FE4CFFD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001074" y="5698744"/>
                  <a:ext cx="2239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C2BB55F0-43FB-44E1-B255-43A9EEEE5BE7}"/>
                    </a:ext>
                  </a:extLst>
                </p14:cNvPr>
                <p14:cNvContentPartPr/>
                <p14:nvPr/>
              </p14:nvContentPartPr>
              <p14:xfrm>
                <a:off x="5279354" y="5715664"/>
                <a:ext cx="200880" cy="1609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C2BB55F0-43FB-44E1-B255-43A9EEEE5BE7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270354" y="5707024"/>
                  <a:ext cx="2185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B3EAAA3F-E55D-412B-B45B-5724C093E4AD}"/>
                    </a:ext>
                  </a:extLst>
                </p14:cNvPr>
                <p14:cNvContentPartPr/>
                <p14:nvPr/>
              </p14:nvContentPartPr>
              <p14:xfrm>
                <a:off x="5539634" y="5691184"/>
                <a:ext cx="211680" cy="215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B3EAAA3F-E55D-412B-B45B-5724C093E4A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530994" y="5682184"/>
                  <a:ext cx="2293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3D922D9-1532-48EA-920C-2327232CC7A4}"/>
                    </a:ext>
                  </a:extLst>
                </p14:cNvPr>
                <p14:cNvContentPartPr/>
                <p14:nvPr/>
              </p14:nvContentPartPr>
              <p14:xfrm>
                <a:off x="5870114" y="5536744"/>
                <a:ext cx="313200" cy="385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3D922D9-1532-48EA-920C-2327232CC7A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861114" y="5527744"/>
                  <a:ext cx="3308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2CBCB863-40D3-4B92-B1EB-08052EBF2767}"/>
                    </a:ext>
                  </a:extLst>
                </p14:cNvPr>
                <p14:cNvContentPartPr/>
                <p14:nvPr/>
              </p14:nvContentPartPr>
              <p14:xfrm>
                <a:off x="5991434" y="5444584"/>
                <a:ext cx="74520" cy="2260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2CBCB863-40D3-4B92-B1EB-08052EBF276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982794" y="5435584"/>
                  <a:ext cx="92160" cy="24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D4FD353C-5E74-485B-97EC-8347D02F660E}"/>
                  </a:ext>
                </a:extLst>
              </p14:cNvPr>
              <p14:cNvContentPartPr/>
              <p14:nvPr/>
            </p14:nvContentPartPr>
            <p14:xfrm>
              <a:off x="6372314" y="5301304"/>
              <a:ext cx="118800" cy="14976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D4FD353C-5E74-485B-97EC-8347D02F660E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6363314" y="5292664"/>
                <a:ext cx="13644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19CD4387-4D95-4B9B-95A0-5A5B1D1205F5}"/>
                  </a:ext>
                </a:extLst>
              </p14:cNvPr>
              <p14:cNvContentPartPr/>
              <p14:nvPr/>
            </p14:nvContentPartPr>
            <p14:xfrm>
              <a:off x="6453674" y="5281864"/>
              <a:ext cx="129960" cy="30672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19CD4387-4D95-4B9B-95A0-5A5B1D1205F5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6445034" y="5273224"/>
                <a:ext cx="14760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E2D907FA-8C92-4C88-BF23-9B14F6CE0E6A}"/>
                  </a:ext>
                </a:extLst>
              </p14:cNvPr>
              <p14:cNvContentPartPr/>
              <p14:nvPr/>
            </p14:nvContentPartPr>
            <p14:xfrm>
              <a:off x="6662834" y="5294464"/>
              <a:ext cx="181800" cy="28332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E2D907FA-8C92-4C88-BF23-9B14F6CE0E6A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6653834" y="5285824"/>
                <a:ext cx="19944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54642B63-4504-471E-B14D-10D23267F2EA}"/>
                  </a:ext>
                </a:extLst>
              </p14:cNvPr>
              <p14:cNvContentPartPr/>
              <p14:nvPr/>
            </p14:nvContentPartPr>
            <p14:xfrm>
              <a:off x="6867314" y="5500384"/>
              <a:ext cx="39240" cy="5436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54642B63-4504-471E-B14D-10D23267F2EA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6858674" y="5491384"/>
                <a:ext cx="568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0AF03E29-D608-40AD-BEAC-A06F9965A647}"/>
                  </a:ext>
                </a:extLst>
              </p14:cNvPr>
              <p14:cNvContentPartPr/>
              <p14:nvPr/>
            </p14:nvContentPartPr>
            <p14:xfrm>
              <a:off x="6994034" y="5388784"/>
              <a:ext cx="158040" cy="13896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0AF03E29-D608-40AD-BEAC-A06F9965A647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6985394" y="5379784"/>
                <a:ext cx="17568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494ABCB5-8E43-4F6A-994A-CDB80FF459C4}"/>
                  </a:ext>
                </a:extLst>
              </p14:cNvPr>
              <p14:cNvContentPartPr/>
              <p14:nvPr/>
            </p14:nvContentPartPr>
            <p14:xfrm>
              <a:off x="7221914" y="5304184"/>
              <a:ext cx="204840" cy="24192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494ABCB5-8E43-4F6A-994A-CDB80FF459C4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7212914" y="5295544"/>
                <a:ext cx="22248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A16067D7-0AC4-4395-AF2B-EB8E6ACA4226}"/>
                  </a:ext>
                </a:extLst>
              </p14:cNvPr>
              <p14:cNvContentPartPr/>
              <p14:nvPr/>
            </p14:nvContentPartPr>
            <p14:xfrm>
              <a:off x="7420994" y="5337304"/>
              <a:ext cx="215640" cy="20196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A16067D7-0AC4-4395-AF2B-EB8E6ACA4226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7412354" y="5328304"/>
                <a:ext cx="23328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D1BB3325-CF83-42C6-84B8-015739CEC482}"/>
                  </a:ext>
                </a:extLst>
              </p14:cNvPr>
              <p14:cNvContentPartPr/>
              <p14:nvPr/>
            </p14:nvContentPartPr>
            <p14:xfrm>
              <a:off x="7679834" y="5180704"/>
              <a:ext cx="209880" cy="42228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D1BB3325-CF83-42C6-84B8-015739CEC482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7670834" y="5172064"/>
                <a:ext cx="227520" cy="43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5" name="Group 244">
            <a:extLst>
              <a:ext uri="{FF2B5EF4-FFF2-40B4-BE49-F238E27FC236}">
                <a16:creationId xmlns:a16="http://schemas.microsoft.com/office/drawing/2014/main" id="{6996F0FD-4760-42CE-BA87-681A4E89D551}"/>
              </a:ext>
            </a:extLst>
          </p:cNvPr>
          <p:cNvGrpSpPr/>
          <p:nvPr/>
        </p:nvGrpSpPr>
        <p:grpSpPr>
          <a:xfrm>
            <a:off x="8101394" y="5147944"/>
            <a:ext cx="2080080" cy="584640"/>
            <a:chOff x="8101394" y="5147944"/>
            <a:chExt cx="2080080" cy="58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DFF3C3F9-DBA7-4412-B3F6-482DAE323FCF}"/>
                    </a:ext>
                  </a:extLst>
                </p14:cNvPr>
                <p14:cNvContentPartPr/>
                <p14:nvPr/>
              </p14:nvContentPartPr>
              <p14:xfrm>
                <a:off x="8101394" y="5413624"/>
                <a:ext cx="149760" cy="252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DFF3C3F9-DBA7-4412-B3F6-482DAE323FC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092394" y="5404624"/>
                  <a:ext cx="1674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113FC728-C229-43E3-AB40-85A18B0C1A5F}"/>
                    </a:ext>
                  </a:extLst>
                </p14:cNvPr>
                <p14:cNvContentPartPr/>
                <p14:nvPr/>
              </p14:nvContentPartPr>
              <p14:xfrm>
                <a:off x="8432954" y="5295904"/>
                <a:ext cx="194760" cy="1263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113FC728-C229-43E3-AB40-85A18B0C1A5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423954" y="5286904"/>
                  <a:ext cx="2124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7657FFB9-24D1-4EF1-8A45-53F0359A8ACC}"/>
                    </a:ext>
                  </a:extLst>
                </p14:cNvPr>
                <p14:cNvContentPartPr/>
                <p14:nvPr/>
              </p14:nvContentPartPr>
              <p14:xfrm>
                <a:off x="8596394" y="5203384"/>
                <a:ext cx="174960" cy="3430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7657FFB9-24D1-4EF1-8A45-53F0359A8AC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587394" y="5194744"/>
                  <a:ext cx="19260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54E46453-EDCF-4E64-9F0E-2ECCD6868490}"/>
                    </a:ext>
                  </a:extLst>
                </p14:cNvPr>
                <p14:cNvContentPartPr/>
                <p14:nvPr/>
              </p14:nvContentPartPr>
              <p14:xfrm>
                <a:off x="8774594" y="5151184"/>
                <a:ext cx="259920" cy="4590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54E46453-EDCF-4E64-9F0E-2ECCD6868490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765594" y="5142544"/>
                  <a:ext cx="27756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40B6AB1A-4F85-4DFB-96B5-8A08416AFC9A}"/>
                    </a:ext>
                  </a:extLst>
                </p14:cNvPr>
                <p14:cNvContentPartPr/>
                <p14:nvPr/>
              </p14:nvContentPartPr>
              <p14:xfrm>
                <a:off x="9078434" y="5316784"/>
                <a:ext cx="187200" cy="468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40B6AB1A-4F85-4DFB-96B5-8A08416AFC9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069794" y="5307784"/>
                  <a:ext cx="2048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7F222BA9-A23C-4045-9937-9B475B600680}"/>
                    </a:ext>
                  </a:extLst>
                </p14:cNvPr>
                <p14:cNvContentPartPr/>
                <p14:nvPr/>
              </p14:nvContentPartPr>
              <p14:xfrm>
                <a:off x="9438434" y="5147944"/>
                <a:ext cx="92160" cy="2073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7F222BA9-A23C-4045-9937-9B475B60068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429794" y="5138944"/>
                  <a:ext cx="1098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D4FF8543-7741-405B-9F2A-CB909FF4B3A6}"/>
                    </a:ext>
                  </a:extLst>
                </p14:cNvPr>
                <p14:cNvContentPartPr/>
                <p14:nvPr/>
              </p14:nvContentPartPr>
              <p14:xfrm>
                <a:off x="9347714" y="5170264"/>
                <a:ext cx="385920" cy="4784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D4FF8543-7741-405B-9F2A-CB909FF4B3A6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338714" y="5161624"/>
                  <a:ext cx="40356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7F370C84-B61A-4C85-BE05-0CB8CDEFE289}"/>
                    </a:ext>
                  </a:extLst>
                </p14:cNvPr>
                <p14:cNvContentPartPr/>
                <p14:nvPr/>
              </p14:nvContentPartPr>
              <p14:xfrm>
                <a:off x="9575594" y="5459344"/>
                <a:ext cx="136440" cy="2232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7F370C84-B61A-4C85-BE05-0CB8CDEFE289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566594" y="5450344"/>
                  <a:ext cx="1540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82D658FE-F7F8-4C4E-8DCD-3815CAA1760C}"/>
                    </a:ext>
                  </a:extLst>
                </p14:cNvPr>
                <p14:cNvContentPartPr/>
                <p14:nvPr/>
              </p14:nvContentPartPr>
              <p14:xfrm>
                <a:off x="9724994" y="5555104"/>
                <a:ext cx="118800" cy="1198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82D658FE-F7F8-4C4E-8DCD-3815CAA1760C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716354" y="5546104"/>
                  <a:ext cx="1364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57835E4B-32C5-4B00-9631-70A9D57C9970}"/>
                    </a:ext>
                  </a:extLst>
                </p14:cNvPr>
                <p14:cNvContentPartPr/>
                <p14:nvPr/>
              </p14:nvContentPartPr>
              <p14:xfrm>
                <a:off x="9960794" y="5182504"/>
                <a:ext cx="220680" cy="5500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57835E4B-32C5-4B00-9631-70A9D57C997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951794" y="5173504"/>
                  <a:ext cx="238320" cy="56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D056345-5F27-4147-A761-5F11FB156879}"/>
              </a:ext>
            </a:extLst>
          </p:cNvPr>
          <p:cNvGrpSpPr/>
          <p:nvPr/>
        </p:nvGrpSpPr>
        <p:grpSpPr>
          <a:xfrm>
            <a:off x="4335074" y="6244144"/>
            <a:ext cx="258120" cy="143640"/>
            <a:chOff x="4335074" y="6244144"/>
            <a:chExt cx="258120" cy="1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5F6DDD22-AD2F-43AE-9D73-08A0853C4FEB}"/>
                    </a:ext>
                  </a:extLst>
                </p14:cNvPr>
                <p14:cNvContentPartPr/>
                <p14:nvPr/>
              </p14:nvContentPartPr>
              <p14:xfrm>
                <a:off x="4335074" y="6244144"/>
                <a:ext cx="212760" cy="428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5F6DDD22-AD2F-43AE-9D73-08A0853C4FE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326434" y="6235504"/>
                  <a:ext cx="2304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ACC0C3E-B42A-433E-9173-B2BE2C04A718}"/>
                    </a:ext>
                  </a:extLst>
                </p14:cNvPr>
                <p14:cNvContentPartPr/>
                <p14:nvPr/>
              </p14:nvContentPartPr>
              <p14:xfrm>
                <a:off x="4371794" y="6346024"/>
                <a:ext cx="221400" cy="417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ACC0C3E-B42A-433E-9173-B2BE2C04A71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363154" y="6337384"/>
                  <a:ext cx="23904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F67CB32D-4964-4447-B0F8-95A58603AF0E}"/>
              </a:ext>
            </a:extLst>
          </p:cNvPr>
          <p:cNvGrpSpPr/>
          <p:nvPr/>
        </p:nvGrpSpPr>
        <p:grpSpPr>
          <a:xfrm>
            <a:off x="4841954" y="6136144"/>
            <a:ext cx="1167840" cy="668520"/>
            <a:chOff x="4841954" y="6136144"/>
            <a:chExt cx="1167840" cy="66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98C6BBCE-F2B1-4C22-A6F6-6A47E5489FD4}"/>
                    </a:ext>
                  </a:extLst>
                </p14:cNvPr>
                <p14:cNvContentPartPr/>
                <p14:nvPr/>
              </p14:nvContentPartPr>
              <p14:xfrm>
                <a:off x="4841954" y="6452584"/>
                <a:ext cx="31320" cy="295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98C6BBCE-F2B1-4C22-A6F6-6A47E5489FD4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833314" y="6443944"/>
                  <a:ext cx="489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EC4A9DA-ADB2-434C-8AD0-10AAB31A0047}"/>
                    </a:ext>
                  </a:extLst>
                </p14:cNvPr>
                <p14:cNvContentPartPr/>
                <p14:nvPr/>
              </p14:nvContentPartPr>
              <p14:xfrm>
                <a:off x="5012234" y="6222184"/>
                <a:ext cx="321480" cy="224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EC4A9DA-ADB2-434C-8AD0-10AAB31A0047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003594" y="6213184"/>
                  <a:ext cx="3391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770F1EAF-5C33-442F-9C04-A570EC0DE53A}"/>
                    </a:ext>
                  </a:extLst>
                </p14:cNvPr>
                <p14:cNvContentPartPr/>
                <p14:nvPr/>
              </p14:nvContentPartPr>
              <p14:xfrm>
                <a:off x="5325794" y="6220384"/>
                <a:ext cx="261360" cy="252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770F1EAF-5C33-442F-9C04-A570EC0DE53A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317154" y="6211384"/>
                  <a:ext cx="2790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51409B12-FCDD-4776-9F60-DDF44010437B}"/>
                    </a:ext>
                  </a:extLst>
                </p14:cNvPr>
                <p14:cNvContentPartPr/>
                <p14:nvPr/>
              </p14:nvContentPartPr>
              <p14:xfrm>
                <a:off x="5713514" y="6221824"/>
                <a:ext cx="160560" cy="1321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51409B12-FCDD-4776-9F60-DDF44010437B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704874" y="6213184"/>
                  <a:ext cx="1782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3FAFBA55-30E9-4630-B5C5-E79756731C6D}"/>
                    </a:ext>
                  </a:extLst>
                </p14:cNvPr>
                <p14:cNvContentPartPr/>
                <p14:nvPr/>
              </p14:nvContentPartPr>
              <p14:xfrm>
                <a:off x="5868674" y="6136144"/>
                <a:ext cx="141120" cy="3715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3FAFBA55-30E9-4630-B5C5-E79756731C6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860034" y="6127144"/>
                  <a:ext cx="15876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5869770B-FD2E-4D8D-8673-C0521D0095BE}"/>
                    </a:ext>
                  </a:extLst>
                </p14:cNvPr>
                <p14:cNvContentPartPr/>
                <p14:nvPr/>
              </p14:nvContentPartPr>
              <p14:xfrm>
                <a:off x="5062274" y="6578224"/>
                <a:ext cx="766440" cy="860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5869770B-FD2E-4D8D-8673-C0521D0095BE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053274" y="6569224"/>
                  <a:ext cx="7840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C96FFA6E-8117-48B9-8B21-669C2CEBAFDD}"/>
                    </a:ext>
                  </a:extLst>
                </p14:cNvPr>
                <p14:cNvContentPartPr/>
                <p14:nvPr/>
              </p14:nvContentPartPr>
              <p14:xfrm>
                <a:off x="5144354" y="6744184"/>
                <a:ext cx="735840" cy="604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C96FFA6E-8117-48B9-8B21-669C2CEBAFDD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135354" y="6735184"/>
                  <a:ext cx="753480" cy="7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D2876065-67D2-4125-8ECB-9B58BDB97A9A}"/>
              </a:ext>
            </a:extLst>
          </p:cNvPr>
          <p:cNvGrpSpPr/>
          <p:nvPr/>
        </p:nvGrpSpPr>
        <p:grpSpPr>
          <a:xfrm>
            <a:off x="9643994" y="2490064"/>
            <a:ext cx="808920" cy="604800"/>
            <a:chOff x="9643994" y="2490064"/>
            <a:chExt cx="808920" cy="60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0D92AF38-DFA0-4FC6-9049-5EBD9B114D8F}"/>
                    </a:ext>
                  </a:extLst>
                </p14:cNvPr>
                <p14:cNvContentPartPr/>
                <p14:nvPr/>
              </p14:nvContentPartPr>
              <p14:xfrm>
                <a:off x="9643994" y="2527504"/>
                <a:ext cx="494640" cy="5479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0D92AF38-DFA0-4FC6-9049-5EBD9B114D8F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635354" y="2518864"/>
                  <a:ext cx="51228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C9A1C8E5-F68C-4AB5-A33C-6AE1F9E94090}"/>
                    </a:ext>
                  </a:extLst>
                </p14:cNvPr>
                <p14:cNvContentPartPr/>
                <p14:nvPr/>
              </p14:nvContentPartPr>
              <p14:xfrm>
                <a:off x="9930194" y="2490064"/>
                <a:ext cx="522720" cy="6048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C9A1C8E5-F68C-4AB5-A33C-6AE1F9E94090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921554" y="2481424"/>
                  <a:ext cx="540360" cy="62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EDE9AB61-69BE-4535-A58E-C203707F1EBE}"/>
              </a:ext>
            </a:extLst>
          </p:cNvPr>
          <p:cNvGrpSpPr/>
          <p:nvPr/>
        </p:nvGrpSpPr>
        <p:grpSpPr>
          <a:xfrm>
            <a:off x="9337994" y="1165624"/>
            <a:ext cx="1039680" cy="205200"/>
            <a:chOff x="9337994" y="1165624"/>
            <a:chExt cx="1039680" cy="20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A9360703-1F79-4487-8379-40B468092646}"/>
                    </a:ext>
                  </a:extLst>
                </p14:cNvPr>
                <p14:cNvContentPartPr/>
                <p14:nvPr/>
              </p14:nvContentPartPr>
              <p14:xfrm>
                <a:off x="9337994" y="1165624"/>
                <a:ext cx="1039680" cy="1069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A9360703-1F79-4487-8379-40B468092646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328994" y="1156984"/>
                  <a:ext cx="10573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A384A6AD-8852-4EC1-B0C0-A92002A7CDF8}"/>
                    </a:ext>
                  </a:extLst>
                </p14:cNvPr>
                <p14:cNvContentPartPr/>
                <p14:nvPr/>
              </p14:nvContentPartPr>
              <p14:xfrm>
                <a:off x="9512954" y="1307824"/>
                <a:ext cx="832680" cy="630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A384A6AD-8852-4EC1-B0C0-A92002A7CDF8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503954" y="1299184"/>
                  <a:ext cx="850320" cy="80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44242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3EE8BF9F-07BA-4102-9996-96E012C9B6DC}"/>
              </a:ext>
            </a:extLst>
          </p:cNvPr>
          <p:cNvGrpSpPr/>
          <p:nvPr/>
        </p:nvGrpSpPr>
        <p:grpSpPr>
          <a:xfrm>
            <a:off x="483199" y="165598"/>
            <a:ext cx="1655280" cy="464400"/>
            <a:chOff x="483199" y="165598"/>
            <a:chExt cx="1655280" cy="46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882C10C-3693-4C03-978F-687071DD8575}"/>
                    </a:ext>
                  </a:extLst>
                </p14:cNvPr>
                <p14:cNvContentPartPr/>
                <p14:nvPr/>
              </p14:nvContentPartPr>
              <p14:xfrm>
                <a:off x="483199" y="211678"/>
                <a:ext cx="411840" cy="4183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882C10C-3693-4C03-978F-687071DD857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74199" y="202678"/>
                  <a:ext cx="42948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6635CA3-B78C-40D7-9452-78C4C2971DD8}"/>
                    </a:ext>
                  </a:extLst>
                </p14:cNvPr>
                <p14:cNvContentPartPr/>
                <p14:nvPr/>
              </p14:nvContentPartPr>
              <p14:xfrm>
                <a:off x="826279" y="388078"/>
                <a:ext cx="198360" cy="152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6635CA3-B78C-40D7-9452-78C4C2971DD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17279" y="379078"/>
                  <a:ext cx="2160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B5378C1-7790-48CE-9CB8-D10DEBBE1A0C}"/>
                    </a:ext>
                  </a:extLst>
                </p14:cNvPr>
                <p14:cNvContentPartPr/>
                <p14:nvPr/>
              </p14:nvContentPartPr>
              <p14:xfrm>
                <a:off x="1065679" y="424798"/>
                <a:ext cx="172800" cy="1483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B5378C1-7790-48CE-9CB8-D10DEBBE1A0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57039" y="415798"/>
                  <a:ext cx="1904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A3812F1-676E-4AB3-88B1-8BE4BA037117}"/>
                    </a:ext>
                  </a:extLst>
                </p14:cNvPr>
                <p14:cNvContentPartPr/>
                <p14:nvPr/>
              </p14:nvContentPartPr>
              <p14:xfrm>
                <a:off x="1369159" y="165598"/>
                <a:ext cx="209520" cy="425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A3812F1-676E-4AB3-88B1-8BE4BA03711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60159" y="156958"/>
                  <a:ext cx="22716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01410C0-6F45-4830-BCB7-2D4F9F0E454A}"/>
                    </a:ext>
                  </a:extLst>
                </p14:cNvPr>
                <p14:cNvContentPartPr/>
                <p14:nvPr/>
              </p14:nvContentPartPr>
              <p14:xfrm>
                <a:off x="1294999" y="364678"/>
                <a:ext cx="306000" cy="65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01410C0-6F45-4830-BCB7-2D4F9F0E454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86359" y="356038"/>
                  <a:ext cx="3236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16D4855-8D98-403B-A209-DBE7AE4824D5}"/>
                    </a:ext>
                  </a:extLst>
                </p14:cNvPr>
                <p14:cNvContentPartPr/>
                <p14:nvPr/>
              </p14:nvContentPartPr>
              <p14:xfrm>
                <a:off x="1585519" y="448198"/>
                <a:ext cx="46800" cy="109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16D4855-8D98-403B-A209-DBE7AE4824D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76519" y="439198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AC9FF4F-919A-4D6F-BD58-3CE01533961C}"/>
                    </a:ext>
                  </a:extLst>
                </p14:cNvPr>
                <p14:cNvContentPartPr/>
                <p14:nvPr/>
              </p14:nvContentPartPr>
              <p14:xfrm>
                <a:off x="1737799" y="354238"/>
                <a:ext cx="4680" cy="10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AC9FF4F-919A-4D6F-BD58-3CE01533961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28799" y="345598"/>
                  <a:ext cx="223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F52959C-341B-4E35-BA0A-1D28AA250466}"/>
                    </a:ext>
                  </a:extLst>
                </p14:cNvPr>
                <p14:cNvContentPartPr/>
                <p14:nvPr/>
              </p14:nvContentPartPr>
              <p14:xfrm>
                <a:off x="1719799" y="444238"/>
                <a:ext cx="93960" cy="151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F52959C-341B-4E35-BA0A-1D28AA25046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11159" y="435598"/>
                  <a:ext cx="1116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D6C7C56-FC8A-4AD2-B5F4-792BD2C0598C}"/>
                    </a:ext>
                  </a:extLst>
                </p14:cNvPr>
                <p14:cNvContentPartPr/>
                <p14:nvPr/>
              </p14:nvContentPartPr>
              <p14:xfrm>
                <a:off x="1934719" y="410398"/>
                <a:ext cx="203760" cy="185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D6C7C56-FC8A-4AD2-B5F4-792BD2C0598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26079" y="401398"/>
                  <a:ext cx="22140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24EB466-830A-464B-A617-2E6A87D0CD20}"/>
              </a:ext>
            </a:extLst>
          </p:cNvPr>
          <p:cNvGrpSpPr/>
          <p:nvPr/>
        </p:nvGrpSpPr>
        <p:grpSpPr>
          <a:xfrm>
            <a:off x="2426479" y="221758"/>
            <a:ext cx="750600" cy="345960"/>
            <a:chOff x="2426479" y="221758"/>
            <a:chExt cx="750600" cy="34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6590DD6-AAAA-4EF7-BD6F-17E44B5120C0}"/>
                    </a:ext>
                  </a:extLst>
                </p14:cNvPr>
                <p14:cNvContentPartPr/>
                <p14:nvPr/>
              </p14:nvContentPartPr>
              <p14:xfrm>
                <a:off x="2426479" y="255598"/>
                <a:ext cx="151560" cy="169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6590DD6-AAAA-4EF7-BD6F-17E44B5120C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17479" y="246598"/>
                  <a:ext cx="1692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6D121CD-A31D-45C2-8B6D-AAEEC40EAF95}"/>
                    </a:ext>
                  </a:extLst>
                </p14:cNvPr>
                <p14:cNvContentPartPr/>
                <p14:nvPr/>
              </p14:nvContentPartPr>
              <p14:xfrm>
                <a:off x="2549599" y="221758"/>
                <a:ext cx="182880" cy="345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6D121CD-A31D-45C2-8B6D-AAEEC40EAF9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40599" y="212758"/>
                  <a:ext cx="20052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4C8C0D7-FFA4-4B47-A86C-A58A34186DAA}"/>
                    </a:ext>
                  </a:extLst>
                </p14:cNvPr>
                <p14:cNvContentPartPr/>
                <p14:nvPr/>
              </p14:nvContentPartPr>
              <p14:xfrm>
                <a:off x="2745799" y="496438"/>
                <a:ext cx="24120" cy="47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4C8C0D7-FFA4-4B47-A86C-A58A34186DA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36799" y="487798"/>
                  <a:ext cx="417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0AE74B2-A765-46F9-8D12-D7E1AC09733C}"/>
                    </a:ext>
                  </a:extLst>
                </p14:cNvPr>
                <p14:cNvContentPartPr/>
                <p14:nvPr/>
              </p14:nvContentPartPr>
              <p14:xfrm>
                <a:off x="2943799" y="257398"/>
                <a:ext cx="233280" cy="309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0AE74B2-A765-46F9-8D12-D7E1AC09733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34799" y="248758"/>
                  <a:ext cx="250920" cy="32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57D45CB-291A-42CC-9202-4A884CCFD631}"/>
              </a:ext>
            </a:extLst>
          </p:cNvPr>
          <p:cNvGrpSpPr/>
          <p:nvPr/>
        </p:nvGrpSpPr>
        <p:grpSpPr>
          <a:xfrm>
            <a:off x="3487759" y="220318"/>
            <a:ext cx="955800" cy="360360"/>
            <a:chOff x="3487759" y="220318"/>
            <a:chExt cx="955800" cy="36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21A9AE3-D90F-4CC6-9C3E-A59CD277AF0F}"/>
                    </a:ext>
                  </a:extLst>
                </p14:cNvPr>
                <p14:cNvContentPartPr/>
                <p14:nvPr/>
              </p14:nvContentPartPr>
              <p14:xfrm>
                <a:off x="3631039" y="354958"/>
                <a:ext cx="118440" cy="204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21A9AE3-D90F-4CC6-9C3E-A59CD277AF0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22399" y="346318"/>
                  <a:ext cx="1360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288B6D2-BD18-4E39-A9D2-23CF78705AF9}"/>
                    </a:ext>
                  </a:extLst>
                </p14:cNvPr>
                <p14:cNvContentPartPr/>
                <p14:nvPr/>
              </p14:nvContentPartPr>
              <p14:xfrm>
                <a:off x="3487759" y="267118"/>
                <a:ext cx="572400" cy="86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288B6D2-BD18-4E39-A9D2-23CF78705AF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78759" y="258118"/>
                  <a:ext cx="5900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EF97610-772F-4B9D-85F0-F1A68F4F63C0}"/>
                    </a:ext>
                  </a:extLst>
                </p14:cNvPr>
                <p14:cNvContentPartPr/>
                <p14:nvPr/>
              </p14:nvContentPartPr>
              <p14:xfrm>
                <a:off x="3937759" y="220318"/>
                <a:ext cx="221040" cy="357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EF97610-772F-4B9D-85F0-F1A68F4F63C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29119" y="211318"/>
                  <a:ext cx="23868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686B37F-2F68-4E88-A2C5-CF1E5EAFB4BF}"/>
                    </a:ext>
                  </a:extLst>
                </p14:cNvPr>
                <p14:cNvContentPartPr/>
                <p14:nvPr/>
              </p14:nvContentPartPr>
              <p14:xfrm>
                <a:off x="4226119" y="379078"/>
                <a:ext cx="217440" cy="201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686B37F-2F68-4E88-A2C5-CF1E5EAFB4B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17479" y="370438"/>
                  <a:ext cx="235080" cy="21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AAB5419-E55B-4885-953D-1FED469CF4D4}"/>
              </a:ext>
            </a:extLst>
          </p:cNvPr>
          <p:cNvGrpSpPr/>
          <p:nvPr/>
        </p:nvGrpSpPr>
        <p:grpSpPr>
          <a:xfrm>
            <a:off x="4928119" y="141478"/>
            <a:ext cx="1780920" cy="461520"/>
            <a:chOff x="4928119" y="141478"/>
            <a:chExt cx="1780920" cy="46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459BBEE-6FE1-463A-ACE3-D2B4676A9615}"/>
                    </a:ext>
                  </a:extLst>
                </p14:cNvPr>
                <p14:cNvContentPartPr/>
                <p14:nvPr/>
              </p14:nvContentPartPr>
              <p14:xfrm>
                <a:off x="4928119" y="313918"/>
                <a:ext cx="167040" cy="289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459BBEE-6FE1-463A-ACE3-D2B4676A961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19479" y="304918"/>
                  <a:ext cx="18468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8EEE3B3-85A6-4BEA-8C99-BEB36B4FC5C9}"/>
                    </a:ext>
                  </a:extLst>
                </p14:cNvPr>
                <p14:cNvContentPartPr/>
                <p14:nvPr/>
              </p14:nvContentPartPr>
              <p14:xfrm>
                <a:off x="5044399" y="141478"/>
                <a:ext cx="351720" cy="286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8EEE3B3-85A6-4BEA-8C99-BEB36B4FC5C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35399" y="132478"/>
                  <a:ext cx="36936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FB3C513-1A45-492E-9AE0-F0631C544162}"/>
                    </a:ext>
                  </a:extLst>
                </p14:cNvPr>
                <p14:cNvContentPartPr/>
                <p14:nvPr/>
              </p14:nvContentPartPr>
              <p14:xfrm>
                <a:off x="5262919" y="406798"/>
                <a:ext cx="131760" cy="1440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FB3C513-1A45-492E-9AE0-F0631C54416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53919" y="398158"/>
                  <a:ext cx="1494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64FF3CA-493B-4991-9A9D-138E1FA11009}"/>
                    </a:ext>
                  </a:extLst>
                </p14:cNvPr>
                <p14:cNvContentPartPr/>
                <p14:nvPr/>
              </p14:nvContentPartPr>
              <p14:xfrm>
                <a:off x="5497999" y="408598"/>
                <a:ext cx="70560" cy="155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64FF3CA-493B-4991-9A9D-138E1FA1100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88999" y="399598"/>
                  <a:ext cx="882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CFD7011-5DE8-456E-9244-38B934737DB5}"/>
                    </a:ext>
                  </a:extLst>
                </p14:cNvPr>
                <p14:cNvContentPartPr/>
                <p14:nvPr/>
              </p14:nvContentPartPr>
              <p14:xfrm>
                <a:off x="5659279" y="303838"/>
                <a:ext cx="17640" cy="1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CFD7011-5DE8-456E-9244-38B934737DB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650639" y="295198"/>
                  <a:ext cx="3528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684E949-0FD9-47A6-BCA4-2C3082444863}"/>
                    </a:ext>
                  </a:extLst>
                </p14:cNvPr>
                <p14:cNvContentPartPr/>
                <p14:nvPr/>
              </p14:nvContentPartPr>
              <p14:xfrm>
                <a:off x="5671519" y="314998"/>
                <a:ext cx="149040" cy="223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684E949-0FD9-47A6-BCA4-2C308244486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662519" y="305998"/>
                  <a:ext cx="1666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5F59F54-6F75-4E0F-A08F-CF11EBC3D8A4}"/>
                    </a:ext>
                  </a:extLst>
                </p14:cNvPr>
                <p14:cNvContentPartPr/>
                <p14:nvPr/>
              </p14:nvContentPartPr>
              <p14:xfrm>
                <a:off x="5857639" y="321838"/>
                <a:ext cx="210240" cy="250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5F59F54-6F75-4E0F-A08F-CF11EBC3D8A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848999" y="313198"/>
                  <a:ext cx="2278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C8A313F-4A39-4BE1-90D2-C0FAE9D195F2}"/>
                    </a:ext>
                  </a:extLst>
                </p14:cNvPr>
                <p14:cNvContentPartPr/>
                <p14:nvPr/>
              </p14:nvContentPartPr>
              <p14:xfrm>
                <a:off x="6162559" y="386278"/>
                <a:ext cx="164880" cy="169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C8A313F-4A39-4BE1-90D2-C0FAE9D195F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153559" y="377278"/>
                  <a:ext cx="1825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F8B4226-04A3-4FF5-8BCD-4F20F44C1394}"/>
                    </a:ext>
                  </a:extLst>
                </p14:cNvPr>
                <p14:cNvContentPartPr/>
                <p14:nvPr/>
              </p14:nvContentPartPr>
              <p14:xfrm>
                <a:off x="6401239" y="404998"/>
                <a:ext cx="307800" cy="181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F8B4226-04A3-4FF5-8BCD-4F20F44C139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392239" y="396358"/>
                  <a:ext cx="325440" cy="19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3198550-E72D-4D5B-9AE8-0D828F77DA3C}"/>
              </a:ext>
            </a:extLst>
          </p:cNvPr>
          <p:cNvGrpSpPr/>
          <p:nvPr/>
        </p:nvGrpSpPr>
        <p:grpSpPr>
          <a:xfrm>
            <a:off x="7078399" y="85318"/>
            <a:ext cx="3468960" cy="505440"/>
            <a:chOff x="7078399" y="85318"/>
            <a:chExt cx="3468960" cy="50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0EEA90E-1AE8-4CDB-B707-88926D0AAE13}"/>
                    </a:ext>
                  </a:extLst>
                </p14:cNvPr>
                <p14:cNvContentPartPr/>
                <p14:nvPr/>
              </p14:nvContentPartPr>
              <p14:xfrm>
                <a:off x="7078399" y="295558"/>
                <a:ext cx="147600" cy="229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0EEA90E-1AE8-4CDB-B707-88926D0AAE1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069399" y="286918"/>
                  <a:ext cx="1652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8A83D64-3BB8-495A-9CAC-D0FEBE3454FC}"/>
                    </a:ext>
                  </a:extLst>
                </p14:cNvPr>
                <p14:cNvContentPartPr/>
                <p14:nvPr/>
              </p14:nvContentPartPr>
              <p14:xfrm>
                <a:off x="7134559" y="175318"/>
                <a:ext cx="318960" cy="377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8A83D64-3BB8-495A-9CAC-D0FEBE3454F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125919" y="166678"/>
                  <a:ext cx="3366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D667E2C-8350-415B-BD07-1E4739217A6E}"/>
                    </a:ext>
                  </a:extLst>
                </p14:cNvPr>
                <p14:cNvContentPartPr/>
                <p14:nvPr/>
              </p14:nvContentPartPr>
              <p14:xfrm>
                <a:off x="7470079" y="410398"/>
                <a:ext cx="45720" cy="115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D667E2C-8350-415B-BD07-1E4739217A6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61079" y="401758"/>
                  <a:ext cx="633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4E5B011-DD4C-4C8F-B088-3386642F4DCF}"/>
                    </a:ext>
                  </a:extLst>
                </p14:cNvPr>
                <p14:cNvContentPartPr/>
                <p14:nvPr/>
              </p14:nvContentPartPr>
              <p14:xfrm>
                <a:off x="7593199" y="344878"/>
                <a:ext cx="179280" cy="2271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4E5B011-DD4C-4C8F-B088-3386642F4DC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84559" y="336238"/>
                  <a:ext cx="1969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719CB7D-B0B2-4CDE-9A13-3EAF1BA1F8BC}"/>
                    </a:ext>
                  </a:extLst>
                </p14:cNvPr>
                <p14:cNvContentPartPr/>
                <p14:nvPr/>
              </p14:nvContentPartPr>
              <p14:xfrm>
                <a:off x="7926559" y="93598"/>
                <a:ext cx="275400" cy="462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719CB7D-B0B2-4CDE-9A13-3EAF1BA1F8B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917919" y="84598"/>
                  <a:ext cx="29304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42112EA-C9E2-4DE0-86DA-04EF9CC7F33D}"/>
                    </a:ext>
                  </a:extLst>
                </p14:cNvPr>
                <p14:cNvContentPartPr/>
                <p14:nvPr/>
              </p14:nvContentPartPr>
              <p14:xfrm>
                <a:off x="7828279" y="322558"/>
                <a:ext cx="381240" cy="59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42112EA-C9E2-4DE0-86DA-04EF9CC7F33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819639" y="313558"/>
                  <a:ext cx="3988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922342E-6188-4876-A90D-3EB48FEDB8D9}"/>
                    </a:ext>
                  </a:extLst>
                </p14:cNvPr>
                <p14:cNvContentPartPr/>
                <p14:nvPr/>
              </p14:nvContentPartPr>
              <p14:xfrm>
                <a:off x="8170279" y="361438"/>
                <a:ext cx="215640" cy="180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922342E-6188-4876-A90D-3EB48FEDB8D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161639" y="352438"/>
                  <a:ext cx="2332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B636B6E-24AB-472D-A233-B4311DA15BF7}"/>
                    </a:ext>
                  </a:extLst>
                </p14:cNvPr>
                <p14:cNvContentPartPr/>
                <p14:nvPr/>
              </p14:nvContentPartPr>
              <p14:xfrm>
                <a:off x="8397799" y="430918"/>
                <a:ext cx="52560" cy="123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B636B6E-24AB-472D-A233-B4311DA15BF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389159" y="422278"/>
                  <a:ext cx="702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CDF067D-4214-447A-8C3E-98B8DC9936D4}"/>
                    </a:ext>
                  </a:extLst>
                </p14:cNvPr>
                <p14:cNvContentPartPr/>
                <p14:nvPr/>
              </p14:nvContentPartPr>
              <p14:xfrm>
                <a:off x="8657359" y="113398"/>
                <a:ext cx="225000" cy="421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CDF067D-4214-447A-8C3E-98B8DC9936D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648719" y="104398"/>
                  <a:ext cx="24264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DB97826-681D-4089-85A7-E6DFB1051B61}"/>
                    </a:ext>
                  </a:extLst>
                </p14:cNvPr>
                <p14:cNvContentPartPr/>
                <p14:nvPr/>
              </p14:nvContentPartPr>
              <p14:xfrm>
                <a:off x="8637919" y="370438"/>
                <a:ext cx="212400" cy="2203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DB97826-681D-4089-85A7-E6DFB1051B6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628919" y="361798"/>
                  <a:ext cx="2300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718C3F8-F15F-42DE-99C8-B16D4B195EA3}"/>
                    </a:ext>
                  </a:extLst>
                </p14:cNvPr>
                <p14:cNvContentPartPr/>
                <p14:nvPr/>
              </p14:nvContentPartPr>
              <p14:xfrm>
                <a:off x="8938159" y="418678"/>
                <a:ext cx="286560" cy="130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718C3F8-F15F-42DE-99C8-B16D4B195EA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929519" y="410038"/>
                  <a:ext cx="3042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04FCE44-9ED1-42D1-A045-4FBD79245F87}"/>
                    </a:ext>
                  </a:extLst>
                </p14:cNvPr>
                <p14:cNvContentPartPr/>
                <p14:nvPr/>
              </p14:nvContentPartPr>
              <p14:xfrm>
                <a:off x="9337399" y="85318"/>
                <a:ext cx="251280" cy="463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04FCE44-9ED1-42D1-A045-4FBD79245F8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328399" y="76318"/>
                  <a:ext cx="26892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F7CEB0F-F934-4928-B857-AD783B1FFAB2}"/>
                    </a:ext>
                  </a:extLst>
                </p14:cNvPr>
                <p14:cNvContentPartPr/>
                <p14:nvPr/>
              </p14:nvContentPartPr>
              <p14:xfrm>
                <a:off x="9240559" y="343078"/>
                <a:ext cx="426960" cy="39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F7CEB0F-F934-4928-B857-AD783B1FFAB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231559" y="334438"/>
                  <a:ext cx="4446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87A83A6-E334-42D9-90ED-DD7DABBB33BC}"/>
                    </a:ext>
                  </a:extLst>
                </p14:cNvPr>
                <p14:cNvContentPartPr/>
                <p14:nvPr/>
              </p14:nvContentPartPr>
              <p14:xfrm>
                <a:off x="9562039" y="309598"/>
                <a:ext cx="232560" cy="229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87A83A6-E334-42D9-90ED-DD7DABBB33B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553039" y="300598"/>
                  <a:ext cx="2502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C38D57A-AECE-4B53-8443-7DC7C7D7D86B}"/>
                    </a:ext>
                  </a:extLst>
                </p14:cNvPr>
                <p14:cNvContentPartPr/>
                <p14:nvPr/>
              </p14:nvContentPartPr>
              <p14:xfrm>
                <a:off x="9766519" y="386998"/>
                <a:ext cx="146520" cy="126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C38D57A-AECE-4B53-8443-7DC7C7D7D86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757879" y="377998"/>
                  <a:ext cx="1641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D0B99C9-0DA4-4300-8B4F-4919671BFC0F}"/>
                    </a:ext>
                  </a:extLst>
                </p14:cNvPr>
                <p14:cNvContentPartPr/>
                <p14:nvPr/>
              </p14:nvContentPartPr>
              <p14:xfrm>
                <a:off x="9995839" y="293758"/>
                <a:ext cx="319680" cy="231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D0B99C9-0DA4-4300-8B4F-4919671BFC0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986839" y="285118"/>
                  <a:ext cx="3373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FE853B6-11BF-4EF2-93BC-049504FB9357}"/>
                    </a:ext>
                  </a:extLst>
                </p14:cNvPr>
                <p14:cNvContentPartPr/>
                <p14:nvPr/>
              </p14:nvContentPartPr>
              <p14:xfrm>
                <a:off x="10514599" y="538198"/>
                <a:ext cx="32760" cy="21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FE853B6-11BF-4EF2-93BC-049504FB935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505959" y="529198"/>
                  <a:ext cx="50400" cy="1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4F59D25D-DB6C-4D4B-82EF-5E5871FE4D30}"/>
              </a:ext>
            </a:extLst>
          </p:cNvPr>
          <p:cNvGrpSpPr/>
          <p:nvPr/>
        </p:nvGrpSpPr>
        <p:grpSpPr>
          <a:xfrm>
            <a:off x="439279" y="795598"/>
            <a:ext cx="11468880" cy="5986800"/>
            <a:chOff x="439279" y="795598"/>
            <a:chExt cx="11468880" cy="598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39945BD-9AA7-487B-98BB-8B416025047D}"/>
                    </a:ext>
                  </a:extLst>
                </p14:cNvPr>
                <p14:cNvContentPartPr/>
                <p14:nvPr/>
              </p14:nvContentPartPr>
              <p14:xfrm>
                <a:off x="9252799" y="1096198"/>
                <a:ext cx="185760" cy="1954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39945BD-9AA7-487B-98BB-8B416025047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243799" y="1087198"/>
                  <a:ext cx="2034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88CCFD7-1369-4746-8933-548D13E1717C}"/>
                    </a:ext>
                  </a:extLst>
                </p14:cNvPr>
                <p14:cNvContentPartPr/>
                <p14:nvPr/>
              </p14:nvContentPartPr>
              <p14:xfrm>
                <a:off x="9506239" y="1015198"/>
                <a:ext cx="242640" cy="2613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88CCFD7-1369-4746-8933-548D13E1717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497599" y="1006198"/>
                  <a:ext cx="2602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228A682-5161-4D4F-BE5F-AC36B40B5C3F}"/>
                    </a:ext>
                  </a:extLst>
                </p14:cNvPr>
                <p14:cNvContentPartPr/>
                <p14:nvPr/>
              </p14:nvContentPartPr>
              <p14:xfrm>
                <a:off x="9786679" y="1031758"/>
                <a:ext cx="248400" cy="2070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228A682-5161-4D4F-BE5F-AC36B40B5C3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777679" y="1023118"/>
                  <a:ext cx="2660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DE3C635-A04B-4D7A-8604-2FA3EAFE6D42}"/>
                    </a:ext>
                  </a:extLst>
                </p14:cNvPr>
                <p14:cNvContentPartPr/>
                <p14:nvPr/>
              </p14:nvContentPartPr>
              <p14:xfrm>
                <a:off x="10028239" y="1095838"/>
                <a:ext cx="265680" cy="1872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DE3C635-A04B-4D7A-8604-2FA3EAFE6D4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019239" y="1086838"/>
                  <a:ext cx="2833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E423D4C-3663-409A-82CD-1CE86AC505EA}"/>
                    </a:ext>
                  </a:extLst>
                </p14:cNvPr>
                <p14:cNvContentPartPr/>
                <p14:nvPr/>
              </p14:nvContentPartPr>
              <p14:xfrm>
                <a:off x="10179799" y="888118"/>
                <a:ext cx="306000" cy="3466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E423D4C-3663-409A-82CD-1CE86AC505E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171159" y="879478"/>
                  <a:ext cx="32364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CBAFD0F-7AD9-4864-90A0-A5E5BF4EEF4B}"/>
                    </a:ext>
                  </a:extLst>
                </p14:cNvPr>
                <p14:cNvContentPartPr/>
                <p14:nvPr/>
              </p14:nvContentPartPr>
              <p14:xfrm>
                <a:off x="10742479" y="824398"/>
                <a:ext cx="389520" cy="5162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CBAFD0F-7AD9-4864-90A0-A5E5BF4EEF4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733479" y="815758"/>
                  <a:ext cx="40716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951F3AA-EA0A-46D6-A1EB-25EF284F0C59}"/>
                    </a:ext>
                  </a:extLst>
                </p14:cNvPr>
                <p14:cNvContentPartPr/>
                <p14:nvPr/>
              </p14:nvContentPartPr>
              <p14:xfrm>
                <a:off x="10713679" y="1087198"/>
                <a:ext cx="236880" cy="385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951F3AA-EA0A-46D6-A1EB-25EF284F0C5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705039" y="1078198"/>
                  <a:ext cx="2545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826C73A-0AEC-4120-BC06-3F254128F79D}"/>
                    </a:ext>
                  </a:extLst>
                </p14:cNvPr>
                <p14:cNvContentPartPr/>
                <p14:nvPr/>
              </p14:nvContentPartPr>
              <p14:xfrm>
                <a:off x="10991239" y="1153438"/>
                <a:ext cx="265680" cy="1897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826C73A-0AEC-4120-BC06-3F254128F79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982599" y="1144798"/>
                  <a:ext cx="2833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BA47831-91F8-4C10-8E62-98C221330A34}"/>
                    </a:ext>
                  </a:extLst>
                </p14:cNvPr>
                <p14:cNvContentPartPr/>
                <p14:nvPr/>
              </p14:nvContentPartPr>
              <p14:xfrm>
                <a:off x="9368719" y="1739158"/>
                <a:ext cx="256320" cy="2030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BA47831-91F8-4C10-8E62-98C221330A3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360079" y="1730518"/>
                  <a:ext cx="2739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847070C-14BA-4535-80E5-D1CAF2B0D65F}"/>
                    </a:ext>
                  </a:extLst>
                </p14:cNvPr>
                <p14:cNvContentPartPr/>
                <p14:nvPr/>
              </p14:nvContentPartPr>
              <p14:xfrm>
                <a:off x="9961279" y="1376998"/>
                <a:ext cx="433800" cy="6112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847070C-14BA-4535-80E5-D1CAF2B0D65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952279" y="1367998"/>
                  <a:ext cx="451440" cy="62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79C41A0-60D8-4CCA-AF04-6B61E3893E77}"/>
                    </a:ext>
                  </a:extLst>
                </p14:cNvPr>
                <p14:cNvContentPartPr/>
                <p14:nvPr/>
              </p14:nvContentPartPr>
              <p14:xfrm>
                <a:off x="9970639" y="1780558"/>
                <a:ext cx="239040" cy="558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79C41A0-60D8-4CCA-AF04-6B61E3893E7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961999" y="1771558"/>
                  <a:ext cx="2566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950C2D4-83DE-498D-B9B4-9A256D266937}"/>
                    </a:ext>
                  </a:extLst>
                </p14:cNvPr>
                <p14:cNvContentPartPr/>
                <p14:nvPr/>
              </p14:nvContentPartPr>
              <p14:xfrm>
                <a:off x="10237399" y="1781638"/>
                <a:ext cx="85320" cy="1317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950C2D4-83DE-498D-B9B4-9A256D26693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228399" y="1772998"/>
                  <a:ext cx="1029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B1E305D-394A-4B22-85BC-5AD9F3C5F426}"/>
                    </a:ext>
                  </a:extLst>
                </p14:cNvPr>
                <p14:cNvContentPartPr/>
                <p14:nvPr/>
              </p14:nvContentPartPr>
              <p14:xfrm>
                <a:off x="10466359" y="1679758"/>
                <a:ext cx="195840" cy="2300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B1E305D-394A-4B22-85BC-5AD9F3C5F42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457719" y="1670758"/>
                  <a:ext cx="2134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29AEB62-5818-43EF-BFAE-C68E03820BD3}"/>
                    </a:ext>
                  </a:extLst>
                </p14:cNvPr>
                <p14:cNvContentPartPr/>
                <p14:nvPr/>
              </p14:nvContentPartPr>
              <p14:xfrm>
                <a:off x="10411279" y="1703878"/>
                <a:ext cx="189720" cy="1861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29AEB62-5818-43EF-BFAE-C68E03820BD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402639" y="1695238"/>
                  <a:ext cx="2073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6CC5CD8-423C-4643-A2A2-9F9CC7F3BC22}"/>
                    </a:ext>
                  </a:extLst>
                </p14:cNvPr>
                <p14:cNvContentPartPr/>
                <p14:nvPr/>
              </p14:nvContentPartPr>
              <p14:xfrm>
                <a:off x="10689199" y="1708558"/>
                <a:ext cx="207720" cy="1825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6CC5CD8-423C-4643-A2A2-9F9CC7F3BC2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680559" y="1699558"/>
                  <a:ext cx="2253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FC01B9A-1C30-4CDD-80E5-2D762590432B}"/>
                    </a:ext>
                  </a:extLst>
                </p14:cNvPr>
                <p14:cNvContentPartPr/>
                <p14:nvPr/>
              </p14:nvContentPartPr>
              <p14:xfrm>
                <a:off x="10885759" y="1695598"/>
                <a:ext cx="283320" cy="2221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FC01B9A-1C30-4CDD-80E5-2D762590432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877119" y="1686958"/>
                  <a:ext cx="3009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D656330-196B-45FC-BE70-9EC71BA4C514}"/>
                    </a:ext>
                  </a:extLst>
                </p14:cNvPr>
                <p14:cNvContentPartPr/>
                <p14:nvPr/>
              </p14:nvContentPartPr>
              <p14:xfrm>
                <a:off x="11023639" y="1560238"/>
                <a:ext cx="259200" cy="3322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D656330-196B-45FC-BE70-9EC71BA4C51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014999" y="1551598"/>
                  <a:ext cx="27684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70AF737-17CD-46E9-8F3A-0B6FEC1B0E02}"/>
                    </a:ext>
                  </a:extLst>
                </p14:cNvPr>
                <p14:cNvContentPartPr/>
                <p14:nvPr/>
              </p14:nvContentPartPr>
              <p14:xfrm>
                <a:off x="551959" y="1135078"/>
                <a:ext cx="202680" cy="267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70AF737-17CD-46E9-8F3A-0B6FEC1B0E0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43319" y="1126078"/>
                  <a:ext cx="2203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8AFF0AC-0E8D-46B8-97CE-C690391E3FAF}"/>
                    </a:ext>
                  </a:extLst>
                </p14:cNvPr>
                <p14:cNvContentPartPr/>
                <p14:nvPr/>
              </p14:nvContentPartPr>
              <p14:xfrm>
                <a:off x="439279" y="1060558"/>
                <a:ext cx="626760" cy="102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8AFF0AC-0E8D-46B8-97CE-C690391E3FA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30279" y="1051558"/>
                  <a:ext cx="6444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0A82E58-C01F-44AF-A451-916C7C81A38F}"/>
                    </a:ext>
                  </a:extLst>
                </p14:cNvPr>
                <p14:cNvContentPartPr/>
                <p14:nvPr/>
              </p14:nvContentPartPr>
              <p14:xfrm>
                <a:off x="927079" y="955078"/>
                <a:ext cx="276480" cy="420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0A82E58-C01F-44AF-A451-916C7C81A38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18079" y="946438"/>
                  <a:ext cx="29412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0EA5096-447A-4A01-81BD-72034F1E7F2E}"/>
                    </a:ext>
                  </a:extLst>
                </p14:cNvPr>
                <p14:cNvContentPartPr/>
                <p14:nvPr/>
              </p14:nvContentPartPr>
              <p14:xfrm>
                <a:off x="1154599" y="1160278"/>
                <a:ext cx="203760" cy="227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0EA5096-447A-4A01-81BD-72034F1E7F2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45959" y="1151278"/>
                  <a:ext cx="2214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1E3F80F-FD8E-4131-ABCF-FD1D92F3FC4E}"/>
                    </a:ext>
                  </a:extLst>
                </p14:cNvPr>
                <p14:cNvContentPartPr/>
                <p14:nvPr/>
              </p14:nvContentPartPr>
              <p14:xfrm>
                <a:off x="1731319" y="1088278"/>
                <a:ext cx="176040" cy="298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1E3F80F-FD8E-4131-ABCF-FD1D92F3FC4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722319" y="1079638"/>
                  <a:ext cx="1936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917C0A2-CAF0-465F-8133-3FC6A1D9F8D0}"/>
                    </a:ext>
                  </a:extLst>
                </p14:cNvPr>
                <p14:cNvContentPartPr/>
                <p14:nvPr/>
              </p14:nvContentPartPr>
              <p14:xfrm>
                <a:off x="1841479" y="897478"/>
                <a:ext cx="291240" cy="2966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917C0A2-CAF0-465F-8133-3FC6A1D9F8D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832839" y="888478"/>
                  <a:ext cx="3088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62B81BB-0D69-48C7-8939-9DA0BB14CE14}"/>
                    </a:ext>
                  </a:extLst>
                </p14:cNvPr>
                <p14:cNvContentPartPr/>
                <p14:nvPr/>
              </p14:nvContentPartPr>
              <p14:xfrm>
                <a:off x="2010319" y="1191238"/>
                <a:ext cx="126000" cy="183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62B81BB-0D69-48C7-8939-9DA0BB14CE1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001679" y="1182238"/>
                  <a:ext cx="1436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243DC11-4047-462D-BA5C-803F2EDFDBB1}"/>
                    </a:ext>
                  </a:extLst>
                </p14:cNvPr>
                <p14:cNvContentPartPr/>
                <p14:nvPr/>
              </p14:nvContentPartPr>
              <p14:xfrm>
                <a:off x="2230279" y="1208518"/>
                <a:ext cx="78480" cy="1483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243DC11-4047-462D-BA5C-803F2EDFDBB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221279" y="1199518"/>
                  <a:ext cx="961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5C5E1B5-BAE6-4D91-B22C-5835E84970EA}"/>
                    </a:ext>
                  </a:extLst>
                </p14:cNvPr>
                <p14:cNvContentPartPr/>
                <p14:nvPr/>
              </p14:nvContentPartPr>
              <p14:xfrm>
                <a:off x="2376799" y="1071718"/>
                <a:ext cx="8640" cy="17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5C5E1B5-BAE6-4D91-B22C-5835E84970E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367799" y="1063078"/>
                  <a:ext cx="262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742A348-CC6F-4353-9C55-8C12A31F4D62}"/>
                    </a:ext>
                  </a:extLst>
                </p14:cNvPr>
                <p14:cNvContentPartPr/>
                <p14:nvPr/>
              </p14:nvContentPartPr>
              <p14:xfrm>
                <a:off x="2399479" y="1105558"/>
                <a:ext cx="151560" cy="227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742A348-CC6F-4353-9C55-8C12A31F4D6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390839" y="1096918"/>
                  <a:ext cx="1692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E2DBCF3-F5BA-4FD5-A626-3551E7372AB7}"/>
                    </a:ext>
                  </a:extLst>
                </p14:cNvPr>
                <p14:cNvContentPartPr/>
                <p14:nvPr/>
              </p14:nvContentPartPr>
              <p14:xfrm>
                <a:off x="2610079" y="1094398"/>
                <a:ext cx="200880" cy="238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E2DBCF3-F5BA-4FD5-A626-3551E7372AB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601079" y="1085398"/>
                  <a:ext cx="2185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5CE2E61-DBFA-4F53-A4CF-3EC678EE81CC}"/>
                    </a:ext>
                  </a:extLst>
                </p14:cNvPr>
                <p14:cNvContentPartPr/>
                <p14:nvPr/>
              </p14:nvContentPartPr>
              <p14:xfrm>
                <a:off x="2854519" y="1178998"/>
                <a:ext cx="140040" cy="163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5CE2E61-DBFA-4F53-A4CF-3EC678EE81C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845519" y="1170358"/>
                  <a:ext cx="1576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98D713F-D286-47CA-B64E-45E98E9E26CE}"/>
                    </a:ext>
                  </a:extLst>
                </p14:cNvPr>
                <p14:cNvContentPartPr/>
                <p14:nvPr/>
              </p14:nvContentPartPr>
              <p14:xfrm>
                <a:off x="3082759" y="1165678"/>
                <a:ext cx="225360" cy="224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98D713F-D286-47CA-B64E-45E98E9E26C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074119" y="1156678"/>
                  <a:ext cx="2430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F6B59AC-3035-472C-868B-341FE378AD7F}"/>
                    </a:ext>
                  </a:extLst>
                </p14:cNvPr>
                <p14:cNvContentPartPr/>
                <p14:nvPr/>
              </p14:nvContentPartPr>
              <p14:xfrm>
                <a:off x="3610159" y="1183318"/>
                <a:ext cx="291600" cy="2080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F6B59AC-3035-472C-868B-341FE378AD7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601159" y="1174678"/>
                  <a:ext cx="3092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E25448E-3E6B-41C2-917E-C581E83D8592}"/>
                    </a:ext>
                  </a:extLst>
                </p14:cNvPr>
                <p14:cNvContentPartPr/>
                <p14:nvPr/>
              </p14:nvContentPartPr>
              <p14:xfrm>
                <a:off x="3782959" y="863998"/>
                <a:ext cx="367560" cy="4680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E25448E-3E6B-41C2-917E-C581E83D859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774319" y="854998"/>
                  <a:ext cx="38520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6AB6D79-E86B-47C5-A968-9DE8F91D200E}"/>
                    </a:ext>
                  </a:extLst>
                </p14:cNvPr>
                <p14:cNvContentPartPr/>
                <p14:nvPr/>
              </p14:nvContentPartPr>
              <p14:xfrm>
                <a:off x="3952159" y="1199518"/>
                <a:ext cx="43560" cy="1180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6AB6D79-E86B-47C5-A968-9DE8F91D200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943519" y="1190518"/>
                  <a:ext cx="612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4078BD7-656F-4F1D-BC4B-CEA17B675A24}"/>
                    </a:ext>
                  </a:extLst>
                </p14:cNvPr>
                <p14:cNvContentPartPr/>
                <p14:nvPr/>
              </p14:nvContentPartPr>
              <p14:xfrm>
                <a:off x="4069879" y="1112038"/>
                <a:ext cx="218520" cy="2624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4078BD7-656F-4F1D-BC4B-CEA17B675A2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061239" y="1103398"/>
                  <a:ext cx="2361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817C515-E6EA-467A-AF45-5B34833F0B3F}"/>
                    </a:ext>
                  </a:extLst>
                </p14:cNvPr>
                <p14:cNvContentPartPr/>
                <p14:nvPr/>
              </p14:nvContentPartPr>
              <p14:xfrm>
                <a:off x="4402159" y="903238"/>
                <a:ext cx="257400" cy="463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817C515-E6EA-467A-AF45-5B34833F0B3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393519" y="894238"/>
                  <a:ext cx="27504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3E9D7A5-8385-48C9-BFC2-E4BC9856F73A}"/>
                    </a:ext>
                  </a:extLst>
                </p14:cNvPr>
                <p14:cNvContentPartPr/>
                <p14:nvPr/>
              </p14:nvContentPartPr>
              <p14:xfrm>
                <a:off x="4248079" y="1096918"/>
                <a:ext cx="434160" cy="149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3E9D7A5-8385-48C9-BFC2-E4BC9856F73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239079" y="1087918"/>
                  <a:ext cx="4518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E3A4F1D-76E4-4F37-9491-9F6329E720B3}"/>
                    </a:ext>
                  </a:extLst>
                </p14:cNvPr>
                <p14:cNvContentPartPr/>
                <p14:nvPr/>
              </p14:nvContentPartPr>
              <p14:xfrm>
                <a:off x="4633999" y="1167478"/>
                <a:ext cx="149400" cy="1828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E3A4F1D-76E4-4F37-9491-9F6329E720B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624999" y="1158838"/>
                  <a:ext cx="1670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D02636F-CDC4-4876-B1D7-77CF4D30C493}"/>
                    </a:ext>
                  </a:extLst>
                </p14:cNvPr>
                <p14:cNvContentPartPr/>
                <p14:nvPr/>
              </p14:nvContentPartPr>
              <p14:xfrm>
                <a:off x="4867279" y="1190518"/>
                <a:ext cx="68040" cy="1638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D02636F-CDC4-4876-B1D7-77CF4D30C49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858279" y="1181518"/>
                  <a:ext cx="856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DDC9443-53E2-4593-B02B-9E2847632E13}"/>
                    </a:ext>
                  </a:extLst>
                </p14:cNvPr>
                <p14:cNvContentPartPr/>
                <p14:nvPr/>
              </p14:nvContentPartPr>
              <p14:xfrm>
                <a:off x="5144839" y="795598"/>
                <a:ext cx="334080" cy="5824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DDC9443-53E2-4593-B02B-9E2847632E1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136199" y="786958"/>
                  <a:ext cx="351720" cy="60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3D46041-CDDF-46E3-B442-AADE19710AFC}"/>
                    </a:ext>
                  </a:extLst>
                </p14:cNvPr>
                <p14:cNvContentPartPr/>
                <p14:nvPr/>
              </p14:nvContentPartPr>
              <p14:xfrm>
                <a:off x="5485759" y="1208878"/>
                <a:ext cx="273240" cy="1501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3D46041-CDDF-46E3-B442-AADE19710AF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477119" y="1200238"/>
                  <a:ext cx="2908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D531B2E-E413-4FF9-8831-27E579B4F439}"/>
                    </a:ext>
                  </a:extLst>
                </p14:cNvPr>
                <p14:cNvContentPartPr/>
                <p14:nvPr/>
              </p14:nvContentPartPr>
              <p14:xfrm>
                <a:off x="5814799" y="858238"/>
                <a:ext cx="308880" cy="5047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D531B2E-E413-4FF9-8831-27E579B4F43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806159" y="849238"/>
                  <a:ext cx="3265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80C9992-6BF3-4352-9A38-F97E7E0E1796}"/>
                    </a:ext>
                  </a:extLst>
                </p14:cNvPr>
                <p14:cNvContentPartPr/>
                <p14:nvPr/>
              </p14:nvContentPartPr>
              <p14:xfrm>
                <a:off x="5784919" y="1151638"/>
                <a:ext cx="357120" cy="406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80C9992-6BF3-4352-9A38-F97E7E0E179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775919" y="1142638"/>
                  <a:ext cx="3747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C07F491-D232-4688-A6E7-E42AFB15E127}"/>
                    </a:ext>
                  </a:extLst>
                </p14:cNvPr>
                <p14:cNvContentPartPr/>
                <p14:nvPr/>
              </p14:nvContentPartPr>
              <p14:xfrm>
                <a:off x="6074359" y="1059118"/>
                <a:ext cx="282960" cy="320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C07F491-D232-4688-A6E7-E42AFB15E12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065719" y="1050478"/>
                  <a:ext cx="30060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74786F0-9F05-4D74-BAC4-92120E09C5F4}"/>
                    </a:ext>
                  </a:extLst>
                </p14:cNvPr>
                <p14:cNvContentPartPr/>
                <p14:nvPr/>
              </p14:nvContentPartPr>
              <p14:xfrm>
                <a:off x="6324919" y="1173238"/>
                <a:ext cx="163080" cy="162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74786F0-9F05-4D74-BAC4-92120E09C5F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316279" y="1164598"/>
                  <a:ext cx="1807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D0B1093-5BFB-4F77-826C-5FD842705954}"/>
                    </a:ext>
                  </a:extLst>
                </p14:cNvPr>
                <p14:cNvContentPartPr/>
                <p14:nvPr/>
              </p14:nvContentPartPr>
              <p14:xfrm>
                <a:off x="6484039" y="1195918"/>
                <a:ext cx="286920" cy="1497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D0B1093-5BFB-4F77-826C-5FD84270595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475039" y="1187278"/>
                  <a:ext cx="3045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05A967D-48C5-43E2-B38D-845D8B8CA412}"/>
                    </a:ext>
                  </a:extLst>
                </p14:cNvPr>
                <p14:cNvContentPartPr/>
                <p14:nvPr/>
              </p14:nvContentPartPr>
              <p14:xfrm>
                <a:off x="7207639" y="1096558"/>
                <a:ext cx="243720" cy="2185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05A967D-48C5-43E2-B38D-845D8B8CA41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198639" y="1087558"/>
                  <a:ext cx="2613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77EB013-4920-4854-A2D1-092D7C1A1DDB}"/>
                    </a:ext>
                  </a:extLst>
                </p14:cNvPr>
                <p14:cNvContentPartPr/>
                <p14:nvPr/>
              </p14:nvContentPartPr>
              <p14:xfrm>
                <a:off x="7518319" y="1148758"/>
                <a:ext cx="184680" cy="1270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77EB013-4920-4854-A2D1-092D7C1A1DD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509679" y="1139758"/>
                  <a:ext cx="202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EAB185A-4B34-4E35-B8EC-9AAD12D254EF}"/>
                    </a:ext>
                  </a:extLst>
                </p14:cNvPr>
                <p14:cNvContentPartPr/>
                <p14:nvPr/>
              </p14:nvContentPartPr>
              <p14:xfrm>
                <a:off x="7764559" y="1172518"/>
                <a:ext cx="202680" cy="1386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EAB185A-4B34-4E35-B8EC-9AAD12D254E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755919" y="1163878"/>
                  <a:ext cx="2203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839B057-A79B-4B21-A993-B08732B8FC7C}"/>
                    </a:ext>
                  </a:extLst>
                </p14:cNvPr>
                <p14:cNvContentPartPr/>
                <p14:nvPr/>
              </p14:nvContentPartPr>
              <p14:xfrm>
                <a:off x="8369359" y="862918"/>
                <a:ext cx="253440" cy="4554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839B057-A79B-4B21-A993-B08732B8FC7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360359" y="854278"/>
                  <a:ext cx="27108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DAFA5F1-7722-4510-92FC-A5C3EFB29BC3}"/>
                    </a:ext>
                  </a:extLst>
                </p14:cNvPr>
                <p14:cNvContentPartPr/>
                <p14:nvPr/>
              </p14:nvContentPartPr>
              <p14:xfrm>
                <a:off x="8696599" y="1141198"/>
                <a:ext cx="189720" cy="1897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DAFA5F1-7722-4510-92FC-A5C3EFB29BC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687599" y="1132198"/>
                  <a:ext cx="2073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0A6B726-F872-4323-A141-01485B6487D4}"/>
                    </a:ext>
                  </a:extLst>
                </p14:cNvPr>
                <p14:cNvContentPartPr/>
                <p14:nvPr/>
              </p14:nvContentPartPr>
              <p14:xfrm>
                <a:off x="5704999" y="1822678"/>
                <a:ext cx="179280" cy="1900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0A6B726-F872-4323-A141-01485B6487D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695999" y="1813678"/>
                  <a:ext cx="1969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9B80CB4-D5A0-4A03-84C2-27BA47A9B62B}"/>
                    </a:ext>
                  </a:extLst>
                </p14:cNvPr>
                <p14:cNvContentPartPr/>
                <p14:nvPr/>
              </p14:nvContentPartPr>
              <p14:xfrm>
                <a:off x="6064279" y="1466278"/>
                <a:ext cx="353160" cy="5958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9B80CB4-D5A0-4A03-84C2-27BA47A9B62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055639" y="1457278"/>
                  <a:ext cx="370800" cy="61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CF1F600-DA9C-4619-9876-A32DB15D8708}"/>
                    </a:ext>
                  </a:extLst>
                </p14:cNvPr>
                <p14:cNvContentPartPr/>
                <p14:nvPr/>
              </p14:nvContentPartPr>
              <p14:xfrm>
                <a:off x="6023959" y="1867318"/>
                <a:ext cx="236160" cy="475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CF1F600-DA9C-4619-9876-A32DB15D870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015319" y="1858318"/>
                  <a:ext cx="2538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6150635-D8A4-414E-A3B9-0B900FE22F66}"/>
                    </a:ext>
                  </a:extLst>
                </p14:cNvPr>
                <p14:cNvContentPartPr/>
                <p14:nvPr/>
              </p14:nvContentPartPr>
              <p14:xfrm>
                <a:off x="6572239" y="1801798"/>
                <a:ext cx="291240" cy="2372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6150635-D8A4-414E-A3B9-0B900FE22F6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563599" y="1792798"/>
                  <a:ext cx="3088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BEE8DEC-FC97-4504-92FC-1F1F693FF995}"/>
                    </a:ext>
                  </a:extLst>
                </p14:cNvPr>
                <p14:cNvContentPartPr/>
                <p14:nvPr/>
              </p14:nvContentPartPr>
              <p14:xfrm>
                <a:off x="6894799" y="1793878"/>
                <a:ext cx="293040" cy="2210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BEE8DEC-FC97-4504-92FC-1F1F693FF99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85799" y="1784878"/>
                  <a:ext cx="3106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D29CC4C-34F3-4775-8BD9-5D71E4D919DD}"/>
                    </a:ext>
                  </a:extLst>
                </p14:cNvPr>
                <p14:cNvContentPartPr/>
                <p14:nvPr/>
              </p14:nvContentPartPr>
              <p14:xfrm>
                <a:off x="7192519" y="1818718"/>
                <a:ext cx="148680" cy="1540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D29CC4C-34F3-4775-8BD9-5D71E4D919D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183879" y="1810078"/>
                  <a:ext cx="1663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2F77E7A-99F0-49DD-A6C7-FE47C4E3B2F9}"/>
                    </a:ext>
                  </a:extLst>
                </p14:cNvPr>
                <p14:cNvContentPartPr/>
                <p14:nvPr/>
              </p14:nvContentPartPr>
              <p14:xfrm>
                <a:off x="7335439" y="1851838"/>
                <a:ext cx="236880" cy="1170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2F77E7A-99F0-49DD-A6C7-FE47C4E3B2F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326439" y="1842838"/>
                  <a:ext cx="2545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7DC8A05-85F8-48D6-940C-9F3263708E93}"/>
                    </a:ext>
                  </a:extLst>
                </p14:cNvPr>
                <p14:cNvContentPartPr/>
                <p14:nvPr/>
              </p14:nvContentPartPr>
              <p14:xfrm>
                <a:off x="7786159" y="1545838"/>
                <a:ext cx="255600" cy="4730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7DC8A05-85F8-48D6-940C-9F3263708E9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777519" y="1536838"/>
                  <a:ext cx="27324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ABFDF64-3806-4B25-9A1B-F13819B9DAA3}"/>
                    </a:ext>
                  </a:extLst>
                </p14:cNvPr>
                <p14:cNvContentPartPr/>
                <p14:nvPr/>
              </p14:nvContentPartPr>
              <p14:xfrm>
                <a:off x="7704799" y="1810438"/>
                <a:ext cx="328680" cy="457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ABFDF64-3806-4B25-9A1B-F13819B9DAA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695799" y="1801438"/>
                  <a:ext cx="3463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D927D26-3F24-4C60-8C03-6C6668E4F75D}"/>
                    </a:ext>
                  </a:extLst>
                </p14:cNvPr>
                <p14:cNvContentPartPr/>
                <p14:nvPr/>
              </p14:nvContentPartPr>
              <p14:xfrm>
                <a:off x="7967959" y="1800358"/>
                <a:ext cx="204480" cy="2768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D927D26-3F24-4C60-8C03-6C6668E4F75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959319" y="1791358"/>
                  <a:ext cx="2221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421467D-EACA-4E5E-9EC0-68616F0A8053}"/>
                    </a:ext>
                  </a:extLst>
                </p14:cNvPr>
                <p14:cNvContentPartPr/>
                <p14:nvPr/>
              </p14:nvContentPartPr>
              <p14:xfrm>
                <a:off x="8593279" y="1889638"/>
                <a:ext cx="85680" cy="1159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421467D-EACA-4E5E-9EC0-68616F0A805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84279" y="1880638"/>
                  <a:ext cx="1033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7B27024-7369-4FB1-BD24-082418A885BC}"/>
                    </a:ext>
                  </a:extLst>
                </p14:cNvPr>
                <p14:cNvContentPartPr/>
                <p14:nvPr/>
              </p14:nvContentPartPr>
              <p14:xfrm>
                <a:off x="8709559" y="1734838"/>
                <a:ext cx="33840" cy="169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7B27024-7369-4FB1-BD24-082418A885B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00559" y="1725838"/>
                  <a:ext cx="514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9FCADD8-4B62-40DA-BA9A-39251BAFB503}"/>
                    </a:ext>
                  </a:extLst>
                </p14:cNvPr>
                <p14:cNvContentPartPr/>
                <p14:nvPr/>
              </p14:nvContentPartPr>
              <p14:xfrm>
                <a:off x="8743759" y="1773718"/>
                <a:ext cx="267120" cy="1922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9FCADD8-4B62-40DA-BA9A-39251BAFB50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35119" y="1765078"/>
                  <a:ext cx="2847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048AD89-85C5-4987-B30C-A3F4E0F90DED}"/>
                    </a:ext>
                  </a:extLst>
                </p14:cNvPr>
                <p14:cNvContentPartPr/>
                <p14:nvPr/>
              </p14:nvContentPartPr>
              <p14:xfrm>
                <a:off x="551239" y="1859038"/>
                <a:ext cx="437400" cy="232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048AD89-85C5-4987-B30C-A3F4E0F90DE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42599" y="1850038"/>
                  <a:ext cx="4550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6DDE4BB-1F81-474B-BFA4-E502E4EE2E8F}"/>
                    </a:ext>
                  </a:extLst>
                </p14:cNvPr>
                <p14:cNvContentPartPr/>
                <p14:nvPr/>
              </p14:nvContentPartPr>
              <p14:xfrm>
                <a:off x="1044439" y="1885678"/>
                <a:ext cx="140040" cy="1522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6DDE4BB-1F81-474B-BFA4-E502E4EE2E8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35439" y="1876678"/>
                  <a:ext cx="1576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72BC26B-A73A-4A4B-8D48-7A081F899C4E}"/>
                    </a:ext>
                  </a:extLst>
                </p14:cNvPr>
                <p14:cNvContentPartPr/>
                <p14:nvPr/>
              </p14:nvContentPartPr>
              <p14:xfrm>
                <a:off x="1245679" y="1866958"/>
                <a:ext cx="288720" cy="1767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72BC26B-A73A-4A4B-8D48-7A081F899C4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236679" y="1857958"/>
                  <a:ext cx="3063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1E54BB2-EFD2-4DE3-AA88-C2BF02C73E69}"/>
                    </a:ext>
                  </a:extLst>
                </p14:cNvPr>
                <p14:cNvContentPartPr/>
                <p14:nvPr/>
              </p14:nvContentPartPr>
              <p14:xfrm>
                <a:off x="1480759" y="1658158"/>
                <a:ext cx="208440" cy="2980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1E54BB2-EFD2-4DE3-AA88-C2BF02C73E6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471759" y="1649158"/>
                  <a:ext cx="22608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42B1AA2-7A4C-4D4F-B302-D644B28F2FEF}"/>
                    </a:ext>
                  </a:extLst>
                </p14:cNvPr>
                <p14:cNvContentPartPr/>
                <p14:nvPr/>
              </p14:nvContentPartPr>
              <p14:xfrm>
                <a:off x="1582639" y="1831678"/>
                <a:ext cx="201240" cy="2138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42B1AA2-7A4C-4D4F-B302-D644B28F2FE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573639" y="1822678"/>
                  <a:ext cx="2188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5F82BEB-7DE3-44DD-BD24-34F359D24014}"/>
                    </a:ext>
                  </a:extLst>
                </p14:cNvPr>
                <p14:cNvContentPartPr/>
                <p14:nvPr/>
              </p14:nvContentPartPr>
              <p14:xfrm>
                <a:off x="1928599" y="1675078"/>
                <a:ext cx="194040" cy="3625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5F82BEB-7DE3-44DD-BD24-34F359D2401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919959" y="1666438"/>
                  <a:ext cx="2116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161D98F-4CCC-439A-8C7E-B4246B62C7A2}"/>
                    </a:ext>
                  </a:extLst>
                </p14:cNvPr>
                <p14:cNvContentPartPr/>
                <p14:nvPr/>
              </p14:nvContentPartPr>
              <p14:xfrm>
                <a:off x="2564719" y="1596238"/>
                <a:ext cx="253440" cy="4111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161D98F-4CCC-439A-8C7E-B4246B62C7A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556079" y="1587238"/>
                  <a:ext cx="27108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FBB758D-FDEF-4318-A4FF-6A33932456BF}"/>
                    </a:ext>
                  </a:extLst>
                </p14:cNvPr>
                <p14:cNvContentPartPr/>
                <p14:nvPr/>
              </p14:nvContentPartPr>
              <p14:xfrm>
                <a:off x="2544919" y="1739518"/>
                <a:ext cx="397080" cy="810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FBB758D-FDEF-4318-A4FF-6A33932456B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536279" y="1730878"/>
                  <a:ext cx="4147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1EE4D96-5A4A-470A-B441-03F229E1DDED}"/>
                    </a:ext>
                  </a:extLst>
                </p14:cNvPr>
                <p14:cNvContentPartPr/>
                <p14:nvPr/>
              </p14:nvContentPartPr>
              <p14:xfrm>
                <a:off x="2880439" y="1565638"/>
                <a:ext cx="272160" cy="4104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1EE4D96-5A4A-470A-B441-03F229E1DDE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871799" y="1556638"/>
                  <a:ext cx="28980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93C94CA-D03A-4BA4-A2AF-90C09A428969}"/>
                    </a:ext>
                  </a:extLst>
                </p14:cNvPr>
                <p14:cNvContentPartPr/>
                <p14:nvPr/>
              </p14:nvContentPartPr>
              <p14:xfrm>
                <a:off x="3197599" y="1780558"/>
                <a:ext cx="183960" cy="2041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93C94CA-D03A-4BA4-A2AF-90C09A42896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188599" y="1771918"/>
                  <a:ext cx="2016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B2230AD-0685-462C-9735-6983E080CDA9}"/>
                    </a:ext>
                  </a:extLst>
                </p14:cNvPr>
                <p14:cNvContentPartPr/>
                <p14:nvPr/>
              </p14:nvContentPartPr>
              <p14:xfrm>
                <a:off x="3709519" y="1796038"/>
                <a:ext cx="242640" cy="2178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B2230AD-0685-462C-9735-6983E080CDA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700879" y="1787038"/>
                  <a:ext cx="2602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5025853-A325-4894-BB2A-C63CB3D59FFD}"/>
                    </a:ext>
                  </a:extLst>
                </p14:cNvPr>
                <p14:cNvContentPartPr/>
                <p14:nvPr/>
              </p14:nvContentPartPr>
              <p14:xfrm>
                <a:off x="3998959" y="1850398"/>
                <a:ext cx="180360" cy="1717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5025853-A325-4894-BB2A-C63CB3D59FF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990319" y="1841398"/>
                  <a:ext cx="1980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2EB2176-03C4-4492-858B-AC659D9AD9A1}"/>
                    </a:ext>
                  </a:extLst>
                </p14:cNvPr>
                <p14:cNvContentPartPr/>
                <p14:nvPr/>
              </p14:nvContentPartPr>
              <p14:xfrm>
                <a:off x="4219279" y="1821238"/>
                <a:ext cx="304560" cy="155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2EB2176-03C4-4492-858B-AC659D9AD9A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210279" y="1812598"/>
                  <a:ext cx="3222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EB0ACB9-10BC-4881-8FB4-B8DC572A4574}"/>
                    </a:ext>
                  </a:extLst>
                </p14:cNvPr>
                <p14:cNvContentPartPr/>
                <p14:nvPr/>
              </p14:nvContentPartPr>
              <p14:xfrm>
                <a:off x="4647679" y="1559878"/>
                <a:ext cx="235440" cy="4323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EB0ACB9-10BC-4881-8FB4-B8DC572A457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639039" y="1551238"/>
                  <a:ext cx="25308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E76CB24-6B1E-44F5-B6F1-B83E8C92F796}"/>
                    </a:ext>
                  </a:extLst>
                </p14:cNvPr>
                <p14:cNvContentPartPr/>
                <p14:nvPr/>
              </p14:nvContentPartPr>
              <p14:xfrm>
                <a:off x="4938559" y="1798198"/>
                <a:ext cx="176760" cy="1695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E76CB24-6B1E-44F5-B6F1-B83E8C92F79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929919" y="1789558"/>
                  <a:ext cx="1944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8FA7EED-9A6C-43D2-A915-E2EE154CB8AF}"/>
                    </a:ext>
                  </a:extLst>
                </p14:cNvPr>
                <p14:cNvContentPartPr/>
                <p14:nvPr/>
              </p14:nvContentPartPr>
              <p14:xfrm>
                <a:off x="5164639" y="1774078"/>
                <a:ext cx="239760" cy="2217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8FA7EED-9A6C-43D2-A915-E2EE154CB8A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155999" y="1765078"/>
                  <a:ext cx="2574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D91616E-BBFB-46D5-926C-04B4FEEFA72A}"/>
                    </a:ext>
                  </a:extLst>
                </p14:cNvPr>
                <p14:cNvContentPartPr/>
                <p14:nvPr/>
              </p14:nvContentPartPr>
              <p14:xfrm>
                <a:off x="467719" y="2562478"/>
                <a:ext cx="101880" cy="1778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D91616E-BBFB-46D5-926C-04B4FEEFA72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59079" y="2553478"/>
                  <a:ext cx="1195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00EC0E8-38BD-4219-88BF-47848A8D9B18}"/>
                    </a:ext>
                  </a:extLst>
                </p14:cNvPr>
                <p14:cNvContentPartPr/>
                <p14:nvPr/>
              </p14:nvContentPartPr>
              <p14:xfrm>
                <a:off x="633679" y="2437918"/>
                <a:ext cx="10440" cy="129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00EC0E8-38BD-4219-88BF-47848A8D9B1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24679" y="2429278"/>
                  <a:ext cx="280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8AB6613-2D74-43AB-9CEE-F5EB7CBE3193}"/>
                    </a:ext>
                  </a:extLst>
                </p14:cNvPr>
                <p14:cNvContentPartPr/>
                <p14:nvPr/>
              </p14:nvContentPartPr>
              <p14:xfrm>
                <a:off x="657799" y="2559238"/>
                <a:ext cx="166320" cy="1476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8AB6613-2D74-43AB-9CEE-F5EB7CBE319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49159" y="2550598"/>
                  <a:ext cx="1839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A679F71-90F4-4B9F-8283-C72CFEDAD554}"/>
                    </a:ext>
                  </a:extLst>
                </p14:cNvPr>
                <p14:cNvContentPartPr/>
                <p14:nvPr/>
              </p14:nvContentPartPr>
              <p14:xfrm>
                <a:off x="1017079" y="2210758"/>
                <a:ext cx="287280" cy="5151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A679F71-90F4-4B9F-8283-C72CFEDAD55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08079" y="2202118"/>
                  <a:ext cx="304920" cy="5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122D887-7877-4960-AC07-B2D35E4AB72C}"/>
                    </a:ext>
                  </a:extLst>
                </p14:cNvPr>
                <p14:cNvContentPartPr/>
                <p14:nvPr/>
              </p14:nvContentPartPr>
              <p14:xfrm>
                <a:off x="998719" y="2449438"/>
                <a:ext cx="289800" cy="633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122D887-7877-4960-AC07-B2D35E4AB72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89719" y="2440798"/>
                  <a:ext cx="3074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3C641C8-0A8D-4A27-9C79-EB4E13B92337}"/>
                    </a:ext>
                  </a:extLst>
                </p14:cNvPr>
                <p14:cNvContentPartPr/>
                <p14:nvPr/>
              </p14:nvContentPartPr>
              <p14:xfrm>
                <a:off x="1249279" y="2464558"/>
                <a:ext cx="407880" cy="201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3C641C8-0A8D-4A27-9C79-EB4E13B9233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240279" y="2455918"/>
                  <a:ext cx="4255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9006356-B8AB-48BD-A7CA-FF6470710813}"/>
                    </a:ext>
                  </a:extLst>
                </p14:cNvPr>
                <p14:cNvContentPartPr/>
                <p14:nvPr/>
              </p14:nvContentPartPr>
              <p14:xfrm>
                <a:off x="1744999" y="2461678"/>
                <a:ext cx="272160" cy="2023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9006356-B8AB-48BD-A7CA-FF647071081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735999" y="2452678"/>
                  <a:ext cx="2898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66D0956-0C08-4443-AFD4-CE9943B1CBA9}"/>
                    </a:ext>
                  </a:extLst>
                </p14:cNvPr>
                <p14:cNvContentPartPr/>
                <p14:nvPr/>
              </p14:nvContentPartPr>
              <p14:xfrm>
                <a:off x="1932199" y="2509558"/>
                <a:ext cx="184680" cy="1501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66D0956-0C08-4443-AFD4-CE9943B1CBA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923199" y="2500918"/>
                  <a:ext cx="2023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E701BB2-318D-4941-9075-27CF3BE20E54}"/>
                    </a:ext>
                  </a:extLst>
                </p14:cNvPr>
                <p14:cNvContentPartPr/>
                <p14:nvPr/>
              </p14:nvContentPartPr>
              <p14:xfrm>
                <a:off x="2289679" y="2290678"/>
                <a:ext cx="176760" cy="3384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E701BB2-318D-4941-9075-27CF3BE20E5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280679" y="2281678"/>
                  <a:ext cx="19440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E03830E-2489-4FD9-8D48-1B98DEB776D9}"/>
                    </a:ext>
                  </a:extLst>
                </p14:cNvPr>
                <p14:cNvContentPartPr/>
                <p14:nvPr/>
              </p14:nvContentPartPr>
              <p14:xfrm>
                <a:off x="2799079" y="2478238"/>
                <a:ext cx="110520" cy="1562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E03830E-2489-4FD9-8D48-1B98DEB776D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790079" y="2469598"/>
                  <a:ext cx="1281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5628AC9-009B-4488-BBBA-1DF7379AA506}"/>
                    </a:ext>
                  </a:extLst>
                </p14:cNvPr>
                <p14:cNvContentPartPr/>
                <p14:nvPr/>
              </p14:nvContentPartPr>
              <p14:xfrm>
                <a:off x="3110119" y="2076478"/>
                <a:ext cx="313920" cy="588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5628AC9-009B-4488-BBBA-1DF7379AA50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101479" y="2067478"/>
                  <a:ext cx="331560" cy="60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4082D43-BF03-4333-A6E5-B83718EFF78F}"/>
                    </a:ext>
                  </a:extLst>
                </p14:cNvPr>
                <p14:cNvContentPartPr/>
                <p14:nvPr/>
              </p14:nvContentPartPr>
              <p14:xfrm>
                <a:off x="3110119" y="2464198"/>
                <a:ext cx="194760" cy="378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4082D43-BF03-4333-A6E5-B83718EFF7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101119" y="2455198"/>
                  <a:ext cx="2124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F92CFB7-E539-4696-8A68-58DEE5CCF1F5}"/>
                    </a:ext>
                  </a:extLst>
                </p14:cNvPr>
                <p14:cNvContentPartPr/>
                <p14:nvPr/>
              </p14:nvContentPartPr>
              <p14:xfrm>
                <a:off x="3736519" y="2145598"/>
                <a:ext cx="279360" cy="4903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F92CFB7-E539-4696-8A68-58DEE5CCF1F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727519" y="2136958"/>
                  <a:ext cx="29700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BA1121E-7AFF-4039-80CE-18EC2795A211}"/>
                    </a:ext>
                  </a:extLst>
                </p14:cNvPr>
                <p14:cNvContentPartPr/>
                <p14:nvPr/>
              </p14:nvContentPartPr>
              <p14:xfrm>
                <a:off x="3617719" y="2374918"/>
                <a:ext cx="403920" cy="946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BA1121E-7AFF-4039-80CE-18EC2795A21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609079" y="2366278"/>
                  <a:ext cx="4215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10545E0-02B0-4684-9F4E-BAAAC347FD51}"/>
                    </a:ext>
                  </a:extLst>
                </p14:cNvPr>
                <p14:cNvContentPartPr/>
                <p14:nvPr/>
              </p14:nvContentPartPr>
              <p14:xfrm>
                <a:off x="3960799" y="2450878"/>
                <a:ext cx="96840" cy="1382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10545E0-02B0-4684-9F4E-BAAAC347FD5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952159" y="2441878"/>
                  <a:ext cx="1144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46F7882-325F-443C-B038-08A9CFFEADEE}"/>
                    </a:ext>
                  </a:extLst>
                </p14:cNvPr>
                <p14:cNvContentPartPr/>
                <p14:nvPr/>
              </p14:nvContentPartPr>
              <p14:xfrm>
                <a:off x="4153039" y="2398318"/>
                <a:ext cx="302400" cy="1594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46F7882-325F-443C-B038-08A9CFFEADE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144399" y="2389318"/>
                  <a:ext cx="3200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1CD0CAE-6D67-4606-BA09-2E361C2359FB}"/>
                    </a:ext>
                  </a:extLst>
                </p14:cNvPr>
                <p14:cNvContentPartPr/>
                <p14:nvPr/>
              </p14:nvContentPartPr>
              <p14:xfrm>
                <a:off x="4529239" y="2384278"/>
                <a:ext cx="169560" cy="203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1CD0CAE-6D67-4606-BA09-2E361C2359F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520599" y="2375278"/>
                  <a:ext cx="1872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813CDDE-9C10-43DA-8DA4-7926909AA29C}"/>
                    </a:ext>
                  </a:extLst>
                </p14:cNvPr>
                <p14:cNvContentPartPr/>
                <p14:nvPr/>
              </p14:nvContentPartPr>
              <p14:xfrm>
                <a:off x="4786279" y="2614678"/>
                <a:ext cx="125280" cy="1724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813CDDE-9C10-43DA-8DA4-7926909AA29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777639" y="2605678"/>
                  <a:ext cx="1429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0243C92-E887-4B62-AE4B-F7E9038C746D}"/>
                    </a:ext>
                  </a:extLst>
                </p14:cNvPr>
                <p14:cNvContentPartPr/>
                <p14:nvPr/>
              </p14:nvContentPartPr>
              <p14:xfrm>
                <a:off x="5146639" y="2345398"/>
                <a:ext cx="214560" cy="2674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0243C92-E887-4B62-AE4B-F7E9038C746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137639" y="2336758"/>
                  <a:ext cx="2322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18ACAF6-2567-43F7-BE54-BFDEA89C5565}"/>
                    </a:ext>
                  </a:extLst>
                </p14:cNvPr>
                <p14:cNvContentPartPr/>
                <p14:nvPr/>
              </p14:nvContentPartPr>
              <p14:xfrm>
                <a:off x="5274799" y="2495518"/>
                <a:ext cx="279360" cy="3787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18ACAF6-2567-43F7-BE54-BFDEA89C556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265799" y="2486518"/>
                  <a:ext cx="29700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F5E7A3C-2F32-48B7-A325-13905F0E7206}"/>
                    </a:ext>
                  </a:extLst>
                </p14:cNvPr>
                <p14:cNvContentPartPr/>
                <p14:nvPr/>
              </p14:nvContentPartPr>
              <p14:xfrm>
                <a:off x="5546599" y="2341078"/>
                <a:ext cx="261360" cy="2131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F5E7A3C-2F32-48B7-A325-13905F0E720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537599" y="2332438"/>
                  <a:ext cx="2790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77FE0BB-FFB0-45DA-AE1C-4F32FCCBE4F7}"/>
                    </a:ext>
                  </a:extLst>
                </p14:cNvPr>
                <p14:cNvContentPartPr/>
                <p14:nvPr/>
              </p14:nvContentPartPr>
              <p14:xfrm>
                <a:off x="5811199" y="2376718"/>
                <a:ext cx="233280" cy="1918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77FE0BB-FFB0-45DA-AE1C-4F32FCCBE4F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802199" y="2368078"/>
                  <a:ext cx="2509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444C42C-43E4-4D1A-925C-F3759A0A1957}"/>
                    </a:ext>
                  </a:extLst>
                </p14:cNvPr>
                <p14:cNvContentPartPr/>
                <p14:nvPr/>
              </p14:nvContentPartPr>
              <p14:xfrm>
                <a:off x="6133759" y="2345398"/>
                <a:ext cx="170640" cy="1994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444C42C-43E4-4D1A-925C-F3759A0A195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125119" y="2336758"/>
                  <a:ext cx="1882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D167523-F97B-4F57-B741-53A6F8892D89}"/>
                    </a:ext>
                  </a:extLst>
                </p14:cNvPr>
                <p14:cNvContentPartPr/>
                <p14:nvPr/>
              </p14:nvContentPartPr>
              <p14:xfrm>
                <a:off x="6384679" y="2375278"/>
                <a:ext cx="194760" cy="1504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D167523-F97B-4F57-B741-53A6F8892D8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375679" y="2366278"/>
                  <a:ext cx="2124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B8E8E84-A03E-4797-8A68-FFA340866F66}"/>
                    </a:ext>
                  </a:extLst>
                </p14:cNvPr>
                <p14:cNvContentPartPr/>
                <p14:nvPr/>
              </p14:nvContentPartPr>
              <p14:xfrm>
                <a:off x="6595639" y="2625118"/>
                <a:ext cx="167760" cy="1746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B8E8E84-A03E-4797-8A68-FFA340866F6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586639" y="2616118"/>
                  <a:ext cx="1854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3DDD2F3-FF15-48BB-BC1E-188A792BDCED}"/>
                    </a:ext>
                  </a:extLst>
                </p14:cNvPr>
                <p14:cNvContentPartPr/>
                <p14:nvPr/>
              </p14:nvContentPartPr>
              <p14:xfrm>
                <a:off x="6918199" y="2382478"/>
                <a:ext cx="265680" cy="2314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3DDD2F3-FF15-48BB-BC1E-188A792BDCE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909559" y="2373838"/>
                  <a:ext cx="2833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CA4142B7-2380-4EEE-897D-FA745BA4E3D5}"/>
                    </a:ext>
                  </a:extLst>
                </p14:cNvPr>
                <p14:cNvContentPartPr/>
                <p14:nvPr/>
              </p14:nvContentPartPr>
              <p14:xfrm>
                <a:off x="7240399" y="2432158"/>
                <a:ext cx="90360" cy="1411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A4142B7-2380-4EEE-897D-FA745BA4E3D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231759" y="2423158"/>
                  <a:ext cx="1080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D89AAFA8-38D7-4B75-ADC3-6B9DBFC603A2}"/>
                    </a:ext>
                  </a:extLst>
                </p14:cNvPr>
                <p14:cNvContentPartPr/>
                <p14:nvPr/>
              </p14:nvContentPartPr>
              <p14:xfrm>
                <a:off x="7463239" y="2201758"/>
                <a:ext cx="204120" cy="3398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D89AAFA8-38D7-4B75-ADC3-6B9DBFC603A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454599" y="2193118"/>
                  <a:ext cx="22176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9DF18A1-D7F2-4B77-BE83-954D70062428}"/>
                    </a:ext>
                  </a:extLst>
                </p14:cNvPr>
                <p14:cNvContentPartPr/>
                <p14:nvPr/>
              </p14:nvContentPartPr>
              <p14:xfrm>
                <a:off x="7602919" y="2383198"/>
                <a:ext cx="228240" cy="1778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9DF18A1-D7F2-4B77-BE83-954D7006242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594279" y="2374198"/>
                  <a:ext cx="2458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8D75070-D21E-46DB-913F-A4540597055A}"/>
                    </a:ext>
                  </a:extLst>
                </p14:cNvPr>
                <p14:cNvContentPartPr/>
                <p14:nvPr/>
              </p14:nvContentPartPr>
              <p14:xfrm>
                <a:off x="7857799" y="2405518"/>
                <a:ext cx="340200" cy="1864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8D75070-D21E-46DB-913F-A4540597055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848799" y="2396878"/>
                  <a:ext cx="3578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65A51A9-5BF7-4E21-9A02-B0600DDBB5E3}"/>
                    </a:ext>
                  </a:extLst>
                </p14:cNvPr>
                <p14:cNvContentPartPr/>
                <p14:nvPr/>
              </p14:nvContentPartPr>
              <p14:xfrm>
                <a:off x="8314279" y="2359798"/>
                <a:ext cx="176760" cy="2142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65A51A9-5BF7-4E21-9A02-B0600DDBB5E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305279" y="2351158"/>
                  <a:ext cx="1944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17AE2B0-F829-4ACB-85B7-1576F08B5C4A}"/>
                    </a:ext>
                  </a:extLst>
                </p14:cNvPr>
                <p14:cNvContentPartPr/>
                <p14:nvPr/>
              </p14:nvContentPartPr>
              <p14:xfrm>
                <a:off x="8540719" y="2613958"/>
                <a:ext cx="88200" cy="160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17AE2B0-F829-4ACB-85B7-1576F08B5C4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532079" y="2605318"/>
                  <a:ext cx="1058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5CC1905-7E49-456C-A823-D94D8AB79DA6}"/>
                    </a:ext>
                  </a:extLst>
                </p14:cNvPr>
                <p14:cNvContentPartPr/>
                <p14:nvPr/>
              </p14:nvContentPartPr>
              <p14:xfrm>
                <a:off x="8802799" y="2402638"/>
                <a:ext cx="282240" cy="2055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5CC1905-7E49-456C-A823-D94D8AB79DA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794159" y="2393638"/>
                  <a:ext cx="2998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85D73308-EBED-4FBC-9B35-64569CF9D515}"/>
                    </a:ext>
                  </a:extLst>
                </p14:cNvPr>
                <p14:cNvContentPartPr/>
                <p14:nvPr/>
              </p14:nvContentPartPr>
              <p14:xfrm>
                <a:off x="9114199" y="2396158"/>
                <a:ext cx="249480" cy="2048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85D73308-EBED-4FBC-9B35-64569CF9D51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105199" y="2387158"/>
                  <a:ext cx="2671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6CCBF4E-E759-4D2D-8086-574C7B11C9B9}"/>
                    </a:ext>
                  </a:extLst>
                </p14:cNvPr>
                <p14:cNvContentPartPr/>
                <p14:nvPr/>
              </p14:nvContentPartPr>
              <p14:xfrm>
                <a:off x="9351079" y="2389678"/>
                <a:ext cx="238320" cy="1969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6CCBF4E-E759-4D2D-8086-574C7B11C9B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342079" y="2381038"/>
                  <a:ext cx="2559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74A4FB2-EC3C-41F7-A394-DCA76DAD1026}"/>
                    </a:ext>
                  </a:extLst>
                </p14:cNvPr>
                <p14:cNvContentPartPr/>
                <p14:nvPr/>
              </p14:nvContentPartPr>
              <p14:xfrm>
                <a:off x="9613879" y="2430358"/>
                <a:ext cx="233640" cy="1533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74A4FB2-EC3C-41F7-A394-DCA76DAD102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604879" y="2421718"/>
                  <a:ext cx="2512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9C6F2A1-2B91-4DEE-9806-BB0460B7289C}"/>
                    </a:ext>
                  </a:extLst>
                </p14:cNvPr>
                <p14:cNvContentPartPr/>
                <p14:nvPr/>
              </p14:nvContentPartPr>
              <p14:xfrm>
                <a:off x="9967399" y="2568238"/>
                <a:ext cx="126360" cy="2235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9C6F2A1-2B91-4DEE-9806-BB0460B7289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958759" y="2559238"/>
                  <a:ext cx="1440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60E4606-CA6B-4150-9FAB-59734A3BF3B5}"/>
                    </a:ext>
                  </a:extLst>
                </p14:cNvPr>
                <p14:cNvContentPartPr/>
                <p14:nvPr/>
              </p14:nvContentPartPr>
              <p14:xfrm>
                <a:off x="483199" y="3233878"/>
                <a:ext cx="297360" cy="2188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60E4606-CA6B-4150-9FAB-59734A3BF3B5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74199" y="3224878"/>
                  <a:ext cx="3150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40D83D4-2C8A-491F-A328-1DBE1D5D503C}"/>
                    </a:ext>
                  </a:extLst>
                </p14:cNvPr>
                <p14:cNvContentPartPr/>
                <p14:nvPr/>
              </p14:nvContentPartPr>
              <p14:xfrm>
                <a:off x="695959" y="2964958"/>
                <a:ext cx="322560" cy="4651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40D83D4-2C8A-491F-A328-1DBE1D5D503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86959" y="2955958"/>
                  <a:ext cx="34020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DDBEC7D7-5981-4944-9D5C-9D2BF3AF0199}"/>
                    </a:ext>
                  </a:extLst>
                </p14:cNvPr>
                <p14:cNvContentPartPr/>
                <p14:nvPr/>
              </p14:nvContentPartPr>
              <p14:xfrm>
                <a:off x="904039" y="3229918"/>
                <a:ext cx="68400" cy="1540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DDBEC7D7-5981-4944-9D5C-9D2BF3AF019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95399" y="3221278"/>
                  <a:ext cx="860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A953BE0-F1A8-4A28-AF11-0C89F0DF5EF5}"/>
                    </a:ext>
                  </a:extLst>
                </p14:cNvPr>
                <p14:cNvContentPartPr/>
                <p14:nvPr/>
              </p14:nvContentPartPr>
              <p14:xfrm>
                <a:off x="1022839" y="3174118"/>
                <a:ext cx="202680" cy="2372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A953BE0-F1A8-4A28-AF11-0C89F0DF5EF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13839" y="3165118"/>
                  <a:ext cx="2203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3279682E-FAC6-431F-96AD-7F13E7DDC57E}"/>
                    </a:ext>
                  </a:extLst>
                </p14:cNvPr>
                <p14:cNvContentPartPr/>
                <p14:nvPr/>
              </p14:nvContentPartPr>
              <p14:xfrm>
                <a:off x="1358719" y="2894758"/>
                <a:ext cx="292320" cy="4932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3279682E-FAC6-431F-96AD-7F13E7DDC57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350079" y="2885758"/>
                  <a:ext cx="30996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D0A96CFF-E439-4701-8EF7-4D3B9D8C819E}"/>
                    </a:ext>
                  </a:extLst>
                </p14:cNvPr>
                <p14:cNvContentPartPr/>
                <p14:nvPr/>
              </p14:nvContentPartPr>
              <p14:xfrm>
                <a:off x="1301479" y="3136318"/>
                <a:ext cx="426960" cy="565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D0A96CFF-E439-4701-8EF7-4D3B9D8C819E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292479" y="3127678"/>
                  <a:ext cx="4446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A247D355-B829-4EFD-AA97-D8A4DCA9E42E}"/>
                    </a:ext>
                  </a:extLst>
                </p14:cNvPr>
                <p14:cNvContentPartPr/>
                <p14:nvPr/>
              </p14:nvContentPartPr>
              <p14:xfrm>
                <a:off x="1564639" y="3191038"/>
                <a:ext cx="196920" cy="1533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A247D355-B829-4EFD-AA97-D8A4DCA9E42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555999" y="3182398"/>
                  <a:ext cx="2145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BFCB366-92FF-42EE-872B-143C9A00329D}"/>
                    </a:ext>
                  </a:extLst>
                </p14:cNvPr>
                <p14:cNvContentPartPr/>
                <p14:nvPr/>
              </p14:nvContentPartPr>
              <p14:xfrm>
                <a:off x="1787839" y="3179518"/>
                <a:ext cx="232560" cy="1648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BFCB366-92FF-42EE-872B-143C9A00329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779199" y="3170878"/>
                  <a:ext cx="2502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6AB263C-FB98-49AA-BA5F-77286CE81CAF}"/>
                    </a:ext>
                  </a:extLst>
                </p14:cNvPr>
                <p14:cNvContentPartPr/>
                <p14:nvPr/>
              </p14:nvContentPartPr>
              <p14:xfrm>
                <a:off x="2114359" y="3133798"/>
                <a:ext cx="151200" cy="1933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6AB263C-FB98-49AA-BA5F-77286CE81CA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105359" y="3124798"/>
                  <a:ext cx="1688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23C0E831-A4B0-4055-B58B-B54B1404FB47}"/>
                    </a:ext>
                  </a:extLst>
                </p14:cNvPr>
                <p14:cNvContentPartPr/>
                <p14:nvPr/>
              </p14:nvContentPartPr>
              <p14:xfrm>
                <a:off x="2330719" y="3120478"/>
                <a:ext cx="207720" cy="1951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23C0E831-A4B0-4055-B58B-B54B1404FB4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322079" y="3111838"/>
                  <a:ext cx="2253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985D1B2-9E35-48D7-A6A8-143880AD0EC6}"/>
                    </a:ext>
                  </a:extLst>
                </p14:cNvPr>
                <p14:cNvContentPartPr/>
                <p14:nvPr/>
              </p14:nvContentPartPr>
              <p14:xfrm>
                <a:off x="2614399" y="3345478"/>
                <a:ext cx="136800" cy="209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985D1B2-9E35-48D7-A6A8-143880AD0EC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605399" y="3336838"/>
                  <a:ext cx="154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DACFE25-BA60-4DF3-ACB5-21A036039D0E}"/>
                    </a:ext>
                  </a:extLst>
                </p14:cNvPr>
                <p14:cNvContentPartPr/>
                <p14:nvPr/>
              </p14:nvContentPartPr>
              <p14:xfrm>
                <a:off x="2953159" y="3170158"/>
                <a:ext cx="226800" cy="1555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DACFE25-BA60-4DF3-ACB5-21A036039D0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944519" y="3161518"/>
                  <a:ext cx="2444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E847ABB-5D14-42CF-B39F-86A4B8884B36}"/>
                    </a:ext>
                  </a:extLst>
                </p14:cNvPr>
                <p14:cNvContentPartPr/>
                <p14:nvPr/>
              </p14:nvContentPartPr>
              <p14:xfrm>
                <a:off x="3394879" y="2821318"/>
                <a:ext cx="286920" cy="4910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E847ABB-5D14-42CF-B39F-86A4B8884B3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386239" y="2812318"/>
                  <a:ext cx="30456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71D0B93-AFEC-4EF3-9903-E2460428252D}"/>
                    </a:ext>
                  </a:extLst>
                </p14:cNvPr>
                <p14:cNvContentPartPr/>
                <p14:nvPr/>
              </p14:nvContentPartPr>
              <p14:xfrm>
                <a:off x="3348079" y="3040198"/>
                <a:ext cx="356760" cy="565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71D0B93-AFEC-4EF3-9903-E2460428252D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339079" y="3031558"/>
                  <a:ext cx="3744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8E4B1E6C-09AD-4233-81D1-979BE3659EF7}"/>
                    </a:ext>
                  </a:extLst>
                </p14:cNvPr>
                <p14:cNvContentPartPr/>
                <p14:nvPr/>
              </p14:nvContentPartPr>
              <p14:xfrm>
                <a:off x="3649759" y="3136318"/>
                <a:ext cx="194760" cy="1692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8E4B1E6C-09AD-4233-81D1-979BE3659EF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640759" y="3127678"/>
                  <a:ext cx="2124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6817C4A-B2AE-4072-99AF-FA8B00F0AED4}"/>
                    </a:ext>
                  </a:extLst>
                </p14:cNvPr>
                <p14:cNvContentPartPr/>
                <p14:nvPr/>
              </p14:nvContentPartPr>
              <p14:xfrm>
                <a:off x="3953959" y="3291478"/>
                <a:ext cx="26640" cy="18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6817C4A-B2AE-4072-99AF-FA8B00F0AED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944959" y="3282478"/>
                  <a:ext cx="4428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26AEB4E-62E6-44D9-8728-9C01CCB3E537}"/>
                    </a:ext>
                  </a:extLst>
                </p14:cNvPr>
                <p14:cNvContentPartPr/>
                <p14:nvPr/>
              </p14:nvContentPartPr>
              <p14:xfrm>
                <a:off x="4209559" y="3201478"/>
                <a:ext cx="225000" cy="3837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26AEB4E-62E6-44D9-8728-9C01CCB3E537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200919" y="3192478"/>
                  <a:ext cx="2426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FA456CF-7846-4E27-A6C4-6DD317B0A751}"/>
                    </a:ext>
                  </a:extLst>
                </p14:cNvPr>
                <p14:cNvContentPartPr/>
                <p14:nvPr/>
              </p14:nvContentPartPr>
              <p14:xfrm>
                <a:off x="4397479" y="3050278"/>
                <a:ext cx="335160" cy="2408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FA456CF-7846-4E27-A6C4-6DD317B0A75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388479" y="3041278"/>
                  <a:ext cx="3528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51FC034-603C-44E8-8741-25084E211212}"/>
                    </a:ext>
                  </a:extLst>
                </p14:cNvPr>
                <p14:cNvContentPartPr/>
                <p14:nvPr/>
              </p14:nvContentPartPr>
              <p14:xfrm>
                <a:off x="4868719" y="3089158"/>
                <a:ext cx="139680" cy="1947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51FC034-603C-44E8-8741-25084E21121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860079" y="3080158"/>
                  <a:ext cx="1573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417B720A-BD28-4F41-9690-6BCA0DE289DE}"/>
                    </a:ext>
                  </a:extLst>
                </p14:cNvPr>
                <p14:cNvContentPartPr/>
                <p14:nvPr/>
              </p14:nvContentPartPr>
              <p14:xfrm>
                <a:off x="5037559" y="3114718"/>
                <a:ext cx="165240" cy="1634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417B720A-BD28-4F41-9690-6BCA0DE289DE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028919" y="3106078"/>
                  <a:ext cx="1828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4103BBE-6D48-4A49-8943-6794A1283455}"/>
                    </a:ext>
                  </a:extLst>
                </p14:cNvPr>
                <p14:cNvContentPartPr/>
                <p14:nvPr/>
              </p14:nvContentPartPr>
              <p14:xfrm>
                <a:off x="5360119" y="3070798"/>
                <a:ext cx="215280" cy="1879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4103BBE-6D48-4A49-8943-6794A128345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351479" y="3061798"/>
                  <a:ext cx="2329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E57A3B6D-642E-499E-894B-6E5DF392CFB3}"/>
                    </a:ext>
                  </a:extLst>
                </p14:cNvPr>
                <p14:cNvContentPartPr/>
                <p14:nvPr/>
              </p14:nvContentPartPr>
              <p14:xfrm>
                <a:off x="5588359" y="3068638"/>
                <a:ext cx="76680" cy="1656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E57A3B6D-642E-499E-894B-6E5DF392CFB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579359" y="3059998"/>
                  <a:ext cx="943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FCC03270-180F-4D04-8C1F-89DE5D00AEDF}"/>
                    </a:ext>
                  </a:extLst>
                </p14:cNvPr>
                <p14:cNvContentPartPr/>
                <p14:nvPr/>
              </p14:nvContentPartPr>
              <p14:xfrm>
                <a:off x="5706439" y="2972878"/>
                <a:ext cx="29160" cy="234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FCC03270-180F-4D04-8C1F-89DE5D00AED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697799" y="2964238"/>
                  <a:ext cx="468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FFD2848-4274-44DB-BDEC-BEFFD0F484CE}"/>
                    </a:ext>
                  </a:extLst>
                </p14:cNvPr>
                <p14:cNvContentPartPr/>
                <p14:nvPr/>
              </p14:nvContentPartPr>
              <p14:xfrm>
                <a:off x="5725879" y="3049198"/>
                <a:ext cx="255600" cy="1893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FFD2848-4274-44DB-BDEC-BEFFD0F484C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716879" y="3040198"/>
                  <a:ext cx="2732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68D4EA0-C216-4E0B-8FD4-C4FC08C6DCBD}"/>
                    </a:ext>
                  </a:extLst>
                </p14:cNvPr>
                <p14:cNvContentPartPr/>
                <p14:nvPr/>
              </p14:nvContentPartPr>
              <p14:xfrm>
                <a:off x="5911279" y="2823118"/>
                <a:ext cx="257400" cy="3747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68D4EA0-C216-4E0B-8FD4-C4FC08C6DCBD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902279" y="2814478"/>
                  <a:ext cx="27504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DE0CC8FA-FBB6-4636-A47F-1FC8F0D5D0F4}"/>
                    </a:ext>
                  </a:extLst>
                </p14:cNvPr>
                <p14:cNvContentPartPr/>
                <p14:nvPr/>
              </p14:nvContentPartPr>
              <p14:xfrm>
                <a:off x="6086239" y="3094198"/>
                <a:ext cx="180720" cy="1119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DE0CC8FA-FBB6-4636-A47F-1FC8F0D5D0F4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077239" y="3085558"/>
                  <a:ext cx="1983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559F6A18-931B-48EB-8473-63526FABDA6C}"/>
                    </a:ext>
                  </a:extLst>
                </p14:cNvPr>
                <p14:cNvContentPartPr/>
                <p14:nvPr/>
              </p14:nvContentPartPr>
              <p14:xfrm>
                <a:off x="6310879" y="3058558"/>
                <a:ext cx="263880" cy="2102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559F6A18-931B-48EB-8473-63526FABDA6C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301879" y="3049558"/>
                  <a:ext cx="2815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F073D7A-29D8-4214-84DB-DD737EA42A0B}"/>
                    </a:ext>
                  </a:extLst>
                </p14:cNvPr>
                <p14:cNvContentPartPr/>
                <p14:nvPr/>
              </p14:nvContentPartPr>
              <p14:xfrm>
                <a:off x="6505639" y="2895118"/>
                <a:ext cx="212760" cy="3193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F073D7A-29D8-4214-84DB-DD737EA42A0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496999" y="2886478"/>
                  <a:ext cx="23040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2849D70-40D2-41B6-BBF6-BF6896CBB128}"/>
                    </a:ext>
                  </a:extLst>
                </p14:cNvPr>
                <p14:cNvContentPartPr/>
                <p14:nvPr/>
              </p14:nvContentPartPr>
              <p14:xfrm>
                <a:off x="6899119" y="2794678"/>
                <a:ext cx="389160" cy="5126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2849D70-40D2-41B6-BBF6-BF6896CBB128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890479" y="2786038"/>
                  <a:ext cx="40680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A84ADAED-DEA2-4DFA-8F1E-B8405AD01767}"/>
                    </a:ext>
                  </a:extLst>
                </p14:cNvPr>
                <p14:cNvContentPartPr/>
                <p14:nvPr/>
              </p14:nvContentPartPr>
              <p14:xfrm>
                <a:off x="6919999" y="2965318"/>
                <a:ext cx="473040" cy="1720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A84ADAED-DEA2-4DFA-8F1E-B8405AD01767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911359" y="2956678"/>
                  <a:ext cx="4906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A0D3840-1737-49D3-B5CA-BA0F974A90D6}"/>
                    </a:ext>
                  </a:extLst>
                </p14:cNvPr>
                <p14:cNvContentPartPr/>
                <p14:nvPr/>
              </p14:nvContentPartPr>
              <p14:xfrm>
                <a:off x="7284319" y="2810518"/>
                <a:ext cx="295560" cy="4017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A0D3840-1737-49D3-B5CA-BA0F974A90D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275679" y="2801518"/>
                  <a:ext cx="31320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9DD6054-EEDD-4425-8FFF-AB42AE8B7293}"/>
                    </a:ext>
                  </a:extLst>
                </p14:cNvPr>
                <p14:cNvContentPartPr/>
                <p14:nvPr/>
              </p14:nvContentPartPr>
              <p14:xfrm>
                <a:off x="7645039" y="3003838"/>
                <a:ext cx="208080" cy="1767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9DD6054-EEDD-4425-8FFF-AB42AE8B7293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636039" y="2995198"/>
                  <a:ext cx="2257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8DA764C-0D30-4E75-B461-20B8A060AF76}"/>
                    </a:ext>
                  </a:extLst>
                </p14:cNvPr>
                <p14:cNvContentPartPr/>
                <p14:nvPr/>
              </p14:nvContentPartPr>
              <p14:xfrm>
                <a:off x="7860319" y="2999878"/>
                <a:ext cx="145440" cy="2012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8DA764C-0D30-4E75-B461-20B8A060AF7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851679" y="2991238"/>
                  <a:ext cx="1630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3180842-1AC1-4CEB-9078-1406481E2158}"/>
                    </a:ext>
                  </a:extLst>
                </p14:cNvPr>
                <p14:cNvContentPartPr/>
                <p14:nvPr/>
              </p14:nvContentPartPr>
              <p14:xfrm>
                <a:off x="8040319" y="3002398"/>
                <a:ext cx="221760" cy="2084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3180842-1AC1-4CEB-9078-1406481E2158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031319" y="2993398"/>
                  <a:ext cx="2394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84C5761-30BF-408F-B91C-200AD881729D}"/>
                    </a:ext>
                  </a:extLst>
                </p14:cNvPr>
                <p14:cNvContentPartPr/>
                <p14:nvPr/>
              </p14:nvContentPartPr>
              <p14:xfrm>
                <a:off x="8569879" y="2978638"/>
                <a:ext cx="233640" cy="2253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84C5761-30BF-408F-B91C-200AD881729D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561239" y="2969638"/>
                  <a:ext cx="2512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4B6CCAC-A0C4-4A9F-9104-1847061D1752}"/>
                    </a:ext>
                  </a:extLst>
                </p14:cNvPr>
                <p14:cNvContentPartPr/>
                <p14:nvPr/>
              </p14:nvContentPartPr>
              <p14:xfrm>
                <a:off x="8896039" y="2966038"/>
                <a:ext cx="276120" cy="2271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4B6CCAC-A0C4-4A9F-9104-1847061D175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887399" y="2957398"/>
                  <a:ext cx="2937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4D0B4AD4-31BD-4028-BFE7-E60EBF6786F4}"/>
                    </a:ext>
                  </a:extLst>
                </p14:cNvPr>
                <p14:cNvContentPartPr/>
                <p14:nvPr/>
              </p14:nvContentPartPr>
              <p14:xfrm>
                <a:off x="9169999" y="2973958"/>
                <a:ext cx="164520" cy="1648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4D0B4AD4-31BD-4028-BFE7-E60EBF6786F4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160999" y="2964958"/>
                  <a:ext cx="1821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22963F3-8ACD-467F-97AE-9CA67EBFBA07}"/>
                    </a:ext>
                  </a:extLst>
                </p14:cNvPr>
                <p14:cNvContentPartPr/>
                <p14:nvPr/>
              </p14:nvContentPartPr>
              <p14:xfrm>
                <a:off x="9302479" y="3056398"/>
                <a:ext cx="172440" cy="1281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22963F3-8ACD-467F-97AE-9CA67EBFBA0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293479" y="3047398"/>
                  <a:ext cx="190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1CFB59BF-5764-4EAE-AE29-2658F888790B}"/>
                    </a:ext>
                  </a:extLst>
                </p14:cNvPr>
                <p14:cNvContentPartPr/>
                <p14:nvPr/>
              </p14:nvContentPartPr>
              <p14:xfrm>
                <a:off x="9641239" y="2721598"/>
                <a:ext cx="260280" cy="4654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1CFB59BF-5764-4EAE-AE29-2658F888790B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632599" y="2712958"/>
                  <a:ext cx="27792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B34C4EDD-BEBF-407D-9D93-2B4AAB164FA0}"/>
                    </a:ext>
                  </a:extLst>
                </p14:cNvPr>
                <p14:cNvContentPartPr/>
                <p14:nvPr/>
              </p14:nvContentPartPr>
              <p14:xfrm>
                <a:off x="9505879" y="2957038"/>
                <a:ext cx="403560" cy="799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B34C4EDD-BEBF-407D-9D93-2B4AAB164FA0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496879" y="2948398"/>
                  <a:ext cx="4212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4B2DAED-345E-408A-8886-EF7697AFA436}"/>
                    </a:ext>
                  </a:extLst>
                </p14:cNvPr>
                <p14:cNvContentPartPr/>
                <p14:nvPr/>
              </p14:nvContentPartPr>
              <p14:xfrm>
                <a:off x="9843559" y="2957398"/>
                <a:ext cx="232920" cy="2062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4B2DAED-345E-408A-8886-EF7697AFA436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834919" y="2948758"/>
                  <a:ext cx="2505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2699ECA7-0FC2-454D-8287-78DC42CD9516}"/>
                    </a:ext>
                  </a:extLst>
                </p14:cNvPr>
                <p14:cNvContentPartPr/>
                <p14:nvPr/>
              </p14:nvContentPartPr>
              <p14:xfrm>
                <a:off x="571759" y="3864598"/>
                <a:ext cx="209160" cy="2005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2699ECA7-0FC2-454D-8287-78DC42CD9516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63119" y="3855598"/>
                  <a:ext cx="2268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A8F7459B-0FB5-4CA7-BB12-5920AB57D5D1}"/>
                    </a:ext>
                  </a:extLst>
                </p14:cNvPr>
                <p14:cNvContentPartPr/>
                <p14:nvPr/>
              </p14:nvContentPartPr>
              <p14:xfrm>
                <a:off x="954799" y="3794398"/>
                <a:ext cx="193680" cy="2332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A8F7459B-0FB5-4CA7-BB12-5920AB57D5D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46159" y="3785758"/>
                  <a:ext cx="2113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4852577-FAE3-4C30-BB15-14F1DF873E25}"/>
                    </a:ext>
                  </a:extLst>
                </p14:cNvPr>
                <p14:cNvContentPartPr/>
                <p14:nvPr/>
              </p14:nvContentPartPr>
              <p14:xfrm>
                <a:off x="1231279" y="3822478"/>
                <a:ext cx="193320" cy="2052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4852577-FAE3-4C30-BB15-14F1DF873E25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222639" y="3813838"/>
                  <a:ext cx="2109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95C6D3C9-C3FA-4742-9D4C-F1526E81FAB1}"/>
                    </a:ext>
                  </a:extLst>
                </p14:cNvPr>
                <p14:cNvContentPartPr/>
                <p14:nvPr/>
              </p14:nvContentPartPr>
              <p14:xfrm>
                <a:off x="1518559" y="3844438"/>
                <a:ext cx="209880" cy="1692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95C6D3C9-C3FA-4742-9D4C-F1526E81FAB1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509559" y="3835438"/>
                  <a:ext cx="2275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87C2EC8B-60D3-4706-B113-7E7FB8C1402A}"/>
                    </a:ext>
                  </a:extLst>
                </p14:cNvPr>
                <p14:cNvContentPartPr/>
                <p14:nvPr/>
              </p14:nvContentPartPr>
              <p14:xfrm>
                <a:off x="1826359" y="3804118"/>
                <a:ext cx="227520" cy="2278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87C2EC8B-60D3-4706-B113-7E7FB8C1402A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817359" y="3795478"/>
                  <a:ext cx="2451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B031B10D-2FBA-4463-889C-124DE76463C7}"/>
                    </a:ext>
                  </a:extLst>
                </p14:cNvPr>
                <p14:cNvContentPartPr/>
                <p14:nvPr/>
              </p14:nvContentPartPr>
              <p14:xfrm>
                <a:off x="2358439" y="3821398"/>
                <a:ext cx="199440" cy="1645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B031B10D-2FBA-4463-889C-124DE76463C7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349799" y="3812398"/>
                  <a:ext cx="2170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80AC7364-8D33-41BE-882F-CE8D9FD6C9CC}"/>
                    </a:ext>
                  </a:extLst>
                </p14:cNvPr>
                <p14:cNvContentPartPr/>
                <p14:nvPr/>
              </p14:nvContentPartPr>
              <p14:xfrm>
                <a:off x="2780359" y="3528718"/>
                <a:ext cx="253080" cy="4881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80AC7364-8D33-41BE-882F-CE8D9FD6C9CC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771719" y="3519718"/>
                  <a:ext cx="27072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061F835E-423C-43E7-B3DB-954990F0AD6C}"/>
                    </a:ext>
                  </a:extLst>
                </p14:cNvPr>
                <p14:cNvContentPartPr/>
                <p14:nvPr/>
              </p14:nvContentPartPr>
              <p14:xfrm>
                <a:off x="2767039" y="3767758"/>
                <a:ext cx="297720" cy="385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061F835E-423C-43E7-B3DB-954990F0AD6C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758039" y="3758758"/>
                  <a:ext cx="3153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80ED0AFA-3428-4EA5-BF81-891B93FE42D8}"/>
                    </a:ext>
                  </a:extLst>
                </p14:cNvPr>
                <p14:cNvContentPartPr/>
                <p14:nvPr/>
              </p14:nvContentPartPr>
              <p14:xfrm>
                <a:off x="3336919" y="3739678"/>
                <a:ext cx="182520" cy="1659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80ED0AFA-3428-4EA5-BF81-891B93FE42D8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327919" y="3730678"/>
                  <a:ext cx="200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473A8B8E-91C8-4D08-81D9-4A56B81C7A57}"/>
                    </a:ext>
                  </a:extLst>
                </p14:cNvPr>
                <p14:cNvContentPartPr/>
                <p14:nvPr/>
              </p14:nvContentPartPr>
              <p14:xfrm>
                <a:off x="3966559" y="3541318"/>
                <a:ext cx="242640" cy="351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473A8B8E-91C8-4D08-81D9-4A56B81C7A57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957919" y="3532318"/>
                  <a:ext cx="26028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060FC443-A344-4C67-BBC3-741D853E9DA0}"/>
                    </a:ext>
                  </a:extLst>
                </p14:cNvPr>
                <p14:cNvContentPartPr/>
                <p14:nvPr/>
              </p14:nvContentPartPr>
              <p14:xfrm>
                <a:off x="3984559" y="3547078"/>
                <a:ext cx="468360" cy="2361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060FC443-A344-4C67-BBC3-741D853E9DA0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975559" y="3538078"/>
                  <a:ext cx="4860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971DC4E5-8A1C-43AB-9CC8-FB7F7F05E462}"/>
                    </a:ext>
                  </a:extLst>
                </p14:cNvPr>
                <p14:cNvContentPartPr/>
                <p14:nvPr/>
              </p14:nvContentPartPr>
              <p14:xfrm>
                <a:off x="4052239" y="3815638"/>
                <a:ext cx="144720" cy="655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971DC4E5-8A1C-43AB-9CC8-FB7F7F05E46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043239" y="3806638"/>
                  <a:ext cx="1623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8ED1499C-AA40-415B-86D8-9D3938BD8886}"/>
                    </a:ext>
                  </a:extLst>
                </p14:cNvPr>
                <p14:cNvContentPartPr/>
                <p14:nvPr/>
              </p14:nvContentPartPr>
              <p14:xfrm>
                <a:off x="4340239" y="3709798"/>
                <a:ext cx="197640" cy="1382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8ED1499C-AA40-415B-86D8-9D3938BD8886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331599" y="3700798"/>
                  <a:ext cx="2152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9B4131BD-13B6-4E8A-8E06-316E218456F2}"/>
                    </a:ext>
                  </a:extLst>
                </p14:cNvPr>
                <p14:cNvContentPartPr/>
                <p14:nvPr/>
              </p14:nvContentPartPr>
              <p14:xfrm>
                <a:off x="4626799" y="3684238"/>
                <a:ext cx="136800" cy="1555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9B4131BD-13B6-4E8A-8E06-316E218456F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618159" y="3675238"/>
                  <a:ext cx="1544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D0321517-CAA0-4BF2-BAA4-C699E69049C9}"/>
                    </a:ext>
                  </a:extLst>
                </p14:cNvPr>
                <p14:cNvContentPartPr/>
                <p14:nvPr/>
              </p14:nvContentPartPr>
              <p14:xfrm>
                <a:off x="4888519" y="3662278"/>
                <a:ext cx="291960" cy="1573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D0321517-CAA0-4BF2-BAA4-C699E69049C9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879519" y="3653638"/>
                  <a:ext cx="3096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45E93058-6D75-41A7-81DC-BCD0ABBCC2D8}"/>
                    </a:ext>
                  </a:extLst>
                </p14:cNvPr>
                <p14:cNvContentPartPr/>
                <p14:nvPr/>
              </p14:nvContentPartPr>
              <p14:xfrm>
                <a:off x="5193079" y="3673438"/>
                <a:ext cx="314640" cy="1634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45E93058-6D75-41A7-81DC-BCD0ABBCC2D8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5184439" y="3664438"/>
                  <a:ext cx="3322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9AC0389D-3AB3-4E74-B46F-D25C2CF79A40}"/>
                    </a:ext>
                  </a:extLst>
                </p14:cNvPr>
                <p14:cNvContentPartPr/>
                <p14:nvPr/>
              </p14:nvContentPartPr>
              <p14:xfrm>
                <a:off x="5953039" y="3618358"/>
                <a:ext cx="173520" cy="2185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9AC0389D-3AB3-4E74-B46F-D25C2CF79A40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944399" y="3609718"/>
                  <a:ext cx="1911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4C780909-77D6-4D48-905F-19833A8B5E85}"/>
                    </a:ext>
                  </a:extLst>
                </p14:cNvPr>
                <p14:cNvContentPartPr/>
                <p14:nvPr/>
              </p14:nvContentPartPr>
              <p14:xfrm>
                <a:off x="6165799" y="3665158"/>
                <a:ext cx="150120" cy="1605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4C780909-77D6-4D48-905F-19833A8B5E85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157159" y="3656158"/>
                  <a:ext cx="1677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00831FD1-A575-4AB9-B6FE-F75BC38ECB44}"/>
                    </a:ext>
                  </a:extLst>
                </p14:cNvPr>
                <p14:cNvContentPartPr/>
                <p14:nvPr/>
              </p14:nvContentPartPr>
              <p14:xfrm>
                <a:off x="6359479" y="3656518"/>
                <a:ext cx="200520" cy="1501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00831FD1-A575-4AB9-B6FE-F75BC38ECB44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350839" y="3647518"/>
                  <a:ext cx="2181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EBAEBEFB-1FBD-427F-A601-579349F4C18E}"/>
                    </a:ext>
                  </a:extLst>
                </p14:cNvPr>
                <p14:cNvContentPartPr/>
                <p14:nvPr/>
              </p14:nvContentPartPr>
              <p14:xfrm>
                <a:off x="6624799" y="3578398"/>
                <a:ext cx="215280" cy="3096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EBAEBEFB-1FBD-427F-A601-579349F4C18E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616159" y="3569398"/>
                  <a:ext cx="2329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1CA54048-CCE9-4257-9A80-0E68BA7CF48D}"/>
                    </a:ext>
                  </a:extLst>
                </p14:cNvPr>
                <p14:cNvContentPartPr/>
                <p14:nvPr/>
              </p14:nvContentPartPr>
              <p14:xfrm>
                <a:off x="6942679" y="3372118"/>
                <a:ext cx="326160" cy="4384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1CA54048-CCE9-4257-9A80-0E68BA7CF48D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933679" y="3363478"/>
                  <a:ext cx="34380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AA333EEB-FD63-48E7-82AF-D325B107051E}"/>
                    </a:ext>
                  </a:extLst>
                </p14:cNvPr>
                <p14:cNvContentPartPr/>
                <p14:nvPr/>
              </p14:nvContentPartPr>
              <p14:xfrm>
                <a:off x="6864919" y="3544558"/>
                <a:ext cx="474840" cy="1400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AA333EEB-FD63-48E7-82AF-D325B107051E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855919" y="3535558"/>
                  <a:ext cx="4924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21E2EC11-1935-47A8-A70D-E279E1C333F0}"/>
                    </a:ext>
                  </a:extLst>
                </p14:cNvPr>
                <p14:cNvContentPartPr/>
                <p14:nvPr/>
              </p14:nvContentPartPr>
              <p14:xfrm>
                <a:off x="7114039" y="3631678"/>
                <a:ext cx="180360" cy="1238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21E2EC11-1935-47A8-A70D-E279E1C333F0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105399" y="3622678"/>
                  <a:ext cx="1980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D53AF4C8-D11D-48F0-AE3C-D6E4CE2F818C}"/>
                    </a:ext>
                  </a:extLst>
                </p14:cNvPr>
                <p14:cNvContentPartPr/>
                <p14:nvPr/>
              </p14:nvContentPartPr>
              <p14:xfrm>
                <a:off x="7327879" y="3652198"/>
                <a:ext cx="154080" cy="878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D53AF4C8-D11D-48F0-AE3C-D6E4CE2F818C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318879" y="3643558"/>
                  <a:ext cx="1717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6F210CFF-B87D-426C-BBC5-233D983B7B48}"/>
                    </a:ext>
                  </a:extLst>
                </p14:cNvPr>
                <p14:cNvContentPartPr/>
                <p14:nvPr/>
              </p14:nvContentPartPr>
              <p14:xfrm>
                <a:off x="7645399" y="3404878"/>
                <a:ext cx="242640" cy="3938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6F210CFF-B87D-426C-BBC5-233D983B7B48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636399" y="3395878"/>
                  <a:ext cx="26028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FF4AEFFA-9A84-47BD-AAC4-5BB314162ED8}"/>
                    </a:ext>
                  </a:extLst>
                </p14:cNvPr>
                <p14:cNvContentPartPr/>
                <p14:nvPr/>
              </p14:nvContentPartPr>
              <p14:xfrm>
                <a:off x="7579519" y="3565438"/>
                <a:ext cx="415080" cy="972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FF4AEFFA-9A84-47BD-AAC4-5BB314162ED8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570879" y="3556798"/>
                  <a:ext cx="4327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3EEA5BDA-2DF9-4E4A-AF6D-2732368C42A0}"/>
                    </a:ext>
                  </a:extLst>
                </p14:cNvPr>
                <p14:cNvContentPartPr/>
                <p14:nvPr/>
              </p14:nvContentPartPr>
              <p14:xfrm>
                <a:off x="8152279" y="3571918"/>
                <a:ext cx="414000" cy="1746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3EEA5BDA-2DF9-4E4A-AF6D-2732368C42A0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143279" y="3563278"/>
                  <a:ext cx="4316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8762B03E-7CAB-4511-99C3-52F9B5E9065C}"/>
                    </a:ext>
                  </a:extLst>
                </p14:cNvPr>
                <p14:cNvContentPartPr/>
                <p14:nvPr/>
              </p14:nvContentPartPr>
              <p14:xfrm>
                <a:off x="8667439" y="3546718"/>
                <a:ext cx="220320" cy="1742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8762B03E-7CAB-4511-99C3-52F9B5E9065C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658439" y="3537718"/>
                  <a:ext cx="2379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1616C67E-2E5E-422C-94E6-9732B2F5E43D}"/>
                    </a:ext>
                  </a:extLst>
                </p14:cNvPr>
                <p14:cNvContentPartPr/>
                <p14:nvPr/>
              </p14:nvContentPartPr>
              <p14:xfrm>
                <a:off x="8887759" y="3571558"/>
                <a:ext cx="141120" cy="14292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1616C67E-2E5E-422C-94E6-9732B2F5E43D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879119" y="3562558"/>
                  <a:ext cx="1587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030C1600-7FD4-47E3-9408-7865C48B29C0}"/>
                    </a:ext>
                  </a:extLst>
                </p14:cNvPr>
                <p14:cNvContentPartPr/>
                <p14:nvPr/>
              </p14:nvContentPartPr>
              <p14:xfrm>
                <a:off x="9112759" y="3586318"/>
                <a:ext cx="241560" cy="1512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030C1600-7FD4-47E3-9408-7865C48B29C0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9104119" y="3577318"/>
                  <a:ext cx="2592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DCAF9F41-84AD-4288-AD07-6F83799C46BA}"/>
                    </a:ext>
                  </a:extLst>
                </p14:cNvPr>
                <p14:cNvContentPartPr/>
                <p14:nvPr/>
              </p14:nvContentPartPr>
              <p14:xfrm>
                <a:off x="9666439" y="3511078"/>
                <a:ext cx="289440" cy="2070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DCAF9F41-84AD-4288-AD07-6F83799C46BA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9657439" y="3502078"/>
                  <a:ext cx="3070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3474D7F5-D4D0-43F4-95CD-8B8D459A7E45}"/>
                    </a:ext>
                  </a:extLst>
                </p14:cNvPr>
                <p14:cNvContentPartPr/>
                <p14:nvPr/>
              </p14:nvContentPartPr>
              <p14:xfrm>
                <a:off x="9923119" y="3595318"/>
                <a:ext cx="135360" cy="1036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3474D7F5-D4D0-43F4-95CD-8B8D459A7E45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9914119" y="3586678"/>
                  <a:ext cx="1530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84ECA35-939F-4DCF-9BE3-9C5D308D6ED4}"/>
                    </a:ext>
                  </a:extLst>
                </p14:cNvPr>
                <p14:cNvContentPartPr/>
                <p14:nvPr/>
              </p14:nvContentPartPr>
              <p14:xfrm>
                <a:off x="10289599" y="3257998"/>
                <a:ext cx="239400" cy="4302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84ECA35-939F-4DCF-9BE3-9C5D308D6ED4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0280599" y="3249358"/>
                  <a:ext cx="25704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DB9B5FA8-CCB9-4FC7-9AFE-C3DBEB003665}"/>
                    </a:ext>
                  </a:extLst>
                </p14:cNvPr>
                <p14:cNvContentPartPr/>
                <p14:nvPr/>
              </p14:nvContentPartPr>
              <p14:xfrm>
                <a:off x="10165399" y="3529078"/>
                <a:ext cx="357480" cy="144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DB9B5FA8-CCB9-4FC7-9AFE-C3DBEB003665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0156399" y="3520438"/>
                  <a:ext cx="3751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58AA7292-4B77-4A8B-8110-21B6E5919437}"/>
                    </a:ext>
                  </a:extLst>
                </p14:cNvPr>
                <p14:cNvContentPartPr/>
                <p14:nvPr/>
              </p14:nvContentPartPr>
              <p14:xfrm>
                <a:off x="10417759" y="3525478"/>
                <a:ext cx="289440" cy="2682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58AA7292-4B77-4A8B-8110-21B6E5919437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0408759" y="3516478"/>
                  <a:ext cx="3070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311916E5-571C-4158-97BA-C9D8266648BF}"/>
                    </a:ext>
                  </a:extLst>
                </p14:cNvPr>
                <p14:cNvContentPartPr/>
                <p14:nvPr/>
              </p14:nvContentPartPr>
              <p14:xfrm>
                <a:off x="1941559" y="4284358"/>
                <a:ext cx="4680" cy="187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311916E5-571C-4158-97BA-C9D8266648BF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932919" y="4275358"/>
                  <a:ext cx="223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FADB5DB4-3F69-408F-B81A-AB2B00ECB144}"/>
                    </a:ext>
                  </a:extLst>
                </p14:cNvPr>
                <p14:cNvContentPartPr/>
                <p14:nvPr/>
              </p14:nvContentPartPr>
              <p14:xfrm>
                <a:off x="612439" y="5504398"/>
                <a:ext cx="158040" cy="26892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FADB5DB4-3F69-408F-B81A-AB2B00ECB144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603799" y="5495398"/>
                  <a:ext cx="1756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39217F84-4272-4C14-A0C7-A55DE3925CE2}"/>
                    </a:ext>
                  </a:extLst>
                </p14:cNvPr>
                <p14:cNvContentPartPr/>
                <p14:nvPr/>
              </p14:nvContentPartPr>
              <p14:xfrm>
                <a:off x="509839" y="5419438"/>
                <a:ext cx="662400" cy="7524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39217F84-4272-4C14-A0C7-A55DE3925CE2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501199" y="5410438"/>
                  <a:ext cx="6800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3B428984-A34D-4F37-9C85-8A73E6918C75}"/>
                    </a:ext>
                  </a:extLst>
                </p14:cNvPr>
                <p14:cNvContentPartPr/>
                <p14:nvPr/>
              </p14:nvContentPartPr>
              <p14:xfrm>
                <a:off x="1028239" y="5300278"/>
                <a:ext cx="317880" cy="43200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3B428984-A34D-4F37-9C85-8A73E6918C75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1019599" y="5291278"/>
                  <a:ext cx="33552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B9716CE5-7E1A-41A9-98C4-E70B49044064}"/>
                    </a:ext>
                  </a:extLst>
                </p14:cNvPr>
                <p14:cNvContentPartPr/>
                <p14:nvPr/>
              </p14:nvContentPartPr>
              <p14:xfrm>
                <a:off x="1321999" y="5502958"/>
                <a:ext cx="242640" cy="2509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B9716CE5-7E1A-41A9-98C4-E70B49044064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1312999" y="5494318"/>
                  <a:ext cx="2602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8FCA9121-CAFB-4789-A160-178AA583B6DA}"/>
                    </a:ext>
                  </a:extLst>
                </p14:cNvPr>
                <p14:cNvContentPartPr/>
                <p14:nvPr/>
              </p14:nvContentPartPr>
              <p14:xfrm>
                <a:off x="1969279" y="5385238"/>
                <a:ext cx="294480" cy="33912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8FCA9121-CAFB-4789-A160-178AA583B6DA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1960279" y="5376238"/>
                  <a:ext cx="31212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CA465EAC-C391-4EFF-9B0A-A46A7FC3149A}"/>
                    </a:ext>
                  </a:extLst>
                </p14:cNvPr>
                <p14:cNvContentPartPr/>
                <p14:nvPr/>
              </p14:nvContentPartPr>
              <p14:xfrm>
                <a:off x="2175919" y="5228638"/>
                <a:ext cx="352800" cy="32400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CA465EAC-C391-4EFF-9B0A-A46A7FC3149A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2166919" y="5219998"/>
                  <a:ext cx="3704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1095A265-E52E-41D0-8772-A2758E0C0134}"/>
                    </a:ext>
                  </a:extLst>
                </p14:cNvPr>
                <p14:cNvContentPartPr/>
                <p14:nvPr/>
              </p14:nvContentPartPr>
              <p14:xfrm>
                <a:off x="2386879" y="5501158"/>
                <a:ext cx="201240" cy="18864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1095A265-E52E-41D0-8772-A2758E0C0134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2377879" y="5492518"/>
                  <a:ext cx="2188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039F1D26-FD47-44A1-B974-F95E98AADCB2}"/>
                    </a:ext>
                  </a:extLst>
                </p14:cNvPr>
                <p14:cNvContentPartPr/>
                <p14:nvPr/>
              </p14:nvContentPartPr>
              <p14:xfrm>
                <a:off x="2731759" y="5538238"/>
                <a:ext cx="92160" cy="7992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039F1D26-FD47-44A1-B974-F95E98AADCB2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2723119" y="5529238"/>
                  <a:ext cx="1098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89465904-0399-49A5-90FE-54BB1198E9B6}"/>
                    </a:ext>
                  </a:extLst>
                </p14:cNvPr>
                <p14:cNvContentPartPr/>
                <p14:nvPr/>
              </p14:nvContentPartPr>
              <p14:xfrm>
                <a:off x="2858119" y="5409358"/>
                <a:ext cx="216360" cy="24480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89465904-0399-49A5-90FE-54BB1198E9B6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2849479" y="5400358"/>
                  <a:ext cx="2340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104DA2AF-2B3B-41A6-AA43-CCC2721340AE}"/>
                    </a:ext>
                  </a:extLst>
                </p14:cNvPr>
                <p14:cNvContentPartPr/>
                <p14:nvPr/>
              </p14:nvContentPartPr>
              <p14:xfrm>
                <a:off x="3111919" y="5385598"/>
                <a:ext cx="231120" cy="2829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104DA2AF-2B3B-41A6-AA43-CCC2721340AE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3103279" y="5376598"/>
                  <a:ext cx="2487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B6417FCD-E390-41B7-9C09-00E88D836A41}"/>
                    </a:ext>
                  </a:extLst>
                </p14:cNvPr>
                <p14:cNvContentPartPr/>
                <p14:nvPr/>
              </p14:nvContentPartPr>
              <p14:xfrm>
                <a:off x="3380839" y="5487118"/>
                <a:ext cx="158040" cy="14688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B6417FCD-E390-41B7-9C09-00E88D836A41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3371839" y="5478478"/>
                  <a:ext cx="1756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3EC6F24B-4615-4C0C-8AF5-55C2DA2F81A6}"/>
                    </a:ext>
                  </a:extLst>
                </p14:cNvPr>
                <p14:cNvContentPartPr/>
                <p14:nvPr/>
              </p14:nvContentPartPr>
              <p14:xfrm>
                <a:off x="3658399" y="5495758"/>
                <a:ext cx="182520" cy="12636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3EC6F24B-4615-4C0C-8AF5-55C2DA2F81A6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3649399" y="5486758"/>
                  <a:ext cx="2001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9D492A77-9C48-4E44-A1D1-3139874A3B59}"/>
                    </a:ext>
                  </a:extLst>
                </p14:cNvPr>
                <p14:cNvContentPartPr/>
                <p14:nvPr/>
              </p14:nvContentPartPr>
              <p14:xfrm>
                <a:off x="4110559" y="5436718"/>
                <a:ext cx="334080" cy="20520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9D492A77-9C48-4E44-A1D1-3139874A3B59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4101559" y="5427718"/>
                  <a:ext cx="3517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8888D7D8-FDF7-4681-83D6-FB9692AB8B38}"/>
                    </a:ext>
                  </a:extLst>
                </p14:cNvPr>
                <p14:cNvContentPartPr/>
                <p14:nvPr/>
              </p14:nvContentPartPr>
              <p14:xfrm>
                <a:off x="4378759" y="5160238"/>
                <a:ext cx="192960" cy="43200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8888D7D8-FDF7-4681-83D6-FB9692AB8B38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4369759" y="5151238"/>
                  <a:ext cx="21060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4890BD49-B7C5-4B2C-A274-5AE0BB56EA99}"/>
                    </a:ext>
                  </a:extLst>
                </p14:cNvPr>
                <p14:cNvContentPartPr/>
                <p14:nvPr/>
              </p14:nvContentPartPr>
              <p14:xfrm>
                <a:off x="4522759" y="5478838"/>
                <a:ext cx="76320" cy="11592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4890BD49-B7C5-4B2C-A274-5AE0BB56EA99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4514119" y="5469838"/>
                  <a:ext cx="939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C96AF7F5-DD51-4FEE-A2CA-206679F9769C}"/>
                    </a:ext>
                  </a:extLst>
                </p14:cNvPr>
                <p14:cNvContentPartPr/>
                <p14:nvPr/>
              </p14:nvContentPartPr>
              <p14:xfrm>
                <a:off x="4672159" y="5396398"/>
                <a:ext cx="219240" cy="21996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C96AF7F5-DD51-4FEE-A2CA-206679F9769C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4663159" y="5387758"/>
                  <a:ext cx="2368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F2D98C5A-E206-4071-9D98-E5707583F42F}"/>
                    </a:ext>
                  </a:extLst>
                </p14:cNvPr>
                <p14:cNvContentPartPr/>
                <p14:nvPr/>
              </p14:nvContentPartPr>
              <p14:xfrm>
                <a:off x="5003359" y="5068438"/>
                <a:ext cx="277200" cy="54756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F2D98C5A-E206-4071-9D98-E5707583F42F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4994719" y="5059798"/>
                  <a:ext cx="29484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27A29EDF-26F4-4B28-90E9-A6F9512A82EC}"/>
                    </a:ext>
                  </a:extLst>
                </p14:cNvPr>
                <p14:cNvContentPartPr/>
                <p14:nvPr/>
              </p14:nvContentPartPr>
              <p14:xfrm>
                <a:off x="4897519" y="5316838"/>
                <a:ext cx="506880" cy="12636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27A29EDF-26F4-4B28-90E9-A6F9512A82EC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4888879" y="5308198"/>
                  <a:ext cx="5245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4A42067E-7EBB-4CF9-BD92-C03FAB620CB6}"/>
                    </a:ext>
                  </a:extLst>
                </p14:cNvPr>
                <p14:cNvContentPartPr/>
                <p14:nvPr/>
              </p14:nvContentPartPr>
              <p14:xfrm>
                <a:off x="5288479" y="5408638"/>
                <a:ext cx="255600" cy="20016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4A42067E-7EBB-4CF9-BD92-C03FAB620CB6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5279839" y="5399998"/>
                  <a:ext cx="2732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BDD160E6-CAEA-4E77-B058-056609729CC0}"/>
                    </a:ext>
                  </a:extLst>
                </p14:cNvPr>
                <p14:cNvContentPartPr/>
                <p14:nvPr/>
              </p14:nvContentPartPr>
              <p14:xfrm>
                <a:off x="5545879" y="5421958"/>
                <a:ext cx="91440" cy="15552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BDD160E6-CAEA-4E77-B058-056609729CC0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5536879" y="5413318"/>
                  <a:ext cx="1090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8132E48C-0409-4CE8-9C1E-AAA5654D22B6}"/>
                    </a:ext>
                  </a:extLst>
                </p14:cNvPr>
                <p14:cNvContentPartPr/>
                <p14:nvPr/>
              </p14:nvContentPartPr>
              <p14:xfrm>
                <a:off x="5738839" y="5135038"/>
                <a:ext cx="221760" cy="50724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8132E48C-0409-4CE8-9C1E-AAA5654D22B6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5730199" y="5126398"/>
                  <a:ext cx="23940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C7CBCC19-78BD-4074-8340-CEA32EB449CD}"/>
                    </a:ext>
                  </a:extLst>
                </p14:cNvPr>
                <p14:cNvContentPartPr/>
                <p14:nvPr/>
              </p14:nvContentPartPr>
              <p14:xfrm>
                <a:off x="6036199" y="5480638"/>
                <a:ext cx="194400" cy="12492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C7CBCC19-78BD-4074-8340-CEA32EB449CD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6027199" y="5471998"/>
                  <a:ext cx="2120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6755D87D-504A-4C5A-945A-0E15F2FE982C}"/>
                    </a:ext>
                  </a:extLst>
                </p14:cNvPr>
                <p14:cNvContentPartPr/>
                <p14:nvPr/>
              </p14:nvContentPartPr>
              <p14:xfrm>
                <a:off x="6373159" y="5128198"/>
                <a:ext cx="292320" cy="47988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6755D87D-504A-4C5A-945A-0E15F2FE982C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6364159" y="5119198"/>
                  <a:ext cx="30996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DEB2D6AD-C5D9-4E0B-B60F-DA52B13A6459}"/>
                    </a:ext>
                  </a:extLst>
                </p14:cNvPr>
                <p14:cNvContentPartPr/>
                <p14:nvPr/>
              </p14:nvContentPartPr>
              <p14:xfrm>
                <a:off x="6311599" y="5360758"/>
                <a:ext cx="415440" cy="7164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DEB2D6AD-C5D9-4E0B-B60F-DA52B13A6459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6302959" y="5352118"/>
                  <a:ext cx="4330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B1362B38-A15E-4975-8C31-B627D4294860}"/>
                    </a:ext>
                  </a:extLst>
                </p14:cNvPr>
                <p14:cNvContentPartPr/>
                <p14:nvPr/>
              </p14:nvContentPartPr>
              <p14:xfrm>
                <a:off x="6639559" y="5311078"/>
                <a:ext cx="218520" cy="25236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B1362B38-A15E-4975-8C31-B627D4294860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6630919" y="5302438"/>
                  <a:ext cx="236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09F59A15-C571-4C61-8DE7-D982FC6B8329}"/>
                    </a:ext>
                  </a:extLst>
                </p14:cNvPr>
                <p14:cNvContentPartPr/>
                <p14:nvPr/>
              </p14:nvContentPartPr>
              <p14:xfrm>
                <a:off x="6835759" y="5463358"/>
                <a:ext cx="164520" cy="14220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09F59A15-C571-4C61-8DE7-D982FC6B8329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6827119" y="5454718"/>
                  <a:ext cx="1821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CE75EECA-4FC7-4FD9-AC0E-B7B44D1467A0}"/>
                    </a:ext>
                  </a:extLst>
                </p14:cNvPr>
                <p14:cNvContentPartPr/>
                <p14:nvPr/>
              </p14:nvContentPartPr>
              <p14:xfrm>
                <a:off x="7009999" y="5494678"/>
                <a:ext cx="382320" cy="15084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CE75EECA-4FC7-4FD9-AC0E-B7B44D1467A0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7001359" y="5486038"/>
                  <a:ext cx="3999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6FF88BD4-D2EE-4519-B705-FE2CA81241E9}"/>
                    </a:ext>
                  </a:extLst>
                </p14:cNvPr>
                <p14:cNvContentPartPr/>
                <p14:nvPr/>
              </p14:nvContentPartPr>
              <p14:xfrm>
                <a:off x="7674559" y="5416198"/>
                <a:ext cx="295560" cy="20520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6FF88BD4-D2EE-4519-B705-FE2CA81241E9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7665919" y="5407558"/>
                  <a:ext cx="3132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701ADAA0-A869-482A-926D-4B4C8ABA77AC}"/>
                    </a:ext>
                  </a:extLst>
                </p14:cNvPr>
                <p14:cNvContentPartPr/>
                <p14:nvPr/>
              </p14:nvContentPartPr>
              <p14:xfrm>
                <a:off x="7904959" y="5453998"/>
                <a:ext cx="247680" cy="17568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701ADAA0-A869-482A-926D-4B4C8ABA77AC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7895959" y="5445358"/>
                  <a:ext cx="2653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9D99C7CC-C63B-44B1-903A-0143ED228FC3}"/>
                    </a:ext>
                  </a:extLst>
                </p14:cNvPr>
                <p14:cNvContentPartPr/>
                <p14:nvPr/>
              </p14:nvContentPartPr>
              <p14:xfrm>
                <a:off x="8186119" y="5497918"/>
                <a:ext cx="192240" cy="13608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9D99C7CC-C63B-44B1-903A-0143ED228FC3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8177479" y="5489278"/>
                  <a:ext cx="2098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1C05582B-C78F-433F-B55E-AC57B7130BCC}"/>
                    </a:ext>
                  </a:extLst>
                </p14:cNvPr>
                <p14:cNvContentPartPr/>
                <p14:nvPr/>
              </p14:nvContentPartPr>
              <p14:xfrm>
                <a:off x="8687599" y="5438518"/>
                <a:ext cx="242640" cy="19584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1C05582B-C78F-433F-B55E-AC57B7130BCC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8678959" y="5429518"/>
                  <a:ext cx="2602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0FBF612C-2E38-466F-BBCC-E88A800B0BFB}"/>
                    </a:ext>
                  </a:extLst>
                </p14:cNvPr>
                <p14:cNvContentPartPr/>
                <p14:nvPr/>
              </p14:nvContentPartPr>
              <p14:xfrm>
                <a:off x="9004399" y="5125678"/>
                <a:ext cx="370080" cy="51552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0FBF612C-2E38-466F-BBCC-E88A800B0BFB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8995759" y="5116678"/>
                  <a:ext cx="387720" cy="53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DF0B0A39-D340-4BB3-B2F8-71956C99C868}"/>
                    </a:ext>
                  </a:extLst>
                </p14:cNvPr>
                <p14:cNvContentPartPr/>
                <p14:nvPr/>
              </p14:nvContentPartPr>
              <p14:xfrm>
                <a:off x="9133279" y="5395678"/>
                <a:ext cx="196200" cy="23256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DF0B0A39-D340-4BB3-B2F8-71956C99C868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9124639" y="5386678"/>
                  <a:ext cx="2138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35B009B2-A1E1-4AEE-8289-C5B30CE8F7A3}"/>
                    </a:ext>
                  </a:extLst>
                </p14:cNvPr>
                <p14:cNvContentPartPr/>
                <p14:nvPr/>
              </p14:nvContentPartPr>
              <p14:xfrm>
                <a:off x="9369439" y="5431678"/>
                <a:ext cx="200880" cy="19296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35B009B2-A1E1-4AEE-8289-C5B30CE8F7A3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9360439" y="5422678"/>
                  <a:ext cx="2185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14BA9C9A-80E7-47CF-8FBC-572FC10C2A48}"/>
                    </a:ext>
                  </a:extLst>
                </p14:cNvPr>
                <p14:cNvContentPartPr/>
                <p14:nvPr/>
              </p14:nvContentPartPr>
              <p14:xfrm>
                <a:off x="9942199" y="5186158"/>
                <a:ext cx="306720" cy="45900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14BA9C9A-80E7-47CF-8FBC-572FC10C2A48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9933559" y="5177158"/>
                  <a:ext cx="32436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CA80FDF2-5CF4-45F7-9B21-9C7411D421AC}"/>
                    </a:ext>
                  </a:extLst>
                </p14:cNvPr>
                <p14:cNvContentPartPr/>
                <p14:nvPr/>
              </p14:nvContentPartPr>
              <p14:xfrm>
                <a:off x="10231279" y="5391718"/>
                <a:ext cx="312120" cy="25272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CA80FDF2-5CF4-45F7-9B21-9C7411D421AC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10222639" y="5382718"/>
                  <a:ext cx="3297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EAB03A7C-A554-44C7-A998-9AFFB8C16C62}"/>
                    </a:ext>
                  </a:extLst>
                </p14:cNvPr>
                <p14:cNvContentPartPr/>
                <p14:nvPr/>
              </p14:nvContentPartPr>
              <p14:xfrm>
                <a:off x="10782439" y="5457238"/>
                <a:ext cx="224280" cy="20484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EAB03A7C-A554-44C7-A998-9AFFB8C16C62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10773799" y="5448238"/>
                  <a:ext cx="2419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C3E5B88B-185B-4D10-85D1-EB0312DB8213}"/>
                    </a:ext>
                  </a:extLst>
                </p14:cNvPr>
                <p14:cNvContentPartPr/>
                <p14:nvPr/>
              </p14:nvContentPartPr>
              <p14:xfrm>
                <a:off x="10996279" y="5406478"/>
                <a:ext cx="260640" cy="24444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C3E5B88B-185B-4D10-85D1-EB0312DB8213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10987279" y="5397838"/>
                  <a:ext cx="2782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7BC36753-D442-4A77-866F-85C25533BC6B}"/>
                    </a:ext>
                  </a:extLst>
                </p14:cNvPr>
                <p14:cNvContentPartPr/>
                <p14:nvPr/>
              </p14:nvContentPartPr>
              <p14:xfrm>
                <a:off x="11187799" y="5435638"/>
                <a:ext cx="232560" cy="19152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7BC36753-D442-4A77-866F-85C25533BC6B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11178799" y="5426998"/>
                  <a:ext cx="2502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1C325682-D72F-4C86-A91B-ED3BBEA1F19B}"/>
                    </a:ext>
                  </a:extLst>
                </p14:cNvPr>
                <p14:cNvContentPartPr/>
                <p14:nvPr/>
              </p14:nvContentPartPr>
              <p14:xfrm>
                <a:off x="11359879" y="5483518"/>
                <a:ext cx="271440" cy="16092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1C325682-D72F-4C86-A91B-ED3BBEA1F19B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11351239" y="5474518"/>
                  <a:ext cx="2890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F78DF381-6289-4E31-9B0D-07FB3F8A13DF}"/>
                    </a:ext>
                  </a:extLst>
                </p14:cNvPr>
                <p14:cNvContentPartPr/>
                <p14:nvPr/>
              </p14:nvContentPartPr>
              <p14:xfrm>
                <a:off x="11569759" y="5240878"/>
                <a:ext cx="261000" cy="37296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F78DF381-6289-4E31-9B0D-07FB3F8A13DF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11560759" y="5232238"/>
                  <a:ext cx="27864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BE030A8B-D450-43CD-9553-A078A38DE334}"/>
                    </a:ext>
                  </a:extLst>
                </p14:cNvPr>
                <p14:cNvContentPartPr/>
                <p14:nvPr/>
              </p14:nvContentPartPr>
              <p14:xfrm>
                <a:off x="676879" y="6036838"/>
                <a:ext cx="360" cy="36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BE030A8B-D450-43CD-9553-A078A38DE334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668239" y="602819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279509D2-C975-4442-888A-5C6EB2949404}"/>
                    </a:ext>
                  </a:extLst>
                </p14:cNvPr>
                <p14:cNvContentPartPr/>
                <p14:nvPr/>
              </p14:nvContentPartPr>
              <p14:xfrm>
                <a:off x="559879" y="5963038"/>
                <a:ext cx="225360" cy="23364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279509D2-C975-4442-888A-5C6EB2949404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551239" y="5954038"/>
                  <a:ext cx="2430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511EAD53-379A-4222-A596-379F517B9BA5}"/>
                    </a:ext>
                  </a:extLst>
                </p14:cNvPr>
                <p14:cNvContentPartPr/>
                <p14:nvPr/>
              </p14:nvContentPartPr>
              <p14:xfrm>
                <a:off x="803239" y="5922358"/>
                <a:ext cx="231480" cy="27288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511EAD53-379A-4222-A596-379F517B9BA5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794599" y="5913718"/>
                  <a:ext cx="24912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F8A9CC67-2BAC-4B7E-A1DC-F53DE627464A}"/>
                    </a:ext>
                  </a:extLst>
                </p14:cNvPr>
                <p14:cNvContentPartPr/>
                <p14:nvPr/>
              </p14:nvContentPartPr>
              <p14:xfrm>
                <a:off x="1330999" y="5962318"/>
                <a:ext cx="243360" cy="19080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F8A9CC67-2BAC-4B7E-A1DC-F53DE627464A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1321999" y="5953318"/>
                  <a:ext cx="2610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DEB5EF94-B210-4016-984E-07E88501A9C9}"/>
                    </a:ext>
                  </a:extLst>
                </p14:cNvPr>
                <p14:cNvContentPartPr/>
                <p14:nvPr/>
              </p14:nvContentPartPr>
              <p14:xfrm>
                <a:off x="1668679" y="5980678"/>
                <a:ext cx="174600" cy="16740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DEB5EF94-B210-4016-984E-07E88501A9C9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1659679" y="5972038"/>
                  <a:ext cx="1922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5232EB36-361B-4693-BA84-CBD4027CDF24}"/>
                    </a:ext>
                  </a:extLst>
                </p14:cNvPr>
                <p14:cNvContentPartPr/>
                <p14:nvPr/>
              </p14:nvContentPartPr>
              <p14:xfrm>
                <a:off x="2167999" y="5907958"/>
                <a:ext cx="244440" cy="18072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5232EB36-361B-4693-BA84-CBD4027CDF24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2158999" y="5898958"/>
                  <a:ext cx="2620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16438CC8-E838-40A9-876A-51FC934B8F32}"/>
                    </a:ext>
                  </a:extLst>
                </p14:cNvPr>
                <p14:cNvContentPartPr/>
                <p14:nvPr/>
              </p14:nvContentPartPr>
              <p14:xfrm>
                <a:off x="2280319" y="6008038"/>
                <a:ext cx="243720" cy="35064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16438CC8-E838-40A9-876A-51FC934B8F32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2271679" y="5999398"/>
                  <a:ext cx="26136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B4F74127-FBCB-4671-98FE-F66BCE2D6B7E}"/>
                    </a:ext>
                  </a:extLst>
                </p14:cNvPr>
                <p14:cNvContentPartPr/>
                <p14:nvPr/>
              </p14:nvContentPartPr>
              <p14:xfrm>
                <a:off x="2510719" y="5898958"/>
                <a:ext cx="192240" cy="20340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B4F74127-FBCB-4671-98FE-F66BCE2D6B7E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2501719" y="5890318"/>
                  <a:ext cx="2098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C6936E4C-65AC-4B1C-A43E-9B15F7BBD4D8}"/>
                    </a:ext>
                  </a:extLst>
                </p14:cNvPr>
                <p14:cNvContentPartPr/>
                <p14:nvPr/>
              </p14:nvContentPartPr>
              <p14:xfrm>
                <a:off x="2562919" y="5920918"/>
                <a:ext cx="253080" cy="44172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C6936E4C-65AC-4B1C-A43E-9B15F7BBD4D8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2553919" y="5911918"/>
                  <a:ext cx="27072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7A99E2D8-F3AB-4DDA-8A09-E8D9062B2C57}"/>
                    </a:ext>
                  </a:extLst>
                </p14:cNvPr>
                <p14:cNvContentPartPr/>
                <p14:nvPr/>
              </p14:nvContentPartPr>
              <p14:xfrm>
                <a:off x="2708359" y="5832718"/>
                <a:ext cx="297000" cy="27252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7A99E2D8-F3AB-4DDA-8A09-E8D9062B2C57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2699359" y="5824078"/>
                  <a:ext cx="3146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C72AE2B0-845A-47AF-A1F9-2598E317B612}"/>
                    </a:ext>
                  </a:extLst>
                </p14:cNvPr>
                <p14:cNvContentPartPr/>
                <p14:nvPr/>
              </p14:nvContentPartPr>
              <p14:xfrm>
                <a:off x="3110479" y="5845318"/>
                <a:ext cx="245880" cy="26244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C72AE2B0-845A-47AF-A1F9-2598E317B612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3101839" y="5836678"/>
                  <a:ext cx="2635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50A9D419-16C1-4D69-9700-8E03868D5376}"/>
                    </a:ext>
                  </a:extLst>
                </p14:cNvPr>
                <p14:cNvContentPartPr/>
                <p14:nvPr/>
              </p14:nvContentPartPr>
              <p14:xfrm>
                <a:off x="3309919" y="5939278"/>
                <a:ext cx="202320" cy="15516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50A9D419-16C1-4D69-9700-8E03868D5376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3300919" y="5930638"/>
                  <a:ext cx="2199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D4B2E3D0-F8C3-4305-9B48-2D30E1D42476}"/>
                    </a:ext>
                  </a:extLst>
                </p14:cNvPr>
                <p14:cNvContentPartPr/>
                <p14:nvPr/>
              </p14:nvContentPartPr>
              <p14:xfrm>
                <a:off x="3519079" y="5887798"/>
                <a:ext cx="176760" cy="22212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D4B2E3D0-F8C3-4305-9B48-2D30E1D42476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3510079" y="5878798"/>
                  <a:ext cx="1944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3C97A4F1-ACE7-4AD0-8E80-0CEA278E5C1D}"/>
                    </a:ext>
                  </a:extLst>
                </p14:cNvPr>
                <p14:cNvContentPartPr/>
                <p14:nvPr/>
              </p14:nvContentPartPr>
              <p14:xfrm>
                <a:off x="3471559" y="5880598"/>
                <a:ext cx="352440" cy="21024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3C97A4F1-ACE7-4AD0-8E80-0CEA278E5C1D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3462919" y="5871958"/>
                  <a:ext cx="3700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597FF76A-B13A-43CC-89E7-0A67F7D0A8F7}"/>
                    </a:ext>
                  </a:extLst>
                </p14:cNvPr>
                <p14:cNvContentPartPr/>
                <p14:nvPr/>
              </p14:nvContentPartPr>
              <p14:xfrm>
                <a:off x="3955039" y="5790238"/>
                <a:ext cx="21960" cy="1116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597FF76A-B13A-43CC-89E7-0A67F7D0A8F7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3946399" y="5781238"/>
                  <a:ext cx="396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73889154-BA99-44A1-9B33-E085EA52A20C}"/>
                    </a:ext>
                  </a:extLst>
                </p14:cNvPr>
                <p14:cNvContentPartPr/>
                <p14:nvPr/>
              </p14:nvContentPartPr>
              <p14:xfrm>
                <a:off x="3911839" y="5869078"/>
                <a:ext cx="437040" cy="24444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73889154-BA99-44A1-9B33-E085EA52A20C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3902839" y="5860438"/>
                  <a:ext cx="4546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80E5F890-8749-4E3D-A832-A4890B6F7953}"/>
                    </a:ext>
                  </a:extLst>
                </p14:cNvPr>
                <p14:cNvContentPartPr/>
                <p14:nvPr/>
              </p14:nvContentPartPr>
              <p14:xfrm>
                <a:off x="4387039" y="5918398"/>
                <a:ext cx="163800" cy="17064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80E5F890-8749-4E3D-A832-A4890B6F7953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4378399" y="5909758"/>
                  <a:ext cx="1814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70EBC2C1-601A-4DBD-B834-846A513874FA}"/>
                    </a:ext>
                  </a:extLst>
                </p14:cNvPr>
                <p14:cNvContentPartPr/>
                <p14:nvPr/>
              </p14:nvContentPartPr>
              <p14:xfrm>
                <a:off x="4643359" y="5722558"/>
                <a:ext cx="203040" cy="36972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70EBC2C1-601A-4DBD-B834-846A513874FA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4634359" y="5713558"/>
                  <a:ext cx="22068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D2884070-5FDE-4446-B9F8-D7280E10C220}"/>
                    </a:ext>
                  </a:extLst>
                </p14:cNvPr>
                <p14:cNvContentPartPr/>
                <p14:nvPr/>
              </p14:nvContentPartPr>
              <p14:xfrm>
                <a:off x="4560199" y="5899678"/>
                <a:ext cx="284040" cy="3636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D2884070-5FDE-4446-B9F8-D7280E10C220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4551199" y="5891038"/>
                  <a:ext cx="3016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A1B6C636-50C7-493B-AB1F-65FFA09B2C33}"/>
                    </a:ext>
                  </a:extLst>
                </p14:cNvPr>
                <p14:cNvContentPartPr/>
                <p14:nvPr/>
              </p14:nvContentPartPr>
              <p14:xfrm>
                <a:off x="4812199" y="5788798"/>
                <a:ext cx="233640" cy="26244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A1B6C636-50C7-493B-AB1F-65FFA09B2C33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4803559" y="5779798"/>
                  <a:ext cx="2512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3F689A8F-EED4-4CB5-ABE6-369FCFCC5FDD}"/>
                    </a:ext>
                  </a:extLst>
                </p14:cNvPr>
                <p14:cNvContentPartPr/>
                <p14:nvPr/>
              </p14:nvContentPartPr>
              <p14:xfrm>
                <a:off x="5027479" y="5974558"/>
                <a:ext cx="178200" cy="11880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3F689A8F-EED4-4CB5-ABE6-369FCFCC5FDD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5018479" y="5965558"/>
                  <a:ext cx="1958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B57CA687-B39B-4302-B5B8-14A3F5BAB5A2}"/>
                    </a:ext>
                  </a:extLst>
                </p14:cNvPr>
                <p14:cNvContentPartPr/>
                <p14:nvPr/>
              </p14:nvContentPartPr>
              <p14:xfrm>
                <a:off x="5216119" y="5962318"/>
                <a:ext cx="232920" cy="14616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B57CA687-B39B-4302-B5B8-14A3F5BAB5A2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5207119" y="5953318"/>
                  <a:ext cx="2505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22691C77-6B38-484E-82C3-AC2E7B6A302B}"/>
                    </a:ext>
                  </a:extLst>
                </p14:cNvPr>
                <p14:cNvContentPartPr/>
                <p14:nvPr/>
              </p14:nvContentPartPr>
              <p14:xfrm>
                <a:off x="5816239" y="5642638"/>
                <a:ext cx="270720" cy="48780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22691C77-6B38-484E-82C3-AC2E7B6A302B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5807239" y="5633998"/>
                  <a:ext cx="28836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43E0455E-DDC0-4F9B-A137-197438D4AF31}"/>
                    </a:ext>
                  </a:extLst>
                </p14:cNvPr>
                <p14:cNvContentPartPr/>
                <p14:nvPr/>
              </p14:nvContentPartPr>
              <p14:xfrm>
                <a:off x="5746759" y="5875558"/>
                <a:ext cx="399600" cy="9072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43E0455E-DDC0-4F9B-A137-197438D4AF31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5737759" y="5866558"/>
                  <a:ext cx="4172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CE4F22F7-4D2D-438E-8ADB-F6610C61A172}"/>
                    </a:ext>
                  </a:extLst>
                </p14:cNvPr>
                <p14:cNvContentPartPr/>
                <p14:nvPr/>
              </p14:nvContentPartPr>
              <p14:xfrm>
                <a:off x="6002359" y="5918758"/>
                <a:ext cx="159480" cy="14940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CE4F22F7-4D2D-438E-8ADB-F6610C61A172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5993719" y="5910118"/>
                  <a:ext cx="1771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47CAF528-FF92-4DC5-AC29-55FA62DA0D12}"/>
                    </a:ext>
                  </a:extLst>
                </p14:cNvPr>
                <p14:cNvContentPartPr/>
                <p14:nvPr/>
              </p14:nvContentPartPr>
              <p14:xfrm>
                <a:off x="6546319" y="5766478"/>
                <a:ext cx="264600" cy="37044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47CAF528-FF92-4DC5-AC29-55FA62DA0D12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6537679" y="5757478"/>
                  <a:ext cx="28224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053155AE-A0DE-4DBA-B4C5-72D33DBE3A8F}"/>
                    </a:ext>
                  </a:extLst>
                </p14:cNvPr>
                <p14:cNvContentPartPr/>
                <p14:nvPr/>
              </p14:nvContentPartPr>
              <p14:xfrm>
                <a:off x="6495199" y="5947558"/>
                <a:ext cx="298080" cy="5616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053155AE-A0DE-4DBA-B4C5-72D33DBE3A8F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6486199" y="5938918"/>
                  <a:ext cx="3157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C48C171B-2BA9-4210-86C2-4575F3376F51}"/>
                    </a:ext>
                  </a:extLst>
                </p14:cNvPr>
                <p14:cNvContentPartPr/>
                <p14:nvPr/>
              </p14:nvContentPartPr>
              <p14:xfrm>
                <a:off x="6799039" y="5709238"/>
                <a:ext cx="256680" cy="38268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C48C171B-2BA9-4210-86C2-4575F3376F51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6790399" y="5700238"/>
                  <a:ext cx="27432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B82123F5-E3B4-4A03-B68E-4131A5DE3E1E}"/>
                    </a:ext>
                  </a:extLst>
                </p14:cNvPr>
                <p14:cNvContentPartPr/>
                <p14:nvPr/>
              </p14:nvContentPartPr>
              <p14:xfrm>
                <a:off x="7012519" y="5930998"/>
                <a:ext cx="233640" cy="16524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B82123F5-E3B4-4A03-B68E-4131A5DE3E1E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7003519" y="5922358"/>
                  <a:ext cx="2512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85B4EAB8-D0F1-4798-8CAA-F371B0AD89D6}"/>
                    </a:ext>
                  </a:extLst>
                </p14:cNvPr>
                <p14:cNvContentPartPr/>
                <p14:nvPr/>
              </p14:nvContentPartPr>
              <p14:xfrm>
                <a:off x="7529119" y="5834878"/>
                <a:ext cx="139320" cy="21672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85B4EAB8-D0F1-4798-8CAA-F371B0AD89D6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7520479" y="5825878"/>
                  <a:ext cx="1569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CE61128B-4A80-4EAC-BF07-A4CCE6F677E8}"/>
                    </a:ext>
                  </a:extLst>
                </p14:cNvPr>
                <p14:cNvContentPartPr/>
                <p14:nvPr/>
              </p14:nvContentPartPr>
              <p14:xfrm>
                <a:off x="7495639" y="5740558"/>
                <a:ext cx="401760" cy="37908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CE61128B-4A80-4EAC-BF07-A4CCE6F677E8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7486639" y="5731918"/>
                  <a:ext cx="41940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965A3513-B1EE-4176-8F03-86A8581D49FB}"/>
                    </a:ext>
                  </a:extLst>
                </p14:cNvPr>
                <p14:cNvContentPartPr/>
                <p14:nvPr/>
              </p14:nvContentPartPr>
              <p14:xfrm>
                <a:off x="7858879" y="5963398"/>
                <a:ext cx="96840" cy="12348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965A3513-B1EE-4176-8F03-86A8581D49FB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7850239" y="5954758"/>
                  <a:ext cx="1144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439CFB08-F76A-4E67-92F0-C191139C4117}"/>
                    </a:ext>
                  </a:extLst>
                </p14:cNvPr>
                <p14:cNvContentPartPr/>
                <p14:nvPr/>
              </p14:nvContentPartPr>
              <p14:xfrm>
                <a:off x="8023039" y="5932438"/>
                <a:ext cx="211320" cy="15372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439CFB08-F76A-4E67-92F0-C191139C4117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8014039" y="5923798"/>
                  <a:ext cx="2289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A1CDDB9B-9C84-4DC2-BCDE-A114A0F50D41}"/>
                    </a:ext>
                  </a:extLst>
                </p14:cNvPr>
                <p14:cNvContentPartPr/>
                <p14:nvPr/>
              </p14:nvContentPartPr>
              <p14:xfrm>
                <a:off x="8297359" y="5971318"/>
                <a:ext cx="110880" cy="15660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A1CDDB9B-9C84-4DC2-BCDE-A114A0F50D41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8288719" y="5962318"/>
                  <a:ext cx="1285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9E5BD8F0-BCCE-4BA6-8CE7-457F3FAA173C}"/>
                    </a:ext>
                  </a:extLst>
                </p14:cNvPr>
                <p14:cNvContentPartPr/>
                <p14:nvPr/>
              </p14:nvContentPartPr>
              <p14:xfrm>
                <a:off x="8485279" y="5967358"/>
                <a:ext cx="350280" cy="15588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9E5BD8F0-BCCE-4BA6-8CE7-457F3FAA173C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8476279" y="5958358"/>
                  <a:ext cx="3679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532733CE-ECBA-4028-8BD0-CF129A1CAF39}"/>
                    </a:ext>
                  </a:extLst>
                </p14:cNvPr>
                <p14:cNvContentPartPr/>
                <p14:nvPr/>
              </p14:nvContentPartPr>
              <p14:xfrm>
                <a:off x="8934199" y="5978158"/>
                <a:ext cx="54000" cy="11376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532733CE-ECBA-4028-8BD0-CF129A1CAF39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8925559" y="5969518"/>
                  <a:ext cx="716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6CEA0DF1-88CD-4904-879C-35BA1FE2FBB2}"/>
                    </a:ext>
                  </a:extLst>
                </p14:cNvPr>
                <p14:cNvContentPartPr/>
                <p14:nvPr/>
              </p14:nvContentPartPr>
              <p14:xfrm>
                <a:off x="9040759" y="5846758"/>
                <a:ext cx="20160" cy="2016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6CEA0DF1-88CD-4904-879C-35BA1FE2FBB2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9032119" y="5838118"/>
                  <a:ext cx="378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F9931302-E879-42FC-B326-27EE18D3E149}"/>
                    </a:ext>
                  </a:extLst>
                </p14:cNvPr>
                <p14:cNvContentPartPr/>
                <p14:nvPr/>
              </p14:nvContentPartPr>
              <p14:xfrm>
                <a:off x="9068479" y="5970598"/>
                <a:ext cx="203400" cy="12636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F9931302-E879-42FC-B326-27EE18D3E149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9059839" y="5961598"/>
                  <a:ext cx="2210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0377D0CD-2E77-460E-A724-1B1849D6951D}"/>
                    </a:ext>
                  </a:extLst>
                </p14:cNvPr>
                <p14:cNvContentPartPr/>
                <p14:nvPr/>
              </p14:nvContentPartPr>
              <p14:xfrm>
                <a:off x="9364759" y="5803918"/>
                <a:ext cx="144720" cy="27648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0377D0CD-2E77-460E-A724-1B1849D6951D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9355759" y="5795278"/>
                  <a:ext cx="1623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5BA73BA2-0DBE-4F6B-A503-ECBC3B59160E}"/>
                    </a:ext>
                  </a:extLst>
                </p14:cNvPr>
                <p14:cNvContentPartPr/>
                <p14:nvPr/>
              </p14:nvContentPartPr>
              <p14:xfrm>
                <a:off x="9663919" y="5933158"/>
                <a:ext cx="362160" cy="19224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5BA73BA2-0DBE-4F6B-A503-ECBC3B59160E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9655279" y="5924518"/>
                  <a:ext cx="3798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8A47738E-F0D9-4D18-A112-9E03A4A1AF7E}"/>
                    </a:ext>
                  </a:extLst>
                </p14:cNvPr>
                <p14:cNvContentPartPr/>
                <p14:nvPr/>
              </p14:nvContentPartPr>
              <p14:xfrm>
                <a:off x="9845719" y="5756398"/>
                <a:ext cx="313200" cy="35460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8A47738E-F0D9-4D18-A112-9E03A4A1AF7E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9836719" y="5747758"/>
                  <a:ext cx="33084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5CDA5CED-079E-4DF3-8D24-F06E3547C8D9}"/>
                    </a:ext>
                  </a:extLst>
                </p14:cNvPr>
                <p14:cNvContentPartPr/>
                <p14:nvPr/>
              </p14:nvContentPartPr>
              <p14:xfrm>
                <a:off x="10036519" y="5988238"/>
                <a:ext cx="16920" cy="9612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5CDA5CED-079E-4DF3-8D24-F06E3547C8D9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10027519" y="5979598"/>
                  <a:ext cx="34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8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C87B410B-0746-4310-A06C-54B7F0838E79}"/>
                    </a:ext>
                  </a:extLst>
                </p14:cNvPr>
                <p14:cNvContentPartPr/>
                <p14:nvPr/>
              </p14:nvContentPartPr>
              <p14:xfrm>
                <a:off x="10083679" y="5911918"/>
                <a:ext cx="210240" cy="24948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C87B410B-0746-4310-A06C-54B7F0838E79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10074679" y="5902918"/>
                  <a:ext cx="2278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F5EA5A31-BE8B-43CF-A16E-C00BC2C3B479}"/>
                    </a:ext>
                  </a:extLst>
                </p14:cNvPr>
                <p14:cNvContentPartPr/>
                <p14:nvPr/>
              </p14:nvContentPartPr>
              <p14:xfrm>
                <a:off x="10366639" y="5709958"/>
                <a:ext cx="395280" cy="47268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F5EA5A31-BE8B-43CF-A16E-C00BC2C3B479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10357639" y="5701318"/>
                  <a:ext cx="41292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1CF94176-7980-4346-BFC8-2EF50A0F1F20}"/>
                    </a:ext>
                  </a:extLst>
                </p14:cNvPr>
                <p14:cNvContentPartPr/>
                <p14:nvPr/>
              </p14:nvContentPartPr>
              <p14:xfrm>
                <a:off x="10268719" y="5897158"/>
                <a:ext cx="404280" cy="6984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1CF94176-7980-4346-BFC8-2EF50A0F1F20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10259719" y="5888518"/>
                  <a:ext cx="4219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9FD5877A-2AD3-42C0-86A4-7F611C0021F9}"/>
                    </a:ext>
                  </a:extLst>
                </p14:cNvPr>
                <p14:cNvContentPartPr/>
                <p14:nvPr/>
              </p14:nvContentPartPr>
              <p14:xfrm>
                <a:off x="10559959" y="5947198"/>
                <a:ext cx="235800" cy="21708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9FD5877A-2AD3-42C0-86A4-7F611C0021F9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10550959" y="5938198"/>
                  <a:ext cx="2534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C40C27EC-1A49-4040-9CEE-8F37AB0EE0FD}"/>
                    </a:ext>
                  </a:extLst>
                </p14:cNvPr>
                <p14:cNvContentPartPr/>
                <p14:nvPr/>
              </p14:nvContentPartPr>
              <p14:xfrm>
                <a:off x="10832839" y="5704198"/>
                <a:ext cx="339120" cy="44712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C40C27EC-1A49-4040-9CEE-8F37AB0EE0FD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10824199" y="5695558"/>
                  <a:ext cx="35676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6CC0C345-AD0A-4CDE-901C-BE56D9FEFF44}"/>
                    </a:ext>
                  </a:extLst>
                </p14:cNvPr>
                <p14:cNvContentPartPr/>
                <p14:nvPr/>
              </p14:nvContentPartPr>
              <p14:xfrm>
                <a:off x="11117599" y="6031798"/>
                <a:ext cx="154080" cy="12348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6CC0C345-AD0A-4CDE-901C-BE56D9FEFF44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11108599" y="6022798"/>
                  <a:ext cx="1717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0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A85CE029-6C82-4A9E-B12D-D7C171403C4F}"/>
                    </a:ext>
                  </a:extLst>
                </p14:cNvPr>
                <p14:cNvContentPartPr/>
                <p14:nvPr/>
              </p14:nvContentPartPr>
              <p14:xfrm>
                <a:off x="11346559" y="5792758"/>
                <a:ext cx="298800" cy="32508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A85CE029-6C82-4A9E-B12D-D7C171403C4F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11337559" y="5783758"/>
                  <a:ext cx="31644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0F4B724A-1131-481E-871F-88F1BBF50FF4}"/>
                    </a:ext>
                  </a:extLst>
                </p14:cNvPr>
                <p14:cNvContentPartPr/>
                <p14:nvPr/>
              </p14:nvContentPartPr>
              <p14:xfrm>
                <a:off x="11276719" y="5913718"/>
                <a:ext cx="381960" cy="18252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0F4B724A-1131-481E-871F-88F1BBF50FF4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11268079" y="5905078"/>
                  <a:ext cx="3996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2EB58EF0-0D6E-41F2-B06A-61230D0FCB8F}"/>
                    </a:ext>
                  </a:extLst>
                </p14:cNvPr>
                <p14:cNvContentPartPr/>
                <p14:nvPr/>
              </p14:nvContentPartPr>
              <p14:xfrm>
                <a:off x="11635279" y="5881318"/>
                <a:ext cx="38160" cy="3348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2EB58EF0-0D6E-41F2-B06A-61230D0FCB8F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11626639" y="5872318"/>
                  <a:ext cx="558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6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E883A4F6-565A-4DA7-8A54-0001FEA2E645}"/>
                    </a:ext>
                  </a:extLst>
                </p14:cNvPr>
                <p14:cNvContentPartPr/>
                <p14:nvPr/>
              </p14:nvContentPartPr>
              <p14:xfrm>
                <a:off x="11598919" y="5974918"/>
                <a:ext cx="129240" cy="12600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E883A4F6-565A-4DA7-8A54-0001FEA2E645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11589919" y="5966278"/>
                  <a:ext cx="1468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8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3E628EEB-6BF8-45CF-B5B6-E817C2ADEA4D}"/>
                    </a:ext>
                  </a:extLst>
                </p14:cNvPr>
                <p14:cNvContentPartPr/>
                <p14:nvPr/>
              </p14:nvContentPartPr>
              <p14:xfrm>
                <a:off x="11731039" y="5996878"/>
                <a:ext cx="177120" cy="14580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3E628EEB-6BF8-45CF-B5B6-E817C2ADEA4D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11722039" y="5987878"/>
                  <a:ext cx="1947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0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C672841B-8C60-4035-B7A8-87C3CC3B6842}"/>
                    </a:ext>
                  </a:extLst>
                </p14:cNvPr>
                <p14:cNvContentPartPr/>
                <p14:nvPr/>
              </p14:nvContentPartPr>
              <p14:xfrm>
                <a:off x="486799" y="6477478"/>
                <a:ext cx="297720" cy="21600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C672841B-8C60-4035-B7A8-87C3CC3B6842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478159" y="6468838"/>
                  <a:ext cx="3153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1DF867EC-2ACE-4474-B530-16F409D4DB7C}"/>
                    </a:ext>
                  </a:extLst>
                </p14:cNvPr>
                <p14:cNvContentPartPr/>
                <p14:nvPr/>
              </p14:nvContentPartPr>
              <p14:xfrm>
                <a:off x="834559" y="6259318"/>
                <a:ext cx="198720" cy="38664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1DF867EC-2ACE-4474-B530-16F409D4DB7C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825559" y="6250678"/>
                  <a:ext cx="21636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BB3FB4F2-4880-4CEF-84D8-C6CFF72C84BD}"/>
                    </a:ext>
                  </a:extLst>
                </p14:cNvPr>
                <p14:cNvContentPartPr/>
                <p14:nvPr/>
              </p14:nvContentPartPr>
              <p14:xfrm>
                <a:off x="1048399" y="6497998"/>
                <a:ext cx="183240" cy="16236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BB3FB4F2-4880-4CEF-84D8-C6CFF72C84BD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1039399" y="6489358"/>
                  <a:ext cx="2008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5BF74E9C-4D8E-4335-AB06-CD1485A8493A}"/>
                    </a:ext>
                  </a:extLst>
                </p14:cNvPr>
                <p14:cNvContentPartPr/>
                <p14:nvPr/>
              </p14:nvContentPartPr>
              <p14:xfrm>
                <a:off x="1268719" y="6473158"/>
                <a:ext cx="225000" cy="18972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5BF74E9C-4D8E-4335-AB06-CD1485A8493A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1260079" y="6464158"/>
                  <a:ext cx="2426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28AC930D-0252-4DCD-814A-FF069E390A3D}"/>
                    </a:ext>
                  </a:extLst>
                </p14:cNvPr>
                <p14:cNvContentPartPr/>
                <p14:nvPr/>
              </p14:nvContentPartPr>
              <p14:xfrm>
                <a:off x="1830679" y="6384598"/>
                <a:ext cx="363960" cy="26136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28AC930D-0252-4DCD-814A-FF069E390A3D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1821679" y="6375598"/>
                  <a:ext cx="3816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17A57A73-B3C7-427A-A5E0-7F63A75FA35E}"/>
                    </a:ext>
                  </a:extLst>
                </p14:cNvPr>
                <p14:cNvContentPartPr/>
                <p14:nvPr/>
              </p14:nvContentPartPr>
              <p14:xfrm>
                <a:off x="2431519" y="6485758"/>
                <a:ext cx="72360" cy="10224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17A57A73-B3C7-427A-A5E0-7F63A75FA35E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2422879" y="6477118"/>
                  <a:ext cx="900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7A84AE6F-BAEE-4160-AED0-4C77D37D23E8}"/>
                    </a:ext>
                  </a:extLst>
                </p14:cNvPr>
                <p14:cNvContentPartPr/>
                <p14:nvPr/>
              </p14:nvContentPartPr>
              <p14:xfrm>
                <a:off x="2567239" y="6353278"/>
                <a:ext cx="173520" cy="20052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7A84AE6F-BAEE-4160-AED0-4C77D37D23E8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2558239" y="6344278"/>
                  <a:ext cx="1911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8031B82E-BFD1-4BBC-976A-7A46181CFACA}"/>
                    </a:ext>
                  </a:extLst>
                </p14:cNvPr>
                <p14:cNvContentPartPr/>
                <p14:nvPr/>
              </p14:nvContentPartPr>
              <p14:xfrm>
                <a:off x="2994559" y="6218638"/>
                <a:ext cx="234000" cy="4060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8031B82E-BFD1-4BBC-976A-7A46181CFACA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2985919" y="6209638"/>
                  <a:ext cx="25164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0C5389F0-9EFF-4C89-BB02-2B3F8E8D7C8C}"/>
                    </a:ext>
                  </a:extLst>
                </p14:cNvPr>
                <p14:cNvContentPartPr/>
                <p14:nvPr/>
              </p14:nvContentPartPr>
              <p14:xfrm>
                <a:off x="3151159" y="6416998"/>
                <a:ext cx="221400" cy="16056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0C5389F0-9EFF-4C89-BB02-2B3F8E8D7C8C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3142159" y="6408358"/>
                  <a:ext cx="2390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D65D919E-96AE-446A-8510-B0499C3E3EE7}"/>
                    </a:ext>
                  </a:extLst>
                </p14:cNvPr>
                <p14:cNvContentPartPr/>
                <p14:nvPr/>
              </p14:nvContentPartPr>
              <p14:xfrm>
                <a:off x="3417559" y="6431038"/>
                <a:ext cx="155880" cy="14184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D65D919E-96AE-446A-8510-B0499C3E3EE7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3408559" y="6422038"/>
                  <a:ext cx="1735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CE1B9879-CEB8-42AE-8788-68E3275954B6}"/>
                    </a:ext>
                  </a:extLst>
                </p14:cNvPr>
                <p14:cNvContentPartPr/>
                <p14:nvPr/>
              </p14:nvContentPartPr>
              <p14:xfrm>
                <a:off x="3458959" y="6444358"/>
                <a:ext cx="273240" cy="31644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CE1B9879-CEB8-42AE-8788-68E3275954B6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3450319" y="6435718"/>
                  <a:ext cx="29088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D72C89A7-74BB-44B6-B6CB-DC0EF1D4D8A2}"/>
                    </a:ext>
                  </a:extLst>
                </p14:cNvPr>
                <p14:cNvContentPartPr/>
                <p14:nvPr/>
              </p14:nvContentPartPr>
              <p14:xfrm>
                <a:off x="3673879" y="6403318"/>
                <a:ext cx="257040" cy="20844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D72C89A7-74BB-44B6-B6CB-DC0EF1D4D8A2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3664879" y="6394318"/>
                  <a:ext cx="2746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0B034B50-784B-453B-A042-82EB88127F2E}"/>
                    </a:ext>
                  </a:extLst>
                </p14:cNvPr>
                <p14:cNvContentPartPr/>
                <p14:nvPr/>
              </p14:nvContentPartPr>
              <p14:xfrm>
                <a:off x="3971239" y="6602758"/>
                <a:ext cx="73080" cy="16092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0B034B50-784B-453B-A042-82EB88127F2E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3962239" y="6593758"/>
                  <a:ext cx="907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1CFD6520-6B03-4A05-90D3-1041C8D14589}"/>
                    </a:ext>
                  </a:extLst>
                </p14:cNvPr>
                <p14:cNvContentPartPr/>
                <p14:nvPr/>
              </p14:nvContentPartPr>
              <p14:xfrm>
                <a:off x="4225759" y="6492958"/>
                <a:ext cx="132480" cy="25812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1CFD6520-6B03-4A05-90D3-1041C8D14589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4216759" y="6483958"/>
                  <a:ext cx="1501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8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BEBA8C23-FD39-4C9A-962B-8E5832686AA4}"/>
                    </a:ext>
                  </a:extLst>
                </p14:cNvPr>
                <p14:cNvContentPartPr/>
                <p14:nvPr/>
              </p14:nvContentPartPr>
              <p14:xfrm>
                <a:off x="4262119" y="6353998"/>
                <a:ext cx="334800" cy="23616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BEBA8C23-FD39-4C9A-962B-8E5832686AA4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4253119" y="6344998"/>
                  <a:ext cx="3524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0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D1368442-C2A6-4D08-9C3E-10587BBBA2BD}"/>
                    </a:ext>
                  </a:extLst>
                </p14:cNvPr>
                <p14:cNvContentPartPr/>
                <p14:nvPr/>
              </p14:nvContentPartPr>
              <p14:xfrm>
                <a:off x="4865839" y="6437878"/>
                <a:ext cx="91440" cy="14904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D1368442-C2A6-4D08-9C3E-10587BBBA2BD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4857199" y="6429238"/>
                  <a:ext cx="1090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2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AF2EFE27-2A4F-4957-9483-675F6CE8647F}"/>
                    </a:ext>
                  </a:extLst>
                </p14:cNvPr>
                <p14:cNvContentPartPr/>
                <p14:nvPr/>
              </p14:nvContentPartPr>
              <p14:xfrm>
                <a:off x="5005519" y="6342478"/>
                <a:ext cx="7920" cy="1440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AF2EFE27-2A4F-4957-9483-675F6CE8647F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4996879" y="6333478"/>
                  <a:ext cx="255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4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ABF467E7-D18B-4063-8001-8BE5633F7FF4}"/>
                    </a:ext>
                  </a:extLst>
                </p14:cNvPr>
                <p14:cNvContentPartPr/>
                <p14:nvPr/>
              </p14:nvContentPartPr>
              <p14:xfrm>
                <a:off x="5015959" y="6382438"/>
                <a:ext cx="192240" cy="20700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ABF467E7-D18B-4063-8001-8BE5633F7FF4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5006959" y="6373798"/>
                  <a:ext cx="2098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6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BEF7E3C7-A5CE-438A-9BF1-FD5AA2F4C140}"/>
                    </a:ext>
                  </a:extLst>
                </p14:cNvPr>
                <p14:cNvContentPartPr/>
                <p14:nvPr/>
              </p14:nvContentPartPr>
              <p14:xfrm>
                <a:off x="5479279" y="6356878"/>
                <a:ext cx="320760" cy="25920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BEF7E3C7-A5CE-438A-9BF1-FD5AA2F4C140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5470279" y="6348238"/>
                  <a:ext cx="3384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8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3C09BF8E-7F89-438B-8BBC-1AD07699C46B}"/>
                    </a:ext>
                  </a:extLst>
                </p14:cNvPr>
                <p14:cNvContentPartPr/>
                <p14:nvPr/>
              </p14:nvContentPartPr>
              <p14:xfrm>
                <a:off x="5822719" y="6458038"/>
                <a:ext cx="347400" cy="14580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3C09BF8E-7F89-438B-8BBC-1AD07699C46B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5813719" y="6449038"/>
                  <a:ext cx="3650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0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EACFFCEA-11D6-4FB9-8E9D-FFEBB71D15E9}"/>
                    </a:ext>
                  </a:extLst>
                </p14:cNvPr>
                <p14:cNvContentPartPr/>
                <p14:nvPr/>
              </p14:nvContentPartPr>
              <p14:xfrm>
                <a:off x="6179119" y="6486118"/>
                <a:ext cx="185760" cy="10728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EACFFCEA-11D6-4FB9-8E9D-FFEBB71D15E9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6170119" y="6477118"/>
                  <a:ext cx="2034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2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129AEC24-697C-4C4D-9703-8A4CCB92017D}"/>
                    </a:ext>
                  </a:extLst>
                </p14:cNvPr>
                <p14:cNvContentPartPr/>
                <p14:nvPr/>
              </p14:nvContentPartPr>
              <p14:xfrm>
                <a:off x="6469279" y="6312238"/>
                <a:ext cx="158400" cy="27900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129AEC24-697C-4C4D-9703-8A4CCB92017D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6460639" y="6303598"/>
                  <a:ext cx="17604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4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64E808B3-FEC4-4D6D-B4F2-01609F172918}"/>
                    </a:ext>
                  </a:extLst>
                </p14:cNvPr>
                <p14:cNvContentPartPr/>
                <p14:nvPr/>
              </p14:nvContentPartPr>
              <p14:xfrm>
                <a:off x="6552079" y="6290638"/>
                <a:ext cx="227520" cy="35244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64E808B3-FEC4-4D6D-B4F2-01609F172918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6543439" y="6281998"/>
                  <a:ext cx="24516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6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84C6F713-AF56-4607-BDA9-83308C56C865}"/>
                    </a:ext>
                  </a:extLst>
                </p14:cNvPr>
                <p14:cNvContentPartPr/>
                <p14:nvPr/>
              </p14:nvContentPartPr>
              <p14:xfrm>
                <a:off x="6780679" y="6580438"/>
                <a:ext cx="84600" cy="20196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84C6F713-AF56-4607-BDA9-83308C56C865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6771679" y="6571438"/>
                  <a:ext cx="1022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8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27520FD4-604C-42AD-A7BB-4CF114631AB1}"/>
                    </a:ext>
                  </a:extLst>
                </p14:cNvPr>
                <p14:cNvContentPartPr/>
                <p14:nvPr/>
              </p14:nvContentPartPr>
              <p14:xfrm>
                <a:off x="7061839" y="6486118"/>
                <a:ext cx="219960" cy="16524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27520FD4-604C-42AD-A7BB-4CF114631AB1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7053199" y="6477478"/>
                  <a:ext cx="2376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0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0FEB9DB7-4C66-4488-A479-B8D50F4A4239}"/>
                    </a:ext>
                  </a:extLst>
                </p14:cNvPr>
                <p14:cNvContentPartPr/>
                <p14:nvPr/>
              </p14:nvContentPartPr>
              <p14:xfrm>
                <a:off x="7328239" y="6484678"/>
                <a:ext cx="230040" cy="15084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0FEB9DB7-4C66-4488-A479-B8D50F4A4239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7319599" y="6476038"/>
                  <a:ext cx="2476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2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D6C4B6EA-1650-445D-8663-7035C00B2F8F}"/>
                    </a:ext>
                  </a:extLst>
                </p14:cNvPr>
                <p14:cNvContentPartPr/>
                <p14:nvPr/>
              </p14:nvContentPartPr>
              <p14:xfrm>
                <a:off x="7600759" y="6464878"/>
                <a:ext cx="279720" cy="17388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D6C4B6EA-1650-445D-8663-7035C00B2F8F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7592119" y="6455878"/>
                  <a:ext cx="2973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4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69AA3D96-FF8E-4ABB-A262-7BECD89C6F58}"/>
                    </a:ext>
                  </a:extLst>
                </p14:cNvPr>
                <p14:cNvContentPartPr/>
                <p14:nvPr/>
              </p14:nvContentPartPr>
              <p14:xfrm>
                <a:off x="7751239" y="6268318"/>
                <a:ext cx="246960" cy="3481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69AA3D96-FF8E-4ABB-A262-7BECD89C6F58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7742239" y="6259678"/>
                  <a:ext cx="26460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6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D3632B63-1798-4F94-8C50-AAC85EED03A4}"/>
                    </a:ext>
                  </a:extLst>
                </p14:cNvPr>
                <p14:cNvContentPartPr/>
                <p14:nvPr/>
              </p14:nvContentPartPr>
              <p14:xfrm>
                <a:off x="8305999" y="6277318"/>
                <a:ext cx="204840" cy="39132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D3632B63-1798-4F94-8C50-AAC85EED03A4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8297359" y="6268678"/>
                  <a:ext cx="22248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8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9F7CC792-79F2-4854-983E-9294CE1D7271}"/>
                    </a:ext>
                  </a:extLst>
                </p14:cNvPr>
                <p14:cNvContentPartPr/>
                <p14:nvPr/>
              </p14:nvContentPartPr>
              <p14:xfrm>
                <a:off x="8150839" y="6470638"/>
                <a:ext cx="230040" cy="20196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9F7CC792-79F2-4854-983E-9294CE1D7271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8142199" y="6461638"/>
                  <a:ext cx="2476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0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1B323621-7044-4931-9C51-10292172D661}"/>
                    </a:ext>
                  </a:extLst>
                </p14:cNvPr>
                <p14:cNvContentPartPr/>
                <p14:nvPr/>
              </p14:nvContentPartPr>
              <p14:xfrm>
                <a:off x="8668879" y="6455878"/>
                <a:ext cx="170640" cy="2520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1B323621-7044-4931-9C51-10292172D661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8660239" y="6447238"/>
                  <a:ext cx="1882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2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EFD26C47-BEE4-440C-91C0-30CC40A22BFF}"/>
                    </a:ext>
                  </a:extLst>
                </p14:cNvPr>
                <p14:cNvContentPartPr/>
                <p14:nvPr/>
              </p14:nvContentPartPr>
              <p14:xfrm>
                <a:off x="8657359" y="6541918"/>
                <a:ext cx="141480" cy="1728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EFD26C47-BEE4-440C-91C0-30CC40A22BFF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8648719" y="6532918"/>
                  <a:ext cx="1591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4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AFC6DD91-EF0E-4038-A3BB-8BC673485BB3}"/>
                    </a:ext>
                  </a:extLst>
                </p14:cNvPr>
                <p14:cNvContentPartPr/>
                <p14:nvPr/>
              </p14:nvContentPartPr>
              <p14:xfrm>
                <a:off x="9011599" y="6460918"/>
                <a:ext cx="272520" cy="15264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AFC6DD91-EF0E-4038-A3BB-8BC673485BB3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9002599" y="6452278"/>
                  <a:ext cx="2901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6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EC84198F-039F-4118-8F28-4ADB46C71ADE}"/>
                    </a:ext>
                  </a:extLst>
                </p14:cNvPr>
                <p14:cNvContentPartPr/>
                <p14:nvPr/>
              </p14:nvContentPartPr>
              <p14:xfrm>
                <a:off x="9353599" y="6503038"/>
                <a:ext cx="114480" cy="25668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EC84198F-039F-4118-8F28-4ADB46C71ADE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9344599" y="6494398"/>
                  <a:ext cx="1321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8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145FBE31-84DB-4776-B52E-5E4FA00A903C}"/>
                    </a:ext>
                  </a:extLst>
                </p14:cNvPr>
                <p14:cNvContentPartPr/>
                <p14:nvPr/>
              </p14:nvContentPartPr>
              <p14:xfrm>
                <a:off x="9438919" y="6416278"/>
                <a:ext cx="268200" cy="20196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145FBE31-84DB-4776-B52E-5E4FA00A903C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9429919" y="6407638"/>
                  <a:ext cx="2858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0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D18993E8-5373-4F78-BE33-8CD1ED91BB70}"/>
                    </a:ext>
                  </a:extLst>
                </p14:cNvPr>
                <p14:cNvContentPartPr/>
                <p14:nvPr/>
              </p14:nvContentPartPr>
              <p14:xfrm>
                <a:off x="9743479" y="6643078"/>
                <a:ext cx="21960" cy="720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D18993E8-5373-4F78-BE33-8CD1ED91BB70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9734839" y="6634438"/>
                  <a:ext cx="396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2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17149758-5513-4E67-B06F-8ABAAA9EA6C5}"/>
                    </a:ext>
                  </a:extLst>
                </p14:cNvPr>
                <p14:cNvContentPartPr/>
                <p14:nvPr/>
              </p14:nvContentPartPr>
              <p14:xfrm>
                <a:off x="11139199" y="3336118"/>
                <a:ext cx="195120" cy="42624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17149758-5513-4E67-B06F-8ABAAA9EA6C5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11130199" y="3327478"/>
                  <a:ext cx="21276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4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25DA9874-4ABB-4B16-90C0-4C2CDBCAE23A}"/>
                    </a:ext>
                  </a:extLst>
                </p14:cNvPr>
                <p14:cNvContentPartPr/>
                <p14:nvPr/>
              </p14:nvContentPartPr>
              <p14:xfrm>
                <a:off x="10947679" y="3537358"/>
                <a:ext cx="280440" cy="20988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25DA9874-4ABB-4B16-90C0-4C2CDBCAE23A}"/>
                    </a:ext>
                  </a:extLst>
                </p:cNvPr>
                <p:cNvPicPr/>
                <p:nvPr/>
              </p:nvPicPr>
              <p:blipFill>
                <a:blip r:embed="rId845"/>
                <a:stretch>
                  <a:fillRect/>
                </a:stretch>
              </p:blipFill>
              <p:spPr>
                <a:xfrm>
                  <a:off x="10939039" y="3528718"/>
                  <a:ext cx="298080" cy="22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4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6AF3DD6C-25E5-4646-902A-D04DE766EDCF}"/>
                  </a:ext>
                </a:extLst>
              </p14:cNvPr>
              <p14:cNvContentPartPr/>
              <p14:nvPr/>
            </p14:nvContentPartPr>
            <p14:xfrm>
              <a:off x="11462714" y="3670864"/>
              <a:ext cx="40680" cy="4248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6AF3DD6C-25E5-4646-902A-D04DE766EDCF}"/>
                  </a:ext>
                </a:extLst>
              </p:cNvPr>
              <p:cNvPicPr/>
              <p:nvPr/>
            </p:nvPicPr>
            <p:blipFill>
              <a:blip r:embed="rId847"/>
              <a:stretch>
                <a:fillRect/>
              </a:stretch>
            </p:blipFill>
            <p:spPr>
              <a:xfrm>
                <a:off x="11453714" y="3662224"/>
                <a:ext cx="58320" cy="6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1945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C560370-B982-47EE-A4EE-C1F138E4909F}"/>
              </a:ext>
            </a:extLst>
          </p:cNvPr>
          <p:cNvGrpSpPr/>
          <p:nvPr/>
        </p:nvGrpSpPr>
        <p:grpSpPr>
          <a:xfrm>
            <a:off x="336194" y="418984"/>
            <a:ext cx="527040" cy="305640"/>
            <a:chOff x="336194" y="418984"/>
            <a:chExt cx="527040" cy="30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96AED15-E398-42A1-81CC-8641D77C90AC}"/>
                    </a:ext>
                  </a:extLst>
                </p14:cNvPr>
                <p14:cNvContentPartPr/>
                <p14:nvPr/>
              </p14:nvContentPartPr>
              <p14:xfrm>
                <a:off x="336194" y="418984"/>
                <a:ext cx="390960" cy="3056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96AED15-E398-42A1-81CC-8641D77C90A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7554" y="410344"/>
                  <a:ext cx="40860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4799C15-B61A-4A7D-88D7-002F8DA4F702}"/>
                    </a:ext>
                  </a:extLst>
                </p14:cNvPr>
                <p14:cNvContentPartPr/>
                <p14:nvPr/>
              </p14:nvContentPartPr>
              <p14:xfrm>
                <a:off x="849914" y="687544"/>
                <a:ext cx="13320" cy="115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4799C15-B61A-4A7D-88D7-002F8DA4F70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41274" y="678544"/>
                  <a:ext cx="30960" cy="2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B8A5C2B-D983-4377-A705-D35242FBEBDE}"/>
                  </a:ext>
                </a:extLst>
              </p14:cNvPr>
              <p14:cNvContentPartPr/>
              <p14:nvPr/>
            </p14:nvContentPartPr>
            <p14:xfrm>
              <a:off x="2806154" y="524824"/>
              <a:ext cx="215640" cy="156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B8A5C2B-D983-4377-A705-D35242FBEBD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97154" y="515824"/>
                <a:ext cx="23328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2F7DB8D-A255-4814-936A-83F6841CE6A9}"/>
                  </a:ext>
                </a:extLst>
              </p14:cNvPr>
              <p14:cNvContentPartPr/>
              <p14:nvPr/>
            </p14:nvContentPartPr>
            <p14:xfrm>
              <a:off x="3084434" y="667384"/>
              <a:ext cx="72000" cy="1706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2F7DB8D-A255-4814-936A-83F6841CE6A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75434" y="658744"/>
                <a:ext cx="8964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36F2F80-4F73-49CC-AB68-877A56C9FFFA}"/>
                  </a:ext>
                </a:extLst>
              </p14:cNvPr>
              <p14:cNvContentPartPr/>
              <p14:nvPr/>
            </p14:nvContentPartPr>
            <p14:xfrm>
              <a:off x="3349754" y="533824"/>
              <a:ext cx="72000" cy="120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36F2F80-4F73-49CC-AB68-877A56C9FFF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40754" y="524824"/>
                <a:ext cx="8964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14EABE6-14A1-4E9F-B153-403A183FC092}"/>
                  </a:ext>
                </a:extLst>
              </p14:cNvPr>
              <p14:cNvContentPartPr/>
              <p14:nvPr/>
            </p14:nvContentPartPr>
            <p14:xfrm>
              <a:off x="3289274" y="387664"/>
              <a:ext cx="244080" cy="4971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14EABE6-14A1-4E9F-B153-403A183FC09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80274" y="378664"/>
                <a:ext cx="261720" cy="51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E5BD2EC-154B-4F0F-89D8-250C21259BC6}"/>
                  </a:ext>
                </a:extLst>
              </p14:cNvPr>
              <p14:cNvContentPartPr/>
              <p14:nvPr/>
            </p14:nvContentPartPr>
            <p14:xfrm>
              <a:off x="3631274" y="518704"/>
              <a:ext cx="144720" cy="432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E5BD2EC-154B-4F0F-89D8-250C21259BC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22634" y="509704"/>
                <a:ext cx="16236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B398539-8B93-40A7-8CA0-4DDE52B4D2B5}"/>
                  </a:ext>
                </a:extLst>
              </p14:cNvPr>
              <p14:cNvContentPartPr/>
              <p14:nvPr/>
            </p14:nvContentPartPr>
            <p14:xfrm>
              <a:off x="3637754" y="592504"/>
              <a:ext cx="133560" cy="205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B398539-8B93-40A7-8CA0-4DDE52B4D2B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28754" y="583504"/>
                <a:ext cx="15120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00D63B5-EE3B-48FF-9542-12317067C5FB}"/>
                  </a:ext>
                </a:extLst>
              </p14:cNvPr>
              <p14:cNvContentPartPr/>
              <p14:nvPr/>
            </p14:nvContentPartPr>
            <p14:xfrm>
              <a:off x="3957074" y="460744"/>
              <a:ext cx="58320" cy="1828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00D63B5-EE3B-48FF-9542-12317067C5F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48434" y="451744"/>
                <a:ext cx="7596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5ACB849-B443-4463-8449-9BFB5630E764}"/>
                  </a:ext>
                </a:extLst>
              </p14:cNvPr>
              <p14:cNvContentPartPr/>
              <p14:nvPr/>
            </p14:nvContentPartPr>
            <p14:xfrm>
              <a:off x="4118354" y="303424"/>
              <a:ext cx="129240" cy="450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5ACB849-B443-4463-8449-9BFB5630E76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109714" y="294784"/>
                <a:ext cx="146880" cy="46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1C496CC4-144A-493B-98C6-680F091F0A62}"/>
              </a:ext>
            </a:extLst>
          </p:cNvPr>
          <p:cNvGrpSpPr/>
          <p:nvPr/>
        </p:nvGrpSpPr>
        <p:grpSpPr>
          <a:xfrm>
            <a:off x="4524434" y="494224"/>
            <a:ext cx="219240" cy="112680"/>
            <a:chOff x="4524434" y="494224"/>
            <a:chExt cx="219240" cy="11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84F3FC0-30DC-4C30-9B74-551F8F8E1934}"/>
                    </a:ext>
                  </a:extLst>
                </p14:cNvPr>
                <p14:cNvContentPartPr/>
                <p14:nvPr/>
              </p14:nvContentPartPr>
              <p14:xfrm>
                <a:off x="4524434" y="494224"/>
                <a:ext cx="185400" cy="19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84F3FC0-30DC-4C30-9B74-551F8F8E193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515434" y="485584"/>
                  <a:ext cx="2030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E47B253-CC91-4764-9548-A40ACE5C02CE}"/>
                    </a:ext>
                  </a:extLst>
                </p14:cNvPr>
                <p14:cNvContentPartPr/>
                <p14:nvPr/>
              </p14:nvContentPartPr>
              <p14:xfrm>
                <a:off x="4535234" y="595024"/>
                <a:ext cx="208440" cy="11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E47B253-CC91-4764-9548-A40ACE5C02C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26594" y="586384"/>
                  <a:ext cx="22608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1A271EB-CAC7-40CA-A347-47CEF63A5D14}"/>
              </a:ext>
            </a:extLst>
          </p:cNvPr>
          <p:cNvGrpSpPr/>
          <p:nvPr/>
        </p:nvGrpSpPr>
        <p:grpSpPr>
          <a:xfrm>
            <a:off x="5081354" y="468664"/>
            <a:ext cx="358200" cy="176040"/>
            <a:chOff x="5081354" y="468664"/>
            <a:chExt cx="358200" cy="17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07852AC-0020-40BA-B0D5-D0648B6253D9}"/>
                    </a:ext>
                  </a:extLst>
                </p14:cNvPr>
                <p14:cNvContentPartPr/>
                <p14:nvPr/>
              </p14:nvContentPartPr>
              <p14:xfrm>
                <a:off x="5081354" y="468664"/>
                <a:ext cx="234360" cy="176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07852AC-0020-40BA-B0D5-D0648B6253D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72354" y="459664"/>
                  <a:ext cx="2520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93694FD-2FEE-40EA-AB3E-FF741F9FCB45}"/>
                    </a:ext>
                  </a:extLst>
                </p14:cNvPr>
                <p14:cNvContentPartPr/>
                <p14:nvPr/>
              </p14:nvContentPartPr>
              <p14:xfrm>
                <a:off x="5424074" y="615904"/>
                <a:ext cx="15480" cy="16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93694FD-2FEE-40EA-AB3E-FF741F9FCB4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415434" y="606904"/>
                  <a:ext cx="3312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43D2BDE-F0A8-46B2-AD02-603593695B25}"/>
              </a:ext>
            </a:extLst>
          </p:cNvPr>
          <p:cNvGrpSpPr/>
          <p:nvPr/>
        </p:nvGrpSpPr>
        <p:grpSpPr>
          <a:xfrm>
            <a:off x="5621354" y="433024"/>
            <a:ext cx="343080" cy="213480"/>
            <a:chOff x="5621354" y="433024"/>
            <a:chExt cx="343080" cy="21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F01EC87-B983-4C3D-AA55-6D29FB0DC0A7}"/>
                    </a:ext>
                  </a:extLst>
                </p14:cNvPr>
                <p14:cNvContentPartPr/>
                <p14:nvPr/>
              </p14:nvContentPartPr>
              <p14:xfrm>
                <a:off x="5621354" y="433024"/>
                <a:ext cx="130320" cy="213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F01EC87-B983-4C3D-AA55-6D29FB0DC0A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612354" y="424024"/>
                  <a:ext cx="1479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1986B39-BB78-4871-B483-19FCC81B99A4}"/>
                    </a:ext>
                  </a:extLst>
                </p14:cNvPr>
                <p14:cNvContentPartPr/>
                <p14:nvPr/>
              </p14:nvContentPartPr>
              <p14:xfrm>
                <a:off x="5780834" y="468304"/>
                <a:ext cx="183600" cy="171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1986B39-BB78-4871-B483-19FCC81B99A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771834" y="459664"/>
                  <a:ext cx="20124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ED0E867-197E-466C-A1D9-A94EF559DE6B}"/>
              </a:ext>
            </a:extLst>
          </p:cNvPr>
          <p:cNvGrpSpPr/>
          <p:nvPr/>
        </p:nvGrpSpPr>
        <p:grpSpPr>
          <a:xfrm>
            <a:off x="1421954" y="1250224"/>
            <a:ext cx="494280" cy="472320"/>
            <a:chOff x="1421954" y="1250224"/>
            <a:chExt cx="494280" cy="47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F3BAB11-0644-495B-A2FC-D80B72577E0B}"/>
                    </a:ext>
                  </a:extLst>
                </p14:cNvPr>
                <p14:cNvContentPartPr/>
                <p14:nvPr/>
              </p14:nvContentPartPr>
              <p14:xfrm>
                <a:off x="1421954" y="1411504"/>
                <a:ext cx="130320" cy="2847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F3BAB11-0644-495B-A2FC-D80B72577E0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413314" y="1402504"/>
                  <a:ext cx="1479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7C58274-DF5A-4509-B17C-F9B38853ABCC}"/>
                    </a:ext>
                  </a:extLst>
                </p14:cNvPr>
                <p14:cNvContentPartPr/>
                <p14:nvPr/>
              </p14:nvContentPartPr>
              <p14:xfrm>
                <a:off x="1492874" y="1250224"/>
                <a:ext cx="340920" cy="222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7C58274-DF5A-4509-B17C-F9B38853ABC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84234" y="1241224"/>
                  <a:ext cx="3585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9A87AE2-6AC6-4883-9930-4E0DE426F627}"/>
                    </a:ext>
                  </a:extLst>
                </p14:cNvPr>
                <p14:cNvContentPartPr/>
                <p14:nvPr/>
              </p14:nvContentPartPr>
              <p14:xfrm>
                <a:off x="1755314" y="1545064"/>
                <a:ext cx="155880" cy="177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9A87AE2-6AC6-4883-9930-4E0DE426F62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746674" y="1536424"/>
                  <a:ext cx="1735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B3F2C64-15C9-4094-8DE9-E2505B897054}"/>
                    </a:ext>
                  </a:extLst>
                </p14:cNvPr>
                <p14:cNvContentPartPr/>
                <p14:nvPr/>
              </p14:nvContentPartPr>
              <p14:xfrm>
                <a:off x="1747034" y="1534984"/>
                <a:ext cx="169200" cy="1522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B3F2C64-15C9-4094-8DE9-E2505B89705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738394" y="1525984"/>
                  <a:ext cx="18684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562F446-30BF-43C0-8D6E-37ACC038C1AB}"/>
              </a:ext>
            </a:extLst>
          </p:cNvPr>
          <p:cNvGrpSpPr/>
          <p:nvPr/>
        </p:nvGrpSpPr>
        <p:grpSpPr>
          <a:xfrm>
            <a:off x="2149874" y="1204504"/>
            <a:ext cx="630000" cy="345960"/>
            <a:chOff x="2149874" y="1204504"/>
            <a:chExt cx="630000" cy="34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54C7477-F366-4E81-AA2A-6C5750D64DF9}"/>
                    </a:ext>
                  </a:extLst>
                </p14:cNvPr>
                <p14:cNvContentPartPr/>
                <p14:nvPr/>
              </p14:nvContentPartPr>
              <p14:xfrm>
                <a:off x="2149874" y="1274704"/>
                <a:ext cx="165600" cy="275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54C7477-F366-4E81-AA2A-6C5750D64DF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141234" y="1266064"/>
                  <a:ext cx="1832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15FBB48-970A-4795-B93F-738D6F26BB9D}"/>
                    </a:ext>
                  </a:extLst>
                </p14:cNvPr>
                <p14:cNvContentPartPr/>
                <p14:nvPr/>
              </p14:nvContentPartPr>
              <p14:xfrm>
                <a:off x="2389274" y="1339504"/>
                <a:ext cx="117360" cy="149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15FBB48-970A-4795-B93F-738D6F26BB9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380274" y="1330864"/>
                  <a:ext cx="1350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118671C-109A-4300-9D3A-8F7E2FA6BD65}"/>
                    </a:ext>
                  </a:extLst>
                </p14:cNvPr>
                <p14:cNvContentPartPr/>
                <p14:nvPr/>
              </p14:nvContentPartPr>
              <p14:xfrm>
                <a:off x="2609234" y="1204504"/>
                <a:ext cx="170640" cy="3196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118671C-109A-4300-9D3A-8F7E2FA6BD6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600594" y="1195864"/>
                  <a:ext cx="188280" cy="33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9909D51-8FF3-41B8-BE5B-2A6ECB88B662}"/>
              </a:ext>
            </a:extLst>
          </p:cNvPr>
          <p:cNvGrpSpPr/>
          <p:nvPr/>
        </p:nvGrpSpPr>
        <p:grpSpPr>
          <a:xfrm>
            <a:off x="3050594" y="1293784"/>
            <a:ext cx="220320" cy="112680"/>
            <a:chOff x="3050594" y="1293784"/>
            <a:chExt cx="220320" cy="11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1BD5435-14AB-4217-AF98-B2F94D2773CB}"/>
                    </a:ext>
                  </a:extLst>
                </p14:cNvPr>
                <p14:cNvContentPartPr/>
                <p14:nvPr/>
              </p14:nvContentPartPr>
              <p14:xfrm>
                <a:off x="3050594" y="1293784"/>
                <a:ext cx="163080" cy="29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1BD5435-14AB-4217-AF98-B2F94D2773C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041954" y="1285144"/>
                  <a:ext cx="1807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2F4ED93-87E9-42EE-9676-3B85193409B5}"/>
                    </a:ext>
                  </a:extLst>
                </p14:cNvPr>
                <p14:cNvContentPartPr/>
                <p14:nvPr/>
              </p14:nvContentPartPr>
              <p14:xfrm>
                <a:off x="3063554" y="1386304"/>
                <a:ext cx="207360" cy="20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2F4ED93-87E9-42EE-9676-3B85193409B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054914" y="1377304"/>
                  <a:ext cx="225000" cy="3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F78C3B0-895E-4786-A121-8E0A84E078FA}"/>
                  </a:ext>
                </a:extLst>
              </p14:cNvPr>
              <p14:cNvContentPartPr/>
              <p14:nvPr/>
            </p14:nvContentPartPr>
            <p14:xfrm>
              <a:off x="3413834" y="1511224"/>
              <a:ext cx="21600" cy="27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F78C3B0-895E-4786-A121-8E0A84E078F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405194" y="1502224"/>
                <a:ext cx="39240" cy="4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C2394483-F9E4-493B-B569-474DA4421037}"/>
              </a:ext>
            </a:extLst>
          </p:cNvPr>
          <p:cNvGrpSpPr/>
          <p:nvPr/>
        </p:nvGrpSpPr>
        <p:grpSpPr>
          <a:xfrm>
            <a:off x="3642074" y="1241584"/>
            <a:ext cx="577080" cy="253800"/>
            <a:chOff x="3642074" y="1241584"/>
            <a:chExt cx="577080" cy="25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8883056-F4EB-4B1A-97D9-F15936793B43}"/>
                    </a:ext>
                  </a:extLst>
                </p14:cNvPr>
                <p14:cNvContentPartPr/>
                <p14:nvPr/>
              </p14:nvContentPartPr>
              <p14:xfrm>
                <a:off x="3642074" y="1280104"/>
                <a:ext cx="231840" cy="213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8883056-F4EB-4B1A-97D9-F15936793B4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33434" y="1271464"/>
                  <a:ext cx="2494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D2F407B-3BFD-47ED-97EE-0B0A10B46C84}"/>
                    </a:ext>
                  </a:extLst>
                </p14:cNvPr>
                <p14:cNvContentPartPr/>
                <p14:nvPr/>
              </p14:nvContentPartPr>
              <p14:xfrm>
                <a:off x="3967874" y="1241584"/>
                <a:ext cx="251280" cy="253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D2F407B-3BFD-47ED-97EE-0B0A10B46C8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959234" y="1232584"/>
                  <a:ext cx="268920" cy="27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DFBBC22-ADD1-4F04-B67C-5C9E2B720E5F}"/>
              </a:ext>
            </a:extLst>
          </p:cNvPr>
          <p:cNvGrpSpPr/>
          <p:nvPr/>
        </p:nvGrpSpPr>
        <p:grpSpPr>
          <a:xfrm>
            <a:off x="3432194" y="1921264"/>
            <a:ext cx="772200" cy="312480"/>
            <a:chOff x="3432194" y="1921264"/>
            <a:chExt cx="772200" cy="31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2B28E1D-C365-4203-8786-0477885CEA09}"/>
                    </a:ext>
                  </a:extLst>
                </p14:cNvPr>
                <p14:cNvContentPartPr/>
                <p14:nvPr/>
              </p14:nvContentPartPr>
              <p14:xfrm>
                <a:off x="3432194" y="2186944"/>
                <a:ext cx="18360" cy="378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2B28E1D-C365-4203-8786-0477885CEA0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423194" y="2177944"/>
                  <a:ext cx="360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E7ACBF2-8B2A-4EF9-8B5B-5CF82F581855}"/>
                    </a:ext>
                  </a:extLst>
                </p14:cNvPr>
                <p14:cNvContentPartPr/>
                <p14:nvPr/>
              </p14:nvContentPartPr>
              <p14:xfrm>
                <a:off x="3614354" y="1969504"/>
                <a:ext cx="156600" cy="147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E7ACBF2-8B2A-4EF9-8B5B-5CF82F58185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605354" y="1960504"/>
                  <a:ext cx="1742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7CEF7B5-01F8-4E27-892E-7C43F2D40EA5}"/>
                    </a:ext>
                  </a:extLst>
                </p14:cNvPr>
                <p14:cNvContentPartPr/>
                <p14:nvPr/>
              </p14:nvContentPartPr>
              <p14:xfrm>
                <a:off x="3691394" y="1928464"/>
                <a:ext cx="176040" cy="305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7CEF7B5-01F8-4E27-892E-7C43F2D40EA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682394" y="1919464"/>
                  <a:ext cx="19368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3F31EA3-D277-434A-9F65-54BB2D52B066}"/>
                    </a:ext>
                  </a:extLst>
                </p14:cNvPr>
                <p14:cNvContentPartPr/>
                <p14:nvPr/>
              </p14:nvContentPartPr>
              <p14:xfrm>
                <a:off x="3914954" y="1921264"/>
                <a:ext cx="289440" cy="300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3F31EA3-D277-434A-9F65-54BB2D52B06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905954" y="1912264"/>
                  <a:ext cx="307080" cy="31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D43D49C-AE5A-4EB5-BAAC-4B84C003839D}"/>
              </a:ext>
            </a:extLst>
          </p:cNvPr>
          <p:cNvGrpSpPr/>
          <p:nvPr/>
        </p:nvGrpSpPr>
        <p:grpSpPr>
          <a:xfrm>
            <a:off x="5603714" y="1230424"/>
            <a:ext cx="1145160" cy="473400"/>
            <a:chOff x="5603714" y="1230424"/>
            <a:chExt cx="1145160" cy="47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E7053C0-0801-4E37-9DD7-37E42440B584}"/>
                    </a:ext>
                  </a:extLst>
                </p14:cNvPr>
                <p14:cNvContentPartPr/>
                <p14:nvPr/>
              </p14:nvContentPartPr>
              <p14:xfrm>
                <a:off x="5603714" y="1382344"/>
                <a:ext cx="141120" cy="3074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E7053C0-0801-4E37-9DD7-37E42440B58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595074" y="1373344"/>
                  <a:ext cx="15876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1733C98-B509-46A9-B6DE-66381BACA729}"/>
                    </a:ext>
                  </a:extLst>
                </p14:cNvPr>
                <p14:cNvContentPartPr/>
                <p14:nvPr/>
              </p14:nvContentPartPr>
              <p14:xfrm>
                <a:off x="5681114" y="1258864"/>
                <a:ext cx="255600" cy="1940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1733C98-B509-46A9-B6DE-66381BACA72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672474" y="1250224"/>
                  <a:ext cx="2732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3D7684A-B644-48F6-ABD5-BE0F175DAD19}"/>
                    </a:ext>
                  </a:extLst>
                </p14:cNvPr>
                <p14:cNvContentPartPr/>
                <p14:nvPr/>
              </p14:nvContentPartPr>
              <p14:xfrm>
                <a:off x="5878754" y="1461184"/>
                <a:ext cx="88560" cy="838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3D7684A-B644-48F6-ABD5-BE0F175DAD1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69754" y="1452184"/>
                  <a:ext cx="1062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8F99239-4FA5-4A03-BBA3-24B4B2124A65}"/>
                    </a:ext>
                  </a:extLst>
                </p14:cNvPr>
                <p14:cNvContentPartPr/>
                <p14:nvPr/>
              </p14:nvContentPartPr>
              <p14:xfrm>
                <a:off x="5878394" y="1442104"/>
                <a:ext cx="253800" cy="2617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8F99239-4FA5-4A03-BBA3-24B4B2124A6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869754" y="1433464"/>
                  <a:ext cx="2714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8CA7A58-AA2E-40C3-9F6C-89D489DC875C}"/>
                    </a:ext>
                  </a:extLst>
                </p14:cNvPr>
                <p14:cNvContentPartPr/>
                <p14:nvPr/>
              </p14:nvContentPartPr>
              <p14:xfrm>
                <a:off x="6266834" y="1298824"/>
                <a:ext cx="114840" cy="180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8CA7A58-AA2E-40C3-9F6C-89D489DC875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257834" y="1290184"/>
                  <a:ext cx="1324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4233C8D-171C-4141-A181-B207DA46BF99}"/>
                    </a:ext>
                  </a:extLst>
                </p14:cNvPr>
                <p14:cNvContentPartPr/>
                <p14:nvPr/>
              </p14:nvContentPartPr>
              <p14:xfrm>
                <a:off x="6427754" y="1342744"/>
                <a:ext cx="111240" cy="1324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4233C8D-171C-4141-A181-B207DA46BF9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419114" y="1334104"/>
                  <a:ext cx="1288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AF01820-C795-4ACA-8035-0D14635EEF7A}"/>
                    </a:ext>
                  </a:extLst>
                </p14:cNvPr>
                <p14:cNvContentPartPr/>
                <p14:nvPr/>
              </p14:nvContentPartPr>
              <p14:xfrm>
                <a:off x="6601994" y="1230424"/>
                <a:ext cx="146880" cy="2707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AF01820-C795-4ACA-8035-0D14635EEF7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592994" y="1221424"/>
                  <a:ext cx="164520" cy="28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0391460-915A-43BA-A7B3-3DCAC753AF3C}"/>
              </a:ext>
            </a:extLst>
          </p:cNvPr>
          <p:cNvGrpSpPr/>
          <p:nvPr/>
        </p:nvGrpSpPr>
        <p:grpSpPr>
          <a:xfrm>
            <a:off x="6960914" y="1331944"/>
            <a:ext cx="153720" cy="99360"/>
            <a:chOff x="6960914" y="1331944"/>
            <a:chExt cx="153720" cy="9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54C88A7-9484-4666-9980-F6290F402455}"/>
                    </a:ext>
                  </a:extLst>
                </p14:cNvPr>
                <p14:cNvContentPartPr/>
                <p14:nvPr/>
              </p14:nvContentPartPr>
              <p14:xfrm>
                <a:off x="6960914" y="1331944"/>
                <a:ext cx="137520" cy="115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54C88A7-9484-4666-9980-F6290F40245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952274" y="1322944"/>
                  <a:ext cx="1551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25C9AC5-3303-4E63-BE3D-1F447A3A1EC7}"/>
                    </a:ext>
                  </a:extLst>
                </p14:cNvPr>
                <p14:cNvContentPartPr/>
                <p14:nvPr/>
              </p14:nvContentPartPr>
              <p14:xfrm>
                <a:off x="6976754" y="1405024"/>
                <a:ext cx="137880" cy="262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25C9AC5-3303-4E63-BE3D-1F447A3A1EC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967754" y="1396024"/>
                  <a:ext cx="15552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B9BF0FC-F2AA-4AAA-8B30-0664B97704CD}"/>
              </a:ext>
            </a:extLst>
          </p:cNvPr>
          <p:cNvGrpSpPr/>
          <p:nvPr/>
        </p:nvGrpSpPr>
        <p:grpSpPr>
          <a:xfrm>
            <a:off x="6997994" y="1990024"/>
            <a:ext cx="172440" cy="119520"/>
            <a:chOff x="6997994" y="1990024"/>
            <a:chExt cx="172440" cy="11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A8ACC4F-2CD1-412B-B398-86EF43A4DD64}"/>
                    </a:ext>
                  </a:extLst>
                </p14:cNvPr>
                <p14:cNvContentPartPr/>
                <p14:nvPr/>
              </p14:nvContentPartPr>
              <p14:xfrm>
                <a:off x="6997994" y="1990024"/>
                <a:ext cx="172440" cy="500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A8ACC4F-2CD1-412B-B398-86EF43A4DD6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988994" y="1981024"/>
                  <a:ext cx="1900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C314C9A-2036-4A1D-A494-5EEBBA9D5B31}"/>
                    </a:ext>
                  </a:extLst>
                </p14:cNvPr>
                <p14:cNvContentPartPr/>
                <p14:nvPr/>
              </p14:nvContentPartPr>
              <p14:xfrm>
                <a:off x="7021754" y="2082904"/>
                <a:ext cx="136080" cy="266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C314C9A-2036-4A1D-A494-5EEBBA9D5B3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013114" y="2074264"/>
                  <a:ext cx="153720" cy="4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F15D513-DCE1-4C40-837A-587DB2C51F3B}"/>
                  </a:ext>
                </a:extLst>
              </p14:cNvPr>
              <p14:cNvContentPartPr/>
              <p14:nvPr/>
            </p14:nvContentPartPr>
            <p14:xfrm>
              <a:off x="5597234" y="2009104"/>
              <a:ext cx="117360" cy="2278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F15D513-DCE1-4C40-837A-587DB2C51F3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588594" y="2000464"/>
                <a:ext cx="13500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CDF650D6-D5F2-40A3-8FAC-C43EB669EA59}"/>
                  </a:ext>
                </a:extLst>
              </p14:cNvPr>
              <p14:cNvContentPartPr/>
              <p14:nvPr/>
            </p14:nvContentPartPr>
            <p14:xfrm>
              <a:off x="5646554" y="1834144"/>
              <a:ext cx="278280" cy="2134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CDF650D6-D5F2-40A3-8FAC-C43EB669EA59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637914" y="1825144"/>
                <a:ext cx="29592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8C23186B-A4CC-40AB-82C2-2D9D0F6483E0}"/>
                  </a:ext>
                </a:extLst>
              </p14:cNvPr>
              <p14:cNvContentPartPr/>
              <p14:nvPr/>
            </p14:nvContentPartPr>
            <p14:xfrm>
              <a:off x="5796314" y="2131504"/>
              <a:ext cx="81000" cy="8244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8C23186B-A4CC-40AB-82C2-2D9D0F6483E0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787674" y="2122504"/>
                <a:ext cx="9864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1B2C4FB8-6E44-49F6-9F7B-3070A3D7D30E}"/>
                  </a:ext>
                </a:extLst>
              </p14:cNvPr>
              <p14:cNvContentPartPr/>
              <p14:nvPr/>
            </p14:nvContentPartPr>
            <p14:xfrm>
              <a:off x="5844914" y="2090464"/>
              <a:ext cx="214200" cy="26748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1B2C4FB8-6E44-49F6-9F7B-3070A3D7D30E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835914" y="2081824"/>
                <a:ext cx="23184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021D05C7-96C2-471B-98AD-76B3ECF7B6AB}"/>
                  </a:ext>
                </a:extLst>
              </p14:cNvPr>
              <p14:cNvContentPartPr/>
              <p14:nvPr/>
            </p14:nvContentPartPr>
            <p14:xfrm>
              <a:off x="6207074" y="1945744"/>
              <a:ext cx="133920" cy="2646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021D05C7-96C2-471B-98AD-76B3ECF7B6A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198074" y="1937104"/>
                <a:ext cx="15156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059CB42-42E6-41B5-B3EC-15E1DCCEE63E}"/>
                  </a:ext>
                </a:extLst>
              </p14:cNvPr>
              <p14:cNvContentPartPr/>
              <p14:nvPr/>
            </p14:nvContentPartPr>
            <p14:xfrm>
              <a:off x="6483554" y="2027464"/>
              <a:ext cx="31320" cy="1126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059CB42-42E6-41B5-B3EC-15E1DCCEE63E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474554" y="2018464"/>
                <a:ext cx="4896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AAEC5E02-CBAD-4C41-8F13-5ADA09BF817C}"/>
                  </a:ext>
                </a:extLst>
              </p14:cNvPr>
              <p14:cNvContentPartPr/>
              <p14:nvPr/>
            </p14:nvContentPartPr>
            <p14:xfrm>
              <a:off x="6639794" y="1903984"/>
              <a:ext cx="162360" cy="2732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AAEC5E02-CBAD-4C41-8F13-5ADA09BF817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630794" y="1894984"/>
                <a:ext cx="180000" cy="29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426B06C-F088-4F8D-BB2F-3F065212C88F}"/>
              </a:ext>
            </a:extLst>
          </p:cNvPr>
          <p:cNvGrpSpPr/>
          <p:nvPr/>
        </p:nvGrpSpPr>
        <p:grpSpPr>
          <a:xfrm>
            <a:off x="7389674" y="1177864"/>
            <a:ext cx="659160" cy="299160"/>
            <a:chOff x="7389674" y="1177864"/>
            <a:chExt cx="65916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5DAF3FE-CB7D-4EC3-9B6F-DC9A54791D0B}"/>
                    </a:ext>
                  </a:extLst>
                </p14:cNvPr>
                <p14:cNvContentPartPr/>
                <p14:nvPr/>
              </p14:nvContentPartPr>
              <p14:xfrm>
                <a:off x="7389674" y="1453624"/>
                <a:ext cx="17640" cy="234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5DAF3FE-CB7D-4EC3-9B6F-DC9A54791D0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80674" y="1444984"/>
                  <a:ext cx="352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39610BF-A798-4495-9E55-7ABC01170FEF}"/>
                    </a:ext>
                  </a:extLst>
                </p14:cNvPr>
                <p14:cNvContentPartPr/>
                <p14:nvPr/>
              </p14:nvContentPartPr>
              <p14:xfrm>
                <a:off x="7522514" y="1257064"/>
                <a:ext cx="186840" cy="2077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39610BF-A798-4495-9E55-7ABC01170FE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513514" y="1248424"/>
                  <a:ext cx="2044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3CD4772-3A2A-4607-8098-BBE370888A8B}"/>
                    </a:ext>
                  </a:extLst>
                </p14:cNvPr>
                <p14:cNvContentPartPr/>
                <p14:nvPr/>
              </p14:nvContentPartPr>
              <p14:xfrm>
                <a:off x="7766954" y="1177864"/>
                <a:ext cx="281880" cy="2764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3CD4772-3A2A-4607-8098-BBE370888A8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758314" y="1169224"/>
                  <a:ext cx="299520" cy="29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6D72AF4-E2AF-4D3E-B32E-00FF037486C5}"/>
              </a:ext>
            </a:extLst>
          </p:cNvPr>
          <p:cNvGrpSpPr/>
          <p:nvPr/>
        </p:nvGrpSpPr>
        <p:grpSpPr>
          <a:xfrm>
            <a:off x="7465994" y="1870864"/>
            <a:ext cx="678960" cy="255600"/>
            <a:chOff x="7465994" y="1870864"/>
            <a:chExt cx="67896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E264AF7-468F-4E8B-ACBD-42CEC089968E}"/>
                    </a:ext>
                  </a:extLst>
                </p14:cNvPr>
                <p14:cNvContentPartPr/>
                <p14:nvPr/>
              </p14:nvContentPartPr>
              <p14:xfrm>
                <a:off x="7465994" y="2101624"/>
                <a:ext cx="20520" cy="248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E264AF7-468F-4E8B-ACBD-42CEC089968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456994" y="2092984"/>
                  <a:ext cx="381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E27946C-58B0-4E18-BF3C-B4969730AEED}"/>
                    </a:ext>
                  </a:extLst>
                </p14:cNvPr>
                <p14:cNvContentPartPr/>
                <p14:nvPr/>
              </p14:nvContentPartPr>
              <p14:xfrm>
                <a:off x="7660754" y="1912264"/>
                <a:ext cx="164880" cy="208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E27946C-58B0-4E18-BF3C-B4969730AEE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651754" y="1903624"/>
                  <a:ext cx="1825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65E9A5B-6857-4268-AED0-825CDE823557}"/>
                    </a:ext>
                  </a:extLst>
                </p14:cNvPr>
                <p14:cNvContentPartPr/>
                <p14:nvPr/>
              </p14:nvContentPartPr>
              <p14:xfrm>
                <a:off x="7899074" y="1870864"/>
                <a:ext cx="245880" cy="2376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65E9A5B-6857-4268-AED0-825CDE82355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890074" y="1862224"/>
                  <a:ext cx="263520" cy="25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C0F332C-E18C-4B75-BC98-1C23F376860C}"/>
                  </a:ext>
                </a:extLst>
              </p14:cNvPr>
              <p14:cNvContentPartPr/>
              <p14:nvPr/>
            </p14:nvContentPartPr>
            <p14:xfrm>
              <a:off x="7494794" y="2694904"/>
              <a:ext cx="17280" cy="338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C0F332C-E18C-4B75-BC98-1C23F376860C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486154" y="2686264"/>
                <a:ext cx="34920" cy="5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F757033-7634-465D-982D-43ECF27419CB}"/>
              </a:ext>
            </a:extLst>
          </p:cNvPr>
          <p:cNvGrpSpPr/>
          <p:nvPr/>
        </p:nvGrpSpPr>
        <p:grpSpPr>
          <a:xfrm>
            <a:off x="7738514" y="2511664"/>
            <a:ext cx="446400" cy="192600"/>
            <a:chOff x="7738514" y="2511664"/>
            <a:chExt cx="446400" cy="19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14F8A3B-B7C4-443C-8E91-41D9EAFD260E}"/>
                    </a:ext>
                  </a:extLst>
                </p14:cNvPr>
                <p14:cNvContentPartPr/>
                <p14:nvPr/>
              </p14:nvContentPartPr>
              <p14:xfrm>
                <a:off x="7738514" y="2511664"/>
                <a:ext cx="188280" cy="1926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14F8A3B-B7C4-443C-8E91-41D9EAFD260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729874" y="2503024"/>
                  <a:ext cx="2059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BE61A7C-13FA-4FD9-972A-6BFE45A9EBF5}"/>
                    </a:ext>
                  </a:extLst>
                </p14:cNvPr>
                <p14:cNvContentPartPr/>
                <p14:nvPr/>
              </p14:nvContentPartPr>
              <p14:xfrm>
                <a:off x="8020394" y="2572864"/>
                <a:ext cx="164520" cy="1306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BE61A7C-13FA-4FD9-972A-6BFE45A9EBF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011394" y="2563864"/>
                  <a:ext cx="182160" cy="14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60B861B8-0CE5-4128-948A-EDFDA667A8A3}"/>
              </a:ext>
            </a:extLst>
          </p:cNvPr>
          <p:cNvGrpSpPr/>
          <p:nvPr/>
        </p:nvGrpSpPr>
        <p:grpSpPr>
          <a:xfrm>
            <a:off x="1057634" y="363544"/>
            <a:ext cx="1626480" cy="603360"/>
            <a:chOff x="1057634" y="363544"/>
            <a:chExt cx="1626480" cy="60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9E66EC9-D6C1-4FEE-A4BB-EF82830CE380}"/>
                    </a:ext>
                  </a:extLst>
                </p14:cNvPr>
                <p14:cNvContentPartPr/>
                <p14:nvPr/>
              </p14:nvContentPartPr>
              <p14:xfrm>
                <a:off x="1538234" y="704464"/>
                <a:ext cx="5400" cy="8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9E66EC9-D6C1-4FEE-A4BB-EF82830CE38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529594" y="695464"/>
                  <a:ext cx="230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30CD437-877C-4DBA-8E41-6B0BE4179F4A}"/>
                    </a:ext>
                  </a:extLst>
                </p14:cNvPr>
                <p14:cNvContentPartPr/>
                <p14:nvPr/>
              </p14:nvContentPartPr>
              <p14:xfrm>
                <a:off x="1427714" y="682864"/>
                <a:ext cx="133560" cy="284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30CD437-877C-4DBA-8E41-6B0BE4179F4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419074" y="674224"/>
                  <a:ext cx="1512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F2BB64B-B698-468D-BA3C-0BEE30A26747}"/>
                    </a:ext>
                  </a:extLst>
                </p14:cNvPr>
                <p14:cNvContentPartPr/>
                <p14:nvPr/>
              </p14:nvContentPartPr>
              <p14:xfrm>
                <a:off x="1514474" y="474784"/>
                <a:ext cx="295920" cy="256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F2BB64B-B698-468D-BA3C-0BEE30A2674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505834" y="466144"/>
                  <a:ext cx="3135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A8FD7B0-6D44-478D-84C2-E0C941E84762}"/>
                    </a:ext>
                  </a:extLst>
                </p14:cNvPr>
                <p14:cNvContentPartPr/>
                <p14:nvPr/>
              </p14:nvContentPartPr>
              <p14:xfrm>
                <a:off x="1929914" y="465064"/>
                <a:ext cx="152280" cy="255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A8FD7B0-6D44-478D-84C2-E0C941E8476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920914" y="456424"/>
                  <a:ext cx="1699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9FC2544-60D3-4C77-9359-1296EC5585DB}"/>
                    </a:ext>
                  </a:extLst>
                </p14:cNvPr>
                <p14:cNvContentPartPr/>
                <p14:nvPr/>
              </p14:nvContentPartPr>
              <p14:xfrm>
                <a:off x="2155274" y="498184"/>
                <a:ext cx="222840" cy="212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9FC2544-60D3-4C77-9359-1296EC5585D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146634" y="489184"/>
                  <a:ext cx="2404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7FA4E1A-A266-4EBC-9B38-D2D4DE5EC94E}"/>
                    </a:ext>
                  </a:extLst>
                </p14:cNvPr>
                <p14:cNvContentPartPr/>
                <p14:nvPr/>
              </p14:nvContentPartPr>
              <p14:xfrm>
                <a:off x="2128634" y="437344"/>
                <a:ext cx="279360" cy="253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7FA4E1A-A266-4EBC-9B38-D2D4DE5EC94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119634" y="428704"/>
                  <a:ext cx="2970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5B72E85-D84F-4952-8A0B-5943BD1985B8}"/>
                    </a:ext>
                  </a:extLst>
                </p14:cNvPr>
                <p14:cNvContentPartPr/>
                <p14:nvPr/>
              </p14:nvContentPartPr>
              <p14:xfrm>
                <a:off x="2524634" y="513664"/>
                <a:ext cx="159480" cy="38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5B72E85-D84F-4952-8A0B-5943BD1985B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515634" y="505024"/>
                  <a:ext cx="1771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7FF43F4-AB41-421B-A5BE-9ADE7207058C}"/>
                    </a:ext>
                  </a:extLst>
                </p14:cNvPr>
                <p14:cNvContentPartPr/>
                <p14:nvPr/>
              </p14:nvContentPartPr>
              <p14:xfrm>
                <a:off x="2549834" y="606544"/>
                <a:ext cx="110160" cy="6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7FF43F4-AB41-421B-A5BE-9ADE7207058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540834" y="597904"/>
                  <a:ext cx="1278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120EEF0-91AF-4E4F-B3B3-0E866359A14D}"/>
                    </a:ext>
                  </a:extLst>
                </p14:cNvPr>
                <p14:cNvContentPartPr/>
                <p14:nvPr/>
              </p14:nvContentPartPr>
              <p14:xfrm>
                <a:off x="1057634" y="487024"/>
                <a:ext cx="181440" cy="2059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120EEF0-91AF-4E4F-B3B3-0E866359A14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48634" y="478384"/>
                  <a:ext cx="1990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9DCB3FD-A3BD-4E2D-92A0-3487D31D316E}"/>
                    </a:ext>
                  </a:extLst>
                </p14:cNvPr>
                <p14:cNvContentPartPr/>
                <p14:nvPr/>
              </p14:nvContentPartPr>
              <p14:xfrm>
                <a:off x="1270754" y="363544"/>
                <a:ext cx="122400" cy="3618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9DCB3FD-A3BD-4E2D-92A0-3487D31D316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262114" y="354904"/>
                  <a:ext cx="140040" cy="37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E899BB5-9A9E-4E85-846F-51AFDD0C024D}"/>
              </a:ext>
            </a:extLst>
          </p:cNvPr>
          <p:cNvGrpSpPr/>
          <p:nvPr/>
        </p:nvGrpSpPr>
        <p:grpSpPr>
          <a:xfrm>
            <a:off x="1146554" y="3209344"/>
            <a:ext cx="468720" cy="456840"/>
            <a:chOff x="1146554" y="3209344"/>
            <a:chExt cx="46872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32EE487-582F-449C-98FF-A4880D9B2A20}"/>
                    </a:ext>
                  </a:extLst>
                </p14:cNvPr>
                <p14:cNvContentPartPr/>
                <p14:nvPr/>
              </p14:nvContentPartPr>
              <p14:xfrm>
                <a:off x="1146554" y="3225544"/>
                <a:ext cx="155520" cy="4017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32EE487-582F-449C-98FF-A4880D9B2A2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37554" y="3216904"/>
                  <a:ext cx="17316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8FDDC1E-911E-4D92-A5F2-3F4B1D47479A}"/>
                    </a:ext>
                  </a:extLst>
                </p14:cNvPr>
                <p14:cNvContentPartPr/>
                <p14:nvPr/>
              </p14:nvContentPartPr>
              <p14:xfrm>
                <a:off x="1396034" y="3209344"/>
                <a:ext cx="219240" cy="4568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8FDDC1E-911E-4D92-A5F2-3F4B1D47479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387394" y="3200704"/>
                  <a:ext cx="236880" cy="47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69BDD88B-A4B9-4F13-8AA4-68A36B5DC08D}"/>
              </a:ext>
            </a:extLst>
          </p:cNvPr>
          <p:cNvGrpSpPr/>
          <p:nvPr/>
        </p:nvGrpSpPr>
        <p:grpSpPr>
          <a:xfrm>
            <a:off x="2050154" y="3220504"/>
            <a:ext cx="1502280" cy="587160"/>
            <a:chOff x="2050154" y="3220504"/>
            <a:chExt cx="1502280" cy="58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06652DF-AFF4-477B-AE39-8AE7D2A3C46A}"/>
                    </a:ext>
                  </a:extLst>
                </p14:cNvPr>
                <p14:cNvContentPartPr/>
                <p14:nvPr/>
              </p14:nvContentPartPr>
              <p14:xfrm>
                <a:off x="2050154" y="3435064"/>
                <a:ext cx="154080" cy="3726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06652DF-AFF4-477B-AE39-8AE7D2A3C46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041154" y="3426064"/>
                  <a:ext cx="17172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CFE695E-8D79-4C3D-8890-FBDFF3ECD5A0}"/>
                    </a:ext>
                  </a:extLst>
                </p14:cNvPr>
                <p14:cNvContentPartPr/>
                <p14:nvPr/>
              </p14:nvContentPartPr>
              <p14:xfrm>
                <a:off x="2162474" y="3246784"/>
                <a:ext cx="319680" cy="2340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CFE695E-8D79-4C3D-8890-FBDFF3ECD5A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153834" y="3237784"/>
                  <a:ext cx="3373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B53A03A-D6AA-4E94-AB42-9E348244E439}"/>
                    </a:ext>
                  </a:extLst>
                </p14:cNvPr>
                <p14:cNvContentPartPr/>
                <p14:nvPr/>
              </p14:nvContentPartPr>
              <p14:xfrm>
                <a:off x="2539034" y="3264424"/>
                <a:ext cx="131400" cy="1947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B53A03A-D6AA-4E94-AB42-9E348244E43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530034" y="3255424"/>
                  <a:ext cx="1490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9B934D6-B4C3-40D4-A945-65ABCBEE3EC3}"/>
                    </a:ext>
                  </a:extLst>
                </p14:cNvPr>
                <p14:cNvContentPartPr/>
                <p14:nvPr/>
              </p14:nvContentPartPr>
              <p14:xfrm>
                <a:off x="2662874" y="3308344"/>
                <a:ext cx="119160" cy="1238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9B934D6-B4C3-40D4-A945-65ABCBEE3EC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654234" y="3299704"/>
                  <a:ext cx="1368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28978D8-6F0E-4C08-92D9-9734D4C2813F}"/>
                    </a:ext>
                  </a:extLst>
                </p14:cNvPr>
                <p14:cNvContentPartPr/>
                <p14:nvPr/>
              </p14:nvContentPartPr>
              <p14:xfrm>
                <a:off x="2816954" y="3414184"/>
                <a:ext cx="99360" cy="1767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28978D8-6F0E-4C08-92D9-9734D4C2813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808314" y="3405544"/>
                  <a:ext cx="1170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181ADA3-8AD7-4D60-BB5E-1BE6664CACC8}"/>
                    </a:ext>
                  </a:extLst>
                </p14:cNvPr>
                <p14:cNvContentPartPr/>
                <p14:nvPr/>
              </p14:nvContentPartPr>
              <p14:xfrm>
                <a:off x="2991554" y="3300424"/>
                <a:ext cx="109440" cy="1447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181ADA3-8AD7-4D60-BB5E-1BE6664CACC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982914" y="3291784"/>
                  <a:ext cx="1270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F74A808-F969-4A56-AAFF-198DE24B0214}"/>
                    </a:ext>
                  </a:extLst>
                </p14:cNvPr>
                <p14:cNvContentPartPr/>
                <p14:nvPr/>
              </p14:nvContentPartPr>
              <p14:xfrm>
                <a:off x="3158594" y="3220504"/>
                <a:ext cx="72000" cy="2347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F74A808-F969-4A56-AAFF-198DE24B021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149954" y="3211504"/>
                  <a:ext cx="896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E4EC02A-5C51-4EBC-8BE8-60B381D4A249}"/>
                    </a:ext>
                  </a:extLst>
                </p14:cNvPr>
                <p14:cNvContentPartPr/>
                <p14:nvPr/>
              </p14:nvContentPartPr>
              <p14:xfrm>
                <a:off x="3390074" y="3286384"/>
                <a:ext cx="127080" cy="144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E4EC02A-5C51-4EBC-8BE8-60B381D4A24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381074" y="3277744"/>
                  <a:ext cx="1447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BB33D3D-0427-43B1-938C-84C6F13E245C}"/>
                    </a:ext>
                  </a:extLst>
                </p14:cNvPr>
                <p14:cNvContentPartPr/>
                <p14:nvPr/>
              </p14:nvContentPartPr>
              <p14:xfrm>
                <a:off x="3411314" y="3373504"/>
                <a:ext cx="141120" cy="12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BB33D3D-0427-43B1-938C-84C6F13E245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402674" y="3364864"/>
                  <a:ext cx="15876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F5B5A984-3119-473D-99BD-6D3B102C3611}"/>
              </a:ext>
            </a:extLst>
          </p:cNvPr>
          <p:cNvGrpSpPr/>
          <p:nvPr/>
        </p:nvGrpSpPr>
        <p:grpSpPr>
          <a:xfrm>
            <a:off x="3738554" y="3196024"/>
            <a:ext cx="761760" cy="282600"/>
            <a:chOff x="3738554" y="3196024"/>
            <a:chExt cx="761760" cy="28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92E7CBF-75E1-4891-B06E-29F535FEBD23}"/>
                    </a:ext>
                  </a:extLst>
                </p14:cNvPr>
                <p14:cNvContentPartPr/>
                <p14:nvPr/>
              </p14:nvContentPartPr>
              <p14:xfrm>
                <a:off x="3738554" y="3447304"/>
                <a:ext cx="34560" cy="313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92E7CBF-75E1-4891-B06E-29F535FEBD2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729554" y="3438304"/>
                  <a:ext cx="522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F741D09-85B9-412D-A1D1-301D92E1AD23}"/>
                    </a:ext>
                  </a:extLst>
                </p14:cNvPr>
                <p14:cNvContentPartPr/>
                <p14:nvPr/>
              </p14:nvContentPartPr>
              <p14:xfrm>
                <a:off x="3933674" y="3268384"/>
                <a:ext cx="177480" cy="1962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F741D09-85B9-412D-A1D1-301D92E1AD2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925034" y="3259384"/>
                  <a:ext cx="1951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FCC11E9-46B3-48DF-979A-F344EC7E6762}"/>
                    </a:ext>
                  </a:extLst>
                </p14:cNvPr>
                <p14:cNvContentPartPr/>
                <p14:nvPr/>
              </p14:nvContentPartPr>
              <p14:xfrm>
                <a:off x="4228514" y="3196024"/>
                <a:ext cx="271800" cy="2516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FCC11E9-46B3-48DF-979A-F344EC7E676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219514" y="3187024"/>
                  <a:ext cx="289440" cy="26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5B6CDEAE-E632-40A9-8822-DF35EFE8BF4F}"/>
              </a:ext>
            </a:extLst>
          </p:cNvPr>
          <p:cNvGrpSpPr/>
          <p:nvPr/>
        </p:nvGrpSpPr>
        <p:grpSpPr>
          <a:xfrm>
            <a:off x="2088314" y="3851944"/>
            <a:ext cx="1126080" cy="478440"/>
            <a:chOff x="2088314" y="3851944"/>
            <a:chExt cx="1126080" cy="47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20554FC-F1D8-498D-9B5A-2EC148C5F6AB}"/>
                    </a:ext>
                  </a:extLst>
                </p14:cNvPr>
                <p14:cNvContentPartPr/>
                <p14:nvPr/>
              </p14:nvContentPartPr>
              <p14:xfrm>
                <a:off x="2088314" y="4047784"/>
                <a:ext cx="109440" cy="2826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20554FC-F1D8-498D-9B5A-2EC148C5F6A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079674" y="4038784"/>
                  <a:ext cx="1270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E839FCD-2DF8-4F48-8696-C00BE3405079}"/>
                    </a:ext>
                  </a:extLst>
                </p14:cNvPr>
                <p14:cNvContentPartPr/>
                <p14:nvPr/>
              </p14:nvContentPartPr>
              <p14:xfrm>
                <a:off x="2166074" y="3914944"/>
                <a:ext cx="281880" cy="1742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E839FCD-2DF8-4F48-8696-C00BE340507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157074" y="3906304"/>
                  <a:ext cx="2995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B9735AB-E58D-4337-9453-642EE663A257}"/>
                    </a:ext>
                  </a:extLst>
                </p14:cNvPr>
                <p14:cNvContentPartPr/>
                <p14:nvPr/>
              </p14:nvContentPartPr>
              <p14:xfrm>
                <a:off x="2391434" y="4173784"/>
                <a:ext cx="187200" cy="1335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B9735AB-E58D-4337-9453-642EE663A25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382794" y="4165144"/>
                  <a:ext cx="2048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5BD1707-479D-43D5-B7C0-D8494332B080}"/>
                    </a:ext>
                  </a:extLst>
                </p14:cNvPr>
                <p14:cNvContentPartPr/>
                <p14:nvPr/>
              </p14:nvContentPartPr>
              <p14:xfrm>
                <a:off x="2375594" y="4134904"/>
                <a:ext cx="204480" cy="1738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5BD1707-479D-43D5-B7C0-D8494332B08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366594" y="4126264"/>
                  <a:ext cx="2221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345207E-3658-4CBA-9695-5D977009F26A}"/>
                    </a:ext>
                  </a:extLst>
                </p14:cNvPr>
                <p14:cNvContentPartPr/>
                <p14:nvPr/>
              </p14:nvContentPartPr>
              <p14:xfrm>
                <a:off x="2753594" y="3947704"/>
                <a:ext cx="94320" cy="1756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345207E-3658-4CBA-9695-5D977009F26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744954" y="3938704"/>
                  <a:ext cx="1119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64C55ED-33D6-46CC-B65C-AFCAF5E0F1DD}"/>
                    </a:ext>
                  </a:extLst>
                </p14:cNvPr>
                <p14:cNvContentPartPr/>
                <p14:nvPr/>
              </p14:nvContentPartPr>
              <p14:xfrm>
                <a:off x="2914874" y="3966424"/>
                <a:ext cx="100080" cy="1386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64C55ED-33D6-46CC-B65C-AFCAF5E0F1D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906234" y="3957424"/>
                  <a:ext cx="1177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CD54C18-B4BB-434A-9E10-3C47E0C6F06E}"/>
                    </a:ext>
                  </a:extLst>
                </p14:cNvPr>
                <p14:cNvContentPartPr/>
                <p14:nvPr/>
              </p14:nvContentPartPr>
              <p14:xfrm>
                <a:off x="3030794" y="3851944"/>
                <a:ext cx="183600" cy="3344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CD54C18-B4BB-434A-9E10-3C47E0C6F06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021794" y="3842944"/>
                  <a:ext cx="201240" cy="35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369F1F7F-A548-432F-AAC6-FC5B836E5B3C}"/>
              </a:ext>
            </a:extLst>
          </p:cNvPr>
          <p:cNvGrpSpPr/>
          <p:nvPr/>
        </p:nvGrpSpPr>
        <p:grpSpPr>
          <a:xfrm>
            <a:off x="3404834" y="3748984"/>
            <a:ext cx="1289160" cy="624960"/>
            <a:chOff x="3404834" y="3748984"/>
            <a:chExt cx="1289160" cy="62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38DBA38-FA83-456C-B3AF-4796BA60DDD7}"/>
                    </a:ext>
                  </a:extLst>
                </p14:cNvPr>
                <p14:cNvContentPartPr/>
                <p14:nvPr/>
              </p14:nvContentPartPr>
              <p14:xfrm>
                <a:off x="3404834" y="4008184"/>
                <a:ext cx="88920" cy="2739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38DBA38-FA83-456C-B3AF-4796BA60DDD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396194" y="3999544"/>
                  <a:ext cx="1065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4BC9E09-6D85-42B0-9505-DB62F53AC2A6}"/>
                    </a:ext>
                  </a:extLst>
                </p14:cNvPr>
                <p14:cNvContentPartPr/>
                <p14:nvPr/>
              </p14:nvContentPartPr>
              <p14:xfrm>
                <a:off x="3446594" y="3853384"/>
                <a:ext cx="256320" cy="1630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4BC9E09-6D85-42B0-9505-DB62F53AC2A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437594" y="3844744"/>
                  <a:ext cx="2739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414A913-9322-41AC-AD29-7D6F3B7708D5}"/>
                    </a:ext>
                  </a:extLst>
                </p14:cNvPr>
                <p14:cNvContentPartPr/>
                <p14:nvPr/>
              </p14:nvContentPartPr>
              <p14:xfrm>
                <a:off x="3628394" y="4111864"/>
                <a:ext cx="78480" cy="867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414A913-9322-41AC-AD29-7D6F3B7708D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619754" y="4102864"/>
                  <a:ext cx="961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4509645-1DFF-40FE-BAC1-661B7253CDE8}"/>
                    </a:ext>
                  </a:extLst>
                </p14:cNvPr>
                <p14:cNvContentPartPr/>
                <p14:nvPr/>
              </p14:nvContentPartPr>
              <p14:xfrm>
                <a:off x="3600674" y="4116904"/>
                <a:ext cx="289440" cy="257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4509645-1DFF-40FE-BAC1-661B7253CDE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591674" y="4108264"/>
                  <a:ext cx="30708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10992B4-2ED2-4BF0-85FE-421F3B066631}"/>
                    </a:ext>
                  </a:extLst>
                </p14:cNvPr>
                <p14:cNvContentPartPr/>
                <p14:nvPr/>
              </p14:nvContentPartPr>
              <p14:xfrm>
                <a:off x="3905954" y="3835744"/>
                <a:ext cx="124200" cy="2170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10992B4-2ED2-4BF0-85FE-421F3B06663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896954" y="3827104"/>
                  <a:ext cx="1418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270C34F-6C58-41FA-A2B7-189684129E86}"/>
                    </a:ext>
                  </a:extLst>
                </p14:cNvPr>
                <p14:cNvContentPartPr/>
                <p14:nvPr/>
              </p14:nvContentPartPr>
              <p14:xfrm>
                <a:off x="4075514" y="3898384"/>
                <a:ext cx="120240" cy="1306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270C34F-6C58-41FA-A2B7-189684129E8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066514" y="3889744"/>
                  <a:ext cx="1378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EEE9082-98B2-445F-82F4-A649A4433E79}"/>
                    </a:ext>
                  </a:extLst>
                </p14:cNvPr>
                <p14:cNvContentPartPr/>
                <p14:nvPr/>
              </p14:nvContentPartPr>
              <p14:xfrm>
                <a:off x="4242554" y="3748984"/>
                <a:ext cx="126360" cy="3114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EEE9082-98B2-445F-82F4-A649A4433E7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233914" y="3740344"/>
                  <a:ext cx="14400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DB44AFC-C77F-4A7D-9FF8-5BF9F67CAEA3}"/>
                    </a:ext>
                  </a:extLst>
                </p14:cNvPr>
                <p14:cNvContentPartPr/>
                <p14:nvPr/>
              </p14:nvContentPartPr>
              <p14:xfrm>
                <a:off x="4525154" y="3820984"/>
                <a:ext cx="128160" cy="136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DB44AFC-C77F-4A7D-9FF8-5BF9F67CAEA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516154" y="3811984"/>
                  <a:ext cx="1458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24C1D2C-7D41-4530-A77D-BC840AC8403A}"/>
                    </a:ext>
                  </a:extLst>
                </p14:cNvPr>
                <p14:cNvContentPartPr/>
                <p14:nvPr/>
              </p14:nvContentPartPr>
              <p14:xfrm>
                <a:off x="4556114" y="3877144"/>
                <a:ext cx="137880" cy="223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24C1D2C-7D41-4530-A77D-BC840AC8403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547114" y="3868144"/>
                  <a:ext cx="15552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91F3B224-0693-4F89-A81C-3213D0414EAA}"/>
              </a:ext>
            </a:extLst>
          </p:cNvPr>
          <p:cNvGrpSpPr/>
          <p:nvPr/>
        </p:nvGrpSpPr>
        <p:grpSpPr>
          <a:xfrm>
            <a:off x="4936274" y="3618664"/>
            <a:ext cx="1699200" cy="417960"/>
            <a:chOff x="4936274" y="3618664"/>
            <a:chExt cx="1699200" cy="41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E26E651-0274-496B-89BB-A4A3F007A7BD}"/>
                    </a:ext>
                  </a:extLst>
                </p14:cNvPr>
                <p14:cNvContentPartPr/>
                <p14:nvPr/>
              </p14:nvContentPartPr>
              <p14:xfrm>
                <a:off x="4936274" y="3967504"/>
                <a:ext cx="24480" cy="338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E26E651-0274-496B-89BB-A4A3F007A7B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927274" y="3958864"/>
                  <a:ext cx="421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F7A1382-A26E-4E41-ADE6-C7164D1987F6}"/>
                    </a:ext>
                  </a:extLst>
                </p14:cNvPr>
                <p14:cNvContentPartPr/>
                <p14:nvPr/>
              </p14:nvContentPartPr>
              <p14:xfrm>
                <a:off x="5130314" y="3715504"/>
                <a:ext cx="250920" cy="2660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F7A1382-A26E-4E41-ADE6-C7164D1987F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1674" y="3706864"/>
                  <a:ext cx="2685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7B197F3-1288-415C-8CBE-BCB4FB239060}"/>
                    </a:ext>
                  </a:extLst>
                </p14:cNvPr>
                <p14:cNvContentPartPr/>
                <p14:nvPr/>
              </p14:nvContentPartPr>
              <p14:xfrm>
                <a:off x="5386634" y="3717304"/>
                <a:ext cx="237240" cy="2556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7B197F3-1288-415C-8CBE-BCB4FB23906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377634" y="3708664"/>
                  <a:ext cx="2548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1EE11F1-69FC-4B01-BA3B-29F93E5C5C49}"/>
                    </a:ext>
                  </a:extLst>
                </p14:cNvPr>
                <p14:cNvContentPartPr/>
                <p14:nvPr/>
              </p14:nvContentPartPr>
              <p14:xfrm>
                <a:off x="5741954" y="3685264"/>
                <a:ext cx="151920" cy="2692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1EE11F1-69FC-4B01-BA3B-29F93E5C5C4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733314" y="3676264"/>
                  <a:ext cx="1695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6533616-E87D-4A6B-BC8E-4056A102867C}"/>
                    </a:ext>
                  </a:extLst>
                </p14:cNvPr>
                <p14:cNvContentPartPr/>
                <p14:nvPr/>
              </p14:nvContentPartPr>
              <p14:xfrm>
                <a:off x="5941034" y="3913144"/>
                <a:ext cx="18360" cy="345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6533616-E87D-4A6B-BC8E-4056A102867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932394" y="3904504"/>
                  <a:ext cx="360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32015B5-2BDC-4FDE-86A4-961E9A287D11}"/>
                    </a:ext>
                  </a:extLst>
                </p14:cNvPr>
                <p14:cNvContentPartPr/>
                <p14:nvPr/>
              </p14:nvContentPartPr>
              <p14:xfrm>
                <a:off x="6041834" y="3737464"/>
                <a:ext cx="173520" cy="2034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32015B5-2BDC-4FDE-86A4-961E9A287D1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033194" y="3728464"/>
                  <a:ext cx="1911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8B9ED54-965A-4E95-8A53-A9B2326E0993}"/>
                    </a:ext>
                  </a:extLst>
                </p14:cNvPr>
                <p14:cNvContentPartPr/>
                <p14:nvPr/>
              </p14:nvContentPartPr>
              <p14:xfrm>
                <a:off x="6274034" y="3695704"/>
                <a:ext cx="226080" cy="2473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8B9ED54-965A-4E95-8A53-A9B2326E099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265034" y="3687064"/>
                  <a:ext cx="2437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A151989-B826-413C-B7AC-EBE91A3E2C36}"/>
                    </a:ext>
                  </a:extLst>
                </p14:cNvPr>
                <p14:cNvContentPartPr/>
                <p14:nvPr/>
              </p14:nvContentPartPr>
              <p14:xfrm>
                <a:off x="6471674" y="3618664"/>
                <a:ext cx="163800" cy="4179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A151989-B826-413C-B7AC-EBE91A3E2C3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463034" y="3609664"/>
                  <a:ext cx="181440" cy="43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CA48A64A-29BD-4525-8AC0-5D71F090CC05}"/>
              </a:ext>
            </a:extLst>
          </p:cNvPr>
          <p:cNvGrpSpPr/>
          <p:nvPr/>
        </p:nvGrpSpPr>
        <p:grpSpPr>
          <a:xfrm>
            <a:off x="6933914" y="3791824"/>
            <a:ext cx="216360" cy="115920"/>
            <a:chOff x="6933914" y="3791824"/>
            <a:chExt cx="216360" cy="11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BEC74F2-F56F-40A6-9085-AC1166676875}"/>
                    </a:ext>
                  </a:extLst>
                </p14:cNvPr>
                <p14:cNvContentPartPr/>
                <p14:nvPr/>
              </p14:nvContentPartPr>
              <p14:xfrm>
                <a:off x="6933914" y="3791824"/>
                <a:ext cx="176040" cy="327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BEC74F2-F56F-40A6-9085-AC116667687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925274" y="3782824"/>
                  <a:ext cx="1936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B9BEAB6-EFA1-420C-933C-06EE870358F0}"/>
                    </a:ext>
                  </a:extLst>
                </p14:cNvPr>
                <p14:cNvContentPartPr/>
                <p14:nvPr/>
              </p14:nvContentPartPr>
              <p14:xfrm>
                <a:off x="6952634" y="3884704"/>
                <a:ext cx="197640" cy="230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B9BEAB6-EFA1-420C-933C-06EE870358F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943994" y="3876064"/>
                  <a:ext cx="21528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E201FCB-FE33-4DB2-9EE6-21791CF84AC6}"/>
              </a:ext>
            </a:extLst>
          </p:cNvPr>
          <p:cNvGrpSpPr/>
          <p:nvPr/>
        </p:nvGrpSpPr>
        <p:grpSpPr>
          <a:xfrm>
            <a:off x="7325594" y="3663664"/>
            <a:ext cx="1185480" cy="344160"/>
            <a:chOff x="7325594" y="3663664"/>
            <a:chExt cx="1185480" cy="34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4F385A3-D24F-4C81-B504-EEFE4FD2D153}"/>
                    </a:ext>
                  </a:extLst>
                </p14:cNvPr>
                <p14:cNvContentPartPr/>
                <p14:nvPr/>
              </p14:nvContentPartPr>
              <p14:xfrm>
                <a:off x="7325594" y="3985504"/>
                <a:ext cx="17640" cy="223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4F385A3-D24F-4C81-B504-EEFE4FD2D15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316954" y="3976864"/>
                  <a:ext cx="35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93B0568-AF6C-46E2-8A0D-8C59595DAAB3}"/>
                    </a:ext>
                  </a:extLst>
                </p14:cNvPr>
                <p14:cNvContentPartPr/>
                <p14:nvPr/>
              </p14:nvContentPartPr>
              <p14:xfrm>
                <a:off x="7480034" y="3776344"/>
                <a:ext cx="91800" cy="1976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93B0568-AF6C-46E2-8A0D-8C59595DAAB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471394" y="3767344"/>
                  <a:ext cx="1094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ADEBC91-A3B3-429C-97FE-741C02C71054}"/>
                    </a:ext>
                  </a:extLst>
                </p14:cNvPr>
                <p14:cNvContentPartPr/>
                <p14:nvPr/>
              </p14:nvContentPartPr>
              <p14:xfrm>
                <a:off x="7696034" y="3703984"/>
                <a:ext cx="190440" cy="2898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ADEBC91-A3B3-429C-97FE-741C02C7105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687034" y="3695344"/>
                  <a:ext cx="2080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D4C497B-2889-4FF5-8F78-279F60323707}"/>
                    </a:ext>
                  </a:extLst>
                </p14:cNvPr>
                <p14:cNvContentPartPr/>
                <p14:nvPr/>
              </p14:nvContentPartPr>
              <p14:xfrm>
                <a:off x="7876034" y="3742864"/>
                <a:ext cx="215280" cy="2178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D4C497B-2889-4FF5-8F78-279F6032370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867034" y="3733864"/>
                  <a:ext cx="2329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FDB0EFD-1B74-497B-A51D-0F44816A6FD7}"/>
                    </a:ext>
                  </a:extLst>
                </p14:cNvPr>
                <p14:cNvContentPartPr/>
                <p14:nvPr/>
              </p14:nvContentPartPr>
              <p14:xfrm>
                <a:off x="8205794" y="3663664"/>
                <a:ext cx="305280" cy="2966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FDB0EFD-1B74-497B-A51D-0F44816A6FD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197154" y="3655024"/>
                  <a:ext cx="322920" cy="31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54901D54-03ED-4D95-AB8D-43B11AA64097}"/>
              </a:ext>
            </a:extLst>
          </p:cNvPr>
          <p:cNvGrpSpPr/>
          <p:nvPr/>
        </p:nvGrpSpPr>
        <p:grpSpPr>
          <a:xfrm>
            <a:off x="2142674" y="4520104"/>
            <a:ext cx="1385640" cy="408960"/>
            <a:chOff x="2142674" y="4520104"/>
            <a:chExt cx="1385640" cy="40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E49AAFF-AAF4-48BC-B8AC-9F23D75E1EB1}"/>
                    </a:ext>
                  </a:extLst>
                </p14:cNvPr>
                <p14:cNvContentPartPr/>
                <p14:nvPr/>
              </p14:nvContentPartPr>
              <p14:xfrm>
                <a:off x="2142674" y="4786504"/>
                <a:ext cx="38520" cy="223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E49AAFF-AAF4-48BC-B8AC-9F23D75E1EB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133674" y="4777864"/>
                  <a:ext cx="561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463E714-9EAE-4554-B783-036BB6AB5872}"/>
                    </a:ext>
                  </a:extLst>
                </p14:cNvPr>
                <p14:cNvContentPartPr/>
                <p14:nvPr/>
              </p14:nvContentPartPr>
              <p14:xfrm>
                <a:off x="2356154" y="4615504"/>
                <a:ext cx="213840" cy="1936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463E714-9EAE-4554-B783-036BB6AB587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347514" y="4606864"/>
                  <a:ext cx="2314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0ECED88-60A6-4994-8242-ED149EC2C495}"/>
                    </a:ext>
                  </a:extLst>
                </p14:cNvPr>
                <p14:cNvContentPartPr/>
                <p14:nvPr/>
              </p14:nvContentPartPr>
              <p14:xfrm>
                <a:off x="2670074" y="4549984"/>
                <a:ext cx="264600" cy="2959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0ECED88-60A6-4994-8242-ED149EC2C49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661434" y="4540984"/>
                  <a:ext cx="28224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040D36B-87C8-48F5-B8FE-BF8E519F371C}"/>
                    </a:ext>
                  </a:extLst>
                </p14:cNvPr>
                <p14:cNvContentPartPr/>
                <p14:nvPr/>
              </p14:nvContentPartPr>
              <p14:xfrm>
                <a:off x="3199994" y="4644304"/>
                <a:ext cx="325440" cy="540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040D36B-87C8-48F5-B8FE-BF8E519F371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191354" y="4635664"/>
                  <a:ext cx="3430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590806D-45F3-406F-A341-E737B20E64EB}"/>
                    </a:ext>
                  </a:extLst>
                </p14:cNvPr>
                <p14:cNvContentPartPr/>
                <p14:nvPr/>
              </p14:nvContentPartPr>
              <p14:xfrm>
                <a:off x="3096674" y="4738264"/>
                <a:ext cx="431640" cy="579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590806D-45F3-406F-A341-E737B20E64E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087674" y="4729264"/>
                  <a:ext cx="449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4383780-0EF2-404D-BB48-6F1D4293DCA9}"/>
                    </a:ext>
                  </a:extLst>
                </p14:cNvPr>
                <p14:cNvContentPartPr/>
                <p14:nvPr/>
              </p14:nvContentPartPr>
              <p14:xfrm>
                <a:off x="3236714" y="4520104"/>
                <a:ext cx="204120" cy="4089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4383780-0EF2-404D-BB48-6F1D4293DCA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228074" y="4511464"/>
                  <a:ext cx="221760" cy="42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C6DA90BF-0ADD-43B6-AEC7-79FCB29F8701}"/>
              </a:ext>
            </a:extLst>
          </p:cNvPr>
          <p:cNvGrpSpPr/>
          <p:nvPr/>
        </p:nvGrpSpPr>
        <p:grpSpPr>
          <a:xfrm>
            <a:off x="3728834" y="4440184"/>
            <a:ext cx="1199160" cy="383040"/>
            <a:chOff x="3728834" y="4440184"/>
            <a:chExt cx="1199160" cy="38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8C5AB64-A2DD-4A1E-B850-A83F0E9EBE8B}"/>
                    </a:ext>
                  </a:extLst>
                </p14:cNvPr>
                <p14:cNvContentPartPr/>
                <p14:nvPr/>
              </p14:nvContentPartPr>
              <p14:xfrm>
                <a:off x="3728834" y="4787944"/>
                <a:ext cx="27000" cy="352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8C5AB64-A2DD-4A1E-B850-A83F0E9EBE8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719834" y="4778944"/>
                  <a:ext cx="446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25350A6-F478-4600-8F5D-D39ADB947CA6}"/>
                    </a:ext>
                  </a:extLst>
                </p14:cNvPr>
                <p14:cNvContentPartPr/>
                <p14:nvPr/>
              </p14:nvContentPartPr>
              <p14:xfrm>
                <a:off x="3938714" y="4575904"/>
                <a:ext cx="119880" cy="2109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25350A6-F478-4600-8F5D-D39ADB947CA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930074" y="4566904"/>
                  <a:ext cx="1375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B347E704-926C-402E-998A-B270CCE81365}"/>
                    </a:ext>
                  </a:extLst>
                </p14:cNvPr>
                <p14:cNvContentPartPr/>
                <p14:nvPr/>
              </p14:nvContentPartPr>
              <p14:xfrm>
                <a:off x="4133114" y="4496704"/>
                <a:ext cx="183600" cy="2872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B347E704-926C-402E-998A-B270CCE8136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124114" y="4487704"/>
                  <a:ext cx="2012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6E0760D-CCDB-4306-BF1A-A2680A300BAD}"/>
                    </a:ext>
                  </a:extLst>
                </p14:cNvPr>
                <p14:cNvContentPartPr/>
                <p14:nvPr/>
              </p14:nvContentPartPr>
              <p14:xfrm>
                <a:off x="4349114" y="4524064"/>
                <a:ext cx="225000" cy="2275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6E0760D-CCDB-4306-BF1A-A2680A300BA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340474" y="4515064"/>
                  <a:ext cx="2426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D1CF9C9-652D-4704-851C-AAFACBA384A3}"/>
                    </a:ext>
                  </a:extLst>
                </p14:cNvPr>
                <p14:cNvContentPartPr/>
                <p14:nvPr/>
              </p14:nvContentPartPr>
              <p14:xfrm>
                <a:off x="4665554" y="4440184"/>
                <a:ext cx="262440" cy="2966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D1CF9C9-652D-4704-851C-AAFACBA384A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656914" y="4431184"/>
                  <a:ext cx="280080" cy="31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E811E070-5357-4869-9639-C4FB470F1771}"/>
              </a:ext>
            </a:extLst>
          </p:cNvPr>
          <p:cNvGrpSpPr/>
          <p:nvPr/>
        </p:nvGrpSpPr>
        <p:grpSpPr>
          <a:xfrm>
            <a:off x="5447474" y="4314184"/>
            <a:ext cx="1066680" cy="474480"/>
            <a:chOff x="5447474" y="4314184"/>
            <a:chExt cx="1066680" cy="47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E77AB68-025B-49C2-B553-D5E9A5D12D6B}"/>
                    </a:ext>
                  </a:extLst>
                </p14:cNvPr>
                <p14:cNvContentPartPr/>
                <p14:nvPr/>
              </p14:nvContentPartPr>
              <p14:xfrm>
                <a:off x="5447474" y="4444864"/>
                <a:ext cx="451440" cy="3438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E77AB68-025B-49C2-B553-D5E9A5D12D6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438474" y="4435864"/>
                  <a:ext cx="46908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4E15AB8-ABB4-4F16-BF8A-97C5CFD04EF0}"/>
                    </a:ext>
                  </a:extLst>
                </p14:cNvPr>
                <p14:cNvContentPartPr/>
                <p14:nvPr/>
              </p14:nvContentPartPr>
              <p14:xfrm>
                <a:off x="5897834" y="4625224"/>
                <a:ext cx="152280" cy="1436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4E15AB8-ABB4-4F16-BF8A-97C5CFD04EF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888834" y="4616584"/>
                  <a:ext cx="1699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0DEE5D0-89FB-4B71-8246-91561E2175AA}"/>
                    </a:ext>
                  </a:extLst>
                </p14:cNvPr>
                <p14:cNvContentPartPr/>
                <p14:nvPr/>
              </p14:nvContentPartPr>
              <p14:xfrm>
                <a:off x="6236594" y="4314184"/>
                <a:ext cx="178200" cy="4410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0DEE5D0-89FB-4B71-8246-91561E2175A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227594" y="4305184"/>
                  <a:ext cx="19584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4CB3561-4E68-4A12-89BE-51739581E8D5}"/>
                    </a:ext>
                  </a:extLst>
                </p14:cNvPr>
                <p14:cNvContentPartPr/>
                <p14:nvPr/>
              </p14:nvContentPartPr>
              <p14:xfrm>
                <a:off x="6123554" y="4498144"/>
                <a:ext cx="390600" cy="810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4CB3561-4E68-4A12-89BE-51739581E8D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114554" y="4489504"/>
                  <a:ext cx="408240" cy="9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713489D4-2E29-4983-A172-8FBF0FA67A90}"/>
              </a:ext>
            </a:extLst>
          </p:cNvPr>
          <p:cNvGrpSpPr/>
          <p:nvPr/>
        </p:nvGrpSpPr>
        <p:grpSpPr>
          <a:xfrm>
            <a:off x="6766514" y="4272064"/>
            <a:ext cx="2753640" cy="693000"/>
            <a:chOff x="6766514" y="4272064"/>
            <a:chExt cx="2753640" cy="69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37B26E4D-0CEF-49A7-A7E4-371821AC4944}"/>
                    </a:ext>
                  </a:extLst>
                </p14:cNvPr>
                <p14:cNvContentPartPr/>
                <p14:nvPr/>
              </p14:nvContentPartPr>
              <p14:xfrm>
                <a:off x="6766514" y="4606144"/>
                <a:ext cx="52560" cy="993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37B26E4D-0CEF-49A7-A7E4-371821AC494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757874" y="4597504"/>
                  <a:ext cx="702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F3CCCE0-1FE2-4BAF-A43A-25298135E85A}"/>
                    </a:ext>
                  </a:extLst>
                </p14:cNvPr>
                <p14:cNvContentPartPr/>
                <p14:nvPr/>
              </p14:nvContentPartPr>
              <p14:xfrm>
                <a:off x="6918434" y="4561144"/>
                <a:ext cx="174240" cy="1540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F3CCCE0-1FE2-4BAF-A43A-25298135E85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909434" y="4552144"/>
                  <a:ext cx="1918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0705379-21BB-4E01-A77E-FCD6C7DAC236}"/>
                    </a:ext>
                  </a:extLst>
                </p14:cNvPr>
                <p14:cNvContentPartPr/>
                <p14:nvPr/>
              </p14:nvContentPartPr>
              <p14:xfrm>
                <a:off x="7174394" y="4572664"/>
                <a:ext cx="213120" cy="1530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0705379-21BB-4E01-A77E-FCD6C7DAC23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65754" y="4564024"/>
                  <a:ext cx="2307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8A2D39A-BF14-4A62-8750-DE61088C5C96}"/>
                    </a:ext>
                  </a:extLst>
                </p14:cNvPr>
                <p14:cNvContentPartPr/>
                <p14:nvPr/>
              </p14:nvContentPartPr>
              <p14:xfrm>
                <a:off x="7379234" y="4287544"/>
                <a:ext cx="261360" cy="3823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8A2D39A-BF14-4A62-8750-DE61088C5C9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370594" y="4278904"/>
                  <a:ext cx="27900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9A9023D3-45F6-46C5-9CBC-0825AB4FCC6E}"/>
                    </a:ext>
                  </a:extLst>
                </p14:cNvPr>
                <p14:cNvContentPartPr/>
                <p14:nvPr/>
              </p14:nvContentPartPr>
              <p14:xfrm>
                <a:off x="7464194" y="4536664"/>
                <a:ext cx="180360" cy="1702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9A9023D3-45F6-46C5-9CBC-0825AB4FCC6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455194" y="4527664"/>
                  <a:ext cx="1980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583CFD3-1618-4C0C-A99D-48848DCF7DBA}"/>
                    </a:ext>
                  </a:extLst>
                </p14:cNvPr>
                <p14:cNvContentPartPr/>
                <p14:nvPr/>
              </p14:nvContentPartPr>
              <p14:xfrm>
                <a:off x="7568594" y="4621624"/>
                <a:ext cx="140040" cy="3434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583CFD3-1618-4C0C-A99D-48848DCF7DB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559954" y="4612984"/>
                  <a:ext cx="15768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3B976168-1C95-46E6-A1F9-88E9DF7BEB2E}"/>
                    </a:ext>
                  </a:extLst>
                </p14:cNvPr>
                <p14:cNvContentPartPr/>
                <p14:nvPr/>
              </p14:nvContentPartPr>
              <p14:xfrm>
                <a:off x="7613234" y="4557184"/>
                <a:ext cx="310320" cy="1519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3B976168-1C95-46E6-A1F9-88E9DF7BEB2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604594" y="4548544"/>
                  <a:ext cx="3279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3928067-0543-4B92-95A1-D1FCDFAC24A5}"/>
                    </a:ext>
                  </a:extLst>
                </p14:cNvPr>
                <p14:cNvContentPartPr/>
                <p14:nvPr/>
              </p14:nvContentPartPr>
              <p14:xfrm>
                <a:off x="7978274" y="4539904"/>
                <a:ext cx="186480" cy="1641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3928067-0543-4B92-95A1-D1FCDFAC24A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969634" y="4530904"/>
                  <a:ext cx="2041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04C05E4-947C-454C-9C41-DF5940412761}"/>
                    </a:ext>
                  </a:extLst>
                </p14:cNvPr>
                <p14:cNvContentPartPr/>
                <p14:nvPr/>
              </p14:nvContentPartPr>
              <p14:xfrm>
                <a:off x="8121914" y="4563664"/>
                <a:ext cx="165600" cy="1594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04C05E4-947C-454C-9C41-DF594041276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112914" y="4554664"/>
                  <a:ext cx="1832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798C772-1A55-43A2-9DA4-38995DA399DD}"/>
                    </a:ext>
                  </a:extLst>
                </p14:cNvPr>
                <p14:cNvContentPartPr/>
                <p14:nvPr/>
              </p14:nvContentPartPr>
              <p14:xfrm>
                <a:off x="8385434" y="4540264"/>
                <a:ext cx="192600" cy="1746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798C772-1A55-43A2-9DA4-38995DA399D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376794" y="4531624"/>
                  <a:ext cx="2102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8754A559-09B0-4153-A8A4-BA2036E0578D}"/>
                    </a:ext>
                  </a:extLst>
                </p14:cNvPr>
                <p14:cNvContentPartPr/>
                <p14:nvPr/>
              </p14:nvContentPartPr>
              <p14:xfrm>
                <a:off x="8536634" y="4272064"/>
                <a:ext cx="268920" cy="3798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8754A559-09B0-4153-A8A4-BA2036E0578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527634" y="4263064"/>
                  <a:ext cx="28656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2CF8C08-D531-4031-9F26-79CE59D04B2C}"/>
                    </a:ext>
                  </a:extLst>
                </p14:cNvPr>
                <p14:cNvContentPartPr/>
                <p14:nvPr/>
              </p14:nvContentPartPr>
              <p14:xfrm>
                <a:off x="8690714" y="4518304"/>
                <a:ext cx="150480" cy="1638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2CF8C08-D531-4031-9F26-79CE59D04B2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681714" y="4509304"/>
                  <a:ext cx="1681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68A8BA0-2280-42A9-AA08-4E202A9A2E24}"/>
                    </a:ext>
                  </a:extLst>
                </p14:cNvPr>
                <p14:cNvContentPartPr/>
                <p14:nvPr/>
              </p14:nvContentPartPr>
              <p14:xfrm>
                <a:off x="8823554" y="4533784"/>
                <a:ext cx="208800" cy="1551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68A8BA0-2280-42A9-AA08-4E202A9A2E2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814554" y="4524784"/>
                  <a:ext cx="2264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46E74F7-4C20-47E7-A2EE-7727B67FEB8E}"/>
                    </a:ext>
                  </a:extLst>
                </p14:cNvPr>
                <p14:cNvContentPartPr/>
                <p14:nvPr/>
              </p14:nvContentPartPr>
              <p14:xfrm>
                <a:off x="9210194" y="4272784"/>
                <a:ext cx="167040" cy="4284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46E74F7-4C20-47E7-A2EE-7727B67FEB8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201554" y="4263784"/>
                  <a:ext cx="18468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CE13DBF-0E8D-4C21-9AF5-45AA7DBB0F08}"/>
                    </a:ext>
                  </a:extLst>
                </p14:cNvPr>
                <p14:cNvContentPartPr/>
                <p14:nvPr/>
              </p14:nvContentPartPr>
              <p14:xfrm>
                <a:off x="9097154" y="4427944"/>
                <a:ext cx="423000" cy="482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CE13DBF-0E8D-4C21-9AF5-45AA7DBB0F0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088514" y="4418944"/>
                  <a:ext cx="440640" cy="6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6E917FD7-F0C0-4BC7-AD85-54F1F5DE64F8}"/>
              </a:ext>
            </a:extLst>
          </p:cNvPr>
          <p:cNvGrpSpPr/>
          <p:nvPr/>
        </p:nvGrpSpPr>
        <p:grpSpPr>
          <a:xfrm>
            <a:off x="5892074" y="4905304"/>
            <a:ext cx="2266560" cy="235080"/>
            <a:chOff x="5892074" y="4905304"/>
            <a:chExt cx="2266560" cy="23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DE45051-3573-4C52-970D-2CC14044806B}"/>
                    </a:ext>
                  </a:extLst>
                </p14:cNvPr>
                <p14:cNvContentPartPr/>
                <p14:nvPr/>
              </p14:nvContentPartPr>
              <p14:xfrm>
                <a:off x="5892074" y="4975144"/>
                <a:ext cx="360" cy="3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DE45051-3573-4C52-970D-2CC14044806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883074" y="496650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A4FEADCF-4FD7-4EA0-98AF-25E871FB52C9}"/>
                    </a:ext>
                  </a:extLst>
                </p14:cNvPr>
                <p14:cNvContentPartPr/>
                <p14:nvPr/>
              </p14:nvContentPartPr>
              <p14:xfrm>
                <a:off x="5937794" y="4905304"/>
                <a:ext cx="2220840" cy="705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A4FEADCF-4FD7-4EA0-98AF-25E871FB52C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929154" y="4896304"/>
                  <a:ext cx="22384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1D68298-F6F4-4D20-A33A-56ED474ACC0B}"/>
                    </a:ext>
                  </a:extLst>
                </p14:cNvPr>
                <p14:cNvContentPartPr/>
                <p14:nvPr/>
              </p14:nvContentPartPr>
              <p14:xfrm>
                <a:off x="6285914" y="5077384"/>
                <a:ext cx="1345680" cy="630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1D68298-F6F4-4D20-A33A-56ED474ACC0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277274" y="5068384"/>
                  <a:ext cx="1363320" cy="8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35230D15-A85D-49CD-A921-59F868539E14}"/>
              </a:ext>
            </a:extLst>
          </p:cNvPr>
          <p:cNvGrpSpPr/>
          <p:nvPr/>
        </p:nvGrpSpPr>
        <p:grpSpPr>
          <a:xfrm>
            <a:off x="1396034" y="1972024"/>
            <a:ext cx="1732320" cy="772560"/>
            <a:chOff x="1396034" y="1972024"/>
            <a:chExt cx="1732320" cy="77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0DE34FC-4D3B-490A-AC65-47129615FCA4}"/>
                    </a:ext>
                  </a:extLst>
                </p14:cNvPr>
                <p14:cNvContentPartPr/>
                <p14:nvPr/>
              </p14:nvContentPartPr>
              <p14:xfrm>
                <a:off x="1396034" y="2094424"/>
                <a:ext cx="144000" cy="288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0DE34FC-4D3B-490A-AC65-47129615FCA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387394" y="2085784"/>
                  <a:ext cx="1616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66A763D-988C-436B-8F9C-0D3B450ECB22}"/>
                    </a:ext>
                  </a:extLst>
                </p14:cNvPr>
                <p14:cNvContentPartPr/>
                <p14:nvPr/>
              </p14:nvContentPartPr>
              <p14:xfrm>
                <a:off x="1467674" y="1972024"/>
                <a:ext cx="280800" cy="200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66A763D-988C-436B-8F9C-0D3B450ECB2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459034" y="1963024"/>
                  <a:ext cx="2984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55B7F0B-81E3-44AB-94F1-FAB63F95F528}"/>
                    </a:ext>
                  </a:extLst>
                </p14:cNvPr>
                <p14:cNvContentPartPr/>
                <p14:nvPr/>
              </p14:nvContentPartPr>
              <p14:xfrm>
                <a:off x="1655954" y="2247064"/>
                <a:ext cx="133200" cy="1645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55B7F0B-81E3-44AB-94F1-FAB63F95F52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646954" y="2238424"/>
                  <a:ext cx="1508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0222E65-0DF8-463A-9E53-1A0BF0209354}"/>
                    </a:ext>
                  </a:extLst>
                </p14:cNvPr>
                <p14:cNvContentPartPr/>
                <p14:nvPr/>
              </p14:nvContentPartPr>
              <p14:xfrm>
                <a:off x="1620314" y="2249584"/>
                <a:ext cx="202680" cy="178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0222E65-0DF8-463A-9E53-1A0BF020935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611674" y="2240944"/>
                  <a:ext cx="2203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3961E52-AF09-4F20-AD79-EC8F6B07F15F}"/>
                    </a:ext>
                  </a:extLst>
                </p14:cNvPr>
                <p14:cNvContentPartPr/>
                <p14:nvPr/>
              </p14:nvContentPartPr>
              <p14:xfrm>
                <a:off x="2087594" y="2083264"/>
                <a:ext cx="109080" cy="2080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3961E52-AF09-4F20-AD79-EC8F6B07F15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078954" y="2074624"/>
                  <a:ext cx="1267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707BCD1-9985-4ED9-948A-A0D4DB33F3C9}"/>
                    </a:ext>
                  </a:extLst>
                </p14:cNvPr>
                <p14:cNvContentPartPr/>
                <p14:nvPr/>
              </p14:nvContentPartPr>
              <p14:xfrm>
                <a:off x="2330594" y="2105584"/>
                <a:ext cx="61200" cy="144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707BCD1-9985-4ED9-948A-A0D4DB33F3C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321954" y="2096584"/>
                  <a:ext cx="788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62A0384-783C-4572-A63D-3281EB2FD363}"/>
                    </a:ext>
                  </a:extLst>
                </p14:cNvPr>
                <p14:cNvContentPartPr/>
                <p14:nvPr/>
              </p14:nvContentPartPr>
              <p14:xfrm>
                <a:off x="2515634" y="1978864"/>
                <a:ext cx="78480" cy="328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62A0384-783C-4572-A63D-3281EB2FD36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506994" y="1970224"/>
                  <a:ext cx="9612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3997A22-BFD7-4F76-84DF-E85222808602}"/>
                    </a:ext>
                  </a:extLst>
                </p14:cNvPr>
                <p14:cNvContentPartPr/>
                <p14:nvPr/>
              </p14:nvContentPartPr>
              <p14:xfrm>
                <a:off x="2922434" y="2041144"/>
                <a:ext cx="198720" cy="15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3997A22-BFD7-4F76-84DF-E8522280860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913434" y="2032504"/>
                  <a:ext cx="2163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A9FBA2E-0E0F-4FBC-95F2-ED2D53777247}"/>
                    </a:ext>
                  </a:extLst>
                </p14:cNvPr>
                <p14:cNvContentPartPr/>
                <p14:nvPr/>
              </p14:nvContentPartPr>
              <p14:xfrm>
                <a:off x="2940074" y="2165704"/>
                <a:ext cx="188280" cy="144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A9FBA2E-0E0F-4FBC-95F2-ED2D5377724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931434" y="2156704"/>
                  <a:ext cx="2059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68824921-BCB2-43B9-ABC4-2DE9708E247E}"/>
                    </a:ext>
                  </a:extLst>
                </p14:cNvPr>
                <p14:cNvContentPartPr/>
                <p14:nvPr/>
              </p14:nvContentPartPr>
              <p14:xfrm>
                <a:off x="1923074" y="2509864"/>
                <a:ext cx="842400" cy="1267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68824921-BCB2-43B9-ABC4-2DE9708E247E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914074" y="2500864"/>
                  <a:ext cx="8600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C44D9E0-F9EC-4725-93A2-932EA456CE5E}"/>
                    </a:ext>
                  </a:extLst>
                </p14:cNvPr>
                <p14:cNvContentPartPr/>
                <p14:nvPr/>
              </p14:nvContentPartPr>
              <p14:xfrm>
                <a:off x="2163554" y="2655664"/>
                <a:ext cx="538560" cy="889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C44D9E0-F9EC-4725-93A2-932EA456CE5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154554" y="2647024"/>
                  <a:ext cx="556200" cy="10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5B76762C-A63F-4E7F-988D-74565ACC102E}"/>
              </a:ext>
            </a:extLst>
          </p:cNvPr>
          <p:cNvGrpSpPr/>
          <p:nvPr/>
        </p:nvGrpSpPr>
        <p:grpSpPr>
          <a:xfrm>
            <a:off x="5612714" y="2448304"/>
            <a:ext cx="1518120" cy="708480"/>
            <a:chOff x="5612714" y="2448304"/>
            <a:chExt cx="1518120" cy="70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36F4577-6907-4319-87F1-C8BDE02FC3D7}"/>
                    </a:ext>
                  </a:extLst>
                </p14:cNvPr>
                <p14:cNvContentPartPr/>
                <p14:nvPr/>
              </p14:nvContentPartPr>
              <p14:xfrm>
                <a:off x="5612714" y="2664664"/>
                <a:ext cx="89640" cy="1738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36F4577-6907-4319-87F1-C8BDE02FC3D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604074" y="2656024"/>
                  <a:ext cx="1072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93314DB-EB43-44D1-8282-A4855B85E1A0}"/>
                    </a:ext>
                  </a:extLst>
                </p14:cNvPr>
                <p14:cNvContentPartPr/>
                <p14:nvPr/>
              </p14:nvContentPartPr>
              <p14:xfrm>
                <a:off x="5657354" y="2448304"/>
                <a:ext cx="285120" cy="2023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93314DB-EB43-44D1-8282-A4855B85E1A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648714" y="2439664"/>
                  <a:ext cx="3027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713C9BE-E1A8-4DA1-B14A-1DA8749628F6}"/>
                    </a:ext>
                  </a:extLst>
                </p14:cNvPr>
                <p14:cNvContentPartPr/>
                <p14:nvPr/>
              </p14:nvContentPartPr>
              <p14:xfrm>
                <a:off x="5832674" y="2757544"/>
                <a:ext cx="67680" cy="878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713C9BE-E1A8-4DA1-B14A-1DA8749628F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823674" y="2748904"/>
                  <a:ext cx="853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684F23A-A53B-4BE0-BA6E-1FC3A797D643}"/>
                    </a:ext>
                  </a:extLst>
                </p14:cNvPr>
                <p14:cNvContentPartPr/>
                <p14:nvPr/>
              </p14:nvContentPartPr>
              <p14:xfrm>
                <a:off x="5791274" y="2729104"/>
                <a:ext cx="222840" cy="2646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684F23A-A53B-4BE0-BA6E-1FC3A797D64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782274" y="2720464"/>
                  <a:ext cx="2404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4AA9967-1978-42C6-BC5C-07116A824EDE}"/>
                    </a:ext>
                  </a:extLst>
                </p14:cNvPr>
                <p14:cNvContentPartPr/>
                <p14:nvPr/>
              </p14:nvContentPartPr>
              <p14:xfrm>
                <a:off x="6184394" y="2605264"/>
                <a:ext cx="116640" cy="1530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4AA9967-1978-42C6-BC5C-07116A824ED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175754" y="2596264"/>
                  <a:ext cx="1342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3301B43-B957-476F-A423-D31754632600}"/>
                    </a:ext>
                  </a:extLst>
                </p14:cNvPr>
                <p14:cNvContentPartPr/>
                <p14:nvPr/>
              </p14:nvContentPartPr>
              <p14:xfrm>
                <a:off x="6342434" y="2584024"/>
                <a:ext cx="176400" cy="1605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3301B43-B957-476F-A423-D3175463260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333794" y="2575024"/>
                  <a:ext cx="1940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9E18604-CFD9-477A-AACE-8DD130B72284}"/>
                    </a:ext>
                  </a:extLst>
                </p14:cNvPr>
                <p14:cNvContentPartPr/>
                <p14:nvPr/>
              </p14:nvContentPartPr>
              <p14:xfrm>
                <a:off x="6587954" y="2466664"/>
                <a:ext cx="136800" cy="3009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9E18604-CFD9-477A-AACE-8DD130B7228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578954" y="2458024"/>
                  <a:ext cx="1544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4E95EA4-90AB-4824-BCC5-F5997F856090}"/>
                    </a:ext>
                  </a:extLst>
                </p14:cNvPr>
                <p14:cNvContentPartPr/>
                <p14:nvPr/>
              </p14:nvContentPartPr>
              <p14:xfrm>
                <a:off x="6993314" y="2525704"/>
                <a:ext cx="119160" cy="43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4E95EA4-90AB-4824-BCC5-F5997F856090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984674" y="2516704"/>
                  <a:ext cx="1368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CC70D74-563F-4906-AABF-FD26F64D8B05}"/>
                    </a:ext>
                  </a:extLst>
                </p14:cNvPr>
                <p14:cNvContentPartPr/>
                <p14:nvPr/>
              </p14:nvContentPartPr>
              <p14:xfrm>
                <a:off x="6996554" y="2608144"/>
                <a:ext cx="134280" cy="234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CC70D74-563F-4906-AABF-FD26F64D8B0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987914" y="2599144"/>
                  <a:ext cx="1519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B82BCFB-DEF8-4454-A4E4-16B34A7F9290}"/>
                    </a:ext>
                  </a:extLst>
                </p14:cNvPr>
                <p14:cNvContentPartPr/>
                <p14:nvPr/>
              </p14:nvContentPartPr>
              <p14:xfrm>
                <a:off x="6060194" y="2879944"/>
                <a:ext cx="952560" cy="1202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B82BCFB-DEF8-4454-A4E4-16B34A7F929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051194" y="2870944"/>
                  <a:ext cx="9702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26A489E-DB38-48F3-B563-BF5DA76E79B0}"/>
                    </a:ext>
                  </a:extLst>
                </p14:cNvPr>
                <p14:cNvContentPartPr/>
                <p14:nvPr/>
              </p14:nvContentPartPr>
              <p14:xfrm>
                <a:off x="6248474" y="3057784"/>
                <a:ext cx="753120" cy="990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26A489E-DB38-48F3-B563-BF5DA76E79B0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239834" y="3048784"/>
                  <a:ext cx="770760" cy="116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26385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F5EA3C1D-7B28-4B74-B743-BFE0C7B6BD20}"/>
              </a:ext>
            </a:extLst>
          </p:cNvPr>
          <p:cNvGrpSpPr/>
          <p:nvPr/>
        </p:nvGrpSpPr>
        <p:grpSpPr>
          <a:xfrm>
            <a:off x="341954" y="218104"/>
            <a:ext cx="673560" cy="362520"/>
            <a:chOff x="341954" y="218104"/>
            <a:chExt cx="673560" cy="36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ACA1EDE-D29D-4793-AF7C-D022F826E283}"/>
                    </a:ext>
                  </a:extLst>
                </p14:cNvPr>
                <p14:cNvContentPartPr/>
                <p14:nvPr/>
              </p14:nvContentPartPr>
              <p14:xfrm>
                <a:off x="469754" y="240424"/>
                <a:ext cx="69480" cy="183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ACA1EDE-D29D-4793-AF7C-D022F826E28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1114" y="231424"/>
                  <a:ext cx="871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7381DC9-24BC-4BAC-98B2-979DA38E36C1}"/>
                    </a:ext>
                  </a:extLst>
                </p14:cNvPr>
                <p14:cNvContentPartPr/>
                <p14:nvPr/>
              </p14:nvContentPartPr>
              <p14:xfrm>
                <a:off x="508634" y="218104"/>
                <a:ext cx="93600" cy="272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7381DC9-24BC-4BAC-98B2-979DA38E36C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99994" y="209464"/>
                  <a:ext cx="1112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1981DC2-8B46-4FF5-849D-E3B6291A5705}"/>
                    </a:ext>
                  </a:extLst>
                </p14:cNvPr>
                <p14:cNvContentPartPr/>
                <p14:nvPr/>
              </p14:nvContentPartPr>
              <p14:xfrm>
                <a:off x="373634" y="395584"/>
                <a:ext cx="292680" cy="403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1981DC2-8B46-4FF5-849D-E3B6291A570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4634" y="386584"/>
                  <a:ext cx="3103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D314554-8B1D-45A4-85DF-C842E85D193D}"/>
                    </a:ext>
                  </a:extLst>
                </p14:cNvPr>
                <p14:cNvContentPartPr/>
                <p14:nvPr/>
              </p14:nvContentPartPr>
              <p14:xfrm>
                <a:off x="341954" y="256984"/>
                <a:ext cx="352440" cy="1270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D314554-8B1D-45A4-85DF-C842E85D193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2954" y="248344"/>
                  <a:ext cx="3700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DFCC09E-94A9-42B3-A95A-C1490663BCFF}"/>
                    </a:ext>
                  </a:extLst>
                </p14:cNvPr>
                <p14:cNvContentPartPr/>
                <p14:nvPr/>
              </p14:nvContentPartPr>
              <p14:xfrm>
                <a:off x="715634" y="305584"/>
                <a:ext cx="299880" cy="275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DFCC09E-94A9-42B3-A95A-C1490663BCF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06634" y="296584"/>
                  <a:ext cx="317520" cy="29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CB49FF5-D321-4DA2-9373-31E8195118A8}"/>
              </a:ext>
            </a:extLst>
          </p:cNvPr>
          <p:cNvGrpSpPr/>
          <p:nvPr/>
        </p:nvGrpSpPr>
        <p:grpSpPr>
          <a:xfrm>
            <a:off x="1373354" y="226024"/>
            <a:ext cx="2232360" cy="406800"/>
            <a:chOff x="1373354" y="226024"/>
            <a:chExt cx="2232360" cy="4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22424EC-B1FD-43B8-9E0C-39A68FEC5070}"/>
                    </a:ext>
                  </a:extLst>
                </p14:cNvPr>
                <p14:cNvContentPartPr/>
                <p14:nvPr/>
              </p14:nvContentPartPr>
              <p14:xfrm>
                <a:off x="1373354" y="262384"/>
                <a:ext cx="384480" cy="327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22424EC-B1FD-43B8-9E0C-39A68FEC507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64354" y="253384"/>
                  <a:ext cx="40212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078DD61-3D3C-4AD3-A02D-F485C5140075}"/>
                    </a:ext>
                  </a:extLst>
                </p14:cNvPr>
                <p14:cNvContentPartPr/>
                <p14:nvPr/>
              </p14:nvContentPartPr>
              <p14:xfrm>
                <a:off x="1655234" y="482704"/>
                <a:ext cx="117000" cy="1087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078DD61-3D3C-4AD3-A02D-F485C514007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46594" y="474064"/>
                  <a:ext cx="1346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8A08DC7-41AC-42F2-B6EF-963738843923}"/>
                    </a:ext>
                  </a:extLst>
                </p14:cNvPr>
                <p14:cNvContentPartPr/>
                <p14:nvPr/>
              </p14:nvContentPartPr>
              <p14:xfrm>
                <a:off x="1855034" y="479464"/>
                <a:ext cx="191520" cy="145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8A08DC7-41AC-42F2-B6EF-96373884392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46394" y="470824"/>
                  <a:ext cx="2091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D9879E6-B27F-4ADF-AC3F-B3E427C6D39B}"/>
                    </a:ext>
                  </a:extLst>
                </p14:cNvPr>
                <p14:cNvContentPartPr/>
                <p14:nvPr/>
              </p14:nvContentPartPr>
              <p14:xfrm>
                <a:off x="2195594" y="226024"/>
                <a:ext cx="210240" cy="4068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D9879E6-B27F-4ADF-AC3F-B3E427C6D39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86954" y="217384"/>
                  <a:ext cx="22788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FAF6A32-9312-4554-AF46-E72CED012BCC}"/>
                    </a:ext>
                  </a:extLst>
                </p14:cNvPr>
                <p14:cNvContentPartPr/>
                <p14:nvPr/>
              </p14:nvContentPartPr>
              <p14:xfrm>
                <a:off x="2092274" y="417904"/>
                <a:ext cx="344160" cy="66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FAF6A32-9312-4554-AF46-E72CED012BC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083274" y="409264"/>
                  <a:ext cx="3618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AC82818-861C-40BF-BF5C-3AC968DE183D}"/>
                    </a:ext>
                  </a:extLst>
                </p14:cNvPr>
                <p14:cNvContentPartPr/>
                <p14:nvPr/>
              </p14:nvContentPartPr>
              <p14:xfrm>
                <a:off x="2407634" y="460744"/>
                <a:ext cx="41040" cy="1224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AC82818-861C-40BF-BF5C-3AC968DE183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98634" y="451744"/>
                  <a:ext cx="586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09C45C6-89AD-46F9-92AB-A24F20D8ED4E}"/>
                    </a:ext>
                  </a:extLst>
                </p14:cNvPr>
                <p14:cNvContentPartPr/>
                <p14:nvPr/>
              </p14:nvContentPartPr>
              <p14:xfrm>
                <a:off x="2580074" y="415384"/>
                <a:ext cx="199440" cy="1598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09C45C6-89AD-46F9-92AB-A24F20D8ED4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71434" y="406744"/>
                  <a:ext cx="2170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AF453BC-67FC-489A-945B-8F9550D5BD28}"/>
                    </a:ext>
                  </a:extLst>
                </p14:cNvPr>
                <p14:cNvContentPartPr/>
                <p14:nvPr/>
              </p14:nvContentPartPr>
              <p14:xfrm>
                <a:off x="2861954" y="428344"/>
                <a:ext cx="172800" cy="150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AF453BC-67FC-489A-945B-8F9550D5BD2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53314" y="419344"/>
                  <a:ext cx="1904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975B7C5-5797-407B-9F17-DC26A479C366}"/>
                    </a:ext>
                  </a:extLst>
                </p14:cNvPr>
                <p14:cNvContentPartPr/>
                <p14:nvPr/>
              </p14:nvContentPartPr>
              <p14:xfrm>
                <a:off x="3062834" y="418624"/>
                <a:ext cx="168120" cy="177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975B7C5-5797-407B-9F17-DC26A479C36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054194" y="409984"/>
                  <a:ext cx="1857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0742465-E22A-4B57-A15A-2F5EA4131521}"/>
                    </a:ext>
                  </a:extLst>
                </p14:cNvPr>
                <p14:cNvContentPartPr/>
                <p14:nvPr/>
              </p14:nvContentPartPr>
              <p14:xfrm>
                <a:off x="3269114" y="443104"/>
                <a:ext cx="197280" cy="160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0742465-E22A-4B57-A15A-2F5EA413152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60474" y="434464"/>
                  <a:ext cx="2149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771756C-FC85-4D50-8736-CD0A2202B350}"/>
                    </a:ext>
                  </a:extLst>
                </p14:cNvPr>
                <p14:cNvContentPartPr/>
                <p14:nvPr/>
              </p14:nvContentPartPr>
              <p14:xfrm>
                <a:off x="3412034" y="226744"/>
                <a:ext cx="193680" cy="342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771756C-FC85-4D50-8736-CD0A2202B35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03394" y="217744"/>
                  <a:ext cx="211320" cy="36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EEC2E19-BA5C-44A1-BFC4-D0F80F4746B1}"/>
              </a:ext>
            </a:extLst>
          </p:cNvPr>
          <p:cNvGrpSpPr/>
          <p:nvPr/>
        </p:nvGrpSpPr>
        <p:grpSpPr>
          <a:xfrm>
            <a:off x="502874" y="1095064"/>
            <a:ext cx="958320" cy="513000"/>
            <a:chOff x="502874" y="1095064"/>
            <a:chExt cx="958320" cy="51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C8C2D9F-30D4-4C47-A12F-1EF06E5EC97F}"/>
                    </a:ext>
                  </a:extLst>
                </p14:cNvPr>
                <p14:cNvContentPartPr/>
                <p14:nvPr/>
              </p14:nvContentPartPr>
              <p14:xfrm>
                <a:off x="502874" y="1152664"/>
                <a:ext cx="407520" cy="364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C8C2D9F-30D4-4C47-A12F-1EF06E5EC97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3874" y="1143664"/>
                  <a:ext cx="42516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B6AFE74-30FC-4DF3-94E9-2EFAD8969EBF}"/>
                    </a:ext>
                  </a:extLst>
                </p14:cNvPr>
                <p14:cNvContentPartPr/>
                <p14:nvPr/>
              </p14:nvContentPartPr>
              <p14:xfrm>
                <a:off x="940634" y="1305304"/>
                <a:ext cx="176040" cy="202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B6AFE74-30FC-4DF3-94E9-2EFAD8969EB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31994" y="1296664"/>
                  <a:ext cx="1936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E0C816B-A5FC-410D-9B5A-C2A2C4153F73}"/>
                    </a:ext>
                  </a:extLst>
                </p14:cNvPr>
                <p14:cNvContentPartPr/>
                <p14:nvPr/>
              </p14:nvContentPartPr>
              <p14:xfrm>
                <a:off x="1255274" y="1095064"/>
                <a:ext cx="205920" cy="5130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E0C816B-A5FC-410D-9B5A-C2A2C4153F7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246274" y="1086424"/>
                  <a:ext cx="223560" cy="53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C67E719-3FCE-48D2-9828-9E10A7DB7313}"/>
              </a:ext>
            </a:extLst>
          </p:cNvPr>
          <p:cNvGrpSpPr/>
          <p:nvPr/>
        </p:nvGrpSpPr>
        <p:grpSpPr>
          <a:xfrm>
            <a:off x="1824794" y="1000384"/>
            <a:ext cx="2007000" cy="517680"/>
            <a:chOff x="1824794" y="1000384"/>
            <a:chExt cx="2007000" cy="51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4703C09-B455-4840-9C20-049C49D53A37}"/>
                    </a:ext>
                  </a:extLst>
                </p14:cNvPr>
                <p14:cNvContentPartPr/>
                <p14:nvPr/>
              </p14:nvContentPartPr>
              <p14:xfrm>
                <a:off x="1824794" y="1140424"/>
                <a:ext cx="572400" cy="3776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4703C09-B455-4840-9C20-049C49D53A3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815794" y="1131784"/>
                  <a:ext cx="5900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B8339EC-A2B0-41E7-9E7E-6F89D6C6F445}"/>
                    </a:ext>
                  </a:extLst>
                </p14:cNvPr>
                <p14:cNvContentPartPr/>
                <p14:nvPr/>
              </p14:nvContentPartPr>
              <p14:xfrm>
                <a:off x="1963754" y="1317544"/>
                <a:ext cx="278280" cy="871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B8339EC-A2B0-41E7-9E7E-6F89D6C6F44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954754" y="1308904"/>
                  <a:ext cx="2959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3C4B1BA-8F01-4E2E-AF5B-9061DFB273AD}"/>
                    </a:ext>
                  </a:extLst>
                </p14:cNvPr>
                <p14:cNvContentPartPr/>
                <p14:nvPr/>
              </p14:nvContentPartPr>
              <p14:xfrm>
                <a:off x="2331314" y="1246624"/>
                <a:ext cx="145800" cy="2181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3C4B1BA-8F01-4E2E-AF5B-9061DFB273A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322674" y="1237624"/>
                  <a:ext cx="1634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01F0B38-9610-4CE0-B8DB-B0DFFF59D512}"/>
                    </a:ext>
                  </a:extLst>
                </p14:cNvPr>
                <p14:cNvContentPartPr/>
                <p14:nvPr/>
              </p14:nvContentPartPr>
              <p14:xfrm>
                <a:off x="2586554" y="1240144"/>
                <a:ext cx="231120" cy="1677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01F0B38-9610-4CE0-B8DB-B0DFFF59D51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577914" y="1231144"/>
                  <a:ext cx="2487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9496544-EB68-449F-A56F-9EF84A8C33D0}"/>
                    </a:ext>
                  </a:extLst>
                </p14:cNvPr>
                <p14:cNvContentPartPr/>
                <p14:nvPr/>
              </p14:nvContentPartPr>
              <p14:xfrm>
                <a:off x="2548034" y="1190464"/>
                <a:ext cx="296280" cy="243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9496544-EB68-449F-A56F-9EF84A8C33D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539034" y="1181464"/>
                  <a:ext cx="3139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08AFBDF-97A4-45E1-9289-9CF805377A2B}"/>
                    </a:ext>
                  </a:extLst>
                </p14:cNvPr>
                <p14:cNvContentPartPr/>
                <p14:nvPr/>
              </p14:nvContentPartPr>
              <p14:xfrm>
                <a:off x="3002714" y="1168504"/>
                <a:ext cx="104760" cy="1148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08AFBDF-97A4-45E1-9289-9CF805377A2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993714" y="1159504"/>
                  <a:ext cx="1224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D3011D6-6849-4236-A450-4650B025F0D3}"/>
                    </a:ext>
                  </a:extLst>
                </p14:cNvPr>
                <p14:cNvContentPartPr/>
                <p14:nvPr/>
              </p14:nvContentPartPr>
              <p14:xfrm>
                <a:off x="3030434" y="1174984"/>
                <a:ext cx="256320" cy="2898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D3011D6-6849-4236-A450-4650B025F0D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021794" y="1165984"/>
                  <a:ext cx="27396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C65DB9F-A2E0-43EA-96BE-1A14B0757443}"/>
                    </a:ext>
                  </a:extLst>
                </p14:cNvPr>
                <p14:cNvContentPartPr/>
                <p14:nvPr/>
              </p14:nvContentPartPr>
              <p14:xfrm>
                <a:off x="3301514" y="1000384"/>
                <a:ext cx="115200" cy="4888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C65DB9F-A2E0-43EA-96BE-1A14B075744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292514" y="991384"/>
                  <a:ext cx="13284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9B7C8AA-BC9A-4841-86E5-387FC3C26D0B}"/>
                    </a:ext>
                  </a:extLst>
                </p14:cNvPr>
                <p14:cNvContentPartPr/>
                <p14:nvPr/>
              </p14:nvContentPartPr>
              <p14:xfrm>
                <a:off x="3652514" y="1239424"/>
                <a:ext cx="158760" cy="129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9B7C8AA-BC9A-4841-86E5-387FC3C26D0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43514" y="1230784"/>
                  <a:ext cx="1764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5697ABF-3538-430B-8AAB-5972EBFAD917}"/>
                    </a:ext>
                  </a:extLst>
                </p14:cNvPr>
                <p14:cNvContentPartPr/>
                <p14:nvPr/>
              </p14:nvContentPartPr>
              <p14:xfrm>
                <a:off x="3642794" y="1370824"/>
                <a:ext cx="189000" cy="129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5697ABF-3538-430B-8AAB-5972EBFAD91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633794" y="1361824"/>
                  <a:ext cx="20664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F018FC2-0980-4802-BAE3-730544F1BCE1}"/>
              </a:ext>
            </a:extLst>
          </p:cNvPr>
          <p:cNvGrpSpPr/>
          <p:nvPr/>
        </p:nvGrpSpPr>
        <p:grpSpPr>
          <a:xfrm>
            <a:off x="4133474" y="1168864"/>
            <a:ext cx="2352240" cy="359640"/>
            <a:chOff x="4133474" y="1168864"/>
            <a:chExt cx="2352240" cy="35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75D28F1-5230-424B-8970-D5BC1205230F}"/>
                    </a:ext>
                  </a:extLst>
                </p14:cNvPr>
                <p14:cNvContentPartPr/>
                <p14:nvPr/>
              </p14:nvContentPartPr>
              <p14:xfrm>
                <a:off x="4133474" y="1207024"/>
                <a:ext cx="111600" cy="2984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75D28F1-5230-424B-8970-D5BC1205230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124474" y="1198024"/>
                  <a:ext cx="1292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EC97EB8-8FFA-4A7B-A03F-D47FCC150919}"/>
                    </a:ext>
                  </a:extLst>
                </p14:cNvPr>
                <p14:cNvContentPartPr/>
                <p14:nvPr/>
              </p14:nvContentPartPr>
              <p14:xfrm>
                <a:off x="4344074" y="1368304"/>
                <a:ext cx="10440" cy="8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EC97EB8-8FFA-4A7B-A03F-D47FCC15091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335074" y="1359304"/>
                  <a:ext cx="280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1F171F5-8F33-4618-AD19-862D0CE0E72D}"/>
                    </a:ext>
                  </a:extLst>
                </p14:cNvPr>
                <p14:cNvContentPartPr/>
                <p14:nvPr/>
              </p14:nvContentPartPr>
              <p14:xfrm>
                <a:off x="4514714" y="1202704"/>
                <a:ext cx="145800" cy="2955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1F171F5-8F33-4618-AD19-862D0CE0E72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505714" y="1193704"/>
                  <a:ext cx="1634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3C59151-CC1C-4E92-9CF9-4FFE90B7266F}"/>
                    </a:ext>
                  </a:extLst>
                </p14:cNvPr>
                <p14:cNvContentPartPr/>
                <p14:nvPr/>
              </p14:nvContentPartPr>
              <p14:xfrm>
                <a:off x="4817474" y="1213504"/>
                <a:ext cx="219960" cy="278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3C59151-CC1C-4E92-9CF9-4FFE90B7266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808474" y="1204504"/>
                  <a:ext cx="2376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A42F22A-C7B0-47E3-8B6C-A218F4239048}"/>
                    </a:ext>
                  </a:extLst>
                </p14:cNvPr>
                <p14:cNvContentPartPr/>
                <p14:nvPr/>
              </p14:nvContentPartPr>
              <p14:xfrm>
                <a:off x="5066234" y="1418344"/>
                <a:ext cx="12240" cy="40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A42F22A-C7B0-47E3-8B6C-A218F42390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057594" y="1409704"/>
                  <a:ext cx="298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331123B-7CE1-4011-AD7F-0B8FA2A8D04B}"/>
                    </a:ext>
                  </a:extLst>
                </p14:cNvPr>
                <p14:cNvContentPartPr/>
                <p14:nvPr/>
              </p14:nvContentPartPr>
              <p14:xfrm>
                <a:off x="5234354" y="1297744"/>
                <a:ext cx="201960" cy="194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331123B-7CE1-4011-AD7F-0B8FA2A8D04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225354" y="1289104"/>
                  <a:ext cx="2196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75999BD-A866-4DBE-9CCC-3F5945A68EE8}"/>
                    </a:ext>
                  </a:extLst>
                </p14:cNvPr>
                <p14:cNvContentPartPr/>
                <p14:nvPr/>
              </p14:nvContentPartPr>
              <p14:xfrm>
                <a:off x="5545034" y="1237624"/>
                <a:ext cx="264960" cy="2646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75999BD-A866-4DBE-9CCC-3F5945A68EE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536034" y="1228984"/>
                  <a:ext cx="2826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2870BAB-7797-454C-80A0-0F09D9946EA4}"/>
                    </a:ext>
                  </a:extLst>
                </p14:cNvPr>
                <p14:cNvContentPartPr/>
                <p14:nvPr/>
              </p14:nvContentPartPr>
              <p14:xfrm>
                <a:off x="5835194" y="1168864"/>
                <a:ext cx="183960" cy="359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2870BAB-7797-454C-80A0-0F09D9946EA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826194" y="1160224"/>
                  <a:ext cx="20160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FAB43C4-26CC-426F-93FB-8BA440989993}"/>
                    </a:ext>
                  </a:extLst>
                </p14:cNvPr>
                <p14:cNvContentPartPr/>
                <p14:nvPr/>
              </p14:nvContentPartPr>
              <p14:xfrm>
                <a:off x="6178994" y="1342384"/>
                <a:ext cx="306720" cy="230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FAB43C4-26CC-426F-93FB-8BA44098999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70354" y="1333384"/>
                  <a:ext cx="3243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E3D67B8-B09E-443B-83AE-0F63C7B378B1}"/>
                    </a:ext>
                  </a:extLst>
                </p14:cNvPr>
                <p14:cNvContentPartPr/>
                <p14:nvPr/>
              </p14:nvContentPartPr>
              <p14:xfrm>
                <a:off x="6312914" y="1257064"/>
                <a:ext cx="23760" cy="2156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E3D67B8-B09E-443B-83AE-0F63C7B378B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303914" y="1248064"/>
                  <a:ext cx="4140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EE4F8D7-8C5A-4D6E-9F42-C4BFB59E0AC7}"/>
              </a:ext>
            </a:extLst>
          </p:cNvPr>
          <p:cNvGrpSpPr/>
          <p:nvPr/>
        </p:nvGrpSpPr>
        <p:grpSpPr>
          <a:xfrm>
            <a:off x="6677954" y="1207744"/>
            <a:ext cx="941400" cy="377280"/>
            <a:chOff x="6677954" y="1207744"/>
            <a:chExt cx="941400" cy="37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7115159-8BF3-46CF-AA7A-22760C0C68DF}"/>
                    </a:ext>
                  </a:extLst>
                </p14:cNvPr>
                <p14:cNvContentPartPr/>
                <p14:nvPr/>
              </p14:nvContentPartPr>
              <p14:xfrm>
                <a:off x="6677954" y="1207744"/>
                <a:ext cx="118440" cy="2779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7115159-8BF3-46CF-AA7A-22760C0C68D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669314" y="1199104"/>
                  <a:ext cx="1360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DA2B555-3499-441F-A78F-E7DA36ABBA36}"/>
                    </a:ext>
                  </a:extLst>
                </p14:cNvPr>
                <p14:cNvContentPartPr/>
                <p14:nvPr/>
              </p14:nvContentPartPr>
              <p14:xfrm>
                <a:off x="6900434" y="1387384"/>
                <a:ext cx="25560" cy="165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DA2B555-3499-441F-A78F-E7DA36ABBA3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891434" y="1378384"/>
                  <a:ext cx="43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F5065AA-359B-46C4-AB5C-D336D54BEBEF}"/>
                    </a:ext>
                  </a:extLst>
                </p14:cNvPr>
                <p14:cNvContentPartPr/>
                <p14:nvPr/>
              </p14:nvContentPartPr>
              <p14:xfrm>
                <a:off x="7058114" y="1284784"/>
                <a:ext cx="231840" cy="2019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F5065AA-359B-46C4-AB5C-D336D54BEBE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49114" y="1276144"/>
                  <a:ext cx="2494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F2F8BD1-BC36-4A2E-9127-A9C9EC52796F}"/>
                    </a:ext>
                  </a:extLst>
                </p14:cNvPr>
                <p14:cNvContentPartPr/>
                <p14:nvPr/>
              </p14:nvContentPartPr>
              <p14:xfrm>
                <a:off x="7366274" y="1243384"/>
                <a:ext cx="253080" cy="3416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F2F8BD1-BC36-4A2E-9127-A9C9EC52796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357634" y="1234384"/>
                  <a:ext cx="270720" cy="35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FB8F342-7FDC-444E-B1B9-76DCC7A96130}"/>
              </a:ext>
            </a:extLst>
          </p:cNvPr>
          <p:cNvGrpSpPr/>
          <p:nvPr/>
        </p:nvGrpSpPr>
        <p:grpSpPr>
          <a:xfrm>
            <a:off x="7657154" y="1161304"/>
            <a:ext cx="609480" cy="338040"/>
            <a:chOff x="7657154" y="1161304"/>
            <a:chExt cx="609480" cy="33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FE8A6C3-12E3-4593-A494-AF9267778B13}"/>
                    </a:ext>
                  </a:extLst>
                </p14:cNvPr>
                <p14:cNvContentPartPr/>
                <p14:nvPr/>
              </p14:nvContentPartPr>
              <p14:xfrm>
                <a:off x="7657154" y="1466944"/>
                <a:ext cx="14400" cy="12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FE8A6C3-12E3-4593-A494-AF9267778B1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648514" y="1458304"/>
                  <a:ext cx="320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3D084F3-E0BD-48F5-A97A-1FF3686A3A3E}"/>
                    </a:ext>
                  </a:extLst>
                </p14:cNvPr>
                <p14:cNvContentPartPr/>
                <p14:nvPr/>
              </p14:nvContentPartPr>
              <p14:xfrm>
                <a:off x="7836074" y="1318984"/>
                <a:ext cx="90360" cy="1555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3D084F3-E0BD-48F5-A97A-1FF3686A3A3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827434" y="1309984"/>
                  <a:ext cx="1080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EFBE98D-438B-4B97-A946-D44717A2EE02}"/>
                    </a:ext>
                  </a:extLst>
                </p14:cNvPr>
                <p14:cNvContentPartPr/>
                <p14:nvPr/>
              </p14:nvContentPartPr>
              <p14:xfrm>
                <a:off x="7951274" y="1327624"/>
                <a:ext cx="141120" cy="1512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EFBE98D-438B-4B97-A946-D44717A2EE0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942634" y="1318624"/>
                  <a:ext cx="1587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60AB842-D6C8-485F-AEAE-B705041825D7}"/>
                    </a:ext>
                  </a:extLst>
                </p14:cNvPr>
                <p14:cNvContentPartPr/>
                <p14:nvPr/>
              </p14:nvContentPartPr>
              <p14:xfrm>
                <a:off x="8166914" y="1161304"/>
                <a:ext cx="99720" cy="3380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60AB842-D6C8-485F-AEAE-B705041825D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157914" y="1152304"/>
                  <a:ext cx="117360" cy="35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ED4B90D-90C6-46F6-AF9C-4DBF37914206}"/>
              </a:ext>
            </a:extLst>
          </p:cNvPr>
          <p:cNvGrpSpPr/>
          <p:nvPr/>
        </p:nvGrpSpPr>
        <p:grpSpPr>
          <a:xfrm>
            <a:off x="8503514" y="1293784"/>
            <a:ext cx="175320" cy="109080"/>
            <a:chOff x="8503514" y="1293784"/>
            <a:chExt cx="175320" cy="10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3AA88D0-8A91-4076-9932-804CC4451A11}"/>
                    </a:ext>
                  </a:extLst>
                </p14:cNvPr>
                <p14:cNvContentPartPr/>
                <p14:nvPr/>
              </p14:nvContentPartPr>
              <p14:xfrm>
                <a:off x="8503514" y="1293784"/>
                <a:ext cx="146880" cy="144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3AA88D0-8A91-4076-9932-804CC4451A1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494514" y="1285144"/>
                  <a:ext cx="1645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EC1A802-311D-40FC-8C91-73168C452F55}"/>
                    </a:ext>
                  </a:extLst>
                </p14:cNvPr>
                <p14:cNvContentPartPr/>
                <p14:nvPr/>
              </p14:nvContentPartPr>
              <p14:xfrm>
                <a:off x="8506394" y="1390984"/>
                <a:ext cx="172440" cy="118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EC1A802-311D-40FC-8C91-73168C452F5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497754" y="1381984"/>
                  <a:ext cx="190080" cy="2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E42DE79A-C8BB-4C1D-B72E-699B2A4885C6}"/>
                  </a:ext>
                </a:extLst>
              </p14:cNvPr>
              <p14:cNvContentPartPr/>
              <p14:nvPr/>
            </p14:nvContentPartPr>
            <p14:xfrm>
              <a:off x="8950634" y="1419064"/>
              <a:ext cx="28800" cy="252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E42DE79A-C8BB-4C1D-B72E-699B2A4885C6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941634" y="1410424"/>
                <a:ext cx="46440" cy="4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99D5242-3C34-46E5-8C21-07E0A02EB1F8}"/>
              </a:ext>
            </a:extLst>
          </p:cNvPr>
          <p:cNvGrpSpPr/>
          <p:nvPr/>
        </p:nvGrpSpPr>
        <p:grpSpPr>
          <a:xfrm>
            <a:off x="9198674" y="1154824"/>
            <a:ext cx="595440" cy="300240"/>
            <a:chOff x="9198674" y="1154824"/>
            <a:chExt cx="595440" cy="30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969EF5E-D524-4DCB-BA78-F1F064CBAEAC}"/>
                    </a:ext>
                  </a:extLst>
                </p14:cNvPr>
                <p14:cNvContentPartPr/>
                <p14:nvPr/>
              </p14:nvContentPartPr>
              <p14:xfrm>
                <a:off x="9198674" y="1162384"/>
                <a:ext cx="119880" cy="1746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969EF5E-D524-4DCB-BA78-F1F064CBAEA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190034" y="1153744"/>
                  <a:ext cx="1375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311D624-C397-4E30-BF16-444D87C58419}"/>
                    </a:ext>
                  </a:extLst>
                </p14:cNvPr>
                <p14:cNvContentPartPr/>
                <p14:nvPr/>
              </p14:nvContentPartPr>
              <p14:xfrm>
                <a:off x="9288674" y="1184344"/>
                <a:ext cx="171000" cy="2642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311D624-C397-4E30-BF16-444D87C5841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279674" y="1175344"/>
                  <a:ext cx="1886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236CF25-7885-47DA-B160-BB326692D1BE}"/>
                    </a:ext>
                  </a:extLst>
                </p14:cNvPr>
                <p14:cNvContentPartPr/>
                <p14:nvPr/>
              </p14:nvContentPartPr>
              <p14:xfrm>
                <a:off x="9534194" y="1154824"/>
                <a:ext cx="259920" cy="3002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236CF25-7885-47DA-B160-BB326692D1B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525194" y="1145824"/>
                  <a:ext cx="277560" cy="31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FFEAAB7-1B21-45AE-BAAD-130C0FFE841D}"/>
              </a:ext>
            </a:extLst>
          </p:cNvPr>
          <p:cNvGrpSpPr/>
          <p:nvPr/>
        </p:nvGrpSpPr>
        <p:grpSpPr>
          <a:xfrm>
            <a:off x="1862594" y="1874824"/>
            <a:ext cx="1066680" cy="412920"/>
            <a:chOff x="1862594" y="1874824"/>
            <a:chExt cx="1066680" cy="41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2938AAE-AAF9-41E4-BB5B-808A0BEC2C69}"/>
                    </a:ext>
                  </a:extLst>
                </p14:cNvPr>
                <p14:cNvContentPartPr/>
                <p14:nvPr/>
              </p14:nvContentPartPr>
              <p14:xfrm>
                <a:off x="1862594" y="1894264"/>
                <a:ext cx="464400" cy="3859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2938AAE-AAF9-41E4-BB5B-808A0BEC2C6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853954" y="1885624"/>
                  <a:ext cx="48204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AABF36E-1DB0-4E71-93AC-6DF610F1A4E4}"/>
                    </a:ext>
                  </a:extLst>
                </p14:cNvPr>
                <p14:cNvContentPartPr/>
                <p14:nvPr/>
              </p14:nvContentPartPr>
              <p14:xfrm>
                <a:off x="1998314" y="2075344"/>
                <a:ext cx="251640" cy="684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AABF36E-1DB0-4E71-93AC-6DF610F1A4E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989674" y="2066344"/>
                  <a:ext cx="2692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CEEFCBC-5FC9-410C-8257-E243DDBE0F39}"/>
                    </a:ext>
                  </a:extLst>
                </p14:cNvPr>
                <p14:cNvContentPartPr/>
                <p14:nvPr/>
              </p14:nvContentPartPr>
              <p14:xfrm>
                <a:off x="2293874" y="2011984"/>
                <a:ext cx="128520" cy="2278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CEEFCBC-5FC9-410C-8257-E243DDBE0F3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284874" y="2002984"/>
                  <a:ext cx="1461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8BBE227-13D1-47B6-8022-1AC88BF713F1}"/>
                    </a:ext>
                  </a:extLst>
                </p14:cNvPr>
                <p14:cNvContentPartPr/>
                <p14:nvPr/>
              </p14:nvContentPartPr>
              <p14:xfrm>
                <a:off x="2501234" y="2012344"/>
                <a:ext cx="288000" cy="2343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8BBE227-13D1-47B6-8022-1AC88BF713F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492594" y="2003704"/>
                  <a:ext cx="305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9312F65-DA5B-4BAC-BBBD-8B4D78D1ECC2}"/>
                    </a:ext>
                  </a:extLst>
                </p14:cNvPr>
                <p14:cNvContentPartPr/>
                <p14:nvPr/>
              </p14:nvContentPartPr>
              <p14:xfrm>
                <a:off x="2809754" y="1874824"/>
                <a:ext cx="119520" cy="4129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9312F65-DA5B-4BAC-BBBD-8B4D78D1ECC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800754" y="1865824"/>
                  <a:ext cx="137160" cy="43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CF30AB41-F5BA-41CE-AA4A-614D5E175FA0}"/>
              </a:ext>
            </a:extLst>
          </p:cNvPr>
          <p:cNvGrpSpPr/>
          <p:nvPr/>
        </p:nvGrpSpPr>
        <p:grpSpPr>
          <a:xfrm>
            <a:off x="3163994" y="2015224"/>
            <a:ext cx="230400" cy="110880"/>
            <a:chOff x="3163994" y="2015224"/>
            <a:chExt cx="230400" cy="11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4521DAD-22ED-4108-85F1-EAF57B20A0B4}"/>
                    </a:ext>
                  </a:extLst>
                </p14:cNvPr>
                <p14:cNvContentPartPr/>
                <p14:nvPr/>
              </p14:nvContentPartPr>
              <p14:xfrm>
                <a:off x="3163994" y="2015224"/>
                <a:ext cx="180720" cy="129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4521DAD-22ED-4108-85F1-EAF57B20A0B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154994" y="2006224"/>
                  <a:ext cx="1983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4D3901F-A837-4A64-8C5A-F0CFA6B92807}"/>
                    </a:ext>
                  </a:extLst>
                </p14:cNvPr>
                <p14:cNvContentPartPr/>
                <p14:nvPr/>
              </p14:nvContentPartPr>
              <p14:xfrm>
                <a:off x="3197474" y="2099824"/>
                <a:ext cx="196920" cy="262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4D3901F-A837-4A64-8C5A-F0CFA6B9280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188474" y="2090824"/>
                  <a:ext cx="21456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88DCF093-FDE4-4FD4-85BC-2258E383D1AC}"/>
              </a:ext>
            </a:extLst>
          </p:cNvPr>
          <p:cNvGrpSpPr/>
          <p:nvPr/>
        </p:nvGrpSpPr>
        <p:grpSpPr>
          <a:xfrm>
            <a:off x="3833954" y="1872304"/>
            <a:ext cx="1809720" cy="387000"/>
            <a:chOff x="3833954" y="1872304"/>
            <a:chExt cx="1809720" cy="38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6F78A04-5661-499D-892C-4A7FA8ABF067}"/>
                    </a:ext>
                  </a:extLst>
                </p14:cNvPr>
                <p14:cNvContentPartPr/>
                <p14:nvPr/>
              </p14:nvContentPartPr>
              <p14:xfrm>
                <a:off x="3833954" y="2077864"/>
                <a:ext cx="273240" cy="1753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6F78A04-5661-499D-892C-4A7FA8ABF06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825314" y="2069224"/>
                  <a:ext cx="2908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7F64E72-77BA-4CDE-A951-73B19D27EB6E}"/>
                    </a:ext>
                  </a:extLst>
                </p14:cNvPr>
                <p14:cNvContentPartPr/>
                <p14:nvPr/>
              </p14:nvContentPartPr>
              <p14:xfrm>
                <a:off x="4229594" y="1989304"/>
                <a:ext cx="209160" cy="2700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7F64E72-77BA-4CDE-A951-73B19D27EB6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220954" y="1980304"/>
                  <a:ext cx="2268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A2C34E5-E913-4EC8-AE63-8A69A046F289}"/>
                    </a:ext>
                  </a:extLst>
                </p14:cNvPr>
                <p14:cNvContentPartPr/>
                <p14:nvPr/>
              </p14:nvContentPartPr>
              <p14:xfrm>
                <a:off x="4428674" y="2188384"/>
                <a:ext cx="10800" cy="514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A2C34E5-E913-4EC8-AE63-8A69A046F28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420034" y="2179384"/>
                  <a:ext cx="284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2D176F9-7B24-4883-B2F2-1F1BA3F1DCF7}"/>
                    </a:ext>
                  </a:extLst>
                </p14:cNvPr>
                <p14:cNvContentPartPr/>
                <p14:nvPr/>
              </p14:nvContentPartPr>
              <p14:xfrm>
                <a:off x="4565114" y="1993264"/>
                <a:ext cx="247320" cy="2458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2D176F9-7B24-4883-B2F2-1F1BA3F1DCF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556114" y="1984624"/>
                  <a:ext cx="2649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6E3B68E-CFFE-4345-86E1-D25E3D392BD2}"/>
                    </a:ext>
                  </a:extLst>
                </p14:cNvPr>
                <p14:cNvContentPartPr/>
                <p14:nvPr/>
              </p14:nvContentPartPr>
              <p14:xfrm>
                <a:off x="4817834" y="1996144"/>
                <a:ext cx="240120" cy="2196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6E3B68E-CFFE-4345-86E1-D25E3D392BD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808834" y="1987504"/>
                  <a:ext cx="2577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103133E-CB08-4D9B-BCE2-9F22F9EFE8DA}"/>
                    </a:ext>
                  </a:extLst>
                </p14:cNvPr>
                <p14:cNvContentPartPr/>
                <p14:nvPr/>
              </p14:nvContentPartPr>
              <p14:xfrm>
                <a:off x="5047514" y="1872304"/>
                <a:ext cx="141480" cy="3672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103133E-CB08-4D9B-BCE2-9F22F9EFE8D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038874" y="1863304"/>
                  <a:ext cx="15912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4B9CC7B-0426-48C5-8A01-F78635B12B7A}"/>
                    </a:ext>
                  </a:extLst>
                </p14:cNvPr>
                <p14:cNvContentPartPr/>
                <p14:nvPr/>
              </p14:nvContentPartPr>
              <p14:xfrm>
                <a:off x="5345594" y="2077144"/>
                <a:ext cx="298080" cy="288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4B9CC7B-0426-48C5-8A01-F78635B12B7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336594" y="2068504"/>
                  <a:ext cx="315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5E8DDB6-141B-4B2D-8DF3-2418ACC866BB}"/>
                    </a:ext>
                  </a:extLst>
                </p14:cNvPr>
                <p14:cNvContentPartPr/>
                <p14:nvPr/>
              </p14:nvContentPartPr>
              <p14:xfrm>
                <a:off x="5460434" y="2020264"/>
                <a:ext cx="41040" cy="1864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5E8DDB6-141B-4B2D-8DF3-2418ACC866B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451434" y="2011264"/>
                  <a:ext cx="58680" cy="20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548849D8-7411-4A18-A85C-118F59697279}"/>
              </a:ext>
            </a:extLst>
          </p:cNvPr>
          <p:cNvGrpSpPr/>
          <p:nvPr/>
        </p:nvGrpSpPr>
        <p:grpSpPr>
          <a:xfrm>
            <a:off x="5899994" y="1834864"/>
            <a:ext cx="1209240" cy="413280"/>
            <a:chOff x="5899994" y="1834864"/>
            <a:chExt cx="1209240" cy="41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30F8425-F576-445F-B736-3BD12E773A88}"/>
                    </a:ext>
                  </a:extLst>
                </p14:cNvPr>
                <p14:cNvContentPartPr/>
                <p14:nvPr/>
              </p14:nvContentPartPr>
              <p14:xfrm>
                <a:off x="5899994" y="2009824"/>
                <a:ext cx="104760" cy="2383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30F8425-F576-445F-B736-3BD12E773A8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890994" y="2001184"/>
                  <a:ext cx="1224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7283DC8-6B36-4454-A547-F21C375E6CFF}"/>
                    </a:ext>
                  </a:extLst>
                </p14:cNvPr>
                <p14:cNvContentPartPr/>
                <p14:nvPr/>
              </p14:nvContentPartPr>
              <p14:xfrm>
                <a:off x="6103754" y="1956184"/>
                <a:ext cx="212400" cy="2815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7283DC8-6B36-4454-A547-F21C375E6CF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095114" y="1947544"/>
                  <a:ext cx="2300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FA9DC85-786B-444B-83A8-94B7EF5B25C0}"/>
                    </a:ext>
                  </a:extLst>
                </p14:cNvPr>
                <p14:cNvContentPartPr/>
                <p14:nvPr/>
              </p14:nvContentPartPr>
              <p14:xfrm>
                <a:off x="6294554" y="2166064"/>
                <a:ext cx="19440" cy="457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FA9DC85-786B-444B-83A8-94B7EF5B25C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285914" y="2157424"/>
                  <a:ext cx="370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07CFA42-7D66-434F-AE9B-A8052178E84A}"/>
                    </a:ext>
                  </a:extLst>
                </p14:cNvPr>
                <p14:cNvContentPartPr/>
                <p14:nvPr/>
              </p14:nvContentPartPr>
              <p14:xfrm>
                <a:off x="6432434" y="1995064"/>
                <a:ext cx="159480" cy="1004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07CFA42-7D66-434F-AE9B-A8052178E84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423434" y="1986424"/>
                  <a:ext cx="1771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77BF598-B7DD-4801-8CD9-D08FF26C99A5}"/>
                    </a:ext>
                  </a:extLst>
                </p14:cNvPr>
                <p14:cNvContentPartPr/>
                <p14:nvPr/>
              </p14:nvContentPartPr>
              <p14:xfrm>
                <a:off x="6524954" y="1960144"/>
                <a:ext cx="108720" cy="2448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77BF598-B7DD-4801-8CD9-D08FF26C99A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516314" y="1951144"/>
                  <a:ext cx="1263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6825770-3BA2-454A-BD49-6324B05017FB}"/>
                    </a:ext>
                  </a:extLst>
                </p14:cNvPr>
                <p14:cNvContentPartPr/>
                <p14:nvPr/>
              </p14:nvContentPartPr>
              <p14:xfrm>
                <a:off x="6671474" y="1949704"/>
                <a:ext cx="284040" cy="2368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6825770-3BA2-454A-BD49-6324B05017F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662834" y="1941064"/>
                  <a:ext cx="3016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1024536-1582-467A-B414-53215A59C66D}"/>
                    </a:ext>
                  </a:extLst>
                </p14:cNvPr>
                <p14:cNvContentPartPr/>
                <p14:nvPr/>
              </p14:nvContentPartPr>
              <p14:xfrm>
                <a:off x="6932114" y="1834864"/>
                <a:ext cx="177120" cy="3776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1024536-1582-467A-B414-53215A59C66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923114" y="1825864"/>
                  <a:ext cx="194760" cy="39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B1CD926-A9DF-4571-9831-CA40AF58A5C5}"/>
              </a:ext>
            </a:extLst>
          </p:cNvPr>
          <p:cNvGrpSpPr/>
          <p:nvPr/>
        </p:nvGrpSpPr>
        <p:grpSpPr>
          <a:xfrm>
            <a:off x="7304354" y="1876264"/>
            <a:ext cx="1167480" cy="305280"/>
            <a:chOff x="7304354" y="1876264"/>
            <a:chExt cx="1167480" cy="30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A852A60-1585-41FA-B1D4-C8C9A85942F8}"/>
                    </a:ext>
                  </a:extLst>
                </p14:cNvPr>
                <p14:cNvContentPartPr/>
                <p14:nvPr/>
              </p14:nvContentPartPr>
              <p14:xfrm>
                <a:off x="7304354" y="2008024"/>
                <a:ext cx="226080" cy="313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A852A60-1585-41FA-B1D4-C8C9A85942F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295354" y="1999024"/>
                  <a:ext cx="2437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C15936B-B819-45C1-8BBA-B1C3484AB012}"/>
                    </a:ext>
                  </a:extLst>
                </p14:cNvPr>
                <p14:cNvContentPartPr/>
                <p14:nvPr/>
              </p14:nvContentPartPr>
              <p14:xfrm>
                <a:off x="7306154" y="2111344"/>
                <a:ext cx="217440" cy="201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C15936B-B819-45C1-8BBA-B1C3484AB01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297514" y="2102704"/>
                  <a:ext cx="2350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BF4BFE5-EC6A-4BF5-84FD-1B6DF376FA4C}"/>
                    </a:ext>
                  </a:extLst>
                </p14:cNvPr>
                <p14:cNvContentPartPr/>
                <p14:nvPr/>
              </p14:nvContentPartPr>
              <p14:xfrm>
                <a:off x="7683434" y="2140504"/>
                <a:ext cx="32040" cy="32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BF4BFE5-EC6A-4BF5-84FD-1B6DF376FA4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674434" y="2131504"/>
                  <a:ext cx="496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4AC47D0-BFA3-49CD-9D78-E6572A74AF77}"/>
                    </a:ext>
                  </a:extLst>
                </p14:cNvPr>
                <p14:cNvContentPartPr/>
                <p14:nvPr/>
              </p14:nvContentPartPr>
              <p14:xfrm>
                <a:off x="7895114" y="1906504"/>
                <a:ext cx="143280" cy="1378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4AC47D0-BFA3-49CD-9D78-E6572A74AF7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886114" y="1897504"/>
                  <a:ext cx="1609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D8CD0EA-DB99-43AA-916B-C66B26208113}"/>
                    </a:ext>
                  </a:extLst>
                </p14:cNvPr>
                <p14:cNvContentPartPr/>
                <p14:nvPr/>
              </p14:nvContentPartPr>
              <p14:xfrm>
                <a:off x="7974674" y="1876264"/>
                <a:ext cx="192960" cy="3052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D8CD0EA-DB99-43AA-916B-C66B2620811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965674" y="1867264"/>
                  <a:ext cx="21060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8DDBE4E-2C61-4ABE-B621-45A53263FA8A}"/>
                    </a:ext>
                  </a:extLst>
                </p14:cNvPr>
                <p14:cNvContentPartPr/>
                <p14:nvPr/>
              </p14:nvContentPartPr>
              <p14:xfrm>
                <a:off x="8200034" y="1894264"/>
                <a:ext cx="271800" cy="2678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8DDBE4E-2C61-4ABE-B621-45A53263FA8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191394" y="1885264"/>
                  <a:ext cx="289440" cy="28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B799D7D2-7334-4139-8498-4DED0A93A5B7}"/>
              </a:ext>
            </a:extLst>
          </p:cNvPr>
          <p:cNvGrpSpPr/>
          <p:nvPr/>
        </p:nvGrpSpPr>
        <p:grpSpPr>
          <a:xfrm>
            <a:off x="2002994" y="2534704"/>
            <a:ext cx="1226160" cy="485280"/>
            <a:chOff x="2002994" y="2534704"/>
            <a:chExt cx="1226160" cy="48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CEB495F-D4B9-456D-8DA8-9F9701F26353}"/>
                    </a:ext>
                  </a:extLst>
                </p14:cNvPr>
                <p14:cNvContentPartPr/>
                <p14:nvPr/>
              </p14:nvContentPartPr>
              <p14:xfrm>
                <a:off x="2002994" y="2682304"/>
                <a:ext cx="410760" cy="3340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CEB495F-D4B9-456D-8DA8-9F9701F2635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994354" y="2673664"/>
                  <a:ext cx="4284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2F1D7A1-6475-4EB9-8476-D2E00A654313}"/>
                    </a:ext>
                  </a:extLst>
                </p14:cNvPr>
                <p14:cNvContentPartPr/>
                <p14:nvPr/>
              </p14:nvContentPartPr>
              <p14:xfrm>
                <a:off x="2143754" y="2833144"/>
                <a:ext cx="254520" cy="741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2F1D7A1-6475-4EB9-8476-D2E00A65431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135114" y="2824504"/>
                  <a:ext cx="2721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91CF52A-6B30-4844-85D0-EF20E77E7A0A}"/>
                    </a:ext>
                  </a:extLst>
                </p14:cNvPr>
                <p14:cNvContentPartPr/>
                <p14:nvPr/>
              </p14:nvContentPartPr>
              <p14:xfrm>
                <a:off x="2533634" y="2737384"/>
                <a:ext cx="162720" cy="2300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91CF52A-6B30-4844-85D0-EF20E77E7A0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524634" y="2728744"/>
                  <a:ext cx="1803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4459E67-75C4-4FF3-AEC0-930B6280DA5D}"/>
                    </a:ext>
                  </a:extLst>
                </p14:cNvPr>
                <p14:cNvContentPartPr/>
                <p14:nvPr/>
              </p14:nvContentPartPr>
              <p14:xfrm>
                <a:off x="2785274" y="2750344"/>
                <a:ext cx="79560" cy="813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4459E67-75C4-4FF3-AEC0-930B6280DA5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776634" y="2741704"/>
                  <a:ext cx="972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FDD711D-AA8E-40CE-A3C6-6DFD50FD6724}"/>
                    </a:ext>
                  </a:extLst>
                </p14:cNvPr>
                <p14:cNvContentPartPr/>
                <p14:nvPr/>
              </p14:nvContentPartPr>
              <p14:xfrm>
                <a:off x="2813714" y="2701384"/>
                <a:ext cx="271080" cy="2548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FDD711D-AA8E-40CE-A3C6-6DFD50FD672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804714" y="2692744"/>
                  <a:ext cx="2887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1E3CC67-8D74-423E-8572-6191C39ED9EB}"/>
                    </a:ext>
                  </a:extLst>
                </p14:cNvPr>
                <p14:cNvContentPartPr/>
                <p14:nvPr/>
              </p14:nvContentPartPr>
              <p14:xfrm>
                <a:off x="3099554" y="2534704"/>
                <a:ext cx="129600" cy="4852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1E3CC67-8D74-423E-8572-6191C39ED9E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090914" y="2526064"/>
                  <a:ext cx="147240" cy="50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0CC40E4F-15AD-4A92-B664-A1758D564F96}"/>
              </a:ext>
            </a:extLst>
          </p:cNvPr>
          <p:cNvGrpSpPr/>
          <p:nvPr/>
        </p:nvGrpSpPr>
        <p:grpSpPr>
          <a:xfrm>
            <a:off x="3476114" y="2707864"/>
            <a:ext cx="165240" cy="120600"/>
            <a:chOff x="3476114" y="2707864"/>
            <a:chExt cx="165240" cy="12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D5C9337-9AF7-49B9-9E41-B84C36A90C4F}"/>
                    </a:ext>
                  </a:extLst>
                </p14:cNvPr>
                <p14:cNvContentPartPr/>
                <p14:nvPr/>
              </p14:nvContentPartPr>
              <p14:xfrm>
                <a:off x="3484034" y="2707864"/>
                <a:ext cx="157320" cy="187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D5C9337-9AF7-49B9-9E41-B84C36A90C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475034" y="2699224"/>
                  <a:ext cx="1749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3D59D4F-374B-420F-997D-1FCC4815466D}"/>
                    </a:ext>
                  </a:extLst>
                </p14:cNvPr>
                <p14:cNvContentPartPr/>
                <p14:nvPr/>
              </p14:nvContentPartPr>
              <p14:xfrm>
                <a:off x="3476114" y="2801104"/>
                <a:ext cx="157320" cy="273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3D59D4F-374B-420F-997D-1FCC4815466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467114" y="2792104"/>
                  <a:ext cx="1749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350D8EB4-B61C-42DB-9008-51588178D47D}"/>
              </a:ext>
            </a:extLst>
          </p:cNvPr>
          <p:cNvGrpSpPr/>
          <p:nvPr/>
        </p:nvGrpSpPr>
        <p:grpSpPr>
          <a:xfrm>
            <a:off x="3993434" y="2500504"/>
            <a:ext cx="4701240" cy="470520"/>
            <a:chOff x="3993434" y="2500504"/>
            <a:chExt cx="4701240" cy="47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4B5F36C-6E7C-4DDD-80C0-CEE1FB68D5C6}"/>
                    </a:ext>
                  </a:extLst>
                </p14:cNvPr>
                <p14:cNvContentPartPr/>
                <p14:nvPr/>
              </p14:nvContentPartPr>
              <p14:xfrm>
                <a:off x="3993434" y="2746024"/>
                <a:ext cx="231480" cy="1872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4B5F36C-6E7C-4DDD-80C0-CEE1FB68D5C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984434" y="2737384"/>
                  <a:ext cx="2491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DA4A867-82CA-4C63-9182-2D46F7711381}"/>
                    </a:ext>
                  </a:extLst>
                </p14:cNvPr>
                <p14:cNvContentPartPr/>
                <p14:nvPr/>
              </p14:nvContentPartPr>
              <p14:xfrm>
                <a:off x="4312034" y="2639464"/>
                <a:ext cx="207720" cy="3150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DA4A867-82CA-4C63-9182-2D46F771138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303034" y="2630464"/>
                  <a:ext cx="2253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822F383-39C5-4EF7-8556-81366D427AA6}"/>
                    </a:ext>
                  </a:extLst>
                </p14:cNvPr>
                <p14:cNvContentPartPr/>
                <p14:nvPr/>
              </p14:nvContentPartPr>
              <p14:xfrm>
                <a:off x="4544234" y="2867704"/>
                <a:ext cx="15120" cy="356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822F383-39C5-4EF7-8556-81366D427AA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535234" y="2858704"/>
                  <a:ext cx="327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5FA0300-0C07-4A9A-AECF-D0784BDA0C5D}"/>
                    </a:ext>
                  </a:extLst>
                </p14:cNvPr>
                <p14:cNvContentPartPr/>
                <p14:nvPr/>
              </p14:nvContentPartPr>
              <p14:xfrm>
                <a:off x="4696154" y="2686624"/>
                <a:ext cx="179280" cy="2098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5FA0300-0C07-4A9A-AECF-D0784BDA0C5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687154" y="2677624"/>
                  <a:ext cx="1969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CBF87E8-D642-4526-9453-EEAC5DC036E3}"/>
                    </a:ext>
                  </a:extLst>
                </p14:cNvPr>
                <p14:cNvContentPartPr/>
                <p14:nvPr/>
              </p14:nvContentPartPr>
              <p14:xfrm>
                <a:off x="4949594" y="2645584"/>
                <a:ext cx="223560" cy="2329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CBF87E8-D642-4526-9453-EEAC5DC036E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940594" y="2636944"/>
                  <a:ext cx="2412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B421D66-6089-4E18-958A-CA43B215AD77}"/>
                    </a:ext>
                  </a:extLst>
                </p14:cNvPr>
                <p14:cNvContentPartPr/>
                <p14:nvPr/>
              </p14:nvContentPartPr>
              <p14:xfrm>
                <a:off x="5152994" y="2509504"/>
                <a:ext cx="163080" cy="4096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B421D66-6089-4E18-958A-CA43B215AD7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144354" y="2500504"/>
                  <a:ext cx="18072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EBB266C-F109-4F10-8B90-F37D8197F55C}"/>
                    </a:ext>
                  </a:extLst>
                </p14:cNvPr>
                <p14:cNvContentPartPr/>
                <p14:nvPr/>
              </p14:nvContentPartPr>
              <p14:xfrm>
                <a:off x="5455754" y="2728384"/>
                <a:ext cx="305640" cy="561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EBB266C-F109-4F10-8B90-F37D8197F55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447114" y="2719744"/>
                  <a:ext cx="3232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900C71F-2CF2-41CA-8A99-ABB4EB07D4DD}"/>
                    </a:ext>
                  </a:extLst>
                </p14:cNvPr>
                <p14:cNvContentPartPr/>
                <p14:nvPr/>
              </p14:nvContentPartPr>
              <p14:xfrm>
                <a:off x="5553314" y="2663224"/>
                <a:ext cx="17640" cy="2163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900C71F-2CF2-41CA-8A99-ABB4EB07D4D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544674" y="2654584"/>
                  <a:ext cx="352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3891523-560F-4A71-8963-622B5E57B918}"/>
                    </a:ext>
                  </a:extLst>
                </p14:cNvPr>
                <p14:cNvContentPartPr/>
                <p14:nvPr/>
              </p14:nvContentPartPr>
              <p14:xfrm>
                <a:off x="5830874" y="2650264"/>
                <a:ext cx="50040" cy="2167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3891523-560F-4A71-8963-622B5E57B91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822234" y="2641624"/>
                  <a:ext cx="676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69424C8-E3D3-4A5E-9AF6-8F605CD524B6}"/>
                    </a:ext>
                  </a:extLst>
                </p14:cNvPr>
                <p14:cNvContentPartPr/>
                <p14:nvPr/>
              </p14:nvContentPartPr>
              <p14:xfrm>
                <a:off x="5996114" y="2619304"/>
                <a:ext cx="149040" cy="3088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69424C8-E3D3-4A5E-9AF6-8F605CD524B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987474" y="2610304"/>
                  <a:ext cx="16668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2D6DD4D-A555-4752-8277-49FD177AFAF4}"/>
                    </a:ext>
                  </a:extLst>
                </p14:cNvPr>
                <p14:cNvContentPartPr/>
                <p14:nvPr/>
              </p14:nvContentPartPr>
              <p14:xfrm>
                <a:off x="6214634" y="2869504"/>
                <a:ext cx="30600" cy="205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2D6DD4D-A555-4752-8277-49FD177AFAF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205634" y="2860864"/>
                  <a:ext cx="482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2B1BDB1-2639-4155-86ED-60C4AAA80A91}"/>
                    </a:ext>
                  </a:extLst>
                </p14:cNvPr>
                <p14:cNvContentPartPr/>
                <p14:nvPr/>
              </p14:nvContentPartPr>
              <p14:xfrm>
                <a:off x="6365114" y="2671144"/>
                <a:ext cx="171000" cy="2084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2B1BDB1-2639-4155-86ED-60C4AAA80A9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356474" y="2662504"/>
                  <a:ext cx="1886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BE1185B-C221-4F17-B2F2-5E9EE4D19C99}"/>
                    </a:ext>
                  </a:extLst>
                </p14:cNvPr>
                <p14:cNvContentPartPr/>
                <p14:nvPr/>
              </p14:nvContentPartPr>
              <p14:xfrm>
                <a:off x="6606314" y="2640544"/>
                <a:ext cx="252360" cy="2286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BE1185B-C221-4F17-B2F2-5E9EE4D19C9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597314" y="2631904"/>
                  <a:ext cx="2700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46DC176-CCBF-4E91-A177-4BA1580935CD}"/>
                    </a:ext>
                  </a:extLst>
                </p14:cNvPr>
                <p14:cNvContentPartPr/>
                <p14:nvPr/>
              </p14:nvContentPartPr>
              <p14:xfrm>
                <a:off x="6915914" y="2546944"/>
                <a:ext cx="206280" cy="3351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46DC176-CCBF-4E91-A177-4BA1580935C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906914" y="2538304"/>
                  <a:ext cx="22392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81666DF-CC50-484B-B2D8-6274FDCBDBFF}"/>
                    </a:ext>
                  </a:extLst>
                </p14:cNvPr>
                <p14:cNvContentPartPr/>
                <p14:nvPr/>
              </p14:nvContentPartPr>
              <p14:xfrm>
                <a:off x="7239554" y="2688064"/>
                <a:ext cx="339840" cy="511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81666DF-CC50-484B-B2D8-6274FDCBDBF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230554" y="2679424"/>
                  <a:ext cx="3574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16B6304-DA72-4806-9ED8-CA0EC774EE07}"/>
                    </a:ext>
                  </a:extLst>
                </p14:cNvPr>
                <p14:cNvContentPartPr/>
                <p14:nvPr/>
              </p14:nvContentPartPr>
              <p14:xfrm>
                <a:off x="7335314" y="2627224"/>
                <a:ext cx="78840" cy="2156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16B6304-DA72-4806-9ED8-CA0EC774EE0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326674" y="2618224"/>
                  <a:ext cx="964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DAAB3EC-5D4A-4E50-A3F3-838EE374FE67}"/>
                    </a:ext>
                  </a:extLst>
                </p14:cNvPr>
                <p14:cNvContentPartPr/>
                <p14:nvPr/>
              </p14:nvContentPartPr>
              <p14:xfrm>
                <a:off x="7541594" y="2647024"/>
                <a:ext cx="281880" cy="2203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DAAB3EC-5D4A-4E50-A3F3-838EE374FE6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532954" y="2638384"/>
                  <a:ext cx="2995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EE48CA0-CDDB-40DE-92EF-37EB56F6367B}"/>
                    </a:ext>
                  </a:extLst>
                </p14:cNvPr>
                <p14:cNvContentPartPr/>
                <p14:nvPr/>
              </p14:nvContentPartPr>
              <p14:xfrm>
                <a:off x="7905914" y="2589784"/>
                <a:ext cx="204120" cy="3812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EE48CA0-CDDB-40DE-92EF-37EB56F6367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896914" y="2580784"/>
                  <a:ext cx="2217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CF3AF99-6BCE-4F9F-A059-58D9B5F93F60}"/>
                    </a:ext>
                  </a:extLst>
                </p14:cNvPr>
                <p14:cNvContentPartPr/>
                <p14:nvPr/>
              </p14:nvContentPartPr>
              <p14:xfrm>
                <a:off x="8085194" y="2855824"/>
                <a:ext cx="5040" cy="198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CF3AF99-6BCE-4F9F-A059-58D9B5F93F6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076194" y="2847184"/>
                  <a:ext cx="226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013DDB3-B38F-45A7-9EE6-E291EFC13EC2}"/>
                    </a:ext>
                  </a:extLst>
                </p14:cNvPr>
                <p14:cNvContentPartPr/>
                <p14:nvPr/>
              </p14:nvContentPartPr>
              <p14:xfrm>
                <a:off x="8222714" y="2670424"/>
                <a:ext cx="196920" cy="1962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013DDB3-B38F-45A7-9EE6-E291EFC13EC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214074" y="2661784"/>
                  <a:ext cx="2145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1F82E66-9A99-42F1-ADB4-3E6594A38066}"/>
                    </a:ext>
                  </a:extLst>
                </p14:cNvPr>
                <p14:cNvContentPartPr/>
                <p14:nvPr/>
              </p14:nvContentPartPr>
              <p14:xfrm>
                <a:off x="8504594" y="2500504"/>
                <a:ext cx="190080" cy="4420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1F82E66-9A99-42F1-ADB4-3E6594A3806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495594" y="2491504"/>
                  <a:ext cx="207720" cy="45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BECBB09C-B272-4878-BFC7-34546692DFB8}"/>
              </a:ext>
            </a:extLst>
          </p:cNvPr>
          <p:cNvGrpSpPr/>
          <p:nvPr/>
        </p:nvGrpSpPr>
        <p:grpSpPr>
          <a:xfrm>
            <a:off x="8953154" y="2687344"/>
            <a:ext cx="213480" cy="114840"/>
            <a:chOff x="8953154" y="2687344"/>
            <a:chExt cx="213480" cy="11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A0F97DA9-8BB5-49F4-A2F5-600BFEECBCE9}"/>
                    </a:ext>
                  </a:extLst>
                </p14:cNvPr>
                <p14:cNvContentPartPr/>
                <p14:nvPr/>
              </p14:nvContentPartPr>
              <p14:xfrm>
                <a:off x="8953154" y="2687344"/>
                <a:ext cx="145080" cy="79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A0F97DA9-8BB5-49F4-A2F5-600BFEECBCE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944154" y="2678704"/>
                  <a:ext cx="1627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121143E-D6B1-4160-959E-95AF055DA1CB}"/>
                    </a:ext>
                  </a:extLst>
                </p14:cNvPr>
                <p14:cNvContentPartPr/>
                <p14:nvPr/>
              </p14:nvContentPartPr>
              <p14:xfrm>
                <a:off x="8955674" y="2773384"/>
                <a:ext cx="210960" cy="288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121143E-D6B1-4160-959E-95AF055DA1C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947034" y="2764384"/>
                  <a:ext cx="22860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7E910D9D-9572-4B11-B290-96DDE06D989A}"/>
              </a:ext>
            </a:extLst>
          </p:cNvPr>
          <p:cNvGrpSpPr/>
          <p:nvPr/>
        </p:nvGrpSpPr>
        <p:grpSpPr>
          <a:xfrm>
            <a:off x="9320354" y="2601304"/>
            <a:ext cx="712440" cy="300600"/>
            <a:chOff x="9320354" y="2601304"/>
            <a:chExt cx="712440" cy="30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C9FCAF0-3199-4D7F-8E32-8D70FB313D30}"/>
                    </a:ext>
                  </a:extLst>
                </p14:cNvPr>
                <p14:cNvContentPartPr/>
                <p14:nvPr/>
              </p14:nvContentPartPr>
              <p14:xfrm>
                <a:off x="9320354" y="2876344"/>
                <a:ext cx="29880" cy="255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C9FCAF0-3199-4D7F-8E32-8D70FB313D3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311714" y="2867704"/>
                  <a:ext cx="475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37C9605-BCA7-491F-AD12-6DF2C9BEDF9B}"/>
                    </a:ext>
                  </a:extLst>
                </p14:cNvPr>
                <p14:cNvContentPartPr/>
                <p14:nvPr/>
              </p14:nvContentPartPr>
              <p14:xfrm>
                <a:off x="9489914" y="2619304"/>
                <a:ext cx="200520" cy="2613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37C9605-BCA7-491F-AD12-6DF2C9BEDF9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480914" y="2610664"/>
                  <a:ext cx="21816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026C9E7-FA53-44E5-930F-F4813606740F}"/>
                    </a:ext>
                  </a:extLst>
                </p14:cNvPr>
                <p14:cNvContentPartPr/>
                <p14:nvPr/>
              </p14:nvContentPartPr>
              <p14:xfrm>
                <a:off x="9728234" y="2601304"/>
                <a:ext cx="304560" cy="2779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026C9E7-FA53-44E5-930F-F4813606740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719234" y="2592304"/>
                  <a:ext cx="322200" cy="29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EAF8BDBF-EB14-4A8F-8FF3-FA7316E3F1A4}"/>
              </a:ext>
            </a:extLst>
          </p:cNvPr>
          <p:cNvGrpSpPr/>
          <p:nvPr/>
        </p:nvGrpSpPr>
        <p:grpSpPr>
          <a:xfrm>
            <a:off x="1994354" y="3301864"/>
            <a:ext cx="2437200" cy="549000"/>
            <a:chOff x="1994354" y="3301864"/>
            <a:chExt cx="2437200" cy="54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1A824FA-7927-4619-8775-8B4637DDDC4B}"/>
                    </a:ext>
                  </a:extLst>
                </p14:cNvPr>
                <p14:cNvContentPartPr/>
                <p14:nvPr/>
              </p14:nvContentPartPr>
              <p14:xfrm>
                <a:off x="1994354" y="3409864"/>
                <a:ext cx="407160" cy="3502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1A824FA-7927-4619-8775-8B4637DDDC4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985714" y="3400864"/>
                  <a:ext cx="42480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B209896-84BE-45A2-B589-2E37BEAC20CC}"/>
                    </a:ext>
                  </a:extLst>
                </p14:cNvPr>
                <p14:cNvContentPartPr/>
                <p14:nvPr/>
              </p14:nvContentPartPr>
              <p14:xfrm>
                <a:off x="2337074" y="3577984"/>
                <a:ext cx="154440" cy="1429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B209896-84BE-45A2-B589-2E37BEAC20C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328434" y="3569344"/>
                  <a:ext cx="1720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9093830-6567-405E-B9E9-525B9D91B8E2}"/>
                    </a:ext>
                  </a:extLst>
                </p14:cNvPr>
                <p14:cNvContentPartPr/>
                <p14:nvPr/>
              </p14:nvContentPartPr>
              <p14:xfrm>
                <a:off x="2600954" y="3521104"/>
                <a:ext cx="186480" cy="1933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9093830-6567-405E-B9E9-525B9D91B8E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591954" y="3512464"/>
                  <a:ext cx="2041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B52C5A07-26BF-4483-9307-E7DFC7336561}"/>
                    </a:ext>
                  </a:extLst>
                </p14:cNvPr>
                <p14:cNvContentPartPr/>
                <p14:nvPr/>
              </p14:nvContentPartPr>
              <p14:xfrm>
                <a:off x="2932154" y="3426064"/>
                <a:ext cx="182880" cy="3099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B52C5A07-26BF-4483-9307-E7DFC733656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923514" y="3417064"/>
                  <a:ext cx="20052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8CCDEE6F-67E0-4906-B4C9-01103E672686}"/>
                    </a:ext>
                  </a:extLst>
                </p14:cNvPr>
                <p14:cNvContentPartPr/>
                <p14:nvPr/>
              </p14:nvContentPartPr>
              <p14:xfrm>
                <a:off x="3174434" y="3480784"/>
                <a:ext cx="196560" cy="1958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8CCDEE6F-67E0-4906-B4C9-01103E67268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165434" y="3472144"/>
                  <a:ext cx="2142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44A95DF-738C-4B02-8CC5-38C4CCB5AAFE}"/>
                    </a:ext>
                  </a:extLst>
                </p14:cNvPr>
                <p14:cNvContentPartPr/>
                <p14:nvPr/>
              </p14:nvContentPartPr>
              <p14:xfrm>
                <a:off x="3131594" y="3434344"/>
                <a:ext cx="278640" cy="2584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44A95DF-738C-4B02-8CC5-38C4CCB5AAF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122594" y="3425344"/>
                  <a:ext cx="2962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6071EE7-E74B-4D7F-A3F8-C356F9C5E7E4}"/>
                    </a:ext>
                  </a:extLst>
                </p14:cNvPr>
                <p14:cNvContentPartPr/>
                <p14:nvPr/>
              </p14:nvContentPartPr>
              <p14:xfrm>
                <a:off x="3458114" y="3669064"/>
                <a:ext cx="105840" cy="1818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6071EE7-E74B-4D7F-A3F8-C356F9C5E7E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449474" y="3660064"/>
                  <a:ext cx="1234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C624F97-4E28-4A97-AABA-B72E9F4E6AF2}"/>
                    </a:ext>
                  </a:extLst>
                </p14:cNvPr>
                <p14:cNvContentPartPr/>
                <p14:nvPr/>
              </p14:nvContentPartPr>
              <p14:xfrm>
                <a:off x="3672674" y="3409144"/>
                <a:ext cx="106200" cy="128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C624F97-4E28-4A97-AABA-B72E9F4E6AF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664034" y="3400504"/>
                  <a:ext cx="1238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E88BF1AF-808A-46B4-B6E1-77A98FA95A26}"/>
                    </a:ext>
                  </a:extLst>
                </p14:cNvPr>
                <p14:cNvContentPartPr/>
                <p14:nvPr/>
              </p14:nvContentPartPr>
              <p14:xfrm>
                <a:off x="3668714" y="3416704"/>
                <a:ext cx="277200" cy="3016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E88BF1AF-808A-46B4-B6E1-77A98FA95A2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660074" y="3407704"/>
                  <a:ext cx="29484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E05C342-0E63-41BA-BF9C-AD6760BCB7CF}"/>
                    </a:ext>
                  </a:extLst>
                </p14:cNvPr>
                <p14:cNvContentPartPr/>
                <p14:nvPr/>
              </p14:nvContentPartPr>
              <p14:xfrm>
                <a:off x="3892994" y="3301864"/>
                <a:ext cx="182520" cy="4629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E05C342-0E63-41BA-BF9C-AD6760BCB7C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883994" y="3293224"/>
                  <a:ext cx="20016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0134D3F-EFE0-4AFD-AE23-CCD741CFB4BC}"/>
                    </a:ext>
                  </a:extLst>
                </p14:cNvPr>
                <p14:cNvContentPartPr/>
                <p14:nvPr/>
              </p14:nvContentPartPr>
              <p14:xfrm>
                <a:off x="4270994" y="3475744"/>
                <a:ext cx="160560" cy="194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0134D3F-EFE0-4AFD-AE23-CCD741CFB4B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262354" y="3467104"/>
                  <a:ext cx="1782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D379597-BE1B-4C3E-9CD8-FB5B5DFBCC80}"/>
                    </a:ext>
                  </a:extLst>
                </p14:cNvPr>
                <p14:cNvContentPartPr/>
                <p14:nvPr/>
              </p14:nvContentPartPr>
              <p14:xfrm>
                <a:off x="4238594" y="3585544"/>
                <a:ext cx="185760" cy="180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D379597-BE1B-4C3E-9CD8-FB5B5DFBCC8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229954" y="3576904"/>
                  <a:ext cx="20340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842DCDDB-E21B-423C-A204-2D6C2997FE59}"/>
              </a:ext>
            </a:extLst>
          </p:cNvPr>
          <p:cNvGrpSpPr/>
          <p:nvPr/>
        </p:nvGrpSpPr>
        <p:grpSpPr>
          <a:xfrm>
            <a:off x="4743674" y="3200344"/>
            <a:ext cx="4220280" cy="572040"/>
            <a:chOff x="4743674" y="3200344"/>
            <a:chExt cx="4220280" cy="57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CE97DD7-2700-4C07-8258-A94F1C691517}"/>
                    </a:ext>
                  </a:extLst>
                </p14:cNvPr>
                <p14:cNvContentPartPr/>
                <p14:nvPr/>
              </p14:nvContentPartPr>
              <p14:xfrm>
                <a:off x="4743674" y="3423184"/>
                <a:ext cx="418680" cy="3214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CE97DD7-2700-4C07-8258-A94F1C69151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734674" y="3414544"/>
                  <a:ext cx="4363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B91E20D-5D63-463D-A373-D9F3FEBEBCF7}"/>
                    </a:ext>
                  </a:extLst>
                </p14:cNvPr>
                <p14:cNvContentPartPr/>
                <p14:nvPr/>
              </p14:nvContentPartPr>
              <p14:xfrm>
                <a:off x="4803434" y="3615424"/>
                <a:ext cx="246600" cy="579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B91E20D-5D63-463D-A373-D9F3FEBEBCF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794794" y="3606424"/>
                  <a:ext cx="2642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E66451A-F777-4D5B-A331-BB87AF046D75}"/>
                    </a:ext>
                  </a:extLst>
                </p14:cNvPr>
                <p14:cNvContentPartPr/>
                <p14:nvPr/>
              </p14:nvContentPartPr>
              <p14:xfrm>
                <a:off x="5220674" y="3491944"/>
                <a:ext cx="110160" cy="2343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E66451A-F777-4D5B-A331-BB87AF046D7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211674" y="3482944"/>
                  <a:ext cx="1278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4365B69-DF19-457A-9A66-ABEA70623D06}"/>
                    </a:ext>
                  </a:extLst>
                </p14:cNvPr>
                <p14:cNvContentPartPr/>
                <p14:nvPr/>
              </p14:nvContentPartPr>
              <p14:xfrm>
                <a:off x="5400314" y="3517864"/>
                <a:ext cx="198000" cy="1839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4365B69-DF19-457A-9A66-ABEA70623D0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391674" y="3508864"/>
                  <a:ext cx="2156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C016939-0326-4F08-B18A-6BCA03607711}"/>
                    </a:ext>
                  </a:extLst>
                </p14:cNvPr>
                <p14:cNvContentPartPr/>
                <p14:nvPr/>
              </p14:nvContentPartPr>
              <p14:xfrm>
                <a:off x="5419394" y="3495184"/>
                <a:ext cx="181440" cy="1717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C016939-0326-4F08-B18A-6BCA0360771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410754" y="3486184"/>
                  <a:ext cx="1990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5E784446-D3B2-41FD-A86D-D1207633F1F9}"/>
                    </a:ext>
                  </a:extLst>
                </p14:cNvPr>
                <p14:cNvContentPartPr/>
                <p14:nvPr/>
              </p14:nvContentPartPr>
              <p14:xfrm>
                <a:off x="5694434" y="3450544"/>
                <a:ext cx="199800" cy="1252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5E784446-D3B2-41FD-A86D-D1207633F1F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685434" y="3441904"/>
                  <a:ext cx="2174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88F0804-366D-4454-8FD5-E5A214EBB457}"/>
                    </a:ext>
                  </a:extLst>
                </p14:cNvPr>
                <p14:cNvContentPartPr/>
                <p14:nvPr/>
              </p14:nvContentPartPr>
              <p14:xfrm>
                <a:off x="5753834" y="3424624"/>
                <a:ext cx="263520" cy="3092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88F0804-366D-4454-8FD5-E5A214EBB45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745194" y="3415984"/>
                  <a:ext cx="2811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4BA58FB-A427-44D6-BDB4-E3C397005E56}"/>
                    </a:ext>
                  </a:extLst>
                </p14:cNvPr>
                <p14:cNvContentPartPr/>
                <p14:nvPr/>
              </p14:nvContentPartPr>
              <p14:xfrm>
                <a:off x="5972714" y="3314824"/>
                <a:ext cx="220680" cy="4575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4BA58FB-A427-44D6-BDB4-E3C397005E5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963714" y="3305824"/>
                  <a:ext cx="23832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0C5EB03-67B3-411D-A13B-51AA86A80ACB}"/>
                    </a:ext>
                  </a:extLst>
                </p14:cNvPr>
                <p14:cNvContentPartPr/>
                <p14:nvPr/>
              </p14:nvContentPartPr>
              <p14:xfrm>
                <a:off x="6371594" y="3541624"/>
                <a:ext cx="223920" cy="417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0C5EB03-67B3-411D-A13B-51AA86A80AC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362954" y="3532984"/>
                  <a:ext cx="2415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B96787E-D778-4047-9C7F-86FAD1CDF5E1}"/>
                    </a:ext>
                  </a:extLst>
                </p14:cNvPr>
                <p14:cNvContentPartPr/>
                <p14:nvPr/>
              </p14:nvContentPartPr>
              <p14:xfrm>
                <a:off x="6765794" y="3387184"/>
                <a:ext cx="407520" cy="3085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B96787E-D778-4047-9C7F-86FAD1CDF5E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757154" y="3378544"/>
                  <a:ext cx="42516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5005D49-87C9-4063-ABE7-3D5C1CFD7771}"/>
                    </a:ext>
                  </a:extLst>
                </p14:cNvPr>
                <p14:cNvContentPartPr/>
                <p14:nvPr/>
              </p14:nvContentPartPr>
              <p14:xfrm>
                <a:off x="6787754" y="3548824"/>
                <a:ext cx="242640" cy="198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5005D49-87C9-4063-ABE7-3D5C1CFD777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779114" y="3539824"/>
                  <a:ext cx="2602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574A1DD-5BC4-4B26-9B75-1FB5E0E348A1}"/>
                    </a:ext>
                  </a:extLst>
                </p14:cNvPr>
                <p14:cNvContentPartPr/>
                <p14:nvPr/>
              </p14:nvContentPartPr>
              <p14:xfrm>
                <a:off x="7164674" y="3451264"/>
                <a:ext cx="102600" cy="1962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574A1DD-5BC4-4B26-9B75-1FB5E0E348A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155674" y="3442264"/>
                  <a:ext cx="1202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5305FC83-A216-41F8-98DC-E81268C283EA}"/>
                    </a:ext>
                  </a:extLst>
                </p14:cNvPr>
                <p14:cNvContentPartPr/>
                <p14:nvPr/>
              </p14:nvContentPartPr>
              <p14:xfrm>
                <a:off x="7355834" y="3448744"/>
                <a:ext cx="190800" cy="2012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5305FC83-A216-41F8-98DC-E81268C283E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346834" y="3439744"/>
                  <a:ext cx="2084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ACD79D9-B501-4359-A834-75E355728493}"/>
                    </a:ext>
                  </a:extLst>
                </p14:cNvPr>
                <p14:cNvContentPartPr/>
                <p14:nvPr/>
              </p14:nvContentPartPr>
              <p14:xfrm>
                <a:off x="7299674" y="3426064"/>
                <a:ext cx="245160" cy="2138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ACD79D9-B501-4359-A834-75E35572849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291034" y="3417064"/>
                  <a:ext cx="2628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A113E81B-65D5-4C09-A89F-19EAF2C5916D}"/>
                    </a:ext>
                  </a:extLst>
                </p14:cNvPr>
                <p14:cNvContentPartPr/>
                <p14:nvPr/>
              </p14:nvContentPartPr>
              <p14:xfrm>
                <a:off x="7550594" y="3309784"/>
                <a:ext cx="169560" cy="3416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A113E81B-65D5-4C09-A89F-19EAF2C5916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541594" y="3300784"/>
                  <a:ext cx="18720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58D2FABE-DD81-4442-858A-B01EFAF0885A}"/>
                    </a:ext>
                  </a:extLst>
                </p14:cNvPr>
                <p14:cNvContentPartPr/>
                <p14:nvPr/>
              </p14:nvContentPartPr>
              <p14:xfrm>
                <a:off x="7838234" y="3285304"/>
                <a:ext cx="424800" cy="3769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58D2FABE-DD81-4442-858A-B01EFAF0885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829594" y="3276304"/>
                  <a:ext cx="44244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5987B974-DAE2-43AA-8C27-661AA72E57D6}"/>
                    </a:ext>
                  </a:extLst>
                </p14:cNvPr>
                <p14:cNvContentPartPr/>
                <p14:nvPr/>
              </p14:nvContentPartPr>
              <p14:xfrm>
                <a:off x="7874954" y="3480424"/>
                <a:ext cx="269280" cy="428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5987B974-DAE2-43AA-8C27-661AA72E57D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866314" y="3471424"/>
                  <a:ext cx="2869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AD93D048-89B8-41A7-AB2F-606C35635C97}"/>
                    </a:ext>
                  </a:extLst>
                </p14:cNvPr>
                <p14:cNvContentPartPr/>
                <p14:nvPr/>
              </p14:nvContentPartPr>
              <p14:xfrm>
                <a:off x="8255474" y="3379624"/>
                <a:ext cx="174600" cy="2422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AD93D048-89B8-41A7-AB2F-606C35635C9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246834" y="3370624"/>
                  <a:ext cx="1922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15D69E5-52B0-4A7C-A92A-2DCEC8908A8F}"/>
                    </a:ext>
                  </a:extLst>
                </p14:cNvPr>
                <p14:cNvContentPartPr/>
                <p14:nvPr/>
              </p14:nvContentPartPr>
              <p14:xfrm>
                <a:off x="8476874" y="3387904"/>
                <a:ext cx="131400" cy="925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15D69E5-52B0-4A7C-A92A-2DCEC8908A8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467874" y="3378904"/>
                  <a:ext cx="1490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F848B945-0F8A-4495-9148-B875DBA0F654}"/>
                    </a:ext>
                  </a:extLst>
                </p14:cNvPr>
                <p14:cNvContentPartPr/>
                <p14:nvPr/>
              </p14:nvContentPartPr>
              <p14:xfrm>
                <a:off x="8520434" y="3330664"/>
                <a:ext cx="241560" cy="3373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F848B945-0F8A-4495-9148-B875DBA0F65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511794" y="3321664"/>
                  <a:ext cx="25920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0F841BB9-EE89-4F00-AE00-7808BFD4D931}"/>
                    </a:ext>
                  </a:extLst>
                </p14:cNvPr>
                <p14:cNvContentPartPr/>
                <p14:nvPr/>
              </p14:nvContentPartPr>
              <p14:xfrm>
                <a:off x="8777474" y="3200344"/>
                <a:ext cx="186480" cy="5072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0F841BB9-EE89-4F00-AE00-7808BFD4D93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768474" y="3191704"/>
                  <a:ext cx="204120" cy="52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F6CD43E3-D6CA-4CBF-91D1-1D058EE3A201}"/>
              </a:ext>
            </a:extLst>
          </p:cNvPr>
          <p:cNvGrpSpPr/>
          <p:nvPr/>
        </p:nvGrpSpPr>
        <p:grpSpPr>
          <a:xfrm>
            <a:off x="4264514" y="4204024"/>
            <a:ext cx="230400" cy="93240"/>
            <a:chOff x="4264514" y="4204024"/>
            <a:chExt cx="230400" cy="9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01F2D18D-1C45-47C2-847A-7132D3B4E915}"/>
                    </a:ext>
                  </a:extLst>
                </p14:cNvPr>
                <p14:cNvContentPartPr/>
                <p14:nvPr/>
              </p14:nvContentPartPr>
              <p14:xfrm>
                <a:off x="4264514" y="4204024"/>
                <a:ext cx="176760" cy="172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01F2D18D-1C45-47C2-847A-7132D3B4E91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255874" y="4195384"/>
                  <a:ext cx="194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189E3CA0-C8D3-4404-8A2F-D5B79751CBF9}"/>
                    </a:ext>
                  </a:extLst>
                </p14:cNvPr>
                <p14:cNvContentPartPr/>
                <p14:nvPr/>
              </p14:nvContentPartPr>
              <p14:xfrm>
                <a:off x="4295474" y="4267024"/>
                <a:ext cx="199440" cy="302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189E3CA0-C8D3-4404-8A2F-D5B79751CBF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286834" y="4258024"/>
                  <a:ext cx="21708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DAD53D21-2825-4B32-A2F3-47F34EBC1911}"/>
              </a:ext>
            </a:extLst>
          </p:cNvPr>
          <p:cNvGrpSpPr/>
          <p:nvPr/>
        </p:nvGrpSpPr>
        <p:grpSpPr>
          <a:xfrm>
            <a:off x="4722074" y="4084504"/>
            <a:ext cx="1041480" cy="304920"/>
            <a:chOff x="4722074" y="4084504"/>
            <a:chExt cx="1041480" cy="30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6059B968-F099-473E-9F30-F327436E02CD}"/>
                    </a:ext>
                  </a:extLst>
                </p14:cNvPr>
                <p14:cNvContentPartPr/>
                <p14:nvPr/>
              </p14:nvContentPartPr>
              <p14:xfrm>
                <a:off x="4722074" y="4333984"/>
                <a:ext cx="65160" cy="554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6059B968-F099-473E-9F30-F327436E02C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713434" y="4325344"/>
                  <a:ext cx="828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83BE16F8-0837-4806-995B-0209B5634EFA}"/>
                    </a:ext>
                  </a:extLst>
                </p14:cNvPr>
                <p14:cNvContentPartPr/>
                <p14:nvPr/>
              </p14:nvContentPartPr>
              <p14:xfrm>
                <a:off x="4923314" y="4132384"/>
                <a:ext cx="124920" cy="1378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83BE16F8-0837-4806-995B-0209B5634EF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914314" y="4123744"/>
                  <a:ext cx="1425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E18FE51-02E6-4AE4-93A8-A24AB04E2E0F}"/>
                    </a:ext>
                  </a:extLst>
                </p14:cNvPr>
                <p14:cNvContentPartPr/>
                <p14:nvPr/>
              </p14:nvContentPartPr>
              <p14:xfrm>
                <a:off x="5033834" y="4089904"/>
                <a:ext cx="86400" cy="2800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E18FE51-02E6-4AE4-93A8-A24AB04E2E0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024834" y="4080904"/>
                  <a:ext cx="1040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D66A66F1-A526-4FE1-AE54-FA93F591AD7D}"/>
                    </a:ext>
                  </a:extLst>
                </p14:cNvPr>
                <p14:cNvContentPartPr/>
                <p14:nvPr/>
              </p14:nvContentPartPr>
              <p14:xfrm>
                <a:off x="5197994" y="4084504"/>
                <a:ext cx="250920" cy="2646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D66A66F1-A526-4FE1-AE54-FA93F591AD7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189354" y="4075864"/>
                  <a:ext cx="2685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D2587970-85D5-4661-B53B-4FA539DEBAF5}"/>
                    </a:ext>
                  </a:extLst>
                </p14:cNvPr>
                <p14:cNvContentPartPr/>
                <p14:nvPr/>
              </p14:nvContentPartPr>
              <p14:xfrm>
                <a:off x="5578514" y="4233904"/>
                <a:ext cx="185040" cy="154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D2587970-85D5-4661-B53B-4FA539DEBAF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569874" y="4224904"/>
                  <a:ext cx="20268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BFA2373B-02E4-487C-B2E6-DF3C82C240A5}"/>
              </a:ext>
            </a:extLst>
          </p:cNvPr>
          <p:cNvGrpSpPr/>
          <p:nvPr/>
        </p:nvGrpSpPr>
        <p:grpSpPr>
          <a:xfrm>
            <a:off x="5982434" y="3942304"/>
            <a:ext cx="1893600" cy="441720"/>
            <a:chOff x="5982434" y="3942304"/>
            <a:chExt cx="1893600" cy="44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2F7D9795-EC0D-4434-89C7-2130176F1AE3}"/>
                    </a:ext>
                  </a:extLst>
                </p14:cNvPr>
                <p14:cNvContentPartPr/>
                <p14:nvPr/>
              </p14:nvContentPartPr>
              <p14:xfrm>
                <a:off x="5982434" y="4292224"/>
                <a:ext cx="36000" cy="313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2F7D9795-EC0D-4434-89C7-2130176F1AE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973794" y="4283224"/>
                  <a:ext cx="536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EC5F017-7DD7-49F6-8F77-F4200B984CFD}"/>
                    </a:ext>
                  </a:extLst>
                </p14:cNvPr>
                <p14:cNvContentPartPr/>
                <p14:nvPr/>
              </p14:nvContentPartPr>
              <p14:xfrm>
                <a:off x="6171434" y="4074784"/>
                <a:ext cx="188280" cy="1504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EC5F017-7DD7-49F6-8F77-F4200B984CF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162434" y="4066144"/>
                  <a:ext cx="2059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E07485A3-A7EA-4447-9010-E10DE3DD6BF4}"/>
                    </a:ext>
                  </a:extLst>
                </p14:cNvPr>
                <p14:cNvContentPartPr/>
                <p14:nvPr/>
              </p14:nvContentPartPr>
              <p14:xfrm>
                <a:off x="6306434" y="4054984"/>
                <a:ext cx="88920" cy="2664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E07485A3-A7EA-4447-9010-E10DE3DD6BF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297434" y="4045984"/>
                  <a:ext cx="1065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232D779E-AEDA-4D34-8175-F87FF2C15A1F}"/>
                    </a:ext>
                  </a:extLst>
                </p14:cNvPr>
                <p14:cNvContentPartPr/>
                <p14:nvPr/>
              </p14:nvContentPartPr>
              <p14:xfrm>
                <a:off x="6438194" y="4031584"/>
                <a:ext cx="321480" cy="2678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232D779E-AEDA-4D34-8175-F87FF2C15A1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429554" y="4022944"/>
                  <a:ext cx="3391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DAB53D67-883F-4F04-9F7D-D3D75420C476}"/>
                    </a:ext>
                  </a:extLst>
                </p14:cNvPr>
                <p14:cNvContentPartPr/>
                <p14:nvPr/>
              </p14:nvContentPartPr>
              <p14:xfrm>
                <a:off x="6770834" y="4014664"/>
                <a:ext cx="177120" cy="3416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DAB53D67-883F-4F04-9F7D-D3D75420C47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762194" y="4006024"/>
                  <a:ext cx="19476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97BB991D-247B-494A-A1F7-13122B77C2FF}"/>
                    </a:ext>
                  </a:extLst>
                </p14:cNvPr>
                <p14:cNvContentPartPr/>
                <p14:nvPr/>
              </p14:nvContentPartPr>
              <p14:xfrm>
                <a:off x="6966314" y="4247944"/>
                <a:ext cx="31320" cy="396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97BB991D-247B-494A-A1F7-13122B77C2F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957674" y="4239304"/>
                  <a:ext cx="489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2A14CC7F-EBEF-42AB-B518-47A7EC65B22A}"/>
                    </a:ext>
                  </a:extLst>
                </p14:cNvPr>
                <p14:cNvContentPartPr/>
                <p14:nvPr/>
              </p14:nvContentPartPr>
              <p14:xfrm>
                <a:off x="7126154" y="4077304"/>
                <a:ext cx="195480" cy="2566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2A14CC7F-EBEF-42AB-B518-47A7EC65B22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117154" y="4068304"/>
                  <a:ext cx="2131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6703B2B0-DA0E-4B79-B1E9-BAB052A96D53}"/>
                    </a:ext>
                  </a:extLst>
                </p14:cNvPr>
                <p14:cNvContentPartPr/>
                <p14:nvPr/>
              </p14:nvContentPartPr>
              <p14:xfrm>
                <a:off x="7376714" y="4030144"/>
                <a:ext cx="256680" cy="2710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6703B2B0-DA0E-4B79-B1E9-BAB052A96D53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367714" y="4021504"/>
                  <a:ext cx="2743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F94AB712-ABE2-462D-B480-1FFF0512A6AA}"/>
                    </a:ext>
                  </a:extLst>
                </p14:cNvPr>
                <p14:cNvContentPartPr/>
                <p14:nvPr/>
              </p14:nvContentPartPr>
              <p14:xfrm>
                <a:off x="7666154" y="3942304"/>
                <a:ext cx="209880" cy="4417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F94AB712-ABE2-462D-B480-1FFF0512A6A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657514" y="3933664"/>
                  <a:ext cx="227520" cy="45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53C60659-7266-43C8-AB3C-95DCECA08092}"/>
              </a:ext>
            </a:extLst>
          </p:cNvPr>
          <p:cNvGrpSpPr/>
          <p:nvPr/>
        </p:nvGrpSpPr>
        <p:grpSpPr>
          <a:xfrm>
            <a:off x="8110394" y="3974704"/>
            <a:ext cx="1666440" cy="363960"/>
            <a:chOff x="8110394" y="3974704"/>
            <a:chExt cx="1666440" cy="36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88E53B6F-2C5C-4BE2-B474-2866A41984D1}"/>
                    </a:ext>
                  </a:extLst>
                </p14:cNvPr>
                <p14:cNvContentPartPr/>
                <p14:nvPr/>
              </p14:nvContentPartPr>
              <p14:xfrm>
                <a:off x="8110394" y="4158304"/>
                <a:ext cx="12888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88E53B6F-2C5C-4BE2-B474-2866A41984D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101394" y="4149304"/>
                  <a:ext cx="1465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5078C0AC-44F1-43FA-9E87-D14EB6E2ACE5}"/>
                    </a:ext>
                  </a:extLst>
                </p14:cNvPr>
                <p14:cNvContentPartPr/>
                <p14:nvPr/>
              </p14:nvContentPartPr>
              <p14:xfrm>
                <a:off x="8120474" y="4242184"/>
                <a:ext cx="162720" cy="205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5078C0AC-44F1-43FA-9E87-D14EB6E2ACE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111834" y="4233544"/>
                  <a:ext cx="1803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1ECFD2F7-D8A9-4CBC-808C-EB13B9B1E715}"/>
                    </a:ext>
                  </a:extLst>
                </p14:cNvPr>
                <p14:cNvContentPartPr/>
                <p14:nvPr/>
              </p14:nvContentPartPr>
              <p14:xfrm>
                <a:off x="8449874" y="4305544"/>
                <a:ext cx="14760" cy="331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1ECFD2F7-D8A9-4CBC-808C-EB13B9B1E71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441234" y="4296904"/>
                  <a:ext cx="324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94CCD608-91D9-4E08-BF2A-859291303B11}"/>
                    </a:ext>
                  </a:extLst>
                </p14:cNvPr>
                <p14:cNvContentPartPr/>
                <p14:nvPr/>
              </p14:nvContentPartPr>
              <p14:xfrm>
                <a:off x="8613314" y="4111864"/>
                <a:ext cx="171720" cy="1900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94CCD608-91D9-4E08-BF2A-859291303B1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604674" y="4103224"/>
                  <a:ext cx="1893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0D509373-C403-48EE-A3F6-52647F6F51A5}"/>
                    </a:ext>
                  </a:extLst>
                </p14:cNvPr>
                <p14:cNvContentPartPr/>
                <p14:nvPr/>
              </p14:nvContentPartPr>
              <p14:xfrm>
                <a:off x="8840114" y="4072264"/>
                <a:ext cx="223560" cy="2131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0D509373-C403-48EE-A3F6-52647F6F51A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831114" y="4063264"/>
                  <a:ext cx="2412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85043E7C-940C-48FF-A9D1-DA690334BCF6}"/>
                    </a:ext>
                  </a:extLst>
                </p14:cNvPr>
                <p14:cNvContentPartPr/>
                <p14:nvPr/>
              </p14:nvContentPartPr>
              <p14:xfrm>
                <a:off x="9112274" y="4067944"/>
                <a:ext cx="204480" cy="1897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85043E7C-940C-48FF-A9D1-DA690334BCF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103274" y="4058944"/>
                  <a:ext cx="2221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A7A5314A-D960-4018-A288-92E6877D8828}"/>
                    </a:ext>
                  </a:extLst>
                </p14:cNvPr>
                <p14:cNvContentPartPr/>
                <p14:nvPr/>
              </p14:nvContentPartPr>
              <p14:xfrm>
                <a:off x="9445274" y="3974704"/>
                <a:ext cx="331560" cy="2876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A7A5314A-D960-4018-A288-92E6877D8828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436634" y="3966064"/>
                  <a:ext cx="349200" cy="30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7F03660E-E2E1-4B97-BC87-737677CA1D0B}"/>
              </a:ext>
            </a:extLst>
          </p:cNvPr>
          <p:cNvGrpSpPr/>
          <p:nvPr/>
        </p:nvGrpSpPr>
        <p:grpSpPr>
          <a:xfrm>
            <a:off x="8784314" y="4444504"/>
            <a:ext cx="694080" cy="37080"/>
            <a:chOff x="8784314" y="4444504"/>
            <a:chExt cx="694080" cy="3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0AF47D71-88AF-4AA2-A2D4-C064AC59AFE6}"/>
                    </a:ext>
                  </a:extLst>
                </p14:cNvPr>
                <p14:cNvContentPartPr/>
                <p14:nvPr/>
              </p14:nvContentPartPr>
              <p14:xfrm>
                <a:off x="8891594" y="4478704"/>
                <a:ext cx="4320" cy="28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0AF47D71-88AF-4AA2-A2D4-C064AC59AFE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882954" y="4470064"/>
                  <a:ext cx="219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C8F3EB3C-455D-425B-9DCA-295BD0CFB3BF}"/>
                    </a:ext>
                  </a:extLst>
                </p14:cNvPr>
                <p14:cNvContentPartPr/>
                <p14:nvPr/>
              </p14:nvContentPartPr>
              <p14:xfrm>
                <a:off x="8784314" y="4444504"/>
                <a:ext cx="694080" cy="345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C8F3EB3C-455D-425B-9DCA-295BD0CFB3B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775674" y="4435864"/>
                  <a:ext cx="711720" cy="5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A438D408-2B8F-4A45-9033-0F3FFD6E1782}"/>
                  </a:ext>
                </a:extLst>
              </p14:cNvPr>
              <p14:cNvContentPartPr/>
              <p14:nvPr/>
            </p14:nvContentPartPr>
            <p14:xfrm>
              <a:off x="8959634" y="4628104"/>
              <a:ext cx="440640" cy="4104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A438D408-2B8F-4A45-9033-0F3FFD6E1782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8950634" y="4619464"/>
                <a:ext cx="458280" cy="5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2739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BA498DD-9331-40DD-B7A6-54A24A02035C}"/>
              </a:ext>
            </a:extLst>
          </p:cNvPr>
          <p:cNvGrpSpPr/>
          <p:nvPr/>
        </p:nvGrpSpPr>
        <p:grpSpPr>
          <a:xfrm>
            <a:off x="444554" y="278584"/>
            <a:ext cx="862200" cy="345960"/>
            <a:chOff x="444554" y="278584"/>
            <a:chExt cx="862200" cy="34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427C482-D59D-4561-8E11-582A743EE4AB}"/>
                    </a:ext>
                  </a:extLst>
                </p14:cNvPr>
                <p14:cNvContentPartPr/>
                <p14:nvPr/>
              </p14:nvContentPartPr>
              <p14:xfrm>
                <a:off x="655874" y="309544"/>
                <a:ext cx="87120" cy="2116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427C482-D59D-4561-8E11-582A743EE4A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7234" y="300544"/>
                  <a:ext cx="1047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ECFD8D3-AB5B-49DC-B10A-A70DECE8B33D}"/>
                    </a:ext>
                  </a:extLst>
                </p14:cNvPr>
                <p14:cNvContentPartPr/>
                <p14:nvPr/>
              </p14:nvContentPartPr>
              <p14:xfrm>
                <a:off x="729674" y="290104"/>
                <a:ext cx="102600" cy="261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ECFD8D3-AB5B-49DC-B10A-A70DECE8B33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21034" y="281104"/>
                  <a:ext cx="1202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9EF55A1-AE03-46C1-85A8-A2475156B388}"/>
                    </a:ext>
                  </a:extLst>
                </p14:cNvPr>
                <p14:cNvContentPartPr/>
                <p14:nvPr/>
              </p14:nvContentPartPr>
              <p14:xfrm>
                <a:off x="444554" y="323584"/>
                <a:ext cx="508320" cy="2019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9EF55A1-AE03-46C1-85A8-A2475156B38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5914" y="314944"/>
                  <a:ext cx="5259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8535F88-F360-4697-B462-FC945A036B8C}"/>
                    </a:ext>
                  </a:extLst>
                </p14:cNvPr>
                <p14:cNvContentPartPr/>
                <p14:nvPr/>
              </p14:nvContentPartPr>
              <p14:xfrm>
                <a:off x="958634" y="278584"/>
                <a:ext cx="348120" cy="345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8535F88-F360-4697-B462-FC945A036B8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49634" y="269584"/>
                  <a:ext cx="365760" cy="36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BBDF7E6-17B0-44F7-BDF0-1FDB667BCD80}"/>
              </a:ext>
            </a:extLst>
          </p:cNvPr>
          <p:cNvGrpSpPr/>
          <p:nvPr/>
        </p:nvGrpSpPr>
        <p:grpSpPr>
          <a:xfrm>
            <a:off x="1825514" y="188584"/>
            <a:ext cx="2304720" cy="471600"/>
            <a:chOff x="1825514" y="188584"/>
            <a:chExt cx="2304720" cy="47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44CD91A-8314-4411-B22D-50B197C260CF}"/>
                    </a:ext>
                  </a:extLst>
                </p14:cNvPr>
                <p14:cNvContentPartPr/>
                <p14:nvPr/>
              </p14:nvContentPartPr>
              <p14:xfrm>
                <a:off x="1825514" y="294784"/>
                <a:ext cx="339480" cy="308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44CD91A-8314-4411-B22D-50B197C260C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16874" y="285784"/>
                  <a:ext cx="3571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EFC1E54-4316-4038-A34F-C5FDE733854A}"/>
                    </a:ext>
                  </a:extLst>
                </p14:cNvPr>
                <p14:cNvContentPartPr/>
                <p14:nvPr/>
              </p14:nvContentPartPr>
              <p14:xfrm>
                <a:off x="2087594" y="466504"/>
                <a:ext cx="147240" cy="126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EFC1E54-4316-4038-A34F-C5FDE733854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78954" y="457864"/>
                  <a:ext cx="1648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DF40D61-C741-4775-B2DC-594C0CB74D68}"/>
                    </a:ext>
                  </a:extLst>
                </p14:cNvPr>
                <p14:cNvContentPartPr/>
                <p14:nvPr/>
              </p14:nvContentPartPr>
              <p14:xfrm>
                <a:off x="2302874" y="486664"/>
                <a:ext cx="200880" cy="137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DF40D61-C741-4775-B2DC-594C0CB74D6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93874" y="477664"/>
                  <a:ext cx="2185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30A61CE-7C0B-4338-B503-41C956991DC7}"/>
                    </a:ext>
                  </a:extLst>
                </p14:cNvPr>
                <p14:cNvContentPartPr/>
                <p14:nvPr/>
              </p14:nvContentPartPr>
              <p14:xfrm>
                <a:off x="2695274" y="188584"/>
                <a:ext cx="198720" cy="471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30A61CE-7C0B-4338-B503-41C956991DC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86274" y="179584"/>
                  <a:ext cx="21636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36362F3-2297-4AAB-B645-9E9295D59FE7}"/>
                    </a:ext>
                  </a:extLst>
                </p14:cNvPr>
                <p14:cNvContentPartPr/>
                <p14:nvPr/>
              </p14:nvContentPartPr>
              <p14:xfrm>
                <a:off x="2568554" y="460024"/>
                <a:ext cx="324000" cy="155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36362F3-2297-4AAB-B645-9E9295D59FE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59914" y="451024"/>
                  <a:ext cx="3416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7D27496-248D-4615-8678-71CCB1C44E10}"/>
                    </a:ext>
                  </a:extLst>
                </p14:cNvPr>
                <p14:cNvContentPartPr/>
                <p14:nvPr/>
              </p14:nvContentPartPr>
              <p14:xfrm>
                <a:off x="3012434" y="459304"/>
                <a:ext cx="176040" cy="130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7D27496-248D-4615-8678-71CCB1C44E1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03794" y="450664"/>
                  <a:ext cx="1936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F5AA6AB-9511-4246-BFC7-24E6FDD8F62A}"/>
                    </a:ext>
                  </a:extLst>
                </p14:cNvPr>
                <p14:cNvContentPartPr/>
                <p14:nvPr/>
              </p14:nvContentPartPr>
              <p14:xfrm>
                <a:off x="3326354" y="443104"/>
                <a:ext cx="186120" cy="146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F5AA6AB-9511-4246-BFC7-24E6FDD8F62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17354" y="434464"/>
                  <a:ext cx="2037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B70ABA4-C158-4903-A457-4A2FA7A0A4BB}"/>
                    </a:ext>
                  </a:extLst>
                </p14:cNvPr>
                <p14:cNvContentPartPr/>
                <p14:nvPr/>
              </p14:nvContentPartPr>
              <p14:xfrm>
                <a:off x="3523634" y="406744"/>
                <a:ext cx="190440" cy="1936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B70ABA4-C158-4903-A457-4A2FA7A0A4B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14634" y="397744"/>
                  <a:ext cx="2080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BCD77A8-670E-4DD0-A9D9-06F119D9941F}"/>
                    </a:ext>
                  </a:extLst>
                </p14:cNvPr>
                <p14:cNvContentPartPr/>
                <p14:nvPr/>
              </p14:nvContentPartPr>
              <p14:xfrm>
                <a:off x="3745754" y="432664"/>
                <a:ext cx="246960" cy="167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BCD77A8-670E-4DD0-A9D9-06F119D9941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36754" y="423664"/>
                  <a:ext cx="2646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31AD6B3-DB7C-42AF-A046-24D78535E0D1}"/>
                    </a:ext>
                  </a:extLst>
                </p14:cNvPr>
                <p14:cNvContentPartPr/>
                <p14:nvPr/>
              </p14:nvContentPartPr>
              <p14:xfrm>
                <a:off x="3950954" y="271024"/>
                <a:ext cx="179280" cy="286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31AD6B3-DB7C-42AF-A046-24D78535E0D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42314" y="262384"/>
                  <a:ext cx="196920" cy="30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91A9DA-FA97-4806-833A-D451DAEB92B6}"/>
              </a:ext>
            </a:extLst>
          </p:cNvPr>
          <p:cNvGrpSpPr/>
          <p:nvPr/>
        </p:nvGrpSpPr>
        <p:grpSpPr>
          <a:xfrm>
            <a:off x="862874" y="944224"/>
            <a:ext cx="1469520" cy="504360"/>
            <a:chOff x="862874" y="944224"/>
            <a:chExt cx="1469520" cy="50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EA42153-5D1D-4434-ABDC-5795942B69AF}"/>
                    </a:ext>
                  </a:extLst>
                </p14:cNvPr>
                <p14:cNvContentPartPr/>
                <p14:nvPr/>
              </p14:nvContentPartPr>
              <p14:xfrm>
                <a:off x="862874" y="1059064"/>
                <a:ext cx="511920" cy="389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EA42153-5D1D-4434-ABDC-5795942B69A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53874" y="1050424"/>
                  <a:ext cx="52956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72E2ED0-ED50-47AF-B93F-A9E5DACFED95}"/>
                    </a:ext>
                  </a:extLst>
                </p14:cNvPr>
                <p14:cNvContentPartPr/>
                <p14:nvPr/>
              </p14:nvContentPartPr>
              <p14:xfrm>
                <a:off x="989594" y="1268584"/>
                <a:ext cx="220680" cy="78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72E2ED0-ED50-47AF-B93F-A9E5DACFED9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80594" y="1259584"/>
                  <a:ext cx="2383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9052455-6A23-4A77-963E-B6C91D331592}"/>
                    </a:ext>
                  </a:extLst>
                </p14:cNvPr>
                <p14:cNvContentPartPr/>
                <p14:nvPr/>
              </p14:nvContentPartPr>
              <p14:xfrm>
                <a:off x="1375874" y="1136104"/>
                <a:ext cx="185400" cy="254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9052455-6A23-4A77-963E-B6C91D33159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366874" y="1127104"/>
                  <a:ext cx="2030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124C56A-418F-4E4F-A8DF-D8241BF60F41}"/>
                    </a:ext>
                  </a:extLst>
                </p14:cNvPr>
                <p14:cNvContentPartPr/>
                <p14:nvPr/>
              </p14:nvContentPartPr>
              <p14:xfrm>
                <a:off x="1633274" y="1156984"/>
                <a:ext cx="290520" cy="205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124C56A-418F-4E4F-A8DF-D8241BF60F4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624634" y="1147984"/>
                  <a:ext cx="3081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6B1C2F2-D50E-4F3F-AEF6-2C19214AC586}"/>
                    </a:ext>
                  </a:extLst>
                </p14:cNvPr>
                <p14:cNvContentPartPr/>
                <p14:nvPr/>
              </p14:nvContentPartPr>
              <p14:xfrm>
                <a:off x="1619234" y="1118464"/>
                <a:ext cx="268560" cy="263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6B1C2F2-D50E-4F3F-AEF6-2C19214AC58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610234" y="1109824"/>
                  <a:ext cx="2862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1336B4E-2D2D-47A9-90A5-3B1C45924CD0}"/>
                    </a:ext>
                  </a:extLst>
                </p14:cNvPr>
                <p14:cNvContentPartPr/>
                <p14:nvPr/>
              </p14:nvContentPartPr>
              <p14:xfrm>
                <a:off x="1979234" y="951424"/>
                <a:ext cx="163800" cy="135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1336B4E-2D2D-47A9-90A5-3B1C45924CD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70234" y="942784"/>
                  <a:ext cx="1814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96FC2A2-E868-4E52-95CB-ED53F997F2A7}"/>
                    </a:ext>
                  </a:extLst>
                </p14:cNvPr>
                <p14:cNvContentPartPr/>
                <p14:nvPr/>
              </p14:nvContentPartPr>
              <p14:xfrm>
                <a:off x="2166794" y="944224"/>
                <a:ext cx="165600" cy="481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96FC2A2-E868-4E52-95CB-ED53F997F2A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157794" y="935224"/>
                  <a:ext cx="183240" cy="49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28477E0-B50A-43E2-9958-7004FED624A8}"/>
              </a:ext>
            </a:extLst>
          </p:cNvPr>
          <p:cNvGrpSpPr/>
          <p:nvPr/>
        </p:nvGrpSpPr>
        <p:grpSpPr>
          <a:xfrm>
            <a:off x="2617514" y="1194064"/>
            <a:ext cx="188640" cy="109800"/>
            <a:chOff x="2617514" y="1194064"/>
            <a:chExt cx="188640" cy="10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712D33C-8F82-40D6-94D9-00DC0072F56D}"/>
                    </a:ext>
                  </a:extLst>
                </p14:cNvPr>
                <p14:cNvContentPartPr/>
                <p14:nvPr/>
              </p14:nvContentPartPr>
              <p14:xfrm>
                <a:off x="2617514" y="1194064"/>
                <a:ext cx="122400" cy="9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712D33C-8F82-40D6-94D9-00DC0072F56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608874" y="1185424"/>
                  <a:ext cx="1400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58B16D7-B59A-4C89-8F05-84497F702527}"/>
                    </a:ext>
                  </a:extLst>
                </p14:cNvPr>
                <p14:cNvContentPartPr/>
                <p14:nvPr/>
              </p14:nvContentPartPr>
              <p14:xfrm>
                <a:off x="2620394" y="1278304"/>
                <a:ext cx="185760" cy="25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58B16D7-B59A-4C89-8F05-84497F70252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611394" y="1269304"/>
                  <a:ext cx="20340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7FD9F15-31C6-4D00-A284-20EFB12AB05A}"/>
              </a:ext>
            </a:extLst>
          </p:cNvPr>
          <p:cNvGrpSpPr/>
          <p:nvPr/>
        </p:nvGrpSpPr>
        <p:grpSpPr>
          <a:xfrm>
            <a:off x="3124034" y="1021264"/>
            <a:ext cx="896400" cy="423360"/>
            <a:chOff x="3124034" y="1021264"/>
            <a:chExt cx="896400" cy="42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B5D4190-6E28-4547-90F5-E060D2ACE856}"/>
                    </a:ext>
                  </a:extLst>
                </p14:cNvPr>
                <p14:cNvContentPartPr/>
                <p14:nvPr/>
              </p14:nvContentPartPr>
              <p14:xfrm>
                <a:off x="3124034" y="1218904"/>
                <a:ext cx="216360" cy="204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B5D4190-6E28-4547-90F5-E060D2ACE85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15394" y="1209904"/>
                  <a:ext cx="2340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01A6470-2687-428D-8644-621EB41B19BF}"/>
                    </a:ext>
                  </a:extLst>
                </p14:cNvPr>
                <p14:cNvContentPartPr/>
                <p14:nvPr/>
              </p14:nvContentPartPr>
              <p14:xfrm>
                <a:off x="3480074" y="1021264"/>
                <a:ext cx="166320" cy="109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01A6470-2687-428D-8644-621EB41B19B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471074" y="1012624"/>
                  <a:ext cx="1839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9C06702-5F34-43F3-963C-1D38DD680808}"/>
                    </a:ext>
                  </a:extLst>
                </p14:cNvPr>
                <p14:cNvContentPartPr/>
                <p14:nvPr/>
              </p14:nvContentPartPr>
              <p14:xfrm>
                <a:off x="3705794" y="1068784"/>
                <a:ext cx="254880" cy="375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9C06702-5F34-43F3-963C-1D38DD68080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696794" y="1060144"/>
                  <a:ext cx="27252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80D253E-F4D0-43A2-94FF-D69069C18B24}"/>
                    </a:ext>
                  </a:extLst>
                </p14:cNvPr>
                <p14:cNvContentPartPr/>
                <p14:nvPr/>
              </p14:nvContentPartPr>
              <p14:xfrm>
                <a:off x="3998834" y="1340224"/>
                <a:ext cx="21600" cy="54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80D253E-F4D0-43A2-94FF-D69069C18B2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990194" y="1331584"/>
                  <a:ext cx="39240" cy="7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E3F776B-A16D-4DE4-8034-AC0ECF048D16}"/>
              </a:ext>
            </a:extLst>
          </p:cNvPr>
          <p:cNvGrpSpPr/>
          <p:nvPr/>
        </p:nvGrpSpPr>
        <p:grpSpPr>
          <a:xfrm>
            <a:off x="4180994" y="863224"/>
            <a:ext cx="3151080" cy="560160"/>
            <a:chOff x="4180994" y="863224"/>
            <a:chExt cx="3151080" cy="56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04B2219-048B-4DE7-81BF-7AAF618DBA64}"/>
                    </a:ext>
                  </a:extLst>
                </p14:cNvPr>
                <p14:cNvContentPartPr/>
                <p14:nvPr/>
              </p14:nvContentPartPr>
              <p14:xfrm>
                <a:off x="4180994" y="1110904"/>
                <a:ext cx="278280" cy="235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04B2219-048B-4DE7-81BF-7AAF618DBA6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172354" y="1102264"/>
                  <a:ext cx="2959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85CF9DB-728D-4A7B-B4BA-FA7E63A8672E}"/>
                    </a:ext>
                  </a:extLst>
                </p14:cNvPr>
                <p14:cNvContentPartPr/>
                <p14:nvPr/>
              </p14:nvContentPartPr>
              <p14:xfrm>
                <a:off x="4543154" y="1072024"/>
                <a:ext cx="261000" cy="279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85CF9DB-728D-4A7B-B4BA-FA7E63A8672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534154" y="1063024"/>
                  <a:ext cx="2786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E6A7170-6445-4416-827F-EE7B44A853CF}"/>
                    </a:ext>
                  </a:extLst>
                </p14:cNvPr>
                <p14:cNvContentPartPr/>
                <p14:nvPr/>
              </p14:nvContentPartPr>
              <p14:xfrm>
                <a:off x="4826114" y="975904"/>
                <a:ext cx="199440" cy="443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E6A7170-6445-4416-827F-EE7B44A853C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817474" y="966904"/>
                  <a:ext cx="21708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422A740-0EFD-4DC9-8191-99A2A59051C0}"/>
                    </a:ext>
                  </a:extLst>
                </p14:cNvPr>
                <p14:cNvContentPartPr/>
                <p14:nvPr/>
              </p14:nvContentPartPr>
              <p14:xfrm>
                <a:off x="5187914" y="1202704"/>
                <a:ext cx="361800" cy="486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422A740-0EFD-4DC9-8191-99A2A59051C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79274" y="1193704"/>
                  <a:ext cx="3794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601A349-6445-4B5E-A38D-F07341D633FC}"/>
                    </a:ext>
                  </a:extLst>
                </p14:cNvPr>
                <p14:cNvContentPartPr/>
                <p14:nvPr/>
              </p14:nvContentPartPr>
              <p14:xfrm>
                <a:off x="5363954" y="1121344"/>
                <a:ext cx="19080" cy="225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601A349-6445-4B5E-A38D-F07341D633F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355314" y="1112344"/>
                  <a:ext cx="367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3D43A00-DFA1-4714-A035-B813E7EBE72C}"/>
                    </a:ext>
                  </a:extLst>
                </p14:cNvPr>
                <p14:cNvContentPartPr/>
                <p14:nvPr/>
              </p14:nvContentPartPr>
              <p14:xfrm>
                <a:off x="5665274" y="1118464"/>
                <a:ext cx="106200" cy="261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3D43A00-DFA1-4714-A035-B813E7EBE72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274" y="1109824"/>
                  <a:ext cx="1238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8B3D203-6260-4781-B405-E1AAF809AEE0}"/>
                    </a:ext>
                  </a:extLst>
                </p14:cNvPr>
                <p14:cNvContentPartPr/>
                <p14:nvPr/>
              </p14:nvContentPartPr>
              <p14:xfrm>
                <a:off x="5872634" y="930544"/>
                <a:ext cx="173160" cy="157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8B3D203-6260-4781-B405-E1AAF809AEE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63634" y="921544"/>
                  <a:ext cx="1908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34F691F-2F24-4D53-984B-8541B446E291}"/>
                    </a:ext>
                  </a:extLst>
                </p14:cNvPr>
                <p14:cNvContentPartPr/>
                <p14:nvPr/>
              </p14:nvContentPartPr>
              <p14:xfrm>
                <a:off x="6143354" y="1055104"/>
                <a:ext cx="158760" cy="292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34F691F-2F24-4D53-984B-8541B446E29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34714" y="1046464"/>
                  <a:ext cx="17640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7342DFF-D233-4654-ADB7-94A0EB43F172}"/>
                    </a:ext>
                  </a:extLst>
                </p14:cNvPr>
                <p14:cNvContentPartPr/>
                <p14:nvPr/>
              </p14:nvContentPartPr>
              <p14:xfrm>
                <a:off x="6353234" y="1247344"/>
                <a:ext cx="33840" cy="53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7342DFF-D233-4654-ADB7-94A0EB43F17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44234" y="1238344"/>
                  <a:ext cx="514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F11F3B6-E21F-4732-B48C-7EF4AA786259}"/>
                    </a:ext>
                  </a:extLst>
                </p14:cNvPr>
                <p14:cNvContentPartPr/>
                <p14:nvPr/>
              </p14:nvContentPartPr>
              <p14:xfrm>
                <a:off x="6544754" y="1067704"/>
                <a:ext cx="128160" cy="136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F11F3B6-E21F-4732-B48C-7EF4AA78625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536114" y="1058704"/>
                  <a:ext cx="1458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E10ABC6-0EA6-48A0-9BD6-779381AD1043}"/>
                    </a:ext>
                  </a:extLst>
                </p14:cNvPr>
                <p14:cNvContentPartPr/>
                <p14:nvPr/>
              </p14:nvContentPartPr>
              <p14:xfrm>
                <a:off x="6663194" y="1050784"/>
                <a:ext cx="88920" cy="243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E10ABC6-0EA6-48A0-9BD6-779381AD104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654554" y="1041784"/>
                  <a:ext cx="1065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43796CC-C987-4113-B2AA-FF486E455B9B}"/>
                    </a:ext>
                  </a:extLst>
                </p14:cNvPr>
                <p14:cNvContentPartPr/>
                <p14:nvPr/>
              </p14:nvContentPartPr>
              <p14:xfrm>
                <a:off x="6800714" y="1010824"/>
                <a:ext cx="335880" cy="284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43796CC-C987-4113-B2AA-FF486E455B9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792074" y="1001824"/>
                  <a:ext cx="3535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0B86087-DF3D-4C81-BD2E-B2FA322C4562}"/>
                    </a:ext>
                  </a:extLst>
                </p14:cNvPr>
                <p14:cNvContentPartPr/>
                <p14:nvPr/>
              </p14:nvContentPartPr>
              <p14:xfrm>
                <a:off x="7092314" y="863224"/>
                <a:ext cx="239760" cy="560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0B86087-DF3D-4C81-BD2E-B2FA322C456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083314" y="854584"/>
                  <a:ext cx="257400" cy="57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856EC3C-1B02-4F7E-99B6-55C3B6027E62}"/>
              </a:ext>
            </a:extLst>
          </p:cNvPr>
          <p:cNvGrpSpPr/>
          <p:nvPr/>
        </p:nvGrpSpPr>
        <p:grpSpPr>
          <a:xfrm>
            <a:off x="7649954" y="1144384"/>
            <a:ext cx="181440" cy="117360"/>
            <a:chOff x="7649954" y="1144384"/>
            <a:chExt cx="181440" cy="11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3E7C3EE-20E3-4DDB-A8E9-E32648B8BE31}"/>
                    </a:ext>
                  </a:extLst>
                </p14:cNvPr>
                <p14:cNvContentPartPr/>
                <p14:nvPr/>
              </p14:nvContentPartPr>
              <p14:xfrm>
                <a:off x="7649954" y="1144384"/>
                <a:ext cx="150480" cy="23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3E7C3EE-20E3-4DDB-A8E9-E32648B8BE3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641314" y="1135744"/>
                  <a:ext cx="1681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303E499-D335-4542-8CEF-61414AA5D350}"/>
                    </a:ext>
                  </a:extLst>
                </p14:cNvPr>
                <p14:cNvContentPartPr/>
                <p14:nvPr/>
              </p14:nvContentPartPr>
              <p14:xfrm>
                <a:off x="7667594" y="1237624"/>
                <a:ext cx="163800" cy="24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303E499-D335-4542-8CEF-61414AA5D35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658594" y="1228624"/>
                  <a:ext cx="18144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D7B3B4B-1F6F-4B49-AB11-202C9C144F01}"/>
              </a:ext>
            </a:extLst>
          </p:cNvPr>
          <p:cNvGrpSpPr/>
          <p:nvPr/>
        </p:nvGrpSpPr>
        <p:grpSpPr>
          <a:xfrm>
            <a:off x="8049554" y="978424"/>
            <a:ext cx="770760" cy="327600"/>
            <a:chOff x="8049554" y="978424"/>
            <a:chExt cx="770760" cy="32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91AC685-FAB9-4580-A0EC-36F022B52774}"/>
                    </a:ext>
                  </a:extLst>
                </p14:cNvPr>
                <p14:cNvContentPartPr/>
                <p14:nvPr/>
              </p14:nvContentPartPr>
              <p14:xfrm>
                <a:off x="8049554" y="1269304"/>
                <a:ext cx="50760" cy="367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91AC685-FAB9-4580-A0EC-36F022B5277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040554" y="1260304"/>
                  <a:ext cx="684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53EC244-2BD1-4644-A4AB-2F87318CE9DD}"/>
                    </a:ext>
                  </a:extLst>
                </p14:cNvPr>
                <p14:cNvContentPartPr/>
                <p14:nvPr/>
              </p14:nvContentPartPr>
              <p14:xfrm>
                <a:off x="8250794" y="1055104"/>
                <a:ext cx="151200" cy="119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53EC244-2BD1-4644-A4AB-2F87318CE9D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242154" y="1046464"/>
                  <a:ext cx="1688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1941B44-A1C3-456C-83C9-4067414F4180}"/>
                    </a:ext>
                  </a:extLst>
                </p14:cNvPr>
                <p14:cNvContentPartPr/>
                <p14:nvPr/>
              </p14:nvContentPartPr>
              <p14:xfrm>
                <a:off x="8356634" y="990664"/>
                <a:ext cx="139320" cy="276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1941B44-A1C3-456C-83C9-4067414F418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347634" y="981664"/>
                  <a:ext cx="1569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D5CAB0F-FAAB-42E7-8C97-CCE41E2AD33E}"/>
                    </a:ext>
                  </a:extLst>
                </p14:cNvPr>
                <p14:cNvContentPartPr/>
                <p14:nvPr/>
              </p14:nvContentPartPr>
              <p14:xfrm>
                <a:off x="8561474" y="978424"/>
                <a:ext cx="258840" cy="313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D5CAB0F-FAAB-42E7-8C97-CCE41E2AD33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552474" y="969424"/>
                  <a:ext cx="276480" cy="33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A668F3F-61BA-40E3-82EB-7DE6349FF7EF}"/>
              </a:ext>
            </a:extLst>
          </p:cNvPr>
          <p:cNvGrpSpPr/>
          <p:nvPr/>
        </p:nvGrpSpPr>
        <p:grpSpPr>
          <a:xfrm>
            <a:off x="912554" y="1672504"/>
            <a:ext cx="1558440" cy="506880"/>
            <a:chOff x="912554" y="1672504"/>
            <a:chExt cx="1558440" cy="50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8B658E9-3455-4347-9793-14F90EF5045C}"/>
                    </a:ext>
                  </a:extLst>
                </p14:cNvPr>
                <p14:cNvContentPartPr/>
                <p14:nvPr/>
              </p14:nvContentPartPr>
              <p14:xfrm>
                <a:off x="912554" y="1784824"/>
                <a:ext cx="437040" cy="3945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8B658E9-3455-4347-9793-14F90EF5045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03914" y="1776184"/>
                  <a:ext cx="45468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59928DA-9AA8-4D11-9E57-949A76946678}"/>
                    </a:ext>
                  </a:extLst>
                </p14:cNvPr>
                <p14:cNvContentPartPr/>
                <p14:nvPr/>
              </p14:nvContentPartPr>
              <p14:xfrm>
                <a:off x="1011554" y="2008024"/>
                <a:ext cx="224640" cy="669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59928DA-9AA8-4D11-9E57-949A7694667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02914" y="1999024"/>
                  <a:ext cx="2422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10FB455-1005-43CC-9DC7-B3DBE7DC7385}"/>
                    </a:ext>
                  </a:extLst>
                </p14:cNvPr>
                <p14:cNvContentPartPr/>
                <p14:nvPr/>
              </p14:nvContentPartPr>
              <p14:xfrm>
                <a:off x="1510874" y="1882384"/>
                <a:ext cx="118440" cy="2473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10FB455-1005-43CC-9DC7-B3DBE7DC738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501874" y="1873744"/>
                  <a:ext cx="1360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D9E49E7-295B-45D1-8A74-8BDABE4D735E}"/>
                    </a:ext>
                  </a:extLst>
                </p14:cNvPr>
                <p14:cNvContentPartPr/>
                <p14:nvPr/>
              </p14:nvContentPartPr>
              <p14:xfrm>
                <a:off x="1774034" y="1843144"/>
                <a:ext cx="135000" cy="1213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D9E49E7-295B-45D1-8A74-8BDABE4D735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765034" y="1834144"/>
                  <a:ext cx="1526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02DEB43-1FA8-4A72-97C1-D68C88AC2745}"/>
                    </a:ext>
                  </a:extLst>
                </p14:cNvPr>
                <p14:cNvContentPartPr/>
                <p14:nvPr/>
              </p14:nvContentPartPr>
              <p14:xfrm>
                <a:off x="1809674" y="1828384"/>
                <a:ext cx="275400" cy="280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02DEB43-1FA8-4A72-97C1-D68C88AC274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800674" y="1819384"/>
                  <a:ext cx="2930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F45FBFE-B8A2-46F0-A166-CD31FE031F23}"/>
                    </a:ext>
                  </a:extLst>
                </p14:cNvPr>
                <p14:cNvContentPartPr/>
                <p14:nvPr/>
              </p14:nvContentPartPr>
              <p14:xfrm>
                <a:off x="2133674" y="1702024"/>
                <a:ext cx="185760" cy="126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F45FBFE-B8A2-46F0-A166-CD31FE031F2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124674" y="1693024"/>
                  <a:ext cx="2034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4FBC2B2-A8BF-45DE-8CAA-169E88AE19BD}"/>
                    </a:ext>
                  </a:extLst>
                </p14:cNvPr>
                <p14:cNvContentPartPr/>
                <p14:nvPr/>
              </p14:nvContentPartPr>
              <p14:xfrm>
                <a:off x="2370914" y="1672504"/>
                <a:ext cx="100080" cy="4140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4FBC2B2-A8BF-45DE-8CAA-169E88AE19B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362274" y="1663864"/>
                  <a:ext cx="117720" cy="43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BADC685-D0FC-4A90-A631-B22E11C9A9F7}"/>
              </a:ext>
            </a:extLst>
          </p:cNvPr>
          <p:cNvGrpSpPr/>
          <p:nvPr/>
        </p:nvGrpSpPr>
        <p:grpSpPr>
          <a:xfrm>
            <a:off x="2725154" y="1898584"/>
            <a:ext cx="186480" cy="123480"/>
            <a:chOff x="2725154" y="1898584"/>
            <a:chExt cx="186480" cy="12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59F40AD-96BD-4A29-B6DF-6E03879C39DD}"/>
                    </a:ext>
                  </a:extLst>
                </p14:cNvPr>
                <p14:cNvContentPartPr/>
                <p14:nvPr/>
              </p14:nvContentPartPr>
              <p14:xfrm>
                <a:off x="2725154" y="1898584"/>
                <a:ext cx="154440" cy="20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59F40AD-96BD-4A29-B6DF-6E03879C39D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6514" y="1889584"/>
                  <a:ext cx="1720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4FBD61E-6274-41A9-856B-CD9DAEA33E77}"/>
                    </a:ext>
                  </a:extLst>
                </p14:cNvPr>
                <p14:cNvContentPartPr/>
                <p14:nvPr/>
              </p14:nvContentPartPr>
              <p14:xfrm>
                <a:off x="2755034" y="2000824"/>
                <a:ext cx="156600" cy="212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4FBD61E-6274-41A9-856B-CD9DAEA33E7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746034" y="1992184"/>
                  <a:ext cx="17424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CF3AAD9-8BEA-4752-B32E-63B6FD9803B0}"/>
              </a:ext>
            </a:extLst>
          </p:cNvPr>
          <p:cNvGrpSpPr/>
          <p:nvPr/>
        </p:nvGrpSpPr>
        <p:grpSpPr>
          <a:xfrm>
            <a:off x="3264434" y="1715344"/>
            <a:ext cx="3072240" cy="476280"/>
            <a:chOff x="3264434" y="1715344"/>
            <a:chExt cx="3072240" cy="47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B3B974E-4172-4A71-9D1C-531C8F920D2F}"/>
                    </a:ext>
                  </a:extLst>
                </p14:cNvPr>
                <p14:cNvContentPartPr/>
                <p14:nvPr/>
              </p14:nvContentPartPr>
              <p14:xfrm>
                <a:off x="3264434" y="1943224"/>
                <a:ext cx="228240" cy="1850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B3B974E-4172-4A71-9D1C-531C8F920D2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255794" y="1934584"/>
                  <a:ext cx="2458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3951F80-224D-40C1-B342-B9031E524E7E}"/>
                    </a:ext>
                  </a:extLst>
                </p14:cNvPr>
                <p14:cNvContentPartPr/>
                <p14:nvPr/>
              </p14:nvContentPartPr>
              <p14:xfrm>
                <a:off x="3601034" y="1784824"/>
                <a:ext cx="120960" cy="1321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3951F80-224D-40C1-B342-B9031E524E7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592394" y="1776184"/>
                  <a:ext cx="1386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196597D-A6EA-4D83-A368-31C60FDC9F24}"/>
                    </a:ext>
                  </a:extLst>
                </p14:cNvPr>
                <p14:cNvContentPartPr/>
                <p14:nvPr/>
              </p14:nvContentPartPr>
              <p14:xfrm>
                <a:off x="3822434" y="1813984"/>
                <a:ext cx="273600" cy="3776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196597D-A6EA-4D83-A368-31C60FDC9F2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813794" y="1805344"/>
                  <a:ext cx="2912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B415DD5-B27B-403A-AE32-F9633B9B8CB0}"/>
                    </a:ext>
                  </a:extLst>
                </p14:cNvPr>
                <p14:cNvContentPartPr/>
                <p14:nvPr/>
              </p14:nvContentPartPr>
              <p14:xfrm>
                <a:off x="4148234" y="2102344"/>
                <a:ext cx="29520" cy="288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B415DD5-B27B-403A-AE32-F9633B9B8CB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139234" y="2093344"/>
                  <a:ext cx="47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11C2F99-068C-4145-ADA4-040A33C52B1A}"/>
                    </a:ext>
                  </a:extLst>
                </p14:cNvPr>
                <p14:cNvContentPartPr/>
                <p14:nvPr/>
              </p14:nvContentPartPr>
              <p14:xfrm>
                <a:off x="4258754" y="1920904"/>
                <a:ext cx="224280" cy="245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11C2F99-068C-4145-ADA4-040A33C52B1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249754" y="1912264"/>
                  <a:ext cx="2419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C67B845-C3C1-4A57-A943-AB6CE1E32FCA}"/>
                    </a:ext>
                  </a:extLst>
                </p14:cNvPr>
                <p14:cNvContentPartPr/>
                <p14:nvPr/>
              </p14:nvContentPartPr>
              <p14:xfrm>
                <a:off x="4538114" y="1884544"/>
                <a:ext cx="244440" cy="2466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C67B845-C3C1-4A57-A943-AB6CE1E32FC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529114" y="1875544"/>
                  <a:ext cx="2620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80F9AF6-EEA4-4CC5-BC61-4FA11FAE6B83}"/>
                    </a:ext>
                  </a:extLst>
                </p14:cNvPr>
                <p14:cNvContentPartPr/>
                <p14:nvPr/>
              </p14:nvContentPartPr>
              <p14:xfrm>
                <a:off x="4826474" y="1756384"/>
                <a:ext cx="178560" cy="4215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80F9AF6-EEA4-4CC5-BC61-4FA11FAE6B8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817474" y="1747384"/>
                  <a:ext cx="19620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68812EB-37F5-40FC-96E0-AD1D5ADA7591}"/>
                    </a:ext>
                  </a:extLst>
                </p14:cNvPr>
                <p14:cNvContentPartPr/>
                <p14:nvPr/>
              </p14:nvContentPartPr>
              <p14:xfrm>
                <a:off x="5193314" y="1949704"/>
                <a:ext cx="329400" cy="45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68812EB-37F5-40FC-96E0-AD1D5ADA759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184314" y="1941064"/>
                  <a:ext cx="3470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ACB21D3-C122-48B5-A691-DE2681D31E65}"/>
                    </a:ext>
                  </a:extLst>
                </p14:cNvPr>
                <p14:cNvContentPartPr/>
                <p14:nvPr/>
              </p14:nvContentPartPr>
              <p14:xfrm>
                <a:off x="5292314" y="1865104"/>
                <a:ext cx="42480" cy="224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ACB21D3-C122-48B5-A691-DE2681D31E6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283314" y="1856464"/>
                  <a:ext cx="601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E2CAA36-B8AB-464F-BED0-62C5352A2C15}"/>
                    </a:ext>
                  </a:extLst>
                </p14:cNvPr>
                <p14:cNvContentPartPr/>
                <p14:nvPr/>
              </p14:nvContentPartPr>
              <p14:xfrm>
                <a:off x="5709554" y="1909744"/>
                <a:ext cx="86040" cy="2286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E2CAA36-B8AB-464F-BED0-62C5352A2C1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700914" y="1900744"/>
                  <a:ext cx="1036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6AE80A2-E7C8-4ADA-92EF-6412B7DDAECD}"/>
                    </a:ext>
                  </a:extLst>
                </p14:cNvPr>
                <p14:cNvContentPartPr/>
                <p14:nvPr/>
              </p14:nvContentPartPr>
              <p14:xfrm>
                <a:off x="5882714" y="1715344"/>
                <a:ext cx="199800" cy="1573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6AE80A2-E7C8-4ADA-92EF-6412B7DDAEC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874074" y="1706704"/>
                  <a:ext cx="2174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226CD10-395D-4823-B54D-39E6A26B5934}"/>
                    </a:ext>
                  </a:extLst>
                </p14:cNvPr>
                <p14:cNvContentPartPr/>
                <p14:nvPr/>
              </p14:nvContentPartPr>
              <p14:xfrm>
                <a:off x="6106994" y="1865824"/>
                <a:ext cx="150840" cy="2790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226CD10-395D-4823-B54D-39E6A26B593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097994" y="1856824"/>
                  <a:ext cx="16848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3B5B6BC-1D2F-4997-B1DE-E92DDD36343E}"/>
                    </a:ext>
                  </a:extLst>
                </p14:cNvPr>
                <p14:cNvContentPartPr/>
                <p14:nvPr/>
              </p14:nvContentPartPr>
              <p14:xfrm>
                <a:off x="6309674" y="2045464"/>
                <a:ext cx="27000" cy="49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3B5B6BC-1D2F-4997-B1DE-E92DDD36343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300674" y="2036464"/>
                  <a:ext cx="44640" cy="6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BF5BF07-A57D-494C-82FB-1009EB4C64B2}"/>
              </a:ext>
            </a:extLst>
          </p:cNvPr>
          <p:cNvGrpSpPr/>
          <p:nvPr/>
        </p:nvGrpSpPr>
        <p:grpSpPr>
          <a:xfrm>
            <a:off x="6537554" y="1687624"/>
            <a:ext cx="707040" cy="460800"/>
            <a:chOff x="6537554" y="1687624"/>
            <a:chExt cx="707040" cy="46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265C729-EBD8-41C6-8E12-50FC756F1C1D}"/>
                    </a:ext>
                  </a:extLst>
                </p14:cNvPr>
                <p14:cNvContentPartPr/>
                <p14:nvPr/>
              </p14:nvContentPartPr>
              <p14:xfrm>
                <a:off x="6537554" y="1879144"/>
                <a:ext cx="162360" cy="198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265C729-EBD8-41C6-8E12-50FC756F1C1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528914" y="1870504"/>
                  <a:ext cx="1800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4CAB4AE-E7C8-40F1-A1FE-FB0F19392BA8}"/>
                    </a:ext>
                  </a:extLst>
                </p14:cNvPr>
                <p14:cNvContentPartPr/>
                <p14:nvPr/>
              </p14:nvContentPartPr>
              <p14:xfrm>
                <a:off x="6830594" y="1828384"/>
                <a:ext cx="218880" cy="2311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4CAB4AE-E7C8-40F1-A1FE-FB0F19392BA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821594" y="1819384"/>
                  <a:ext cx="2365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0BB5DDF-C55A-4086-B7E6-89C57D1F5A88}"/>
                    </a:ext>
                  </a:extLst>
                </p14:cNvPr>
                <p14:cNvContentPartPr/>
                <p14:nvPr/>
              </p14:nvContentPartPr>
              <p14:xfrm>
                <a:off x="7049114" y="1687624"/>
                <a:ext cx="195480" cy="4608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0BB5DDF-C55A-4086-B7E6-89C57D1F5A8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040114" y="1678624"/>
                  <a:ext cx="213120" cy="47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2E1F1426-467F-49DA-BCFA-50037202DAA7}"/>
              </a:ext>
            </a:extLst>
          </p:cNvPr>
          <p:cNvGrpSpPr/>
          <p:nvPr/>
        </p:nvGrpSpPr>
        <p:grpSpPr>
          <a:xfrm>
            <a:off x="7485434" y="1638304"/>
            <a:ext cx="1926720" cy="417600"/>
            <a:chOff x="7485434" y="1638304"/>
            <a:chExt cx="1926720" cy="41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6F6FF6D-528C-4389-B1DC-DF5683650AF9}"/>
                    </a:ext>
                  </a:extLst>
                </p14:cNvPr>
                <p14:cNvContentPartPr/>
                <p14:nvPr/>
              </p14:nvContentPartPr>
              <p14:xfrm>
                <a:off x="7485434" y="1835944"/>
                <a:ext cx="398520" cy="77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6F6FF6D-528C-4389-B1DC-DF5683650AF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476434" y="1827304"/>
                  <a:ext cx="4161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27FD0A6-B2EF-429B-9E0D-5EC45F13B04B}"/>
                    </a:ext>
                  </a:extLst>
                </p14:cNvPr>
                <p14:cNvContentPartPr/>
                <p14:nvPr/>
              </p14:nvContentPartPr>
              <p14:xfrm>
                <a:off x="7621154" y="1742344"/>
                <a:ext cx="57600" cy="2588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27FD0A6-B2EF-429B-9E0D-5EC45F13B04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612154" y="1733704"/>
                  <a:ext cx="752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164D373-71D4-4BB5-8D21-E00492A4E217}"/>
                    </a:ext>
                  </a:extLst>
                </p14:cNvPr>
                <p14:cNvContentPartPr/>
                <p14:nvPr/>
              </p14:nvContentPartPr>
              <p14:xfrm>
                <a:off x="7820954" y="1815424"/>
                <a:ext cx="280440" cy="2361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164D373-71D4-4BB5-8D21-E00492A4E21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812314" y="1806424"/>
                  <a:ext cx="2980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1456202-9342-4FB3-B03B-52C8D45F3C64}"/>
                    </a:ext>
                  </a:extLst>
                </p14:cNvPr>
                <p14:cNvContentPartPr/>
                <p14:nvPr/>
              </p14:nvContentPartPr>
              <p14:xfrm>
                <a:off x="8218754" y="1638304"/>
                <a:ext cx="140760" cy="1238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1456202-9342-4FB3-B03B-52C8D45F3C6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210114" y="1629664"/>
                  <a:ext cx="1584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00F193F-D630-49D7-91F3-0312C40967DB}"/>
                    </a:ext>
                  </a:extLst>
                </p14:cNvPr>
                <p14:cNvContentPartPr/>
                <p14:nvPr/>
              </p14:nvContentPartPr>
              <p14:xfrm>
                <a:off x="8426834" y="1689784"/>
                <a:ext cx="229320" cy="3189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00F193F-D630-49D7-91F3-0312C40967D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417834" y="1681144"/>
                  <a:ext cx="24696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5393893-3921-4700-AFF6-A1ABA9411A2F}"/>
                    </a:ext>
                  </a:extLst>
                </p14:cNvPr>
                <p14:cNvContentPartPr/>
                <p14:nvPr/>
              </p14:nvContentPartPr>
              <p14:xfrm>
                <a:off x="8638874" y="1909744"/>
                <a:ext cx="20520" cy="421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5393893-3921-4700-AFF6-A1ABA9411A2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630234" y="1900744"/>
                  <a:ext cx="381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8C7A7F5-C3CE-41A2-B770-D9EE1F1E36D7}"/>
                    </a:ext>
                  </a:extLst>
                </p14:cNvPr>
                <p14:cNvContentPartPr/>
                <p14:nvPr/>
              </p14:nvContentPartPr>
              <p14:xfrm>
                <a:off x="8804474" y="1763584"/>
                <a:ext cx="169920" cy="2221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8C7A7F5-C3CE-41A2-B770-D9EE1F1E36D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795474" y="1754944"/>
                  <a:ext cx="1875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E75A6EB-E3CF-4060-8552-7336628E5ED4}"/>
                    </a:ext>
                  </a:extLst>
                </p14:cNvPr>
                <p14:cNvContentPartPr/>
                <p14:nvPr/>
              </p14:nvContentPartPr>
              <p14:xfrm>
                <a:off x="9056834" y="1812184"/>
                <a:ext cx="170280" cy="1580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E75A6EB-E3CF-4060-8552-7336628E5ED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048194" y="1803184"/>
                  <a:ext cx="1879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C741243-8A50-4A93-AEE6-E9E42A57F811}"/>
                    </a:ext>
                  </a:extLst>
                </p14:cNvPr>
                <p14:cNvContentPartPr/>
                <p14:nvPr/>
              </p14:nvContentPartPr>
              <p14:xfrm>
                <a:off x="9259874" y="1640824"/>
                <a:ext cx="152280" cy="4150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C741243-8A50-4A93-AEE6-E9E42A57F81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250874" y="1632184"/>
                  <a:ext cx="169920" cy="43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B25C351-E75C-499D-B962-5CB67D8DA6B9}"/>
              </a:ext>
            </a:extLst>
          </p:cNvPr>
          <p:cNvGrpSpPr/>
          <p:nvPr/>
        </p:nvGrpSpPr>
        <p:grpSpPr>
          <a:xfrm>
            <a:off x="9660914" y="1788424"/>
            <a:ext cx="192240" cy="132120"/>
            <a:chOff x="9660914" y="1788424"/>
            <a:chExt cx="192240" cy="13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9548EED-CDA7-4CE9-9D2D-003530C3F72F}"/>
                    </a:ext>
                  </a:extLst>
                </p14:cNvPr>
                <p14:cNvContentPartPr/>
                <p14:nvPr/>
              </p14:nvContentPartPr>
              <p14:xfrm>
                <a:off x="9660914" y="1788424"/>
                <a:ext cx="145080" cy="122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9548EED-CDA7-4CE9-9D2D-003530C3F72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652274" y="1779424"/>
                  <a:ext cx="1627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D653C16-9115-4330-88CB-666374CE3954}"/>
                    </a:ext>
                  </a:extLst>
                </p14:cNvPr>
                <p14:cNvContentPartPr/>
                <p14:nvPr/>
              </p14:nvContentPartPr>
              <p14:xfrm>
                <a:off x="9704114" y="1897144"/>
                <a:ext cx="149040" cy="234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D653C16-9115-4330-88CB-666374CE39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95474" y="1888504"/>
                  <a:ext cx="16668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D5F57DF-6413-4C71-8C97-1E81C10798AB}"/>
              </a:ext>
            </a:extLst>
          </p:cNvPr>
          <p:cNvGrpSpPr/>
          <p:nvPr/>
        </p:nvGrpSpPr>
        <p:grpSpPr>
          <a:xfrm>
            <a:off x="10076354" y="1676104"/>
            <a:ext cx="997920" cy="349200"/>
            <a:chOff x="10076354" y="1676104"/>
            <a:chExt cx="997920" cy="34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91DF0F4-B134-4184-86A1-72A9D781FED5}"/>
                    </a:ext>
                  </a:extLst>
                </p14:cNvPr>
                <p14:cNvContentPartPr/>
                <p14:nvPr/>
              </p14:nvContentPartPr>
              <p14:xfrm>
                <a:off x="10076354" y="1752784"/>
                <a:ext cx="144360" cy="2725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91DF0F4-B134-4184-86A1-72A9D781FED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067714" y="1743784"/>
                  <a:ext cx="1620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F50B751-510C-4849-86B1-D0F49232A07D}"/>
                    </a:ext>
                  </a:extLst>
                </p14:cNvPr>
                <p14:cNvContentPartPr/>
                <p14:nvPr/>
              </p14:nvContentPartPr>
              <p14:xfrm>
                <a:off x="10246274" y="1957984"/>
                <a:ext cx="28440" cy="356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F50B751-510C-4849-86B1-D0F49232A07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237274" y="1949344"/>
                  <a:ext cx="460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B7AEF3D-7564-4558-AA17-AA632E7C52F2}"/>
                    </a:ext>
                  </a:extLst>
                </p14:cNvPr>
                <p14:cNvContentPartPr/>
                <p14:nvPr/>
              </p14:nvContentPartPr>
              <p14:xfrm>
                <a:off x="10424114" y="1731184"/>
                <a:ext cx="262080" cy="2286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B7AEF3D-7564-4558-AA17-AA632E7C52F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415474" y="1722544"/>
                  <a:ext cx="2797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DC666ED-3F37-44C7-8CC0-26F9F25C0D60}"/>
                    </a:ext>
                  </a:extLst>
                </p14:cNvPr>
                <p14:cNvContentPartPr/>
                <p14:nvPr/>
              </p14:nvContentPartPr>
              <p14:xfrm>
                <a:off x="10752434" y="1676104"/>
                <a:ext cx="321840" cy="3009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DC666ED-3F37-44C7-8CC0-26F9F25C0D6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743794" y="1667464"/>
                  <a:ext cx="339480" cy="31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CB8100A-D25C-46FB-B969-E85EB9DA3143}"/>
              </a:ext>
            </a:extLst>
          </p:cNvPr>
          <p:cNvGrpSpPr/>
          <p:nvPr/>
        </p:nvGrpSpPr>
        <p:grpSpPr>
          <a:xfrm>
            <a:off x="1063754" y="2522104"/>
            <a:ext cx="1382040" cy="513360"/>
            <a:chOff x="1063754" y="2522104"/>
            <a:chExt cx="1382040" cy="51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C2FBB02-AE8F-473C-8CDB-C0FD2DCA2F74}"/>
                    </a:ext>
                  </a:extLst>
                </p14:cNvPr>
                <p14:cNvContentPartPr/>
                <p14:nvPr/>
              </p14:nvContentPartPr>
              <p14:xfrm>
                <a:off x="1063754" y="2655664"/>
                <a:ext cx="263520" cy="3798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C2FBB02-AE8F-473C-8CDB-C0FD2DCA2F7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55114" y="2646664"/>
                  <a:ext cx="28116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D3FFFCD-394E-422B-AB36-6E6D53792EE3}"/>
                    </a:ext>
                  </a:extLst>
                </p14:cNvPr>
                <p14:cNvContentPartPr/>
                <p14:nvPr/>
              </p14:nvContentPartPr>
              <p14:xfrm>
                <a:off x="1293434" y="2828824"/>
                <a:ext cx="163440" cy="1360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D3FFFCD-394E-422B-AB36-6E6D53792EE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284794" y="2820184"/>
                  <a:ext cx="1810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D89BB12-E169-4A33-848B-F3D419E0714B}"/>
                    </a:ext>
                  </a:extLst>
                </p14:cNvPr>
                <p14:cNvContentPartPr/>
                <p14:nvPr/>
              </p14:nvContentPartPr>
              <p14:xfrm>
                <a:off x="1514474" y="2760424"/>
                <a:ext cx="226440" cy="2228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D89BB12-E169-4A33-848B-F3D419E0714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505834" y="2751424"/>
                  <a:ext cx="2440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F07A78A-FF9F-4464-8163-20242A59C540}"/>
                    </a:ext>
                  </a:extLst>
                </p14:cNvPr>
                <p14:cNvContentPartPr/>
                <p14:nvPr/>
              </p14:nvContentPartPr>
              <p14:xfrm>
                <a:off x="1840274" y="2671864"/>
                <a:ext cx="147960" cy="2746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F07A78A-FF9F-4464-8163-20242A59C54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831634" y="2662864"/>
                  <a:ext cx="1656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FC480CE-3951-4C2F-8B2D-8435E021BF91}"/>
                    </a:ext>
                  </a:extLst>
                </p14:cNvPr>
                <p14:cNvContentPartPr/>
                <p14:nvPr/>
              </p14:nvContentPartPr>
              <p14:xfrm>
                <a:off x="2031434" y="2739544"/>
                <a:ext cx="254520" cy="2228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FC480CE-3951-4C2F-8B2D-8435E021BF9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022794" y="2730544"/>
                  <a:ext cx="2721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BB3FE61-8833-46EC-AC7B-8461359461BA}"/>
                    </a:ext>
                  </a:extLst>
                </p14:cNvPr>
                <p14:cNvContentPartPr/>
                <p14:nvPr/>
              </p14:nvContentPartPr>
              <p14:xfrm>
                <a:off x="2327354" y="2522104"/>
                <a:ext cx="118440" cy="4525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BB3FE61-8833-46EC-AC7B-8461359461B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318714" y="2513104"/>
                  <a:ext cx="136080" cy="47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9EC80CE-847E-434E-B0E2-07146D0DB69E}"/>
              </a:ext>
            </a:extLst>
          </p:cNvPr>
          <p:cNvGrpSpPr/>
          <p:nvPr/>
        </p:nvGrpSpPr>
        <p:grpSpPr>
          <a:xfrm>
            <a:off x="2678354" y="2578624"/>
            <a:ext cx="1482480" cy="364680"/>
            <a:chOff x="2678354" y="2578624"/>
            <a:chExt cx="1482480" cy="36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C1B19DE-4FD4-493C-87FA-6FD3E7CCA560}"/>
                    </a:ext>
                  </a:extLst>
                </p14:cNvPr>
                <p14:cNvContentPartPr/>
                <p14:nvPr/>
              </p14:nvContentPartPr>
              <p14:xfrm>
                <a:off x="2678354" y="2722264"/>
                <a:ext cx="163800" cy="270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C1B19DE-4FD4-493C-87FA-6FD3E7CCA56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669714" y="2713264"/>
                  <a:ext cx="1814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7AC11DB-EEEA-478A-9DC5-FF43410D7FCF}"/>
                    </a:ext>
                  </a:extLst>
                </p14:cNvPr>
                <p14:cNvContentPartPr/>
                <p14:nvPr/>
              </p14:nvContentPartPr>
              <p14:xfrm>
                <a:off x="2702474" y="2829904"/>
                <a:ext cx="153720" cy="378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7AC11DB-EEEA-478A-9DC5-FF43410D7FC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693474" y="2821264"/>
                  <a:ext cx="1713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6C9ED8F-91C5-4682-90E6-0F2E8E1D4EFA}"/>
                    </a:ext>
                  </a:extLst>
                </p14:cNvPr>
                <p14:cNvContentPartPr/>
                <p14:nvPr/>
              </p14:nvContentPartPr>
              <p14:xfrm>
                <a:off x="3042314" y="2922424"/>
                <a:ext cx="19800" cy="172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6C9ED8F-91C5-4682-90E6-0F2E8E1D4EF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033674" y="2913784"/>
                  <a:ext cx="374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E536AAE-784A-47E8-8BE6-5F798C476748}"/>
                    </a:ext>
                  </a:extLst>
                </p14:cNvPr>
                <p14:cNvContentPartPr/>
                <p14:nvPr/>
              </p14:nvContentPartPr>
              <p14:xfrm>
                <a:off x="3253274" y="2679064"/>
                <a:ext cx="188280" cy="1580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E536AAE-784A-47E8-8BE6-5F798C47674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244634" y="2670064"/>
                  <a:ext cx="2059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CF6F053-FD1C-4634-8829-5B9A40444F36}"/>
                    </a:ext>
                  </a:extLst>
                </p14:cNvPr>
                <p14:cNvContentPartPr/>
                <p14:nvPr/>
              </p14:nvContentPartPr>
              <p14:xfrm>
                <a:off x="3373874" y="2671864"/>
                <a:ext cx="119160" cy="2714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CF6F053-FD1C-4634-8829-5B9A40444F3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365234" y="2662864"/>
                  <a:ext cx="1368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30A2FE2-1DED-489A-AEA9-58DAE967057B}"/>
                    </a:ext>
                  </a:extLst>
                </p14:cNvPr>
                <p14:cNvContentPartPr/>
                <p14:nvPr/>
              </p14:nvContentPartPr>
              <p14:xfrm>
                <a:off x="3560354" y="2578624"/>
                <a:ext cx="375480" cy="3639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30A2FE2-1DED-489A-AEA9-58DAE967057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551354" y="2569984"/>
                  <a:ext cx="39312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E0D9534-E102-417F-8B2E-896AFA551669}"/>
                    </a:ext>
                  </a:extLst>
                </p14:cNvPr>
                <p14:cNvContentPartPr/>
                <p14:nvPr/>
              </p14:nvContentPartPr>
              <p14:xfrm>
                <a:off x="3966434" y="2789944"/>
                <a:ext cx="194400" cy="165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E0D9534-E102-417F-8B2E-896AFA55166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957794" y="2781304"/>
                  <a:ext cx="21204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07E965E-9860-403D-B4AB-20E365B11E30}"/>
              </a:ext>
            </a:extLst>
          </p:cNvPr>
          <p:cNvGrpSpPr/>
          <p:nvPr/>
        </p:nvGrpSpPr>
        <p:grpSpPr>
          <a:xfrm>
            <a:off x="4347674" y="2377744"/>
            <a:ext cx="1627920" cy="651600"/>
            <a:chOff x="4347674" y="2377744"/>
            <a:chExt cx="1627920" cy="65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55F1931-3E41-4FB1-98A1-6CDB5DB5FA2F}"/>
                    </a:ext>
                  </a:extLst>
                </p14:cNvPr>
                <p14:cNvContentPartPr/>
                <p14:nvPr/>
              </p14:nvContentPartPr>
              <p14:xfrm>
                <a:off x="4347674" y="2667904"/>
                <a:ext cx="236520" cy="3214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55F1931-3E41-4FB1-98A1-6CDB5DB5FA2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339034" y="2658904"/>
                  <a:ext cx="2541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B3957B1-03A1-469F-81D5-F4B4EDB7AA90}"/>
                    </a:ext>
                  </a:extLst>
                </p14:cNvPr>
                <p14:cNvContentPartPr/>
                <p14:nvPr/>
              </p14:nvContentPartPr>
              <p14:xfrm>
                <a:off x="4634954" y="2939344"/>
                <a:ext cx="6120" cy="241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B3957B1-03A1-469F-81D5-F4B4EDB7AA9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625954" y="2930344"/>
                  <a:ext cx="237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8892940-7BF2-41D9-A0AB-B41824374051}"/>
                    </a:ext>
                  </a:extLst>
                </p14:cNvPr>
                <p14:cNvContentPartPr/>
                <p14:nvPr/>
              </p14:nvContentPartPr>
              <p14:xfrm>
                <a:off x="4793354" y="2680144"/>
                <a:ext cx="119880" cy="1555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8892940-7BF2-41D9-A0AB-B4182437405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784714" y="2671144"/>
                  <a:ext cx="1375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8AF6AAC-76EC-4E88-9270-450B50700A78}"/>
                    </a:ext>
                  </a:extLst>
                </p14:cNvPr>
                <p14:cNvContentPartPr/>
                <p14:nvPr/>
              </p14:nvContentPartPr>
              <p14:xfrm>
                <a:off x="4885514" y="2676184"/>
                <a:ext cx="129600" cy="2685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8AF6AAC-76EC-4E88-9270-450B50700A7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876874" y="2667544"/>
                  <a:ext cx="1472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EB3D01A-86CE-4013-9F81-3B7EC70AC238}"/>
                    </a:ext>
                  </a:extLst>
                </p14:cNvPr>
                <p14:cNvContentPartPr/>
                <p14:nvPr/>
              </p14:nvContentPartPr>
              <p14:xfrm>
                <a:off x="5045354" y="2663944"/>
                <a:ext cx="323640" cy="268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EB3D01A-86CE-4013-9F81-3B7EC70AC23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036354" y="2655304"/>
                  <a:ext cx="3412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D1D50D4-625F-4C91-AB28-CD5C65FE06F9}"/>
                    </a:ext>
                  </a:extLst>
                </p14:cNvPr>
                <p14:cNvContentPartPr/>
                <p14:nvPr/>
              </p14:nvContentPartPr>
              <p14:xfrm>
                <a:off x="5281154" y="2582584"/>
                <a:ext cx="246600" cy="4467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D1D50D4-625F-4C91-AB28-CD5C65FE06F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272514" y="2573584"/>
                  <a:ext cx="26424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2FB5C3E-2713-4D84-AFB9-36571905B903}"/>
                    </a:ext>
                  </a:extLst>
                </p14:cNvPr>
                <p14:cNvContentPartPr/>
                <p14:nvPr/>
              </p14:nvContentPartPr>
              <p14:xfrm>
                <a:off x="5600114" y="2377744"/>
                <a:ext cx="227160" cy="1490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2FB5C3E-2713-4D84-AFB9-36571905B90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591114" y="2368744"/>
                  <a:ext cx="2448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08006EF-A685-4A96-A67F-409D5C642E2E}"/>
                    </a:ext>
                  </a:extLst>
                </p14:cNvPr>
                <p14:cNvContentPartPr/>
                <p14:nvPr/>
              </p14:nvContentPartPr>
              <p14:xfrm>
                <a:off x="5691194" y="2735224"/>
                <a:ext cx="207720" cy="234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08006EF-A685-4A96-A67F-409D5C642E2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682194" y="2726224"/>
                  <a:ext cx="2253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5C1E593-B59E-4747-B213-DEDBFE52FDDF}"/>
                    </a:ext>
                  </a:extLst>
                </p14:cNvPr>
                <p14:cNvContentPartPr/>
                <p14:nvPr/>
              </p14:nvContentPartPr>
              <p14:xfrm>
                <a:off x="5777594" y="2841064"/>
                <a:ext cx="198000" cy="104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5C1E593-B59E-4747-B213-DEDBFE52FDD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768954" y="2832424"/>
                  <a:ext cx="21564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6D323FCA-DDB2-40A8-97DD-433086140EE1}"/>
              </a:ext>
            </a:extLst>
          </p:cNvPr>
          <p:cNvGrpSpPr/>
          <p:nvPr/>
        </p:nvGrpSpPr>
        <p:grpSpPr>
          <a:xfrm>
            <a:off x="6168194" y="2589784"/>
            <a:ext cx="1460520" cy="339480"/>
            <a:chOff x="6168194" y="2589784"/>
            <a:chExt cx="1460520" cy="33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89916A7-4A27-4EEC-B9E6-475C0BDEB40D}"/>
                    </a:ext>
                  </a:extLst>
                </p14:cNvPr>
                <p14:cNvContentPartPr/>
                <p14:nvPr/>
              </p14:nvContentPartPr>
              <p14:xfrm>
                <a:off x="6168194" y="2910184"/>
                <a:ext cx="24840" cy="190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89916A7-4A27-4EEC-B9E6-475C0BDEB40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159194" y="2901544"/>
                  <a:ext cx="424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B1DE896-BC68-481D-B417-97C5585D9877}"/>
                    </a:ext>
                  </a:extLst>
                </p14:cNvPr>
                <p14:cNvContentPartPr/>
                <p14:nvPr/>
              </p14:nvContentPartPr>
              <p14:xfrm>
                <a:off x="6347834" y="2682664"/>
                <a:ext cx="255240" cy="2232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B1DE896-BC68-481D-B417-97C5585D987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338834" y="2674024"/>
                  <a:ext cx="2728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ADC6973-BB4E-49E1-8C8F-C959A4F6A8C1}"/>
                    </a:ext>
                  </a:extLst>
                </p14:cNvPr>
                <p14:cNvContentPartPr/>
                <p14:nvPr/>
              </p14:nvContentPartPr>
              <p14:xfrm>
                <a:off x="6677954" y="2648464"/>
                <a:ext cx="148320" cy="1508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ADC6973-BB4E-49E1-8C8F-C959A4F6A8C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669314" y="2639464"/>
                  <a:ext cx="1659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4D922A4-11A6-45D1-A30F-D5CABCFB34DB}"/>
                    </a:ext>
                  </a:extLst>
                </p14:cNvPr>
                <p14:cNvContentPartPr/>
                <p14:nvPr/>
              </p14:nvContentPartPr>
              <p14:xfrm>
                <a:off x="6800714" y="2604184"/>
                <a:ext cx="140760" cy="2916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4D922A4-11A6-45D1-A30F-D5CABCFB34D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791714" y="2595544"/>
                  <a:ext cx="1584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71654AB-79BD-496E-AEE9-6309B99F3C38}"/>
                    </a:ext>
                  </a:extLst>
                </p14:cNvPr>
                <p14:cNvContentPartPr/>
                <p14:nvPr/>
              </p14:nvContentPartPr>
              <p14:xfrm>
                <a:off x="6980354" y="2661424"/>
                <a:ext cx="264960" cy="2307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71654AB-79BD-496E-AEE9-6309B99F3C3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971714" y="2652424"/>
                  <a:ext cx="2826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87C5C52-D674-4322-9116-A1D7510CE9CB}"/>
                    </a:ext>
                  </a:extLst>
                </p14:cNvPr>
                <p14:cNvContentPartPr/>
                <p14:nvPr/>
              </p14:nvContentPartPr>
              <p14:xfrm>
                <a:off x="7293194" y="2589784"/>
                <a:ext cx="335520" cy="3340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87C5C52-D674-4322-9116-A1D7510CE9C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284554" y="2580784"/>
                  <a:ext cx="353160" cy="35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1969133-42D7-42A6-8E12-BFA854B9B948}"/>
              </a:ext>
            </a:extLst>
          </p:cNvPr>
          <p:cNvGrpSpPr/>
          <p:nvPr/>
        </p:nvGrpSpPr>
        <p:grpSpPr>
          <a:xfrm>
            <a:off x="997154" y="3291064"/>
            <a:ext cx="1895400" cy="587520"/>
            <a:chOff x="997154" y="3291064"/>
            <a:chExt cx="1895400" cy="58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63B7BD9-C557-4C9F-9A4A-5CDDC4B4DE58}"/>
                    </a:ext>
                  </a:extLst>
                </p14:cNvPr>
                <p14:cNvContentPartPr/>
                <p14:nvPr/>
              </p14:nvContentPartPr>
              <p14:xfrm>
                <a:off x="997154" y="3410584"/>
                <a:ext cx="371520" cy="4680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63B7BD9-C557-4C9F-9A4A-5CDDC4B4DE5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88514" y="3401584"/>
                  <a:ext cx="38916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6213BB2-1157-4415-A9B1-4FC638551BE2}"/>
                    </a:ext>
                  </a:extLst>
                </p14:cNvPr>
                <p14:cNvContentPartPr/>
                <p14:nvPr/>
              </p14:nvContentPartPr>
              <p14:xfrm>
                <a:off x="1226114" y="3655744"/>
                <a:ext cx="168120" cy="1738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6213BB2-1157-4415-A9B1-4FC638551BE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217474" y="3646744"/>
                  <a:ext cx="1857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B1A4CC4-4505-4DE1-85E4-E869E9C4AA92}"/>
                    </a:ext>
                  </a:extLst>
                </p14:cNvPr>
                <p14:cNvContentPartPr/>
                <p14:nvPr/>
              </p14:nvContentPartPr>
              <p14:xfrm>
                <a:off x="1442834" y="3582304"/>
                <a:ext cx="158400" cy="2415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B1A4CC4-4505-4DE1-85E4-E869E9C4AA9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434194" y="3573304"/>
                  <a:ext cx="1760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2620FFC-7972-41BA-A66C-44231ACEA845}"/>
                    </a:ext>
                  </a:extLst>
                </p14:cNvPr>
                <p14:cNvContentPartPr/>
                <p14:nvPr/>
              </p14:nvContentPartPr>
              <p14:xfrm>
                <a:off x="1791314" y="3513904"/>
                <a:ext cx="164160" cy="285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2620FFC-7972-41BA-A66C-44231ACEA84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782674" y="3504904"/>
                  <a:ext cx="181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946CEB5-AFD4-4686-8189-1B82FF04AD23}"/>
                    </a:ext>
                  </a:extLst>
                </p14:cNvPr>
                <p14:cNvContentPartPr/>
                <p14:nvPr/>
              </p14:nvContentPartPr>
              <p14:xfrm>
                <a:off x="2086514" y="3445504"/>
                <a:ext cx="114840" cy="1782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946CEB5-AFD4-4686-8189-1B82FF04AD2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077514" y="3436504"/>
                  <a:ext cx="1324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DC12DA5-521D-4CE3-A4F7-5F019812B534}"/>
                    </a:ext>
                  </a:extLst>
                </p14:cNvPr>
                <p14:cNvContentPartPr/>
                <p14:nvPr/>
              </p14:nvContentPartPr>
              <p14:xfrm>
                <a:off x="2103794" y="3455584"/>
                <a:ext cx="252720" cy="3326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DC12DA5-521D-4CE3-A4F7-5F019812B53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095154" y="3446944"/>
                  <a:ext cx="27036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C74602D-347D-4EBC-91DA-6722A22B6919}"/>
                    </a:ext>
                  </a:extLst>
                </p14:cNvPr>
                <p14:cNvContentPartPr/>
                <p14:nvPr/>
              </p14:nvContentPartPr>
              <p14:xfrm>
                <a:off x="2349674" y="3291064"/>
                <a:ext cx="220680" cy="5108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C74602D-347D-4EBC-91DA-6722A22B691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341034" y="3282064"/>
                  <a:ext cx="238320" cy="52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BF89F39-8040-4FEC-8FDC-463049C35C96}"/>
                    </a:ext>
                  </a:extLst>
                </p14:cNvPr>
                <p14:cNvContentPartPr/>
                <p14:nvPr/>
              </p14:nvContentPartPr>
              <p14:xfrm>
                <a:off x="2713274" y="3489424"/>
                <a:ext cx="179280" cy="507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BF89F39-8040-4FEC-8FDC-463049C35C9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704634" y="3480424"/>
                  <a:ext cx="1969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8500B64-D421-4890-BD11-A4B8057E2BDB}"/>
                    </a:ext>
                  </a:extLst>
                </p14:cNvPr>
                <p14:cNvContentPartPr/>
                <p14:nvPr/>
              </p14:nvContentPartPr>
              <p14:xfrm>
                <a:off x="2732714" y="3610024"/>
                <a:ext cx="149040" cy="27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8500B64-D421-4890-BD11-A4B8057E2BD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724074" y="3601384"/>
                  <a:ext cx="16668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A2C990A-C9B9-426D-B54B-84948AE38E4A}"/>
              </a:ext>
            </a:extLst>
          </p:cNvPr>
          <p:cNvGrpSpPr/>
          <p:nvPr/>
        </p:nvGrpSpPr>
        <p:grpSpPr>
          <a:xfrm>
            <a:off x="3233114" y="3396184"/>
            <a:ext cx="1365840" cy="371520"/>
            <a:chOff x="3233114" y="3396184"/>
            <a:chExt cx="1365840" cy="37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BD63A09-3A1F-428F-8B18-8660EB41E834}"/>
                    </a:ext>
                  </a:extLst>
                </p14:cNvPr>
                <p14:cNvContentPartPr/>
                <p14:nvPr/>
              </p14:nvContentPartPr>
              <p14:xfrm>
                <a:off x="3233114" y="3473944"/>
                <a:ext cx="124920" cy="2937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BD63A09-3A1F-428F-8B18-8660EB41E83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224114" y="3464944"/>
                  <a:ext cx="1425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04C1E0D-7860-4D7B-87A1-79C9FBE65333}"/>
                    </a:ext>
                  </a:extLst>
                </p14:cNvPr>
                <p14:cNvContentPartPr/>
                <p14:nvPr/>
              </p14:nvContentPartPr>
              <p14:xfrm>
                <a:off x="3444434" y="3679864"/>
                <a:ext cx="27360" cy="450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04C1E0D-7860-4D7B-87A1-79C9FBE6533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435794" y="3671224"/>
                  <a:ext cx="450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345BFF3-CF52-488A-A6D1-78B47F288E28}"/>
                    </a:ext>
                  </a:extLst>
                </p14:cNvPr>
                <p14:cNvContentPartPr/>
                <p14:nvPr/>
              </p14:nvContentPartPr>
              <p14:xfrm>
                <a:off x="3657914" y="3418864"/>
                <a:ext cx="260640" cy="3146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345BFF3-CF52-488A-A6D1-78B47F288E2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648914" y="3410224"/>
                  <a:ext cx="2782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9FDD075-1C14-4CF8-A0FC-0A14F4079FA3}"/>
                    </a:ext>
                  </a:extLst>
                </p14:cNvPr>
                <p14:cNvContentPartPr/>
                <p14:nvPr/>
              </p14:nvContentPartPr>
              <p14:xfrm>
                <a:off x="4016474" y="3396184"/>
                <a:ext cx="255960" cy="3294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9FDD075-1C14-4CF8-A0FC-0A14F4079FA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007474" y="3387544"/>
                  <a:ext cx="27360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9DB66DE-34D5-4B3F-82F0-7666C20D8E9C}"/>
                    </a:ext>
                  </a:extLst>
                </p14:cNvPr>
                <p14:cNvContentPartPr/>
                <p14:nvPr/>
              </p14:nvContentPartPr>
              <p14:xfrm>
                <a:off x="4377554" y="3562504"/>
                <a:ext cx="221400" cy="482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9DB66DE-34D5-4B3F-82F0-7666C20D8E9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368914" y="3553504"/>
                  <a:ext cx="239040" cy="6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5739ADC-4452-45E2-8F9D-2E1FE49E0897}"/>
              </a:ext>
            </a:extLst>
          </p:cNvPr>
          <p:cNvGrpSpPr/>
          <p:nvPr/>
        </p:nvGrpSpPr>
        <p:grpSpPr>
          <a:xfrm>
            <a:off x="4852034" y="3217264"/>
            <a:ext cx="1550880" cy="560880"/>
            <a:chOff x="4852034" y="3217264"/>
            <a:chExt cx="1550880" cy="56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9498569-2282-48DF-8C17-E787987B4932}"/>
                    </a:ext>
                  </a:extLst>
                </p14:cNvPr>
                <p14:cNvContentPartPr/>
                <p14:nvPr/>
              </p14:nvContentPartPr>
              <p14:xfrm>
                <a:off x="4852034" y="3391864"/>
                <a:ext cx="214560" cy="3366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9498569-2282-48DF-8C17-E787987B493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843034" y="3382864"/>
                  <a:ext cx="23220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7286733-19F8-465D-8D56-F52C12658A4D}"/>
                    </a:ext>
                  </a:extLst>
                </p14:cNvPr>
                <p14:cNvContentPartPr/>
                <p14:nvPr/>
              </p14:nvContentPartPr>
              <p14:xfrm>
                <a:off x="5034194" y="3685984"/>
                <a:ext cx="4320" cy="172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7286733-19F8-465D-8D56-F52C12658A4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025554" y="3676984"/>
                  <a:ext cx="219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B748E25-51BE-4511-8158-AA3054BCC990}"/>
                    </a:ext>
                  </a:extLst>
                </p14:cNvPr>
                <p14:cNvContentPartPr/>
                <p14:nvPr/>
              </p14:nvContentPartPr>
              <p14:xfrm>
                <a:off x="5157674" y="3426424"/>
                <a:ext cx="187200" cy="2822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B748E25-51BE-4511-8158-AA3054BCC99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149034" y="3417784"/>
                  <a:ext cx="2048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8A68555-5654-47DE-864C-2E6353845032}"/>
                    </a:ext>
                  </a:extLst>
                </p14:cNvPr>
                <p14:cNvContentPartPr/>
                <p14:nvPr/>
              </p14:nvContentPartPr>
              <p14:xfrm>
                <a:off x="5340554" y="3437224"/>
                <a:ext cx="263520" cy="2664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8A68555-5654-47DE-864C-2E635384503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331914" y="3428584"/>
                  <a:ext cx="2811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4246993-A6CB-401E-8392-19BBD7F6B4BF}"/>
                    </a:ext>
                  </a:extLst>
                </p14:cNvPr>
                <p14:cNvContentPartPr/>
                <p14:nvPr/>
              </p14:nvContentPartPr>
              <p14:xfrm>
                <a:off x="5619914" y="3312304"/>
                <a:ext cx="228960" cy="4658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4246993-A6CB-401E-8392-19BBD7F6B4B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611274" y="3303304"/>
                  <a:ext cx="24660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1EEDA50-4949-4A1D-81C8-53D0D8BC19DA}"/>
                    </a:ext>
                  </a:extLst>
                </p14:cNvPr>
                <p14:cNvContentPartPr/>
                <p14:nvPr/>
              </p14:nvContentPartPr>
              <p14:xfrm>
                <a:off x="5893154" y="3217264"/>
                <a:ext cx="166680" cy="1465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1EEDA50-4949-4A1D-81C8-53D0D8BC19D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884514" y="3208264"/>
                  <a:ext cx="1843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FB24315-AA3F-44A3-8F8C-D87D73C8E2FA}"/>
                    </a:ext>
                  </a:extLst>
                </p14:cNvPr>
                <p14:cNvContentPartPr/>
                <p14:nvPr/>
              </p14:nvContentPartPr>
              <p14:xfrm>
                <a:off x="6133274" y="3486184"/>
                <a:ext cx="191520" cy="367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FB24315-AA3F-44A3-8F8C-D87D73C8E2F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124274" y="3477184"/>
                  <a:ext cx="2091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3897A34-1953-48EE-90F5-0D2D00DF38C4}"/>
                    </a:ext>
                  </a:extLst>
                </p14:cNvPr>
                <p14:cNvContentPartPr/>
                <p14:nvPr/>
              </p14:nvContentPartPr>
              <p14:xfrm>
                <a:off x="6207434" y="3578704"/>
                <a:ext cx="195480" cy="320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3897A34-1953-48EE-90F5-0D2D00DF38C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198794" y="3569704"/>
                  <a:ext cx="213120" cy="4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3D524BE8-3B42-4439-9E52-BBB4266F7D20}"/>
              </a:ext>
            </a:extLst>
          </p:cNvPr>
          <p:cNvGrpSpPr/>
          <p:nvPr/>
        </p:nvGrpSpPr>
        <p:grpSpPr>
          <a:xfrm>
            <a:off x="6603434" y="3378184"/>
            <a:ext cx="1497600" cy="334080"/>
            <a:chOff x="6603434" y="3378184"/>
            <a:chExt cx="1497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825D792-F0A5-4DAF-BB93-4C08D41B78C0}"/>
                    </a:ext>
                  </a:extLst>
                </p14:cNvPr>
                <p14:cNvContentPartPr/>
                <p14:nvPr/>
              </p14:nvContentPartPr>
              <p14:xfrm>
                <a:off x="6603434" y="3638464"/>
                <a:ext cx="33480" cy="428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825D792-F0A5-4DAF-BB93-4C08D41B78C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594794" y="3629824"/>
                  <a:ext cx="511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19CAFAE-536A-413C-B347-073B530CE684}"/>
                    </a:ext>
                  </a:extLst>
                </p14:cNvPr>
                <p14:cNvContentPartPr/>
                <p14:nvPr/>
              </p14:nvContentPartPr>
              <p14:xfrm>
                <a:off x="6771554" y="3457744"/>
                <a:ext cx="343800" cy="2116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19CAFAE-536A-413C-B347-073B530CE68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762914" y="3448744"/>
                  <a:ext cx="361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1A6EFA6-C06A-4349-B6F2-C431E1A84C69}"/>
                    </a:ext>
                  </a:extLst>
                </p14:cNvPr>
                <p14:cNvContentPartPr/>
                <p14:nvPr/>
              </p14:nvContentPartPr>
              <p14:xfrm>
                <a:off x="7173674" y="3413824"/>
                <a:ext cx="177480" cy="1339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1A6EFA6-C06A-4349-B6F2-C431E1A84C6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165034" y="3404824"/>
                  <a:ext cx="1951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3E7DB40-FC9E-4A19-A0CB-9BF38A58C06B}"/>
                    </a:ext>
                  </a:extLst>
                </p14:cNvPr>
                <p14:cNvContentPartPr/>
                <p14:nvPr/>
              </p14:nvContentPartPr>
              <p14:xfrm>
                <a:off x="7267994" y="3378184"/>
                <a:ext cx="158400" cy="2923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3E7DB40-FC9E-4A19-A0CB-9BF38A58C06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258994" y="3369184"/>
                  <a:ext cx="17604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CCA72E7-1544-4C5E-99E9-10C8CB210AF1}"/>
                    </a:ext>
                  </a:extLst>
                </p14:cNvPr>
                <p14:cNvContentPartPr/>
                <p14:nvPr/>
              </p14:nvContentPartPr>
              <p14:xfrm>
                <a:off x="7453034" y="3456664"/>
                <a:ext cx="248400" cy="227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CCA72E7-1544-4C5E-99E9-10C8CB210AF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444034" y="3447664"/>
                  <a:ext cx="2660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133E883-AE4B-4F41-8997-42BB36CD40EA}"/>
                    </a:ext>
                  </a:extLst>
                </p14:cNvPr>
                <p14:cNvContentPartPr/>
                <p14:nvPr/>
              </p14:nvContentPartPr>
              <p14:xfrm>
                <a:off x="7762634" y="3389704"/>
                <a:ext cx="338400" cy="3225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133E883-AE4B-4F41-8997-42BB36CD40E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753634" y="3381064"/>
                  <a:ext cx="356040" cy="34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86894D9E-92CD-4B3F-9A08-F6FF65681F9C}"/>
              </a:ext>
            </a:extLst>
          </p:cNvPr>
          <p:cNvGrpSpPr/>
          <p:nvPr/>
        </p:nvGrpSpPr>
        <p:grpSpPr>
          <a:xfrm>
            <a:off x="1031714" y="4299064"/>
            <a:ext cx="724680" cy="380520"/>
            <a:chOff x="1031714" y="4299064"/>
            <a:chExt cx="724680" cy="38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BB24736-3CAE-4912-B9E5-8E90C7DF65CF}"/>
                    </a:ext>
                  </a:extLst>
                </p14:cNvPr>
                <p14:cNvContentPartPr/>
                <p14:nvPr/>
              </p14:nvContentPartPr>
              <p14:xfrm>
                <a:off x="1031714" y="4299064"/>
                <a:ext cx="286560" cy="3805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BB24736-3CAE-4912-B9E5-8E90C7DF65C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23074" y="4290424"/>
                  <a:ext cx="30420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0D21768F-0231-4142-931E-A55B41C6AFE3}"/>
                    </a:ext>
                  </a:extLst>
                </p14:cNvPr>
                <p14:cNvContentPartPr/>
                <p14:nvPr/>
              </p14:nvContentPartPr>
              <p14:xfrm>
                <a:off x="1254194" y="4442344"/>
                <a:ext cx="211320" cy="1566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0D21768F-0231-4142-931E-A55B41C6AFE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245194" y="4433344"/>
                  <a:ext cx="2289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AEFC306-E063-46EC-9E6C-FAC02999F1AB}"/>
                    </a:ext>
                  </a:extLst>
                </p14:cNvPr>
                <p14:cNvContentPartPr/>
                <p14:nvPr/>
              </p14:nvContentPartPr>
              <p14:xfrm>
                <a:off x="1531754" y="4390864"/>
                <a:ext cx="224640" cy="2041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AEFC306-E063-46EC-9E6C-FAC02999F1A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523114" y="4382224"/>
                  <a:ext cx="24228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0CA7EB93-B570-46E7-B8B8-C9B2276ACD0E}"/>
              </a:ext>
            </a:extLst>
          </p:cNvPr>
          <p:cNvGrpSpPr/>
          <p:nvPr/>
        </p:nvGrpSpPr>
        <p:grpSpPr>
          <a:xfrm>
            <a:off x="1991474" y="4118344"/>
            <a:ext cx="1260000" cy="483120"/>
            <a:chOff x="1991474" y="4118344"/>
            <a:chExt cx="1260000" cy="48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A789BAF-77F7-407B-AA57-D0850E983F5D}"/>
                    </a:ext>
                  </a:extLst>
                </p14:cNvPr>
                <p14:cNvContentPartPr/>
                <p14:nvPr/>
              </p14:nvContentPartPr>
              <p14:xfrm>
                <a:off x="1991474" y="4294744"/>
                <a:ext cx="210240" cy="3067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A789BAF-77F7-407B-AA57-D0850E983F5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982834" y="4285744"/>
                  <a:ext cx="22788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836C6D4-B25A-496F-AC7B-56E993090004}"/>
                    </a:ext>
                  </a:extLst>
                </p14:cNvPr>
                <p14:cNvContentPartPr/>
                <p14:nvPr/>
              </p14:nvContentPartPr>
              <p14:xfrm>
                <a:off x="2261474" y="4319224"/>
                <a:ext cx="163800" cy="2451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836C6D4-B25A-496F-AC7B-56E99309000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252834" y="4310224"/>
                  <a:ext cx="1814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16F9EC9-6080-4AAB-A759-DA71045F4434}"/>
                    </a:ext>
                  </a:extLst>
                </p14:cNvPr>
                <p14:cNvContentPartPr/>
                <p14:nvPr/>
              </p14:nvContentPartPr>
              <p14:xfrm>
                <a:off x="2205314" y="4259104"/>
                <a:ext cx="263520" cy="2840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16F9EC9-6080-4AAB-A759-DA71045F443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196674" y="4250464"/>
                  <a:ext cx="2811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0728227-449C-4ECE-8FEF-2D30C6924267}"/>
                    </a:ext>
                  </a:extLst>
                </p14:cNvPr>
                <p14:cNvContentPartPr/>
                <p14:nvPr/>
              </p14:nvContentPartPr>
              <p14:xfrm>
                <a:off x="2571074" y="4400584"/>
                <a:ext cx="139320" cy="507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0728227-449C-4ECE-8FEF-2D30C692426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562434" y="4391944"/>
                  <a:ext cx="1569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DE5DF8F-3EF0-40E4-86EF-F1ECEAFD6DFD}"/>
                    </a:ext>
                  </a:extLst>
                </p14:cNvPr>
                <p14:cNvContentPartPr/>
                <p14:nvPr/>
              </p14:nvContentPartPr>
              <p14:xfrm>
                <a:off x="2839634" y="4254064"/>
                <a:ext cx="77760" cy="1663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DE5DF8F-3EF0-40E4-86EF-F1ECEAFD6DF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830994" y="4245064"/>
                  <a:ext cx="954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8D7DE52-AB3F-4C2C-B136-16E7089FB018}"/>
                    </a:ext>
                  </a:extLst>
                </p14:cNvPr>
                <p14:cNvContentPartPr/>
                <p14:nvPr/>
              </p14:nvContentPartPr>
              <p14:xfrm>
                <a:off x="2862314" y="4259104"/>
                <a:ext cx="230040" cy="2977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8D7DE52-AB3F-4C2C-B136-16E7089FB01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853674" y="4250464"/>
                  <a:ext cx="24768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D6125175-CBF9-42E8-967F-95114A2DFEF6}"/>
                    </a:ext>
                  </a:extLst>
                </p14:cNvPr>
                <p14:cNvContentPartPr/>
                <p14:nvPr/>
              </p14:nvContentPartPr>
              <p14:xfrm>
                <a:off x="3086954" y="4118344"/>
                <a:ext cx="164520" cy="4716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D6125175-CBF9-42E8-967F-95114A2DFEF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078314" y="4109344"/>
                  <a:ext cx="182160" cy="48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7BEA0BDC-C7CD-47B5-96C2-D9DF7345AF07}"/>
              </a:ext>
            </a:extLst>
          </p:cNvPr>
          <p:cNvGrpSpPr/>
          <p:nvPr/>
        </p:nvGrpSpPr>
        <p:grpSpPr>
          <a:xfrm>
            <a:off x="3492314" y="4288624"/>
            <a:ext cx="179280" cy="141120"/>
            <a:chOff x="3492314" y="4288624"/>
            <a:chExt cx="179280" cy="14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32364C1-1E1D-43BB-A4AE-85CDA4311166}"/>
                    </a:ext>
                  </a:extLst>
                </p14:cNvPr>
                <p14:cNvContentPartPr/>
                <p14:nvPr/>
              </p14:nvContentPartPr>
              <p14:xfrm>
                <a:off x="3492314" y="4288624"/>
                <a:ext cx="179280" cy="309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32364C1-1E1D-43BB-A4AE-85CDA431116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483314" y="4279624"/>
                  <a:ext cx="1969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365D4DB-3E45-4ACB-8C04-B6C5D55AB7E8}"/>
                    </a:ext>
                  </a:extLst>
                </p14:cNvPr>
                <p14:cNvContentPartPr/>
                <p14:nvPr/>
              </p14:nvContentPartPr>
              <p14:xfrm>
                <a:off x="3511034" y="4412824"/>
                <a:ext cx="95400" cy="169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365D4DB-3E45-4ACB-8C04-B6C5D55AB7E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502034" y="4404184"/>
                  <a:ext cx="11304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FDA97742-B4A1-4907-9D8A-95F8FE119921}"/>
              </a:ext>
            </a:extLst>
          </p:cNvPr>
          <p:cNvGrpSpPr/>
          <p:nvPr/>
        </p:nvGrpSpPr>
        <p:grpSpPr>
          <a:xfrm>
            <a:off x="3983354" y="3964264"/>
            <a:ext cx="4193280" cy="583920"/>
            <a:chOff x="3983354" y="3964264"/>
            <a:chExt cx="4193280" cy="58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1DEA9BF-5DCA-4B7C-B8F2-F28D92798EC4}"/>
                    </a:ext>
                  </a:extLst>
                </p14:cNvPr>
                <p14:cNvContentPartPr/>
                <p14:nvPr/>
              </p14:nvContentPartPr>
              <p14:xfrm>
                <a:off x="3983354" y="4204384"/>
                <a:ext cx="306720" cy="3402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1DEA9BF-5DCA-4B7C-B8F2-F28D92798EC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974714" y="4195384"/>
                  <a:ext cx="3243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7B67EBB-EBCA-4B26-9F5C-303433160199}"/>
                    </a:ext>
                  </a:extLst>
                </p14:cNvPr>
                <p14:cNvContentPartPr/>
                <p14:nvPr/>
              </p14:nvContentPartPr>
              <p14:xfrm>
                <a:off x="4166954" y="4400224"/>
                <a:ext cx="168480" cy="1447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7B67EBB-EBCA-4B26-9F5C-303433160199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157954" y="4391224"/>
                  <a:ext cx="1861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079B458-ADDE-44B3-B790-A5B525E5C63C}"/>
                    </a:ext>
                  </a:extLst>
                </p14:cNvPr>
                <p14:cNvContentPartPr/>
                <p14:nvPr/>
              </p14:nvContentPartPr>
              <p14:xfrm>
                <a:off x="4385114" y="4343704"/>
                <a:ext cx="168120" cy="204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079B458-ADDE-44B3-B790-A5B525E5C63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376474" y="4335064"/>
                  <a:ext cx="1857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08E2407-5F03-4997-BB86-BC86D8F7C4B7}"/>
                    </a:ext>
                  </a:extLst>
                </p14:cNvPr>
                <p14:cNvContentPartPr/>
                <p14:nvPr/>
              </p14:nvContentPartPr>
              <p14:xfrm>
                <a:off x="4748714" y="4267024"/>
                <a:ext cx="157320" cy="2599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08E2407-5F03-4997-BB86-BC86D8F7C4B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739714" y="4258024"/>
                  <a:ext cx="1749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7F27FD7-37A8-4166-A6E7-AD249EF9B409}"/>
                    </a:ext>
                  </a:extLst>
                </p14:cNvPr>
                <p14:cNvContentPartPr/>
                <p14:nvPr/>
              </p14:nvContentPartPr>
              <p14:xfrm>
                <a:off x="4980194" y="4265584"/>
                <a:ext cx="155520" cy="191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7F27FD7-37A8-4166-A6E7-AD249EF9B40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971194" y="4256584"/>
                  <a:ext cx="1731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1E4B2E5-4910-456E-A070-C765DCF4B0CC}"/>
                    </a:ext>
                  </a:extLst>
                </p14:cNvPr>
                <p14:cNvContentPartPr/>
                <p14:nvPr/>
              </p14:nvContentPartPr>
              <p14:xfrm>
                <a:off x="4928354" y="4234624"/>
                <a:ext cx="226080" cy="2210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1E4B2E5-4910-456E-A070-C765DCF4B0C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919354" y="4225624"/>
                  <a:ext cx="2437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DBE89A41-8455-4830-BF51-82C74039740E}"/>
                    </a:ext>
                  </a:extLst>
                </p14:cNvPr>
                <p14:cNvContentPartPr/>
                <p14:nvPr/>
              </p14:nvContentPartPr>
              <p14:xfrm>
                <a:off x="5213114" y="4105384"/>
                <a:ext cx="152280" cy="4197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DBE89A41-8455-4830-BF51-82C74039740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204114" y="4096384"/>
                  <a:ext cx="16992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B29EF03-1987-4F99-AFAF-3DB5AD0F75A5}"/>
                    </a:ext>
                  </a:extLst>
                </p14:cNvPr>
                <p14:cNvContentPartPr/>
                <p14:nvPr/>
              </p14:nvContentPartPr>
              <p14:xfrm>
                <a:off x="5560514" y="4325704"/>
                <a:ext cx="247320" cy="388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B29EF03-1987-4F99-AFAF-3DB5AD0F75A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551514" y="4316704"/>
                  <a:ext cx="2649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7532AF02-1079-4514-A989-EE0D0C92914C}"/>
                    </a:ext>
                  </a:extLst>
                </p14:cNvPr>
                <p14:cNvContentPartPr/>
                <p14:nvPr/>
              </p14:nvContentPartPr>
              <p14:xfrm>
                <a:off x="5687954" y="4220224"/>
                <a:ext cx="50400" cy="2098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7532AF02-1079-4514-A989-EE0D0C9291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678954" y="4211584"/>
                  <a:ext cx="680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FA7A962-5C7D-465D-AC47-910EDF398CEA}"/>
                    </a:ext>
                  </a:extLst>
                </p14:cNvPr>
                <p14:cNvContentPartPr/>
                <p14:nvPr/>
              </p14:nvContentPartPr>
              <p14:xfrm>
                <a:off x="5968034" y="4170904"/>
                <a:ext cx="210600" cy="3128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FA7A962-5C7D-465D-AC47-910EDF398CE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959394" y="4161904"/>
                  <a:ext cx="22824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6C27306-2380-4389-ADA3-5D49388AB1FD}"/>
                    </a:ext>
                  </a:extLst>
                </p14:cNvPr>
                <p14:cNvContentPartPr/>
                <p14:nvPr/>
              </p14:nvContentPartPr>
              <p14:xfrm>
                <a:off x="6145874" y="4324984"/>
                <a:ext cx="133560" cy="313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6C27306-2380-4389-ADA3-5D49388AB1F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137234" y="4316344"/>
                  <a:ext cx="1512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739BCA0-0B5E-4597-B1CA-B061FF6F2573}"/>
                    </a:ext>
                  </a:extLst>
                </p14:cNvPr>
                <p14:cNvContentPartPr/>
                <p14:nvPr/>
              </p14:nvContentPartPr>
              <p14:xfrm>
                <a:off x="6390674" y="4259824"/>
                <a:ext cx="30960" cy="1461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739BCA0-0B5E-4597-B1CA-B061FF6F257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382034" y="4250824"/>
                  <a:ext cx="486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F9B9D2F5-8073-4E6E-B187-114CD84F2C44}"/>
                    </a:ext>
                  </a:extLst>
                </p14:cNvPr>
                <p14:cNvContentPartPr/>
                <p14:nvPr/>
              </p14:nvContentPartPr>
              <p14:xfrm>
                <a:off x="6501554" y="4101424"/>
                <a:ext cx="129600" cy="4140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F9B9D2F5-8073-4E6E-B187-114CD84F2C4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492554" y="4092424"/>
                  <a:ext cx="14724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562D86D-B5F7-44F9-B11F-56F7159EA5D6}"/>
                    </a:ext>
                  </a:extLst>
                </p14:cNvPr>
                <p14:cNvContentPartPr/>
                <p14:nvPr/>
              </p14:nvContentPartPr>
              <p14:xfrm>
                <a:off x="6599834" y="3981184"/>
                <a:ext cx="114840" cy="1342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562D86D-B5F7-44F9-B11F-56F7159EA5D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590834" y="3972544"/>
                  <a:ext cx="1324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5D6D3F5-2586-4ED6-926C-708DD8231670}"/>
                    </a:ext>
                  </a:extLst>
                </p14:cNvPr>
                <p14:cNvContentPartPr/>
                <p14:nvPr/>
              </p14:nvContentPartPr>
              <p14:xfrm>
                <a:off x="6848594" y="4109704"/>
                <a:ext cx="324720" cy="3254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5D6D3F5-2586-4ED6-926C-708DD8231670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839954" y="4101064"/>
                  <a:ext cx="34236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741E8C9-A056-4089-8880-B19241439736}"/>
                    </a:ext>
                  </a:extLst>
                </p14:cNvPr>
                <p14:cNvContentPartPr/>
                <p14:nvPr/>
              </p14:nvContentPartPr>
              <p14:xfrm>
                <a:off x="7005194" y="4305904"/>
                <a:ext cx="129600" cy="1364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741E8C9-A056-4089-8880-B1924143973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996194" y="4297264"/>
                  <a:ext cx="1472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F13BDE85-2D72-4DDE-B676-F992E600B1C8}"/>
                    </a:ext>
                  </a:extLst>
                </p14:cNvPr>
                <p14:cNvContentPartPr/>
                <p14:nvPr/>
              </p14:nvContentPartPr>
              <p14:xfrm>
                <a:off x="7191314" y="4255144"/>
                <a:ext cx="217440" cy="2167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F13BDE85-2D72-4DDE-B676-F992E600B1C8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182674" y="4246504"/>
                  <a:ext cx="2350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21B70176-F91D-4F50-950E-FD3665A0403C}"/>
                    </a:ext>
                  </a:extLst>
                </p14:cNvPr>
                <p14:cNvContentPartPr/>
                <p14:nvPr/>
              </p14:nvContentPartPr>
              <p14:xfrm>
                <a:off x="7528994" y="4178824"/>
                <a:ext cx="194400" cy="2700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21B70176-F91D-4F50-950E-FD3665A0403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520354" y="4169824"/>
                  <a:ext cx="2120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77F4535-2A25-41B3-A8DA-BD9524BADC0F}"/>
                    </a:ext>
                  </a:extLst>
                </p14:cNvPr>
                <p14:cNvContentPartPr/>
                <p14:nvPr/>
              </p14:nvContentPartPr>
              <p14:xfrm>
                <a:off x="7746434" y="4171984"/>
                <a:ext cx="176040" cy="1393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77F4535-2A25-41B3-A8DA-BD9524BADC0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737434" y="4162984"/>
                  <a:ext cx="1936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DEF859DC-C56B-49E9-B843-7BDF3E37522A}"/>
                    </a:ext>
                  </a:extLst>
                </p14:cNvPr>
                <p14:cNvContentPartPr/>
                <p14:nvPr/>
              </p14:nvContentPartPr>
              <p14:xfrm>
                <a:off x="7805114" y="4185304"/>
                <a:ext cx="231120" cy="2588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DEF859DC-C56B-49E9-B843-7BDF3E37522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796474" y="4176664"/>
                  <a:ext cx="2487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58D7740C-3B04-47B4-8BC5-274A4A07CCB6}"/>
                    </a:ext>
                  </a:extLst>
                </p14:cNvPr>
                <p14:cNvContentPartPr/>
                <p14:nvPr/>
              </p14:nvContentPartPr>
              <p14:xfrm>
                <a:off x="8043794" y="3964264"/>
                <a:ext cx="132840" cy="5806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58D7740C-3B04-47B4-8BC5-274A4A07CCB6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035154" y="3955624"/>
                  <a:ext cx="150480" cy="59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9BFDF988-5CCE-4D79-B64B-AF30B75EE40F}"/>
              </a:ext>
            </a:extLst>
          </p:cNvPr>
          <p:cNvGrpSpPr/>
          <p:nvPr/>
        </p:nvGrpSpPr>
        <p:grpSpPr>
          <a:xfrm>
            <a:off x="8392634" y="3979744"/>
            <a:ext cx="3769560" cy="626040"/>
            <a:chOff x="8392634" y="3979744"/>
            <a:chExt cx="3769560" cy="62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1AA73E8-4FF2-4E6B-8655-323832225647}"/>
                    </a:ext>
                  </a:extLst>
                </p14:cNvPr>
                <p14:cNvContentPartPr/>
                <p14:nvPr/>
              </p14:nvContentPartPr>
              <p14:xfrm>
                <a:off x="8392634" y="4276384"/>
                <a:ext cx="361080" cy="853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1AA73E8-4FF2-4E6B-8655-323832225647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383994" y="4267744"/>
                  <a:ext cx="3787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552058C-74EA-4887-B10A-6DE2BC59BAEB}"/>
                    </a:ext>
                  </a:extLst>
                </p14:cNvPr>
                <p14:cNvContentPartPr/>
                <p14:nvPr/>
              </p14:nvContentPartPr>
              <p14:xfrm>
                <a:off x="8524394" y="4203664"/>
                <a:ext cx="81360" cy="2581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552058C-74EA-4887-B10A-6DE2BC59BAE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515394" y="4194664"/>
                  <a:ext cx="990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B811A9D6-2DE0-4532-B94E-6B7617E25DC6}"/>
                    </a:ext>
                  </a:extLst>
                </p14:cNvPr>
                <p14:cNvContentPartPr/>
                <p14:nvPr/>
              </p14:nvContentPartPr>
              <p14:xfrm>
                <a:off x="8773514" y="4207264"/>
                <a:ext cx="249840" cy="2379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B811A9D6-2DE0-4532-B94E-6B7617E25DC6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764514" y="4198624"/>
                  <a:ext cx="2674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0E480C36-DA76-4457-8DA6-DD3D06F4293E}"/>
                    </a:ext>
                  </a:extLst>
                </p14:cNvPr>
                <p14:cNvContentPartPr/>
                <p14:nvPr/>
              </p14:nvContentPartPr>
              <p14:xfrm>
                <a:off x="9206234" y="4128424"/>
                <a:ext cx="235440" cy="3664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0E480C36-DA76-4457-8DA6-DD3D06F4293E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197234" y="4119784"/>
                  <a:ext cx="25308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6E4191E-D1E1-45B2-BBF9-DEA69885B6A5}"/>
                    </a:ext>
                  </a:extLst>
                </p14:cNvPr>
                <p14:cNvContentPartPr/>
                <p14:nvPr/>
              </p14:nvContentPartPr>
              <p14:xfrm>
                <a:off x="9488114" y="4241104"/>
                <a:ext cx="76320" cy="1753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6E4191E-D1E1-45B2-BBF9-DEA69885B6A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479474" y="4232104"/>
                  <a:ext cx="939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6398802-76B5-4535-A3FF-77EF26E14CA6}"/>
                    </a:ext>
                  </a:extLst>
                </p14:cNvPr>
                <p14:cNvContentPartPr/>
                <p14:nvPr/>
              </p14:nvContentPartPr>
              <p14:xfrm>
                <a:off x="9677834" y="4128064"/>
                <a:ext cx="116640" cy="3488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6398802-76B5-4535-A3FF-77EF26E14CA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668834" y="4119064"/>
                  <a:ext cx="13428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C85047CF-9338-4272-8769-03FB84C938EE}"/>
                    </a:ext>
                  </a:extLst>
                </p14:cNvPr>
                <p14:cNvContentPartPr/>
                <p14:nvPr/>
              </p14:nvContentPartPr>
              <p14:xfrm>
                <a:off x="9906434" y="4128064"/>
                <a:ext cx="167760" cy="3294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C85047CF-9338-4272-8769-03FB84C938E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897794" y="4119064"/>
                  <a:ext cx="18540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F7CA823-8863-4408-B5BB-237D073F0146}"/>
                    </a:ext>
                  </a:extLst>
                </p14:cNvPr>
                <p14:cNvContentPartPr/>
                <p14:nvPr/>
              </p14:nvContentPartPr>
              <p14:xfrm>
                <a:off x="10011914" y="4320664"/>
                <a:ext cx="87120" cy="2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F7CA823-8863-4408-B5BB-237D073F014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002914" y="4311664"/>
                  <a:ext cx="1047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EA35ADA-9273-4D15-B581-725F6180B129}"/>
                    </a:ext>
                  </a:extLst>
                </p14:cNvPr>
                <p14:cNvContentPartPr/>
                <p14:nvPr/>
              </p14:nvContentPartPr>
              <p14:xfrm>
                <a:off x="10265714" y="4218424"/>
                <a:ext cx="41760" cy="1659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EA35ADA-9273-4D15-B581-725F6180B129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257074" y="4209424"/>
                  <a:ext cx="59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BAADB1E4-3C01-4487-9A13-2B90B1DB8B0B}"/>
                    </a:ext>
                  </a:extLst>
                </p14:cNvPr>
                <p14:cNvContentPartPr/>
                <p14:nvPr/>
              </p14:nvContentPartPr>
              <p14:xfrm>
                <a:off x="10370834" y="4051024"/>
                <a:ext cx="141120" cy="4438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BAADB1E4-3C01-4487-9A13-2B90B1DB8B0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362194" y="4042024"/>
                  <a:ext cx="15876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125EF35F-FFE0-4D04-B10C-06504F51521B}"/>
                    </a:ext>
                  </a:extLst>
                </p14:cNvPr>
                <p14:cNvContentPartPr/>
                <p14:nvPr/>
              </p14:nvContentPartPr>
              <p14:xfrm>
                <a:off x="10655234" y="4139224"/>
                <a:ext cx="332280" cy="3135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125EF35F-FFE0-4D04-B10C-06504F51521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0646594" y="4130224"/>
                  <a:ext cx="34992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0174B20-BE8E-4350-998F-4835D2DF5FE1}"/>
                    </a:ext>
                  </a:extLst>
                </p14:cNvPr>
                <p14:cNvContentPartPr/>
                <p14:nvPr/>
              </p14:nvContentPartPr>
              <p14:xfrm>
                <a:off x="10855394" y="4327144"/>
                <a:ext cx="104400" cy="1116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0174B20-BE8E-4350-998F-4835D2DF5FE1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0846754" y="4318144"/>
                  <a:ext cx="1220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844C11E7-6B0A-4F5F-9C65-AD9CD95F35D2}"/>
                    </a:ext>
                  </a:extLst>
                </p14:cNvPr>
                <p14:cNvContentPartPr/>
                <p14:nvPr/>
              </p14:nvContentPartPr>
              <p14:xfrm>
                <a:off x="11056994" y="4252624"/>
                <a:ext cx="210600" cy="1864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844C11E7-6B0A-4F5F-9C65-AD9CD95F35D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1047994" y="4243984"/>
                  <a:ext cx="2282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DB92D038-FF49-4345-A005-153A6E66B31B}"/>
                    </a:ext>
                  </a:extLst>
                </p14:cNvPr>
                <p14:cNvContentPartPr/>
                <p14:nvPr/>
              </p14:nvContentPartPr>
              <p14:xfrm>
                <a:off x="11334554" y="4161544"/>
                <a:ext cx="214560" cy="2887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DB92D038-FF49-4345-A005-153A6E66B31B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1325914" y="4152904"/>
                  <a:ext cx="2322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B3E2B9A0-864F-4FCB-AB67-56D6383303C7}"/>
                    </a:ext>
                  </a:extLst>
                </p14:cNvPr>
                <p14:cNvContentPartPr/>
                <p14:nvPr/>
              </p14:nvContentPartPr>
              <p14:xfrm>
                <a:off x="11526434" y="4220944"/>
                <a:ext cx="163080" cy="1728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B3E2B9A0-864F-4FCB-AB67-56D6383303C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1517434" y="4212304"/>
                  <a:ext cx="1807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B52A891A-FC8B-444B-9D10-D878266FAB79}"/>
                    </a:ext>
                  </a:extLst>
                </p14:cNvPr>
                <p14:cNvContentPartPr/>
                <p14:nvPr/>
              </p14:nvContentPartPr>
              <p14:xfrm>
                <a:off x="11466314" y="4161544"/>
                <a:ext cx="240120" cy="2217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B52A891A-FC8B-444B-9D10-D878266FAB79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1457314" y="4152544"/>
                  <a:ext cx="2577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19B254CD-068E-4EE4-81FE-27F5A30D6001}"/>
                    </a:ext>
                  </a:extLst>
                </p14:cNvPr>
                <p14:cNvContentPartPr/>
                <p14:nvPr/>
              </p14:nvContentPartPr>
              <p14:xfrm>
                <a:off x="11683754" y="4430464"/>
                <a:ext cx="65160" cy="1512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19B254CD-068E-4EE4-81FE-27F5A30D600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1675114" y="4421464"/>
                  <a:ext cx="828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ECF181AF-DE97-475B-B35A-7D35A6B827A6}"/>
                    </a:ext>
                  </a:extLst>
                </p14:cNvPr>
                <p14:cNvContentPartPr/>
                <p14:nvPr/>
              </p14:nvContentPartPr>
              <p14:xfrm>
                <a:off x="11810114" y="4205464"/>
                <a:ext cx="119520" cy="921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ECF181AF-DE97-475B-B35A-7D35A6B827A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1801474" y="4196464"/>
                  <a:ext cx="1371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C6CDCB96-F858-4D3F-9459-E2F6EA6B8B15}"/>
                    </a:ext>
                  </a:extLst>
                </p14:cNvPr>
                <p14:cNvContentPartPr/>
                <p14:nvPr/>
              </p14:nvContentPartPr>
              <p14:xfrm>
                <a:off x="11867714" y="4198984"/>
                <a:ext cx="172080" cy="2466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C6CDCB96-F858-4D3F-9459-E2F6EA6B8B1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1859074" y="4190344"/>
                  <a:ext cx="1897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15F898F9-8309-43DC-98B8-1CCBF2886C51}"/>
                    </a:ext>
                  </a:extLst>
                </p14:cNvPr>
                <p14:cNvContentPartPr/>
                <p14:nvPr/>
              </p14:nvContentPartPr>
              <p14:xfrm>
                <a:off x="11969954" y="3979744"/>
                <a:ext cx="192240" cy="6260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15F898F9-8309-43DC-98B8-1CCBF2886C5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1960954" y="3971104"/>
                  <a:ext cx="209880" cy="64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0A98160C-665F-4537-BE49-B4B1E2ED73FD}"/>
              </a:ext>
            </a:extLst>
          </p:cNvPr>
          <p:cNvGrpSpPr/>
          <p:nvPr/>
        </p:nvGrpSpPr>
        <p:grpSpPr>
          <a:xfrm>
            <a:off x="3415634" y="5072704"/>
            <a:ext cx="177480" cy="145800"/>
            <a:chOff x="3415634" y="5072704"/>
            <a:chExt cx="177480" cy="14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0F6B8D7-6D12-4F32-839D-EE763C0C9EB9}"/>
                    </a:ext>
                  </a:extLst>
                </p14:cNvPr>
                <p14:cNvContentPartPr/>
                <p14:nvPr/>
              </p14:nvContentPartPr>
              <p14:xfrm>
                <a:off x="3448394" y="5072704"/>
                <a:ext cx="136800" cy="270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0F6B8D7-6D12-4F32-839D-EE763C0C9EB9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439394" y="5064064"/>
                  <a:ext cx="1544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30B9494A-B4FE-431D-9781-539D10236AFD}"/>
                    </a:ext>
                  </a:extLst>
                </p14:cNvPr>
                <p14:cNvContentPartPr/>
                <p14:nvPr/>
              </p14:nvContentPartPr>
              <p14:xfrm>
                <a:off x="3415634" y="5192224"/>
                <a:ext cx="177480" cy="262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30B9494A-B4FE-431D-9781-539D10236AFD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406994" y="5183584"/>
                  <a:ext cx="195120" cy="4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3A402A8B-E1D6-4CA9-98B6-C6B240995EBB}"/>
                  </a:ext>
                </a:extLst>
              </p14:cNvPr>
              <p14:cNvContentPartPr/>
              <p14:nvPr/>
            </p14:nvContentPartPr>
            <p14:xfrm>
              <a:off x="3811274" y="5286904"/>
              <a:ext cx="14760" cy="2088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3A402A8B-E1D6-4CA9-98B6-C6B240995EBB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3802634" y="5277904"/>
                <a:ext cx="3240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6" name="Group 255">
            <a:extLst>
              <a:ext uri="{FF2B5EF4-FFF2-40B4-BE49-F238E27FC236}">
                <a16:creationId xmlns:a16="http://schemas.microsoft.com/office/drawing/2014/main" id="{851F217A-2F81-49B4-975A-BECDF03EDF05}"/>
              </a:ext>
            </a:extLst>
          </p:cNvPr>
          <p:cNvGrpSpPr/>
          <p:nvPr/>
        </p:nvGrpSpPr>
        <p:grpSpPr>
          <a:xfrm>
            <a:off x="4038074" y="4888744"/>
            <a:ext cx="4140720" cy="394920"/>
            <a:chOff x="4038074" y="4888744"/>
            <a:chExt cx="4140720" cy="39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CC15E70E-C3F9-419A-866A-EE56731A9D06}"/>
                    </a:ext>
                  </a:extLst>
                </p14:cNvPr>
                <p14:cNvContentPartPr/>
                <p14:nvPr/>
              </p14:nvContentPartPr>
              <p14:xfrm>
                <a:off x="4038074" y="5038144"/>
                <a:ext cx="238680" cy="2455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CC15E70E-C3F9-419A-866A-EE56731A9D06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029434" y="5029144"/>
                  <a:ext cx="2563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DC7B1B4-F30E-4387-B41D-B2E4558E0819}"/>
                    </a:ext>
                  </a:extLst>
                </p14:cNvPr>
                <p14:cNvContentPartPr/>
                <p14:nvPr/>
              </p14:nvContentPartPr>
              <p14:xfrm>
                <a:off x="4348754" y="5014744"/>
                <a:ext cx="128880" cy="1465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DC7B1B4-F30E-4387-B41D-B2E4558E0819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340114" y="5005744"/>
                  <a:ext cx="1465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FBF7EC06-8999-49C8-A35E-F6A4BD452060}"/>
                    </a:ext>
                  </a:extLst>
                </p14:cNvPr>
                <p14:cNvContentPartPr/>
                <p14:nvPr/>
              </p14:nvContentPartPr>
              <p14:xfrm>
                <a:off x="4464674" y="5001064"/>
                <a:ext cx="88200" cy="2674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FBF7EC06-8999-49C8-A35E-F6A4BD452060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456034" y="4992424"/>
                  <a:ext cx="1058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F2E4BE57-A6EA-4C05-B8C5-62A4C3C169A9}"/>
                    </a:ext>
                  </a:extLst>
                </p14:cNvPr>
                <p14:cNvContentPartPr/>
                <p14:nvPr/>
              </p14:nvContentPartPr>
              <p14:xfrm>
                <a:off x="4661954" y="5026264"/>
                <a:ext cx="264960" cy="2347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F2E4BE57-A6EA-4C05-B8C5-62A4C3C169A9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653314" y="5017624"/>
                  <a:ext cx="2826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968F7D92-026D-44E8-9E74-46CFBD58E216}"/>
                    </a:ext>
                  </a:extLst>
                </p14:cNvPr>
                <p14:cNvContentPartPr/>
                <p14:nvPr/>
              </p14:nvContentPartPr>
              <p14:xfrm>
                <a:off x="5033474" y="4934464"/>
                <a:ext cx="235080" cy="3409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968F7D92-026D-44E8-9E74-46CFBD58E216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024834" y="4925824"/>
                  <a:ext cx="25272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A863C5D2-56DC-428D-B903-8307E906E24A}"/>
                    </a:ext>
                  </a:extLst>
                </p14:cNvPr>
                <p14:cNvContentPartPr/>
                <p14:nvPr/>
              </p14:nvContentPartPr>
              <p14:xfrm>
                <a:off x="5436314" y="5099344"/>
                <a:ext cx="311760" cy="543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A863C5D2-56DC-428D-B903-8307E906E24A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427674" y="5090344"/>
                  <a:ext cx="3294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159C5720-8AA4-45F1-A372-272BEBF8BD76}"/>
                    </a:ext>
                  </a:extLst>
                </p14:cNvPr>
                <p14:cNvContentPartPr/>
                <p14:nvPr/>
              </p14:nvContentPartPr>
              <p14:xfrm>
                <a:off x="5582114" y="5028784"/>
                <a:ext cx="58320" cy="2293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159C5720-8AA4-45F1-A372-272BEBF8BD76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573474" y="5020144"/>
                  <a:ext cx="759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1B50ABF5-E14B-46A3-BABE-D27BBAA63CEA}"/>
                    </a:ext>
                  </a:extLst>
                </p14:cNvPr>
                <p14:cNvContentPartPr/>
                <p14:nvPr/>
              </p14:nvContentPartPr>
              <p14:xfrm>
                <a:off x="5947154" y="5219584"/>
                <a:ext cx="20520" cy="241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1B50ABF5-E14B-46A3-BABE-D27BBAA63CE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938154" y="5210584"/>
                  <a:ext cx="381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D6F64B99-F733-414E-9F44-8FBCC0EFB508}"/>
                    </a:ext>
                  </a:extLst>
                </p14:cNvPr>
                <p14:cNvContentPartPr/>
                <p14:nvPr/>
              </p14:nvContentPartPr>
              <p14:xfrm>
                <a:off x="6074234" y="5023024"/>
                <a:ext cx="329400" cy="2224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D6F64B99-F733-414E-9F44-8FBCC0EFB508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065234" y="5014024"/>
                  <a:ext cx="3470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F6D80D09-A811-4092-91DF-8D70FA3F0DB3}"/>
                    </a:ext>
                  </a:extLst>
                </p14:cNvPr>
                <p14:cNvContentPartPr/>
                <p14:nvPr/>
              </p14:nvContentPartPr>
              <p14:xfrm>
                <a:off x="6503714" y="4941664"/>
                <a:ext cx="160560" cy="1382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F6D80D09-A811-4092-91DF-8D70FA3F0DB3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494714" y="4932664"/>
                  <a:ext cx="1782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14710947-5EB2-4C01-99E8-FA8541BA6CAD}"/>
                    </a:ext>
                  </a:extLst>
                </p14:cNvPr>
                <p14:cNvContentPartPr/>
                <p14:nvPr/>
              </p14:nvContentPartPr>
              <p14:xfrm>
                <a:off x="6600194" y="4920424"/>
                <a:ext cx="117720" cy="2451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14710947-5EB2-4C01-99E8-FA8541BA6CAD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591554" y="4911424"/>
                  <a:ext cx="1353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384F5431-6B69-4117-99F2-781A6ABCE2A2}"/>
                    </a:ext>
                  </a:extLst>
                </p14:cNvPr>
                <p14:cNvContentPartPr/>
                <p14:nvPr/>
              </p14:nvContentPartPr>
              <p14:xfrm>
                <a:off x="6784874" y="4953904"/>
                <a:ext cx="224640" cy="2134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384F5431-6B69-4117-99F2-781A6ABCE2A2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776234" y="4945264"/>
                  <a:ext cx="2422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289E6005-4DE9-4AF7-AB31-E9B66A08FA22}"/>
                    </a:ext>
                  </a:extLst>
                </p14:cNvPr>
                <p14:cNvContentPartPr/>
                <p14:nvPr/>
              </p14:nvContentPartPr>
              <p14:xfrm>
                <a:off x="7050194" y="4888744"/>
                <a:ext cx="306720" cy="3189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289E6005-4DE9-4AF7-AB31-E9B66A08FA22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041554" y="4879744"/>
                  <a:ext cx="32436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5E7EA970-110E-4546-BE4F-FBC31DA1CE35}"/>
                    </a:ext>
                  </a:extLst>
                </p14:cNvPr>
                <p14:cNvContentPartPr/>
                <p14:nvPr/>
              </p14:nvContentPartPr>
              <p14:xfrm>
                <a:off x="7560314" y="5079184"/>
                <a:ext cx="122040" cy="75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5E7EA970-110E-4546-BE4F-FBC31DA1CE35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551314" y="5070544"/>
                  <a:ext cx="1396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45891945-107E-4F0F-B310-75B6C008E1DF}"/>
                    </a:ext>
                  </a:extLst>
                </p14:cNvPr>
                <p14:cNvContentPartPr/>
                <p14:nvPr/>
              </p14:nvContentPartPr>
              <p14:xfrm>
                <a:off x="7801874" y="4956784"/>
                <a:ext cx="376920" cy="2966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45891945-107E-4F0F-B310-75B6C008E1DF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793234" y="4947784"/>
                  <a:ext cx="394560" cy="31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DBC45957-59BB-4BA1-9896-2D6895707A48}"/>
              </a:ext>
            </a:extLst>
          </p:cNvPr>
          <p:cNvGrpSpPr/>
          <p:nvPr/>
        </p:nvGrpSpPr>
        <p:grpSpPr>
          <a:xfrm>
            <a:off x="8240354" y="4718104"/>
            <a:ext cx="1660680" cy="522720"/>
            <a:chOff x="8240354" y="4718104"/>
            <a:chExt cx="1660680" cy="52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12D62169-270D-4D31-8DBD-9D99935F64C8}"/>
                    </a:ext>
                  </a:extLst>
                </p14:cNvPr>
                <p14:cNvContentPartPr/>
                <p14:nvPr/>
              </p14:nvContentPartPr>
              <p14:xfrm>
                <a:off x="8240354" y="4911064"/>
                <a:ext cx="214200" cy="3297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12D62169-270D-4D31-8DBD-9D99935F64C8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231354" y="4902064"/>
                  <a:ext cx="23184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8C0CAD20-F4F3-47C1-ADE3-312B9759CD70}"/>
                    </a:ext>
                  </a:extLst>
                </p14:cNvPr>
                <p14:cNvContentPartPr/>
                <p14:nvPr/>
              </p14:nvContentPartPr>
              <p14:xfrm>
                <a:off x="8489114" y="5152624"/>
                <a:ext cx="6840" cy="273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8C0CAD20-F4F3-47C1-ADE3-312B9759CD70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480114" y="5143624"/>
                  <a:ext cx="244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E1C0BEF7-1C58-4EA8-824B-C3A60027788D}"/>
                    </a:ext>
                  </a:extLst>
                </p14:cNvPr>
                <p14:cNvContentPartPr/>
                <p14:nvPr/>
              </p14:nvContentPartPr>
              <p14:xfrm>
                <a:off x="8561474" y="5030224"/>
                <a:ext cx="176760" cy="1796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E1C0BEF7-1C58-4EA8-824B-C3A60027788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552474" y="5021584"/>
                  <a:ext cx="1944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10F3E27D-C8EE-40E7-8B5F-E9EC00EF5430}"/>
                    </a:ext>
                  </a:extLst>
                </p14:cNvPr>
                <p14:cNvContentPartPr/>
                <p14:nvPr/>
              </p14:nvContentPartPr>
              <p14:xfrm>
                <a:off x="8783954" y="4984864"/>
                <a:ext cx="216000" cy="1926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10F3E27D-C8EE-40E7-8B5F-E9EC00EF5430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774954" y="4975864"/>
                  <a:ext cx="2336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40CC5C6E-E919-4E24-8837-2E5A70534C00}"/>
                    </a:ext>
                  </a:extLst>
                </p14:cNvPr>
                <p14:cNvContentPartPr/>
                <p14:nvPr/>
              </p14:nvContentPartPr>
              <p14:xfrm>
                <a:off x="9051794" y="4945984"/>
                <a:ext cx="225000" cy="20628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40CC5C6E-E919-4E24-8837-2E5A70534C00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9042794" y="4937344"/>
                  <a:ext cx="2426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9D10F09F-D99F-4C9C-8B5A-D023799D258F}"/>
                    </a:ext>
                  </a:extLst>
                </p14:cNvPr>
                <p14:cNvContentPartPr/>
                <p14:nvPr/>
              </p14:nvContentPartPr>
              <p14:xfrm>
                <a:off x="9350954" y="4883704"/>
                <a:ext cx="312840" cy="2556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9D10F09F-D99F-4C9C-8B5A-D023799D258F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9341954" y="4874704"/>
                  <a:ext cx="3304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579CB584-1A9E-44A4-ADE6-9A2A3DA6852A}"/>
                    </a:ext>
                  </a:extLst>
                </p14:cNvPr>
                <p14:cNvContentPartPr/>
                <p14:nvPr/>
              </p14:nvContentPartPr>
              <p14:xfrm>
                <a:off x="9677474" y="4718104"/>
                <a:ext cx="223560" cy="4060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579CB584-1A9E-44A4-ADE6-9A2A3DA6852A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668474" y="4709104"/>
                  <a:ext cx="24120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BD981B9-1951-42F7-8DFC-2CA02DB5964E}"/>
                    </a:ext>
                  </a:extLst>
                </p14:cNvPr>
                <p14:cNvContentPartPr/>
                <p14:nvPr/>
              </p14:nvContentPartPr>
              <p14:xfrm>
                <a:off x="8459234" y="5183584"/>
                <a:ext cx="52560" cy="338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BD981B9-1951-42F7-8DFC-2CA02DB5964E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450594" y="5174584"/>
                  <a:ext cx="7020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D9A6D0AA-B6FE-457C-8E2F-5C802D12CE59}"/>
              </a:ext>
            </a:extLst>
          </p:cNvPr>
          <p:cNvGrpSpPr/>
          <p:nvPr/>
        </p:nvGrpSpPr>
        <p:grpSpPr>
          <a:xfrm>
            <a:off x="3403754" y="5740864"/>
            <a:ext cx="240480" cy="135720"/>
            <a:chOff x="3403754" y="5740864"/>
            <a:chExt cx="240480" cy="13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C6296717-D34E-4913-A6B0-3C075404F2E2}"/>
                    </a:ext>
                  </a:extLst>
                </p14:cNvPr>
                <p14:cNvContentPartPr/>
                <p14:nvPr/>
              </p14:nvContentPartPr>
              <p14:xfrm>
                <a:off x="3403754" y="5740864"/>
                <a:ext cx="197640" cy="385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C6296717-D34E-4913-A6B0-3C075404F2E2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394754" y="5731864"/>
                  <a:ext cx="2152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752DB4FF-BA19-419C-9D7F-8D96A82A92B5}"/>
                    </a:ext>
                  </a:extLst>
                </p14:cNvPr>
                <p14:cNvContentPartPr/>
                <p14:nvPr/>
              </p14:nvContentPartPr>
              <p14:xfrm>
                <a:off x="3439034" y="5842744"/>
                <a:ext cx="205200" cy="338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752DB4FF-BA19-419C-9D7F-8D96A82A92B5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430394" y="5833744"/>
                  <a:ext cx="22284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5C668A82-A60B-4FFC-B309-1CAD3F731E96}"/>
              </a:ext>
            </a:extLst>
          </p:cNvPr>
          <p:cNvGrpSpPr/>
          <p:nvPr/>
        </p:nvGrpSpPr>
        <p:grpSpPr>
          <a:xfrm>
            <a:off x="3907394" y="5673904"/>
            <a:ext cx="805320" cy="534960"/>
            <a:chOff x="3907394" y="5673904"/>
            <a:chExt cx="805320" cy="53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88527849-91A1-47DA-A73E-46862BFD1E58}"/>
                    </a:ext>
                  </a:extLst>
                </p14:cNvPr>
                <p14:cNvContentPartPr/>
                <p14:nvPr/>
              </p14:nvContentPartPr>
              <p14:xfrm>
                <a:off x="3907394" y="5943904"/>
                <a:ext cx="7200" cy="399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88527849-91A1-47DA-A73E-46862BFD1E58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898394" y="5935264"/>
                  <a:ext cx="248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ADCA9ED5-4061-4E33-AC4E-AFFBE7CD73DB}"/>
                    </a:ext>
                  </a:extLst>
                </p14:cNvPr>
                <p14:cNvContentPartPr/>
                <p14:nvPr/>
              </p14:nvContentPartPr>
              <p14:xfrm>
                <a:off x="4094954" y="5716744"/>
                <a:ext cx="239760" cy="2610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ADCA9ED5-4061-4E33-AC4E-AFFBE7CD73DB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086314" y="5708104"/>
                  <a:ext cx="2574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9DE6EA52-8185-40A0-A727-49724F801E13}"/>
                    </a:ext>
                  </a:extLst>
                </p14:cNvPr>
                <p14:cNvContentPartPr/>
                <p14:nvPr/>
              </p14:nvContentPartPr>
              <p14:xfrm>
                <a:off x="4454594" y="5673904"/>
                <a:ext cx="258120" cy="2354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9DE6EA52-8185-40A0-A727-49724F801E1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445594" y="5664904"/>
                  <a:ext cx="2757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DE4D56C8-7A6E-496B-AE39-D7570695ABF2}"/>
                    </a:ext>
                  </a:extLst>
                </p14:cNvPr>
                <p14:cNvContentPartPr/>
                <p14:nvPr/>
              </p14:nvContentPartPr>
              <p14:xfrm>
                <a:off x="4117994" y="6012304"/>
                <a:ext cx="564120" cy="835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DE4D56C8-7A6E-496B-AE39-D7570695ABF2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108994" y="6003664"/>
                  <a:ext cx="5817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ABCFA709-158B-40CF-8632-9DA154237EF6}"/>
                    </a:ext>
                  </a:extLst>
                </p14:cNvPr>
                <p14:cNvContentPartPr/>
                <p14:nvPr/>
              </p14:nvContentPartPr>
              <p14:xfrm>
                <a:off x="4201154" y="6133624"/>
                <a:ext cx="412200" cy="752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ABCFA709-158B-40CF-8632-9DA154237EF6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192514" y="6124624"/>
                  <a:ext cx="429840" cy="92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73167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34A4B341-50F4-496C-9771-F0ADD8277BFA}"/>
                  </a:ext>
                </a:extLst>
              </p14:cNvPr>
              <p14:cNvContentPartPr/>
              <p14:nvPr/>
            </p14:nvContentPartPr>
            <p14:xfrm>
              <a:off x="7944559" y="350998"/>
              <a:ext cx="208800" cy="1648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34A4B341-50F4-496C-9771-F0ADD8277BF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35919" y="342358"/>
                <a:ext cx="22644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68B46597-C9B6-4C6D-98A6-1026414B47BE}"/>
                  </a:ext>
                </a:extLst>
              </p14:cNvPr>
              <p14:cNvContentPartPr/>
              <p14:nvPr/>
            </p14:nvContentPartPr>
            <p14:xfrm>
              <a:off x="8523439" y="357838"/>
              <a:ext cx="260640" cy="1796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68B46597-C9B6-4C6D-98A6-1026414B47B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14439" y="349198"/>
                <a:ext cx="27828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DC7D9D31-B459-42FC-8C96-CEB03AB9D30E}"/>
                  </a:ext>
                </a:extLst>
              </p14:cNvPr>
              <p14:cNvContentPartPr/>
              <p14:nvPr/>
            </p14:nvContentPartPr>
            <p14:xfrm>
              <a:off x="8713519" y="120238"/>
              <a:ext cx="272520" cy="4150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DC7D9D31-B459-42FC-8C96-CEB03AB9D30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04879" y="111598"/>
                <a:ext cx="29016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89553EAB-749B-4366-8971-410543EB9D53}"/>
                  </a:ext>
                </a:extLst>
              </p14:cNvPr>
              <p14:cNvContentPartPr/>
              <p14:nvPr/>
            </p14:nvContentPartPr>
            <p14:xfrm>
              <a:off x="8871199" y="386998"/>
              <a:ext cx="83880" cy="1249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89553EAB-749B-4366-8971-410543EB9D5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62559" y="377998"/>
                <a:ext cx="10152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0155372F-4C84-4749-8AFA-82AA9B16D7F2}"/>
                  </a:ext>
                </a:extLst>
              </p14:cNvPr>
              <p14:cNvContentPartPr/>
              <p14:nvPr/>
            </p14:nvContentPartPr>
            <p14:xfrm>
              <a:off x="9006919" y="269638"/>
              <a:ext cx="199080" cy="2595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0155372F-4C84-4749-8AFA-82AA9B16D7F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97919" y="260638"/>
                <a:ext cx="21672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861F6F6-8FC5-4112-8A8C-3823F4A4F806}"/>
                  </a:ext>
                </a:extLst>
              </p14:cNvPr>
              <p14:cNvContentPartPr/>
              <p14:nvPr/>
            </p14:nvContentPartPr>
            <p14:xfrm>
              <a:off x="9295279" y="314278"/>
              <a:ext cx="156600" cy="2221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9861F6F6-8FC5-4112-8A8C-3823F4A4F80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286279" y="305278"/>
                <a:ext cx="17424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A7FCFDEA-08FC-4E8A-B1B8-8BDF23498C78}"/>
                  </a:ext>
                </a:extLst>
              </p14:cNvPr>
              <p14:cNvContentPartPr/>
              <p14:nvPr/>
            </p14:nvContentPartPr>
            <p14:xfrm>
              <a:off x="9527839" y="321118"/>
              <a:ext cx="177480" cy="19692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A7FCFDEA-08FC-4E8A-B1B8-8BDF23498C7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518839" y="312478"/>
                <a:ext cx="19512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3DC63264-6573-4C70-8DB0-576C9083DE86}"/>
                  </a:ext>
                </a:extLst>
              </p14:cNvPr>
              <p14:cNvContentPartPr/>
              <p14:nvPr/>
            </p14:nvContentPartPr>
            <p14:xfrm>
              <a:off x="9689839" y="344158"/>
              <a:ext cx="190080" cy="2124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3DC63264-6573-4C70-8DB0-576C9083DE8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681199" y="335518"/>
                <a:ext cx="20772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C2A31B7-0180-4EA0-A42D-D7B3110225AD}"/>
                  </a:ext>
                </a:extLst>
              </p14:cNvPr>
              <p14:cNvContentPartPr/>
              <p14:nvPr/>
            </p14:nvContentPartPr>
            <p14:xfrm>
              <a:off x="10047319" y="73078"/>
              <a:ext cx="287640" cy="4780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C2A31B7-0180-4EA0-A42D-D7B3110225A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038679" y="64438"/>
                <a:ext cx="305280" cy="49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F4568944-489C-4821-8921-FE0E36703C73}"/>
                  </a:ext>
                </a:extLst>
              </p14:cNvPr>
              <p14:cNvContentPartPr/>
              <p14:nvPr/>
            </p14:nvContentPartPr>
            <p14:xfrm>
              <a:off x="9973159" y="343078"/>
              <a:ext cx="230040" cy="154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F4568944-489C-4821-8921-FE0E36703C7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964519" y="334078"/>
                <a:ext cx="24768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B7410CC5-96F9-47AA-80E4-567C4C027302}"/>
                  </a:ext>
                </a:extLst>
              </p14:cNvPr>
              <p14:cNvContentPartPr/>
              <p14:nvPr/>
            </p14:nvContentPartPr>
            <p14:xfrm>
              <a:off x="10240999" y="291958"/>
              <a:ext cx="294840" cy="2836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B7410CC5-96F9-47AA-80E4-567C4C02730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231999" y="283318"/>
                <a:ext cx="31248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A8230BB9-C112-44A8-A760-CE09CFA93880}"/>
                  </a:ext>
                </a:extLst>
              </p14:cNvPr>
              <p14:cNvContentPartPr/>
              <p14:nvPr/>
            </p14:nvContentPartPr>
            <p14:xfrm>
              <a:off x="7114759" y="424078"/>
              <a:ext cx="65880" cy="1177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A8230BB9-C112-44A8-A760-CE09CFA9388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105759" y="415078"/>
                <a:ext cx="8352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5D840563-1925-4227-9064-A06B4275B50A}"/>
                  </a:ext>
                </a:extLst>
              </p14:cNvPr>
              <p14:cNvContentPartPr/>
              <p14:nvPr/>
            </p14:nvContentPartPr>
            <p14:xfrm>
              <a:off x="7207279" y="245878"/>
              <a:ext cx="17640" cy="302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5D840563-1925-4227-9064-A06B4275B50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198279" y="237238"/>
                <a:ext cx="3528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37500820-6BA2-4F9D-BEC1-E08342D9BFB4}"/>
                  </a:ext>
                </a:extLst>
              </p14:cNvPr>
              <p14:cNvContentPartPr/>
              <p14:nvPr/>
            </p14:nvContentPartPr>
            <p14:xfrm>
              <a:off x="7332919" y="298438"/>
              <a:ext cx="172440" cy="2451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37500820-6BA2-4F9D-BEC1-E08342D9BFB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323919" y="289438"/>
                <a:ext cx="19008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7A02D5F-8978-418F-93D7-8575B99C8562}"/>
                  </a:ext>
                </a:extLst>
              </p14:cNvPr>
              <p14:cNvContentPartPr/>
              <p14:nvPr/>
            </p14:nvContentPartPr>
            <p14:xfrm>
              <a:off x="542959" y="342718"/>
              <a:ext cx="199440" cy="3052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7A02D5F-8978-418F-93D7-8575B99C856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34319" y="334078"/>
                <a:ext cx="21708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74019EB-8991-4DBD-8607-AA1990B33013}"/>
                  </a:ext>
                </a:extLst>
              </p14:cNvPr>
              <p14:cNvContentPartPr/>
              <p14:nvPr/>
            </p14:nvContentPartPr>
            <p14:xfrm>
              <a:off x="418399" y="258838"/>
              <a:ext cx="556200" cy="1033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74019EB-8991-4DBD-8607-AA1990B3301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09759" y="249838"/>
                <a:ext cx="57384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FAF5294-092A-4BE5-B874-F0F82E4E67FB}"/>
                  </a:ext>
                </a:extLst>
              </p14:cNvPr>
              <p14:cNvContentPartPr/>
              <p14:nvPr/>
            </p14:nvContentPartPr>
            <p14:xfrm>
              <a:off x="817999" y="167398"/>
              <a:ext cx="259920" cy="4730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FAF5294-092A-4BE5-B874-F0F82E4E67F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09359" y="158758"/>
                <a:ext cx="277560" cy="49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213F7BE-76DF-4770-AD80-DCF08F3C10E0}"/>
                  </a:ext>
                </a:extLst>
              </p14:cNvPr>
              <p14:cNvContentPartPr/>
              <p14:nvPr/>
            </p14:nvContentPartPr>
            <p14:xfrm>
              <a:off x="1155319" y="420838"/>
              <a:ext cx="144000" cy="1890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213F7BE-76DF-4770-AD80-DCF08F3C10E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146679" y="412198"/>
                <a:ext cx="16164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5318A9F-54C5-41BB-8251-2A6BA5A62282}"/>
                  </a:ext>
                </a:extLst>
              </p14:cNvPr>
              <p14:cNvContentPartPr/>
              <p14:nvPr/>
            </p14:nvContentPartPr>
            <p14:xfrm>
              <a:off x="1778479" y="340918"/>
              <a:ext cx="230040" cy="2908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5318A9F-54C5-41BB-8251-2A6BA5A6228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769479" y="332278"/>
                <a:ext cx="24768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1E91660-66B8-497D-A174-88438EBA9238}"/>
                  </a:ext>
                </a:extLst>
              </p14:cNvPr>
              <p14:cNvContentPartPr/>
              <p14:nvPr/>
            </p14:nvContentPartPr>
            <p14:xfrm>
              <a:off x="1943719" y="165238"/>
              <a:ext cx="335160" cy="3214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1E91660-66B8-497D-A174-88438EBA923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34719" y="156598"/>
                <a:ext cx="35280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26283D2D-237F-4793-94E6-DD99F1952ED4}"/>
                  </a:ext>
                </a:extLst>
              </p14:cNvPr>
              <p14:cNvContentPartPr/>
              <p14:nvPr/>
            </p14:nvContentPartPr>
            <p14:xfrm>
              <a:off x="2137759" y="441718"/>
              <a:ext cx="155160" cy="1368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26283D2D-237F-4793-94E6-DD99F1952ED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29119" y="433078"/>
                <a:ext cx="17280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B982E25F-4FB4-4F03-9566-623F95120D63}"/>
                  </a:ext>
                </a:extLst>
              </p14:cNvPr>
              <p14:cNvContentPartPr/>
              <p14:nvPr/>
            </p14:nvContentPartPr>
            <p14:xfrm>
              <a:off x="2358079" y="438838"/>
              <a:ext cx="88920" cy="1512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B982E25F-4FB4-4F03-9566-623F95120D6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349439" y="430198"/>
                <a:ext cx="10656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9D9885C-16C2-4F73-ABD3-8760DE0593E3}"/>
                  </a:ext>
                </a:extLst>
              </p14:cNvPr>
              <p14:cNvContentPartPr/>
              <p14:nvPr/>
            </p14:nvContentPartPr>
            <p14:xfrm>
              <a:off x="2524759" y="390238"/>
              <a:ext cx="117000" cy="1756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9D9885C-16C2-4F73-ABD3-8760DE0593E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515759" y="381238"/>
                <a:ext cx="13464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EB25050-D853-47F0-A985-91B841D0382C}"/>
                  </a:ext>
                </a:extLst>
              </p14:cNvPr>
              <p14:cNvContentPartPr/>
              <p14:nvPr/>
            </p14:nvContentPartPr>
            <p14:xfrm>
              <a:off x="2687839" y="362158"/>
              <a:ext cx="163800" cy="2484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EB25050-D853-47F0-A985-91B841D0382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679199" y="353158"/>
                <a:ext cx="18144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25374A7-4480-4872-8CDB-12B62FA251F0}"/>
                  </a:ext>
                </a:extLst>
              </p14:cNvPr>
              <p14:cNvContentPartPr/>
              <p14:nvPr/>
            </p14:nvContentPartPr>
            <p14:xfrm>
              <a:off x="2931559" y="471238"/>
              <a:ext cx="130320" cy="117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25374A7-4480-4872-8CDB-12B62FA251F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922559" y="462598"/>
                <a:ext cx="14796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64038A7D-9C0A-4D10-9A60-5254CC2DE903}"/>
                  </a:ext>
                </a:extLst>
              </p14:cNvPr>
              <p14:cNvContentPartPr/>
              <p14:nvPr/>
            </p14:nvContentPartPr>
            <p14:xfrm>
              <a:off x="3157279" y="435238"/>
              <a:ext cx="171360" cy="1375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64038A7D-9C0A-4D10-9A60-5254CC2DE90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148639" y="426598"/>
                <a:ext cx="18900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98886AD-075D-4D81-80F8-6247297DFD85}"/>
                  </a:ext>
                </a:extLst>
              </p14:cNvPr>
              <p14:cNvContentPartPr/>
              <p14:nvPr/>
            </p14:nvContentPartPr>
            <p14:xfrm>
              <a:off x="3644359" y="425878"/>
              <a:ext cx="280080" cy="2005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98886AD-075D-4D81-80F8-6247297DFD8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635359" y="416878"/>
                <a:ext cx="29772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FE844B0A-312A-4642-86A7-49EEA09006F7}"/>
                  </a:ext>
                </a:extLst>
              </p14:cNvPr>
              <p14:cNvContentPartPr/>
              <p14:nvPr/>
            </p14:nvContentPartPr>
            <p14:xfrm>
              <a:off x="3814279" y="218518"/>
              <a:ext cx="238320" cy="4014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FE844B0A-312A-4642-86A7-49EEA09006F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805279" y="209878"/>
                <a:ext cx="255960" cy="4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5CA526C-EE06-4324-B4C0-12E367174586}"/>
                  </a:ext>
                </a:extLst>
              </p14:cNvPr>
              <p14:cNvContentPartPr/>
              <p14:nvPr/>
            </p14:nvContentPartPr>
            <p14:xfrm>
              <a:off x="4015159" y="438478"/>
              <a:ext cx="122760" cy="1602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5CA526C-EE06-4324-B4C0-12E36717458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006159" y="429838"/>
                <a:ext cx="14040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A4521103-D7EB-4F14-881C-CA5909694F4E}"/>
                  </a:ext>
                </a:extLst>
              </p14:cNvPr>
              <p14:cNvContentPartPr/>
              <p14:nvPr/>
            </p14:nvContentPartPr>
            <p14:xfrm>
              <a:off x="4164199" y="354958"/>
              <a:ext cx="169920" cy="2502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A4521103-D7EB-4F14-881C-CA5909694F4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155559" y="346318"/>
                <a:ext cx="18756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A175C63E-C515-4CEA-B709-BA80FF7DF90A}"/>
                  </a:ext>
                </a:extLst>
              </p14:cNvPr>
              <p14:cNvContentPartPr/>
              <p14:nvPr/>
            </p14:nvContentPartPr>
            <p14:xfrm>
              <a:off x="4466599" y="130678"/>
              <a:ext cx="261360" cy="4723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A175C63E-C515-4CEA-B709-BA80FF7DF90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457959" y="121678"/>
                <a:ext cx="279000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37640A52-2C41-4EED-8692-27F7478D5AA1}"/>
                  </a:ext>
                </a:extLst>
              </p14:cNvPr>
              <p14:cNvContentPartPr/>
              <p14:nvPr/>
            </p14:nvContentPartPr>
            <p14:xfrm>
              <a:off x="4351759" y="381958"/>
              <a:ext cx="370440" cy="910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37640A52-2C41-4EED-8692-27F7478D5AA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343119" y="372958"/>
                <a:ext cx="38808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892294DE-504F-445D-AAE1-71B309EBC735}"/>
                  </a:ext>
                </a:extLst>
              </p14:cNvPr>
              <p14:cNvContentPartPr/>
              <p14:nvPr/>
            </p14:nvContentPartPr>
            <p14:xfrm>
              <a:off x="4698439" y="399238"/>
              <a:ext cx="284760" cy="1814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892294DE-504F-445D-AAE1-71B309EBC73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689439" y="390598"/>
                <a:ext cx="30240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22ADE90B-686C-44EE-8A94-5CD407B1AA0A}"/>
                  </a:ext>
                </a:extLst>
              </p14:cNvPr>
              <p14:cNvContentPartPr/>
              <p14:nvPr/>
            </p14:nvContentPartPr>
            <p14:xfrm>
              <a:off x="5133679" y="60118"/>
              <a:ext cx="316800" cy="5576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22ADE90B-686C-44EE-8A94-5CD407B1AA0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125039" y="51118"/>
                <a:ext cx="334440" cy="57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59D36AEF-04CF-425F-B474-6C6587B2769B}"/>
                  </a:ext>
                </a:extLst>
              </p14:cNvPr>
              <p14:cNvContentPartPr/>
              <p14:nvPr/>
            </p14:nvContentPartPr>
            <p14:xfrm>
              <a:off x="5492959" y="475918"/>
              <a:ext cx="244800" cy="1389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59D36AEF-04CF-425F-B474-6C6587B2769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483959" y="466918"/>
                <a:ext cx="26244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2847705-17CD-4C3D-B679-9D2B7BDE7CBD}"/>
                  </a:ext>
                </a:extLst>
              </p14:cNvPr>
              <p14:cNvContentPartPr/>
              <p14:nvPr/>
            </p14:nvContentPartPr>
            <p14:xfrm>
              <a:off x="5899039" y="149758"/>
              <a:ext cx="224280" cy="4129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2847705-17CD-4C3D-B679-9D2B7BDE7CB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890399" y="140758"/>
                <a:ext cx="24192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D07979C5-AB22-42A2-8AB0-4D0D3CF8E146}"/>
                  </a:ext>
                </a:extLst>
              </p14:cNvPr>
              <p14:cNvContentPartPr/>
              <p14:nvPr/>
            </p14:nvContentPartPr>
            <p14:xfrm>
              <a:off x="5765119" y="385918"/>
              <a:ext cx="355680" cy="550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D07979C5-AB22-42A2-8AB0-4D0D3CF8E14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756479" y="377278"/>
                <a:ext cx="37332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A99744AC-688F-487F-B942-E8958C073A53}"/>
                  </a:ext>
                </a:extLst>
              </p14:cNvPr>
              <p14:cNvContentPartPr/>
              <p14:nvPr/>
            </p14:nvContentPartPr>
            <p14:xfrm>
              <a:off x="6088759" y="428398"/>
              <a:ext cx="68400" cy="1490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A99744AC-688F-487F-B942-E8958C073A5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080119" y="419398"/>
                <a:ext cx="8604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0E1DDBD6-094D-46C8-81F2-302E9225297A}"/>
                  </a:ext>
                </a:extLst>
              </p14:cNvPr>
              <p14:cNvContentPartPr/>
              <p14:nvPr/>
            </p14:nvContentPartPr>
            <p14:xfrm>
              <a:off x="6274879" y="374758"/>
              <a:ext cx="118800" cy="1598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0E1DDBD6-094D-46C8-81F2-302E9225297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265879" y="366118"/>
                <a:ext cx="13644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EB79B40-E9B0-4374-86EB-792E95C25438}"/>
                  </a:ext>
                </a:extLst>
              </p14:cNvPr>
              <p14:cNvContentPartPr/>
              <p14:nvPr/>
            </p14:nvContentPartPr>
            <p14:xfrm>
              <a:off x="6475399" y="376198"/>
              <a:ext cx="244440" cy="2120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EB79B40-E9B0-4374-86EB-792E95C2543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466399" y="367198"/>
                <a:ext cx="26208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C7023A3C-4813-43E0-9EEA-CAEB8C6C306B}"/>
                  </a:ext>
                </a:extLst>
              </p14:cNvPr>
              <p14:cNvContentPartPr/>
              <p14:nvPr/>
            </p14:nvContentPartPr>
            <p14:xfrm>
              <a:off x="6104599" y="911878"/>
              <a:ext cx="267840" cy="2314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C7023A3C-4813-43E0-9EEA-CAEB8C6C306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095959" y="902878"/>
                <a:ext cx="28548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4C6022BA-BCE9-4C26-AA69-A681B15F9ECB}"/>
                  </a:ext>
                </a:extLst>
              </p14:cNvPr>
              <p14:cNvContentPartPr/>
              <p14:nvPr/>
            </p14:nvContentPartPr>
            <p14:xfrm>
              <a:off x="6367759" y="1123558"/>
              <a:ext cx="6120" cy="1512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4C6022BA-BCE9-4C26-AA69-A681B15F9ECB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359119" y="1114558"/>
                <a:ext cx="2376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CCCBC882-5C82-4DC3-9DE4-B3472009B85A}"/>
                  </a:ext>
                </a:extLst>
              </p14:cNvPr>
              <p14:cNvContentPartPr/>
              <p14:nvPr/>
            </p14:nvContentPartPr>
            <p14:xfrm>
              <a:off x="6541279" y="906118"/>
              <a:ext cx="288000" cy="2271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CCCBC882-5C82-4DC3-9DE4-B3472009B85A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532639" y="897118"/>
                <a:ext cx="30564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A4882548-725C-49B9-8BF7-800DA44F2871}"/>
                  </a:ext>
                </a:extLst>
              </p14:cNvPr>
              <p14:cNvContentPartPr/>
              <p14:nvPr/>
            </p14:nvContentPartPr>
            <p14:xfrm>
              <a:off x="6792559" y="1127518"/>
              <a:ext cx="27000" cy="183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A4882548-725C-49B9-8BF7-800DA44F287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783919" y="1118518"/>
                <a:ext cx="446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227ED72-0C2F-411D-916F-CB222503E1C1}"/>
                  </a:ext>
                </a:extLst>
              </p14:cNvPr>
              <p14:cNvContentPartPr/>
              <p14:nvPr/>
            </p14:nvContentPartPr>
            <p14:xfrm>
              <a:off x="7236439" y="856798"/>
              <a:ext cx="253440" cy="2804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227ED72-0C2F-411D-916F-CB222503E1C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227799" y="848158"/>
                <a:ext cx="27108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CE4C5F86-3A49-4E6B-87EA-8E3FB9E599D1}"/>
                  </a:ext>
                </a:extLst>
              </p14:cNvPr>
              <p14:cNvContentPartPr/>
              <p14:nvPr/>
            </p14:nvContentPartPr>
            <p14:xfrm>
              <a:off x="7173799" y="839158"/>
              <a:ext cx="305280" cy="2440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CE4C5F86-3A49-4E6B-87EA-8E3FB9E599D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165159" y="830158"/>
                <a:ext cx="32292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3CB05290-9BEB-4055-85AD-65B4EF5F01AA}"/>
                  </a:ext>
                </a:extLst>
              </p14:cNvPr>
              <p14:cNvContentPartPr/>
              <p14:nvPr/>
            </p14:nvContentPartPr>
            <p14:xfrm>
              <a:off x="7875079" y="753118"/>
              <a:ext cx="243720" cy="3614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3CB05290-9BEB-4055-85AD-65B4EF5F01A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866079" y="744478"/>
                <a:ext cx="26136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A90AA0ED-B7B4-4368-B69B-239E40F6CC4B}"/>
                  </a:ext>
                </a:extLst>
              </p14:cNvPr>
              <p14:cNvContentPartPr/>
              <p14:nvPr/>
            </p14:nvContentPartPr>
            <p14:xfrm>
              <a:off x="8162719" y="918718"/>
              <a:ext cx="210240" cy="189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A90AA0ED-B7B4-4368-B69B-239E40F6CC4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153719" y="910078"/>
                <a:ext cx="22788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B0812E59-5EB9-40BE-BEA4-4321ADD4025D}"/>
                  </a:ext>
                </a:extLst>
              </p14:cNvPr>
              <p14:cNvContentPartPr/>
              <p14:nvPr/>
            </p14:nvContentPartPr>
            <p14:xfrm>
              <a:off x="8428399" y="884158"/>
              <a:ext cx="144360" cy="23256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B0812E59-5EB9-40BE-BEA4-4321ADD4025D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419759" y="875518"/>
                <a:ext cx="16200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C311B92C-3574-4DAA-8F7F-3ACB02A4FC87}"/>
                  </a:ext>
                </a:extLst>
              </p14:cNvPr>
              <p14:cNvContentPartPr/>
              <p14:nvPr/>
            </p14:nvContentPartPr>
            <p14:xfrm>
              <a:off x="8885239" y="937078"/>
              <a:ext cx="175320" cy="1544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C311B92C-3574-4DAA-8F7F-3ACB02A4FC87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876239" y="928078"/>
                <a:ext cx="19296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EF133CCA-9D76-4633-88E5-6A942B3E8126}"/>
                  </a:ext>
                </a:extLst>
              </p14:cNvPr>
              <p14:cNvContentPartPr/>
              <p14:nvPr/>
            </p14:nvContentPartPr>
            <p14:xfrm>
              <a:off x="9400399" y="819358"/>
              <a:ext cx="159840" cy="2847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EF133CCA-9D76-4633-88E5-6A942B3E8126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391759" y="810358"/>
                <a:ext cx="17748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86352286-6434-49A8-B40B-070BAE573EC6}"/>
                  </a:ext>
                </a:extLst>
              </p14:cNvPr>
              <p14:cNvContentPartPr/>
              <p14:nvPr/>
            </p14:nvContentPartPr>
            <p14:xfrm>
              <a:off x="9511279" y="685798"/>
              <a:ext cx="339480" cy="3024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86352286-6434-49A8-B40B-070BAE573EC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9502279" y="676798"/>
                <a:ext cx="35712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50B7F3C5-198A-4E8E-9B97-853009A20665}"/>
                  </a:ext>
                </a:extLst>
              </p14:cNvPr>
              <p14:cNvContentPartPr/>
              <p14:nvPr/>
            </p14:nvContentPartPr>
            <p14:xfrm>
              <a:off x="9705679" y="952198"/>
              <a:ext cx="163080" cy="15408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50B7F3C5-198A-4E8E-9B97-853009A20665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696679" y="943198"/>
                <a:ext cx="18072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5926F968-F6F0-4B67-98E0-8450E3392868}"/>
                  </a:ext>
                </a:extLst>
              </p14:cNvPr>
              <p14:cNvContentPartPr/>
              <p14:nvPr/>
            </p14:nvContentPartPr>
            <p14:xfrm>
              <a:off x="9949759" y="934918"/>
              <a:ext cx="55440" cy="15732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5926F968-F6F0-4B67-98E0-8450E339286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940759" y="925918"/>
                <a:ext cx="7308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592ACEC5-0787-41FC-8538-F7A47FA155C9}"/>
                  </a:ext>
                </a:extLst>
              </p14:cNvPr>
              <p14:cNvContentPartPr/>
              <p14:nvPr/>
            </p14:nvContentPartPr>
            <p14:xfrm>
              <a:off x="10096999" y="876238"/>
              <a:ext cx="218520" cy="2142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592ACEC5-0787-41FC-8538-F7A47FA155C9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0087999" y="867238"/>
                <a:ext cx="2361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992133BF-BC9A-4401-8A59-5B2A848BA21C}"/>
                  </a:ext>
                </a:extLst>
              </p14:cNvPr>
              <p14:cNvContentPartPr/>
              <p14:nvPr/>
            </p14:nvContentPartPr>
            <p14:xfrm>
              <a:off x="10378159" y="843478"/>
              <a:ext cx="146520" cy="2556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992133BF-BC9A-4401-8A59-5B2A848BA21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369519" y="834838"/>
                <a:ext cx="16416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45DCDEEF-31E4-4775-A2C3-BDCB074F52F2}"/>
                  </a:ext>
                </a:extLst>
              </p14:cNvPr>
              <p14:cNvContentPartPr/>
              <p14:nvPr/>
            </p14:nvContentPartPr>
            <p14:xfrm>
              <a:off x="10549879" y="938518"/>
              <a:ext cx="108720" cy="1573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45DCDEEF-31E4-4775-A2C3-BDCB074F52F2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0540879" y="929878"/>
                <a:ext cx="12636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4334B9F4-EF55-4A2A-867D-355BC9A005AD}"/>
                  </a:ext>
                </a:extLst>
              </p14:cNvPr>
              <p14:cNvContentPartPr/>
              <p14:nvPr/>
            </p14:nvContentPartPr>
            <p14:xfrm>
              <a:off x="10757599" y="947518"/>
              <a:ext cx="371880" cy="1962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4334B9F4-EF55-4A2A-867D-355BC9A005AD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0748599" y="938518"/>
                <a:ext cx="38952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646B0651-B73D-4613-8439-E5B3206C26D3}"/>
                  </a:ext>
                </a:extLst>
              </p14:cNvPr>
              <p14:cNvContentPartPr/>
              <p14:nvPr/>
            </p14:nvContentPartPr>
            <p14:xfrm>
              <a:off x="431359" y="1092958"/>
              <a:ext cx="273240" cy="2077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646B0651-B73D-4613-8439-E5B3206C26D3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22719" y="1083958"/>
                <a:ext cx="29088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63358446-51A4-44CC-A242-ABBC2102AB52}"/>
                  </a:ext>
                </a:extLst>
              </p14:cNvPr>
              <p14:cNvContentPartPr/>
              <p14:nvPr/>
            </p14:nvContentPartPr>
            <p14:xfrm>
              <a:off x="675799" y="805318"/>
              <a:ext cx="211320" cy="41112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63358446-51A4-44CC-A242-ABBC2102AB52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67159" y="796318"/>
                <a:ext cx="228960" cy="4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F5875194-B96F-4D10-AC7E-F610088BD886}"/>
                  </a:ext>
                </a:extLst>
              </p14:cNvPr>
              <p14:cNvContentPartPr/>
              <p14:nvPr/>
            </p14:nvContentPartPr>
            <p14:xfrm>
              <a:off x="805399" y="1145878"/>
              <a:ext cx="56160" cy="1076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F5875194-B96F-4D10-AC7E-F610088BD88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96759" y="1136878"/>
                <a:ext cx="7380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7A5F51EF-1D2F-44FC-8B7B-E3F0E3A068C1}"/>
                  </a:ext>
                </a:extLst>
              </p14:cNvPr>
              <p14:cNvContentPartPr/>
              <p14:nvPr/>
            </p14:nvContentPartPr>
            <p14:xfrm>
              <a:off x="951199" y="1064878"/>
              <a:ext cx="152280" cy="2196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7A5F51EF-1D2F-44FC-8B7B-E3F0E3A068C1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942559" y="1055878"/>
                <a:ext cx="1699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7500B261-2B40-49C5-A8C3-1D926F6F5FF0}"/>
                  </a:ext>
                </a:extLst>
              </p14:cNvPr>
              <p14:cNvContentPartPr/>
              <p14:nvPr/>
            </p14:nvContentPartPr>
            <p14:xfrm>
              <a:off x="1261159" y="825118"/>
              <a:ext cx="241920" cy="4532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7500B261-2B40-49C5-A8C3-1D926F6F5FF0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252519" y="816478"/>
                <a:ext cx="25956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CED76C99-3AF3-4A46-B94D-8564171BD57A}"/>
                  </a:ext>
                </a:extLst>
              </p14:cNvPr>
              <p14:cNvContentPartPr/>
              <p14:nvPr/>
            </p14:nvContentPartPr>
            <p14:xfrm>
              <a:off x="1152079" y="1021318"/>
              <a:ext cx="385560" cy="1162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CED76C99-3AF3-4A46-B94D-8564171BD57A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143079" y="1012678"/>
                <a:ext cx="40320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37567DE1-7E47-4425-BCCA-3CFC5A475892}"/>
                  </a:ext>
                </a:extLst>
              </p14:cNvPr>
              <p14:cNvContentPartPr/>
              <p14:nvPr/>
            </p14:nvContentPartPr>
            <p14:xfrm>
              <a:off x="1488319" y="1032838"/>
              <a:ext cx="308880" cy="2070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37567DE1-7E47-4425-BCCA-3CFC5A47589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479679" y="1024198"/>
                <a:ext cx="32652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24B0E61F-D2BE-4DD4-A57D-06E18B2E3F77}"/>
                  </a:ext>
                </a:extLst>
              </p14:cNvPr>
              <p14:cNvContentPartPr/>
              <p14:nvPr/>
            </p14:nvContentPartPr>
            <p14:xfrm>
              <a:off x="1939399" y="763198"/>
              <a:ext cx="188640" cy="48744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24B0E61F-D2BE-4DD4-A57D-06E18B2E3F77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930399" y="754198"/>
                <a:ext cx="206280" cy="50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6AA1E23D-D042-44C3-B96C-42DAA0FB404D}"/>
                  </a:ext>
                </a:extLst>
              </p14:cNvPr>
              <p14:cNvContentPartPr/>
              <p14:nvPr/>
            </p14:nvContentPartPr>
            <p14:xfrm>
              <a:off x="2179519" y="1099078"/>
              <a:ext cx="221760" cy="1353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6AA1E23D-D042-44C3-B96C-42DAA0FB404D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170879" y="1090438"/>
                <a:ext cx="23940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D89FAF31-E386-4075-8D89-00D99D6AED4A}"/>
                  </a:ext>
                </a:extLst>
              </p14:cNvPr>
              <p14:cNvContentPartPr/>
              <p14:nvPr/>
            </p14:nvContentPartPr>
            <p14:xfrm>
              <a:off x="2599639" y="771838"/>
              <a:ext cx="188280" cy="4291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D89FAF31-E386-4075-8D89-00D99D6AED4A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590639" y="763198"/>
                <a:ext cx="205920" cy="4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8C9225A5-326D-4862-9E6E-E702583BC471}"/>
                  </a:ext>
                </a:extLst>
              </p14:cNvPr>
              <p14:cNvContentPartPr/>
              <p14:nvPr/>
            </p14:nvContentPartPr>
            <p14:xfrm>
              <a:off x="2507479" y="1024198"/>
              <a:ext cx="417960" cy="1728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8C9225A5-326D-4862-9E6E-E702583BC471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498479" y="1015198"/>
                <a:ext cx="43560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6532F89A-7C5A-4912-B5DE-36B59268C8DD}"/>
                  </a:ext>
                </a:extLst>
              </p14:cNvPr>
              <p14:cNvContentPartPr/>
              <p14:nvPr/>
            </p14:nvContentPartPr>
            <p14:xfrm>
              <a:off x="2999239" y="943198"/>
              <a:ext cx="7920" cy="2520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6532F89A-7C5A-4912-B5DE-36B59268C8DD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990239" y="934198"/>
                <a:ext cx="2556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75C7D79E-1DE8-468F-914A-D7FDF3FE6C51}"/>
                  </a:ext>
                </a:extLst>
              </p14:cNvPr>
              <p14:cNvContentPartPr/>
              <p14:nvPr/>
            </p14:nvContentPartPr>
            <p14:xfrm>
              <a:off x="3007519" y="1054438"/>
              <a:ext cx="106920" cy="1411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75C7D79E-1DE8-468F-914A-D7FDF3FE6C51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998519" y="1045798"/>
                <a:ext cx="12456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3737BF6-ED61-4329-AD04-B2B3F85A8778}"/>
                  </a:ext>
                </a:extLst>
              </p14:cNvPr>
              <p14:cNvContentPartPr/>
              <p14:nvPr/>
            </p14:nvContentPartPr>
            <p14:xfrm>
              <a:off x="3191119" y="1042918"/>
              <a:ext cx="231840" cy="2052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3737BF6-ED61-4329-AD04-B2B3F85A8778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182479" y="1034278"/>
                <a:ext cx="2494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61A9F57-8B79-441D-868F-30341AB2B095}"/>
                  </a:ext>
                </a:extLst>
              </p14:cNvPr>
              <p14:cNvContentPartPr/>
              <p14:nvPr/>
            </p14:nvContentPartPr>
            <p14:xfrm>
              <a:off x="3591079" y="1194478"/>
              <a:ext cx="39240" cy="244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61A9F57-8B79-441D-868F-30341AB2B095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582079" y="1185478"/>
                <a:ext cx="568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E313B647-CAB5-4184-A10D-199777E76346}"/>
                  </a:ext>
                </a:extLst>
              </p14:cNvPr>
              <p14:cNvContentPartPr/>
              <p14:nvPr/>
            </p14:nvContentPartPr>
            <p14:xfrm>
              <a:off x="4077439" y="1043278"/>
              <a:ext cx="93600" cy="1720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E313B647-CAB5-4184-A10D-199777E76346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068439" y="1034278"/>
                <a:ext cx="11124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BED5207D-4951-4E43-A5E1-02D43CE1A221}"/>
                  </a:ext>
                </a:extLst>
              </p14:cNvPr>
              <p14:cNvContentPartPr/>
              <p14:nvPr/>
            </p14:nvContentPartPr>
            <p14:xfrm>
              <a:off x="3920119" y="1179718"/>
              <a:ext cx="401040" cy="5004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BED5207D-4951-4E43-A5E1-02D43CE1A22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911119" y="1170718"/>
                <a:ext cx="4186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1E6C4E93-9283-4A5F-9636-737D024BD608}"/>
                  </a:ext>
                </a:extLst>
              </p14:cNvPr>
              <p14:cNvContentPartPr/>
              <p14:nvPr/>
            </p14:nvContentPartPr>
            <p14:xfrm>
              <a:off x="3948919" y="946798"/>
              <a:ext cx="458280" cy="1260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1E6C4E93-9283-4A5F-9636-737D024BD608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939919" y="938158"/>
                <a:ext cx="47592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DABF8744-A8FD-49B2-B2F7-495378548F7B}"/>
                  </a:ext>
                </a:extLst>
              </p14:cNvPr>
              <p14:cNvContentPartPr/>
              <p14:nvPr/>
            </p14:nvContentPartPr>
            <p14:xfrm>
              <a:off x="4472359" y="827998"/>
              <a:ext cx="278640" cy="45684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DABF8744-A8FD-49B2-B2F7-495378548F7B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463719" y="818998"/>
                <a:ext cx="29628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32BD2F5C-B945-4A86-88C8-AD55BCDCC0FB}"/>
                  </a:ext>
                </a:extLst>
              </p14:cNvPr>
              <p14:cNvContentPartPr/>
              <p14:nvPr/>
            </p14:nvContentPartPr>
            <p14:xfrm>
              <a:off x="4469839" y="1097998"/>
              <a:ext cx="208800" cy="5292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32BD2F5C-B945-4A86-88C8-AD55BCDCC0FB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461199" y="1089358"/>
                <a:ext cx="22644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4919CEDA-DEBD-4DDA-B56C-95FACA131299}"/>
                  </a:ext>
                </a:extLst>
              </p14:cNvPr>
              <p14:cNvContentPartPr/>
              <p14:nvPr/>
            </p14:nvContentPartPr>
            <p14:xfrm>
              <a:off x="5056639" y="823678"/>
              <a:ext cx="239040" cy="40752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4919CEDA-DEBD-4DDA-B56C-95FACA131299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047639" y="814678"/>
                <a:ext cx="256680" cy="42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5171C392-08F0-484D-9829-78F7798C13F5}"/>
                  </a:ext>
                </a:extLst>
              </p14:cNvPr>
              <p14:cNvContentPartPr/>
              <p14:nvPr/>
            </p14:nvContentPartPr>
            <p14:xfrm>
              <a:off x="4992919" y="1018798"/>
              <a:ext cx="365760" cy="781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5171C392-08F0-484D-9829-78F7798C13F5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983919" y="1010158"/>
                <a:ext cx="38340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CABCDEEB-729C-46D8-A45D-4F2C62C892E3}"/>
                  </a:ext>
                </a:extLst>
              </p14:cNvPr>
              <p14:cNvContentPartPr/>
              <p14:nvPr/>
            </p14:nvContentPartPr>
            <p14:xfrm>
              <a:off x="5351119" y="771478"/>
              <a:ext cx="228240" cy="3891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CABCDEEB-729C-46D8-A45D-4F2C62C892E3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342119" y="762838"/>
                <a:ext cx="24588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14908F4F-B39B-48A0-A405-8577B8058C0B}"/>
                  </a:ext>
                </a:extLst>
              </p14:cNvPr>
              <p14:cNvContentPartPr/>
              <p14:nvPr/>
            </p14:nvContentPartPr>
            <p14:xfrm>
              <a:off x="5625799" y="988918"/>
              <a:ext cx="162000" cy="1641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14908F4F-B39B-48A0-A405-8577B8058C0B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616799" y="979918"/>
                <a:ext cx="17964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A5D334CA-9C6C-4CD8-B0F1-05A31BA25C42}"/>
                  </a:ext>
                </a:extLst>
              </p14:cNvPr>
              <p14:cNvContentPartPr/>
              <p14:nvPr/>
            </p14:nvContentPartPr>
            <p14:xfrm>
              <a:off x="441439" y="1717558"/>
              <a:ext cx="271440" cy="2448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A5D334CA-9C6C-4CD8-B0F1-05A31BA25C42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2799" y="1708558"/>
                <a:ext cx="28908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5502DD61-F902-400C-A953-C67E06203AA0}"/>
                  </a:ext>
                </a:extLst>
              </p14:cNvPr>
              <p14:cNvContentPartPr/>
              <p14:nvPr/>
            </p14:nvContentPartPr>
            <p14:xfrm>
              <a:off x="640159" y="1473118"/>
              <a:ext cx="280080" cy="4514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5502DD61-F902-400C-A953-C67E06203AA0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631159" y="1464118"/>
                <a:ext cx="29772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BD22F3A5-4E79-4B70-AC73-1B4402C96EC9}"/>
                  </a:ext>
                </a:extLst>
              </p14:cNvPr>
              <p14:cNvContentPartPr/>
              <p14:nvPr/>
            </p14:nvContentPartPr>
            <p14:xfrm>
              <a:off x="825919" y="1736998"/>
              <a:ext cx="116640" cy="16596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BD22F3A5-4E79-4B70-AC73-1B4402C96EC9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6919" y="1728358"/>
                <a:ext cx="13428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8CD7969D-5016-41D4-93F9-6DA7769A8C36}"/>
                  </a:ext>
                </a:extLst>
              </p14:cNvPr>
              <p14:cNvContentPartPr/>
              <p14:nvPr/>
            </p14:nvContentPartPr>
            <p14:xfrm>
              <a:off x="994759" y="1659598"/>
              <a:ext cx="207720" cy="24804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8CD7969D-5016-41D4-93F9-6DA7769A8C36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985759" y="1650598"/>
                <a:ext cx="22536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C6E7BA43-DC85-41FB-9523-933B18907DEF}"/>
                  </a:ext>
                </a:extLst>
              </p14:cNvPr>
              <p14:cNvContentPartPr/>
              <p14:nvPr/>
            </p14:nvContentPartPr>
            <p14:xfrm>
              <a:off x="1348639" y="1387798"/>
              <a:ext cx="267120" cy="48852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C6E7BA43-DC85-41FB-9523-933B18907DEF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339639" y="1378798"/>
                <a:ext cx="284760" cy="5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52E02B36-7D7D-4860-A664-49581667540E}"/>
                  </a:ext>
                </a:extLst>
              </p14:cNvPr>
              <p14:cNvContentPartPr/>
              <p14:nvPr/>
            </p14:nvContentPartPr>
            <p14:xfrm>
              <a:off x="1221199" y="1608838"/>
              <a:ext cx="423720" cy="13572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52E02B36-7D7D-4860-A664-49581667540E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212199" y="1599838"/>
                <a:ext cx="44136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A8AD8311-18F1-45E6-A48D-8D9621E76CD6}"/>
                  </a:ext>
                </a:extLst>
              </p14:cNvPr>
              <p14:cNvContentPartPr/>
              <p14:nvPr/>
            </p14:nvContentPartPr>
            <p14:xfrm>
              <a:off x="1589479" y="1645558"/>
              <a:ext cx="298440" cy="2264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A8AD8311-18F1-45E6-A48D-8D9621E76CD6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580839" y="1636558"/>
                <a:ext cx="31608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C1A88827-0CF1-4A44-858D-47FA458E757F}"/>
                  </a:ext>
                </a:extLst>
              </p14:cNvPr>
              <p14:cNvContentPartPr/>
              <p14:nvPr/>
            </p14:nvContentPartPr>
            <p14:xfrm>
              <a:off x="2062159" y="1432078"/>
              <a:ext cx="236160" cy="47556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C1A88827-0CF1-4A44-858D-47FA458E757F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053519" y="1423438"/>
                <a:ext cx="253800" cy="49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A37B98C6-A5D2-4E8E-B60A-49C0F0E1CAA9}"/>
                  </a:ext>
                </a:extLst>
              </p14:cNvPr>
              <p14:cNvContentPartPr/>
              <p14:nvPr/>
            </p14:nvContentPartPr>
            <p14:xfrm>
              <a:off x="2371399" y="1734478"/>
              <a:ext cx="306000" cy="15876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A37B98C6-A5D2-4E8E-B60A-49C0F0E1CAA9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362399" y="1725838"/>
                <a:ext cx="32364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99C371F5-EDDF-4169-8356-17E2E6ECDE59}"/>
                  </a:ext>
                </a:extLst>
              </p14:cNvPr>
              <p14:cNvContentPartPr/>
              <p14:nvPr/>
            </p14:nvContentPartPr>
            <p14:xfrm>
              <a:off x="2832919" y="1391398"/>
              <a:ext cx="272520" cy="51192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99C371F5-EDDF-4169-8356-17E2E6ECDE59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823919" y="1382398"/>
                <a:ext cx="290160" cy="52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93B3276F-DA55-448E-9B5D-96A5CA353775}"/>
                  </a:ext>
                </a:extLst>
              </p14:cNvPr>
              <p14:cNvContentPartPr/>
              <p14:nvPr/>
            </p14:nvContentPartPr>
            <p14:xfrm>
              <a:off x="2702599" y="1637998"/>
              <a:ext cx="470520" cy="7344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93B3276F-DA55-448E-9B5D-96A5CA353775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2693599" y="1629358"/>
                <a:ext cx="48816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D4456099-AA1A-40C2-88A9-17F6FA410548}"/>
                  </a:ext>
                </a:extLst>
              </p14:cNvPr>
              <p14:cNvContentPartPr/>
              <p14:nvPr/>
            </p14:nvContentPartPr>
            <p14:xfrm>
              <a:off x="3071239" y="1583998"/>
              <a:ext cx="224280" cy="2757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D4456099-AA1A-40C2-88A9-17F6FA410548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3062239" y="1575358"/>
                <a:ext cx="24192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12D079E4-6636-4330-AEC8-2E1421E9DDDF}"/>
                  </a:ext>
                </a:extLst>
              </p14:cNvPr>
              <p14:cNvContentPartPr/>
              <p14:nvPr/>
            </p14:nvContentPartPr>
            <p14:xfrm>
              <a:off x="3235399" y="1640158"/>
              <a:ext cx="143280" cy="22680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12D079E4-6636-4330-AEC8-2E1421E9DDDF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226759" y="1631158"/>
                <a:ext cx="16092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C50E20F5-108A-423F-A36F-7C5788F26CE6}"/>
                  </a:ext>
                </a:extLst>
              </p14:cNvPr>
              <p14:cNvContentPartPr/>
              <p14:nvPr/>
            </p14:nvContentPartPr>
            <p14:xfrm>
              <a:off x="3465799" y="1656718"/>
              <a:ext cx="205920" cy="21420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C50E20F5-108A-423F-A36F-7C5788F26CE6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456799" y="1648078"/>
                <a:ext cx="2235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08889491-241C-4A7A-AFAF-895B00B6126C}"/>
                  </a:ext>
                </a:extLst>
              </p14:cNvPr>
              <p14:cNvContentPartPr/>
              <p14:nvPr/>
            </p14:nvContentPartPr>
            <p14:xfrm>
              <a:off x="3754519" y="1924558"/>
              <a:ext cx="126360" cy="1735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08889491-241C-4A7A-AFAF-895B00B6126C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3745879" y="1915918"/>
                <a:ext cx="14400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74599644-A76E-4B52-8C8A-3115AABE82F0}"/>
                  </a:ext>
                </a:extLst>
              </p14:cNvPr>
              <p14:cNvContentPartPr/>
              <p14:nvPr/>
            </p14:nvContentPartPr>
            <p14:xfrm>
              <a:off x="4157359" y="1478878"/>
              <a:ext cx="241920" cy="4176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74599644-A76E-4B52-8C8A-3115AABE82F0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148359" y="1469878"/>
                <a:ext cx="25956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A8CA0B35-9A65-40CF-99C5-367909716C67}"/>
                  </a:ext>
                </a:extLst>
              </p14:cNvPr>
              <p14:cNvContentPartPr/>
              <p14:nvPr/>
            </p14:nvContentPartPr>
            <p14:xfrm>
              <a:off x="4097239" y="1665718"/>
              <a:ext cx="330840" cy="7308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A8CA0B35-9A65-40CF-99C5-367909716C67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4088599" y="1656718"/>
                <a:ext cx="34848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352E74A1-0B3B-497B-A511-B08E4E0ED037}"/>
                  </a:ext>
                </a:extLst>
              </p14:cNvPr>
              <p14:cNvContentPartPr/>
              <p14:nvPr/>
            </p14:nvContentPartPr>
            <p14:xfrm>
              <a:off x="4464439" y="1406158"/>
              <a:ext cx="209880" cy="43308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352E74A1-0B3B-497B-A511-B08E4E0ED037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4455439" y="1397158"/>
                <a:ext cx="22752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FC8B9D89-2DEF-4529-A83E-220D34A13871}"/>
                  </a:ext>
                </a:extLst>
              </p14:cNvPr>
              <p14:cNvContentPartPr/>
              <p14:nvPr/>
            </p14:nvContentPartPr>
            <p14:xfrm>
              <a:off x="4690519" y="1672558"/>
              <a:ext cx="218160" cy="18864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FC8B9D89-2DEF-4529-A83E-220D34A13871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4681519" y="1663918"/>
                <a:ext cx="23580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9BA1DC95-F53F-48B0-89C0-93A1195AEA8E}"/>
                  </a:ext>
                </a:extLst>
              </p14:cNvPr>
              <p14:cNvContentPartPr/>
              <p14:nvPr/>
            </p14:nvContentPartPr>
            <p14:xfrm>
              <a:off x="4939999" y="1712518"/>
              <a:ext cx="235800" cy="1346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9BA1DC95-F53F-48B0-89C0-93A1195AEA8E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4930999" y="1703878"/>
                <a:ext cx="25344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21787CD4-928F-4D68-90F9-3B4C6F7A564D}"/>
                  </a:ext>
                </a:extLst>
              </p14:cNvPr>
              <p14:cNvContentPartPr/>
              <p14:nvPr/>
            </p14:nvContentPartPr>
            <p14:xfrm>
              <a:off x="5712559" y="1515238"/>
              <a:ext cx="258840" cy="32868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21787CD4-928F-4D68-90F9-3B4C6F7A564D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5703919" y="1506598"/>
                <a:ext cx="276480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4382D681-7822-4CDB-919F-BB944CC6D643}"/>
                  </a:ext>
                </a:extLst>
              </p14:cNvPr>
              <p14:cNvContentPartPr/>
              <p14:nvPr/>
            </p14:nvContentPartPr>
            <p14:xfrm>
              <a:off x="5642359" y="1454758"/>
              <a:ext cx="357480" cy="34128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4382D681-7822-4CDB-919F-BB944CC6D643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5633359" y="1446118"/>
                <a:ext cx="37512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B09C07AC-37AB-41AE-AE22-036648A3EC14}"/>
                  </a:ext>
                </a:extLst>
              </p14:cNvPr>
              <p14:cNvContentPartPr/>
              <p14:nvPr/>
            </p14:nvContentPartPr>
            <p14:xfrm>
              <a:off x="6353719" y="1565638"/>
              <a:ext cx="208440" cy="21312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B09C07AC-37AB-41AE-AE22-036648A3EC14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6344719" y="1556638"/>
                <a:ext cx="22608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DF818960-5751-405C-AC51-109D361159B1}"/>
                  </a:ext>
                </a:extLst>
              </p14:cNvPr>
              <p14:cNvContentPartPr/>
              <p14:nvPr/>
            </p14:nvContentPartPr>
            <p14:xfrm>
              <a:off x="6556039" y="1655998"/>
              <a:ext cx="217080" cy="1209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DF818960-5751-405C-AC51-109D361159B1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6547399" y="1647358"/>
                <a:ext cx="23472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95572875-E0DF-449B-9BAA-6659DCF71B6D}"/>
                  </a:ext>
                </a:extLst>
              </p14:cNvPr>
              <p14:cNvContentPartPr/>
              <p14:nvPr/>
            </p14:nvContentPartPr>
            <p14:xfrm>
              <a:off x="6790759" y="1652398"/>
              <a:ext cx="269640" cy="11664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95572875-E0DF-449B-9BAA-6659DCF71B6D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6781759" y="1643758"/>
                <a:ext cx="2872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2CDF473E-2A43-4C68-9C48-7EBDEABAE130}"/>
                  </a:ext>
                </a:extLst>
              </p14:cNvPr>
              <p14:cNvContentPartPr/>
              <p14:nvPr/>
            </p14:nvContentPartPr>
            <p14:xfrm>
              <a:off x="407959" y="2297158"/>
              <a:ext cx="335880" cy="31680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2CDF473E-2A43-4C68-9C48-7EBDEABAE130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398959" y="2288158"/>
                <a:ext cx="35352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39E0446F-AAF5-49E9-BA19-2E0614C71418}"/>
                  </a:ext>
                </a:extLst>
              </p14:cNvPr>
              <p14:cNvContentPartPr/>
              <p14:nvPr/>
            </p14:nvContentPartPr>
            <p14:xfrm>
              <a:off x="803239" y="2369158"/>
              <a:ext cx="147960" cy="18936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39E0446F-AAF5-49E9-BA19-2E0614C71418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794239" y="2360158"/>
                <a:ext cx="16560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6929EDC7-B73A-4B5E-B9C0-33D60D378320}"/>
                  </a:ext>
                </a:extLst>
              </p14:cNvPr>
              <p14:cNvContentPartPr/>
              <p14:nvPr/>
            </p14:nvContentPartPr>
            <p14:xfrm>
              <a:off x="1058479" y="2339998"/>
              <a:ext cx="221760" cy="19332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6929EDC7-B73A-4B5E-B9C0-33D60D378320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1049479" y="2330998"/>
                <a:ext cx="23940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96BA815E-7C8B-444B-8662-0E3C720C716E}"/>
                  </a:ext>
                </a:extLst>
              </p14:cNvPr>
              <p14:cNvContentPartPr/>
              <p14:nvPr/>
            </p14:nvContentPartPr>
            <p14:xfrm>
              <a:off x="1408399" y="2377438"/>
              <a:ext cx="173160" cy="5580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96BA815E-7C8B-444B-8662-0E3C720C716E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1399759" y="2368798"/>
                <a:ext cx="19080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2500FF7F-75FD-4DDE-A16F-59491D291A58}"/>
                  </a:ext>
                </a:extLst>
              </p14:cNvPr>
              <p14:cNvContentPartPr/>
              <p14:nvPr/>
            </p14:nvContentPartPr>
            <p14:xfrm>
              <a:off x="1729519" y="2292478"/>
              <a:ext cx="293400" cy="21204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2500FF7F-75FD-4DDE-A16F-59491D291A58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720519" y="2283838"/>
                <a:ext cx="31104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5D323355-5D2C-4F38-AE0F-9494A5B38444}"/>
                  </a:ext>
                </a:extLst>
              </p14:cNvPr>
              <p14:cNvContentPartPr/>
              <p14:nvPr/>
            </p14:nvContentPartPr>
            <p14:xfrm>
              <a:off x="2054959" y="2285278"/>
              <a:ext cx="241560" cy="20916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5D323355-5D2C-4F38-AE0F-9494A5B38444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2046319" y="2276278"/>
                <a:ext cx="25920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1AE74C79-E3C9-4C36-B9DE-C5CC2AA44831}"/>
                  </a:ext>
                </a:extLst>
              </p14:cNvPr>
              <p14:cNvContentPartPr/>
              <p14:nvPr/>
            </p14:nvContentPartPr>
            <p14:xfrm>
              <a:off x="2024719" y="2306878"/>
              <a:ext cx="462600" cy="65880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1AE74C79-E3C9-4C36-B9DE-C5CC2AA44831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2015719" y="2298238"/>
                <a:ext cx="480240" cy="67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182700B1-F156-4AD5-B2F3-440BB8820C8C}"/>
                  </a:ext>
                </a:extLst>
              </p14:cNvPr>
              <p14:cNvContentPartPr/>
              <p14:nvPr/>
            </p14:nvContentPartPr>
            <p14:xfrm>
              <a:off x="2464279" y="2358358"/>
              <a:ext cx="178200" cy="13824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182700B1-F156-4AD5-B2F3-440BB8820C8C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2455279" y="2349718"/>
                <a:ext cx="19584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9C6074B5-D1F9-455E-BFE3-62771D3FB2D5}"/>
                  </a:ext>
                </a:extLst>
              </p14:cNvPr>
              <p14:cNvContentPartPr/>
              <p14:nvPr/>
            </p14:nvContentPartPr>
            <p14:xfrm>
              <a:off x="2809159" y="2040118"/>
              <a:ext cx="258120" cy="47916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9C6074B5-D1F9-455E-BFE3-62771D3FB2D5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2800159" y="2031118"/>
                <a:ext cx="275760" cy="49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6CBBD584-733E-4214-B671-E45E7335B787}"/>
                  </a:ext>
                </a:extLst>
              </p14:cNvPr>
              <p14:cNvContentPartPr/>
              <p14:nvPr/>
            </p14:nvContentPartPr>
            <p14:xfrm>
              <a:off x="2746519" y="2296438"/>
              <a:ext cx="330840" cy="17388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6CBBD584-733E-4214-B671-E45E7335B787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2737879" y="2287438"/>
                <a:ext cx="34848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D38D13BE-8A1C-4778-BD19-DB88E3CAF3FC}"/>
                  </a:ext>
                </a:extLst>
              </p14:cNvPr>
              <p14:cNvContentPartPr/>
              <p14:nvPr/>
            </p14:nvContentPartPr>
            <p14:xfrm>
              <a:off x="3199399" y="2287438"/>
              <a:ext cx="189000" cy="15984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D38D13BE-8A1C-4778-BD19-DB88E3CAF3FC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3190759" y="2278798"/>
                <a:ext cx="20664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499D9E86-11CC-4219-98AB-2A9AC6EAEF71}"/>
                  </a:ext>
                </a:extLst>
              </p14:cNvPr>
              <p14:cNvContentPartPr/>
              <p14:nvPr/>
            </p14:nvContentPartPr>
            <p14:xfrm>
              <a:off x="3369319" y="2274118"/>
              <a:ext cx="202680" cy="19296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499D9E86-11CC-4219-98AB-2A9AC6EAEF71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3360319" y="2265118"/>
                <a:ext cx="2203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6184D1E9-6291-4636-A806-33EC76626505}"/>
                  </a:ext>
                </a:extLst>
              </p14:cNvPr>
              <p14:cNvContentPartPr/>
              <p14:nvPr/>
            </p14:nvContentPartPr>
            <p14:xfrm>
              <a:off x="3925159" y="2310478"/>
              <a:ext cx="92160" cy="14256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6184D1E9-6291-4636-A806-33EC76626505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3916519" y="2301838"/>
                <a:ext cx="10980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83F916C5-C402-476A-9845-8C68F7FA4978}"/>
                  </a:ext>
                </a:extLst>
              </p14:cNvPr>
              <p14:cNvContentPartPr/>
              <p14:nvPr/>
            </p14:nvContentPartPr>
            <p14:xfrm>
              <a:off x="4155559" y="2169358"/>
              <a:ext cx="2160" cy="1944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83F916C5-C402-476A-9845-8C68F7FA4978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4146559" y="2160718"/>
                <a:ext cx="198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089C7435-14FB-41F1-862A-C64CC0A323BA}"/>
                  </a:ext>
                </a:extLst>
              </p14:cNvPr>
              <p14:cNvContentPartPr/>
              <p14:nvPr/>
            </p14:nvContentPartPr>
            <p14:xfrm>
              <a:off x="4069159" y="2274118"/>
              <a:ext cx="244800" cy="16848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089C7435-14FB-41F1-862A-C64CC0A323BA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4060159" y="2265478"/>
                <a:ext cx="26244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36A33570-4FCE-468A-8975-481C57F158BD}"/>
                  </a:ext>
                </a:extLst>
              </p14:cNvPr>
              <p14:cNvContentPartPr/>
              <p14:nvPr/>
            </p14:nvContentPartPr>
            <p14:xfrm>
              <a:off x="4362559" y="1986478"/>
              <a:ext cx="345240" cy="46728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36A33570-4FCE-468A-8975-481C57F158BD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4353919" y="1977478"/>
                <a:ext cx="362880" cy="4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A1C514FA-894F-4380-87E6-F8BBCA253102}"/>
                  </a:ext>
                </a:extLst>
              </p14:cNvPr>
              <p14:cNvContentPartPr/>
              <p14:nvPr/>
            </p14:nvContentPartPr>
            <p14:xfrm>
              <a:off x="4611319" y="2259358"/>
              <a:ext cx="217800" cy="16164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A1C514FA-894F-4380-87E6-F8BBCA253102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4602319" y="2250718"/>
                <a:ext cx="23544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CA623CBC-387C-45E2-AC53-BCE832AA4412}"/>
                  </a:ext>
                </a:extLst>
              </p14:cNvPr>
              <p14:cNvContentPartPr/>
              <p14:nvPr/>
            </p14:nvContentPartPr>
            <p14:xfrm>
              <a:off x="4669639" y="2272318"/>
              <a:ext cx="357840" cy="54972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CA623CBC-387C-45E2-AC53-BCE832AA4412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4660999" y="2263318"/>
                <a:ext cx="375480" cy="56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7579DBD0-833B-48C0-AD51-B9E98EEC5C41}"/>
                  </a:ext>
                </a:extLst>
              </p14:cNvPr>
              <p14:cNvContentPartPr/>
              <p14:nvPr/>
            </p14:nvContentPartPr>
            <p14:xfrm>
              <a:off x="5080759" y="2224438"/>
              <a:ext cx="177120" cy="17892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7579DBD0-833B-48C0-AD51-B9E98EEC5C41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5072119" y="2215438"/>
                <a:ext cx="19476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7C644CFA-0EC5-41E7-86B7-05774E728413}"/>
                  </a:ext>
                </a:extLst>
              </p14:cNvPr>
              <p14:cNvContentPartPr/>
              <p14:nvPr/>
            </p14:nvContentPartPr>
            <p14:xfrm>
              <a:off x="5364079" y="2179798"/>
              <a:ext cx="341640" cy="24012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7C644CFA-0EC5-41E7-86B7-05774E728413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5355079" y="2170798"/>
                <a:ext cx="35928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4EFA6FAC-223B-48EE-BE84-B9FC8BED483E}"/>
                  </a:ext>
                </a:extLst>
              </p14:cNvPr>
              <p14:cNvContentPartPr/>
              <p14:nvPr/>
            </p14:nvContentPartPr>
            <p14:xfrm>
              <a:off x="5911999" y="2142718"/>
              <a:ext cx="328320" cy="26892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4EFA6FAC-223B-48EE-BE84-B9FC8BED483E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5902999" y="2134078"/>
                <a:ext cx="34596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F194D9DF-2EA8-4328-8C32-7E7F1D66E08E}"/>
                  </a:ext>
                </a:extLst>
              </p14:cNvPr>
              <p14:cNvContentPartPr/>
              <p14:nvPr/>
            </p14:nvContentPartPr>
            <p14:xfrm>
              <a:off x="6147799" y="2208238"/>
              <a:ext cx="196200" cy="14508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F194D9DF-2EA8-4328-8C32-7E7F1D66E08E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6139159" y="2199598"/>
                <a:ext cx="21384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48A1081D-5604-4FE5-9D75-36A5D0B3E32D}"/>
                  </a:ext>
                </a:extLst>
              </p14:cNvPr>
              <p14:cNvContentPartPr/>
              <p14:nvPr/>
            </p14:nvContentPartPr>
            <p14:xfrm>
              <a:off x="6525439" y="1916278"/>
              <a:ext cx="249840" cy="42516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48A1081D-5604-4FE5-9D75-36A5D0B3E32D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6516439" y="1907278"/>
                <a:ext cx="26748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0F226C07-AEE0-405B-99AD-08689286EB14}"/>
                  </a:ext>
                </a:extLst>
              </p14:cNvPr>
              <p14:cNvContentPartPr/>
              <p14:nvPr/>
            </p14:nvContentPartPr>
            <p14:xfrm>
              <a:off x="6694999" y="2166118"/>
              <a:ext cx="206280" cy="18216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0F226C07-AEE0-405B-99AD-08689286EB14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6686359" y="2157478"/>
                <a:ext cx="22392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123DE7F1-A161-426F-A4A0-4FF9DC466511}"/>
                  </a:ext>
                </a:extLst>
              </p14:cNvPr>
              <p14:cNvContentPartPr/>
              <p14:nvPr/>
            </p14:nvContentPartPr>
            <p14:xfrm>
              <a:off x="6941959" y="2108158"/>
              <a:ext cx="201960" cy="20736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123DE7F1-A161-426F-A4A0-4FF9DC466511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6932959" y="2099158"/>
                <a:ext cx="2196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F6F474B4-C001-4570-8483-721A1B633640}"/>
                  </a:ext>
                </a:extLst>
              </p14:cNvPr>
              <p14:cNvContentPartPr/>
              <p14:nvPr/>
            </p14:nvContentPartPr>
            <p14:xfrm>
              <a:off x="7134559" y="2063878"/>
              <a:ext cx="241920" cy="31464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F6F474B4-C001-4570-8483-721A1B633640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7125559" y="2054878"/>
                <a:ext cx="259560" cy="33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9" name="Group 218">
            <a:extLst>
              <a:ext uri="{FF2B5EF4-FFF2-40B4-BE49-F238E27FC236}">
                <a16:creationId xmlns:a16="http://schemas.microsoft.com/office/drawing/2014/main" id="{57C88B9B-4AEE-49CC-9019-F73B79104CFE}"/>
              </a:ext>
            </a:extLst>
          </p:cNvPr>
          <p:cNvGrpSpPr/>
          <p:nvPr/>
        </p:nvGrpSpPr>
        <p:grpSpPr>
          <a:xfrm>
            <a:off x="7458559" y="1316878"/>
            <a:ext cx="2298240" cy="1057680"/>
            <a:chOff x="7458559" y="1316878"/>
            <a:chExt cx="2298240" cy="105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937993F-6B8D-4293-A9C3-64692FB4919A}"/>
                    </a:ext>
                  </a:extLst>
                </p14:cNvPr>
                <p14:cNvContentPartPr/>
                <p14:nvPr/>
              </p14:nvContentPartPr>
              <p14:xfrm>
                <a:off x="7565479" y="1316878"/>
                <a:ext cx="264960" cy="4716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937993F-6B8D-4293-A9C3-64692FB4919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556839" y="1307878"/>
                  <a:ext cx="28260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364C217-7EB2-4B3F-9EDE-2D928C009439}"/>
                    </a:ext>
                  </a:extLst>
                </p14:cNvPr>
                <p14:cNvContentPartPr/>
                <p14:nvPr/>
              </p14:nvContentPartPr>
              <p14:xfrm>
                <a:off x="7458559" y="1556998"/>
                <a:ext cx="463320" cy="781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364C217-7EB2-4B3F-9EDE-2D928C00943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449559" y="1548358"/>
                  <a:ext cx="4809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FC3C9011-F164-4052-8A6F-7AEFCBC8AD40}"/>
                    </a:ext>
                  </a:extLst>
                </p14:cNvPr>
                <p14:cNvContentPartPr/>
                <p14:nvPr/>
              </p14:nvContentPartPr>
              <p14:xfrm>
                <a:off x="7764919" y="1629358"/>
                <a:ext cx="220680" cy="1371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FC3C9011-F164-4052-8A6F-7AEFCBC8AD4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755919" y="1620718"/>
                  <a:ext cx="2383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B90370C-86F4-4B66-B0EF-2FEAAAB4E05F}"/>
                    </a:ext>
                  </a:extLst>
                </p14:cNvPr>
                <p14:cNvContentPartPr/>
                <p14:nvPr/>
              </p14:nvContentPartPr>
              <p14:xfrm>
                <a:off x="8136439" y="1370518"/>
                <a:ext cx="199440" cy="3409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B90370C-86F4-4B66-B0EF-2FEAAAB4E05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127799" y="1361518"/>
                  <a:ext cx="21708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4AF1C955-1ED7-405F-8847-057425E66C88}"/>
                    </a:ext>
                  </a:extLst>
                </p14:cNvPr>
                <p14:cNvContentPartPr/>
                <p14:nvPr/>
              </p14:nvContentPartPr>
              <p14:xfrm>
                <a:off x="8086039" y="1517758"/>
                <a:ext cx="371160" cy="2170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4AF1C955-1ED7-405F-8847-057425E66C8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077399" y="1509118"/>
                  <a:ext cx="3888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78FEBE6-2555-472C-9370-9266B3B188CC}"/>
                    </a:ext>
                  </a:extLst>
                </p14:cNvPr>
                <p14:cNvContentPartPr/>
                <p14:nvPr/>
              </p14:nvContentPartPr>
              <p14:xfrm>
                <a:off x="8473039" y="1542238"/>
                <a:ext cx="252720" cy="2282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78FEBE6-2555-472C-9370-9266B3B188C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464399" y="1533238"/>
                  <a:ext cx="2703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8D55F41-DB55-4194-96BA-916D62CE5580}"/>
                    </a:ext>
                  </a:extLst>
                </p14:cNvPr>
                <p14:cNvContentPartPr/>
                <p14:nvPr/>
              </p14:nvContentPartPr>
              <p14:xfrm>
                <a:off x="8972359" y="1616758"/>
                <a:ext cx="162720" cy="1292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8D55F41-DB55-4194-96BA-916D62CE558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963359" y="1608118"/>
                  <a:ext cx="1803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6A49AD78-C64B-4A43-A8B5-2894075D1CC0}"/>
                    </a:ext>
                  </a:extLst>
                </p14:cNvPr>
                <p14:cNvContentPartPr/>
                <p14:nvPr/>
              </p14:nvContentPartPr>
              <p14:xfrm>
                <a:off x="9260359" y="1574278"/>
                <a:ext cx="392400" cy="1846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6A49AD78-C64B-4A43-A8B5-2894075D1CC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251719" y="1565638"/>
                  <a:ext cx="4100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86E84144-254B-402A-A271-00C0F6ED4676}"/>
                    </a:ext>
                  </a:extLst>
                </p14:cNvPr>
                <p14:cNvContentPartPr/>
                <p14:nvPr/>
              </p14:nvContentPartPr>
              <p14:xfrm>
                <a:off x="7734679" y="1976758"/>
                <a:ext cx="340920" cy="3978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86E84144-254B-402A-A271-00C0F6ED467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725679" y="1968118"/>
                  <a:ext cx="35856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4FA4356-5E34-492A-82F9-127FAD06FD31}"/>
                    </a:ext>
                  </a:extLst>
                </p14:cNvPr>
                <p14:cNvContentPartPr/>
                <p14:nvPr/>
              </p14:nvContentPartPr>
              <p14:xfrm>
                <a:off x="8084239" y="1941838"/>
                <a:ext cx="254880" cy="4179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4FA4356-5E34-492A-82F9-127FAD06FD3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075239" y="1932838"/>
                  <a:ext cx="27252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D3354B43-3294-4A66-99A6-4337BB8C50F2}"/>
                    </a:ext>
                  </a:extLst>
                </p14:cNvPr>
                <p14:cNvContentPartPr/>
                <p14:nvPr/>
              </p14:nvContentPartPr>
              <p14:xfrm>
                <a:off x="7982719" y="2156038"/>
                <a:ext cx="332640" cy="770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3354B43-3294-4A66-99A6-4337BB8C50F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974079" y="2147398"/>
                  <a:ext cx="3502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8542C01-4B5F-440F-985F-4A3B5010A95E}"/>
                    </a:ext>
                  </a:extLst>
                </p14:cNvPr>
                <p14:cNvContentPartPr/>
                <p14:nvPr/>
              </p14:nvContentPartPr>
              <p14:xfrm>
                <a:off x="8343079" y="1910518"/>
                <a:ext cx="272520" cy="4248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8542C01-4B5F-440F-985F-4A3B5010A95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334439" y="1901878"/>
                  <a:ext cx="29016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E0BB91EA-C0DF-4A90-A511-F052BC89AD7B}"/>
                    </a:ext>
                  </a:extLst>
                </p14:cNvPr>
                <p14:cNvContentPartPr/>
                <p14:nvPr/>
              </p14:nvContentPartPr>
              <p14:xfrm>
                <a:off x="8602279" y="2168278"/>
                <a:ext cx="148680" cy="1350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E0BB91EA-C0DF-4A90-A511-F052BC89AD7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593279" y="2159638"/>
                  <a:ext cx="1663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9E45DF8D-F27C-4451-8F53-970659368086}"/>
                    </a:ext>
                  </a:extLst>
                </p14:cNvPr>
                <p14:cNvContentPartPr/>
                <p14:nvPr/>
              </p14:nvContentPartPr>
              <p14:xfrm>
                <a:off x="8905759" y="1884238"/>
                <a:ext cx="313560" cy="4672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9E45DF8D-F27C-4451-8F53-97065936808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896759" y="1875598"/>
                  <a:ext cx="33120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2C673368-DFA6-4CFB-8F09-91EA5C0689CE}"/>
                    </a:ext>
                  </a:extLst>
                </p14:cNvPr>
                <p14:cNvContentPartPr/>
                <p14:nvPr/>
              </p14:nvContentPartPr>
              <p14:xfrm>
                <a:off x="8797759" y="2127958"/>
                <a:ext cx="387000" cy="831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2C673368-DFA6-4CFB-8F09-91EA5C0689C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789119" y="2119318"/>
                  <a:ext cx="4046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27D32502-14B0-40EC-8CE0-61744700CF53}"/>
                    </a:ext>
                  </a:extLst>
                </p14:cNvPr>
                <p14:cNvContentPartPr/>
                <p14:nvPr/>
              </p14:nvContentPartPr>
              <p14:xfrm>
                <a:off x="9397879" y="2084038"/>
                <a:ext cx="244080" cy="2318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27D32502-14B0-40EC-8CE0-61744700CF5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389239" y="2075038"/>
                  <a:ext cx="2617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F53407FC-EC9F-4872-895C-873DAE06067F}"/>
                    </a:ext>
                  </a:extLst>
                </p14:cNvPr>
                <p14:cNvContentPartPr/>
                <p14:nvPr/>
              </p14:nvContentPartPr>
              <p14:xfrm>
                <a:off x="9583639" y="2104558"/>
                <a:ext cx="173160" cy="2217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F53407FC-EC9F-4872-895C-873DAE06067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574639" y="2095558"/>
                  <a:ext cx="19080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067BC380-899C-4A94-9F7E-DDC199D4C023}"/>
              </a:ext>
            </a:extLst>
          </p:cNvPr>
          <p:cNvGrpSpPr/>
          <p:nvPr/>
        </p:nvGrpSpPr>
        <p:grpSpPr>
          <a:xfrm>
            <a:off x="11048119" y="4186798"/>
            <a:ext cx="961200" cy="508680"/>
            <a:chOff x="11048119" y="4186798"/>
            <a:chExt cx="961200" cy="50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BA111AB2-E147-4CDD-B728-6E4F8594602C}"/>
                    </a:ext>
                  </a:extLst>
                </p14:cNvPr>
                <p14:cNvContentPartPr/>
                <p14:nvPr/>
              </p14:nvContentPartPr>
              <p14:xfrm>
                <a:off x="11048119" y="4237918"/>
                <a:ext cx="216360" cy="37656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BA111AB2-E147-4CDD-B728-6E4F8594602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1039119" y="4228918"/>
                  <a:ext cx="23400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DC87FF10-A8B7-486F-B07D-5DB59B4E8639}"/>
                    </a:ext>
                  </a:extLst>
                </p14:cNvPr>
                <p14:cNvContentPartPr/>
                <p14:nvPr/>
              </p14:nvContentPartPr>
              <p14:xfrm>
                <a:off x="11333239" y="4242598"/>
                <a:ext cx="249120" cy="32148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DC87FF10-A8B7-486F-B07D-5DB59B4E863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1324599" y="4233598"/>
                  <a:ext cx="2667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01C0E45B-685A-4C13-A9E5-3E6AAD33526C}"/>
                    </a:ext>
                  </a:extLst>
                </p14:cNvPr>
                <p14:cNvContentPartPr/>
                <p14:nvPr/>
              </p14:nvContentPartPr>
              <p14:xfrm>
                <a:off x="11275279" y="4448518"/>
                <a:ext cx="199800" cy="15228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01C0E45B-685A-4C13-A9E5-3E6AAD33526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1266639" y="4439518"/>
                  <a:ext cx="2174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B990B67E-8939-474F-AEFB-0C73E2047368}"/>
                    </a:ext>
                  </a:extLst>
                </p14:cNvPr>
                <p14:cNvContentPartPr/>
                <p14:nvPr/>
              </p14:nvContentPartPr>
              <p14:xfrm>
                <a:off x="11707279" y="4186798"/>
                <a:ext cx="168480" cy="50868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B990B67E-8939-474F-AEFB-0C73E204736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1698639" y="4177798"/>
                  <a:ext cx="18612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2D720C2D-C887-43FE-82AE-A99A1D7A7415}"/>
                    </a:ext>
                  </a:extLst>
                </p14:cNvPr>
                <p14:cNvContentPartPr/>
                <p14:nvPr/>
              </p14:nvContentPartPr>
              <p14:xfrm>
                <a:off x="11974039" y="4653718"/>
                <a:ext cx="35280" cy="2592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2D720C2D-C887-43FE-82AE-A99A1D7A741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1965039" y="4644718"/>
                  <a:ext cx="52920" cy="4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95145918-4B1C-4C15-A8C1-7D506AA09DB9}"/>
                  </a:ext>
                </a:extLst>
              </p14:cNvPr>
              <p14:cNvContentPartPr/>
              <p14:nvPr/>
            </p14:nvContentPartPr>
            <p14:xfrm>
              <a:off x="6758719" y="3848398"/>
              <a:ext cx="245520" cy="17424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95145918-4B1C-4C15-A8C1-7D506AA09DB9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6750079" y="3839758"/>
                <a:ext cx="26316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1B373EB6-CC8C-4D52-9F52-7B33903853CE}"/>
                  </a:ext>
                </a:extLst>
              </p14:cNvPr>
              <p14:cNvContentPartPr/>
              <p14:nvPr/>
            </p14:nvContentPartPr>
            <p14:xfrm>
              <a:off x="6960319" y="3503518"/>
              <a:ext cx="315360" cy="50436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1B373EB6-CC8C-4D52-9F52-7B33903853CE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6951679" y="3494878"/>
                <a:ext cx="333000" cy="5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2C2ADD31-0B3E-40BF-BF3A-855104AA8E88}"/>
                  </a:ext>
                </a:extLst>
              </p14:cNvPr>
              <p14:cNvContentPartPr/>
              <p14:nvPr/>
            </p14:nvContentPartPr>
            <p14:xfrm>
              <a:off x="7161199" y="3844078"/>
              <a:ext cx="87120" cy="13356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2C2ADD31-0B3E-40BF-BF3A-855104AA8E88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7152559" y="3835438"/>
                <a:ext cx="10476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6B00108E-F343-426D-B4F7-48875421AC20}"/>
                  </a:ext>
                </a:extLst>
              </p14:cNvPr>
              <p14:cNvContentPartPr/>
              <p14:nvPr/>
            </p14:nvContentPartPr>
            <p14:xfrm>
              <a:off x="7327879" y="3771358"/>
              <a:ext cx="131400" cy="22176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6B00108E-F343-426D-B4F7-48875421AC20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7318879" y="3762718"/>
                <a:ext cx="1490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2509D36F-7CD4-490C-B194-513E87A016D9}"/>
                  </a:ext>
                </a:extLst>
              </p14:cNvPr>
              <p14:cNvContentPartPr/>
              <p14:nvPr/>
            </p14:nvContentPartPr>
            <p14:xfrm>
              <a:off x="7623799" y="3521518"/>
              <a:ext cx="275760" cy="49428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2509D36F-7CD4-490C-B194-513E87A016D9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7614799" y="3512518"/>
                <a:ext cx="293400" cy="51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08EE18F1-E826-45DC-9D4B-D08434061380}"/>
                  </a:ext>
                </a:extLst>
              </p14:cNvPr>
              <p14:cNvContentPartPr/>
              <p14:nvPr/>
            </p14:nvContentPartPr>
            <p14:xfrm>
              <a:off x="7538119" y="3751918"/>
              <a:ext cx="411120" cy="9936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08EE18F1-E826-45DC-9D4B-D08434061380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7529479" y="3742918"/>
                <a:ext cx="42876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9BA3158D-58EC-4EC2-9B95-E0B3DAB9A013}"/>
                  </a:ext>
                </a:extLst>
              </p14:cNvPr>
              <p14:cNvContentPartPr/>
              <p14:nvPr/>
            </p14:nvContentPartPr>
            <p14:xfrm>
              <a:off x="7904959" y="3841558"/>
              <a:ext cx="289800" cy="14760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9BA3158D-58EC-4EC2-9B95-E0B3DAB9A013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7895959" y="3832918"/>
                <a:ext cx="30744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545C7B0E-BD29-4FF8-99D0-D6F7D35A9CDA}"/>
                  </a:ext>
                </a:extLst>
              </p14:cNvPr>
              <p14:cNvContentPartPr/>
              <p14:nvPr/>
            </p14:nvContentPartPr>
            <p14:xfrm>
              <a:off x="8369359" y="3492358"/>
              <a:ext cx="255240" cy="52020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545C7B0E-BD29-4FF8-99D0-D6F7D35A9CDA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8360359" y="3483358"/>
                <a:ext cx="27288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334EFE50-4DD3-4216-B4E2-E095B2E92DFE}"/>
                  </a:ext>
                </a:extLst>
              </p14:cNvPr>
              <p14:cNvContentPartPr/>
              <p14:nvPr/>
            </p14:nvContentPartPr>
            <p14:xfrm>
              <a:off x="8705599" y="3827518"/>
              <a:ext cx="193680" cy="16164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334EFE50-4DD3-4216-B4E2-E095B2E92DFE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8696599" y="3818878"/>
                <a:ext cx="21132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F89AD05D-A258-44CB-AF34-412265C22E6E}"/>
                  </a:ext>
                </a:extLst>
              </p14:cNvPr>
              <p14:cNvContentPartPr/>
              <p14:nvPr/>
            </p14:nvContentPartPr>
            <p14:xfrm>
              <a:off x="8960479" y="3508918"/>
              <a:ext cx="240840" cy="47916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F89AD05D-A258-44CB-AF34-412265C22E6E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8951479" y="3499918"/>
                <a:ext cx="258480" cy="49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70D3DA8B-21DE-4713-9352-1E8B4AD438CA}"/>
                  </a:ext>
                </a:extLst>
              </p14:cNvPr>
              <p14:cNvContentPartPr/>
              <p14:nvPr/>
            </p14:nvContentPartPr>
            <p14:xfrm>
              <a:off x="8858599" y="3786838"/>
              <a:ext cx="325080" cy="5364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70D3DA8B-21DE-4713-9352-1E8B4AD438CA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8849599" y="3778198"/>
                <a:ext cx="34272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0FD44952-C485-487E-B0CA-17D499DFE95C}"/>
                  </a:ext>
                </a:extLst>
              </p14:cNvPr>
              <p14:cNvContentPartPr/>
              <p14:nvPr/>
            </p14:nvContentPartPr>
            <p14:xfrm>
              <a:off x="9110239" y="3749758"/>
              <a:ext cx="231840" cy="25416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0FD44952-C485-487E-B0CA-17D499DFE95C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9101599" y="3741118"/>
                <a:ext cx="24948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4351392A-01C0-4FE1-8E74-E566F824A8B4}"/>
                  </a:ext>
                </a:extLst>
              </p14:cNvPr>
              <p14:cNvContentPartPr/>
              <p14:nvPr/>
            </p14:nvContentPartPr>
            <p14:xfrm>
              <a:off x="9294559" y="3856318"/>
              <a:ext cx="105480" cy="14184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4351392A-01C0-4FE1-8E74-E566F824A8B4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9285919" y="3847678"/>
                <a:ext cx="12312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6F9F52DC-0CDF-453D-93C6-0DE7C6745F02}"/>
                  </a:ext>
                </a:extLst>
              </p14:cNvPr>
              <p14:cNvContentPartPr/>
              <p14:nvPr/>
            </p14:nvContentPartPr>
            <p14:xfrm>
              <a:off x="9444679" y="3881878"/>
              <a:ext cx="331200" cy="13896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6F9F52DC-0CDF-453D-93C6-0DE7C6745F02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9435679" y="3872878"/>
                <a:ext cx="34884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93D24374-B896-4A64-ABCB-07AEB148E636}"/>
                  </a:ext>
                </a:extLst>
              </p14:cNvPr>
              <p14:cNvContentPartPr/>
              <p14:nvPr/>
            </p14:nvContentPartPr>
            <p14:xfrm>
              <a:off x="6785359" y="4378678"/>
              <a:ext cx="335520" cy="22788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93D24374-B896-4A64-ABCB-07AEB148E636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6776359" y="4370038"/>
                <a:ext cx="35316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BBB3AA93-BFA9-45D5-B50B-3C05F168A644}"/>
                  </a:ext>
                </a:extLst>
              </p14:cNvPr>
              <p14:cNvContentPartPr/>
              <p14:nvPr/>
            </p14:nvContentPartPr>
            <p14:xfrm>
              <a:off x="7164439" y="4395238"/>
              <a:ext cx="182160" cy="22608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BBB3AA93-BFA9-45D5-B50B-3C05F168A644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7155439" y="4386598"/>
                <a:ext cx="19980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2905D239-08DA-469D-917A-0BA0B10F0C3A}"/>
                  </a:ext>
                </a:extLst>
              </p14:cNvPr>
              <p14:cNvContentPartPr/>
              <p14:nvPr/>
            </p14:nvContentPartPr>
            <p14:xfrm>
              <a:off x="7435879" y="4472278"/>
              <a:ext cx="55080" cy="13680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2905D239-08DA-469D-917A-0BA0B10F0C3A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7427239" y="4463638"/>
                <a:ext cx="7272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831E90D6-B003-439A-A8B3-ACDBEE94D066}"/>
                  </a:ext>
                </a:extLst>
              </p14:cNvPr>
              <p14:cNvContentPartPr/>
              <p14:nvPr/>
            </p14:nvContentPartPr>
            <p14:xfrm>
              <a:off x="7634599" y="4169518"/>
              <a:ext cx="310320" cy="45252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831E90D6-B003-439A-A8B3-ACDBEE94D066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7625959" y="4160518"/>
                <a:ext cx="327960" cy="47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62392DDC-A68E-4AC0-9989-0026BED95593}"/>
                  </a:ext>
                </a:extLst>
              </p14:cNvPr>
              <p14:cNvContentPartPr/>
              <p14:nvPr/>
            </p14:nvContentPartPr>
            <p14:xfrm>
              <a:off x="7922599" y="4386598"/>
              <a:ext cx="311400" cy="26748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62392DDC-A68E-4AC0-9989-0026BED95593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7913599" y="4377958"/>
                <a:ext cx="32904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CAD6C483-A16C-44BE-9A9A-71E11619DDC4}"/>
                  </a:ext>
                </a:extLst>
              </p14:cNvPr>
              <p14:cNvContentPartPr/>
              <p14:nvPr/>
            </p14:nvContentPartPr>
            <p14:xfrm>
              <a:off x="8667439" y="4334398"/>
              <a:ext cx="236880" cy="33732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CAD6C483-A16C-44BE-9A9A-71E11619DDC4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8658799" y="4325758"/>
                <a:ext cx="254520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64384703-2DE7-46FF-B3D4-B3A9A50D57AE}"/>
                  </a:ext>
                </a:extLst>
              </p14:cNvPr>
              <p14:cNvContentPartPr/>
              <p14:nvPr/>
            </p14:nvContentPartPr>
            <p14:xfrm>
              <a:off x="8609119" y="4310278"/>
              <a:ext cx="306360" cy="33264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64384703-2DE7-46FF-B3D4-B3A9A50D57AE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8600119" y="4301638"/>
                <a:ext cx="32400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873CECBD-24D8-462B-9F54-8C667C9A5980}"/>
                  </a:ext>
                </a:extLst>
              </p14:cNvPr>
              <p14:cNvContentPartPr/>
              <p14:nvPr/>
            </p14:nvContentPartPr>
            <p14:xfrm>
              <a:off x="9046519" y="4379038"/>
              <a:ext cx="335880" cy="12636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873CECBD-24D8-462B-9F54-8C667C9A5980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9037879" y="4370398"/>
                <a:ext cx="3535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A8724B4B-B5B2-4D7F-9FA5-591D00D21CC8}"/>
                  </a:ext>
                </a:extLst>
              </p14:cNvPr>
              <p14:cNvContentPartPr/>
              <p14:nvPr/>
            </p14:nvContentPartPr>
            <p14:xfrm>
              <a:off x="9417679" y="4322518"/>
              <a:ext cx="194400" cy="29016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A8724B4B-B5B2-4D7F-9FA5-591D00D21CC8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9408679" y="4313878"/>
                <a:ext cx="21204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9B126F51-55CA-4EB4-A63A-B6C34F2C745D}"/>
                  </a:ext>
                </a:extLst>
              </p14:cNvPr>
              <p14:cNvContentPartPr/>
              <p14:nvPr/>
            </p14:nvContentPartPr>
            <p14:xfrm>
              <a:off x="9559519" y="4174558"/>
              <a:ext cx="362520" cy="27936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9B126F51-55CA-4EB4-A63A-B6C34F2C745D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9550519" y="4165918"/>
                <a:ext cx="38016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EA66E418-2C23-4D46-BBE7-4DDB14279EC9}"/>
                  </a:ext>
                </a:extLst>
              </p14:cNvPr>
              <p14:cNvContentPartPr/>
              <p14:nvPr/>
            </p14:nvContentPartPr>
            <p14:xfrm>
              <a:off x="9695959" y="4425838"/>
              <a:ext cx="130680" cy="17748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EA66E418-2C23-4D46-BBE7-4DDB14279EC9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9687319" y="4417198"/>
                <a:ext cx="14832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03C732F0-4217-4BD3-AB9D-65ABA1EBA025}"/>
                  </a:ext>
                </a:extLst>
              </p14:cNvPr>
              <p14:cNvContentPartPr/>
              <p14:nvPr/>
            </p14:nvContentPartPr>
            <p14:xfrm>
              <a:off x="9919879" y="4452838"/>
              <a:ext cx="53640" cy="13176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03C732F0-4217-4BD3-AB9D-65ABA1EBA025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9910879" y="4443838"/>
                <a:ext cx="7128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68D7E97C-1679-44F7-BC69-18F3C1F79DFC}"/>
                  </a:ext>
                </a:extLst>
              </p14:cNvPr>
              <p14:cNvContentPartPr/>
              <p14:nvPr/>
            </p14:nvContentPartPr>
            <p14:xfrm>
              <a:off x="10071439" y="4335838"/>
              <a:ext cx="13680" cy="18720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68D7E97C-1679-44F7-BC69-18F3C1F79DFC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10062799" y="4327198"/>
                <a:ext cx="3132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0FAAFAD7-81A4-4392-8877-6514969EE8D2}"/>
                  </a:ext>
                </a:extLst>
              </p14:cNvPr>
              <p14:cNvContentPartPr/>
              <p14:nvPr/>
            </p14:nvContentPartPr>
            <p14:xfrm>
              <a:off x="10046599" y="4403518"/>
              <a:ext cx="148320" cy="165960"/>
            </p14:xfrm>
          </p:contentPart>
        </mc:Choice>
        <mc:Fallback xmlns=""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0FAAFAD7-81A4-4392-8877-6514969EE8D2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10037959" y="4394878"/>
                <a:ext cx="16596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78F10613-2375-453D-86F5-DAF31EC4D772}"/>
                  </a:ext>
                </a:extLst>
              </p14:cNvPr>
              <p14:cNvContentPartPr/>
              <p14:nvPr/>
            </p14:nvContentPartPr>
            <p14:xfrm>
              <a:off x="10201759" y="4358878"/>
              <a:ext cx="174600" cy="22500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78F10613-2375-453D-86F5-DAF31EC4D772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10192759" y="4350238"/>
                <a:ext cx="1922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2BC5A60F-29B4-48E0-8374-06703398210C}"/>
                  </a:ext>
                </a:extLst>
              </p14:cNvPr>
              <p14:cNvContentPartPr/>
              <p14:nvPr/>
            </p14:nvContentPartPr>
            <p14:xfrm>
              <a:off x="10385359" y="4420078"/>
              <a:ext cx="116640" cy="15912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2BC5A60F-29B4-48E0-8374-06703398210C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10376359" y="4411438"/>
                <a:ext cx="13428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91FEC05D-64E6-4018-8A3B-90FB437ECDFE}"/>
                  </a:ext>
                </a:extLst>
              </p14:cNvPr>
              <p14:cNvContentPartPr/>
              <p14:nvPr/>
            </p14:nvContentPartPr>
            <p14:xfrm>
              <a:off x="10548079" y="4427278"/>
              <a:ext cx="237240" cy="17064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91FEC05D-64E6-4018-8A3B-90FB437ECDFE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10539439" y="4418278"/>
                <a:ext cx="25488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89BA224B-DFC1-4B1B-831F-82C36C251D56}"/>
                  </a:ext>
                </a:extLst>
              </p14:cNvPr>
              <p14:cNvContentPartPr/>
              <p14:nvPr/>
            </p14:nvContentPartPr>
            <p14:xfrm>
              <a:off x="510559" y="2972518"/>
              <a:ext cx="221040" cy="29484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89BA224B-DFC1-4B1B-831F-82C36C251D56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501559" y="2963518"/>
                <a:ext cx="23868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FA42DF09-6D09-4689-AF21-A23D76BC0849}"/>
                  </a:ext>
                </a:extLst>
              </p14:cNvPr>
              <p14:cNvContentPartPr/>
              <p14:nvPr/>
            </p14:nvContentPartPr>
            <p14:xfrm>
              <a:off x="507319" y="2946238"/>
              <a:ext cx="254160" cy="33120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FA42DF09-6D09-4689-AF21-A23D76BC0849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498679" y="2937598"/>
                <a:ext cx="27180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8A4AEB0A-B18B-4F16-BD77-3C897E8B1304}"/>
                  </a:ext>
                </a:extLst>
              </p14:cNvPr>
              <p14:cNvContentPartPr/>
              <p14:nvPr/>
            </p14:nvContentPartPr>
            <p14:xfrm>
              <a:off x="983239" y="3016438"/>
              <a:ext cx="161280" cy="3672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8A4AEB0A-B18B-4F16-BD77-3C897E8B1304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974239" y="3007798"/>
                <a:ext cx="1789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B08115B4-B2E3-4F82-8F97-8A59CF2759BF}"/>
                  </a:ext>
                </a:extLst>
              </p14:cNvPr>
              <p14:cNvContentPartPr/>
              <p14:nvPr/>
            </p14:nvContentPartPr>
            <p14:xfrm>
              <a:off x="998719" y="3157198"/>
              <a:ext cx="155160" cy="2772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B08115B4-B2E3-4F82-8F97-8A59CF2759BF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989719" y="3148558"/>
                <a:ext cx="17280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48975572-3BA0-4D33-ACFA-A89DB68C18B8}"/>
                  </a:ext>
                </a:extLst>
              </p14:cNvPr>
              <p14:cNvContentPartPr/>
              <p14:nvPr/>
            </p14:nvContentPartPr>
            <p14:xfrm>
              <a:off x="1475359" y="3038758"/>
              <a:ext cx="259200" cy="18000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48975572-3BA0-4D33-ACFA-A89DB68C18B8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1466719" y="3030118"/>
                <a:ext cx="27684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B32C5037-4F38-4C83-93D5-280AD20FF693}"/>
                  </a:ext>
                </a:extLst>
              </p14:cNvPr>
              <p14:cNvContentPartPr/>
              <p14:nvPr/>
            </p14:nvContentPartPr>
            <p14:xfrm>
              <a:off x="1800799" y="3199318"/>
              <a:ext cx="103680" cy="19116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B32C5037-4F38-4C83-93D5-280AD20FF693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1791799" y="3190678"/>
                <a:ext cx="12132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302307E1-02EF-4983-B04E-A836CDC222D1}"/>
                  </a:ext>
                </a:extLst>
              </p14:cNvPr>
              <p14:cNvContentPartPr/>
              <p14:nvPr/>
            </p14:nvContentPartPr>
            <p14:xfrm>
              <a:off x="2151079" y="2948038"/>
              <a:ext cx="110520" cy="26064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302307E1-02EF-4983-B04E-A836CDC222D1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2142079" y="2939398"/>
                <a:ext cx="12816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1D760C6D-B44B-46E8-9993-8D3FDD2B78AE}"/>
                  </a:ext>
                </a:extLst>
              </p14:cNvPr>
              <p14:cNvContentPartPr/>
              <p14:nvPr/>
            </p14:nvContentPartPr>
            <p14:xfrm>
              <a:off x="2269519" y="3208318"/>
              <a:ext cx="91080" cy="20880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1D760C6D-B44B-46E8-9993-8D3FDD2B78AE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2260879" y="3199678"/>
                <a:ext cx="10872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3F2B0A70-C72E-445C-B3FB-5CAC5BAF210E}"/>
                  </a:ext>
                </a:extLst>
              </p14:cNvPr>
              <p14:cNvContentPartPr/>
              <p14:nvPr/>
            </p14:nvContentPartPr>
            <p14:xfrm>
              <a:off x="2626639" y="2941918"/>
              <a:ext cx="218880" cy="27792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3F2B0A70-C72E-445C-B3FB-5CAC5BAF210E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2617999" y="2932918"/>
                <a:ext cx="23652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6020C570-93B5-499E-9E6E-A6BE6088A4C9}"/>
                  </a:ext>
                </a:extLst>
              </p14:cNvPr>
              <p14:cNvContentPartPr/>
              <p14:nvPr/>
            </p14:nvContentPartPr>
            <p14:xfrm>
              <a:off x="2899159" y="3220558"/>
              <a:ext cx="97920" cy="22680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6020C570-93B5-499E-9E6E-A6BE6088A4C9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2890159" y="3211558"/>
                <a:ext cx="11556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040EF162-BD8A-413F-9267-F6235091ACE0}"/>
                  </a:ext>
                </a:extLst>
              </p14:cNvPr>
              <p14:cNvContentPartPr/>
              <p14:nvPr/>
            </p14:nvContentPartPr>
            <p14:xfrm>
              <a:off x="3180319" y="2952358"/>
              <a:ext cx="201960" cy="22752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040EF162-BD8A-413F-9267-F6235091ACE0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3171319" y="2943718"/>
                <a:ext cx="21960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46A6B8A1-678A-4903-AAB0-53025253CF3E}"/>
                  </a:ext>
                </a:extLst>
              </p14:cNvPr>
              <p14:cNvContentPartPr/>
              <p14:nvPr/>
            </p14:nvContentPartPr>
            <p14:xfrm>
              <a:off x="3444559" y="3226318"/>
              <a:ext cx="178920" cy="20736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46A6B8A1-678A-4903-AAB0-53025253CF3E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3435919" y="3217318"/>
                <a:ext cx="19656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016DA0CD-9FBC-4A9D-ACF1-223320DFF19B}"/>
                  </a:ext>
                </a:extLst>
              </p14:cNvPr>
              <p14:cNvContentPartPr/>
              <p14:nvPr/>
            </p14:nvContentPartPr>
            <p14:xfrm>
              <a:off x="3861799" y="3066118"/>
              <a:ext cx="43920" cy="2160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016DA0CD-9FBC-4A9D-ACF1-223320DFF19B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3852799" y="3057478"/>
                <a:ext cx="6156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5D929381-7EB3-4653-B562-09E3ECD294DD}"/>
                  </a:ext>
                </a:extLst>
              </p14:cNvPr>
              <p14:cNvContentPartPr/>
              <p14:nvPr/>
            </p14:nvContentPartPr>
            <p14:xfrm>
              <a:off x="4134319" y="3067918"/>
              <a:ext cx="102240" cy="2664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5D929381-7EB3-4653-B562-09E3ECD294DD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4125679" y="3059278"/>
                <a:ext cx="11988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EBECDE00-F0AF-4E3D-88C5-EF42656CDC23}"/>
                  </a:ext>
                </a:extLst>
              </p14:cNvPr>
              <p14:cNvContentPartPr/>
              <p14:nvPr/>
            </p14:nvContentPartPr>
            <p14:xfrm>
              <a:off x="4418359" y="3059278"/>
              <a:ext cx="73080" cy="2016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EBECDE00-F0AF-4E3D-88C5-EF42656CDC23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4409359" y="3050278"/>
                <a:ext cx="9072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DF493833-01A7-4F44-AB24-4B833F01E157}"/>
                  </a:ext>
                </a:extLst>
              </p14:cNvPr>
              <p14:cNvContentPartPr/>
              <p14:nvPr/>
            </p14:nvContentPartPr>
            <p14:xfrm>
              <a:off x="4919479" y="2772718"/>
              <a:ext cx="244800" cy="43668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DF493833-01A7-4F44-AB24-4B833F01E157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4910839" y="2763718"/>
                <a:ext cx="262440" cy="4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67378A35-13EE-44DB-AA42-85B4072BC7B7}"/>
                  </a:ext>
                </a:extLst>
              </p14:cNvPr>
              <p14:cNvContentPartPr/>
              <p14:nvPr/>
            </p14:nvContentPartPr>
            <p14:xfrm>
              <a:off x="490759" y="3898078"/>
              <a:ext cx="143640" cy="19080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67378A35-13EE-44DB-AA42-85B4072BC7B7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482119" y="3889438"/>
                <a:ext cx="16128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DC459AAF-0454-4BDF-96EB-1A646FE711BD}"/>
                  </a:ext>
                </a:extLst>
              </p14:cNvPr>
              <p14:cNvContentPartPr/>
              <p14:nvPr/>
            </p14:nvContentPartPr>
            <p14:xfrm>
              <a:off x="240919" y="4034518"/>
              <a:ext cx="643320" cy="11988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DC459AAF-0454-4BDF-96EB-1A646FE711BD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231919" y="4025518"/>
                <a:ext cx="66096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467D3A70-1B41-4E22-B937-903A68FA642B}"/>
                  </a:ext>
                </a:extLst>
              </p14:cNvPr>
              <p14:cNvContentPartPr/>
              <p14:nvPr/>
            </p14:nvContentPartPr>
            <p14:xfrm>
              <a:off x="300679" y="3841198"/>
              <a:ext cx="671400" cy="13104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467D3A70-1B41-4E22-B937-903A68FA642B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292039" y="3832198"/>
                <a:ext cx="68904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A9DDC348-7CCC-4B09-B1E5-523019BD9372}"/>
                  </a:ext>
                </a:extLst>
              </p14:cNvPr>
              <p14:cNvContentPartPr/>
              <p14:nvPr/>
            </p14:nvContentPartPr>
            <p14:xfrm>
              <a:off x="1112479" y="3520438"/>
              <a:ext cx="408600" cy="65124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A9DDC348-7CCC-4B09-B1E5-523019BD9372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1103839" y="3511798"/>
                <a:ext cx="426240" cy="66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FD62CABD-A3E4-41FE-A042-989447883E4D}"/>
                  </a:ext>
                </a:extLst>
              </p14:cNvPr>
              <p14:cNvContentPartPr/>
              <p14:nvPr/>
            </p14:nvContentPartPr>
            <p14:xfrm>
              <a:off x="1157119" y="3881158"/>
              <a:ext cx="317160" cy="10152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FD62CABD-A3E4-41FE-A042-989447883E4D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1148479" y="3872518"/>
                <a:ext cx="33480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DA94E9E4-FD99-42FD-8591-D97D54B25C3B}"/>
                  </a:ext>
                </a:extLst>
              </p14:cNvPr>
              <p14:cNvContentPartPr/>
              <p14:nvPr/>
            </p14:nvContentPartPr>
            <p14:xfrm>
              <a:off x="1999519" y="3777118"/>
              <a:ext cx="202320" cy="39960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DA94E9E4-FD99-42FD-8591-D97D54B25C3B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1990879" y="3768478"/>
                <a:ext cx="21996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9CBE46BC-21B6-405B-9D80-CD4A6BFA3CF6}"/>
                  </a:ext>
                </a:extLst>
              </p14:cNvPr>
              <p14:cNvContentPartPr/>
              <p14:nvPr/>
            </p14:nvContentPartPr>
            <p14:xfrm>
              <a:off x="1888639" y="3726718"/>
              <a:ext cx="378360" cy="41688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9CBE46BC-21B6-405B-9D80-CD4A6BFA3CF6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1879639" y="3718078"/>
                <a:ext cx="396000" cy="43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2114AF12-2329-4DFA-8521-8D1F3D838FE3}"/>
                  </a:ext>
                </a:extLst>
              </p14:cNvPr>
              <p14:cNvContentPartPr/>
              <p14:nvPr/>
            </p14:nvContentPartPr>
            <p14:xfrm>
              <a:off x="2705479" y="3591718"/>
              <a:ext cx="252360" cy="49464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2114AF12-2329-4DFA-8521-8D1F3D838FE3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2696839" y="3583078"/>
                <a:ext cx="270000" cy="51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F7F7F628-B58F-40B1-B0FD-49396A3BC115}"/>
                  </a:ext>
                </a:extLst>
              </p14:cNvPr>
              <p14:cNvContentPartPr/>
              <p14:nvPr/>
            </p14:nvContentPartPr>
            <p14:xfrm>
              <a:off x="3051799" y="3847678"/>
              <a:ext cx="224280" cy="20160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F7F7F628-B58F-40B1-B0FD-49396A3BC115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3043159" y="3839038"/>
                <a:ext cx="24192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DAA870A5-6C72-4B51-A318-086FE5B2E7FC}"/>
                  </a:ext>
                </a:extLst>
              </p14:cNvPr>
              <p14:cNvContentPartPr/>
              <p14:nvPr/>
            </p14:nvContentPartPr>
            <p14:xfrm>
              <a:off x="3415759" y="3761278"/>
              <a:ext cx="165600" cy="31428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DAA870A5-6C72-4B51-A318-086FE5B2E7FC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3406759" y="3752638"/>
                <a:ext cx="18324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427AE655-9375-4349-9443-57392BBDAB26}"/>
                  </a:ext>
                </a:extLst>
              </p14:cNvPr>
              <p14:cNvContentPartPr/>
              <p14:nvPr/>
            </p14:nvContentPartPr>
            <p14:xfrm>
              <a:off x="4006159" y="3787198"/>
              <a:ext cx="228240" cy="23112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427AE655-9375-4349-9443-57392BBDAB26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3997519" y="3778558"/>
                <a:ext cx="24588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8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5BBCADEA-1976-4977-96B4-063A02A29E4A}"/>
                  </a:ext>
                </a:extLst>
              </p14:cNvPr>
              <p14:cNvContentPartPr/>
              <p14:nvPr/>
            </p14:nvContentPartPr>
            <p14:xfrm>
              <a:off x="4619239" y="3713038"/>
              <a:ext cx="222840" cy="37044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5BBCADEA-1976-4977-96B4-063A02A29E4A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4610239" y="3704038"/>
                <a:ext cx="240480" cy="38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F03203AD-D400-4954-8E4F-789B5FD56B74}"/>
                  </a:ext>
                </a:extLst>
              </p14:cNvPr>
              <p14:cNvContentPartPr/>
              <p14:nvPr/>
            </p14:nvContentPartPr>
            <p14:xfrm>
              <a:off x="4772239" y="3531958"/>
              <a:ext cx="339120" cy="30132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F03203AD-D400-4954-8E4F-789B5FD56B74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4763599" y="3522958"/>
                <a:ext cx="3567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2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4AD4E3B1-F421-4BD6-9B68-EA3F7771D29A}"/>
                  </a:ext>
                </a:extLst>
              </p14:cNvPr>
              <p14:cNvContentPartPr/>
              <p14:nvPr/>
            </p14:nvContentPartPr>
            <p14:xfrm>
              <a:off x="5043319" y="3821398"/>
              <a:ext cx="164520" cy="18432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4AD4E3B1-F421-4BD6-9B68-EA3F7771D29A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5034679" y="3812758"/>
                <a:ext cx="18216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4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517EE847-4ABA-4BCD-BBAA-880632DC48ED}"/>
                  </a:ext>
                </a:extLst>
              </p14:cNvPr>
              <p14:cNvContentPartPr/>
              <p14:nvPr/>
            </p14:nvContentPartPr>
            <p14:xfrm>
              <a:off x="5284879" y="3871078"/>
              <a:ext cx="64800" cy="10512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517EE847-4ABA-4BCD-BBAA-880632DC48ED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5276239" y="3862078"/>
                <a:ext cx="8244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6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485066E8-1C24-4AF8-9BC7-84C5B6A2B598}"/>
                  </a:ext>
                </a:extLst>
              </p14:cNvPr>
              <p14:cNvContentPartPr/>
              <p14:nvPr/>
            </p14:nvContentPartPr>
            <p14:xfrm>
              <a:off x="5478199" y="3725638"/>
              <a:ext cx="33480" cy="3024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485066E8-1C24-4AF8-9BC7-84C5B6A2B598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5469199" y="3716638"/>
                <a:ext cx="5112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8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CCD3B55F-8100-435E-A636-7FECEF2077E7}"/>
                  </a:ext>
                </a:extLst>
              </p14:cNvPr>
              <p14:cNvContentPartPr/>
              <p14:nvPr/>
            </p14:nvContentPartPr>
            <p14:xfrm>
              <a:off x="5488279" y="3767038"/>
              <a:ext cx="155880" cy="2077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CCD3B55F-8100-435E-A636-7FECEF2077E7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5479639" y="3758398"/>
                <a:ext cx="17352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0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40961EA6-92F7-422D-90F4-FBCE88D48967}"/>
                  </a:ext>
                </a:extLst>
              </p14:cNvPr>
              <p14:cNvContentPartPr/>
              <p14:nvPr/>
            </p14:nvContentPartPr>
            <p14:xfrm>
              <a:off x="5744239" y="3719518"/>
              <a:ext cx="203760" cy="26568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40961EA6-92F7-422D-90F4-FBCE88D48967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5735239" y="3710878"/>
                <a:ext cx="22140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2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1ABE3E89-9D88-4551-8CD5-273EA62331C4}"/>
                  </a:ext>
                </a:extLst>
              </p14:cNvPr>
              <p14:cNvContentPartPr/>
              <p14:nvPr/>
            </p14:nvContentPartPr>
            <p14:xfrm>
              <a:off x="5982199" y="3817798"/>
              <a:ext cx="123480" cy="19080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1ABE3E89-9D88-4551-8CD5-273EA62331C4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5973199" y="3808798"/>
                <a:ext cx="14112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4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EF8D0464-6A0C-4582-8CE2-DC08860C3ECB}"/>
                  </a:ext>
                </a:extLst>
              </p14:cNvPr>
              <p14:cNvContentPartPr/>
              <p14:nvPr/>
            </p14:nvContentPartPr>
            <p14:xfrm>
              <a:off x="6217279" y="3844078"/>
              <a:ext cx="223200" cy="17208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EF8D0464-6A0C-4582-8CE2-DC08860C3ECB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6208639" y="3835438"/>
                <a:ext cx="24084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6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504E7675-B20D-438D-8F46-B06AC1E3EA44}"/>
                  </a:ext>
                </a:extLst>
              </p14:cNvPr>
              <p14:cNvContentPartPr/>
              <p14:nvPr/>
            </p14:nvContentPartPr>
            <p14:xfrm>
              <a:off x="339559" y="4589638"/>
              <a:ext cx="294120" cy="22140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504E7675-B20D-438D-8F46-B06AC1E3EA44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330919" y="4580998"/>
                <a:ext cx="31176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8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31C53E2B-6DBF-45CF-8D8F-0005F91D5FF0}"/>
                  </a:ext>
                </a:extLst>
              </p14:cNvPr>
              <p14:cNvContentPartPr/>
              <p14:nvPr/>
            </p14:nvContentPartPr>
            <p14:xfrm>
              <a:off x="709999" y="4625998"/>
              <a:ext cx="80640" cy="16884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31C53E2B-6DBF-45CF-8D8F-0005F91D5FF0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701359" y="4617358"/>
                <a:ext cx="9828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93F71A5D-BA26-4D56-8F68-68DB0CE93608}"/>
                  </a:ext>
                </a:extLst>
              </p14:cNvPr>
              <p14:cNvContentPartPr/>
              <p14:nvPr/>
            </p14:nvContentPartPr>
            <p14:xfrm>
              <a:off x="970279" y="4368958"/>
              <a:ext cx="150120" cy="42588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93F71A5D-BA26-4D56-8F68-68DB0CE93608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961639" y="4360318"/>
                <a:ext cx="16776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2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749C9F45-373C-4262-A3CC-8D267EF479E6}"/>
                  </a:ext>
                </a:extLst>
              </p14:cNvPr>
              <p14:cNvContentPartPr/>
              <p14:nvPr/>
            </p14:nvContentPartPr>
            <p14:xfrm>
              <a:off x="859399" y="4550398"/>
              <a:ext cx="360000" cy="9036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749C9F45-373C-4262-A3CC-8D267EF479E6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850759" y="4541398"/>
                <a:ext cx="37764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4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F649405B-259A-413A-AAC6-D36DCB6B5B61}"/>
                  </a:ext>
                </a:extLst>
              </p14:cNvPr>
              <p14:cNvContentPartPr/>
              <p14:nvPr/>
            </p14:nvContentPartPr>
            <p14:xfrm>
              <a:off x="1234879" y="4305958"/>
              <a:ext cx="205920" cy="45180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F649405B-259A-413A-AAC6-D36DCB6B5B61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1225879" y="4297318"/>
                <a:ext cx="22356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6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4041BB53-3CC7-4C17-A86F-0CE6BE547844}"/>
                  </a:ext>
                </a:extLst>
              </p14:cNvPr>
              <p14:cNvContentPartPr/>
              <p14:nvPr/>
            </p14:nvContentPartPr>
            <p14:xfrm>
              <a:off x="1873519" y="4501078"/>
              <a:ext cx="347040" cy="21276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4041BB53-3CC7-4C17-A86F-0CE6BE547844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1864519" y="4492078"/>
                <a:ext cx="36468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8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830B49CE-457F-4499-90CD-034C50FE5182}"/>
                  </a:ext>
                </a:extLst>
              </p14:cNvPr>
              <p14:cNvContentPartPr/>
              <p14:nvPr/>
            </p14:nvContentPartPr>
            <p14:xfrm>
              <a:off x="2311639" y="4479838"/>
              <a:ext cx="289440" cy="21996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830B49CE-457F-4499-90CD-034C50FE5182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2302639" y="4470838"/>
                <a:ext cx="30708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0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6A6ACF12-26EC-48B6-90BB-F56E0DB11BBD}"/>
                  </a:ext>
                </a:extLst>
              </p14:cNvPr>
              <p14:cNvContentPartPr/>
              <p14:nvPr/>
            </p14:nvContentPartPr>
            <p14:xfrm>
              <a:off x="2563639" y="4519078"/>
              <a:ext cx="174240" cy="15912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6A6ACF12-26EC-48B6-90BB-F56E0DB11BBD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2554639" y="4510438"/>
                <a:ext cx="19188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2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83846701-AC70-4645-AFC8-FA811BFD0085}"/>
                  </a:ext>
                </a:extLst>
              </p14:cNvPr>
              <p14:cNvContentPartPr/>
              <p14:nvPr/>
            </p14:nvContentPartPr>
            <p14:xfrm>
              <a:off x="2772079" y="4574518"/>
              <a:ext cx="216360" cy="12384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83846701-AC70-4645-AFC8-FA811BFD0085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2763439" y="4565518"/>
                <a:ext cx="23400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4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49A2C7D3-DD07-42D0-BFD9-B1D543016B57}"/>
                  </a:ext>
                </a:extLst>
              </p14:cNvPr>
              <p14:cNvContentPartPr/>
              <p14:nvPr/>
            </p14:nvContentPartPr>
            <p14:xfrm>
              <a:off x="3353119" y="4457158"/>
              <a:ext cx="310320" cy="22680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49A2C7D3-DD07-42D0-BFD9-B1D543016B57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3344479" y="4448158"/>
                <a:ext cx="32796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6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FECE1C4A-9F3A-4413-8C0F-F5C044AE623C}"/>
                  </a:ext>
                </a:extLst>
              </p14:cNvPr>
              <p14:cNvContentPartPr/>
              <p14:nvPr/>
            </p14:nvContentPartPr>
            <p14:xfrm>
              <a:off x="3589279" y="4524478"/>
              <a:ext cx="176400" cy="13860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FECE1C4A-9F3A-4413-8C0F-F5C044AE623C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3580639" y="4515478"/>
                <a:ext cx="19404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8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55449837-CCB4-4721-A008-090369C19A95}"/>
                  </a:ext>
                </a:extLst>
              </p14:cNvPr>
              <p14:cNvContentPartPr/>
              <p14:nvPr/>
            </p14:nvContentPartPr>
            <p14:xfrm>
              <a:off x="3961159" y="4213438"/>
              <a:ext cx="242280" cy="45972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55449837-CCB4-4721-A008-090369C19A95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3952519" y="4204798"/>
                <a:ext cx="25992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0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396477E2-2F93-4F6B-94BC-AD86DD545600}"/>
                  </a:ext>
                </a:extLst>
              </p14:cNvPr>
              <p14:cNvContentPartPr/>
              <p14:nvPr/>
            </p14:nvContentPartPr>
            <p14:xfrm>
              <a:off x="3870079" y="4449958"/>
              <a:ext cx="380160" cy="5940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396477E2-2F93-4F6B-94BC-AD86DD545600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3861439" y="4441318"/>
                <a:ext cx="39780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2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39AF9275-1AA5-4715-B8E8-D1D7DF016F21}"/>
                  </a:ext>
                </a:extLst>
              </p14:cNvPr>
              <p14:cNvContentPartPr/>
              <p14:nvPr/>
            </p14:nvContentPartPr>
            <p14:xfrm>
              <a:off x="4147999" y="4472278"/>
              <a:ext cx="240480" cy="20484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39AF9275-1AA5-4715-B8E8-D1D7DF016F21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4139359" y="4463278"/>
                <a:ext cx="25812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4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5B4848E1-E92E-47BB-A921-130ABB8294B1}"/>
                  </a:ext>
                </a:extLst>
              </p14:cNvPr>
              <p14:cNvContentPartPr/>
              <p14:nvPr/>
            </p14:nvContentPartPr>
            <p14:xfrm>
              <a:off x="5005879" y="4198318"/>
              <a:ext cx="277200" cy="38844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5B4848E1-E92E-47BB-A921-130ABB8294B1}"/>
                  </a:ext>
                </a:extLst>
              </p:cNvPr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4996879" y="4189318"/>
                <a:ext cx="29484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6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B6BE8F52-CDAA-4298-A6AD-D9CE5C8C7D07}"/>
                  </a:ext>
                </a:extLst>
              </p14:cNvPr>
              <p14:cNvContentPartPr/>
              <p14:nvPr/>
            </p14:nvContentPartPr>
            <p14:xfrm>
              <a:off x="4861519" y="4399198"/>
              <a:ext cx="302760" cy="20304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B6BE8F52-CDAA-4298-A6AD-D9CE5C8C7D07}"/>
                  </a:ext>
                </a:extLst>
              </p:cNvPr>
              <p:cNvPicPr/>
              <p:nvPr/>
            </p:nvPicPr>
            <p:blipFill>
              <a:blip r:embed="rId477"/>
              <a:stretch>
                <a:fillRect/>
              </a:stretch>
            </p:blipFill>
            <p:spPr>
              <a:xfrm>
                <a:off x="4852519" y="4390198"/>
                <a:ext cx="32040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8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E0D2634C-267A-45A5-AF55-D03BF22A9F62}"/>
                  </a:ext>
                </a:extLst>
              </p14:cNvPr>
              <p14:cNvContentPartPr/>
              <p14:nvPr/>
            </p14:nvContentPartPr>
            <p14:xfrm>
              <a:off x="5436079" y="4609078"/>
              <a:ext cx="146880" cy="24156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E0D2634C-267A-45A5-AF55-D03BF22A9F62}"/>
                  </a:ext>
                </a:extLst>
              </p:cNvPr>
              <p:cNvPicPr/>
              <p:nvPr/>
            </p:nvPicPr>
            <p:blipFill>
              <a:blip r:embed="rId479"/>
              <a:stretch>
                <a:fillRect/>
              </a:stretch>
            </p:blipFill>
            <p:spPr>
              <a:xfrm>
                <a:off x="5427439" y="4600078"/>
                <a:ext cx="16452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0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2099BAC7-BE30-449A-8376-D8308174A86F}"/>
                  </a:ext>
                </a:extLst>
              </p14:cNvPr>
              <p14:cNvContentPartPr/>
              <p14:nvPr/>
            </p14:nvContentPartPr>
            <p14:xfrm>
              <a:off x="5802199" y="4397758"/>
              <a:ext cx="416160" cy="20880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2099BAC7-BE30-449A-8376-D8308174A86F}"/>
                  </a:ext>
                </a:extLst>
              </p:cNvPr>
              <p:cNvPicPr/>
              <p:nvPr/>
            </p:nvPicPr>
            <p:blipFill>
              <a:blip r:embed="rId481"/>
              <a:stretch>
                <a:fillRect/>
              </a:stretch>
            </p:blipFill>
            <p:spPr>
              <a:xfrm>
                <a:off x="5793559" y="4389118"/>
                <a:ext cx="43380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2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7B3F04FA-3CF0-4A10-9FFC-7CCA2C006D2E}"/>
                  </a:ext>
                </a:extLst>
              </p14:cNvPr>
              <p14:cNvContentPartPr/>
              <p14:nvPr/>
            </p14:nvContentPartPr>
            <p14:xfrm>
              <a:off x="6237079" y="4392358"/>
              <a:ext cx="210960" cy="22176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7B3F04FA-3CF0-4A10-9FFC-7CCA2C006D2E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6228079" y="4383718"/>
                <a:ext cx="22860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4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5471E49E-AB88-4B19-A4D3-EC1F594EBB4D}"/>
                  </a:ext>
                </a:extLst>
              </p14:cNvPr>
              <p14:cNvContentPartPr/>
              <p14:nvPr/>
            </p14:nvContentPartPr>
            <p14:xfrm>
              <a:off x="344239" y="5328718"/>
              <a:ext cx="189000" cy="2271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5471E49E-AB88-4B19-A4D3-EC1F594EBB4D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335239" y="5319718"/>
                <a:ext cx="20664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51BE5D8-AB6C-43FE-9D28-79561E4A5D5A}"/>
                  </a:ext>
                </a:extLst>
              </p14:cNvPr>
              <p14:cNvContentPartPr/>
              <p14:nvPr/>
            </p14:nvContentPartPr>
            <p14:xfrm>
              <a:off x="240919" y="5207038"/>
              <a:ext cx="694440" cy="12924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51BE5D8-AB6C-43FE-9D28-79561E4A5D5A}"/>
                  </a:ext>
                </a:extLst>
              </p:cNvPr>
              <p:cNvPicPr/>
              <p:nvPr/>
            </p:nvPicPr>
            <p:blipFill>
              <a:blip r:embed="rId487"/>
              <a:stretch>
                <a:fillRect/>
              </a:stretch>
            </p:blipFill>
            <p:spPr>
              <a:xfrm>
                <a:off x="231919" y="5198398"/>
                <a:ext cx="7120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8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6315A4C7-04C6-41CF-B39C-7A292D96BFD4}"/>
                  </a:ext>
                </a:extLst>
              </p14:cNvPr>
              <p14:cNvContentPartPr/>
              <p14:nvPr/>
            </p14:nvContentPartPr>
            <p14:xfrm>
              <a:off x="716839" y="5186878"/>
              <a:ext cx="250560" cy="33696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6315A4C7-04C6-41CF-B39C-7A292D96BFD4}"/>
                  </a:ext>
                </a:extLst>
              </p:cNvPr>
              <p:cNvPicPr/>
              <p:nvPr/>
            </p:nvPicPr>
            <p:blipFill>
              <a:blip r:embed="rId489"/>
              <a:stretch>
                <a:fillRect/>
              </a:stretch>
            </p:blipFill>
            <p:spPr>
              <a:xfrm>
                <a:off x="707839" y="5177878"/>
                <a:ext cx="26820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0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3C0E6F7F-6CCF-4F52-A90A-0F7FC93292CB}"/>
                  </a:ext>
                </a:extLst>
              </p14:cNvPr>
              <p14:cNvContentPartPr/>
              <p14:nvPr/>
            </p14:nvContentPartPr>
            <p14:xfrm>
              <a:off x="964879" y="5325838"/>
              <a:ext cx="214920" cy="22104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3C0E6F7F-6CCF-4F52-A90A-0F7FC93292CB}"/>
                  </a:ext>
                </a:extLst>
              </p:cNvPr>
              <p:cNvPicPr/>
              <p:nvPr/>
            </p:nvPicPr>
            <p:blipFill>
              <a:blip r:embed="rId491"/>
              <a:stretch>
                <a:fillRect/>
              </a:stretch>
            </p:blipFill>
            <p:spPr>
              <a:xfrm>
                <a:off x="955879" y="5316838"/>
                <a:ext cx="232560" cy="23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16" name="Group 415">
            <a:extLst>
              <a:ext uri="{FF2B5EF4-FFF2-40B4-BE49-F238E27FC236}">
                <a16:creationId xmlns:a16="http://schemas.microsoft.com/office/drawing/2014/main" id="{AD0438E2-9766-41B0-A3D5-5D5D904C02CD}"/>
              </a:ext>
            </a:extLst>
          </p:cNvPr>
          <p:cNvGrpSpPr/>
          <p:nvPr/>
        </p:nvGrpSpPr>
        <p:grpSpPr>
          <a:xfrm>
            <a:off x="1393279" y="4889518"/>
            <a:ext cx="10889640" cy="1814400"/>
            <a:chOff x="1393279" y="4889518"/>
            <a:chExt cx="10889640" cy="181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9078B0CF-1EE0-477C-A2BC-AB97719F9EAD}"/>
                    </a:ext>
                  </a:extLst>
                </p14:cNvPr>
                <p14:cNvContentPartPr/>
                <p14:nvPr/>
              </p14:nvContentPartPr>
              <p14:xfrm>
                <a:off x="1393279" y="5406478"/>
                <a:ext cx="226800" cy="3315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9078B0CF-1EE0-477C-A2BC-AB97719F9EAD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384279" y="5397838"/>
                  <a:ext cx="24444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C41A4684-8AA6-410F-9B49-DBB2698FD1D3}"/>
                    </a:ext>
                  </a:extLst>
                </p14:cNvPr>
                <p14:cNvContentPartPr/>
                <p14:nvPr/>
              </p14:nvContentPartPr>
              <p14:xfrm>
                <a:off x="1576519" y="5261398"/>
                <a:ext cx="403200" cy="22860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C41A4684-8AA6-410F-9B49-DBB2698FD1D3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567519" y="5252758"/>
                  <a:ext cx="4208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53B33E47-6F44-4DA4-BDE1-34CEA874752C}"/>
                    </a:ext>
                  </a:extLst>
                </p14:cNvPr>
                <p14:cNvContentPartPr/>
                <p14:nvPr/>
              </p14:nvContentPartPr>
              <p14:xfrm>
                <a:off x="2004559" y="5313958"/>
                <a:ext cx="308880" cy="19008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53B33E47-6F44-4DA4-BDE1-34CEA874752C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995919" y="5304958"/>
                  <a:ext cx="3265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8FE2588F-331C-4150-BAF3-0C5BF42458A4}"/>
                    </a:ext>
                  </a:extLst>
                </p14:cNvPr>
                <p14:cNvContentPartPr/>
                <p14:nvPr/>
              </p14:nvContentPartPr>
              <p14:xfrm>
                <a:off x="2452039" y="4895638"/>
                <a:ext cx="468720" cy="63972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8FE2588F-331C-4150-BAF3-0C5BF42458A4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2443039" y="4886998"/>
                  <a:ext cx="486360" cy="65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A1562C8C-A287-48A0-992A-69C94B2D80E6}"/>
                    </a:ext>
                  </a:extLst>
                </p14:cNvPr>
                <p14:cNvContentPartPr/>
                <p14:nvPr/>
              </p14:nvContentPartPr>
              <p14:xfrm>
                <a:off x="2424679" y="5316118"/>
                <a:ext cx="264240" cy="7380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A1562C8C-A287-48A0-992A-69C94B2D80E6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2415679" y="5307478"/>
                  <a:ext cx="2818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44F4136A-DD22-40C8-B352-5656E090D4F6}"/>
                    </a:ext>
                  </a:extLst>
                </p14:cNvPr>
                <p14:cNvContentPartPr/>
                <p14:nvPr/>
              </p14:nvContentPartPr>
              <p14:xfrm>
                <a:off x="3092119" y="5327638"/>
                <a:ext cx="59400" cy="14076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44F4136A-DD22-40C8-B352-5656E090D4F6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3083479" y="5318998"/>
                  <a:ext cx="770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0C866DFB-E68B-47EF-9AA3-FD119EE576D7}"/>
                    </a:ext>
                  </a:extLst>
                </p14:cNvPr>
                <p14:cNvContentPartPr/>
                <p14:nvPr/>
              </p14:nvContentPartPr>
              <p14:xfrm>
                <a:off x="3201199" y="5227558"/>
                <a:ext cx="13680" cy="468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0C866DFB-E68B-47EF-9AA3-FD119EE576D7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3192559" y="5218558"/>
                  <a:ext cx="313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58B9590E-51B1-45B6-BDDE-C0768ED29FCB}"/>
                    </a:ext>
                  </a:extLst>
                </p14:cNvPr>
                <p14:cNvContentPartPr/>
                <p14:nvPr/>
              </p14:nvContentPartPr>
              <p14:xfrm>
                <a:off x="3292639" y="5230798"/>
                <a:ext cx="180720" cy="27108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58B9590E-51B1-45B6-BDDE-C0768ED29FCB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3283639" y="5222158"/>
                  <a:ext cx="1983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156664D0-99FC-4ABA-9222-365B35F773F6}"/>
                    </a:ext>
                  </a:extLst>
                </p14:cNvPr>
                <p14:cNvContentPartPr/>
                <p14:nvPr/>
              </p14:nvContentPartPr>
              <p14:xfrm>
                <a:off x="3858559" y="5261398"/>
                <a:ext cx="309600" cy="71640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156664D0-99FC-4ABA-9222-365B35F773F6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3849559" y="5252398"/>
                  <a:ext cx="327240" cy="73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1A9A964C-1606-4E7E-BC4E-A8DC839386CC}"/>
                    </a:ext>
                  </a:extLst>
                </p14:cNvPr>
                <p14:cNvContentPartPr/>
                <p14:nvPr/>
              </p14:nvContentPartPr>
              <p14:xfrm>
                <a:off x="4334839" y="5287678"/>
                <a:ext cx="67320" cy="12168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1A9A964C-1606-4E7E-BC4E-A8DC839386CC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4325839" y="5278678"/>
                  <a:ext cx="849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2B0F1D40-3469-4D1E-B703-188E97D69C25}"/>
                    </a:ext>
                  </a:extLst>
                </p14:cNvPr>
                <p14:cNvContentPartPr/>
                <p14:nvPr/>
              </p14:nvContentPartPr>
              <p14:xfrm>
                <a:off x="4496119" y="5254198"/>
                <a:ext cx="180000" cy="15588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2B0F1D40-3469-4D1E-B703-188E97D69C25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4487479" y="5245558"/>
                  <a:ext cx="1976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E6686854-7799-4E9F-B318-B499CC76E961}"/>
                    </a:ext>
                  </a:extLst>
                </p14:cNvPr>
                <p14:cNvContentPartPr/>
                <p14:nvPr/>
              </p14:nvContentPartPr>
              <p14:xfrm>
                <a:off x="4711039" y="5245918"/>
                <a:ext cx="147240" cy="15408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E6686854-7799-4E9F-B318-B499CC76E961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4702399" y="5237278"/>
                  <a:ext cx="1648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7F7C0CBE-0FED-42AD-8DE5-834203D9DA67}"/>
                    </a:ext>
                  </a:extLst>
                </p14:cNvPr>
                <p14:cNvContentPartPr/>
                <p14:nvPr/>
              </p14:nvContentPartPr>
              <p14:xfrm>
                <a:off x="4979599" y="5317558"/>
                <a:ext cx="146520" cy="6768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7F7C0CBE-0FED-42AD-8DE5-834203D9DA67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4970599" y="5308918"/>
                  <a:ext cx="1641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BA642C66-7ACF-4F30-A496-A362126FE861}"/>
                    </a:ext>
                  </a:extLst>
                </p14:cNvPr>
                <p14:cNvContentPartPr/>
                <p14:nvPr/>
              </p14:nvContentPartPr>
              <p14:xfrm>
                <a:off x="5480719" y="4889518"/>
                <a:ext cx="275760" cy="50688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BA642C66-7ACF-4F30-A496-A362126FE861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5472079" y="4880878"/>
                  <a:ext cx="29340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68ED9BAF-5C4A-4E18-B2A0-8496028138E8}"/>
                    </a:ext>
                  </a:extLst>
                </p14:cNvPr>
                <p14:cNvContentPartPr/>
                <p14:nvPr/>
              </p14:nvContentPartPr>
              <p14:xfrm>
                <a:off x="5836759" y="5236558"/>
                <a:ext cx="93600" cy="15408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68ED9BAF-5C4A-4E18-B2A0-8496028138E8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5827759" y="5227558"/>
                  <a:ext cx="1112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E6FFF9F8-61D1-43ED-971D-88F810016443}"/>
                    </a:ext>
                  </a:extLst>
                </p14:cNvPr>
                <p14:cNvContentPartPr/>
                <p14:nvPr/>
              </p14:nvContentPartPr>
              <p14:xfrm>
                <a:off x="5797879" y="5209198"/>
                <a:ext cx="228600" cy="45432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E6FFF9F8-61D1-43ED-971D-88F810016443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5788879" y="5200198"/>
                  <a:ext cx="24624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E0025D52-EFE2-455D-85C7-CC7F53915A52}"/>
                    </a:ext>
                  </a:extLst>
                </p14:cNvPr>
                <p14:cNvContentPartPr/>
                <p14:nvPr/>
              </p14:nvContentPartPr>
              <p14:xfrm>
                <a:off x="1495519" y="6141958"/>
                <a:ext cx="123120" cy="28080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E0025D52-EFE2-455D-85C7-CC7F53915A52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486879" y="6133318"/>
                  <a:ext cx="1407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1C40108E-83F9-47CF-B56A-2CF01D7BD857}"/>
                    </a:ext>
                  </a:extLst>
                </p14:cNvPr>
                <p14:cNvContentPartPr/>
                <p14:nvPr/>
              </p14:nvContentPartPr>
              <p14:xfrm>
                <a:off x="1579759" y="5980678"/>
                <a:ext cx="311400" cy="23760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1C40108E-83F9-47CF-B56A-2CF01D7BD857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571119" y="5971678"/>
                  <a:ext cx="3290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1B2AEC8B-F74E-4F16-BD28-323935319302}"/>
                    </a:ext>
                  </a:extLst>
                </p14:cNvPr>
                <p14:cNvContentPartPr/>
                <p14:nvPr/>
              </p14:nvContentPartPr>
              <p14:xfrm>
                <a:off x="1944439" y="6029278"/>
                <a:ext cx="93960" cy="19764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1B2AEC8B-F74E-4F16-BD28-323935319302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935799" y="6020638"/>
                  <a:ext cx="1116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BC8E9131-FF45-4BE6-BA57-05EC7E5BBCE5}"/>
                    </a:ext>
                  </a:extLst>
                </p14:cNvPr>
                <p14:cNvContentPartPr/>
                <p14:nvPr/>
              </p14:nvContentPartPr>
              <p14:xfrm>
                <a:off x="2093479" y="6063838"/>
                <a:ext cx="178200" cy="13248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BC8E9131-FF45-4BE6-BA57-05EC7E5BBCE5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2084839" y="6054838"/>
                  <a:ext cx="1958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33012D19-0DC2-4D39-8DAA-BB65933B1750}"/>
                    </a:ext>
                  </a:extLst>
                </p14:cNvPr>
                <p14:cNvContentPartPr/>
                <p14:nvPr/>
              </p14:nvContentPartPr>
              <p14:xfrm>
                <a:off x="2044879" y="6014518"/>
                <a:ext cx="214560" cy="19116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33012D19-0DC2-4D39-8DAA-BB65933B1750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2036239" y="6005878"/>
                  <a:ext cx="2322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F01F76F5-3655-4B87-AAAB-E2808597E087}"/>
                    </a:ext>
                  </a:extLst>
                </p14:cNvPr>
                <p14:cNvContentPartPr/>
                <p14:nvPr/>
              </p14:nvContentPartPr>
              <p14:xfrm>
                <a:off x="2324239" y="5904358"/>
                <a:ext cx="153360" cy="35280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F01F76F5-3655-4B87-AAAB-E2808597E087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2315599" y="5895358"/>
                  <a:ext cx="17100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ADC29BD0-CC97-42FC-9E06-9AD2BA2E0D8C}"/>
                    </a:ext>
                  </a:extLst>
                </p14:cNvPr>
                <p14:cNvContentPartPr/>
                <p14:nvPr/>
              </p14:nvContentPartPr>
              <p14:xfrm>
                <a:off x="2669479" y="6012358"/>
                <a:ext cx="222480" cy="5040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ADC29BD0-CC97-42FC-9E06-9AD2BA2E0D8C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2660479" y="6003718"/>
                  <a:ext cx="2401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D227C294-AB10-4591-B713-C17B36DB807A}"/>
                    </a:ext>
                  </a:extLst>
                </p14:cNvPr>
                <p14:cNvContentPartPr/>
                <p14:nvPr/>
              </p14:nvContentPartPr>
              <p14:xfrm>
                <a:off x="2612599" y="6149878"/>
                <a:ext cx="254160" cy="2556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D227C294-AB10-4591-B713-C17B36DB807A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2603959" y="6140878"/>
                  <a:ext cx="2718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7AD94506-24C2-4478-B466-0F345FC60C0D}"/>
                    </a:ext>
                  </a:extLst>
                </p14:cNvPr>
                <p14:cNvContentPartPr/>
                <p14:nvPr/>
              </p14:nvContentPartPr>
              <p14:xfrm>
                <a:off x="3062239" y="5931358"/>
                <a:ext cx="190440" cy="33336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7AD94506-24C2-4478-B466-0F345FC60C0D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3053599" y="5922718"/>
                  <a:ext cx="20808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4582FDA6-FD70-4DEC-8F7E-CD25A74F9A62}"/>
                    </a:ext>
                  </a:extLst>
                </p14:cNvPr>
                <p14:cNvContentPartPr/>
                <p14:nvPr/>
              </p14:nvContentPartPr>
              <p14:xfrm>
                <a:off x="3180319" y="5756038"/>
                <a:ext cx="412920" cy="27792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4582FDA6-FD70-4DEC-8F7E-CD25A74F9A62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3171319" y="5747398"/>
                  <a:ext cx="4305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01388DFC-B761-47B2-9674-157CB63FFB85}"/>
                    </a:ext>
                  </a:extLst>
                </p14:cNvPr>
                <p14:cNvContentPartPr/>
                <p14:nvPr/>
              </p14:nvContentPartPr>
              <p14:xfrm>
                <a:off x="3503959" y="5813278"/>
                <a:ext cx="290160" cy="42048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01388DFC-B761-47B2-9674-157CB63FFB85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3494959" y="5804278"/>
                  <a:ext cx="30780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C1377E9E-EDCA-464E-8C23-6DC9B3942695}"/>
                    </a:ext>
                  </a:extLst>
                </p14:cNvPr>
                <p14:cNvContentPartPr/>
                <p14:nvPr/>
              </p14:nvContentPartPr>
              <p14:xfrm>
                <a:off x="4010839" y="5912998"/>
                <a:ext cx="243720" cy="25200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C1377E9E-EDCA-464E-8C23-6DC9B3942695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4001839" y="5904358"/>
                  <a:ext cx="2613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58FB93D0-B206-4106-80B0-5EB42A8E4ACE}"/>
                    </a:ext>
                  </a:extLst>
                </p14:cNvPr>
                <p14:cNvContentPartPr/>
                <p14:nvPr/>
              </p14:nvContentPartPr>
              <p14:xfrm>
                <a:off x="3902119" y="5837758"/>
                <a:ext cx="365400" cy="35712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58FB93D0-B206-4106-80B0-5EB42A8E4ACE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3893479" y="5829118"/>
                  <a:ext cx="38304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BEE39442-662B-44F8-AD4C-8A2341321195}"/>
                    </a:ext>
                  </a:extLst>
                </p14:cNvPr>
                <p14:cNvContentPartPr/>
                <p14:nvPr/>
              </p14:nvContentPartPr>
              <p14:xfrm>
                <a:off x="4429159" y="5997958"/>
                <a:ext cx="89280" cy="1476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BEE39442-662B-44F8-AD4C-8A2341321195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4420159" y="5989318"/>
                  <a:ext cx="1069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4B826F9E-B765-4542-8610-F21337328990}"/>
                    </a:ext>
                  </a:extLst>
                </p14:cNvPr>
                <p14:cNvContentPartPr/>
                <p14:nvPr/>
              </p14:nvContentPartPr>
              <p14:xfrm>
                <a:off x="4428439" y="6092998"/>
                <a:ext cx="97920" cy="1836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4B826F9E-B765-4542-8610-F21337328990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4419439" y="6084358"/>
                  <a:ext cx="1155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16C56BCD-9CAA-424B-A86C-8D58086EB41B}"/>
                    </a:ext>
                  </a:extLst>
                </p14:cNvPr>
                <p14:cNvContentPartPr/>
                <p14:nvPr/>
              </p14:nvContentPartPr>
              <p14:xfrm>
                <a:off x="4701319" y="5979598"/>
                <a:ext cx="273960" cy="19872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16C56BCD-9CAA-424B-A86C-8D58086EB41B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4692679" y="5970598"/>
                  <a:ext cx="2916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885A018D-AD17-470C-B222-D5FD827A8572}"/>
                    </a:ext>
                  </a:extLst>
                </p14:cNvPr>
                <p14:cNvContentPartPr/>
                <p14:nvPr/>
              </p14:nvContentPartPr>
              <p14:xfrm>
                <a:off x="4744879" y="5990398"/>
                <a:ext cx="210240" cy="17964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885A018D-AD17-470C-B222-D5FD827A8572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4735879" y="5981398"/>
                  <a:ext cx="2278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7E343947-2D8C-4A89-BBA3-1181F9745FC1}"/>
                    </a:ext>
                  </a:extLst>
                </p14:cNvPr>
                <p14:cNvContentPartPr/>
                <p14:nvPr/>
              </p14:nvContentPartPr>
              <p14:xfrm>
                <a:off x="5139079" y="5761438"/>
                <a:ext cx="250560" cy="47304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7E343947-2D8C-4A89-BBA3-1181F9745FC1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5130079" y="5752438"/>
                  <a:ext cx="26820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25319DFE-507B-4F82-881F-896297044E4C}"/>
                    </a:ext>
                  </a:extLst>
                </p14:cNvPr>
                <p14:cNvContentPartPr/>
                <p14:nvPr/>
              </p14:nvContentPartPr>
              <p14:xfrm>
                <a:off x="5560999" y="5902198"/>
                <a:ext cx="192240" cy="14580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25319DFE-507B-4F82-881F-896297044E4C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5552359" y="5893558"/>
                  <a:ext cx="2098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79EDA616-18E1-463E-8464-B5F0C8A8A33F}"/>
                    </a:ext>
                  </a:extLst>
                </p14:cNvPr>
                <p14:cNvContentPartPr/>
                <p14:nvPr/>
              </p14:nvContentPartPr>
              <p14:xfrm>
                <a:off x="5976439" y="5452918"/>
                <a:ext cx="608400" cy="125100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79EDA616-18E1-463E-8464-B5F0C8A8A33F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5967799" y="5443918"/>
                  <a:ext cx="626040" cy="12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4580CAC6-8FC9-421A-B0C5-2B27AFA95D50}"/>
                    </a:ext>
                  </a:extLst>
                </p14:cNvPr>
                <p14:cNvContentPartPr/>
                <p14:nvPr/>
              </p14:nvContentPartPr>
              <p14:xfrm>
                <a:off x="6664039" y="5555158"/>
                <a:ext cx="296640" cy="25236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4580CAC6-8FC9-421A-B0C5-2B27AFA95D50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6655039" y="5546518"/>
                  <a:ext cx="3142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BFD635DB-9E7A-4570-8AF4-F10BB7975379}"/>
                    </a:ext>
                  </a:extLst>
                </p14:cNvPr>
                <p14:cNvContentPartPr/>
                <p14:nvPr/>
              </p14:nvContentPartPr>
              <p14:xfrm>
                <a:off x="7074079" y="5430238"/>
                <a:ext cx="187200" cy="4932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BFD635DB-9E7A-4570-8AF4-F10BB7975379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7065079" y="5421598"/>
                  <a:ext cx="2048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94EAA215-0F55-46B8-BC47-FEACDDDB6708}"/>
                    </a:ext>
                  </a:extLst>
                </p14:cNvPr>
                <p14:cNvContentPartPr/>
                <p14:nvPr/>
              </p14:nvContentPartPr>
              <p14:xfrm>
                <a:off x="7470439" y="5275438"/>
                <a:ext cx="127440" cy="26244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94EAA215-0F55-46B8-BC47-FEACDDDB6708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7461799" y="5266438"/>
                  <a:ext cx="1450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6745E411-EAEA-481F-8EBB-C0623A788A87}"/>
                    </a:ext>
                  </a:extLst>
                </p14:cNvPr>
                <p14:cNvContentPartPr/>
                <p14:nvPr/>
              </p14:nvContentPartPr>
              <p14:xfrm>
                <a:off x="7331479" y="5428438"/>
                <a:ext cx="183600" cy="13536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6745E411-EAEA-481F-8EBB-C0623A788A87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7322479" y="5419798"/>
                  <a:ext cx="2012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EB87237B-5A7B-4080-8CA2-84303CBC1F60}"/>
                    </a:ext>
                  </a:extLst>
                </p14:cNvPr>
                <p14:cNvContentPartPr/>
                <p14:nvPr/>
              </p14:nvContentPartPr>
              <p14:xfrm>
                <a:off x="7812439" y="5373718"/>
                <a:ext cx="236880" cy="44244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EB87237B-5A7B-4080-8CA2-84303CBC1F60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7803799" y="5364718"/>
                  <a:ext cx="25452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8A8AF283-073A-4DBC-AB0E-613700FB2208}"/>
                    </a:ext>
                  </a:extLst>
                </p14:cNvPr>
                <p14:cNvContentPartPr/>
                <p14:nvPr/>
              </p14:nvContentPartPr>
              <p14:xfrm>
                <a:off x="7616599" y="5605558"/>
                <a:ext cx="259560" cy="21456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8A8AF283-073A-4DBC-AB0E-613700FB2208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7607959" y="5596558"/>
                  <a:ext cx="2772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95D43E4B-9285-4C67-AF7E-118195E787FA}"/>
                    </a:ext>
                  </a:extLst>
                </p14:cNvPr>
                <p14:cNvContentPartPr/>
                <p14:nvPr/>
              </p14:nvContentPartPr>
              <p14:xfrm>
                <a:off x="8141479" y="5148358"/>
                <a:ext cx="212400" cy="20772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95D43E4B-9285-4C67-AF7E-118195E787FA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8132839" y="5139718"/>
                  <a:ext cx="2300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CDFF9ADE-CFA5-428A-84BE-8FFB42CB0063}"/>
                    </a:ext>
                  </a:extLst>
                </p14:cNvPr>
                <p14:cNvContentPartPr/>
                <p14:nvPr/>
              </p14:nvContentPartPr>
              <p14:xfrm>
                <a:off x="8125279" y="5174278"/>
                <a:ext cx="179640" cy="15444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CDFF9ADE-CFA5-428A-84BE-8FFB42CB0063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8116639" y="5165638"/>
                  <a:ext cx="1972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58EF742A-DAF2-49AB-B0D8-EB04A9662D25}"/>
                    </a:ext>
                  </a:extLst>
                </p14:cNvPr>
                <p14:cNvContentPartPr/>
                <p14:nvPr/>
              </p14:nvContentPartPr>
              <p14:xfrm>
                <a:off x="6691759" y="5866558"/>
                <a:ext cx="1086480" cy="5976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58EF742A-DAF2-49AB-B0D8-EB04A9662D25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6683119" y="5857918"/>
                  <a:ext cx="11041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B7B512B4-7112-4826-916E-CFF0B093A53D}"/>
                    </a:ext>
                  </a:extLst>
                </p14:cNvPr>
                <p14:cNvContentPartPr/>
                <p14:nvPr/>
              </p14:nvContentPartPr>
              <p14:xfrm>
                <a:off x="7098919" y="6004798"/>
                <a:ext cx="286560" cy="17748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B7B512B4-7112-4826-916E-CFF0B093A53D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7089919" y="5996158"/>
                  <a:ext cx="3042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5C234FCE-C30E-469A-9316-EE6D0A3C8D48}"/>
                    </a:ext>
                  </a:extLst>
                </p14:cNvPr>
                <p14:cNvContentPartPr/>
                <p14:nvPr/>
              </p14:nvContentPartPr>
              <p14:xfrm>
                <a:off x="7132039" y="6000478"/>
                <a:ext cx="210960" cy="15156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5C234FCE-C30E-469A-9316-EE6D0A3C8D48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7123039" y="5991838"/>
                  <a:ext cx="2286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26DCEEBD-89CD-4D58-A13D-F28990880596}"/>
                    </a:ext>
                  </a:extLst>
                </p14:cNvPr>
                <p14:cNvContentPartPr/>
                <p14:nvPr/>
              </p14:nvContentPartPr>
              <p14:xfrm>
                <a:off x="7571959" y="5995798"/>
                <a:ext cx="25200" cy="11088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26DCEEBD-89CD-4D58-A13D-F28990880596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7563319" y="5987158"/>
                  <a:ext cx="428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0A701A3E-6F76-4BC2-A260-D033D3FFD1FC}"/>
                    </a:ext>
                  </a:extLst>
                </p14:cNvPr>
                <p14:cNvContentPartPr/>
                <p14:nvPr/>
              </p14:nvContentPartPr>
              <p14:xfrm>
                <a:off x="7554679" y="6237718"/>
                <a:ext cx="36720" cy="1476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0A701A3E-6F76-4BC2-A260-D033D3FFD1FC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7546039" y="6229078"/>
                  <a:ext cx="543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62C317E3-111B-4C4D-8D1D-E340CFFF08D3}"/>
                    </a:ext>
                  </a:extLst>
                </p14:cNvPr>
                <p14:cNvContentPartPr/>
                <p14:nvPr/>
              </p14:nvContentPartPr>
              <p14:xfrm>
                <a:off x="7057879" y="6130078"/>
                <a:ext cx="56520" cy="3852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62C317E3-111B-4C4D-8D1D-E340CFFF08D3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7049239" y="6121078"/>
                  <a:ext cx="741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5002D910-71B9-4B71-8B04-C1E3AA595B22}"/>
                    </a:ext>
                  </a:extLst>
                </p14:cNvPr>
                <p14:cNvContentPartPr/>
                <p14:nvPr/>
              </p14:nvContentPartPr>
              <p14:xfrm>
                <a:off x="8403559" y="5817958"/>
                <a:ext cx="187560" cy="14148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5002D910-71B9-4B71-8B04-C1E3AA595B22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8394919" y="5809318"/>
                  <a:ext cx="2052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2DC573A1-08DE-4F12-A131-215DA2039C48}"/>
                    </a:ext>
                  </a:extLst>
                </p14:cNvPr>
                <p14:cNvContentPartPr/>
                <p14:nvPr/>
              </p14:nvContentPartPr>
              <p14:xfrm>
                <a:off x="8773639" y="5594758"/>
                <a:ext cx="235800" cy="21348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2DC573A1-08DE-4F12-A131-215DA2039C48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8764639" y="5586118"/>
                  <a:ext cx="2534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BFF075D6-2770-4955-870E-7FC0515117CD}"/>
                    </a:ext>
                  </a:extLst>
                </p14:cNvPr>
                <p14:cNvContentPartPr/>
                <p14:nvPr/>
              </p14:nvContentPartPr>
              <p14:xfrm>
                <a:off x="8741599" y="5559838"/>
                <a:ext cx="233280" cy="23076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BFF075D6-2770-4955-870E-7FC0515117CD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8732599" y="5550838"/>
                  <a:ext cx="2509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0E422841-082D-4B73-A018-0EF45F704288}"/>
                    </a:ext>
                  </a:extLst>
                </p14:cNvPr>
                <p14:cNvContentPartPr/>
                <p14:nvPr/>
              </p14:nvContentPartPr>
              <p14:xfrm>
                <a:off x="9188719" y="5646238"/>
                <a:ext cx="208080" cy="13788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0E422841-082D-4B73-A018-0EF45F704288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9180079" y="5637238"/>
                  <a:ext cx="2257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B03B254F-8F2E-444E-A012-CB24EBE3B5D1}"/>
                    </a:ext>
                  </a:extLst>
                </p14:cNvPr>
                <p14:cNvContentPartPr/>
                <p14:nvPr/>
              </p14:nvContentPartPr>
              <p14:xfrm>
                <a:off x="9552679" y="5628238"/>
                <a:ext cx="174600" cy="14076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B03B254F-8F2E-444E-A012-CB24EBE3B5D1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9544039" y="5619238"/>
                  <a:ext cx="1922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4E4367B8-24AF-44B9-892E-5B0A5D476632}"/>
                    </a:ext>
                  </a:extLst>
                </p14:cNvPr>
                <p14:cNvContentPartPr/>
                <p14:nvPr/>
              </p14:nvContentPartPr>
              <p14:xfrm>
                <a:off x="9769399" y="5632558"/>
                <a:ext cx="139320" cy="14796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4E4367B8-24AF-44B9-892E-5B0A5D476632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9760759" y="5623558"/>
                  <a:ext cx="1569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CAD8C9B4-EB29-44A8-B272-5947EA40D651}"/>
                    </a:ext>
                  </a:extLst>
                </p14:cNvPr>
                <p14:cNvContentPartPr/>
                <p14:nvPr/>
              </p14:nvContentPartPr>
              <p14:xfrm>
                <a:off x="9949399" y="5608438"/>
                <a:ext cx="176400" cy="15228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CAD8C9B4-EB29-44A8-B272-5947EA40D651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9940759" y="5599438"/>
                  <a:ext cx="1940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8C0980B3-8C49-4A7E-9D24-299D71C5FF33}"/>
                    </a:ext>
                  </a:extLst>
                </p14:cNvPr>
                <p14:cNvContentPartPr/>
                <p14:nvPr/>
              </p14:nvContentPartPr>
              <p14:xfrm>
                <a:off x="10213639" y="5668198"/>
                <a:ext cx="91080" cy="2592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8C0980B3-8C49-4A7E-9D24-299D71C5FF33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10204999" y="5659558"/>
                  <a:ext cx="1087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3BF83CDD-A0CE-4E10-8CC2-32FF20D49691}"/>
                    </a:ext>
                  </a:extLst>
                </p14:cNvPr>
                <p14:cNvContentPartPr/>
                <p14:nvPr/>
              </p14:nvContentPartPr>
              <p14:xfrm>
                <a:off x="10355479" y="5599438"/>
                <a:ext cx="218880" cy="16056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3BF83CDD-A0CE-4E10-8CC2-32FF20D49691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10346839" y="5590438"/>
                  <a:ext cx="2365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CA49491F-D2C2-4F5D-977B-3E123CC6FEA0}"/>
                    </a:ext>
                  </a:extLst>
                </p14:cNvPr>
                <p14:cNvContentPartPr/>
                <p14:nvPr/>
              </p14:nvContentPartPr>
              <p14:xfrm>
                <a:off x="10630519" y="5590438"/>
                <a:ext cx="149400" cy="15480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CA49491F-D2C2-4F5D-977B-3E123CC6FEA0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10621879" y="5581798"/>
                  <a:ext cx="1670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A2E596E1-88D8-4C77-AD2D-5D9163FF91E1}"/>
                    </a:ext>
                  </a:extLst>
                </p14:cNvPr>
                <p14:cNvContentPartPr/>
                <p14:nvPr/>
              </p14:nvContentPartPr>
              <p14:xfrm>
                <a:off x="10630519" y="5652358"/>
                <a:ext cx="264240" cy="41472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A2E596E1-88D8-4C77-AD2D-5D9163FF91E1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10621879" y="5643718"/>
                  <a:ext cx="28188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AC05A29D-E614-4ECC-9D1E-73DD733141AA}"/>
                    </a:ext>
                  </a:extLst>
                </p14:cNvPr>
                <p14:cNvContentPartPr/>
                <p14:nvPr/>
              </p14:nvContentPartPr>
              <p14:xfrm>
                <a:off x="10996999" y="5734438"/>
                <a:ext cx="10440" cy="1008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AC05A29D-E614-4ECC-9D1E-73DD733141AA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10987999" y="5725798"/>
                  <a:ext cx="280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77ADF317-24E1-4C1A-909E-EFF049913939}"/>
                    </a:ext>
                  </a:extLst>
                </p14:cNvPr>
                <p14:cNvContentPartPr/>
                <p14:nvPr/>
              </p14:nvContentPartPr>
              <p14:xfrm>
                <a:off x="11145319" y="5614558"/>
                <a:ext cx="50400" cy="11952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77ADF317-24E1-4C1A-909E-EFF049913939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11136679" y="5605918"/>
                  <a:ext cx="680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B8263DE4-E2B6-4A86-B1ED-0391F29CF80F}"/>
                    </a:ext>
                  </a:extLst>
                </p14:cNvPr>
                <p14:cNvContentPartPr/>
                <p14:nvPr/>
              </p14:nvContentPartPr>
              <p14:xfrm>
                <a:off x="11209399" y="5547238"/>
                <a:ext cx="28440" cy="1512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B8263DE4-E2B6-4A86-B1ED-0391F29CF80F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11200399" y="5538238"/>
                  <a:ext cx="460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B9FEEA25-5B20-44DC-962C-E8E6301F4C5B}"/>
                    </a:ext>
                  </a:extLst>
                </p14:cNvPr>
                <p14:cNvContentPartPr/>
                <p14:nvPr/>
              </p14:nvContentPartPr>
              <p14:xfrm>
                <a:off x="11270599" y="5591158"/>
                <a:ext cx="162720" cy="15660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B9FEEA25-5B20-44DC-962C-E8E6301F4C5B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11261959" y="5582158"/>
                  <a:ext cx="1803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EF447FAF-7F6E-4275-A129-C87904A82DD6}"/>
                    </a:ext>
                  </a:extLst>
                </p14:cNvPr>
                <p14:cNvContentPartPr/>
                <p14:nvPr/>
              </p14:nvContentPartPr>
              <p14:xfrm>
                <a:off x="11530879" y="5306038"/>
                <a:ext cx="192240" cy="45504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EF447FAF-7F6E-4275-A129-C87904A82DD6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11521879" y="5297038"/>
                  <a:ext cx="20988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DF73541F-582C-4D89-B87E-6E4F5EEE0812}"/>
                    </a:ext>
                  </a:extLst>
                </p14:cNvPr>
                <p14:cNvContentPartPr/>
                <p14:nvPr/>
              </p14:nvContentPartPr>
              <p14:xfrm>
                <a:off x="11392639" y="5477038"/>
                <a:ext cx="357120" cy="5544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DF73541F-582C-4D89-B87E-6E4F5EEE0812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11383639" y="5468038"/>
                  <a:ext cx="3747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29909F57-D0A0-435E-8A83-A9067F1DA273}"/>
                    </a:ext>
                  </a:extLst>
                </p14:cNvPr>
                <p14:cNvContentPartPr/>
                <p14:nvPr/>
              </p14:nvContentPartPr>
              <p14:xfrm>
                <a:off x="11546359" y="5594038"/>
                <a:ext cx="203760" cy="15408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29909F57-D0A0-435E-8A83-A9067F1DA273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11537359" y="5585398"/>
                  <a:ext cx="2214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4FDFC2D8-662F-4373-9C70-E3B2DB15F107}"/>
                    </a:ext>
                  </a:extLst>
                </p14:cNvPr>
                <p14:cNvContentPartPr/>
                <p14:nvPr/>
              </p14:nvContentPartPr>
              <p14:xfrm>
                <a:off x="11590639" y="5587918"/>
                <a:ext cx="256680" cy="40500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4FDFC2D8-662F-4373-9C70-E3B2DB15F107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11581639" y="5578918"/>
                  <a:ext cx="27432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C08C037E-988C-4EBF-ACFF-EDC91E24D9D2}"/>
                    </a:ext>
                  </a:extLst>
                </p14:cNvPr>
                <p14:cNvContentPartPr/>
                <p14:nvPr/>
              </p14:nvContentPartPr>
              <p14:xfrm>
                <a:off x="11817079" y="5591158"/>
                <a:ext cx="139320" cy="14976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C08C037E-988C-4EBF-ACFF-EDC91E24D9D2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11808079" y="5582518"/>
                  <a:ext cx="1569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2B0B21AE-5F8A-4178-9D93-185CD05C59CB}"/>
                    </a:ext>
                  </a:extLst>
                </p14:cNvPr>
                <p14:cNvContentPartPr/>
                <p14:nvPr/>
              </p14:nvContentPartPr>
              <p14:xfrm>
                <a:off x="12000679" y="5602678"/>
                <a:ext cx="282240" cy="17496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2B0B21AE-5F8A-4178-9D93-185CD05C59CB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11992039" y="5594038"/>
                  <a:ext cx="2998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C9AE9D98-7722-4A09-B1C6-1B438B822D94}"/>
                    </a:ext>
                  </a:extLst>
                </p14:cNvPr>
                <p14:cNvContentPartPr/>
                <p14:nvPr/>
              </p14:nvContentPartPr>
              <p14:xfrm>
                <a:off x="7160619" y="6464878"/>
                <a:ext cx="220680" cy="19404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C9AE9D98-7722-4A09-B1C6-1B438B822D94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7151619" y="6455878"/>
                  <a:ext cx="238320" cy="21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6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E72D9910-325B-4A7E-AEB8-EC7B84E692E2}"/>
                  </a:ext>
                </a:extLst>
              </p14:cNvPr>
              <p14:cNvContentPartPr/>
              <p14:nvPr/>
            </p14:nvContentPartPr>
            <p14:xfrm>
              <a:off x="8374179" y="6566398"/>
              <a:ext cx="56160" cy="14004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E72D9910-325B-4A7E-AEB8-EC7B84E692E2}"/>
                  </a:ext>
                </a:extLst>
              </p:cNvPr>
              <p:cNvPicPr/>
              <p:nvPr/>
            </p:nvPicPr>
            <p:blipFill>
              <a:blip r:embed="rId637"/>
              <a:stretch>
                <a:fillRect/>
              </a:stretch>
            </p:blipFill>
            <p:spPr>
              <a:xfrm>
                <a:off x="8365179" y="6557398"/>
                <a:ext cx="73800" cy="15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28" name="Group 427">
            <a:extLst>
              <a:ext uri="{FF2B5EF4-FFF2-40B4-BE49-F238E27FC236}">
                <a16:creationId xmlns:a16="http://schemas.microsoft.com/office/drawing/2014/main" id="{4A3A2BFB-F02D-4D30-B91B-0E869390200C}"/>
              </a:ext>
            </a:extLst>
          </p:cNvPr>
          <p:cNvGrpSpPr/>
          <p:nvPr/>
        </p:nvGrpSpPr>
        <p:grpSpPr>
          <a:xfrm>
            <a:off x="8694219" y="6136918"/>
            <a:ext cx="2023200" cy="550800"/>
            <a:chOff x="8694219" y="6136918"/>
            <a:chExt cx="2023200" cy="55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FC6FE65C-7D0C-4DA7-8AD8-D8B64B783B60}"/>
                    </a:ext>
                  </a:extLst>
                </p14:cNvPr>
                <p14:cNvContentPartPr/>
                <p14:nvPr/>
              </p14:nvContentPartPr>
              <p14:xfrm>
                <a:off x="8694219" y="6447598"/>
                <a:ext cx="104760" cy="16956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FC6FE65C-7D0C-4DA7-8AD8-D8B64B783B60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8685579" y="6438958"/>
                  <a:ext cx="1224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AD70E8C1-D41E-4DFE-AF2B-99631C4D6FF0}"/>
                    </a:ext>
                  </a:extLst>
                </p14:cNvPr>
                <p14:cNvContentPartPr/>
                <p14:nvPr/>
              </p14:nvContentPartPr>
              <p14:xfrm>
                <a:off x="9005979" y="6168238"/>
                <a:ext cx="192240" cy="44928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AD70E8C1-D41E-4DFE-AF2B-99631C4D6FF0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8997339" y="6159598"/>
                  <a:ext cx="20988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E0E969DE-C599-483E-A51F-C91270CFC6F2}"/>
                    </a:ext>
                  </a:extLst>
                </p14:cNvPr>
                <p14:cNvContentPartPr/>
                <p14:nvPr/>
              </p14:nvContentPartPr>
              <p14:xfrm>
                <a:off x="8947299" y="6283798"/>
                <a:ext cx="365760" cy="12852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E0E969DE-C599-483E-A51F-C91270CFC6F2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8938659" y="6274798"/>
                  <a:ext cx="3834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66D5E002-62D6-46C2-855C-4153B5E8E9C3}"/>
                    </a:ext>
                  </a:extLst>
                </p14:cNvPr>
                <p14:cNvContentPartPr/>
                <p14:nvPr/>
              </p14:nvContentPartPr>
              <p14:xfrm>
                <a:off x="9214419" y="6136918"/>
                <a:ext cx="214200" cy="44928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66D5E002-62D6-46C2-855C-4153B5E8E9C3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9205419" y="6128278"/>
                  <a:ext cx="23184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735175F9-361C-44CF-8877-E0BF9CA2D678}"/>
                    </a:ext>
                  </a:extLst>
                </p14:cNvPr>
                <p14:cNvContentPartPr/>
                <p14:nvPr/>
              </p14:nvContentPartPr>
              <p14:xfrm>
                <a:off x="9428979" y="6437518"/>
                <a:ext cx="143640" cy="11916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735175F9-361C-44CF-8877-E0BF9CA2D678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9419979" y="6428518"/>
                  <a:ext cx="1612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36A47BF4-BE2B-478C-BF82-866F4DD37EC1}"/>
                    </a:ext>
                  </a:extLst>
                </p14:cNvPr>
                <p14:cNvContentPartPr/>
                <p14:nvPr/>
              </p14:nvContentPartPr>
              <p14:xfrm>
                <a:off x="9566139" y="6425998"/>
                <a:ext cx="182880" cy="15516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36A47BF4-BE2B-478C-BF82-866F4DD37EC1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9557139" y="6416998"/>
                  <a:ext cx="2005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B4C854E3-6DAF-4C8C-B99C-64E9F27AC7B9}"/>
                    </a:ext>
                  </a:extLst>
                </p14:cNvPr>
                <p14:cNvContentPartPr/>
                <p14:nvPr/>
              </p14:nvContentPartPr>
              <p14:xfrm>
                <a:off x="9806619" y="6459838"/>
                <a:ext cx="338400" cy="12708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B4C854E3-6DAF-4C8C-B99C-64E9F27AC7B9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9797619" y="6450838"/>
                  <a:ext cx="3560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038BEAE4-3D4D-4C72-893B-860304D64192}"/>
                    </a:ext>
                  </a:extLst>
                </p14:cNvPr>
                <p14:cNvContentPartPr/>
                <p14:nvPr/>
              </p14:nvContentPartPr>
              <p14:xfrm>
                <a:off x="10181739" y="6463078"/>
                <a:ext cx="35280" cy="8892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038BEAE4-3D4D-4C72-893B-860304D64192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10173099" y="6454078"/>
                  <a:ext cx="529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7DE8A21F-C71F-4EF6-855B-10029566A3DE}"/>
                    </a:ext>
                  </a:extLst>
                </p14:cNvPr>
                <p14:cNvContentPartPr/>
                <p14:nvPr/>
              </p14:nvContentPartPr>
              <p14:xfrm>
                <a:off x="10319979" y="6397198"/>
                <a:ext cx="95400" cy="19476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7DE8A21F-C71F-4EF6-855B-10029566A3DE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10310979" y="6388558"/>
                  <a:ext cx="1130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7DF2E836-E4B9-4877-8244-DE3B5BBC750A}"/>
                    </a:ext>
                  </a:extLst>
                </p14:cNvPr>
                <p14:cNvContentPartPr/>
                <p14:nvPr/>
              </p14:nvContentPartPr>
              <p14:xfrm>
                <a:off x="10480179" y="6421318"/>
                <a:ext cx="237240" cy="26640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7DF2E836-E4B9-4877-8244-DE3B5BBC750A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10471179" y="6412318"/>
                  <a:ext cx="254880" cy="284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8">
            <p14:nvContentPartPr>
              <p14:cNvPr id="429" name="Ink 428">
                <a:extLst>
                  <a:ext uri="{FF2B5EF4-FFF2-40B4-BE49-F238E27FC236}">
                    <a16:creationId xmlns:a16="http://schemas.microsoft.com/office/drawing/2014/main" id="{98219B2E-2645-46F2-8F33-B0FEE4CC5E7B}"/>
                  </a:ext>
                </a:extLst>
              </p14:cNvPr>
              <p14:cNvContentPartPr/>
              <p14:nvPr/>
            </p14:nvContentPartPr>
            <p14:xfrm>
              <a:off x="8613720" y="4842257"/>
              <a:ext cx="3053520" cy="97920"/>
            </p14:xfrm>
          </p:contentPart>
        </mc:Choice>
        <mc:Fallback xmlns="">
          <p:pic>
            <p:nvPicPr>
              <p:cNvPr id="429" name="Ink 428">
                <a:extLst>
                  <a:ext uri="{FF2B5EF4-FFF2-40B4-BE49-F238E27FC236}">
                    <a16:creationId xmlns:a16="http://schemas.microsoft.com/office/drawing/2014/main" id="{98219B2E-2645-46F2-8F33-B0FEE4CC5E7B}"/>
                  </a:ext>
                </a:extLst>
              </p:cNvPr>
              <p:cNvPicPr/>
              <p:nvPr/>
            </p:nvPicPr>
            <p:blipFill>
              <a:blip r:embed="rId659"/>
              <a:stretch>
                <a:fillRect/>
              </a:stretch>
            </p:blipFill>
            <p:spPr>
              <a:xfrm>
                <a:off x="8605080" y="4833617"/>
                <a:ext cx="3071160" cy="11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3456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5BFF1F0-3140-4346-BAF6-AD7380347E9C}"/>
                  </a:ext>
                </a:extLst>
              </p14:cNvPr>
              <p14:cNvContentPartPr/>
              <p14:nvPr/>
            </p14:nvContentPartPr>
            <p14:xfrm>
              <a:off x="9562039" y="367918"/>
              <a:ext cx="210960" cy="2145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5BFF1F0-3140-4346-BAF6-AD7380347E9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53399" y="359278"/>
                <a:ext cx="22860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0B0A470-13B5-4BBF-A03C-A4A8EEDE0B4E}"/>
                  </a:ext>
                </a:extLst>
              </p14:cNvPr>
              <p14:cNvContentPartPr/>
              <p14:nvPr/>
            </p14:nvContentPartPr>
            <p14:xfrm>
              <a:off x="9927439" y="424438"/>
              <a:ext cx="42480" cy="1796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0B0A470-13B5-4BBF-A03C-A4A8EEDE0B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18439" y="415798"/>
                <a:ext cx="6012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8419CB20-BEC0-432D-AB62-9642DAC7E992}"/>
                  </a:ext>
                </a:extLst>
              </p14:cNvPr>
              <p14:cNvContentPartPr/>
              <p14:nvPr/>
            </p14:nvContentPartPr>
            <p14:xfrm>
              <a:off x="10084399" y="301318"/>
              <a:ext cx="255960" cy="2656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8419CB20-BEC0-432D-AB62-9642DAC7E99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75399" y="292678"/>
                <a:ext cx="27360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ECD0A92-A139-4EC2-87A0-2DF3A595582D}"/>
                  </a:ext>
                </a:extLst>
              </p14:cNvPr>
              <p14:cNvContentPartPr/>
              <p14:nvPr/>
            </p14:nvContentPartPr>
            <p14:xfrm>
              <a:off x="10225879" y="424078"/>
              <a:ext cx="236160" cy="3769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ECD0A92-A139-4EC2-87A0-2DF3A595582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216879" y="415078"/>
                <a:ext cx="25380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BFB5CEB-7849-497E-98C1-668041AABCE3}"/>
                  </a:ext>
                </a:extLst>
              </p14:cNvPr>
              <p14:cNvContentPartPr/>
              <p14:nvPr/>
            </p14:nvContentPartPr>
            <p14:xfrm>
              <a:off x="10288159" y="308158"/>
              <a:ext cx="387000" cy="2397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BFB5CEB-7849-497E-98C1-668041AABCE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279519" y="299518"/>
                <a:ext cx="40464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35D8054E-4A8F-4BFA-B907-FD68783AEFA1}"/>
                  </a:ext>
                </a:extLst>
              </p14:cNvPr>
              <p14:cNvContentPartPr/>
              <p14:nvPr/>
            </p14:nvContentPartPr>
            <p14:xfrm>
              <a:off x="10719079" y="379798"/>
              <a:ext cx="189000" cy="1692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35D8054E-4A8F-4BFA-B907-FD68783AEFA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710439" y="371158"/>
                <a:ext cx="20664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2590FE3-3C4D-41E8-9E03-16B5847E14B8}"/>
                  </a:ext>
                </a:extLst>
              </p14:cNvPr>
              <p14:cNvContentPartPr/>
              <p14:nvPr/>
            </p14:nvContentPartPr>
            <p14:xfrm>
              <a:off x="10969639" y="273238"/>
              <a:ext cx="329400" cy="3027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2590FE3-3C4D-41E8-9E03-16B5847E14B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960639" y="264598"/>
                <a:ext cx="34704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8C16B962-DABA-4F5E-9332-AA607533AE6D}"/>
                  </a:ext>
                </a:extLst>
              </p14:cNvPr>
              <p14:cNvContentPartPr/>
              <p14:nvPr/>
            </p14:nvContentPartPr>
            <p14:xfrm>
              <a:off x="11309839" y="94678"/>
              <a:ext cx="326520" cy="4608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8C16B962-DABA-4F5E-9332-AA607533AE6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301199" y="86038"/>
                <a:ext cx="344160" cy="47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60398C1-92F8-441C-9DE9-7317C9B68902}"/>
                  </a:ext>
                </a:extLst>
              </p14:cNvPr>
              <p14:cNvContentPartPr/>
              <p14:nvPr/>
            </p14:nvContentPartPr>
            <p14:xfrm>
              <a:off x="7771759" y="341638"/>
              <a:ext cx="347400" cy="2170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60398C1-92F8-441C-9DE9-7317C9B6890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762759" y="332638"/>
                <a:ext cx="36504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B0F3EE3-78DD-4796-AC48-12C6F4352FE4}"/>
                  </a:ext>
                </a:extLst>
              </p14:cNvPr>
              <p14:cNvContentPartPr/>
              <p14:nvPr/>
            </p14:nvContentPartPr>
            <p14:xfrm>
              <a:off x="8204839" y="406078"/>
              <a:ext cx="340560" cy="155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B0F3EE3-78DD-4796-AC48-12C6F4352FE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196199" y="397078"/>
                <a:ext cx="35820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7BA2755-C524-4137-BA51-45440BDDC8B1}"/>
                  </a:ext>
                </a:extLst>
              </p14:cNvPr>
              <p14:cNvContentPartPr/>
              <p14:nvPr/>
            </p14:nvContentPartPr>
            <p14:xfrm>
              <a:off x="8687959" y="434878"/>
              <a:ext cx="132840" cy="950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7BA2755-C524-4137-BA51-45440BDDC8B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679319" y="426238"/>
                <a:ext cx="15048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18AB510E-57D5-4078-912C-8B9619724279}"/>
                  </a:ext>
                </a:extLst>
              </p14:cNvPr>
              <p14:cNvContentPartPr/>
              <p14:nvPr/>
            </p14:nvContentPartPr>
            <p14:xfrm>
              <a:off x="8962279" y="310318"/>
              <a:ext cx="109440" cy="2224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18AB510E-57D5-4078-912C-8B961972427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953639" y="301678"/>
                <a:ext cx="12708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1B2739D2-2F2B-4818-A4BB-4750E27434D2}"/>
                  </a:ext>
                </a:extLst>
              </p14:cNvPr>
              <p14:cNvContentPartPr/>
              <p14:nvPr/>
            </p14:nvContentPartPr>
            <p14:xfrm>
              <a:off x="9166399" y="214198"/>
              <a:ext cx="145080" cy="3420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1B2739D2-2F2B-4818-A4BB-4750E27434D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157759" y="205198"/>
                <a:ext cx="162720" cy="35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4060FC9-B113-44EA-AA07-012D56FB6964}"/>
                  </a:ext>
                </a:extLst>
              </p14:cNvPr>
              <p14:cNvContentPartPr/>
              <p14:nvPr/>
            </p14:nvContentPartPr>
            <p14:xfrm>
              <a:off x="4440679" y="388078"/>
              <a:ext cx="223560" cy="2120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4060FC9-B113-44EA-AA07-012D56FB696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432039" y="379078"/>
                <a:ext cx="24120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11FCDA0-4C7E-40AF-9711-DF5B9ACAAA63}"/>
                  </a:ext>
                </a:extLst>
              </p14:cNvPr>
              <p14:cNvContentPartPr/>
              <p14:nvPr/>
            </p14:nvContentPartPr>
            <p14:xfrm>
              <a:off x="4698799" y="412558"/>
              <a:ext cx="34164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11FCDA0-4C7E-40AF-9711-DF5B9ACAAA6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690159" y="403918"/>
                <a:ext cx="35928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1187C3E-F7D6-4918-8BAD-BE6870A26339}"/>
                  </a:ext>
                </a:extLst>
              </p14:cNvPr>
              <p14:cNvContentPartPr/>
              <p14:nvPr/>
            </p14:nvContentPartPr>
            <p14:xfrm>
              <a:off x="4979959" y="407518"/>
              <a:ext cx="282960" cy="1929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1187C3E-F7D6-4918-8BAD-BE6870A2633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971319" y="398518"/>
                <a:ext cx="30060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11CE470-009A-4A37-ACDC-147E14498E00}"/>
                  </a:ext>
                </a:extLst>
              </p14:cNvPr>
              <p14:cNvContentPartPr/>
              <p14:nvPr/>
            </p14:nvContentPartPr>
            <p14:xfrm>
              <a:off x="5366239" y="454678"/>
              <a:ext cx="56160" cy="1407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11CE470-009A-4A37-ACDC-147E14498E0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357599" y="445678"/>
                <a:ext cx="7380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F57FC59-90F0-410F-87F0-16BB9BEB74BE}"/>
                  </a:ext>
                </a:extLst>
              </p14:cNvPr>
              <p14:cNvContentPartPr/>
              <p14:nvPr/>
            </p14:nvContentPartPr>
            <p14:xfrm>
              <a:off x="5585479" y="393118"/>
              <a:ext cx="283680" cy="2113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F57FC59-90F0-410F-87F0-16BB9BEB74B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576479" y="384118"/>
                <a:ext cx="30132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08416BB-A506-42E0-8386-8157C8E0C835}"/>
                  </a:ext>
                </a:extLst>
              </p14:cNvPr>
              <p14:cNvContentPartPr/>
              <p14:nvPr/>
            </p14:nvContentPartPr>
            <p14:xfrm>
              <a:off x="5826319" y="381958"/>
              <a:ext cx="232560" cy="2368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08416BB-A506-42E0-8386-8157C8E0C83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817319" y="372958"/>
                <a:ext cx="25020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65E9E29-A40C-4A27-A2E3-ADF0F517BCFC}"/>
                  </a:ext>
                </a:extLst>
              </p14:cNvPr>
              <p14:cNvContentPartPr/>
              <p14:nvPr/>
            </p14:nvContentPartPr>
            <p14:xfrm>
              <a:off x="6418159" y="439918"/>
              <a:ext cx="159480" cy="1612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65E9E29-A40C-4A27-A2E3-ADF0F517BCF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409519" y="431278"/>
                <a:ext cx="17712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7146EF5-9A53-4F3E-A456-0B94DB336275}"/>
                  </a:ext>
                </a:extLst>
              </p14:cNvPr>
              <p14:cNvContentPartPr/>
              <p14:nvPr/>
            </p14:nvContentPartPr>
            <p14:xfrm>
              <a:off x="6789319" y="115918"/>
              <a:ext cx="264240" cy="5104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7146EF5-9A53-4F3E-A456-0B94DB33627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780679" y="106918"/>
                <a:ext cx="281880" cy="52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3E870D4-0C22-4326-97B7-9B3AEC2CA89C}"/>
                  </a:ext>
                </a:extLst>
              </p14:cNvPr>
              <p14:cNvContentPartPr/>
              <p14:nvPr/>
            </p14:nvContentPartPr>
            <p14:xfrm>
              <a:off x="6658999" y="370438"/>
              <a:ext cx="413280" cy="1321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3E870D4-0C22-4326-97B7-9B3AEC2CA89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650359" y="361438"/>
                <a:ext cx="43092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634BE68-5EB0-4BBC-B3D5-F5C1588516B4}"/>
                  </a:ext>
                </a:extLst>
              </p14:cNvPr>
              <p14:cNvContentPartPr/>
              <p14:nvPr/>
            </p14:nvContentPartPr>
            <p14:xfrm>
              <a:off x="7283239" y="420118"/>
              <a:ext cx="186120" cy="1886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634BE68-5EB0-4BBC-B3D5-F5C1588516B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274239" y="411118"/>
                <a:ext cx="20376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7AC82761-5E0E-4874-8A03-AA4584336D34}"/>
                  </a:ext>
                </a:extLst>
              </p14:cNvPr>
              <p14:cNvContentPartPr/>
              <p14:nvPr/>
            </p14:nvContentPartPr>
            <p14:xfrm>
              <a:off x="4691239" y="887038"/>
              <a:ext cx="235800" cy="3200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7AC82761-5E0E-4874-8A03-AA4584336D3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682239" y="878038"/>
                <a:ext cx="25344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5A51439D-4BAB-4723-8922-80CEC2B4F28E}"/>
                  </a:ext>
                </a:extLst>
              </p14:cNvPr>
              <p14:cNvContentPartPr/>
              <p14:nvPr/>
            </p14:nvContentPartPr>
            <p14:xfrm>
              <a:off x="4882759" y="680758"/>
              <a:ext cx="375840" cy="3672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5A51439D-4BAB-4723-8922-80CEC2B4F28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873759" y="671758"/>
                <a:ext cx="39348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557D822E-3D02-4AD8-BFC7-7FEF11E8BCD1}"/>
                  </a:ext>
                </a:extLst>
              </p14:cNvPr>
              <p14:cNvContentPartPr/>
              <p14:nvPr/>
            </p14:nvContentPartPr>
            <p14:xfrm>
              <a:off x="5066359" y="1019158"/>
              <a:ext cx="140400" cy="1810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557D822E-3D02-4AD8-BFC7-7FEF11E8BCD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057719" y="1010158"/>
                <a:ext cx="15804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C5F961A4-305E-488C-A7D5-1F0645130227}"/>
                  </a:ext>
                </a:extLst>
              </p14:cNvPr>
              <p14:cNvContentPartPr/>
              <p14:nvPr/>
            </p14:nvContentPartPr>
            <p14:xfrm>
              <a:off x="5321959" y="1005478"/>
              <a:ext cx="123480" cy="1566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C5F961A4-305E-488C-A7D5-1F064513022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313319" y="996838"/>
                <a:ext cx="14112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CAD0DA76-D55E-42D3-AB6B-C00885438726}"/>
                  </a:ext>
                </a:extLst>
              </p14:cNvPr>
              <p14:cNvContentPartPr/>
              <p14:nvPr/>
            </p14:nvContentPartPr>
            <p14:xfrm>
              <a:off x="5470639" y="965518"/>
              <a:ext cx="284040" cy="2548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CAD0DA76-D55E-42D3-AB6B-C0088543872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461639" y="956518"/>
                <a:ext cx="30168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41C99A24-9579-4C57-B4F8-D9888890ACF5}"/>
                  </a:ext>
                </a:extLst>
              </p14:cNvPr>
              <p14:cNvContentPartPr/>
              <p14:nvPr/>
            </p14:nvContentPartPr>
            <p14:xfrm>
              <a:off x="5684119" y="971278"/>
              <a:ext cx="195480" cy="2088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41C99A24-9579-4C57-B4F8-D9888890ACF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675479" y="962278"/>
                <a:ext cx="21312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B898E262-E7B4-4560-A760-BFF38007E0F2}"/>
                  </a:ext>
                </a:extLst>
              </p14:cNvPr>
              <p14:cNvContentPartPr/>
              <p14:nvPr/>
            </p14:nvContentPartPr>
            <p14:xfrm>
              <a:off x="5971759" y="990718"/>
              <a:ext cx="180720" cy="1587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B898E262-E7B4-4560-A760-BFF38007E0F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963119" y="982078"/>
                <a:ext cx="19836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24EEA251-EAB3-478E-B0A7-00E9979EB8DD}"/>
                  </a:ext>
                </a:extLst>
              </p14:cNvPr>
              <p14:cNvContentPartPr/>
              <p14:nvPr/>
            </p14:nvContentPartPr>
            <p14:xfrm>
              <a:off x="6137719" y="1029238"/>
              <a:ext cx="270720" cy="1818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24EEA251-EAB3-478E-B0A7-00E9979EB8D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128719" y="1020598"/>
                <a:ext cx="2883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2451034-DE01-47A5-8C55-2318B6EC63FC}"/>
                  </a:ext>
                </a:extLst>
              </p14:cNvPr>
              <p14:cNvContentPartPr/>
              <p14:nvPr/>
            </p14:nvContentPartPr>
            <p14:xfrm>
              <a:off x="274399" y="198718"/>
              <a:ext cx="654120" cy="525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2451034-DE01-47A5-8C55-2318B6EC63FC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65759" y="190078"/>
                <a:ext cx="671760" cy="54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3927C92-9CF4-46D6-A482-F7366C6506CC}"/>
                  </a:ext>
                </a:extLst>
              </p14:cNvPr>
              <p14:cNvContentPartPr/>
              <p14:nvPr/>
            </p14:nvContentPartPr>
            <p14:xfrm>
              <a:off x="424879" y="452518"/>
              <a:ext cx="296640" cy="99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3927C92-9CF4-46D6-A482-F7366C6506CC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16239" y="443878"/>
                <a:ext cx="31428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5A058B8-F3A4-4F4D-B284-940EF3981FD7}"/>
                  </a:ext>
                </a:extLst>
              </p14:cNvPr>
              <p14:cNvContentPartPr/>
              <p14:nvPr/>
            </p14:nvContentPartPr>
            <p14:xfrm>
              <a:off x="860479" y="458638"/>
              <a:ext cx="263160" cy="253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5A058B8-F3A4-4F4D-B284-940EF3981FD7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51839" y="449638"/>
                <a:ext cx="28080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C11E920-D9BF-4221-8A6F-49A2DFB890B7}"/>
                  </a:ext>
                </a:extLst>
              </p14:cNvPr>
              <p14:cNvContentPartPr/>
              <p14:nvPr/>
            </p14:nvContentPartPr>
            <p14:xfrm>
              <a:off x="713239" y="359998"/>
              <a:ext cx="320040" cy="347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C11E920-D9BF-4221-8A6F-49A2DFB890B7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04599" y="350998"/>
                <a:ext cx="33768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E90C770-B876-4B47-BC39-866D7DD97D94}"/>
                  </a:ext>
                </a:extLst>
              </p14:cNvPr>
              <p14:cNvContentPartPr/>
              <p14:nvPr/>
            </p14:nvContentPartPr>
            <p14:xfrm>
              <a:off x="1262959" y="474838"/>
              <a:ext cx="8640" cy="8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E90C770-B876-4B47-BC39-866D7DD97D94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254319" y="466198"/>
                <a:ext cx="2628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B004A3B-FB3F-4BC1-9711-F8327E9BC6B8}"/>
                  </a:ext>
                </a:extLst>
              </p14:cNvPr>
              <p14:cNvContentPartPr/>
              <p14:nvPr/>
            </p14:nvContentPartPr>
            <p14:xfrm>
              <a:off x="1254319" y="629998"/>
              <a:ext cx="25200" cy="13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B004A3B-FB3F-4BC1-9711-F8327E9BC6B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245319" y="620998"/>
                <a:ext cx="4284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8A9A953-1F0D-4E32-A458-55D02DCA5EDD}"/>
                  </a:ext>
                </a:extLst>
              </p14:cNvPr>
              <p14:cNvContentPartPr/>
              <p14:nvPr/>
            </p14:nvContentPartPr>
            <p14:xfrm>
              <a:off x="1664719" y="176398"/>
              <a:ext cx="536400" cy="546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8A9A953-1F0D-4E32-A458-55D02DCA5EDD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655719" y="167398"/>
                <a:ext cx="554040" cy="5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99A97DE-14F0-40C6-B104-FA4D70E635E2}"/>
                  </a:ext>
                </a:extLst>
              </p14:cNvPr>
              <p14:cNvContentPartPr/>
              <p14:nvPr/>
            </p14:nvContentPartPr>
            <p14:xfrm>
              <a:off x="1789639" y="473758"/>
              <a:ext cx="196920" cy="91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99A97DE-14F0-40C6-B104-FA4D70E635E2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780999" y="464758"/>
                <a:ext cx="21456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EFA8D11-6D65-448A-9C54-F4F0E4BD4885}"/>
                  </a:ext>
                </a:extLst>
              </p14:cNvPr>
              <p14:cNvContentPartPr/>
              <p14:nvPr/>
            </p14:nvContentPartPr>
            <p14:xfrm>
              <a:off x="2090959" y="545398"/>
              <a:ext cx="37440" cy="66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EFA8D11-6D65-448A-9C54-F4F0E4BD4885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081959" y="536758"/>
                <a:ext cx="5508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6DDD1C5-7A09-424C-ABAD-4E8387DEA9CD}"/>
                  </a:ext>
                </a:extLst>
              </p14:cNvPr>
              <p14:cNvContentPartPr/>
              <p14:nvPr/>
            </p14:nvContentPartPr>
            <p14:xfrm>
              <a:off x="2227399" y="431638"/>
              <a:ext cx="246600" cy="1936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6DDD1C5-7A09-424C-ABAD-4E8387DEA9CD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218399" y="422638"/>
                <a:ext cx="26424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CFC1764-358E-4E11-841E-F28028047C27}"/>
                  </a:ext>
                </a:extLst>
              </p14:cNvPr>
              <p14:cNvContentPartPr/>
              <p14:nvPr/>
            </p14:nvContentPartPr>
            <p14:xfrm>
              <a:off x="2266999" y="510478"/>
              <a:ext cx="237600" cy="3700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CFC1764-358E-4E11-841E-F28028047C27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257999" y="501838"/>
                <a:ext cx="25524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27768C0-E490-4CCB-8EB3-52A5D09E9D91}"/>
                  </a:ext>
                </a:extLst>
              </p14:cNvPr>
              <p14:cNvContentPartPr/>
              <p14:nvPr/>
            </p14:nvContentPartPr>
            <p14:xfrm>
              <a:off x="2464999" y="405718"/>
              <a:ext cx="272520" cy="210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27768C0-E490-4CCB-8EB3-52A5D09E9D91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456359" y="396718"/>
                <a:ext cx="29016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27B1409-7B00-4E6F-972A-FCA464787BD1}"/>
                  </a:ext>
                </a:extLst>
              </p14:cNvPr>
              <p14:cNvContentPartPr/>
              <p14:nvPr/>
            </p14:nvContentPartPr>
            <p14:xfrm>
              <a:off x="2849839" y="140038"/>
              <a:ext cx="239400" cy="4359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27B1409-7B00-4E6F-972A-FCA464787BD1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841199" y="131398"/>
                <a:ext cx="257040" cy="4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5C5C24A-6575-4EE4-9FB4-8298DC74A10F}"/>
                  </a:ext>
                </a:extLst>
              </p14:cNvPr>
              <p14:cNvContentPartPr/>
              <p14:nvPr/>
            </p14:nvContentPartPr>
            <p14:xfrm>
              <a:off x="2984479" y="442798"/>
              <a:ext cx="210240" cy="1555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5C5C24A-6575-4EE4-9FB4-8298DC74A10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975839" y="433798"/>
                <a:ext cx="22788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3E24508-6082-402B-A04E-59DC5ED0E318}"/>
                  </a:ext>
                </a:extLst>
              </p14:cNvPr>
              <p14:cNvContentPartPr/>
              <p14:nvPr/>
            </p14:nvContentPartPr>
            <p14:xfrm>
              <a:off x="3187519" y="479518"/>
              <a:ext cx="201600" cy="1177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3E24508-6082-402B-A04E-59DC5ED0E31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178879" y="470878"/>
                <a:ext cx="21924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112AB9B-A2DF-4540-95FE-D1D90C0B0AF5}"/>
                  </a:ext>
                </a:extLst>
              </p14:cNvPr>
              <p14:cNvContentPartPr/>
              <p14:nvPr/>
            </p14:nvContentPartPr>
            <p14:xfrm>
              <a:off x="3513679" y="402118"/>
              <a:ext cx="170280" cy="2044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112AB9B-A2DF-4540-95FE-D1D90C0B0AF5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504679" y="393478"/>
                <a:ext cx="18792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3BCEE36-668A-4D22-9EC5-E50CA91A5E86}"/>
                  </a:ext>
                </a:extLst>
              </p14:cNvPr>
              <p14:cNvContentPartPr/>
              <p14:nvPr/>
            </p14:nvContentPartPr>
            <p14:xfrm>
              <a:off x="3863239" y="393118"/>
              <a:ext cx="98640" cy="213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3BCEE36-668A-4D22-9EC5-E50CA91A5E86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854599" y="384478"/>
                <a:ext cx="11628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2C13948B-B16A-4E8C-B632-79686C9CCE72}"/>
                  </a:ext>
                </a:extLst>
              </p14:cNvPr>
              <p14:cNvContentPartPr/>
              <p14:nvPr/>
            </p14:nvContentPartPr>
            <p14:xfrm>
              <a:off x="3047479" y="722518"/>
              <a:ext cx="271800" cy="5187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2C13948B-B16A-4E8C-B632-79686C9CCE7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038839" y="713518"/>
                <a:ext cx="289440" cy="53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75F46289-7DDC-4DE4-9291-F610385904E9}"/>
                  </a:ext>
                </a:extLst>
              </p14:cNvPr>
              <p14:cNvContentPartPr/>
              <p14:nvPr/>
            </p14:nvContentPartPr>
            <p14:xfrm>
              <a:off x="2953879" y="933478"/>
              <a:ext cx="426960" cy="856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75F46289-7DDC-4DE4-9291-F610385904E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944879" y="924838"/>
                <a:ext cx="44460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55A9DBA3-1C1A-4D8A-9A4A-63C10666A9AB}"/>
                  </a:ext>
                </a:extLst>
              </p14:cNvPr>
              <p14:cNvContentPartPr/>
              <p14:nvPr/>
            </p14:nvContentPartPr>
            <p14:xfrm>
              <a:off x="3259879" y="1039318"/>
              <a:ext cx="208440" cy="2152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55A9DBA3-1C1A-4D8A-9A4A-63C10666A9AB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251239" y="1030678"/>
                <a:ext cx="22608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BB4D8303-1D5F-4DEC-89CE-FEAF03E5D0E0}"/>
                  </a:ext>
                </a:extLst>
              </p14:cNvPr>
              <p14:cNvContentPartPr/>
              <p14:nvPr/>
            </p14:nvContentPartPr>
            <p14:xfrm>
              <a:off x="3931639" y="1004038"/>
              <a:ext cx="231120" cy="2368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BB4D8303-1D5F-4DEC-89CE-FEAF03E5D0E0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922639" y="995038"/>
                <a:ext cx="24876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F32B52C2-8ADD-458E-85A1-A1089972DF2E}"/>
                  </a:ext>
                </a:extLst>
              </p14:cNvPr>
              <p14:cNvContentPartPr/>
              <p14:nvPr/>
            </p14:nvContentPartPr>
            <p14:xfrm>
              <a:off x="2327119" y="1676518"/>
              <a:ext cx="189000" cy="1220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F32B52C2-8ADD-458E-85A1-A1089972DF2E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318119" y="1667518"/>
                <a:ext cx="2066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2CB82E19-5F3B-40CB-8683-74C725F17F3B}"/>
                  </a:ext>
                </a:extLst>
              </p14:cNvPr>
              <p14:cNvContentPartPr/>
              <p14:nvPr/>
            </p14:nvContentPartPr>
            <p14:xfrm>
              <a:off x="327679" y="1116718"/>
              <a:ext cx="176760" cy="2786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2CB82E19-5F3B-40CB-8683-74C725F17F3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18679" y="1108078"/>
                <a:ext cx="19440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DB62618-99F9-4DB4-88F2-F4ADAEADA3C0}"/>
                  </a:ext>
                </a:extLst>
              </p14:cNvPr>
              <p14:cNvContentPartPr/>
              <p14:nvPr/>
            </p14:nvContentPartPr>
            <p14:xfrm>
              <a:off x="676879" y="1074598"/>
              <a:ext cx="154800" cy="2361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DB62618-99F9-4DB4-88F2-F4ADAEADA3C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68239" y="1065958"/>
                <a:ext cx="17244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3030043-B2B3-4824-8649-55F2A572F16A}"/>
                  </a:ext>
                </a:extLst>
              </p14:cNvPr>
              <p14:cNvContentPartPr/>
              <p14:nvPr/>
            </p14:nvContentPartPr>
            <p14:xfrm>
              <a:off x="931759" y="1068838"/>
              <a:ext cx="150120" cy="2188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B3030043-B2B3-4824-8649-55F2A572F16A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922759" y="1059838"/>
                <a:ext cx="16776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273DE5E-91DC-491A-9D85-69CB1B7D53F0}"/>
                  </a:ext>
                </a:extLst>
              </p14:cNvPr>
              <p14:cNvContentPartPr/>
              <p14:nvPr/>
            </p14:nvContentPartPr>
            <p14:xfrm>
              <a:off x="1122559" y="1117798"/>
              <a:ext cx="125280" cy="1987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273DE5E-91DC-491A-9D85-69CB1B7D53F0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113919" y="1108798"/>
                <a:ext cx="14292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9CB8C224-6676-4337-8078-BA383CDEB5EA}"/>
                  </a:ext>
                </a:extLst>
              </p14:cNvPr>
              <p14:cNvContentPartPr/>
              <p14:nvPr/>
            </p14:nvContentPartPr>
            <p14:xfrm>
              <a:off x="1361959" y="1073158"/>
              <a:ext cx="174240" cy="2599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9CB8C224-6676-4337-8078-BA383CDEB5EA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353319" y="1064158"/>
                <a:ext cx="19188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DE9145AB-C672-482A-B2AA-38147CB6B00C}"/>
                  </a:ext>
                </a:extLst>
              </p14:cNvPr>
              <p14:cNvContentPartPr/>
              <p14:nvPr/>
            </p14:nvContentPartPr>
            <p14:xfrm>
              <a:off x="1575799" y="1142998"/>
              <a:ext cx="270000" cy="2196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DE9145AB-C672-482A-B2AA-38147CB6B00C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566799" y="1134358"/>
                <a:ext cx="28764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D7BD2CED-D457-4CBE-8342-14346FEF4EF3}"/>
                  </a:ext>
                </a:extLst>
              </p14:cNvPr>
              <p14:cNvContentPartPr/>
              <p14:nvPr/>
            </p14:nvContentPartPr>
            <p14:xfrm>
              <a:off x="1816279" y="887398"/>
              <a:ext cx="189000" cy="4003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D7BD2CED-D457-4CBE-8342-14346FEF4EF3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807279" y="878758"/>
                <a:ext cx="20664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1CF9BE59-26AD-405F-B8F1-CAD0B4E5B9D2}"/>
                  </a:ext>
                </a:extLst>
              </p14:cNvPr>
              <p14:cNvContentPartPr/>
              <p14:nvPr/>
            </p14:nvContentPartPr>
            <p14:xfrm>
              <a:off x="1963519" y="1145878"/>
              <a:ext cx="60480" cy="1558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1CF9BE59-26AD-405F-B8F1-CAD0B4E5B9D2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954519" y="1136878"/>
                <a:ext cx="7812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0F093147-AC2D-414F-83DB-6068E5BF196F}"/>
                  </a:ext>
                </a:extLst>
              </p14:cNvPr>
              <p14:cNvContentPartPr/>
              <p14:nvPr/>
            </p14:nvContentPartPr>
            <p14:xfrm>
              <a:off x="2147119" y="1122478"/>
              <a:ext cx="198720" cy="1486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0F093147-AC2D-414F-83DB-6068E5BF196F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138119" y="1113838"/>
                <a:ext cx="21636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188622F7-1F1A-4FA0-9DC0-D7FD89548913}"/>
                  </a:ext>
                </a:extLst>
              </p14:cNvPr>
              <p14:cNvContentPartPr/>
              <p14:nvPr/>
            </p14:nvContentPartPr>
            <p14:xfrm>
              <a:off x="2490919" y="1143358"/>
              <a:ext cx="135000" cy="2120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188622F7-1F1A-4FA0-9DC0-D7FD89548913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481919" y="1134358"/>
                <a:ext cx="15264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692736A6-0248-4E9B-A9FC-3D719F2495A2}"/>
                  </a:ext>
                </a:extLst>
              </p14:cNvPr>
              <p14:cNvContentPartPr/>
              <p14:nvPr/>
            </p14:nvContentPartPr>
            <p14:xfrm>
              <a:off x="342079" y="1959118"/>
              <a:ext cx="55800" cy="457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692736A6-0248-4E9B-A9FC-3D719F2495A2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33439" y="1950118"/>
                <a:ext cx="7344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609D8BEF-47D9-4315-A70F-89318DC48613}"/>
                  </a:ext>
                </a:extLst>
              </p14:cNvPr>
              <p14:cNvContentPartPr/>
              <p14:nvPr/>
            </p14:nvContentPartPr>
            <p14:xfrm>
              <a:off x="372679" y="1751758"/>
              <a:ext cx="382680" cy="2790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609D8BEF-47D9-4315-A70F-89318DC48613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63679" y="1743118"/>
                <a:ext cx="40032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A93240D5-C703-4951-BAF1-94DFB160D961}"/>
                  </a:ext>
                </a:extLst>
              </p14:cNvPr>
              <p14:cNvContentPartPr/>
              <p14:nvPr/>
            </p14:nvContentPartPr>
            <p14:xfrm>
              <a:off x="660319" y="1850398"/>
              <a:ext cx="200160" cy="18504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A93240D5-C703-4951-BAF1-94DFB160D96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51679" y="1841398"/>
                <a:ext cx="21780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1179537E-1ECB-46CF-80D7-F48BA2D520E4}"/>
                  </a:ext>
                </a:extLst>
              </p14:cNvPr>
              <p14:cNvContentPartPr/>
              <p14:nvPr/>
            </p14:nvContentPartPr>
            <p14:xfrm>
              <a:off x="1005919" y="1515238"/>
              <a:ext cx="235080" cy="5407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1179537E-1ECB-46CF-80D7-F48BA2D520E4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997279" y="1506238"/>
                <a:ext cx="252720" cy="55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C256E379-CF66-478E-BBB3-F6C29C3B0AE5}"/>
                  </a:ext>
                </a:extLst>
              </p14:cNvPr>
              <p14:cNvContentPartPr/>
              <p14:nvPr/>
            </p14:nvContentPartPr>
            <p14:xfrm>
              <a:off x="968839" y="1752118"/>
              <a:ext cx="409320" cy="885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C256E379-CF66-478E-BBB3-F6C29C3B0AE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960199" y="1743478"/>
                <a:ext cx="42696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53A47425-13BD-45E7-8A6F-19E589727AA4}"/>
                  </a:ext>
                </a:extLst>
              </p14:cNvPr>
              <p14:cNvContentPartPr/>
              <p14:nvPr/>
            </p14:nvContentPartPr>
            <p14:xfrm>
              <a:off x="1288159" y="1830958"/>
              <a:ext cx="243360" cy="2016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53A47425-13BD-45E7-8A6F-19E589727AA4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279159" y="1822318"/>
                <a:ext cx="2610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E2016448-43FA-4833-9112-9A32BDF233BD}"/>
                  </a:ext>
                </a:extLst>
              </p14:cNvPr>
              <p14:cNvContentPartPr/>
              <p14:nvPr/>
            </p14:nvContentPartPr>
            <p14:xfrm>
              <a:off x="2090959" y="1861918"/>
              <a:ext cx="219240" cy="1666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E2016448-43FA-4833-9112-9A32BDF233BD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081959" y="1853278"/>
                <a:ext cx="23688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9C7D4900-6475-436C-BF37-4C3E0EC6084C}"/>
                  </a:ext>
                </a:extLst>
              </p14:cNvPr>
              <p14:cNvContentPartPr/>
              <p14:nvPr/>
            </p14:nvContentPartPr>
            <p14:xfrm>
              <a:off x="2564719" y="1554118"/>
              <a:ext cx="24480" cy="252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9C7D4900-6475-436C-BF37-4C3E0EC6084C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556079" y="1545118"/>
                <a:ext cx="4212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7DA70EF2-40F6-44CF-A8AB-5BC922017E8B}"/>
                  </a:ext>
                </a:extLst>
              </p14:cNvPr>
              <p14:cNvContentPartPr/>
              <p14:nvPr/>
            </p14:nvContentPartPr>
            <p14:xfrm>
              <a:off x="2454559" y="1334878"/>
              <a:ext cx="133920" cy="2336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7DA70EF2-40F6-44CF-A8AB-5BC922017E8B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445559" y="1326238"/>
                <a:ext cx="1515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401C735F-5E8C-4E2C-9BDD-F9A24E664B6A}"/>
                  </a:ext>
                </a:extLst>
              </p14:cNvPr>
              <p14:cNvContentPartPr/>
              <p14:nvPr/>
            </p14:nvContentPartPr>
            <p14:xfrm>
              <a:off x="2528359" y="1418398"/>
              <a:ext cx="348120" cy="60732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401C735F-5E8C-4E2C-9BDD-F9A24E664B6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2519719" y="1409758"/>
                <a:ext cx="365760" cy="62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4E89B5C9-DF63-491A-9F3A-42D326F3DBFF}"/>
                  </a:ext>
                </a:extLst>
              </p14:cNvPr>
              <p14:cNvContentPartPr/>
              <p14:nvPr/>
            </p14:nvContentPartPr>
            <p14:xfrm>
              <a:off x="2564719" y="1812958"/>
              <a:ext cx="211680" cy="698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4E89B5C9-DF63-491A-9F3A-42D326F3DBFF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555719" y="1804318"/>
                <a:ext cx="22932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686BD9FE-73EA-4F39-8603-BFCFE29465C5}"/>
                  </a:ext>
                </a:extLst>
              </p14:cNvPr>
              <p14:cNvContentPartPr/>
              <p14:nvPr/>
            </p14:nvContentPartPr>
            <p14:xfrm>
              <a:off x="3334759" y="1653478"/>
              <a:ext cx="376560" cy="36468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686BD9FE-73EA-4F39-8603-BFCFE29465C5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3325759" y="1644838"/>
                <a:ext cx="39420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4D0F5DA-4D21-4419-9677-3EE76D16D543}"/>
                  </a:ext>
                </a:extLst>
              </p14:cNvPr>
              <p14:cNvContentPartPr/>
              <p14:nvPr/>
            </p14:nvContentPartPr>
            <p14:xfrm>
              <a:off x="3860719" y="1854358"/>
              <a:ext cx="266400" cy="3474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4D0F5DA-4D21-4419-9677-3EE76D16D543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3852079" y="1845718"/>
                <a:ext cx="28404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8F38442E-E052-460B-94E9-1B1D311157A8}"/>
                  </a:ext>
                </a:extLst>
              </p14:cNvPr>
              <p14:cNvContentPartPr/>
              <p14:nvPr/>
            </p14:nvContentPartPr>
            <p14:xfrm>
              <a:off x="4033519" y="1717918"/>
              <a:ext cx="302040" cy="2030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8F38442E-E052-460B-94E9-1B1D311157A8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4024879" y="1709278"/>
                <a:ext cx="31968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C3313445-D492-4EE6-947A-CCFD54772816}"/>
                  </a:ext>
                </a:extLst>
              </p14:cNvPr>
              <p14:cNvContentPartPr/>
              <p14:nvPr/>
            </p14:nvContentPartPr>
            <p14:xfrm>
              <a:off x="4385599" y="1762558"/>
              <a:ext cx="188640" cy="1717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C3313445-D492-4EE6-947A-CCFD54772816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376599" y="1753918"/>
                <a:ext cx="20628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8BCF7EE0-0958-4FCF-B774-530B1FE82826}"/>
                  </a:ext>
                </a:extLst>
              </p14:cNvPr>
              <p14:cNvContentPartPr/>
              <p14:nvPr/>
            </p14:nvContentPartPr>
            <p14:xfrm>
              <a:off x="4575679" y="1702078"/>
              <a:ext cx="341640" cy="24768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8BCF7EE0-0958-4FCF-B774-530B1FE82826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4567039" y="1693438"/>
                <a:ext cx="35928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B4568C8A-83EE-4BEA-ACB9-254555B6E545}"/>
                  </a:ext>
                </a:extLst>
              </p14:cNvPr>
              <p14:cNvContentPartPr/>
              <p14:nvPr/>
            </p14:nvContentPartPr>
            <p14:xfrm>
              <a:off x="5156719" y="1377358"/>
              <a:ext cx="320040" cy="5533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B4568C8A-83EE-4BEA-ACB9-254555B6E545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5147719" y="1368718"/>
                <a:ext cx="337680" cy="57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25815CA9-5DB6-4F06-89EC-43BD34D719D5}"/>
                  </a:ext>
                </a:extLst>
              </p14:cNvPr>
              <p14:cNvContentPartPr/>
              <p14:nvPr/>
            </p14:nvContentPartPr>
            <p14:xfrm>
              <a:off x="5499079" y="1712878"/>
              <a:ext cx="192600" cy="17964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25815CA9-5DB6-4F06-89EC-43BD34D719D5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5490079" y="1703878"/>
                <a:ext cx="21024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D78B26FE-A4D2-479F-B912-F975451AC363}"/>
                  </a:ext>
                </a:extLst>
              </p14:cNvPr>
              <p14:cNvContentPartPr/>
              <p14:nvPr/>
            </p14:nvContentPartPr>
            <p14:xfrm>
              <a:off x="5731639" y="1730518"/>
              <a:ext cx="167400" cy="1443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D78B26FE-A4D2-479F-B912-F975451AC363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5722639" y="1721878"/>
                <a:ext cx="18504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747DD7D7-8F50-498B-A3E4-C44DA424AF40}"/>
                  </a:ext>
                </a:extLst>
              </p14:cNvPr>
              <p14:cNvContentPartPr/>
              <p14:nvPr/>
            </p14:nvContentPartPr>
            <p14:xfrm>
              <a:off x="5990479" y="1647718"/>
              <a:ext cx="299520" cy="2401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747DD7D7-8F50-498B-A3E4-C44DA424AF40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981479" y="1639078"/>
                <a:ext cx="3171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9E00195F-A6AC-4487-AA46-94881BCE22B1}"/>
                  </a:ext>
                </a:extLst>
              </p14:cNvPr>
              <p14:cNvContentPartPr/>
              <p14:nvPr/>
            </p14:nvContentPartPr>
            <p14:xfrm>
              <a:off x="6208999" y="1908718"/>
              <a:ext cx="26640" cy="302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9E00195F-A6AC-4487-AA46-94881BCE22B1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6200359" y="1899718"/>
                <a:ext cx="4428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15FCBD5B-6287-4D97-B582-73691D2570CD}"/>
                  </a:ext>
                </a:extLst>
              </p14:cNvPr>
              <p14:cNvContentPartPr/>
              <p14:nvPr/>
            </p14:nvContentPartPr>
            <p14:xfrm>
              <a:off x="6653599" y="1493278"/>
              <a:ext cx="297000" cy="4161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15FCBD5B-6287-4D97-B582-73691D2570CD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6644959" y="1484638"/>
                <a:ext cx="314640" cy="4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C4984829-0739-47FC-9ABA-30AAD835E28C}"/>
                  </a:ext>
                </a:extLst>
              </p14:cNvPr>
              <p14:cNvContentPartPr/>
              <p14:nvPr/>
            </p14:nvContentPartPr>
            <p14:xfrm>
              <a:off x="7039519" y="1658878"/>
              <a:ext cx="191160" cy="17460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C4984829-0739-47FC-9ABA-30AAD835E28C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7030519" y="1649878"/>
                <a:ext cx="20880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B4A1B6B0-5224-473E-9C43-A4CE719DF7A9}"/>
                  </a:ext>
                </a:extLst>
              </p14:cNvPr>
              <p14:cNvContentPartPr/>
              <p14:nvPr/>
            </p14:nvContentPartPr>
            <p14:xfrm>
              <a:off x="7339399" y="1413718"/>
              <a:ext cx="249840" cy="4492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B4A1B6B0-5224-473E-9C43-A4CE719DF7A9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7330399" y="1404718"/>
                <a:ext cx="267480" cy="46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96BDFE15-4AAE-4784-92E9-300BFAAC87E5}"/>
                  </a:ext>
                </a:extLst>
              </p14:cNvPr>
              <p14:cNvContentPartPr/>
              <p14:nvPr/>
            </p14:nvContentPartPr>
            <p14:xfrm>
              <a:off x="7283599" y="1603078"/>
              <a:ext cx="400680" cy="939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96BDFE15-4AAE-4784-92E9-300BFAAC87E5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7274959" y="1594438"/>
                <a:ext cx="41832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B8F7F42D-D4E0-491C-B469-9AA29051142B}"/>
                  </a:ext>
                </a:extLst>
              </p14:cNvPr>
              <p14:cNvContentPartPr/>
              <p14:nvPr/>
            </p14:nvContentPartPr>
            <p14:xfrm>
              <a:off x="8062279" y="1501918"/>
              <a:ext cx="226080" cy="34452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B8F7F42D-D4E0-491C-B469-9AA29051142B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053639" y="1492918"/>
                <a:ext cx="243720" cy="3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3DC56749-30E7-4983-85F6-92E7D17D0158}"/>
                  </a:ext>
                </a:extLst>
              </p14:cNvPr>
              <p14:cNvContentPartPr/>
              <p14:nvPr/>
            </p14:nvContentPartPr>
            <p14:xfrm>
              <a:off x="8000719" y="1504798"/>
              <a:ext cx="291240" cy="3369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3DC56749-30E7-4983-85F6-92E7D17D0158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7991719" y="1496158"/>
                <a:ext cx="30888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A81670DF-F6A8-40AE-96EE-799A7BB23C63}"/>
                  </a:ext>
                </a:extLst>
              </p14:cNvPr>
              <p14:cNvContentPartPr/>
              <p14:nvPr/>
            </p14:nvContentPartPr>
            <p14:xfrm>
              <a:off x="8645839" y="1410118"/>
              <a:ext cx="266400" cy="4305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A81670DF-F6A8-40AE-96EE-799A7BB23C63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637199" y="1401118"/>
                <a:ext cx="28404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C89FA1BF-1764-483B-AEBF-42A072F67E9B}"/>
                  </a:ext>
                </a:extLst>
              </p14:cNvPr>
              <p14:cNvContentPartPr/>
              <p14:nvPr/>
            </p14:nvContentPartPr>
            <p14:xfrm>
              <a:off x="9012679" y="1655638"/>
              <a:ext cx="178920" cy="1900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C89FA1BF-1764-483B-AEBF-42A072F67E9B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9004039" y="1646998"/>
                <a:ext cx="19656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FD4B1EF1-F1FE-47F7-BE84-081A1527273B}"/>
                  </a:ext>
                </a:extLst>
              </p14:cNvPr>
              <p14:cNvContentPartPr/>
              <p14:nvPr/>
            </p14:nvContentPartPr>
            <p14:xfrm>
              <a:off x="9577879" y="1411198"/>
              <a:ext cx="298080" cy="46908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FD4B1EF1-F1FE-47F7-BE84-081A1527273B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9568879" y="1402198"/>
                <a:ext cx="31572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019F838A-AC69-4F5C-AB3D-619CD72B8A5F}"/>
                  </a:ext>
                </a:extLst>
              </p14:cNvPr>
              <p14:cNvContentPartPr/>
              <p14:nvPr/>
            </p14:nvContentPartPr>
            <p14:xfrm>
              <a:off x="9544399" y="1624318"/>
              <a:ext cx="372600" cy="892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019F838A-AC69-4F5C-AB3D-619CD72B8A5F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9535399" y="1615318"/>
                <a:ext cx="39024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938948FD-D4FD-45E1-B222-B89BA3C90F9D}"/>
                  </a:ext>
                </a:extLst>
              </p14:cNvPr>
              <p14:cNvContentPartPr/>
              <p14:nvPr/>
            </p14:nvContentPartPr>
            <p14:xfrm>
              <a:off x="9964159" y="1389958"/>
              <a:ext cx="285480" cy="43272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938948FD-D4FD-45E1-B222-B89BA3C90F9D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9955519" y="1381318"/>
                <a:ext cx="303120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8AB0A861-F49D-4F4B-9809-564512B01C9D}"/>
                  </a:ext>
                </a:extLst>
              </p14:cNvPr>
              <p14:cNvContentPartPr/>
              <p14:nvPr/>
            </p14:nvContentPartPr>
            <p14:xfrm>
              <a:off x="10276279" y="1671478"/>
              <a:ext cx="256320" cy="18612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8AB0A861-F49D-4F4B-9809-564512B01C9D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0267279" y="1662478"/>
                <a:ext cx="27396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A3D0B06C-A449-49C2-ACB0-EB623E995140}"/>
                  </a:ext>
                </a:extLst>
              </p14:cNvPr>
              <p14:cNvContentPartPr/>
              <p14:nvPr/>
            </p14:nvContentPartPr>
            <p14:xfrm>
              <a:off x="5623639" y="2012758"/>
              <a:ext cx="375840" cy="66492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A3D0B06C-A449-49C2-ACB0-EB623E995140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5614999" y="2003758"/>
                <a:ext cx="393480" cy="68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F7359A57-A1B1-4935-A344-E069A1AD5102}"/>
                  </a:ext>
                </a:extLst>
              </p14:cNvPr>
              <p14:cNvContentPartPr/>
              <p14:nvPr/>
            </p14:nvContentPartPr>
            <p14:xfrm>
              <a:off x="5582239" y="2271598"/>
              <a:ext cx="426960" cy="9792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F7359A57-A1B1-4935-A344-E069A1AD5102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5573239" y="2262598"/>
                <a:ext cx="44460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46C124B8-FCED-45D4-BA4E-980363C5C5C4}"/>
                  </a:ext>
                </a:extLst>
              </p14:cNvPr>
              <p14:cNvContentPartPr/>
              <p14:nvPr/>
            </p14:nvContentPartPr>
            <p14:xfrm>
              <a:off x="5955199" y="2074318"/>
              <a:ext cx="306720" cy="51480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46C124B8-FCED-45D4-BA4E-980363C5C5C4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5946559" y="2065678"/>
                <a:ext cx="324360" cy="53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1BE38E7F-392B-4703-9E99-E1CB15A01620}"/>
                  </a:ext>
                </a:extLst>
              </p14:cNvPr>
              <p14:cNvContentPartPr/>
              <p14:nvPr/>
            </p14:nvContentPartPr>
            <p14:xfrm>
              <a:off x="6358399" y="2388958"/>
              <a:ext cx="215280" cy="18900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1BE38E7F-392B-4703-9E99-E1CB15A01620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6349759" y="2379958"/>
                <a:ext cx="23292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216FC49B-124F-4791-8E9B-E0376CAAB2BD}"/>
                  </a:ext>
                </a:extLst>
              </p14:cNvPr>
              <p14:cNvContentPartPr/>
              <p14:nvPr/>
            </p14:nvContentPartPr>
            <p14:xfrm>
              <a:off x="6889759" y="2315878"/>
              <a:ext cx="266040" cy="2293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216FC49B-124F-4791-8E9B-E0376CAAB2BD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6881119" y="2307238"/>
                <a:ext cx="28368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54B9E03-DDD1-4DF5-AE27-5A89892A398F}"/>
                  </a:ext>
                </a:extLst>
              </p14:cNvPr>
              <p14:cNvContentPartPr/>
              <p14:nvPr/>
            </p14:nvContentPartPr>
            <p14:xfrm>
              <a:off x="7201159" y="2326318"/>
              <a:ext cx="215640" cy="2332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54B9E03-DDD1-4DF5-AE27-5A89892A398F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7192519" y="2317318"/>
                <a:ext cx="23328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024CB61D-2075-430F-B0D1-7D49C74A9420}"/>
                  </a:ext>
                </a:extLst>
              </p14:cNvPr>
              <p14:cNvContentPartPr/>
              <p14:nvPr/>
            </p14:nvContentPartPr>
            <p14:xfrm>
              <a:off x="7520119" y="2311558"/>
              <a:ext cx="322200" cy="1969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024CB61D-2075-430F-B0D1-7D49C74A9420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7511119" y="2302918"/>
                <a:ext cx="33984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7A83BCD-DEF2-428D-9D6A-94C4B2515086}"/>
                  </a:ext>
                </a:extLst>
              </p14:cNvPr>
              <p14:cNvContentPartPr/>
              <p14:nvPr/>
            </p14:nvContentPartPr>
            <p14:xfrm>
              <a:off x="7636399" y="2345398"/>
              <a:ext cx="155520" cy="16812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7A83BCD-DEF2-428D-9D6A-94C4B2515086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7627759" y="2336758"/>
                <a:ext cx="17316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28F81F66-B65B-484D-84A2-BA5D72D1DE87}"/>
                  </a:ext>
                </a:extLst>
              </p14:cNvPr>
              <p14:cNvContentPartPr/>
              <p14:nvPr/>
            </p14:nvContentPartPr>
            <p14:xfrm>
              <a:off x="7836199" y="2014198"/>
              <a:ext cx="392040" cy="4845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28F81F66-B65B-484D-84A2-BA5D72D1DE87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7827199" y="2005558"/>
                <a:ext cx="409680" cy="50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C9470A89-F2B7-4738-81C7-45B6FBB28901}"/>
                  </a:ext>
                </a:extLst>
              </p14:cNvPr>
              <p14:cNvContentPartPr/>
              <p14:nvPr/>
            </p14:nvContentPartPr>
            <p14:xfrm>
              <a:off x="8443519" y="2029678"/>
              <a:ext cx="342000" cy="4467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C9470A89-F2B7-4738-81C7-45B6FBB28901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8434519" y="2021038"/>
                <a:ext cx="35964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1A515516-26AF-46ED-AD8B-AA07AC14BE93}"/>
                  </a:ext>
                </a:extLst>
              </p14:cNvPr>
              <p14:cNvContentPartPr/>
              <p14:nvPr/>
            </p14:nvContentPartPr>
            <p14:xfrm>
              <a:off x="8851039" y="2291758"/>
              <a:ext cx="88200" cy="20088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1A515516-26AF-46ED-AD8B-AA07AC14BE93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8842039" y="2283118"/>
                <a:ext cx="10584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5E0F37E1-9F37-46E8-985C-F6993B530DA2}"/>
                  </a:ext>
                </a:extLst>
              </p14:cNvPr>
              <p14:cNvContentPartPr/>
              <p14:nvPr/>
            </p14:nvContentPartPr>
            <p14:xfrm>
              <a:off x="9103399" y="2218318"/>
              <a:ext cx="205200" cy="23076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5E0F37E1-9F37-46E8-985C-F6993B530DA2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9094399" y="2209318"/>
                <a:ext cx="22284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22255BF7-FA2F-4FF8-AB37-7458C63A2A09}"/>
                  </a:ext>
                </a:extLst>
              </p14:cNvPr>
              <p14:cNvContentPartPr/>
              <p14:nvPr/>
            </p14:nvContentPartPr>
            <p14:xfrm>
              <a:off x="9358999" y="2215438"/>
              <a:ext cx="388800" cy="26352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22255BF7-FA2F-4FF8-AB37-7458C63A2A09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9350359" y="2206798"/>
                <a:ext cx="40644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EDB36D1F-525E-4881-9B07-FB51D7904B01}"/>
                  </a:ext>
                </a:extLst>
              </p14:cNvPr>
              <p14:cNvContentPartPr/>
              <p14:nvPr/>
            </p14:nvContentPartPr>
            <p14:xfrm>
              <a:off x="9703519" y="2500558"/>
              <a:ext cx="7200" cy="216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EDB36D1F-525E-4881-9B07-FB51D7904B01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9694519" y="2491558"/>
                <a:ext cx="2484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FC593235-D50C-4F5B-9C86-7ADE196FF470}"/>
                  </a:ext>
                </a:extLst>
              </p14:cNvPr>
              <p14:cNvContentPartPr/>
              <p14:nvPr/>
            </p14:nvContentPartPr>
            <p14:xfrm>
              <a:off x="1455199" y="4456438"/>
              <a:ext cx="174600" cy="31428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FC593235-D50C-4F5B-9C86-7ADE196FF470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1446199" y="4447798"/>
                <a:ext cx="19224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B768E938-98DB-4B2A-A1ED-E5EF72ACEA46}"/>
                  </a:ext>
                </a:extLst>
              </p14:cNvPr>
              <p14:cNvContentPartPr/>
              <p14:nvPr/>
            </p14:nvContentPartPr>
            <p14:xfrm>
              <a:off x="1577599" y="4331518"/>
              <a:ext cx="261360" cy="28512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B768E938-98DB-4B2A-A1ED-E5EF72ACEA46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1568959" y="4322878"/>
                <a:ext cx="27900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9CA2D5DE-F5CE-4D82-9F82-F96A8E370A57}"/>
                  </a:ext>
                </a:extLst>
              </p14:cNvPr>
              <p14:cNvContentPartPr/>
              <p14:nvPr/>
            </p14:nvContentPartPr>
            <p14:xfrm>
              <a:off x="1960279" y="4376878"/>
              <a:ext cx="191520" cy="34704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9CA2D5DE-F5CE-4D82-9F82-F96A8E370A57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1951639" y="4368238"/>
                <a:ext cx="20916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EB974EC4-827B-4618-8EFB-99E33C1346C7}"/>
                  </a:ext>
                </a:extLst>
              </p14:cNvPr>
              <p14:cNvContentPartPr/>
              <p14:nvPr/>
            </p14:nvContentPartPr>
            <p14:xfrm>
              <a:off x="2212279" y="4457158"/>
              <a:ext cx="170640" cy="27324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EB974EC4-827B-4618-8EFB-99E33C1346C7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2203279" y="4448158"/>
                <a:ext cx="18828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7BEB26B3-0956-475E-A64E-99CC5ED8979A}"/>
                  </a:ext>
                </a:extLst>
              </p14:cNvPr>
              <p14:cNvContentPartPr/>
              <p14:nvPr/>
            </p14:nvContentPartPr>
            <p14:xfrm>
              <a:off x="2167999" y="4397758"/>
              <a:ext cx="244800" cy="29628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7BEB26B3-0956-475E-A64E-99CC5ED8979A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2159359" y="4389118"/>
                <a:ext cx="26244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77E11BB6-E999-4371-9A57-FE0EBEADC63C}"/>
                  </a:ext>
                </a:extLst>
              </p14:cNvPr>
              <p14:cNvContentPartPr/>
              <p14:nvPr/>
            </p14:nvContentPartPr>
            <p14:xfrm>
              <a:off x="2526559" y="4472638"/>
              <a:ext cx="207000" cy="18576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77E11BB6-E999-4371-9A57-FE0EBEADC63C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2517919" y="4463998"/>
                <a:ext cx="22464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0A907926-39B0-4B94-8EEF-AE7EED7BFE61}"/>
                  </a:ext>
                </a:extLst>
              </p14:cNvPr>
              <p14:cNvContentPartPr/>
              <p14:nvPr/>
            </p14:nvContentPartPr>
            <p14:xfrm>
              <a:off x="2878999" y="4395238"/>
              <a:ext cx="291240" cy="31428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0A907926-39B0-4B94-8EEF-AE7EED7BFE61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2870359" y="4386598"/>
                <a:ext cx="30888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58524714-38C9-4392-A8CC-4C4290344FA0}"/>
                  </a:ext>
                </a:extLst>
              </p14:cNvPr>
              <p14:cNvContentPartPr/>
              <p14:nvPr/>
            </p14:nvContentPartPr>
            <p14:xfrm>
              <a:off x="3189679" y="4246198"/>
              <a:ext cx="240120" cy="55260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58524714-38C9-4392-A8CC-4C4290344FA0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3181039" y="4237198"/>
                <a:ext cx="257760" cy="57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99CB0D36-6030-4437-8A06-9D27525838EC}"/>
                  </a:ext>
                </a:extLst>
              </p14:cNvPr>
              <p14:cNvContentPartPr/>
              <p14:nvPr/>
            </p14:nvContentPartPr>
            <p14:xfrm>
              <a:off x="3687919" y="4439518"/>
              <a:ext cx="188640" cy="2520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99CB0D36-6030-4437-8A06-9D27525838EC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3679279" y="4430518"/>
                <a:ext cx="20628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483AAB2C-9B43-4F7B-9EC4-2E37A93DB267}"/>
                  </a:ext>
                </a:extLst>
              </p14:cNvPr>
              <p14:cNvContentPartPr/>
              <p14:nvPr/>
            </p14:nvContentPartPr>
            <p14:xfrm>
              <a:off x="3692959" y="4565518"/>
              <a:ext cx="204480" cy="1620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483AAB2C-9B43-4F7B-9EC4-2E37A93DB267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3684319" y="4556878"/>
                <a:ext cx="22212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A8D596B3-F817-4809-889C-42FD3E31E48F}"/>
                  </a:ext>
                </a:extLst>
              </p14:cNvPr>
              <p14:cNvContentPartPr/>
              <p14:nvPr/>
            </p14:nvContentPartPr>
            <p14:xfrm>
              <a:off x="4165639" y="4421878"/>
              <a:ext cx="359640" cy="29880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A8D596B3-F817-4809-889C-42FD3E31E48F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4156639" y="4412878"/>
                <a:ext cx="37728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49DADFDE-D1AE-49C5-8180-CBF08EFB4807}"/>
                  </a:ext>
                </a:extLst>
              </p14:cNvPr>
              <p14:cNvContentPartPr/>
              <p14:nvPr/>
            </p14:nvContentPartPr>
            <p14:xfrm>
              <a:off x="4648399" y="4313518"/>
              <a:ext cx="178200" cy="5184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49DADFDE-D1AE-49C5-8180-CBF08EFB4807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4639759" y="4304878"/>
                <a:ext cx="19584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3B2D3E3B-217C-41A7-BEB8-759C5AAC1D93}"/>
                  </a:ext>
                </a:extLst>
              </p14:cNvPr>
              <p14:cNvContentPartPr/>
              <p14:nvPr/>
            </p14:nvContentPartPr>
            <p14:xfrm>
              <a:off x="4905439" y="4151878"/>
              <a:ext cx="212040" cy="24300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3B2D3E3B-217C-41A7-BEB8-759C5AAC1D93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4896799" y="4143238"/>
                <a:ext cx="22968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A7808FF7-ECBD-4D3A-BE45-D4E0253B70CB}"/>
                  </a:ext>
                </a:extLst>
              </p14:cNvPr>
              <p14:cNvContentPartPr/>
              <p14:nvPr/>
            </p14:nvContentPartPr>
            <p14:xfrm>
              <a:off x="5064199" y="4370398"/>
              <a:ext cx="358200" cy="32292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A7808FF7-ECBD-4D3A-BE45-D4E0253B70CB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5055559" y="4361758"/>
                <a:ext cx="37584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5131750B-9FE1-43F0-A503-BECDD4677463}"/>
                  </a:ext>
                </a:extLst>
              </p14:cNvPr>
              <p14:cNvContentPartPr/>
              <p14:nvPr/>
            </p14:nvContentPartPr>
            <p14:xfrm>
              <a:off x="5591599" y="4026598"/>
              <a:ext cx="215280" cy="26496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5131750B-9FE1-43F0-A503-BECDD4677463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5582959" y="4017958"/>
                <a:ext cx="232920" cy="28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9" name="Group 248">
            <a:extLst>
              <a:ext uri="{FF2B5EF4-FFF2-40B4-BE49-F238E27FC236}">
                <a16:creationId xmlns:a16="http://schemas.microsoft.com/office/drawing/2014/main" id="{048CA5FB-521F-4BF3-AC3F-81EF45A3564A}"/>
              </a:ext>
            </a:extLst>
          </p:cNvPr>
          <p:cNvGrpSpPr/>
          <p:nvPr/>
        </p:nvGrpSpPr>
        <p:grpSpPr>
          <a:xfrm>
            <a:off x="4263919" y="4830118"/>
            <a:ext cx="964800" cy="527760"/>
            <a:chOff x="4263919" y="4830118"/>
            <a:chExt cx="964800" cy="52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319581A-9DB7-4076-A351-A1D34F5C8E48}"/>
                    </a:ext>
                  </a:extLst>
                </p14:cNvPr>
                <p14:cNvContentPartPr/>
                <p14:nvPr/>
              </p14:nvContentPartPr>
              <p14:xfrm>
                <a:off x="4263919" y="4830118"/>
                <a:ext cx="964800" cy="842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319581A-9DB7-4076-A351-A1D34F5C8E4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254919" y="4821118"/>
                  <a:ext cx="9824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79558837-64FC-4FAE-9DF9-E5CF68290C40}"/>
                    </a:ext>
                  </a:extLst>
                </p14:cNvPr>
                <p14:cNvContentPartPr/>
                <p14:nvPr/>
              </p14:nvContentPartPr>
              <p14:xfrm>
                <a:off x="4615639" y="4933438"/>
                <a:ext cx="350640" cy="2901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79558837-64FC-4FAE-9DF9-E5CF68290C4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606999" y="4924438"/>
                  <a:ext cx="3682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8AF1DCE3-2B18-4057-936D-B2BC826959E1}"/>
                    </a:ext>
                  </a:extLst>
                </p14:cNvPr>
                <p14:cNvContentPartPr/>
                <p14:nvPr/>
              </p14:nvContentPartPr>
              <p14:xfrm>
                <a:off x="5014879" y="4944238"/>
                <a:ext cx="118440" cy="2642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8AF1DCE3-2B18-4057-936D-B2BC826959E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006239" y="4935598"/>
                  <a:ext cx="1360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BF54F658-6190-45C8-9052-71EFC6720512}"/>
                    </a:ext>
                  </a:extLst>
                </p14:cNvPr>
                <p14:cNvContentPartPr/>
                <p14:nvPr/>
              </p14:nvContentPartPr>
              <p14:xfrm>
                <a:off x="5024599" y="5325838"/>
                <a:ext cx="62280" cy="320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BF54F658-6190-45C8-9052-71EFC672051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015959" y="5316838"/>
                  <a:ext cx="79920" cy="4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1779919-7514-4B75-9C4A-18C20C881B65}"/>
              </a:ext>
            </a:extLst>
          </p:cNvPr>
          <p:cNvGrpSpPr/>
          <p:nvPr/>
        </p:nvGrpSpPr>
        <p:grpSpPr>
          <a:xfrm>
            <a:off x="5726239" y="4568758"/>
            <a:ext cx="225000" cy="164880"/>
            <a:chOff x="5726239" y="4568758"/>
            <a:chExt cx="225000" cy="16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0D881360-0B42-454E-99A6-07E09A67A1D1}"/>
                    </a:ext>
                  </a:extLst>
                </p14:cNvPr>
                <p14:cNvContentPartPr/>
                <p14:nvPr/>
              </p14:nvContentPartPr>
              <p14:xfrm>
                <a:off x="5765119" y="4568758"/>
                <a:ext cx="186120" cy="414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0D881360-0B42-454E-99A6-07E09A67A1D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756479" y="4559758"/>
                  <a:ext cx="2037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B1696981-FCDF-4FBB-B7E5-D70B6AA15BA4}"/>
                    </a:ext>
                  </a:extLst>
                </p14:cNvPr>
                <p14:cNvContentPartPr/>
                <p14:nvPr/>
              </p14:nvContentPartPr>
              <p14:xfrm>
                <a:off x="5726239" y="4711678"/>
                <a:ext cx="146880" cy="219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B1696981-FCDF-4FBB-B7E5-D70B6AA15BA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717599" y="4702678"/>
                  <a:ext cx="16452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B412B6DF-D9AB-4D0D-BF40-4606E9B7531C}"/>
              </a:ext>
            </a:extLst>
          </p:cNvPr>
          <p:cNvGrpSpPr/>
          <p:nvPr/>
        </p:nvGrpSpPr>
        <p:grpSpPr>
          <a:xfrm>
            <a:off x="6189559" y="4390918"/>
            <a:ext cx="702720" cy="289080"/>
            <a:chOff x="6189559" y="4390918"/>
            <a:chExt cx="702720" cy="2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CA8C1EE-AEA1-4CD0-833C-79CB15E900EC}"/>
                    </a:ext>
                  </a:extLst>
                </p14:cNvPr>
                <p14:cNvContentPartPr/>
                <p14:nvPr/>
              </p14:nvContentPartPr>
              <p14:xfrm>
                <a:off x="6189559" y="4425118"/>
                <a:ext cx="307440" cy="2548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CA8C1EE-AEA1-4CD0-833C-79CB15E900E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180559" y="4416478"/>
                  <a:ext cx="3250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984280DD-AE94-4E33-818F-B54CD3A168AD}"/>
                    </a:ext>
                  </a:extLst>
                </p14:cNvPr>
                <p14:cNvContentPartPr/>
                <p14:nvPr/>
              </p14:nvContentPartPr>
              <p14:xfrm>
                <a:off x="6565039" y="4644358"/>
                <a:ext cx="30960" cy="205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984280DD-AE94-4E33-818F-B54CD3A168A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556039" y="4635718"/>
                  <a:ext cx="486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6C21B673-FBD4-4260-A7C9-4B7EACDB4F25}"/>
                    </a:ext>
                  </a:extLst>
                </p14:cNvPr>
                <p14:cNvContentPartPr/>
                <p14:nvPr/>
              </p14:nvContentPartPr>
              <p14:xfrm>
                <a:off x="6782479" y="4390918"/>
                <a:ext cx="109800" cy="2772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6C21B673-FBD4-4260-A7C9-4B7EACDB4F2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773479" y="4381918"/>
                  <a:ext cx="127440" cy="29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CBF6A16E-8D8D-4554-9196-31EA4781A6C9}"/>
              </a:ext>
            </a:extLst>
          </p:cNvPr>
          <p:cNvGrpSpPr/>
          <p:nvPr/>
        </p:nvGrpSpPr>
        <p:grpSpPr>
          <a:xfrm>
            <a:off x="6918559" y="4325398"/>
            <a:ext cx="438840" cy="352440"/>
            <a:chOff x="6918559" y="4325398"/>
            <a:chExt cx="438840" cy="35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E712331C-4C11-4831-B31B-C5E478D0BE89}"/>
                    </a:ext>
                  </a:extLst>
                </p14:cNvPr>
                <p14:cNvContentPartPr/>
                <p14:nvPr/>
              </p14:nvContentPartPr>
              <p14:xfrm>
                <a:off x="6918559" y="4431598"/>
                <a:ext cx="212040" cy="2462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E712331C-4C11-4831-B31B-C5E478D0BE8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909559" y="4422958"/>
                  <a:ext cx="2296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91E65B52-0DE7-44D9-A5D0-38617E96BED3}"/>
                    </a:ext>
                  </a:extLst>
                </p14:cNvPr>
                <p14:cNvContentPartPr/>
                <p14:nvPr/>
              </p14:nvContentPartPr>
              <p14:xfrm>
                <a:off x="7251919" y="4325398"/>
                <a:ext cx="105480" cy="3463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91E65B52-0DE7-44D9-A5D0-38617E96BED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242919" y="4316758"/>
                  <a:ext cx="123120" cy="36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0526DA58-7D61-45D9-9F76-4E0A6DE7E5A6}"/>
              </a:ext>
            </a:extLst>
          </p:cNvPr>
          <p:cNvGrpSpPr/>
          <p:nvPr/>
        </p:nvGrpSpPr>
        <p:grpSpPr>
          <a:xfrm>
            <a:off x="328759" y="2194198"/>
            <a:ext cx="4907160" cy="1919160"/>
            <a:chOff x="328759" y="2194198"/>
            <a:chExt cx="4907160" cy="191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15F8C9E-A078-4047-8B9F-7E3BF453E3DF}"/>
                    </a:ext>
                  </a:extLst>
                </p14:cNvPr>
                <p14:cNvContentPartPr/>
                <p14:nvPr/>
              </p14:nvContentPartPr>
              <p14:xfrm>
                <a:off x="328759" y="2525398"/>
                <a:ext cx="340920" cy="239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15F8C9E-A078-4047-8B9F-7E3BF453E3D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19759" y="2516758"/>
                  <a:ext cx="3585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8D29C96-3996-45A4-A6BA-72035FB225F2}"/>
                    </a:ext>
                  </a:extLst>
                </p14:cNvPr>
                <p14:cNvContentPartPr/>
                <p14:nvPr/>
              </p14:nvContentPartPr>
              <p14:xfrm>
                <a:off x="753559" y="2538718"/>
                <a:ext cx="186480" cy="1828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8D29C96-3996-45A4-A6BA-72035FB225F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44919" y="2530078"/>
                  <a:ext cx="2041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771E961-4153-4A67-B5D6-DBC0ADB162DC}"/>
                    </a:ext>
                  </a:extLst>
                </p14:cNvPr>
                <p14:cNvContentPartPr/>
                <p14:nvPr/>
              </p14:nvContentPartPr>
              <p14:xfrm>
                <a:off x="962719" y="2551678"/>
                <a:ext cx="338400" cy="1544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771E961-4153-4A67-B5D6-DBC0ADB162D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54079" y="2542678"/>
                  <a:ext cx="3560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8B5EBEE-9385-405F-8365-362580A6AFE7}"/>
                    </a:ext>
                  </a:extLst>
                </p14:cNvPr>
                <p14:cNvContentPartPr/>
                <p14:nvPr/>
              </p14:nvContentPartPr>
              <p14:xfrm>
                <a:off x="1399759" y="2194198"/>
                <a:ext cx="227160" cy="5130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8B5EBEE-9385-405F-8365-362580A6AFE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391119" y="2185558"/>
                  <a:ext cx="24480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C13C17D-9618-42BD-B2AF-522C88E4D60F}"/>
                    </a:ext>
                  </a:extLst>
                </p14:cNvPr>
                <p14:cNvContentPartPr/>
                <p14:nvPr/>
              </p14:nvContentPartPr>
              <p14:xfrm>
                <a:off x="1707919" y="2503438"/>
                <a:ext cx="226800" cy="2091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C13C17D-9618-42BD-B2AF-522C88E4D60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698919" y="2494438"/>
                  <a:ext cx="2444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5616522-0804-4C59-BF19-D346F1D121F2}"/>
                    </a:ext>
                  </a:extLst>
                </p14:cNvPr>
                <p14:cNvContentPartPr/>
                <p14:nvPr/>
              </p14:nvContentPartPr>
              <p14:xfrm>
                <a:off x="1985119" y="2490838"/>
                <a:ext cx="272520" cy="2379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5616522-0804-4C59-BF19-D346F1D121F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976119" y="2482198"/>
                  <a:ext cx="2901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03B7A1E-7748-461C-93D8-138856E8EA06}"/>
                    </a:ext>
                  </a:extLst>
                </p14:cNvPr>
                <p14:cNvContentPartPr/>
                <p14:nvPr/>
              </p14:nvContentPartPr>
              <p14:xfrm>
                <a:off x="2543479" y="2489038"/>
                <a:ext cx="264960" cy="2379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03B7A1E-7748-461C-93D8-138856E8EA0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534479" y="2480398"/>
                  <a:ext cx="2826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FC0B9C2-5690-4E97-BCA6-41C7E614DBDB}"/>
                    </a:ext>
                  </a:extLst>
                </p14:cNvPr>
                <p14:cNvContentPartPr/>
                <p14:nvPr/>
              </p14:nvContentPartPr>
              <p14:xfrm>
                <a:off x="2808439" y="2480398"/>
                <a:ext cx="279000" cy="2847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FC0B9C2-5690-4E97-BCA6-41C7E614DBD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799439" y="2471758"/>
                  <a:ext cx="296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3D3CD4B-8319-40A9-A085-C31F1F43B9ED}"/>
                    </a:ext>
                  </a:extLst>
                </p14:cNvPr>
                <p14:cNvContentPartPr/>
                <p14:nvPr/>
              </p14:nvContentPartPr>
              <p14:xfrm>
                <a:off x="3057919" y="2498398"/>
                <a:ext cx="257760" cy="2440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3D3CD4B-8319-40A9-A085-C31F1F43B9ED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049279" y="2489398"/>
                  <a:ext cx="2754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83BE69B-483C-4F51-80D5-AEF14EC15515}"/>
                    </a:ext>
                  </a:extLst>
                </p14:cNvPr>
                <p14:cNvContentPartPr/>
                <p14:nvPr/>
              </p14:nvContentPartPr>
              <p14:xfrm>
                <a:off x="3335839" y="2404078"/>
                <a:ext cx="236880" cy="315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83BE69B-483C-4F51-80D5-AEF14EC1551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327199" y="2395438"/>
                  <a:ext cx="2545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ABD4769-3D0E-414A-8D6D-D2F40262CAFD}"/>
                    </a:ext>
                  </a:extLst>
                </p14:cNvPr>
                <p14:cNvContentPartPr/>
                <p14:nvPr/>
              </p14:nvContentPartPr>
              <p14:xfrm>
                <a:off x="3556879" y="2492278"/>
                <a:ext cx="245160" cy="2160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ABD4769-3D0E-414A-8D6D-D2F40262CAF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547879" y="2483278"/>
                  <a:ext cx="2628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69C1FEC-7567-4CE4-BB67-7722466657ED}"/>
                    </a:ext>
                  </a:extLst>
                </p14:cNvPr>
                <p14:cNvContentPartPr/>
                <p14:nvPr/>
              </p14:nvContentPartPr>
              <p14:xfrm>
                <a:off x="3771799" y="2401918"/>
                <a:ext cx="239760" cy="3322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69C1FEC-7567-4CE4-BB67-7722466657E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762799" y="2392918"/>
                  <a:ext cx="25740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C8F0599-B880-44B0-8456-3D3D3DCB80EF}"/>
                    </a:ext>
                  </a:extLst>
                </p14:cNvPr>
                <p14:cNvContentPartPr/>
                <p14:nvPr/>
              </p14:nvContentPartPr>
              <p14:xfrm>
                <a:off x="3964759" y="2519638"/>
                <a:ext cx="308520" cy="1594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C8F0599-B880-44B0-8456-3D3D3DCB80E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955759" y="2510998"/>
                  <a:ext cx="3261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287DE93-B764-4576-B3ED-8E45FDB0D714}"/>
                    </a:ext>
                  </a:extLst>
                </p14:cNvPr>
                <p14:cNvContentPartPr/>
                <p14:nvPr/>
              </p14:nvContentPartPr>
              <p14:xfrm>
                <a:off x="4722919" y="2485798"/>
                <a:ext cx="73440" cy="1184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287DE93-B764-4576-B3ED-8E45FDB0D71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713919" y="2477158"/>
                  <a:ext cx="910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72702DB-D425-4F5C-9A38-9FF30241D363}"/>
                    </a:ext>
                  </a:extLst>
                </p14:cNvPr>
                <p14:cNvContentPartPr/>
                <p14:nvPr/>
              </p14:nvContentPartPr>
              <p14:xfrm>
                <a:off x="4827679" y="2364118"/>
                <a:ext cx="39240" cy="162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72702DB-D425-4F5C-9A38-9FF30241D36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818679" y="2355118"/>
                  <a:ext cx="568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06F1B87-666E-47A3-94CD-792481F8E149}"/>
                    </a:ext>
                  </a:extLst>
                </p14:cNvPr>
                <p14:cNvContentPartPr/>
                <p14:nvPr/>
              </p14:nvContentPartPr>
              <p14:xfrm>
                <a:off x="4924159" y="2406598"/>
                <a:ext cx="239400" cy="1965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06F1B87-666E-47A3-94CD-792481F8E14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915519" y="2397598"/>
                  <a:ext cx="2570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24E7460-767C-4208-A6D9-1B0DE9C9034E}"/>
                    </a:ext>
                  </a:extLst>
                </p14:cNvPr>
                <p14:cNvContentPartPr/>
                <p14:nvPr/>
              </p14:nvContentPartPr>
              <p14:xfrm>
                <a:off x="470599" y="3220198"/>
                <a:ext cx="196200" cy="2383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24E7460-767C-4208-A6D9-1B0DE9C9034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61599" y="3211558"/>
                  <a:ext cx="2138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D85B10B-42CD-490C-8AA8-2374E2BB2C45}"/>
                    </a:ext>
                  </a:extLst>
                </p14:cNvPr>
                <p14:cNvContentPartPr/>
                <p14:nvPr/>
              </p14:nvContentPartPr>
              <p14:xfrm>
                <a:off x="839599" y="3030118"/>
                <a:ext cx="165960" cy="5133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D85B10B-42CD-490C-8AA8-2374E2BB2C4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30599" y="3021118"/>
                  <a:ext cx="183600" cy="5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43CE5CD-DCBC-4C56-9FCB-F745BAD27DA4}"/>
                    </a:ext>
                  </a:extLst>
                </p14:cNvPr>
                <p14:cNvContentPartPr/>
                <p14:nvPr/>
              </p14:nvContentPartPr>
              <p14:xfrm>
                <a:off x="1435039" y="2972158"/>
                <a:ext cx="672480" cy="5241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43CE5CD-DCBC-4C56-9FCB-F745BAD27DA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426039" y="2963158"/>
                  <a:ext cx="69012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BB9AE03-DB5C-436E-BD10-6F7068632426}"/>
                    </a:ext>
                  </a:extLst>
                </p14:cNvPr>
                <p14:cNvContentPartPr/>
                <p14:nvPr/>
              </p14:nvContentPartPr>
              <p14:xfrm>
                <a:off x="1509199" y="3289318"/>
                <a:ext cx="243720" cy="734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BB9AE03-DB5C-436E-BD10-6F706863242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500199" y="3280678"/>
                  <a:ext cx="2613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B421B16-5FA8-403A-B541-0F28F0E3D507}"/>
                    </a:ext>
                  </a:extLst>
                </p14:cNvPr>
                <p14:cNvContentPartPr/>
                <p14:nvPr/>
              </p14:nvContentPartPr>
              <p14:xfrm>
                <a:off x="1789999" y="3312358"/>
                <a:ext cx="66960" cy="1375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B421B16-5FA8-403A-B541-0F28F0E3D50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780999" y="3303358"/>
                  <a:ext cx="846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9BD79F22-EC1C-4077-B3E3-94354368B9DE}"/>
                    </a:ext>
                  </a:extLst>
                </p14:cNvPr>
                <p14:cNvContentPartPr/>
                <p14:nvPr/>
              </p14:nvContentPartPr>
              <p14:xfrm>
                <a:off x="1944079" y="3309118"/>
                <a:ext cx="145440" cy="1350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9BD79F22-EC1C-4077-B3E3-94354368B9DE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935079" y="3300478"/>
                  <a:ext cx="1630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A739F8A5-1555-4B52-BE95-A1B5968C6D0E}"/>
                    </a:ext>
                  </a:extLst>
                </p14:cNvPr>
                <p14:cNvContentPartPr/>
                <p14:nvPr/>
              </p14:nvContentPartPr>
              <p14:xfrm>
                <a:off x="2246119" y="3259798"/>
                <a:ext cx="179280" cy="1774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739F8A5-1555-4B52-BE95-A1B5968C6D0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237479" y="3250798"/>
                  <a:ext cx="1969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FE0D26F-217D-404A-AA96-8282C63B926B}"/>
                    </a:ext>
                  </a:extLst>
                </p14:cNvPr>
                <p14:cNvContentPartPr/>
                <p14:nvPr/>
              </p14:nvContentPartPr>
              <p14:xfrm>
                <a:off x="2381839" y="3131998"/>
                <a:ext cx="159120" cy="30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FE0D26F-217D-404A-AA96-8282C63B926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372839" y="3122998"/>
                  <a:ext cx="1767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17D606F0-BA99-48CF-BFA5-11EC5679AAF5}"/>
                    </a:ext>
                  </a:extLst>
                </p14:cNvPr>
                <p14:cNvContentPartPr/>
                <p14:nvPr/>
              </p14:nvContentPartPr>
              <p14:xfrm>
                <a:off x="2908519" y="3112558"/>
                <a:ext cx="187200" cy="2829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17D606F0-BA99-48CF-BFA5-11EC5679AAF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899879" y="3103918"/>
                  <a:ext cx="2048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CA481B38-299D-4031-99E5-F2CFD33F2D9E}"/>
                    </a:ext>
                  </a:extLst>
                </p14:cNvPr>
                <p14:cNvContentPartPr/>
                <p14:nvPr/>
              </p14:nvContentPartPr>
              <p14:xfrm>
                <a:off x="3019399" y="2945878"/>
                <a:ext cx="348840" cy="2959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CA481B38-299D-4031-99E5-F2CFD33F2D9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010399" y="2936878"/>
                  <a:ext cx="36648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A6CA52CD-F6DD-4646-84BE-789A85297905}"/>
                    </a:ext>
                  </a:extLst>
                </p14:cNvPr>
                <p14:cNvContentPartPr/>
                <p14:nvPr/>
              </p14:nvContentPartPr>
              <p14:xfrm>
                <a:off x="3308119" y="3035518"/>
                <a:ext cx="223560" cy="3168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A6CA52CD-F6DD-4646-84BE-789A8529790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299119" y="3026878"/>
                  <a:ext cx="24120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0E72A6C-7C59-470F-988F-CD20EF0B5D62}"/>
                    </a:ext>
                  </a:extLst>
                </p14:cNvPr>
                <p14:cNvContentPartPr/>
                <p14:nvPr/>
              </p14:nvContentPartPr>
              <p14:xfrm>
                <a:off x="3616999" y="3060358"/>
                <a:ext cx="196920" cy="2898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0E72A6C-7C59-470F-988F-CD20EF0B5D6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608359" y="3051718"/>
                  <a:ext cx="21456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9DECDC8-A1A4-46ED-9DFD-9A09A6C503BA}"/>
                    </a:ext>
                  </a:extLst>
                </p14:cNvPr>
                <p14:cNvContentPartPr/>
                <p14:nvPr/>
              </p14:nvContentPartPr>
              <p14:xfrm>
                <a:off x="3496759" y="3025438"/>
                <a:ext cx="328680" cy="3366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9DECDC8-A1A4-46ED-9DFD-9A09A6C503B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487759" y="3016438"/>
                  <a:ext cx="34632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0A2A7EB5-E015-4E75-A9B3-48F3AA1ACA47}"/>
                    </a:ext>
                  </a:extLst>
                </p14:cNvPr>
                <p14:cNvContentPartPr/>
                <p14:nvPr/>
              </p14:nvContentPartPr>
              <p14:xfrm>
                <a:off x="3932359" y="3098158"/>
                <a:ext cx="212040" cy="1418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0A2A7EB5-E015-4E75-A9B3-48F3AA1ACA47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923359" y="3089158"/>
                  <a:ext cx="2296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8189E7F-E79F-42D2-9CD8-5CA9C658909B}"/>
                    </a:ext>
                  </a:extLst>
                </p14:cNvPr>
                <p14:cNvContentPartPr/>
                <p14:nvPr/>
              </p14:nvContentPartPr>
              <p14:xfrm>
                <a:off x="4283359" y="2987638"/>
                <a:ext cx="401760" cy="3150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8189E7F-E79F-42D2-9CD8-5CA9C658909B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274719" y="2978998"/>
                  <a:ext cx="4194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17395F8-3910-4CCD-9E7B-4F38D81B4DF6}"/>
                    </a:ext>
                  </a:extLst>
                </p14:cNvPr>
                <p14:cNvContentPartPr/>
                <p14:nvPr/>
              </p14:nvContentPartPr>
              <p14:xfrm>
                <a:off x="4650559" y="2939758"/>
                <a:ext cx="212760" cy="4341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17395F8-3910-4CCD-9E7B-4F38D81B4DF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641919" y="2930758"/>
                  <a:ext cx="23040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86FC862-8076-49A4-81DE-EB1B8AAE72AC}"/>
                    </a:ext>
                  </a:extLst>
                </p14:cNvPr>
                <p14:cNvContentPartPr/>
                <p14:nvPr/>
              </p14:nvContentPartPr>
              <p14:xfrm>
                <a:off x="5032879" y="3273478"/>
                <a:ext cx="31680" cy="392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F86FC862-8076-49A4-81DE-EB1B8AAE72A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024239" y="3264478"/>
                  <a:ext cx="493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91ED057-DAC9-4E22-AD73-52CADAB70732}"/>
                    </a:ext>
                  </a:extLst>
                </p14:cNvPr>
                <p14:cNvContentPartPr/>
                <p14:nvPr/>
              </p14:nvContentPartPr>
              <p14:xfrm>
                <a:off x="1511359" y="3780358"/>
                <a:ext cx="246960" cy="3330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91ED057-DAC9-4E22-AD73-52CADAB7073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502719" y="3771358"/>
                  <a:ext cx="26460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0F14CAC-2A46-475E-A229-9380ED5903E4}"/>
                    </a:ext>
                  </a:extLst>
                </p14:cNvPr>
                <p14:cNvContentPartPr/>
                <p14:nvPr/>
              </p14:nvContentPartPr>
              <p14:xfrm>
                <a:off x="1525399" y="3752638"/>
                <a:ext cx="257400" cy="3081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0F14CAC-2A46-475E-A229-9380ED5903E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516399" y="3743638"/>
                  <a:ext cx="27504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81DDFD0-0346-4248-A568-7CF449B8FB05}"/>
                    </a:ext>
                  </a:extLst>
                </p14:cNvPr>
                <p14:cNvContentPartPr/>
                <p14:nvPr/>
              </p14:nvContentPartPr>
              <p14:xfrm>
                <a:off x="1905919" y="3840838"/>
                <a:ext cx="394560" cy="1454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81DDFD0-0346-4248-A568-7CF449B8FB0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897279" y="3831838"/>
                  <a:ext cx="4122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30F3DD3-F258-4D3E-AD21-F33E9B93DF7C}"/>
                    </a:ext>
                  </a:extLst>
                </p14:cNvPr>
                <p14:cNvContentPartPr/>
                <p14:nvPr/>
              </p14:nvContentPartPr>
              <p14:xfrm>
                <a:off x="2534479" y="3749038"/>
                <a:ext cx="180720" cy="3031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30F3DD3-F258-4D3E-AD21-F33E9B93DF7C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525839" y="3740398"/>
                  <a:ext cx="19836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BDD96424-D6CD-4BFB-AE24-F7B4EEE11358}"/>
                    </a:ext>
                  </a:extLst>
                </p14:cNvPr>
                <p14:cNvContentPartPr/>
                <p14:nvPr/>
              </p14:nvContentPartPr>
              <p14:xfrm>
                <a:off x="2605039" y="3589558"/>
                <a:ext cx="325800" cy="2746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BDD96424-D6CD-4BFB-AE24-F7B4EEE1135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596039" y="3580918"/>
                  <a:ext cx="34344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0E940895-AAB2-43FA-B18A-683FAD772CB1}"/>
                    </a:ext>
                  </a:extLst>
                </p14:cNvPr>
                <p14:cNvContentPartPr/>
                <p14:nvPr/>
              </p14:nvContentPartPr>
              <p14:xfrm>
                <a:off x="2856319" y="3853798"/>
                <a:ext cx="192240" cy="1980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0E940895-AAB2-43FA-B18A-683FAD772CB1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847319" y="3845158"/>
                  <a:ext cx="2098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5DC28A98-1FB0-463A-91A4-C40F016E890C}"/>
                    </a:ext>
                  </a:extLst>
                </p14:cNvPr>
                <p14:cNvContentPartPr/>
                <p14:nvPr/>
              </p14:nvContentPartPr>
              <p14:xfrm>
                <a:off x="3178519" y="3827158"/>
                <a:ext cx="118080" cy="1609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5DC28A98-1FB0-463A-91A4-C40F016E890C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169879" y="3818158"/>
                  <a:ext cx="1357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9485488-CD2E-40F2-A757-BF6DB143FE31}"/>
                    </a:ext>
                  </a:extLst>
                </p14:cNvPr>
                <p14:cNvContentPartPr/>
                <p14:nvPr/>
              </p14:nvContentPartPr>
              <p14:xfrm>
                <a:off x="3290119" y="3722398"/>
                <a:ext cx="274680" cy="2700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9485488-CD2E-40F2-A757-BF6DB143FE3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281119" y="3713758"/>
                  <a:ext cx="2923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9D0E4B1A-FE9F-4BDE-8199-B2CCB025DBB2}"/>
                    </a:ext>
                  </a:extLst>
                </p14:cNvPr>
                <p14:cNvContentPartPr/>
                <p14:nvPr/>
              </p14:nvContentPartPr>
              <p14:xfrm>
                <a:off x="3494239" y="3729598"/>
                <a:ext cx="247680" cy="2934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9D0E4B1A-FE9F-4BDE-8199-B2CCB025DBB2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485239" y="3720598"/>
                  <a:ext cx="26532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0C251BA0-FF10-4A36-827F-65108A6C5178}"/>
                    </a:ext>
                  </a:extLst>
                </p14:cNvPr>
                <p14:cNvContentPartPr/>
                <p14:nvPr/>
              </p14:nvContentPartPr>
              <p14:xfrm>
                <a:off x="3748399" y="3810958"/>
                <a:ext cx="145800" cy="1584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0C251BA0-FF10-4A36-827F-65108A6C5178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739399" y="3802318"/>
                  <a:ext cx="1634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3566876-D750-4893-BA5E-1B8F1A17D405}"/>
                    </a:ext>
                  </a:extLst>
                </p14:cNvPr>
                <p14:cNvContentPartPr/>
                <p14:nvPr/>
              </p14:nvContentPartPr>
              <p14:xfrm>
                <a:off x="3969799" y="3815638"/>
                <a:ext cx="220320" cy="1623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3566876-D750-4893-BA5E-1B8F1A17D405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961159" y="3806638"/>
                  <a:ext cx="2379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0E5B466-4767-46A5-85C2-F270EDDC2C66}"/>
                    </a:ext>
                  </a:extLst>
                </p14:cNvPr>
                <p14:cNvContentPartPr/>
                <p14:nvPr/>
              </p14:nvContentPartPr>
              <p14:xfrm>
                <a:off x="4455799" y="3670198"/>
                <a:ext cx="191880" cy="2775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0E5B466-4767-46A5-85C2-F270EDDC2C66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447159" y="3661558"/>
                  <a:ext cx="20952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AC7B21A-FEC9-44CA-891C-5B648B3909F0}"/>
                    </a:ext>
                  </a:extLst>
                </p14:cNvPr>
                <p14:cNvContentPartPr/>
                <p14:nvPr/>
              </p14:nvContentPartPr>
              <p14:xfrm>
                <a:off x="4757119" y="3667678"/>
                <a:ext cx="179640" cy="2430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AC7B21A-FEC9-44CA-891C-5B648B3909F0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748479" y="3659038"/>
                  <a:ext cx="1972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3016031-7DED-49A5-8B9F-917A7E2DBCDB}"/>
                    </a:ext>
                  </a:extLst>
                </p14:cNvPr>
                <p14:cNvContentPartPr/>
                <p14:nvPr/>
              </p14:nvContentPartPr>
              <p14:xfrm>
                <a:off x="5031079" y="3512518"/>
                <a:ext cx="204840" cy="5238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3016031-7DED-49A5-8B9F-917A7E2DBCDB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022439" y="3503878"/>
                  <a:ext cx="22248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C7E0BCFF-E7C5-441F-BE36-B38AFC98B97F}"/>
                    </a:ext>
                  </a:extLst>
                </p14:cNvPr>
                <p14:cNvContentPartPr/>
                <p14:nvPr/>
              </p14:nvContentPartPr>
              <p14:xfrm>
                <a:off x="4070880" y="2451857"/>
                <a:ext cx="327240" cy="5403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C7E0BCFF-E7C5-441F-BE36-B38AFC98B97F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061880" y="2442857"/>
                  <a:ext cx="344880" cy="55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0F00E0D4-4293-433D-95DB-440EC662BE17}"/>
              </a:ext>
            </a:extLst>
          </p:cNvPr>
          <p:cNvGrpSpPr/>
          <p:nvPr/>
        </p:nvGrpSpPr>
        <p:grpSpPr>
          <a:xfrm>
            <a:off x="6744554" y="745144"/>
            <a:ext cx="2590920" cy="512280"/>
            <a:chOff x="6744554" y="745144"/>
            <a:chExt cx="2590920" cy="51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2025D36-A77E-442B-B249-1C4DA172AD17}"/>
                    </a:ext>
                  </a:extLst>
                </p14:cNvPr>
                <p14:cNvContentPartPr/>
                <p14:nvPr/>
              </p14:nvContentPartPr>
              <p14:xfrm>
                <a:off x="6744554" y="1036744"/>
                <a:ext cx="250920" cy="2077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2025D36-A77E-442B-B249-1C4DA172AD17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735914" y="1027744"/>
                  <a:ext cx="2685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C2D25E7-8CC5-4663-8774-E41341BEBEE8}"/>
                    </a:ext>
                  </a:extLst>
                </p14:cNvPr>
                <p14:cNvContentPartPr/>
                <p14:nvPr/>
              </p14:nvContentPartPr>
              <p14:xfrm>
                <a:off x="6865514" y="787624"/>
                <a:ext cx="335160" cy="4611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C2D25E7-8CC5-4663-8774-E41341BEBEE8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856514" y="778984"/>
                  <a:ext cx="35280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5CB8344-9DC1-4055-B01E-8CD0936439EA}"/>
                    </a:ext>
                  </a:extLst>
                </p14:cNvPr>
                <p14:cNvContentPartPr/>
                <p14:nvPr/>
              </p14:nvContentPartPr>
              <p14:xfrm>
                <a:off x="7045514" y="1072744"/>
                <a:ext cx="111960" cy="1706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5CB8344-9DC1-4055-B01E-8CD0936439E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036514" y="1063744"/>
                  <a:ext cx="1296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C260A54-60BA-40D1-A48F-66A5A0551D1D}"/>
                    </a:ext>
                  </a:extLst>
                </p14:cNvPr>
                <p14:cNvContentPartPr/>
                <p14:nvPr/>
              </p14:nvContentPartPr>
              <p14:xfrm>
                <a:off x="7193114" y="1015144"/>
                <a:ext cx="360" cy="3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C260A54-60BA-40D1-A48F-66A5A0551D1D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184474" y="100650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0D7A164-4BC8-4BD3-A595-E1A6B8D4D171}"/>
                    </a:ext>
                  </a:extLst>
                </p14:cNvPr>
                <p14:cNvContentPartPr/>
                <p14:nvPr/>
              </p14:nvContentPartPr>
              <p14:xfrm>
                <a:off x="7183394" y="1004704"/>
                <a:ext cx="223920" cy="2444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0D7A164-4BC8-4BD3-A595-E1A6B8D4D171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174754" y="996064"/>
                  <a:ext cx="2415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B699C44-24CA-48DE-A417-5D4C51033385}"/>
                    </a:ext>
                  </a:extLst>
                </p14:cNvPr>
                <p14:cNvContentPartPr/>
                <p14:nvPr/>
              </p14:nvContentPartPr>
              <p14:xfrm>
                <a:off x="7437554" y="783304"/>
                <a:ext cx="263880" cy="4741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B699C44-24CA-48DE-A417-5D4C5103338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428554" y="774304"/>
                  <a:ext cx="28152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D50CB71-3EF3-4E2B-A279-802EBA835B1E}"/>
                    </a:ext>
                  </a:extLst>
                </p14:cNvPr>
                <p14:cNvContentPartPr/>
                <p14:nvPr/>
              </p14:nvContentPartPr>
              <p14:xfrm>
                <a:off x="7421354" y="979144"/>
                <a:ext cx="323280" cy="874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D50CB71-3EF3-4E2B-A279-802EBA835B1E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412354" y="970144"/>
                  <a:ext cx="3409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690A14E-A01C-4723-A950-09E596CE8EE4}"/>
                    </a:ext>
                  </a:extLst>
                </p14:cNvPr>
                <p14:cNvContentPartPr/>
                <p14:nvPr/>
              </p14:nvContentPartPr>
              <p14:xfrm>
                <a:off x="7678754" y="1054024"/>
                <a:ext cx="138600" cy="1465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690A14E-A01C-4723-A950-09E596CE8EE4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669754" y="1045024"/>
                  <a:ext cx="1562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C38ECA3-8E7C-417D-9ABC-D91FC9E092B6}"/>
                    </a:ext>
                  </a:extLst>
                </p14:cNvPr>
                <p14:cNvContentPartPr/>
                <p14:nvPr/>
              </p14:nvContentPartPr>
              <p14:xfrm>
                <a:off x="7898354" y="1059064"/>
                <a:ext cx="64440" cy="986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C38ECA3-8E7C-417D-9ABC-D91FC9E092B6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889354" y="1050424"/>
                  <a:ext cx="820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95B929E-8738-452F-8D84-34134A9E68E2}"/>
                    </a:ext>
                  </a:extLst>
                </p14:cNvPr>
                <p14:cNvContentPartPr/>
                <p14:nvPr/>
              </p14:nvContentPartPr>
              <p14:xfrm>
                <a:off x="8010314" y="745144"/>
                <a:ext cx="269640" cy="4719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95B929E-8738-452F-8D84-34134A9E68E2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001314" y="736144"/>
                  <a:ext cx="28728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9CF91AF-33BA-49DB-8366-8752EF505951}"/>
                    </a:ext>
                  </a:extLst>
                </p14:cNvPr>
                <p14:cNvContentPartPr/>
                <p14:nvPr/>
              </p14:nvContentPartPr>
              <p14:xfrm>
                <a:off x="8299034" y="1084264"/>
                <a:ext cx="159120" cy="1026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9CF91AF-33BA-49DB-8366-8752EF505951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290394" y="1075624"/>
                  <a:ext cx="1767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92515D0-2A5E-4587-A081-4C037978D1F8}"/>
                    </a:ext>
                  </a:extLst>
                </p14:cNvPr>
                <p14:cNvContentPartPr/>
                <p14:nvPr/>
              </p14:nvContentPartPr>
              <p14:xfrm>
                <a:off x="8622674" y="803104"/>
                <a:ext cx="141120" cy="3913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92515D0-2A5E-4587-A081-4C037978D1F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614034" y="794464"/>
                  <a:ext cx="15876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4F42136-832C-4CAB-A408-7038DB7ED514}"/>
                    </a:ext>
                  </a:extLst>
                </p14:cNvPr>
                <p14:cNvContentPartPr/>
                <p14:nvPr/>
              </p14:nvContentPartPr>
              <p14:xfrm>
                <a:off x="8503154" y="1042864"/>
                <a:ext cx="297000" cy="475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4F42136-832C-4CAB-A408-7038DB7ED51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494514" y="1034224"/>
                  <a:ext cx="3146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0C3EACB-460A-49B1-BEF4-AD9A0363F481}"/>
                    </a:ext>
                  </a:extLst>
                </p14:cNvPr>
                <p14:cNvContentPartPr/>
                <p14:nvPr/>
              </p14:nvContentPartPr>
              <p14:xfrm>
                <a:off x="8800514" y="985984"/>
                <a:ext cx="170280" cy="2329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0C3EACB-460A-49B1-BEF4-AD9A0363F481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791874" y="977344"/>
                  <a:ext cx="1879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11C7D961-6EAC-43D1-AE35-8B77C8295C63}"/>
                    </a:ext>
                  </a:extLst>
                </p14:cNvPr>
                <p14:cNvContentPartPr/>
                <p14:nvPr/>
              </p14:nvContentPartPr>
              <p14:xfrm>
                <a:off x="8988074" y="1114144"/>
                <a:ext cx="80640" cy="993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11C7D961-6EAC-43D1-AE35-8B77C8295C63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979074" y="1105144"/>
                  <a:ext cx="98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958C5C79-FED9-4DAB-BD5A-000624D88F2D}"/>
                    </a:ext>
                  </a:extLst>
                </p14:cNvPr>
                <p14:cNvContentPartPr/>
                <p14:nvPr/>
              </p14:nvContentPartPr>
              <p14:xfrm>
                <a:off x="9163754" y="1033504"/>
                <a:ext cx="171720" cy="1764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958C5C79-FED9-4DAB-BD5A-000624D88F2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9155114" y="1024864"/>
                  <a:ext cx="18936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BDDF512D-3D7B-4E47-BE7B-74175EFB7A80}"/>
              </a:ext>
            </a:extLst>
          </p:cNvPr>
          <p:cNvGrpSpPr/>
          <p:nvPr/>
        </p:nvGrpSpPr>
        <p:grpSpPr>
          <a:xfrm>
            <a:off x="9661994" y="718504"/>
            <a:ext cx="1788480" cy="538560"/>
            <a:chOff x="9661994" y="718504"/>
            <a:chExt cx="1788480" cy="53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FF5D306-4D32-417B-A9A5-8994222B08E1}"/>
                    </a:ext>
                  </a:extLst>
                </p14:cNvPr>
                <p14:cNvContentPartPr/>
                <p14:nvPr/>
              </p14:nvContentPartPr>
              <p14:xfrm>
                <a:off x="9661994" y="1042864"/>
                <a:ext cx="216360" cy="1983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FF5D306-4D32-417B-A9A5-8994222B08E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652994" y="1034224"/>
                  <a:ext cx="234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4188C06-CBFE-4F41-B20A-1B1619E67D02}"/>
                    </a:ext>
                  </a:extLst>
                </p14:cNvPr>
                <p14:cNvContentPartPr/>
                <p14:nvPr/>
              </p14:nvContentPartPr>
              <p14:xfrm>
                <a:off x="10068074" y="784744"/>
                <a:ext cx="302040" cy="4723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4188C06-CBFE-4F41-B20A-1B1619E67D02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0059074" y="776104"/>
                  <a:ext cx="31968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F77840F-3534-48C1-8E02-9DA8A13A30F9}"/>
                    </a:ext>
                  </a:extLst>
                </p14:cNvPr>
                <p14:cNvContentPartPr/>
                <p14:nvPr/>
              </p14:nvContentPartPr>
              <p14:xfrm>
                <a:off x="10036394" y="1073464"/>
                <a:ext cx="249840" cy="446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BF77840F-3534-48C1-8E02-9DA8A13A30F9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0027394" y="1064464"/>
                  <a:ext cx="2674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D45A1FD-4E40-44C8-A90E-5946D3FC2165}"/>
                    </a:ext>
                  </a:extLst>
                </p14:cNvPr>
                <p14:cNvContentPartPr/>
                <p14:nvPr/>
              </p14:nvContentPartPr>
              <p14:xfrm>
                <a:off x="10588994" y="784384"/>
                <a:ext cx="282240" cy="4712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D45A1FD-4E40-44C8-A90E-5946D3FC2165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0580354" y="775744"/>
                  <a:ext cx="29988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F917217-7069-4149-BBE2-29AEC9B3AC37}"/>
                    </a:ext>
                  </a:extLst>
                </p14:cNvPr>
                <p14:cNvContentPartPr/>
                <p14:nvPr/>
              </p14:nvContentPartPr>
              <p14:xfrm>
                <a:off x="10525634" y="1021624"/>
                <a:ext cx="385560" cy="8748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F917217-7069-4149-BBE2-29AEC9B3AC37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0516994" y="1012984"/>
                  <a:ext cx="4032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743847D-CDD2-46F2-8F75-06E2B6505733}"/>
                    </a:ext>
                  </a:extLst>
                </p14:cNvPr>
                <p14:cNvContentPartPr/>
                <p14:nvPr/>
              </p14:nvContentPartPr>
              <p14:xfrm>
                <a:off x="10895354" y="718504"/>
                <a:ext cx="289440" cy="4896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743847D-CDD2-46F2-8F75-06E2B6505733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0886354" y="709864"/>
                  <a:ext cx="30708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4C09C7A-D630-450D-8B43-3C36862A056F}"/>
                    </a:ext>
                  </a:extLst>
                </p14:cNvPr>
                <p14:cNvContentPartPr/>
                <p14:nvPr/>
              </p14:nvContentPartPr>
              <p14:xfrm>
                <a:off x="11170034" y="983824"/>
                <a:ext cx="280440" cy="2376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4C09C7A-D630-450D-8B43-3C36862A056F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1161394" y="974824"/>
                  <a:ext cx="298080" cy="255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58628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2E0ADA97-A8E8-448D-97F6-15A2803FC57A}"/>
              </a:ext>
            </a:extLst>
          </p:cNvPr>
          <p:cNvGrpSpPr/>
          <p:nvPr/>
        </p:nvGrpSpPr>
        <p:grpSpPr>
          <a:xfrm>
            <a:off x="485719" y="274678"/>
            <a:ext cx="571680" cy="510840"/>
            <a:chOff x="485719" y="274678"/>
            <a:chExt cx="571680" cy="51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5FDCF05-9AD3-4987-AB2B-D83E2F488D07}"/>
                    </a:ext>
                  </a:extLst>
                </p14:cNvPr>
                <p14:cNvContentPartPr/>
                <p14:nvPr/>
              </p14:nvContentPartPr>
              <p14:xfrm>
                <a:off x="485719" y="274678"/>
                <a:ext cx="195480" cy="4842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5FDCF05-9AD3-4987-AB2B-D83E2F488D0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77079" y="265678"/>
                  <a:ext cx="21312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EE13F11-AE64-4694-8F4F-3711E2E61EA2}"/>
                    </a:ext>
                  </a:extLst>
                </p14:cNvPr>
                <p14:cNvContentPartPr/>
                <p14:nvPr/>
              </p14:nvContentPartPr>
              <p14:xfrm>
                <a:off x="828439" y="295198"/>
                <a:ext cx="228960" cy="4903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EE13F11-AE64-4694-8F4F-3711E2E61EA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19439" y="286198"/>
                  <a:ext cx="246600" cy="50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3FD842D-28B7-4748-8EA9-88DB37388548}"/>
              </a:ext>
            </a:extLst>
          </p:cNvPr>
          <p:cNvGrpSpPr/>
          <p:nvPr/>
        </p:nvGrpSpPr>
        <p:grpSpPr>
          <a:xfrm>
            <a:off x="1573999" y="272518"/>
            <a:ext cx="1162800" cy="431640"/>
            <a:chOff x="1573999" y="272518"/>
            <a:chExt cx="1162800" cy="43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3E249F6-219D-4BD1-817D-A9E261787381}"/>
                    </a:ext>
                  </a:extLst>
                </p14:cNvPr>
                <p14:cNvContentPartPr/>
                <p14:nvPr/>
              </p14:nvContentPartPr>
              <p14:xfrm>
                <a:off x="1573999" y="272518"/>
                <a:ext cx="556560" cy="431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3E249F6-219D-4BD1-817D-A9E26178738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65359" y="263878"/>
                  <a:ext cx="57420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205F362-BC1A-4C2B-A5DA-EFBD0DF0CE9C}"/>
                    </a:ext>
                  </a:extLst>
                </p14:cNvPr>
                <p14:cNvContentPartPr/>
                <p14:nvPr/>
              </p14:nvContentPartPr>
              <p14:xfrm>
                <a:off x="1639879" y="488878"/>
                <a:ext cx="210240" cy="65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205F362-BC1A-4C2B-A5DA-EFBD0DF0CE9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31239" y="480238"/>
                  <a:ext cx="2278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AD8A818-5F61-48ED-852D-1ED54EAA0823}"/>
                    </a:ext>
                  </a:extLst>
                </p14:cNvPr>
                <p14:cNvContentPartPr/>
                <p14:nvPr/>
              </p14:nvContentPartPr>
              <p14:xfrm>
                <a:off x="1939039" y="564838"/>
                <a:ext cx="61560" cy="124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AD8A818-5F61-48ED-852D-1ED54EAA082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30399" y="555838"/>
                  <a:ext cx="792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2CBC45D-5E9C-4EAD-B7FC-9408A3731B1D}"/>
                    </a:ext>
                  </a:extLst>
                </p14:cNvPr>
                <p14:cNvContentPartPr/>
                <p14:nvPr/>
              </p14:nvContentPartPr>
              <p14:xfrm>
                <a:off x="2111839" y="492118"/>
                <a:ext cx="150120" cy="155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2CBC45D-5E9C-4EAD-B7FC-9408A3731B1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02839" y="483118"/>
                  <a:ext cx="1677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7577E20-3163-4940-B534-CBBD2AED1EC7}"/>
                    </a:ext>
                  </a:extLst>
                </p14:cNvPr>
                <p14:cNvContentPartPr/>
                <p14:nvPr/>
              </p14:nvContentPartPr>
              <p14:xfrm>
                <a:off x="2354119" y="527038"/>
                <a:ext cx="233280" cy="156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7577E20-3163-4940-B534-CBBD2AED1EC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45119" y="518038"/>
                  <a:ext cx="2509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7636344-FA9C-47D5-B422-BB796EE51A2B}"/>
                    </a:ext>
                  </a:extLst>
                </p14:cNvPr>
                <p14:cNvContentPartPr/>
                <p14:nvPr/>
              </p14:nvContentPartPr>
              <p14:xfrm>
                <a:off x="2574439" y="287998"/>
                <a:ext cx="162360" cy="314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7636344-FA9C-47D5-B422-BB796EE51A2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65439" y="279358"/>
                  <a:ext cx="180000" cy="33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2F99437-F4EF-454E-AE96-68894B5213B2}"/>
              </a:ext>
            </a:extLst>
          </p:cNvPr>
          <p:cNvGrpSpPr/>
          <p:nvPr/>
        </p:nvGrpSpPr>
        <p:grpSpPr>
          <a:xfrm>
            <a:off x="3126319" y="155878"/>
            <a:ext cx="2352240" cy="606960"/>
            <a:chOff x="3126319" y="155878"/>
            <a:chExt cx="2352240" cy="60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0D0DF6F-875F-4053-AF72-B7579D11475E}"/>
                    </a:ext>
                  </a:extLst>
                </p14:cNvPr>
                <p14:cNvContentPartPr/>
                <p14:nvPr/>
              </p14:nvContentPartPr>
              <p14:xfrm>
                <a:off x="3126319" y="355678"/>
                <a:ext cx="164160" cy="324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0D0DF6F-875F-4053-AF72-B7579D11475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17679" y="346678"/>
                  <a:ext cx="18180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8C65D93-ABF9-45A6-8E68-D5659AD210E4}"/>
                    </a:ext>
                  </a:extLst>
                </p14:cNvPr>
                <p14:cNvContentPartPr/>
                <p14:nvPr/>
              </p14:nvContentPartPr>
              <p14:xfrm>
                <a:off x="3264559" y="203758"/>
                <a:ext cx="297720" cy="224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8C65D93-ABF9-45A6-8E68-D5659AD210E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55919" y="194758"/>
                  <a:ext cx="3153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17C262B-1CCA-415D-A354-29D745287E4D}"/>
                    </a:ext>
                  </a:extLst>
                </p14:cNvPr>
                <p14:cNvContentPartPr/>
                <p14:nvPr/>
              </p14:nvContentPartPr>
              <p14:xfrm>
                <a:off x="3597559" y="316078"/>
                <a:ext cx="180360" cy="361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17C262B-1CCA-415D-A354-29D745287E4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88559" y="307438"/>
                  <a:ext cx="19800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648E579-DF66-4ED6-9319-2AA5FE4EF0C6}"/>
                    </a:ext>
                  </a:extLst>
                </p14:cNvPr>
                <p14:cNvContentPartPr/>
                <p14:nvPr/>
              </p14:nvContentPartPr>
              <p14:xfrm>
                <a:off x="3910399" y="410038"/>
                <a:ext cx="275400" cy="262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648E579-DF66-4ED6-9319-2AA5FE4EF0C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01759" y="401038"/>
                  <a:ext cx="2930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0DB61F4-D0EF-4472-B556-B5632D837D3A}"/>
                    </a:ext>
                  </a:extLst>
                </p14:cNvPr>
                <p14:cNvContentPartPr/>
                <p14:nvPr/>
              </p14:nvContentPartPr>
              <p14:xfrm>
                <a:off x="3967279" y="319318"/>
                <a:ext cx="236880" cy="302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0DB61F4-D0EF-4472-B556-B5632D837D3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58639" y="310678"/>
                  <a:ext cx="25452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CA6CD63-52E5-41B7-BE39-91963B888F67}"/>
                    </a:ext>
                  </a:extLst>
                </p14:cNvPr>
                <p14:cNvContentPartPr/>
                <p14:nvPr/>
              </p14:nvContentPartPr>
              <p14:xfrm>
                <a:off x="4393879" y="388798"/>
                <a:ext cx="283320" cy="238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CA6CD63-52E5-41B7-BE39-91963B888F6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84879" y="380158"/>
                  <a:ext cx="3009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E9A79AF-31DF-421D-8093-8171735E66B6}"/>
                    </a:ext>
                  </a:extLst>
                </p14:cNvPr>
                <p14:cNvContentPartPr/>
                <p14:nvPr/>
              </p14:nvContentPartPr>
              <p14:xfrm>
                <a:off x="4385239" y="615598"/>
                <a:ext cx="277200" cy="131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E9A79AF-31DF-421D-8093-8171735E66B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376599" y="606958"/>
                  <a:ext cx="2948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E81E760-62AD-438E-ABBE-BA148AF328B0}"/>
                    </a:ext>
                  </a:extLst>
                </p14:cNvPr>
                <p14:cNvContentPartPr/>
                <p14:nvPr/>
              </p14:nvContentPartPr>
              <p14:xfrm>
                <a:off x="4884559" y="311758"/>
                <a:ext cx="282600" cy="290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E81E760-62AD-438E-ABBE-BA148AF328B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75559" y="302758"/>
                  <a:ext cx="30024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ED3D64F-C0A5-42DE-8679-B51576DC1744}"/>
                    </a:ext>
                  </a:extLst>
                </p14:cNvPr>
                <p14:cNvContentPartPr/>
                <p14:nvPr/>
              </p14:nvContentPartPr>
              <p14:xfrm>
                <a:off x="5233399" y="155878"/>
                <a:ext cx="245160" cy="606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ED3D64F-C0A5-42DE-8679-B51576DC174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24759" y="147238"/>
                  <a:ext cx="262800" cy="62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8C830BD-C9A0-4FE4-9AE5-3C3B436C8E3F}"/>
              </a:ext>
            </a:extLst>
          </p:cNvPr>
          <p:cNvGrpSpPr/>
          <p:nvPr/>
        </p:nvGrpSpPr>
        <p:grpSpPr>
          <a:xfrm>
            <a:off x="5658199" y="417958"/>
            <a:ext cx="133560" cy="122400"/>
            <a:chOff x="5658199" y="417958"/>
            <a:chExt cx="133560" cy="12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188AF04-7437-40FB-8A20-48A33C834A2E}"/>
                    </a:ext>
                  </a:extLst>
                </p14:cNvPr>
                <p14:cNvContentPartPr/>
                <p14:nvPr/>
              </p14:nvContentPartPr>
              <p14:xfrm>
                <a:off x="5658199" y="417958"/>
                <a:ext cx="118440" cy="29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188AF04-7437-40FB-8A20-48A33C834A2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49199" y="409318"/>
                  <a:ext cx="1360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84EBF43-D133-4717-B461-FC03BF22C5DC}"/>
                    </a:ext>
                  </a:extLst>
                </p14:cNvPr>
                <p14:cNvContentPartPr/>
                <p14:nvPr/>
              </p14:nvContentPartPr>
              <p14:xfrm>
                <a:off x="5665039" y="506878"/>
                <a:ext cx="126720" cy="33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84EBF43-D133-4717-B461-FC03BF22C5D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656399" y="497878"/>
                  <a:ext cx="14436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8904C20-52BC-40FD-821F-373492073359}"/>
              </a:ext>
            </a:extLst>
          </p:cNvPr>
          <p:cNvGrpSpPr/>
          <p:nvPr/>
        </p:nvGrpSpPr>
        <p:grpSpPr>
          <a:xfrm>
            <a:off x="6030439" y="45718"/>
            <a:ext cx="5985000" cy="622080"/>
            <a:chOff x="6030439" y="45718"/>
            <a:chExt cx="5985000" cy="62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F6FD8EC-103B-4593-A548-E24035CA52F9}"/>
                    </a:ext>
                  </a:extLst>
                </p14:cNvPr>
                <p14:cNvContentPartPr/>
                <p14:nvPr/>
              </p14:nvContentPartPr>
              <p14:xfrm>
                <a:off x="6030439" y="356038"/>
                <a:ext cx="195480" cy="295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F6FD8EC-103B-4593-A548-E24035CA52F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21799" y="347038"/>
                  <a:ext cx="2131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450B91F-232B-4EE2-B869-8AEB6388DDAD}"/>
                    </a:ext>
                  </a:extLst>
                </p14:cNvPr>
                <p14:cNvContentPartPr/>
                <p14:nvPr/>
              </p14:nvContentPartPr>
              <p14:xfrm>
                <a:off x="6158239" y="223198"/>
                <a:ext cx="343800" cy="234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450B91F-232B-4EE2-B869-8AEB6388DDA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149599" y="214558"/>
                  <a:ext cx="3614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404CCD7-0A7E-48E9-BE68-8B1B8E0E7217}"/>
                    </a:ext>
                  </a:extLst>
                </p14:cNvPr>
                <p14:cNvContentPartPr/>
                <p14:nvPr/>
              </p14:nvContentPartPr>
              <p14:xfrm>
                <a:off x="6427159" y="274678"/>
                <a:ext cx="275400" cy="369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404CCD7-0A7E-48E9-BE68-8B1B8E0E721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418519" y="265678"/>
                  <a:ext cx="29304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3E73ABE-B4D5-4BB4-ACCF-754AA82F62C8}"/>
                    </a:ext>
                  </a:extLst>
                </p14:cNvPr>
                <p14:cNvContentPartPr/>
                <p14:nvPr/>
              </p14:nvContentPartPr>
              <p14:xfrm>
                <a:off x="6712279" y="314998"/>
                <a:ext cx="113040" cy="297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3E73ABE-B4D5-4BB4-ACCF-754AA82F62C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703639" y="305998"/>
                  <a:ext cx="13068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C10812D-60A9-4469-83C7-1C56697A96E4}"/>
                    </a:ext>
                  </a:extLst>
                </p14:cNvPr>
                <p14:cNvContentPartPr/>
                <p14:nvPr/>
              </p14:nvContentPartPr>
              <p14:xfrm>
                <a:off x="6629479" y="312838"/>
                <a:ext cx="247320" cy="288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C10812D-60A9-4469-83C7-1C56697A96E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20479" y="304198"/>
                  <a:ext cx="26496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FCF1F2E-8F82-487E-BBF3-41F1FB42EEB4}"/>
                    </a:ext>
                  </a:extLst>
                </p14:cNvPr>
                <p14:cNvContentPartPr/>
                <p14:nvPr/>
              </p14:nvContentPartPr>
              <p14:xfrm>
                <a:off x="6941959" y="394558"/>
                <a:ext cx="115920" cy="127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FCF1F2E-8F82-487E-BBF3-41F1FB42EEB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932959" y="385918"/>
                  <a:ext cx="1335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9F98E23-91BE-4BAD-A071-C525AE5D5461}"/>
                    </a:ext>
                  </a:extLst>
                </p14:cNvPr>
                <p14:cNvContentPartPr/>
                <p14:nvPr/>
              </p14:nvContentPartPr>
              <p14:xfrm>
                <a:off x="7186039" y="330838"/>
                <a:ext cx="183240" cy="240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9F98E23-91BE-4BAD-A071-C525AE5D546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177399" y="322198"/>
                  <a:ext cx="2008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B76A5E1-C8F9-422A-84BE-41B1A26CFC57}"/>
                    </a:ext>
                  </a:extLst>
                </p14:cNvPr>
                <p14:cNvContentPartPr/>
                <p14:nvPr/>
              </p14:nvContentPartPr>
              <p14:xfrm>
                <a:off x="7389439" y="127438"/>
                <a:ext cx="189000" cy="540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B76A5E1-C8F9-422A-84BE-41B1A26CFC5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380799" y="118798"/>
                  <a:ext cx="206640" cy="55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BEE5F90-0336-4616-A539-5BE35E79C091}"/>
                    </a:ext>
                  </a:extLst>
                </p14:cNvPr>
                <p14:cNvContentPartPr/>
                <p14:nvPr/>
              </p14:nvContentPartPr>
              <p14:xfrm>
                <a:off x="7705879" y="408238"/>
                <a:ext cx="249480" cy="60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BEE5F90-0336-4616-A539-5BE35E79C09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697239" y="399238"/>
                  <a:ext cx="2671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821A03E-4207-4C41-A3E7-5F01A2AE7176}"/>
                    </a:ext>
                  </a:extLst>
                </p14:cNvPr>
                <p14:cNvContentPartPr/>
                <p14:nvPr/>
              </p14:nvContentPartPr>
              <p14:xfrm>
                <a:off x="7801639" y="295558"/>
                <a:ext cx="73080" cy="2696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821A03E-4207-4C41-A3E7-5F01A2AE717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92999" y="286558"/>
                  <a:ext cx="9072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2E49DB5-1F22-43A4-8622-29775CA53571}"/>
                    </a:ext>
                  </a:extLst>
                </p14:cNvPr>
                <p14:cNvContentPartPr/>
                <p14:nvPr/>
              </p14:nvContentPartPr>
              <p14:xfrm>
                <a:off x="7990279" y="327598"/>
                <a:ext cx="113400" cy="2656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2E49DB5-1F22-43A4-8622-29775CA5357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981639" y="318958"/>
                  <a:ext cx="1310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76722A8-0767-40DA-8950-04D99D6219C9}"/>
                    </a:ext>
                  </a:extLst>
                </p14:cNvPr>
                <p14:cNvContentPartPr/>
                <p14:nvPr/>
              </p14:nvContentPartPr>
              <p14:xfrm>
                <a:off x="8062639" y="164158"/>
                <a:ext cx="232560" cy="2361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76722A8-0767-40DA-8950-04D99D6219C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053639" y="155518"/>
                  <a:ext cx="2502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48FBCB8-1746-4DF4-BAD6-987C52ACB6C5}"/>
                    </a:ext>
                  </a:extLst>
                </p14:cNvPr>
                <p14:cNvContentPartPr/>
                <p14:nvPr/>
              </p14:nvContentPartPr>
              <p14:xfrm>
                <a:off x="8331919" y="253078"/>
                <a:ext cx="153000" cy="286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48FBCB8-1746-4DF4-BAD6-987C52ACB6C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322919" y="244078"/>
                  <a:ext cx="1706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63BEE90-6329-43BC-AD00-76B6A50588BD}"/>
                    </a:ext>
                  </a:extLst>
                </p14:cNvPr>
                <p14:cNvContentPartPr/>
                <p14:nvPr/>
              </p14:nvContentPartPr>
              <p14:xfrm>
                <a:off x="8438119" y="284398"/>
                <a:ext cx="207720" cy="238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63BEE90-6329-43BC-AD00-76B6A50588B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429119" y="275398"/>
                  <a:ext cx="2253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E31AD1E-3DF9-42A7-8506-037DE0B8F0AB}"/>
                    </a:ext>
                  </a:extLst>
                </p14:cNvPr>
                <p14:cNvContentPartPr/>
                <p14:nvPr/>
              </p14:nvContentPartPr>
              <p14:xfrm>
                <a:off x="8717479" y="372238"/>
                <a:ext cx="112680" cy="208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E31AD1E-3DF9-42A7-8506-037DE0B8F0A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708479" y="363598"/>
                  <a:ext cx="1303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083B1E9-10BC-4A1E-924D-0AD30413EBFC}"/>
                    </a:ext>
                  </a:extLst>
                </p14:cNvPr>
                <p14:cNvContentPartPr/>
                <p14:nvPr/>
              </p14:nvContentPartPr>
              <p14:xfrm>
                <a:off x="8699119" y="416158"/>
                <a:ext cx="150120" cy="53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083B1E9-10BC-4A1E-924D-0AD30413EBF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690119" y="407518"/>
                  <a:ext cx="1677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0774783-9743-4F29-8AFC-58888D62F097}"/>
                    </a:ext>
                  </a:extLst>
                </p14:cNvPr>
                <p14:cNvContentPartPr/>
                <p14:nvPr/>
              </p14:nvContentPartPr>
              <p14:xfrm>
                <a:off x="8933839" y="239038"/>
                <a:ext cx="169560" cy="1288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0774783-9743-4F29-8AFC-58888D62F09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925199" y="230038"/>
                  <a:ext cx="1872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0000DAF-076D-48E1-A66B-7D29439237CE}"/>
                    </a:ext>
                  </a:extLst>
                </p14:cNvPr>
                <p14:cNvContentPartPr/>
                <p14:nvPr/>
              </p14:nvContentPartPr>
              <p14:xfrm>
                <a:off x="9008719" y="241918"/>
                <a:ext cx="169560" cy="2430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0000DAF-076D-48E1-A66B-7D29439237C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000079" y="232918"/>
                  <a:ext cx="18720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D61F160-F026-4713-80CF-09AE0C33A8C4}"/>
                    </a:ext>
                  </a:extLst>
                </p14:cNvPr>
                <p14:cNvContentPartPr/>
                <p14:nvPr/>
              </p14:nvContentPartPr>
              <p14:xfrm>
                <a:off x="9154519" y="114478"/>
                <a:ext cx="227880" cy="471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D61F160-F026-4713-80CF-09AE0C33A8C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145519" y="105478"/>
                  <a:ext cx="24552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6DFF886-5794-41F1-9BDC-1A7E13019995}"/>
                    </a:ext>
                  </a:extLst>
                </p14:cNvPr>
                <p14:cNvContentPartPr/>
                <p14:nvPr/>
              </p14:nvContentPartPr>
              <p14:xfrm>
                <a:off x="9491119" y="345958"/>
                <a:ext cx="227520" cy="46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6DFF886-5794-41F1-9BDC-1A7E1301999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482119" y="337318"/>
                  <a:ext cx="2451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748C7E0-67E0-40B6-83DC-F4F8DEA52B52}"/>
                    </a:ext>
                  </a:extLst>
                </p14:cNvPr>
                <p14:cNvContentPartPr/>
                <p14:nvPr/>
              </p14:nvContentPartPr>
              <p14:xfrm>
                <a:off x="9582199" y="271438"/>
                <a:ext cx="56520" cy="1864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748C7E0-67E0-40B6-83DC-F4F8DEA52B5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573559" y="262798"/>
                  <a:ext cx="741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D059113-7301-4FE1-B3C7-9AE84A02FB7E}"/>
                    </a:ext>
                  </a:extLst>
                </p14:cNvPr>
                <p14:cNvContentPartPr/>
                <p14:nvPr/>
              </p14:nvContentPartPr>
              <p14:xfrm>
                <a:off x="9740599" y="221038"/>
                <a:ext cx="136080" cy="280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D059113-7301-4FE1-B3C7-9AE84A02FB7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731599" y="212398"/>
                  <a:ext cx="1537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175963A-DDAA-4A8E-8853-503F7E11B04C}"/>
                    </a:ext>
                  </a:extLst>
                </p14:cNvPr>
                <p14:cNvContentPartPr/>
                <p14:nvPr/>
              </p14:nvContentPartPr>
              <p14:xfrm>
                <a:off x="9797119" y="116638"/>
                <a:ext cx="231840" cy="245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175963A-DDAA-4A8E-8853-503F7E11B04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788479" y="107998"/>
                  <a:ext cx="2494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8C1C844-A8A8-45E9-947B-9E44421D144D}"/>
                    </a:ext>
                  </a:extLst>
                </p14:cNvPr>
                <p14:cNvContentPartPr/>
                <p14:nvPr/>
              </p14:nvContentPartPr>
              <p14:xfrm>
                <a:off x="10066039" y="159118"/>
                <a:ext cx="221400" cy="340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8C1C844-A8A8-45E9-947B-9E44421D144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057399" y="150478"/>
                  <a:ext cx="23904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6A07451-F5E4-45EE-AC46-EAFDE84A7A20}"/>
                    </a:ext>
                  </a:extLst>
                </p14:cNvPr>
                <p14:cNvContentPartPr/>
                <p14:nvPr/>
              </p14:nvContentPartPr>
              <p14:xfrm>
                <a:off x="10243519" y="238318"/>
                <a:ext cx="194400" cy="226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6A07451-F5E4-45EE-AC46-EAFDE84A7A2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234879" y="229318"/>
                  <a:ext cx="2120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7CDF429-0FB8-46C4-86D9-3DAB4E4D30FE}"/>
                    </a:ext>
                  </a:extLst>
                </p14:cNvPr>
                <p14:cNvContentPartPr/>
                <p14:nvPr/>
              </p14:nvContentPartPr>
              <p14:xfrm>
                <a:off x="10221199" y="191878"/>
                <a:ext cx="272160" cy="262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7CDF429-0FB8-46C4-86D9-3DAB4E4D30F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212199" y="183238"/>
                  <a:ext cx="2898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83B85DF-6E29-4D4F-B6D1-F41AA5DC5730}"/>
                    </a:ext>
                  </a:extLst>
                </p14:cNvPr>
                <p14:cNvContentPartPr/>
                <p14:nvPr/>
              </p14:nvContentPartPr>
              <p14:xfrm>
                <a:off x="10487959" y="290518"/>
                <a:ext cx="136800" cy="102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83B85DF-6E29-4D4F-B6D1-F41AA5DC573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478959" y="281878"/>
                  <a:ext cx="1544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9F0D5E3-56CE-4011-84BF-64D8AB6590D6}"/>
                    </a:ext>
                  </a:extLst>
                </p14:cNvPr>
                <p14:cNvContentPartPr/>
                <p14:nvPr/>
              </p14:nvContentPartPr>
              <p14:xfrm>
                <a:off x="10707919" y="199438"/>
                <a:ext cx="275400" cy="2811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9F0D5E3-56CE-4011-84BF-64D8AB6590D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699279" y="190438"/>
                  <a:ext cx="2930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7E4FE20-C474-4894-AB88-486A59E69B1B}"/>
                    </a:ext>
                  </a:extLst>
                </p14:cNvPr>
                <p14:cNvContentPartPr/>
                <p14:nvPr/>
              </p14:nvContentPartPr>
              <p14:xfrm>
                <a:off x="10911319" y="45718"/>
                <a:ext cx="239400" cy="5806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7E4FE20-C474-4894-AB88-486A59E69B1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902319" y="36718"/>
                  <a:ext cx="257040" cy="59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1FE3640-558A-4A8B-9DB0-8C3F48748A9B}"/>
                    </a:ext>
                  </a:extLst>
                </p14:cNvPr>
                <p14:cNvContentPartPr/>
                <p14:nvPr/>
              </p14:nvContentPartPr>
              <p14:xfrm>
                <a:off x="11211199" y="320758"/>
                <a:ext cx="308520" cy="547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1FE3640-558A-4A8B-9DB0-8C3F48748A9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202199" y="311758"/>
                  <a:ext cx="3261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41FA8B3-3DBE-49D5-AD3C-159B4AF04C1B}"/>
                    </a:ext>
                  </a:extLst>
                </p14:cNvPr>
                <p14:cNvContentPartPr/>
                <p14:nvPr/>
              </p14:nvContentPartPr>
              <p14:xfrm>
                <a:off x="11319199" y="254878"/>
                <a:ext cx="87480" cy="2034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41FA8B3-3DBE-49D5-AD3C-159B4AF04C1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310559" y="245878"/>
                  <a:ext cx="1051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37789C2-F8E8-42F4-B9AE-5556B44B463C}"/>
                    </a:ext>
                  </a:extLst>
                </p14:cNvPr>
                <p14:cNvContentPartPr/>
                <p14:nvPr/>
              </p14:nvContentPartPr>
              <p14:xfrm>
                <a:off x="11631319" y="395638"/>
                <a:ext cx="7200" cy="201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37789C2-F8E8-42F4-B9AE-5556B44B463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622319" y="386998"/>
                  <a:ext cx="248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D579CC2-636B-47C5-AD38-6E8852104B5C}"/>
                    </a:ext>
                  </a:extLst>
                </p14:cNvPr>
                <p14:cNvContentPartPr/>
                <p14:nvPr/>
              </p14:nvContentPartPr>
              <p14:xfrm>
                <a:off x="11756599" y="397798"/>
                <a:ext cx="59040" cy="13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D579CC2-636B-47C5-AD38-6E8852104B5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747599" y="388798"/>
                  <a:ext cx="766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460E2F3-50C1-4676-899D-E49FAAFCAE15}"/>
                    </a:ext>
                  </a:extLst>
                </p14:cNvPr>
                <p14:cNvContentPartPr/>
                <p14:nvPr/>
              </p14:nvContentPartPr>
              <p14:xfrm>
                <a:off x="11991319" y="434518"/>
                <a:ext cx="24120" cy="82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460E2F3-50C1-4676-899D-E49FAAFCAE1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982319" y="425878"/>
                  <a:ext cx="41760" cy="2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1689CF7-9969-4DF9-A2FA-CC5D032FF19E}"/>
              </a:ext>
            </a:extLst>
          </p:cNvPr>
          <p:cNvGrpSpPr/>
          <p:nvPr/>
        </p:nvGrpSpPr>
        <p:grpSpPr>
          <a:xfrm>
            <a:off x="993319" y="1258918"/>
            <a:ext cx="537840" cy="255240"/>
            <a:chOff x="993319" y="1258918"/>
            <a:chExt cx="537840" cy="25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75DDEC7-2C0E-44A1-9E7F-76BEBFD9401B}"/>
                    </a:ext>
                  </a:extLst>
                </p14:cNvPr>
                <p14:cNvContentPartPr/>
                <p14:nvPr/>
              </p14:nvContentPartPr>
              <p14:xfrm>
                <a:off x="993319" y="1307158"/>
                <a:ext cx="186480" cy="207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75DDEC7-2C0E-44A1-9E7F-76BEBFD9401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84679" y="1298518"/>
                  <a:ext cx="2041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D1C0AA4-F4DF-4FDF-BD4C-963F1F980A36}"/>
                    </a:ext>
                  </a:extLst>
                </p14:cNvPr>
                <p14:cNvContentPartPr/>
                <p14:nvPr/>
              </p14:nvContentPartPr>
              <p14:xfrm>
                <a:off x="1288159" y="1258918"/>
                <a:ext cx="243000" cy="2484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D1C0AA4-F4DF-4FDF-BD4C-963F1F980A3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279519" y="1249918"/>
                  <a:ext cx="260640" cy="26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E1844F6-721A-4D80-8BAD-D7D5DEC6ABE5}"/>
              </a:ext>
            </a:extLst>
          </p:cNvPr>
          <p:cNvGrpSpPr/>
          <p:nvPr/>
        </p:nvGrpSpPr>
        <p:grpSpPr>
          <a:xfrm>
            <a:off x="1993399" y="895318"/>
            <a:ext cx="10004040" cy="1471680"/>
            <a:chOff x="1993399" y="895318"/>
            <a:chExt cx="10004040" cy="147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640E14F-28AA-44AE-9A6C-FC00C8BB2450}"/>
                    </a:ext>
                  </a:extLst>
                </p14:cNvPr>
                <p14:cNvContentPartPr/>
                <p14:nvPr/>
              </p14:nvContentPartPr>
              <p14:xfrm>
                <a:off x="1993399" y="1137958"/>
                <a:ext cx="182880" cy="3650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640E14F-28AA-44AE-9A6C-FC00C8BB245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984399" y="1128958"/>
                  <a:ext cx="2005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74F339A-DC56-4B8E-A4B5-7F90234C4B5C}"/>
                    </a:ext>
                  </a:extLst>
                </p14:cNvPr>
                <p14:cNvContentPartPr/>
                <p14:nvPr/>
              </p14:nvContentPartPr>
              <p14:xfrm>
                <a:off x="2078719" y="982798"/>
                <a:ext cx="319320" cy="3589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74F339A-DC56-4B8E-A4B5-7F90234C4B5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070079" y="973798"/>
                  <a:ext cx="3369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D37296B-BFAB-408C-B45E-2AC2E1A89C67}"/>
                    </a:ext>
                  </a:extLst>
                </p14:cNvPr>
                <p14:cNvContentPartPr/>
                <p14:nvPr/>
              </p14:nvContentPartPr>
              <p14:xfrm>
                <a:off x="2568679" y="1022758"/>
                <a:ext cx="225000" cy="4039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D37296B-BFAB-408C-B45E-2AC2E1A89C6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559679" y="1014118"/>
                  <a:ext cx="24264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5F8B34D-5AD9-494F-AED5-83BA5606A396}"/>
                    </a:ext>
                  </a:extLst>
                </p14:cNvPr>
                <p14:cNvContentPartPr/>
                <p14:nvPr/>
              </p14:nvContentPartPr>
              <p14:xfrm>
                <a:off x="2828599" y="1139398"/>
                <a:ext cx="172800" cy="3229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5F8B34D-5AD9-494F-AED5-83BA5606A39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819599" y="1130758"/>
                  <a:ext cx="1904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1BC72F8-0982-40B4-95E8-20F56F3763BD}"/>
                    </a:ext>
                  </a:extLst>
                </p14:cNvPr>
                <p14:cNvContentPartPr/>
                <p14:nvPr/>
              </p14:nvContentPartPr>
              <p14:xfrm>
                <a:off x="2712319" y="1113478"/>
                <a:ext cx="352800" cy="3621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1BC72F8-0982-40B4-95E8-20F56F3763B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703679" y="1104478"/>
                  <a:ext cx="37044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14ED480-B6CA-4C36-BB4C-145490ADD2D3}"/>
                    </a:ext>
                  </a:extLst>
                </p14:cNvPr>
                <p14:cNvContentPartPr/>
                <p14:nvPr/>
              </p14:nvContentPartPr>
              <p14:xfrm>
                <a:off x="3147199" y="1180798"/>
                <a:ext cx="237240" cy="2170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14ED480-B6CA-4C36-BB4C-145490ADD2D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138199" y="1172158"/>
                  <a:ext cx="2548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4EA48AB-3D3A-4E28-B94B-348D9E758D46}"/>
                    </a:ext>
                  </a:extLst>
                </p14:cNvPr>
                <p14:cNvContentPartPr/>
                <p14:nvPr/>
              </p14:nvContentPartPr>
              <p14:xfrm>
                <a:off x="3210199" y="1371598"/>
                <a:ext cx="269640" cy="1206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4EA48AB-3D3A-4E28-B94B-348D9E758D4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201559" y="1362958"/>
                  <a:ext cx="2872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E60CD33-BBD7-4A0D-B21C-0AEF7CF9F6BE}"/>
                    </a:ext>
                  </a:extLst>
                </p14:cNvPr>
                <p14:cNvContentPartPr/>
                <p14:nvPr/>
              </p14:nvContentPartPr>
              <p14:xfrm>
                <a:off x="3609079" y="1129678"/>
                <a:ext cx="246240" cy="2847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E60CD33-BBD7-4A0D-B21C-0AEF7CF9F6B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600079" y="1121038"/>
                  <a:ext cx="26388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17CCF3A-2E3D-4C04-A4F1-3C82089EF1BB}"/>
                    </a:ext>
                  </a:extLst>
                </p14:cNvPr>
                <p14:cNvContentPartPr/>
                <p14:nvPr/>
              </p14:nvContentPartPr>
              <p14:xfrm>
                <a:off x="3901399" y="969118"/>
                <a:ext cx="268920" cy="5799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17CCF3A-2E3D-4C04-A4F1-3C82089EF1B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892399" y="960478"/>
                  <a:ext cx="28656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7020FBC-3719-47FC-8F86-726732E9623F}"/>
                    </a:ext>
                  </a:extLst>
                </p14:cNvPr>
                <p14:cNvContentPartPr/>
                <p14:nvPr/>
              </p14:nvContentPartPr>
              <p14:xfrm>
                <a:off x="4400359" y="1102318"/>
                <a:ext cx="261000" cy="673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7020FBC-3719-47FC-8F86-726732E9623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391359" y="1093678"/>
                  <a:ext cx="2786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81FAC11-283E-41D0-9D9F-3619BBC5074B}"/>
                    </a:ext>
                  </a:extLst>
                </p14:cNvPr>
                <p14:cNvContentPartPr/>
                <p14:nvPr/>
              </p14:nvContentPartPr>
              <p14:xfrm>
                <a:off x="4410439" y="1300678"/>
                <a:ext cx="172440" cy="327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81FAC11-283E-41D0-9D9F-3619BBC5074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401799" y="1292038"/>
                  <a:ext cx="1900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C6B5710-CB40-4905-9C9B-03A9437C7355}"/>
                    </a:ext>
                  </a:extLst>
                </p14:cNvPr>
                <p14:cNvContentPartPr/>
                <p14:nvPr/>
              </p14:nvContentPartPr>
              <p14:xfrm>
                <a:off x="4942519" y="1092958"/>
                <a:ext cx="198720" cy="3780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C6B5710-CB40-4905-9C9B-03A9437C735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933519" y="1083958"/>
                  <a:ext cx="21636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561DFDA-8273-4AD6-B65B-9B8986968BB5}"/>
                    </a:ext>
                  </a:extLst>
                </p14:cNvPr>
                <p14:cNvContentPartPr/>
                <p14:nvPr/>
              </p14:nvContentPartPr>
              <p14:xfrm>
                <a:off x="5258239" y="1233718"/>
                <a:ext cx="298080" cy="759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561DFDA-8273-4AD6-B65B-9B8986968B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249239" y="1225078"/>
                  <a:ext cx="3157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E2F7B8B-91A4-41EA-9CB2-4F510E7E2ECF}"/>
                    </a:ext>
                  </a:extLst>
                </p14:cNvPr>
                <p14:cNvContentPartPr/>
                <p14:nvPr/>
              </p14:nvContentPartPr>
              <p14:xfrm>
                <a:off x="5699959" y="1163878"/>
                <a:ext cx="133920" cy="3110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E2F7B8B-91A4-41EA-9CB2-4F510E7E2EC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691319" y="1154878"/>
                  <a:ext cx="15156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C97F4F6-FC5C-45A5-BC35-1D41CCB82894}"/>
                    </a:ext>
                  </a:extLst>
                </p14:cNvPr>
                <p14:cNvContentPartPr/>
                <p14:nvPr/>
              </p14:nvContentPartPr>
              <p14:xfrm>
                <a:off x="5783479" y="964438"/>
                <a:ext cx="393120" cy="2714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C97F4F6-FC5C-45A5-BC35-1D41CCB8289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774839" y="955798"/>
                  <a:ext cx="4107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E859673-2C2A-4F0E-9178-8C7C725112DF}"/>
                    </a:ext>
                  </a:extLst>
                </p14:cNvPr>
                <p14:cNvContentPartPr/>
                <p14:nvPr/>
              </p14:nvContentPartPr>
              <p14:xfrm>
                <a:off x="6198559" y="1044358"/>
                <a:ext cx="227160" cy="3801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E859673-2C2A-4F0E-9178-8C7C725112D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189559" y="1035718"/>
                  <a:ext cx="24480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7952D69-D09E-4F88-9D63-58105CEEB60C}"/>
                    </a:ext>
                  </a:extLst>
                </p14:cNvPr>
                <p14:cNvContentPartPr/>
                <p14:nvPr/>
              </p14:nvContentPartPr>
              <p14:xfrm>
                <a:off x="6421399" y="1132558"/>
                <a:ext cx="221760" cy="2829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7952D69-D09E-4F88-9D63-58105CEEB60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412759" y="1123558"/>
                  <a:ext cx="2394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E82DBF8-9FC8-4669-95A5-6E1CCFE78242}"/>
                    </a:ext>
                  </a:extLst>
                </p14:cNvPr>
                <p14:cNvContentPartPr/>
                <p14:nvPr/>
              </p14:nvContentPartPr>
              <p14:xfrm>
                <a:off x="6391519" y="1101238"/>
                <a:ext cx="315360" cy="2671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E82DBF8-9FC8-4669-95A5-6E1CCFE7824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382519" y="1092238"/>
                  <a:ext cx="3330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B0AC325-7BFA-4E5F-AEC5-D7191D5C168C}"/>
                    </a:ext>
                  </a:extLst>
                </p14:cNvPr>
                <p14:cNvContentPartPr/>
                <p14:nvPr/>
              </p14:nvContentPartPr>
              <p14:xfrm>
                <a:off x="6753319" y="1095478"/>
                <a:ext cx="222840" cy="1872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B0AC325-7BFA-4E5F-AEC5-D7191D5C168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744319" y="1086478"/>
                  <a:ext cx="2404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A021C25-4FA7-4DD3-A5A2-FD0AB37A37D9}"/>
                    </a:ext>
                  </a:extLst>
                </p14:cNvPr>
                <p14:cNvContentPartPr/>
                <p14:nvPr/>
              </p14:nvContentPartPr>
              <p14:xfrm>
                <a:off x="7138879" y="1039318"/>
                <a:ext cx="259200" cy="2516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A021C25-4FA7-4DD3-A5A2-FD0AB37A37D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129879" y="1030318"/>
                  <a:ext cx="2768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E6BFB06-BDE7-4378-A5A1-559DBD664AAC}"/>
                    </a:ext>
                  </a:extLst>
                </p14:cNvPr>
                <p14:cNvContentPartPr/>
                <p14:nvPr/>
              </p14:nvContentPartPr>
              <p14:xfrm>
                <a:off x="7428319" y="895318"/>
                <a:ext cx="285120" cy="497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E6BFB06-BDE7-4378-A5A1-559DBD664AA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419679" y="886318"/>
                  <a:ext cx="30276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7E72787-382A-44EB-8732-184036ADDAF3}"/>
                    </a:ext>
                  </a:extLst>
                </p14:cNvPr>
                <p14:cNvContentPartPr/>
                <p14:nvPr/>
              </p14:nvContentPartPr>
              <p14:xfrm>
                <a:off x="4375519" y="2001598"/>
                <a:ext cx="170640" cy="201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7E72787-382A-44EB-8732-184036ADDAF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366519" y="1992958"/>
                  <a:ext cx="1882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BF69D05-90EE-4DDD-B146-73C5FC42C369}"/>
                    </a:ext>
                  </a:extLst>
                </p14:cNvPr>
                <p14:cNvContentPartPr/>
                <p14:nvPr/>
              </p14:nvContentPartPr>
              <p14:xfrm>
                <a:off x="4396039" y="2084398"/>
                <a:ext cx="198720" cy="514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BF69D05-90EE-4DDD-B146-73C5FC42C36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387039" y="2075758"/>
                  <a:ext cx="2163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C15B945-CA8D-48CA-8CAE-87D0E1C52AC4}"/>
                    </a:ext>
                  </a:extLst>
                </p14:cNvPr>
                <p14:cNvContentPartPr/>
                <p14:nvPr/>
              </p14:nvContentPartPr>
              <p14:xfrm>
                <a:off x="4813279" y="1866958"/>
                <a:ext cx="169920" cy="3902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C15B945-CA8D-48CA-8CAE-87D0E1C52AC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804279" y="1857958"/>
                  <a:ext cx="18756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F8A719C-4F8A-4DF9-B8B6-2F91186DD404}"/>
                    </a:ext>
                  </a:extLst>
                </p14:cNvPr>
                <p14:cNvContentPartPr/>
                <p14:nvPr/>
              </p14:nvContentPartPr>
              <p14:xfrm>
                <a:off x="5036479" y="2022118"/>
                <a:ext cx="240840" cy="80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F8A719C-4F8A-4DF9-B8B6-2F91186DD40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027479" y="2013478"/>
                  <a:ext cx="2584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6D6AE11-BEEB-4E9C-B4F4-566240F1F6B3}"/>
                    </a:ext>
                  </a:extLst>
                </p14:cNvPr>
                <p14:cNvContentPartPr/>
                <p14:nvPr/>
              </p14:nvContentPartPr>
              <p14:xfrm>
                <a:off x="5505559" y="1923118"/>
                <a:ext cx="158400" cy="2638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6D6AE11-BEEB-4E9C-B4F4-566240F1F6B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496919" y="1914478"/>
                  <a:ext cx="17604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BCED386-3708-49BC-AD55-E0ED9266F529}"/>
                    </a:ext>
                  </a:extLst>
                </p14:cNvPr>
                <p14:cNvContentPartPr/>
                <p14:nvPr/>
              </p14:nvContentPartPr>
              <p14:xfrm>
                <a:off x="5643799" y="1736998"/>
                <a:ext cx="311040" cy="2574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BCED386-3708-49BC-AD55-E0ED9266F52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635159" y="1728358"/>
                  <a:ext cx="3286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C4C0F19-2EFF-4121-8711-166395C0D873}"/>
                    </a:ext>
                  </a:extLst>
                </p14:cNvPr>
                <p14:cNvContentPartPr/>
                <p14:nvPr/>
              </p14:nvContentPartPr>
              <p14:xfrm>
                <a:off x="5973199" y="1778398"/>
                <a:ext cx="245880" cy="3830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C4C0F19-2EFF-4121-8711-166395C0D87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964199" y="1769758"/>
                  <a:ext cx="26352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B80A9BB-815F-4AF3-8F2E-A2A31CB4D08A}"/>
                    </a:ext>
                  </a:extLst>
                </p14:cNvPr>
                <p14:cNvContentPartPr/>
                <p14:nvPr/>
              </p14:nvContentPartPr>
              <p14:xfrm>
                <a:off x="6272719" y="1859398"/>
                <a:ext cx="176400" cy="2570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B80A9BB-815F-4AF3-8F2E-A2A31CB4D08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264079" y="1850758"/>
                  <a:ext cx="1940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8E83101-B866-4955-864A-DAC5DB88782B}"/>
                    </a:ext>
                  </a:extLst>
                </p14:cNvPr>
                <p14:cNvContentPartPr/>
                <p14:nvPr/>
              </p14:nvContentPartPr>
              <p14:xfrm>
                <a:off x="6246439" y="1827718"/>
                <a:ext cx="226440" cy="2811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8E83101-B866-4955-864A-DAC5DB88782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237799" y="1819078"/>
                  <a:ext cx="2440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AA02659-ADA9-471E-9932-F511F49DC5B2}"/>
                    </a:ext>
                  </a:extLst>
                </p14:cNvPr>
                <p14:cNvContentPartPr/>
                <p14:nvPr/>
              </p14:nvContentPartPr>
              <p14:xfrm>
                <a:off x="6601399" y="1864438"/>
                <a:ext cx="220320" cy="1598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AA02659-ADA9-471E-9932-F511F49DC5B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592399" y="1855798"/>
                  <a:ext cx="2379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C4DDA41-744E-4972-A164-BFCB833C02AA}"/>
                    </a:ext>
                  </a:extLst>
                </p14:cNvPr>
                <p14:cNvContentPartPr/>
                <p14:nvPr/>
              </p14:nvContentPartPr>
              <p14:xfrm>
                <a:off x="6874279" y="1905838"/>
                <a:ext cx="181800" cy="1800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C4DDA41-744E-4972-A164-BFCB833C02A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865279" y="1897198"/>
                  <a:ext cx="199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4B0672E-8D93-4BF9-928E-933A8AEDEECE}"/>
                    </a:ext>
                  </a:extLst>
                </p14:cNvPr>
                <p14:cNvContentPartPr/>
                <p14:nvPr/>
              </p14:nvContentPartPr>
              <p14:xfrm>
                <a:off x="7142839" y="1730158"/>
                <a:ext cx="224280" cy="3812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4B0672E-8D93-4BF9-928E-933A8AEDEEC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133839" y="1721158"/>
                  <a:ext cx="24192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2DF7DA4-AFBB-4285-AD98-486CFDEE85D7}"/>
                    </a:ext>
                  </a:extLst>
                </p14:cNvPr>
                <p14:cNvContentPartPr/>
                <p14:nvPr/>
              </p14:nvContentPartPr>
              <p14:xfrm>
                <a:off x="5240959" y="1636918"/>
                <a:ext cx="585360" cy="7300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2DF7DA4-AFBB-4285-AD98-486CFDEE85D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231959" y="1627918"/>
                  <a:ext cx="603000" cy="74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94E762E-9579-43BF-8069-A31DA5542D91}"/>
                    </a:ext>
                  </a:extLst>
                </p14:cNvPr>
                <p14:cNvContentPartPr/>
                <p14:nvPr/>
              </p14:nvContentPartPr>
              <p14:xfrm>
                <a:off x="7528759" y="1837798"/>
                <a:ext cx="312840" cy="914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94E762E-9579-43BF-8069-A31DA5542D9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519759" y="1829158"/>
                  <a:ext cx="3304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EF967A7-4ECD-4A67-9E77-C43A5733B585}"/>
                    </a:ext>
                  </a:extLst>
                </p14:cNvPr>
                <p14:cNvContentPartPr/>
                <p14:nvPr/>
              </p14:nvContentPartPr>
              <p14:xfrm>
                <a:off x="7632439" y="1725838"/>
                <a:ext cx="82080" cy="2894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EF967A7-4ECD-4A67-9E77-C43A5733B58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623799" y="1717198"/>
                  <a:ext cx="9972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4F72ED0-C047-42D6-94A3-37B9AC9D344C}"/>
                    </a:ext>
                  </a:extLst>
                </p14:cNvPr>
                <p14:cNvContentPartPr/>
                <p14:nvPr/>
              </p14:nvContentPartPr>
              <p14:xfrm>
                <a:off x="7905679" y="1816918"/>
                <a:ext cx="101880" cy="2332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4F72ED0-C047-42D6-94A3-37B9AC9D344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896679" y="1807918"/>
                  <a:ext cx="1195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5285ADA-9AA0-4BEC-8EDA-AB0E3DC4360F}"/>
                    </a:ext>
                  </a:extLst>
                </p14:cNvPr>
                <p14:cNvContentPartPr/>
                <p14:nvPr/>
              </p14:nvContentPartPr>
              <p14:xfrm>
                <a:off x="7966159" y="1632958"/>
                <a:ext cx="263160" cy="241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5285ADA-9AA0-4BEC-8EDA-AB0E3DC4360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957519" y="1624318"/>
                  <a:ext cx="2808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AE847A9-C0C0-412E-A105-CA8FA373F25C}"/>
                    </a:ext>
                  </a:extLst>
                </p14:cNvPr>
                <p14:cNvContentPartPr/>
                <p14:nvPr/>
              </p14:nvContentPartPr>
              <p14:xfrm>
                <a:off x="8300959" y="1696318"/>
                <a:ext cx="171720" cy="2764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AE847A9-C0C0-412E-A105-CA8FA373F25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292319" y="1687318"/>
                  <a:ext cx="1893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BB23472-4612-4F33-83CF-87EDFFEFD53C}"/>
                    </a:ext>
                  </a:extLst>
                </p14:cNvPr>
                <p14:cNvContentPartPr/>
                <p14:nvPr/>
              </p14:nvContentPartPr>
              <p14:xfrm>
                <a:off x="8459719" y="1767598"/>
                <a:ext cx="238320" cy="2523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BB23472-4612-4F33-83CF-87EDFFEFD53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450719" y="1758958"/>
                  <a:ext cx="2559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3C5CC74-2D07-4BB7-8D0F-0D3CFE84FE6B}"/>
                    </a:ext>
                  </a:extLst>
                </p14:cNvPr>
                <p14:cNvContentPartPr/>
                <p14:nvPr/>
              </p14:nvContentPartPr>
              <p14:xfrm>
                <a:off x="8443879" y="1755718"/>
                <a:ext cx="493200" cy="2228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3C5CC74-2D07-4BB7-8D0F-0D3CFE84FE6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434879" y="1746718"/>
                  <a:ext cx="5108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631ED23-8FB7-420E-97B8-8F7449253341}"/>
                    </a:ext>
                  </a:extLst>
                </p14:cNvPr>
                <p14:cNvContentPartPr/>
                <p14:nvPr/>
              </p14:nvContentPartPr>
              <p14:xfrm>
                <a:off x="8766079" y="1882078"/>
                <a:ext cx="216720" cy="568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631ED23-8FB7-420E-97B8-8F744925334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757079" y="1873078"/>
                  <a:ext cx="2343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B16AFF8-8AD4-4B39-8102-D4269F73E543}"/>
                    </a:ext>
                  </a:extLst>
                </p14:cNvPr>
                <p14:cNvContentPartPr/>
                <p14:nvPr/>
              </p14:nvContentPartPr>
              <p14:xfrm>
                <a:off x="9096199" y="1793878"/>
                <a:ext cx="41040" cy="1526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B16AFF8-8AD4-4B39-8102-D4269F73E54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087559" y="1784878"/>
                  <a:ext cx="586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7769886-C300-4174-BE69-E66016B4317C}"/>
                    </a:ext>
                  </a:extLst>
                </p14:cNvPr>
                <p14:cNvContentPartPr/>
                <p14:nvPr/>
              </p14:nvContentPartPr>
              <p14:xfrm>
                <a:off x="9208519" y="1602358"/>
                <a:ext cx="158760" cy="4449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7769886-C300-4174-BE69-E66016B4317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199879" y="1593718"/>
                  <a:ext cx="17640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5D7135B-BF24-4053-9FBC-F2E435611FD5}"/>
                    </a:ext>
                  </a:extLst>
                </p14:cNvPr>
                <p14:cNvContentPartPr/>
                <p14:nvPr/>
              </p14:nvContentPartPr>
              <p14:xfrm>
                <a:off x="9577159" y="1788838"/>
                <a:ext cx="279720" cy="986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5D7135B-BF24-4053-9FBC-F2E435611FD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568519" y="1779838"/>
                  <a:ext cx="2973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00B2A95-3DA2-4867-A3DF-07DEA5F71B4D}"/>
                    </a:ext>
                  </a:extLst>
                </p14:cNvPr>
                <p14:cNvContentPartPr/>
                <p14:nvPr/>
              </p14:nvContentPartPr>
              <p14:xfrm>
                <a:off x="9699559" y="1715038"/>
                <a:ext cx="42840" cy="2397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00B2A95-3DA2-4867-A3DF-07DEA5F71B4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690919" y="1706398"/>
                  <a:ext cx="604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37FF315-A3A5-4DDF-AB7D-7B473B82E119}"/>
                    </a:ext>
                  </a:extLst>
                </p14:cNvPr>
                <p14:cNvContentPartPr/>
                <p14:nvPr/>
              </p14:nvContentPartPr>
              <p14:xfrm>
                <a:off x="9912679" y="1775158"/>
                <a:ext cx="116280" cy="2772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37FF315-A3A5-4DDF-AB7D-7B473B82E11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903679" y="1766518"/>
                  <a:ext cx="1339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ABBC4AF-4BFF-4620-8ED0-1C6417D313E7}"/>
                    </a:ext>
                  </a:extLst>
                </p14:cNvPr>
                <p14:cNvContentPartPr/>
                <p14:nvPr/>
              </p14:nvContentPartPr>
              <p14:xfrm>
                <a:off x="9987199" y="1628638"/>
                <a:ext cx="336600" cy="2649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ABBC4AF-4BFF-4620-8ED0-1C6417D313E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978559" y="1619638"/>
                  <a:ext cx="3542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F8FDF78-4FCB-473A-A2F6-0026F6BEE2C5}"/>
                    </a:ext>
                  </a:extLst>
                </p14:cNvPr>
                <p14:cNvContentPartPr/>
                <p14:nvPr/>
              </p14:nvContentPartPr>
              <p14:xfrm>
                <a:off x="10395079" y="1642678"/>
                <a:ext cx="187200" cy="3765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F8FDF78-4FCB-473A-A2F6-0026F6BEE2C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386079" y="1633678"/>
                  <a:ext cx="20484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C3BE693-0B89-4413-8DCE-94C29A3E11A2}"/>
                    </a:ext>
                  </a:extLst>
                </p14:cNvPr>
                <p14:cNvContentPartPr/>
                <p14:nvPr/>
              </p14:nvContentPartPr>
              <p14:xfrm>
                <a:off x="10596319" y="1785598"/>
                <a:ext cx="215280" cy="2203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C3BE693-0B89-4413-8DCE-94C29A3E11A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587679" y="1776598"/>
                  <a:ext cx="2329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085DF71-71F0-430D-B5BB-7DF8F68DE22F}"/>
                    </a:ext>
                  </a:extLst>
                </p14:cNvPr>
                <p14:cNvContentPartPr/>
                <p14:nvPr/>
              </p14:nvContentPartPr>
              <p14:xfrm>
                <a:off x="10558159" y="1758598"/>
                <a:ext cx="539640" cy="2358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085DF71-71F0-430D-B5BB-7DF8F68DE22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549519" y="1749958"/>
                  <a:ext cx="5572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CBEC175-E0FF-46A4-8E8E-CF9E1A068471}"/>
                    </a:ext>
                  </a:extLst>
                </p14:cNvPr>
                <p14:cNvContentPartPr/>
                <p14:nvPr/>
              </p14:nvContentPartPr>
              <p14:xfrm>
                <a:off x="10973959" y="1929238"/>
                <a:ext cx="126000" cy="410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CBEC175-E0FF-46A4-8E8E-CF9E1A06847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964959" y="1920238"/>
                  <a:ext cx="1436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DC0898F-E0BE-423F-B673-229C3D85024C}"/>
                    </a:ext>
                  </a:extLst>
                </p14:cNvPr>
                <p14:cNvContentPartPr/>
                <p14:nvPr/>
              </p14:nvContentPartPr>
              <p14:xfrm>
                <a:off x="11214079" y="1769038"/>
                <a:ext cx="274320" cy="2311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DC0898F-E0BE-423F-B673-229C3D85024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205439" y="1760038"/>
                  <a:ext cx="2919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F1DC481-F375-42B4-B9A5-85B7E45B79AC}"/>
                    </a:ext>
                  </a:extLst>
                </p14:cNvPr>
                <p14:cNvContentPartPr/>
                <p14:nvPr/>
              </p14:nvContentPartPr>
              <p14:xfrm>
                <a:off x="11489839" y="1617838"/>
                <a:ext cx="234720" cy="4460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F1DC481-F375-42B4-B9A5-85B7E45B79A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481199" y="1608838"/>
                  <a:ext cx="25236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06BB1B9-C479-47F3-BD24-D3FED8D71EB4}"/>
                    </a:ext>
                  </a:extLst>
                </p14:cNvPr>
                <p14:cNvContentPartPr/>
                <p14:nvPr/>
              </p14:nvContentPartPr>
              <p14:xfrm>
                <a:off x="11680639" y="1459798"/>
                <a:ext cx="316800" cy="7675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06BB1B9-C479-47F3-BD24-D3FED8D71EB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671639" y="1451158"/>
                  <a:ext cx="334440" cy="78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9A17ED4-D648-41AF-AD52-5201058AC8D9}"/>
              </a:ext>
            </a:extLst>
          </p:cNvPr>
          <p:cNvGrpSpPr/>
          <p:nvPr/>
        </p:nvGrpSpPr>
        <p:grpSpPr>
          <a:xfrm>
            <a:off x="767599" y="3038758"/>
            <a:ext cx="240840" cy="129960"/>
            <a:chOff x="767599" y="3038758"/>
            <a:chExt cx="240840" cy="12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7662C0A-0710-4DE6-ACAC-23E3B4441140}"/>
                    </a:ext>
                  </a:extLst>
                </p14:cNvPr>
                <p14:cNvContentPartPr/>
                <p14:nvPr/>
              </p14:nvContentPartPr>
              <p14:xfrm>
                <a:off x="767599" y="3038758"/>
                <a:ext cx="240840" cy="302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7662C0A-0710-4DE6-ACAC-23E3B444114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58599" y="3029758"/>
                  <a:ext cx="2584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270AFE5-FDD4-4ECE-839E-490A78FF4BCB}"/>
                    </a:ext>
                  </a:extLst>
                </p14:cNvPr>
                <p14:cNvContentPartPr/>
                <p14:nvPr/>
              </p14:nvContentPartPr>
              <p14:xfrm>
                <a:off x="793879" y="3121918"/>
                <a:ext cx="200520" cy="468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270AFE5-FDD4-4ECE-839E-490A78FF4BC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4879" y="3112918"/>
                  <a:ext cx="21816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28FBA97C-A6D4-427F-B186-BDCADD5AF21C}"/>
              </a:ext>
            </a:extLst>
          </p:cNvPr>
          <p:cNvGrpSpPr/>
          <p:nvPr/>
        </p:nvGrpSpPr>
        <p:grpSpPr>
          <a:xfrm>
            <a:off x="1368439" y="2775238"/>
            <a:ext cx="471600" cy="427680"/>
            <a:chOff x="1368439" y="2775238"/>
            <a:chExt cx="471600" cy="42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F6C80AC-A617-4E70-8AD5-4FA48A7853CF}"/>
                    </a:ext>
                  </a:extLst>
                </p14:cNvPr>
                <p14:cNvContentPartPr/>
                <p14:nvPr/>
              </p14:nvContentPartPr>
              <p14:xfrm>
                <a:off x="1368439" y="2775238"/>
                <a:ext cx="208800" cy="4276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F6C80AC-A617-4E70-8AD5-4FA48A7853C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359439" y="2766598"/>
                  <a:ext cx="22644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81BFABD-D56B-4013-A66B-493648EAF039}"/>
                    </a:ext>
                  </a:extLst>
                </p14:cNvPr>
                <p14:cNvContentPartPr/>
                <p14:nvPr/>
              </p14:nvContentPartPr>
              <p14:xfrm>
                <a:off x="1673719" y="3020398"/>
                <a:ext cx="166320" cy="360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81BFABD-D56B-4013-A66B-493648EAF03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665079" y="3011398"/>
                  <a:ext cx="18396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2ABDD161-5DFA-428A-9E9A-1FFF1E7B1487}"/>
              </a:ext>
            </a:extLst>
          </p:cNvPr>
          <p:cNvGrpSpPr/>
          <p:nvPr/>
        </p:nvGrpSpPr>
        <p:grpSpPr>
          <a:xfrm>
            <a:off x="2249719" y="3291838"/>
            <a:ext cx="782280" cy="360360"/>
            <a:chOff x="2249719" y="3291838"/>
            <a:chExt cx="782280" cy="36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6C82E2F-4224-42B3-B394-1BD2F82F91AA}"/>
                    </a:ext>
                  </a:extLst>
                </p14:cNvPr>
                <p14:cNvContentPartPr/>
                <p14:nvPr/>
              </p14:nvContentPartPr>
              <p14:xfrm>
                <a:off x="2249719" y="3291838"/>
                <a:ext cx="782280" cy="936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6C82E2F-4224-42B3-B394-1BD2F82F91A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241079" y="3282838"/>
                  <a:ext cx="7999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8301A87-94BF-42B0-AD5C-24F152AE59D8}"/>
                    </a:ext>
                  </a:extLst>
                </p14:cNvPr>
                <p14:cNvContentPartPr/>
                <p14:nvPr/>
              </p14:nvContentPartPr>
              <p14:xfrm>
                <a:off x="2477959" y="3467878"/>
                <a:ext cx="249840" cy="1843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8301A87-94BF-42B0-AD5C-24F152AE59D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469319" y="3459238"/>
                  <a:ext cx="2674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189ECC2-1D26-4749-AAB4-8FB4622B339F}"/>
                    </a:ext>
                  </a:extLst>
                </p14:cNvPr>
                <p14:cNvContentPartPr/>
                <p14:nvPr/>
              </p14:nvContentPartPr>
              <p14:xfrm>
                <a:off x="2811319" y="3406678"/>
                <a:ext cx="90000" cy="2106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189ECC2-1D26-4749-AAB4-8FB4622B339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802679" y="3398038"/>
                  <a:ext cx="107640" cy="22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504A55A1-6C6A-4159-8F50-C27944960AE2}"/>
                  </a:ext>
                </a:extLst>
              </p14:cNvPr>
              <p14:cNvContentPartPr/>
              <p14:nvPr/>
            </p14:nvContentPartPr>
            <p14:xfrm>
              <a:off x="2786839" y="3830758"/>
              <a:ext cx="12600" cy="169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504A55A1-6C6A-4159-8F50-C27944960AE2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2777839" y="3822118"/>
                <a:ext cx="30240" cy="3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5" name="Group 144">
            <a:extLst>
              <a:ext uri="{FF2B5EF4-FFF2-40B4-BE49-F238E27FC236}">
                <a16:creationId xmlns:a16="http://schemas.microsoft.com/office/drawing/2014/main" id="{563F94BB-D8AA-4AAA-A26A-A533CBDC073A}"/>
              </a:ext>
            </a:extLst>
          </p:cNvPr>
          <p:cNvGrpSpPr/>
          <p:nvPr/>
        </p:nvGrpSpPr>
        <p:grpSpPr>
          <a:xfrm>
            <a:off x="2164399" y="2573278"/>
            <a:ext cx="1437480" cy="573120"/>
            <a:chOff x="2164399" y="2573278"/>
            <a:chExt cx="1437480" cy="57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B5F55ED-26C2-4E02-B71C-E288780A7098}"/>
                    </a:ext>
                  </a:extLst>
                </p14:cNvPr>
                <p14:cNvContentPartPr/>
                <p14:nvPr/>
              </p14:nvContentPartPr>
              <p14:xfrm>
                <a:off x="2164399" y="2885398"/>
                <a:ext cx="259200" cy="2610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B5F55ED-26C2-4E02-B71C-E288780A709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155399" y="2876758"/>
                  <a:ext cx="2768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25D79D5-939D-4E6B-9ED5-F15DA4E5E101}"/>
                    </a:ext>
                  </a:extLst>
                </p14:cNvPr>
                <p14:cNvContentPartPr/>
                <p14:nvPr/>
              </p14:nvContentPartPr>
              <p14:xfrm>
                <a:off x="2543119" y="2742118"/>
                <a:ext cx="79920" cy="342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25D79D5-939D-4E6B-9ED5-F15DA4E5E10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534479" y="2733478"/>
                  <a:ext cx="975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4116B8A-9BD4-40A4-9816-C23B5AF7187F}"/>
                    </a:ext>
                  </a:extLst>
                </p14:cNvPr>
                <p14:cNvContentPartPr/>
                <p14:nvPr/>
              </p14:nvContentPartPr>
              <p14:xfrm>
                <a:off x="2810959" y="2573278"/>
                <a:ext cx="186840" cy="2077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4116B8A-9BD4-40A4-9816-C23B5AF7187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801959" y="2564278"/>
                  <a:ext cx="2044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A871A12-3660-462B-B5B0-DCE6BECD4944}"/>
                    </a:ext>
                  </a:extLst>
                </p14:cNvPr>
                <p14:cNvContentPartPr/>
                <p14:nvPr/>
              </p14:nvContentPartPr>
              <p14:xfrm>
                <a:off x="2939839" y="2883598"/>
                <a:ext cx="237600" cy="2527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A871A12-3660-462B-B5B0-DCE6BECD494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931199" y="2874598"/>
                  <a:ext cx="2552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93F2498-E840-4480-BA0E-ED14E3A6CCDF}"/>
                    </a:ext>
                  </a:extLst>
                </p14:cNvPr>
                <p14:cNvContentPartPr/>
                <p14:nvPr/>
              </p14:nvContentPartPr>
              <p14:xfrm>
                <a:off x="3268159" y="2702518"/>
                <a:ext cx="92160" cy="1350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93F2498-E840-4480-BA0E-ED14E3A6CCD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259519" y="2693878"/>
                  <a:ext cx="1098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2A361E3-F43A-49DB-9356-CD32989A7539}"/>
                    </a:ext>
                  </a:extLst>
                </p14:cNvPr>
                <p14:cNvContentPartPr/>
                <p14:nvPr/>
              </p14:nvContentPartPr>
              <p14:xfrm>
                <a:off x="3428359" y="3062878"/>
                <a:ext cx="173520" cy="507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2A361E3-F43A-49DB-9356-CD32989A753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419719" y="3054238"/>
                  <a:ext cx="191160" cy="6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2D8E41A-A8CA-48C6-8D73-F338474D297D}"/>
              </a:ext>
            </a:extLst>
          </p:cNvPr>
          <p:cNvGrpSpPr/>
          <p:nvPr/>
        </p:nvGrpSpPr>
        <p:grpSpPr>
          <a:xfrm>
            <a:off x="3905719" y="2604238"/>
            <a:ext cx="1287000" cy="508320"/>
            <a:chOff x="3905719" y="2604238"/>
            <a:chExt cx="1287000" cy="50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DE98C9A-8046-427A-8081-56559AA2D076}"/>
                    </a:ext>
                  </a:extLst>
                </p14:cNvPr>
                <p14:cNvContentPartPr/>
                <p14:nvPr/>
              </p14:nvContentPartPr>
              <p14:xfrm>
                <a:off x="3905719" y="2840398"/>
                <a:ext cx="325080" cy="2721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DE98C9A-8046-427A-8081-56559AA2D07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896719" y="2831758"/>
                  <a:ext cx="34272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76AB403-D033-41B6-9DE1-65008F7B78AE}"/>
                    </a:ext>
                  </a:extLst>
                </p14:cNvPr>
                <p14:cNvContentPartPr/>
                <p14:nvPr/>
              </p14:nvContentPartPr>
              <p14:xfrm>
                <a:off x="4396039" y="2718718"/>
                <a:ext cx="145080" cy="396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76AB403-D033-41B6-9DE1-65008F7B78A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387039" y="2709718"/>
                  <a:ext cx="16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4D095BF-C87B-415D-B6B3-20013EF9CE97}"/>
                    </a:ext>
                  </a:extLst>
                </p14:cNvPr>
                <p14:cNvContentPartPr/>
                <p14:nvPr/>
              </p14:nvContentPartPr>
              <p14:xfrm>
                <a:off x="4659919" y="2604238"/>
                <a:ext cx="145800" cy="2390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4D095BF-C87B-415D-B6B3-20013EF9CE9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651279" y="2595238"/>
                  <a:ext cx="1634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1033F98-A541-4215-BB39-B3909952DFDE}"/>
                    </a:ext>
                  </a:extLst>
                </p14:cNvPr>
                <p14:cNvContentPartPr/>
                <p14:nvPr/>
              </p14:nvContentPartPr>
              <p14:xfrm>
                <a:off x="4762519" y="3085918"/>
                <a:ext cx="1080" cy="28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1033F98-A541-4215-BB39-B3909952DFD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753879" y="3077278"/>
                  <a:ext cx="187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D50C760-EAB5-484C-8ED8-6C9407BADD69}"/>
                    </a:ext>
                  </a:extLst>
                </p14:cNvPr>
                <p14:cNvContentPartPr/>
                <p14:nvPr/>
              </p14:nvContentPartPr>
              <p14:xfrm>
                <a:off x="5025679" y="2885758"/>
                <a:ext cx="167040" cy="2232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D50C760-EAB5-484C-8ED8-6C9407BADD6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016679" y="2876758"/>
                  <a:ext cx="184680" cy="24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8A34B77E-2A6E-4D70-BD7C-E060800D966F}"/>
                  </a:ext>
                </a:extLst>
              </p14:cNvPr>
              <p14:cNvContentPartPr/>
              <p14:nvPr/>
            </p14:nvContentPartPr>
            <p14:xfrm>
              <a:off x="5449399" y="2623678"/>
              <a:ext cx="56160" cy="12600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8A34B77E-2A6E-4D70-BD7C-E060800D966F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5440759" y="2614678"/>
                <a:ext cx="73800" cy="14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FB61F66-160A-4B7F-A6AD-16855DE2E4A2}"/>
              </a:ext>
            </a:extLst>
          </p:cNvPr>
          <p:cNvGrpSpPr/>
          <p:nvPr/>
        </p:nvGrpSpPr>
        <p:grpSpPr>
          <a:xfrm>
            <a:off x="4270759" y="3260518"/>
            <a:ext cx="696960" cy="416160"/>
            <a:chOff x="4270759" y="3260518"/>
            <a:chExt cx="696960" cy="41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8E9FB91-059B-4D68-A4C9-8E27D3930515}"/>
                    </a:ext>
                  </a:extLst>
                </p14:cNvPr>
                <p14:cNvContentPartPr/>
                <p14:nvPr/>
              </p14:nvContentPartPr>
              <p14:xfrm>
                <a:off x="4270759" y="3260518"/>
                <a:ext cx="696960" cy="1040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8E9FB91-059B-4D68-A4C9-8E27D393051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262119" y="3251878"/>
                  <a:ext cx="7146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2A24EF1-9CB8-4A01-8332-D8363AB473CA}"/>
                    </a:ext>
                  </a:extLst>
                </p14:cNvPr>
                <p14:cNvContentPartPr/>
                <p14:nvPr/>
              </p14:nvContentPartPr>
              <p14:xfrm>
                <a:off x="4452559" y="3428278"/>
                <a:ext cx="102960" cy="2325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2A24EF1-9CB8-4A01-8332-D8363AB473C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443919" y="3419638"/>
                  <a:ext cx="1206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5872BA9-909D-43E8-8496-ACD77FD3387F}"/>
                    </a:ext>
                  </a:extLst>
                </p14:cNvPr>
                <p14:cNvContentPartPr/>
                <p14:nvPr/>
              </p14:nvContentPartPr>
              <p14:xfrm>
                <a:off x="4690159" y="3412438"/>
                <a:ext cx="104040" cy="2642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5872BA9-909D-43E8-8496-ACD77FD3387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681159" y="3403798"/>
                  <a:ext cx="121680" cy="28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FD965F7C-525C-4B51-818C-33B7A7C1F6E1}"/>
                  </a:ext>
                </a:extLst>
              </p14:cNvPr>
              <p14:cNvContentPartPr/>
              <p14:nvPr/>
            </p14:nvContentPartPr>
            <p14:xfrm>
              <a:off x="4678999" y="3820678"/>
              <a:ext cx="28440" cy="111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FD965F7C-525C-4B51-818C-33B7A7C1F6E1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4670359" y="3811678"/>
                <a:ext cx="4608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466666E4-0388-48C3-B5FC-29BAA05D5093}"/>
                  </a:ext>
                </a:extLst>
              </p14:cNvPr>
              <p14:cNvContentPartPr/>
              <p14:nvPr/>
            </p14:nvContentPartPr>
            <p14:xfrm>
              <a:off x="5565319" y="3065398"/>
              <a:ext cx="190440" cy="2484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466666E4-0388-48C3-B5FC-29BAA05D5093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5556679" y="3056758"/>
                <a:ext cx="208080" cy="4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54BBEBD8-285C-4C89-BF5D-04C68A0AFD41}"/>
              </a:ext>
            </a:extLst>
          </p:cNvPr>
          <p:cNvGrpSpPr/>
          <p:nvPr/>
        </p:nvGrpSpPr>
        <p:grpSpPr>
          <a:xfrm>
            <a:off x="6029719" y="2482198"/>
            <a:ext cx="1494000" cy="1270080"/>
            <a:chOff x="6029719" y="2482198"/>
            <a:chExt cx="1494000" cy="127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4246274-3F28-403C-9398-DFBF433C239B}"/>
                    </a:ext>
                  </a:extLst>
                </p14:cNvPr>
                <p14:cNvContentPartPr/>
                <p14:nvPr/>
              </p14:nvContentPartPr>
              <p14:xfrm>
                <a:off x="6029719" y="2814838"/>
                <a:ext cx="260640" cy="3186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4246274-3F28-403C-9398-DFBF433C239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020719" y="2805838"/>
                  <a:ext cx="27828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18AB768-70DC-4C92-A252-8E5D854B6668}"/>
                    </a:ext>
                  </a:extLst>
                </p14:cNvPr>
                <p14:cNvContentPartPr/>
                <p14:nvPr/>
              </p14:nvContentPartPr>
              <p14:xfrm>
                <a:off x="6395839" y="2688118"/>
                <a:ext cx="131040" cy="270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18AB768-70DC-4C92-A252-8E5D854B666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387199" y="2679118"/>
                  <a:ext cx="1486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F909AF9-7FEA-4F1C-AF93-3D451D7B7181}"/>
                    </a:ext>
                  </a:extLst>
                </p14:cNvPr>
                <p14:cNvContentPartPr/>
                <p14:nvPr/>
              </p14:nvContentPartPr>
              <p14:xfrm>
                <a:off x="6638479" y="2541958"/>
                <a:ext cx="164520" cy="2170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F909AF9-7FEA-4F1C-AF93-3D451D7B718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629479" y="2533318"/>
                  <a:ext cx="1821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34D7358-D5B6-4FC3-A720-134603E3F1F2}"/>
                    </a:ext>
                  </a:extLst>
                </p14:cNvPr>
                <p14:cNvContentPartPr/>
                <p14:nvPr/>
              </p14:nvContentPartPr>
              <p14:xfrm>
                <a:off x="6680959" y="2984758"/>
                <a:ext cx="26640" cy="367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34D7358-D5B6-4FC3-A720-134603E3F1F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672319" y="2976118"/>
                  <a:ext cx="442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0B983E44-551B-42D1-8FEE-66474B8D3A2B}"/>
                    </a:ext>
                  </a:extLst>
                </p14:cNvPr>
                <p14:cNvContentPartPr/>
                <p14:nvPr/>
              </p14:nvContentPartPr>
              <p14:xfrm>
                <a:off x="6917839" y="2787478"/>
                <a:ext cx="253440" cy="2764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0B983E44-551B-42D1-8FEE-66474B8D3A2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909199" y="2778838"/>
                  <a:ext cx="27108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FC283CB-5CE5-4056-9A5E-09C92522865F}"/>
                    </a:ext>
                  </a:extLst>
                </p14:cNvPr>
                <p14:cNvContentPartPr/>
                <p14:nvPr/>
              </p14:nvContentPartPr>
              <p14:xfrm>
                <a:off x="7328239" y="2482198"/>
                <a:ext cx="195480" cy="1461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FC283CB-5CE5-4056-9A5E-09C92522865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319599" y="2473558"/>
                  <a:ext cx="2131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9F3C105-F707-40C4-A69C-01DDB65D92CC}"/>
                    </a:ext>
                  </a:extLst>
                </p14:cNvPr>
                <p14:cNvContentPartPr/>
                <p14:nvPr/>
              </p14:nvContentPartPr>
              <p14:xfrm>
                <a:off x="6277759" y="3184918"/>
                <a:ext cx="681120" cy="1429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9F3C105-F707-40C4-A69C-01DDB65D92C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268759" y="3176278"/>
                  <a:ext cx="6987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CB6CB8C-7CBD-43AF-B1DF-AC0519D3968D}"/>
                    </a:ext>
                  </a:extLst>
                </p14:cNvPr>
                <p14:cNvContentPartPr/>
                <p14:nvPr/>
              </p14:nvContentPartPr>
              <p14:xfrm>
                <a:off x="6284239" y="3414958"/>
                <a:ext cx="303840" cy="2311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CB6CB8C-7CBD-43AF-B1DF-AC0519D3968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275599" y="3406318"/>
                  <a:ext cx="3214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10C7ED7-2ECB-41DD-8033-76F84FEDEA65}"/>
                    </a:ext>
                  </a:extLst>
                </p14:cNvPr>
                <p14:cNvContentPartPr/>
                <p14:nvPr/>
              </p14:nvContentPartPr>
              <p14:xfrm>
                <a:off x="6778519" y="3346918"/>
                <a:ext cx="123480" cy="2941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10C7ED7-2ECB-41DD-8033-76F84FEDEA6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769879" y="3338278"/>
                  <a:ext cx="14112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8CC1B7C4-DFDF-4D71-A937-CF2F07884231}"/>
                    </a:ext>
                  </a:extLst>
                </p14:cNvPr>
                <p14:cNvContentPartPr/>
                <p14:nvPr/>
              </p14:nvContentPartPr>
              <p14:xfrm>
                <a:off x="6768439" y="3743638"/>
                <a:ext cx="32760" cy="86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8CC1B7C4-DFDF-4D71-A937-CF2F0788423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759439" y="3734638"/>
                  <a:ext cx="5040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22428D5B-BC32-4DE5-B095-BFD546028D52}"/>
              </a:ext>
            </a:extLst>
          </p:cNvPr>
          <p:cNvGrpSpPr/>
          <p:nvPr/>
        </p:nvGrpSpPr>
        <p:grpSpPr>
          <a:xfrm>
            <a:off x="736279" y="4407118"/>
            <a:ext cx="192600" cy="143640"/>
            <a:chOff x="736279" y="4407118"/>
            <a:chExt cx="192600" cy="1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D007EBF-235D-4901-A692-59DE3CFACA25}"/>
                    </a:ext>
                  </a:extLst>
                </p14:cNvPr>
                <p14:cNvContentPartPr/>
                <p14:nvPr/>
              </p14:nvContentPartPr>
              <p14:xfrm>
                <a:off x="736279" y="4407118"/>
                <a:ext cx="164160" cy="331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D007EBF-235D-4901-A692-59DE3CFACA2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27639" y="4398478"/>
                  <a:ext cx="1818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74AA1AF-0544-49D4-A8C8-96033AFD21D8}"/>
                    </a:ext>
                  </a:extLst>
                </p14:cNvPr>
                <p14:cNvContentPartPr/>
                <p14:nvPr/>
              </p14:nvContentPartPr>
              <p14:xfrm>
                <a:off x="767239" y="4516558"/>
                <a:ext cx="161640" cy="342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74AA1AF-0544-49D4-A8C8-96033AFD21D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58239" y="4507918"/>
                  <a:ext cx="179280" cy="5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22C36066-9D7D-4CEE-A781-F539A3E77732}"/>
              </a:ext>
            </a:extLst>
          </p:cNvPr>
          <p:cNvGrpSpPr/>
          <p:nvPr/>
        </p:nvGrpSpPr>
        <p:grpSpPr>
          <a:xfrm>
            <a:off x="1402639" y="4085278"/>
            <a:ext cx="1973880" cy="637560"/>
            <a:chOff x="1402639" y="4085278"/>
            <a:chExt cx="1973880" cy="63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215B6F7-B614-43C8-8BBF-8FF61831198A}"/>
                    </a:ext>
                  </a:extLst>
                </p14:cNvPr>
                <p14:cNvContentPartPr/>
                <p14:nvPr/>
              </p14:nvContentPartPr>
              <p14:xfrm>
                <a:off x="1402639" y="4368958"/>
                <a:ext cx="123120" cy="3499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215B6F7-B614-43C8-8BBF-8FF61831198A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393639" y="4360318"/>
                  <a:ext cx="14076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67C9307-5A4F-421C-A81D-2317AF5EEA7E}"/>
                    </a:ext>
                  </a:extLst>
                </p14:cNvPr>
                <p14:cNvContentPartPr/>
                <p14:nvPr/>
              </p14:nvContentPartPr>
              <p14:xfrm>
                <a:off x="1668679" y="4477678"/>
                <a:ext cx="183960" cy="633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67C9307-5A4F-421C-A81D-2317AF5EEA7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660039" y="4468678"/>
                  <a:ext cx="2016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5C333DE-32D5-4C8A-94E3-622BD20CAC41}"/>
                    </a:ext>
                  </a:extLst>
                </p14:cNvPr>
                <p14:cNvContentPartPr/>
                <p14:nvPr/>
              </p14:nvContentPartPr>
              <p14:xfrm>
                <a:off x="2055319" y="4352398"/>
                <a:ext cx="303120" cy="3250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5C333DE-32D5-4C8A-94E3-622BD20CAC4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046319" y="4343758"/>
                  <a:ext cx="32076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AF1CBCB-CCDE-43CF-87D0-B79DE5D30B83}"/>
                    </a:ext>
                  </a:extLst>
                </p14:cNvPr>
                <p14:cNvContentPartPr/>
                <p14:nvPr/>
              </p14:nvContentPartPr>
              <p14:xfrm>
                <a:off x="2485879" y="4249798"/>
                <a:ext cx="149760" cy="42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AF1CBCB-CCDE-43CF-87D0-B79DE5D30B8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476879" y="4240798"/>
                  <a:ext cx="1674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29C373D-2B03-4B94-B53D-CA7ADCC2D3C2}"/>
                    </a:ext>
                  </a:extLst>
                </p14:cNvPr>
                <p14:cNvContentPartPr/>
                <p14:nvPr/>
              </p14:nvContentPartPr>
              <p14:xfrm>
                <a:off x="2765239" y="4085278"/>
                <a:ext cx="132480" cy="2520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29C373D-2B03-4B94-B53D-CA7ADCC2D3C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756599" y="4076638"/>
                  <a:ext cx="1501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BBF1318-754D-4ED8-8ED7-A0BADBD6617F}"/>
                    </a:ext>
                  </a:extLst>
                </p14:cNvPr>
                <p14:cNvContentPartPr/>
                <p14:nvPr/>
              </p14:nvContentPartPr>
              <p14:xfrm>
                <a:off x="2831119" y="4153678"/>
                <a:ext cx="545400" cy="5691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BBF1318-754D-4ED8-8ED7-A0BADBD6617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822119" y="4144678"/>
                  <a:ext cx="563040" cy="58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0105168E-E15D-4D3C-B1A8-188264CB7660}"/>
              </a:ext>
            </a:extLst>
          </p:cNvPr>
          <p:cNvGrpSpPr/>
          <p:nvPr/>
        </p:nvGrpSpPr>
        <p:grpSpPr>
          <a:xfrm>
            <a:off x="3307759" y="4239718"/>
            <a:ext cx="658080" cy="294840"/>
            <a:chOff x="3307759" y="4239718"/>
            <a:chExt cx="658080" cy="29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C0CA019-0559-4FA2-BCFB-FD0C7F70E571}"/>
                    </a:ext>
                  </a:extLst>
                </p14:cNvPr>
                <p14:cNvContentPartPr/>
                <p14:nvPr/>
              </p14:nvContentPartPr>
              <p14:xfrm>
                <a:off x="3307759" y="4239718"/>
                <a:ext cx="131760" cy="2948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C0CA019-0559-4FA2-BCFB-FD0C7F70E57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299119" y="4230718"/>
                  <a:ext cx="14940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C1598A7B-F87D-4533-A48C-6C8F17C1D113}"/>
                    </a:ext>
                  </a:extLst>
                </p14:cNvPr>
                <p14:cNvContentPartPr/>
                <p14:nvPr/>
              </p14:nvContentPartPr>
              <p14:xfrm>
                <a:off x="3581359" y="4363918"/>
                <a:ext cx="384480" cy="903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C1598A7B-F87D-4533-A48C-6C8F17C1D11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572719" y="4355278"/>
                  <a:ext cx="4021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BDF21B7-FD23-4BF5-9D66-E477D5C8442D}"/>
                    </a:ext>
                  </a:extLst>
                </p14:cNvPr>
                <p14:cNvContentPartPr/>
                <p14:nvPr/>
              </p14:nvContentPartPr>
              <p14:xfrm>
                <a:off x="3714919" y="4244758"/>
                <a:ext cx="134280" cy="2739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BDF21B7-FD23-4BF5-9D66-E477D5C8442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705919" y="4236118"/>
                  <a:ext cx="151920" cy="29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F7B67715-64CA-4849-A9D9-2316884FB0AB}"/>
              </a:ext>
            </a:extLst>
          </p:cNvPr>
          <p:cNvGrpSpPr/>
          <p:nvPr/>
        </p:nvGrpSpPr>
        <p:grpSpPr>
          <a:xfrm>
            <a:off x="4162759" y="4224238"/>
            <a:ext cx="824400" cy="332280"/>
            <a:chOff x="4162759" y="4224238"/>
            <a:chExt cx="8244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AA328A9-F8CC-45E1-87C9-DD3350C42F75}"/>
                    </a:ext>
                  </a:extLst>
                </p14:cNvPr>
                <p14:cNvContentPartPr/>
                <p14:nvPr/>
              </p14:nvContentPartPr>
              <p14:xfrm>
                <a:off x="4162759" y="4224238"/>
                <a:ext cx="305280" cy="3322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AA328A9-F8CC-45E1-87C9-DD3350C42F7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153759" y="4215238"/>
                  <a:ext cx="32292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EB7F5C0-BF17-46A0-A8E9-126FCF82BD7A}"/>
                    </a:ext>
                  </a:extLst>
                </p14:cNvPr>
                <p14:cNvContentPartPr/>
                <p14:nvPr/>
              </p14:nvContentPartPr>
              <p14:xfrm>
                <a:off x="4649839" y="4349518"/>
                <a:ext cx="337320" cy="817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EB7F5C0-BF17-46A0-A8E9-126FCF82BD7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641199" y="4340518"/>
                  <a:ext cx="3549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D8B642C8-B0F6-40A8-B9D4-08AC26D4FCC9}"/>
                    </a:ext>
                  </a:extLst>
                </p14:cNvPr>
                <p14:cNvContentPartPr/>
                <p14:nvPr/>
              </p14:nvContentPartPr>
              <p14:xfrm>
                <a:off x="4749199" y="4235758"/>
                <a:ext cx="136080" cy="2808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D8B642C8-B0F6-40A8-B9D4-08AC26D4FCC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740559" y="4227118"/>
                  <a:ext cx="153720" cy="29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0C10F415-AD14-469F-9D7E-52B575C0D7C9}"/>
              </a:ext>
            </a:extLst>
          </p:cNvPr>
          <p:cNvGrpSpPr/>
          <p:nvPr/>
        </p:nvGrpSpPr>
        <p:grpSpPr>
          <a:xfrm>
            <a:off x="5188759" y="3996718"/>
            <a:ext cx="1040400" cy="571320"/>
            <a:chOff x="5188759" y="3996718"/>
            <a:chExt cx="1040400" cy="57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D0B71F3-85ED-45A9-AEAB-A0C4977A7B40}"/>
                    </a:ext>
                  </a:extLst>
                </p14:cNvPr>
                <p14:cNvContentPartPr/>
                <p14:nvPr/>
              </p14:nvContentPartPr>
              <p14:xfrm>
                <a:off x="5188759" y="4197238"/>
                <a:ext cx="207000" cy="1760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D0B71F3-85ED-45A9-AEAB-A0C4977A7B4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179759" y="4188238"/>
                  <a:ext cx="2246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119B5AB5-412B-48E5-BD07-C71E3CB69266}"/>
                    </a:ext>
                  </a:extLst>
                </p14:cNvPr>
                <p14:cNvContentPartPr/>
                <p14:nvPr/>
              </p14:nvContentPartPr>
              <p14:xfrm>
                <a:off x="5284159" y="4150438"/>
                <a:ext cx="197280" cy="3938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119B5AB5-412B-48E5-BD07-C71E3CB6926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275519" y="4141438"/>
                  <a:ext cx="21492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27662DA9-4040-4061-BFD1-2494177C937D}"/>
                    </a:ext>
                  </a:extLst>
                </p14:cNvPr>
                <p14:cNvContentPartPr/>
                <p14:nvPr/>
              </p14:nvContentPartPr>
              <p14:xfrm>
                <a:off x="5455879" y="4458238"/>
                <a:ext cx="15120" cy="630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27662DA9-4040-4061-BFD1-2494177C937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446879" y="4449238"/>
                  <a:ext cx="327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7CB64DF-3E09-4BDB-8F92-3E7522BBFC22}"/>
                    </a:ext>
                  </a:extLst>
                </p14:cNvPr>
                <p14:cNvContentPartPr/>
                <p14:nvPr/>
              </p14:nvContentPartPr>
              <p14:xfrm>
                <a:off x="5594119" y="4199038"/>
                <a:ext cx="333720" cy="3063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7CB64DF-3E09-4BDB-8F92-3E7522BBFC2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585479" y="4190398"/>
                  <a:ext cx="35136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CDD7FF9B-A888-40D0-B8D8-9142A69E3E4C}"/>
                    </a:ext>
                  </a:extLst>
                </p14:cNvPr>
                <p14:cNvContentPartPr/>
                <p14:nvPr/>
              </p14:nvContentPartPr>
              <p14:xfrm>
                <a:off x="5956279" y="3996718"/>
                <a:ext cx="272880" cy="5713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CDD7FF9B-A888-40D0-B8D8-9142A69E3E4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947639" y="3987718"/>
                  <a:ext cx="290520" cy="58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BB7EA516-8D45-48C6-87D0-1A02E8E4FF7B}"/>
              </a:ext>
            </a:extLst>
          </p:cNvPr>
          <p:cNvGrpSpPr/>
          <p:nvPr/>
        </p:nvGrpSpPr>
        <p:grpSpPr>
          <a:xfrm>
            <a:off x="6470719" y="4204078"/>
            <a:ext cx="190800" cy="141120"/>
            <a:chOff x="6470719" y="4204078"/>
            <a:chExt cx="190800" cy="14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7421A58-EA21-4795-9E6E-E0CC9F813FED}"/>
                    </a:ext>
                  </a:extLst>
                </p14:cNvPr>
                <p14:cNvContentPartPr/>
                <p14:nvPr/>
              </p14:nvContentPartPr>
              <p14:xfrm>
                <a:off x="6500599" y="4204078"/>
                <a:ext cx="160920" cy="226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7421A58-EA21-4795-9E6E-E0CC9F813FE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491959" y="4195078"/>
                  <a:ext cx="1785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AA3D2C3-89AB-4A10-B0E3-A7B16465462A}"/>
                    </a:ext>
                  </a:extLst>
                </p14:cNvPr>
                <p14:cNvContentPartPr/>
                <p14:nvPr/>
              </p14:nvContentPartPr>
              <p14:xfrm>
                <a:off x="6470719" y="4329718"/>
                <a:ext cx="171360" cy="154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AA3D2C3-89AB-4A10-B0E3-A7B16465462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461719" y="4320718"/>
                  <a:ext cx="18900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D95A756C-F055-4E2F-8887-AFEF18CF4057}"/>
              </a:ext>
            </a:extLst>
          </p:cNvPr>
          <p:cNvGrpSpPr/>
          <p:nvPr/>
        </p:nvGrpSpPr>
        <p:grpSpPr>
          <a:xfrm>
            <a:off x="6898399" y="4043878"/>
            <a:ext cx="1463040" cy="336960"/>
            <a:chOff x="6898399" y="4043878"/>
            <a:chExt cx="1463040" cy="33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525089E-F1CC-4CC5-8E35-F734FAA12AC5}"/>
                    </a:ext>
                  </a:extLst>
                </p14:cNvPr>
                <p14:cNvContentPartPr/>
                <p14:nvPr/>
              </p14:nvContentPartPr>
              <p14:xfrm>
                <a:off x="6898399" y="4160878"/>
                <a:ext cx="262440" cy="2199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525089E-F1CC-4CC5-8E35-F734FAA12AC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889759" y="4152238"/>
                  <a:ext cx="2800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7F289E6-B41A-4A38-986F-0C48171C5BF8}"/>
                    </a:ext>
                  </a:extLst>
                </p14:cNvPr>
                <p14:cNvContentPartPr/>
                <p14:nvPr/>
              </p14:nvContentPartPr>
              <p14:xfrm>
                <a:off x="7270999" y="4337278"/>
                <a:ext cx="11880" cy="169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7F289E6-B41A-4A38-986F-0C48171C5BF8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261999" y="4328278"/>
                  <a:ext cx="295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C1C75CC-DCE6-4D91-86AE-FB608F3BA0B8}"/>
                    </a:ext>
                  </a:extLst>
                </p14:cNvPr>
                <p14:cNvContentPartPr/>
                <p14:nvPr/>
              </p14:nvContentPartPr>
              <p14:xfrm>
                <a:off x="7418599" y="4057198"/>
                <a:ext cx="320040" cy="2988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C1C75CC-DCE6-4D91-86AE-FB608F3BA0B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409959" y="4048558"/>
                  <a:ext cx="3376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6EB0CE84-D168-4705-800A-22B4C750877D}"/>
                    </a:ext>
                  </a:extLst>
                </p14:cNvPr>
                <p14:cNvContentPartPr/>
                <p14:nvPr/>
              </p14:nvContentPartPr>
              <p14:xfrm>
                <a:off x="7727839" y="4075198"/>
                <a:ext cx="283680" cy="2628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6EB0CE84-D168-4705-800A-22B4C750877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718839" y="4066558"/>
                  <a:ext cx="3013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3F34514-980D-43B7-9A07-B34A81751D40}"/>
                    </a:ext>
                  </a:extLst>
                </p14:cNvPr>
                <p14:cNvContentPartPr/>
                <p14:nvPr/>
              </p14:nvContentPartPr>
              <p14:xfrm>
                <a:off x="8071999" y="4043878"/>
                <a:ext cx="289440" cy="2998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3F34514-980D-43B7-9A07-B34A81751D4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062999" y="4034878"/>
                  <a:ext cx="30708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2E0479F-56E1-451E-A269-963C1183D273}"/>
                    </a:ext>
                  </a:extLst>
                </p14:cNvPr>
                <p14:cNvContentPartPr/>
                <p14:nvPr/>
              </p14:nvContentPartPr>
              <p14:xfrm>
                <a:off x="7271719" y="4357798"/>
                <a:ext cx="10080" cy="100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2E0479F-56E1-451E-A269-963C1183D27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262719" y="4348798"/>
                  <a:ext cx="27720" cy="27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50272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24B27F3-90F2-4524-B76E-0DC4B6C058EA}"/>
              </a:ext>
            </a:extLst>
          </p:cNvPr>
          <p:cNvGrpSpPr/>
          <p:nvPr/>
        </p:nvGrpSpPr>
        <p:grpSpPr>
          <a:xfrm>
            <a:off x="6774199" y="38518"/>
            <a:ext cx="1009080" cy="578160"/>
            <a:chOff x="6774199" y="38518"/>
            <a:chExt cx="1009080" cy="57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8C5F6BA-E995-40A5-9414-B22D3E79DFAB}"/>
                    </a:ext>
                  </a:extLst>
                </p14:cNvPr>
                <p14:cNvContentPartPr/>
                <p14:nvPr/>
              </p14:nvContentPartPr>
              <p14:xfrm>
                <a:off x="6774199" y="412558"/>
                <a:ext cx="168840" cy="174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8C5F6BA-E995-40A5-9414-B22D3E79DFA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765199" y="403558"/>
                  <a:ext cx="1864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362B5E2-6041-455F-93EF-8E1F95283BA3}"/>
                    </a:ext>
                  </a:extLst>
                </p14:cNvPr>
                <p14:cNvContentPartPr/>
                <p14:nvPr/>
              </p14:nvContentPartPr>
              <p14:xfrm>
                <a:off x="7132039" y="38518"/>
                <a:ext cx="379800" cy="578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362B5E2-6041-455F-93EF-8E1F95283BA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23039" y="29878"/>
                  <a:ext cx="397440" cy="5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3C93445-5362-4137-89EA-95FD984C1E7D}"/>
                    </a:ext>
                  </a:extLst>
                </p14:cNvPr>
                <p14:cNvContentPartPr/>
                <p14:nvPr/>
              </p14:nvContentPartPr>
              <p14:xfrm>
                <a:off x="7050319" y="369718"/>
                <a:ext cx="429480" cy="111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3C93445-5362-4137-89EA-95FD984C1E7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41679" y="360718"/>
                  <a:ext cx="4471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F4CC6A7-006F-4CC5-B33C-82C6FDB6654B}"/>
                    </a:ext>
                  </a:extLst>
                </p14:cNvPr>
                <p14:cNvContentPartPr/>
                <p14:nvPr/>
              </p14:nvContentPartPr>
              <p14:xfrm>
                <a:off x="7594639" y="384478"/>
                <a:ext cx="188640" cy="173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F4CC6A7-006F-4CC5-B33C-82C6FDB6654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85999" y="375478"/>
                  <a:ext cx="20628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A0176EE-FCDA-47C2-888D-EF0230E4D3CA}"/>
              </a:ext>
            </a:extLst>
          </p:cNvPr>
          <p:cNvGrpSpPr/>
          <p:nvPr/>
        </p:nvGrpSpPr>
        <p:grpSpPr>
          <a:xfrm>
            <a:off x="8173519" y="52198"/>
            <a:ext cx="1821960" cy="516600"/>
            <a:chOff x="8173519" y="52198"/>
            <a:chExt cx="1821960" cy="51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0B2AD38-F34D-4B1E-AD1D-CD17D65104F1}"/>
                    </a:ext>
                  </a:extLst>
                </p14:cNvPr>
                <p14:cNvContentPartPr/>
                <p14:nvPr/>
              </p14:nvContentPartPr>
              <p14:xfrm>
                <a:off x="8173519" y="317518"/>
                <a:ext cx="152280" cy="2300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0B2AD38-F34D-4B1E-AD1D-CD17D65104F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164519" y="308518"/>
                  <a:ext cx="1699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176CDF4-CD74-49EF-8010-9ADFE2D9C66A}"/>
                    </a:ext>
                  </a:extLst>
                </p14:cNvPr>
                <p14:cNvContentPartPr/>
                <p14:nvPr/>
              </p14:nvContentPartPr>
              <p14:xfrm>
                <a:off x="8272879" y="52198"/>
                <a:ext cx="388800" cy="342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176CDF4-CD74-49EF-8010-9ADFE2D9C66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264239" y="43198"/>
                  <a:ext cx="40644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DEB2CCE-377A-4150-9D23-08222040DED8}"/>
                    </a:ext>
                  </a:extLst>
                </p14:cNvPr>
                <p14:cNvContentPartPr/>
                <p14:nvPr/>
              </p14:nvContentPartPr>
              <p14:xfrm>
                <a:off x="8477719" y="398518"/>
                <a:ext cx="158760" cy="139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DEB2CCE-377A-4150-9D23-08222040DED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469079" y="389518"/>
                  <a:ext cx="1764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661365E-293E-4B08-9AE7-CAEE60E1426E}"/>
                    </a:ext>
                  </a:extLst>
                </p14:cNvPr>
                <p14:cNvContentPartPr/>
                <p14:nvPr/>
              </p14:nvContentPartPr>
              <p14:xfrm>
                <a:off x="8751319" y="402838"/>
                <a:ext cx="99360" cy="152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661365E-293E-4B08-9AE7-CAEE60E1426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742319" y="394198"/>
                  <a:ext cx="1170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6719AF8-CAAF-48FC-8AC1-9C1056A50CCB}"/>
                    </a:ext>
                  </a:extLst>
                </p14:cNvPr>
                <p14:cNvContentPartPr/>
                <p14:nvPr/>
              </p14:nvContentPartPr>
              <p14:xfrm>
                <a:off x="9017359" y="240118"/>
                <a:ext cx="11880" cy="21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6719AF8-CAAF-48FC-8AC1-9C1056A50CC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008359" y="231478"/>
                  <a:ext cx="295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87428F6-F1C5-4B8F-818B-594CF889D0D6}"/>
                    </a:ext>
                  </a:extLst>
                </p14:cNvPr>
                <p14:cNvContentPartPr/>
                <p14:nvPr/>
              </p14:nvContentPartPr>
              <p14:xfrm>
                <a:off x="8962279" y="369358"/>
                <a:ext cx="163080" cy="135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87428F6-F1C5-4B8F-818B-594CF889D0D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953639" y="360718"/>
                  <a:ext cx="1807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76F769E-3BFC-4C95-9B2C-93EDBA29EF10}"/>
                    </a:ext>
                  </a:extLst>
                </p14:cNvPr>
                <p14:cNvContentPartPr/>
                <p14:nvPr/>
              </p14:nvContentPartPr>
              <p14:xfrm>
                <a:off x="9228679" y="305278"/>
                <a:ext cx="144720" cy="199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76F769E-3BFC-4C95-9B2C-93EDBA29EF1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219679" y="296278"/>
                  <a:ext cx="1623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A4A3586-07FF-4F44-9061-15FBC9FCAC7B}"/>
                    </a:ext>
                  </a:extLst>
                </p14:cNvPr>
                <p14:cNvContentPartPr/>
                <p14:nvPr/>
              </p14:nvContentPartPr>
              <p14:xfrm>
                <a:off x="9413359" y="390238"/>
                <a:ext cx="136440" cy="155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A4A3586-07FF-4F44-9061-15FBC9FCAC7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404359" y="381238"/>
                  <a:ext cx="1540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7763D6D-C61E-46E0-9BC9-A6A876821758}"/>
                    </a:ext>
                  </a:extLst>
                </p14:cNvPr>
                <p14:cNvContentPartPr/>
                <p14:nvPr/>
              </p14:nvContentPartPr>
              <p14:xfrm>
                <a:off x="9657079" y="350638"/>
                <a:ext cx="338400" cy="218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7763D6D-C61E-46E0-9BC9-A6A87682175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648079" y="341638"/>
                  <a:ext cx="356040" cy="23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69B7CCA-5F80-47DA-B295-1784BFC56675}"/>
              </a:ext>
            </a:extLst>
          </p:cNvPr>
          <p:cNvGrpSpPr/>
          <p:nvPr/>
        </p:nvGrpSpPr>
        <p:grpSpPr>
          <a:xfrm>
            <a:off x="398959" y="172798"/>
            <a:ext cx="6063840" cy="1116000"/>
            <a:chOff x="398959" y="172798"/>
            <a:chExt cx="6063840" cy="111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BB2F391-8FBA-425A-A5B0-A9D927D24525}"/>
                    </a:ext>
                  </a:extLst>
                </p14:cNvPr>
                <p14:cNvContentPartPr/>
                <p14:nvPr/>
              </p14:nvContentPartPr>
              <p14:xfrm>
                <a:off x="498679" y="388798"/>
                <a:ext cx="184680" cy="2757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BB2F391-8FBA-425A-A5B0-A9D927D2452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90039" y="379798"/>
                  <a:ext cx="2023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6E9237C-75C3-4E9D-A4A2-A3EE3B6BEC64}"/>
                    </a:ext>
                  </a:extLst>
                </p14:cNvPr>
                <p14:cNvContentPartPr/>
                <p14:nvPr/>
              </p14:nvContentPartPr>
              <p14:xfrm>
                <a:off x="398959" y="311758"/>
                <a:ext cx="579960" cy="104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6E9237C-75C3-4E9D-A4A2-A3EE3B6BEC6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9959" y="302758"/>
                  <a:ext cx="5976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59E224B-6C6F-41BC-BDAF-0B07D35AD14E}"/>
                    </a:ext>
                  </a:extLst>
                </p14:cNvPr>
                <p14:cNvContentPartPr/>
                <p14:nvPr/>
              </p14:nvContentPartPr>
              <p14:xfrm>
                <a:off x="836359" y="185398"/>
                <a:ext cx="334080" cy="433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59E224B-6C6F-41BC-BDAF-0B07D35AD14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27359" y="176398"/>
                  <a:ext cx="35172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1FB3817-DC4B-4C9C-8EA7-C887CFBE96C0}"/>
                    </a:ext>
                  </a:extLst>
                </p14:cNvPr>
                <p14:cNvContentPartPr/>
                <p14:nvPr/>
              </p14:nvContentPartPr>
              <p14:xfrm>
                <a:off x="1190599" y="381598"/>
                <a:ext cx="177840" cy="215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1FB3817-DC4B-4C9C-8EA7-C887CFBE96C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81959" y="372958"/>
                  <a:ext cx="1954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CF59DD4-2429-469F-A776-69E8DF456BA9}"/>
                    </a:ext>
                  </a:extLst>
                </p14:cNvPr>
                <p14:cNvContentPartPr/>
                <p14:nvPr/>
              </p14:nvContentPartPr>
              <p14:xfrm>
                <a:off x="1778479" y="363598"/>
                <a:ext cx="394200" cy="234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CF59DD4-2429-469F-A776-69E8DF456BA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769479" y="354958"/>
                  <a:ext cx="4118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D5E6484-7A3C-47C6-8A66-03F69370935E}"/>
                    </a:ext>
                  </a:extLst>
                </p14:cNvPr>
                <p14:cNvContentPartPr/>
                <p14:nvPr/>
              </p14:nvContentPartPr>
              <p14:xfrm>
                <a:off x="2185999" y="356038"/>
                <a:ext cx="253800" cy="249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D5E6484-7A3C-47C6-8A66-03F69370935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177359" y="347038"/>
                  <a:ext cx="2714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CA70D7C-1282-4A2E-85B9-89CFFC95A824}"/>
                    </a:ext>
                  </a:extLst>
                </p14:cNvPr>
                <p14:cNvContentPartPr/>
                <p14:nvPr/>
              </p14:nvContentPartPr>
              <p14:xfrm>
                <a:off x="2398759" y="404998"/>
                <a:ext cx="243720" cy="205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CA70D7C-1282-4A2E-85B9-89CFFC95A82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390119" y="396358"/>
                  <a:ext cx="2613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7F6BCCF-21CF-487B-959E-8C3539AC1BB7}"/>
                    </a:ext>
                  </a:extLst>
                </p14:cNvPr>
                <p14:cNvContentPartPr/>
                <p14:nvPr/>
              </p14:nvContentPartPr>
              <p14:xfrm>
                <a:off x="2660479" y="455758"/>
                <a:ext cx="204120" cy="144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7F6BCCF-21CF-487B-959E-8C3539AC1BB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651479" y="446758"/>
                  <a:ext cx="2217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4A91B10-A915-4C61-A039-D420FA24E438}"/>
                    </a:ext>
                  </a:extLst>
                </p14:cNvPr>
                <p14:cNvContentPartPr/>
                <p14:nvPr/>
              </p14:nvContentPartPr>
              <p14:xfrm>
                <a:off x="3186799" y="385198"/>
                <a:ext cx="232920" cy="237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4A91B10-A915-4C61-A039-D420FA24E43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177799" y="376198"/>
                  <a:ext cx="2505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DC87825-45D5-4159-A6B0-F6A13CCAA8FB}"/>
                    </a:ext>
                  </a:extLst>
                </p14:cNvPr>
                <p14:cNvContentPartPr/>
                <p14:nvPr/>
              </p14:nvContentPartPr>
              <p14:xfrm>
                <a:off x="3496759" y="438478"/>
                <a:ext cx="168840" cy="163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DC87825-45D5-4159-A6B0-F6A13CCAA8F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487759" y="429838"/>
                  <a:ext cx="1864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B19734B-E1C9-4683-8CAA-279413E5EBEA}"/>
                    </a:ext>
                  </a:extLst>
                </p14:cNvPr>
                <p14:cNvContentPartPr/>
                <p14:nvPr/>
              </p14:nvContentPartPr>
              <p14:xfrm>
                <a:off x="3722479" y="410398"/>
                <a:ext cx="318960" cy="198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B19734B-E1C9-4683-8CAA-279413E5EBE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713839" y="401758"/>
                  <a:ext cx="3366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BEDCD66-A5AF-40C7-B83B-1091BE833509}"/>
                    </a:ext>
                  </a:extLst>
                </p14:cNvPr>
                <p14:cNvContentPartPr/>
                <p14:nvPr/>
              </p14:nvContentPartPr>
              <p14:xfrm>
                <a:off x="3990319" y="172798"/>
                <a:ext cx="234360" cy="383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BEDCD66-A5AF-40C7-B83B-1091BE83350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981319" y="163798"/>
                  <a:ext cx="25200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70DA159-D50A-4052-9CC9-5EAB8480D66E}"/>
                    </a:ext>
                  </a:extLst>
                </p14:cNvPr>
                <p14:cNvContentPartPr/>
                <p14:nvPr/>
              </p14:nvContentPartPr>
              <p14:xfrm>
                <a:off x="4430959" y="326518"/>
                <a:ext cx="334440" cy="265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70DA159-D50A-4052-9CC9-5EAB8480D66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422319" y="317518"/>
                  <a:ext cx="3520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359FB93-B7ED-483F-A5D8-E5B12843824D}"/>
                    </a:ext>
                  </a:extLst>
                </p14:cNvPr>
                <p14:cNvContentPartPr/>
                <p14:nvPr/>
              </p14:nvContentPartPr>
              <p14:xfrm>
                <a:off x="4718239" y="360358"/>
                <a:ext cx="260280" cy="198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359FB93-B7ED-483F-A5D8-E5B12843824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709239" y="351358"/>
                  <a:ext cx="2779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F70D944-0DCD-40DC-9C18-30A143919733}"/>
                    </a:ext>
                  </a:extLst>
                </p14:cNvPr>
                <p14:cNvContentPartPr/>
                <p14:nvPr/>
              </p14:nvContentPartPr>
              <p14:xfrm>
                <a:off x="5008039" y="330478"/>
                <a:ext cx="235080" cy="232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F70D944-0DCD-40DC-9C18-30A14391973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999399" y="321478"/>
                  <a:ext cx="2527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9809A6D-D4B6-4EA4-A755-6921F2B704D7}"/>
                    </a:ext>
                  </a:extLst>
                </p14:cNvPr>
                <p14:cNvContentPartPr/>
                <p14:nvPr/>
              </p14:nvContentPartPr>
              <p14:xfrm>
                <a:off x="5263279" y="210238"/>
                <a:ext cx="289800" cy="342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9809A6D-D4B6-4EA4-A755-6921F2B704D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254279" y="201598"/>
                  <a:ext cx="30744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928D401-674C-4B79-A242-6BD6AF4E9393}"/>
                    </a:ext>
                  </a:extLst>
                </p14:cNvPr>
                <p14:cNvContentPartPr/>
                <p14:nvPr/>
              </p14:nvContentPartPr>
              <p14:xfrm>
                <a:off x="5478919" y="336958"/>
                <a:ext cx="213120" cy="196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928D401-674C-4B79-A242-6BD6AF4E939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470279" y="327958"/>
                  <a:ext cx="2307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D8DDB5D-7BA6-4C22-91A6-EC49D4D2557F}"/>
                    </a:ext>
                  </a:extLst>
                </p14:cNvPr>
                <p14:cNvContentPartPr/>
                <p14:nvPr/>
              </p14:nvContentPartPr>
              <p14:xfrm>
                <a:off x="5640919" y="366118"/>
                <a:ext cx="290160" cy="204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D8DDB5D-7BA6-4C22-91A6-EC49D4D2557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631919" y="357478"/>
                  <a:ext cx="3078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9F46487-129F-46B1-8CE5-6402A582DFFA}"/>
                    </a:ext>
                  </a:extLst>
                </p14:cNvPr>
                <p14:cNvContentPartPr/>
                <p14:nvPr/>
              </p14:nvContentPartPr>
              <p14:xfrm>
                <a:off x="5996959" y="327598"/>
                <a:ext cx="151560" cy="231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9F46487-129F-46B1-8CE5-6402A582DFF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988319" y="318958"/>
                  <a:ext cx="1692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651B447-2F33-4B59-93B4-7AFEE79D5951}"/>
                    </a:ext>
                  </a:extLst>
                </p14:cNvPr>
                <p14:cNvContentPartPr/>
                <p14:nvPr/>
              </p14:nvContentPartPr>
              <p14:xfrm>
                <a:off x="6197479" y="344518"/>
                <a:ext cx="265320" cy="234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651B447-2F33-4B59-93B4-7AFEE79D595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188479" y="335518"/>
                  <a:ext cx="2829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60B1A7F-E588-4314-AF66-24DDAC9E9250}"/>
                    </a:ext>
                  </a:extLst>
                </p14:cNvPr>
                <p14:cNvContentPartPr/>
                <p14:nvPr/>
              </p14:nvContentPartPr>
              <p14:xfrm>
                <a:off x="523159" y="1040758"/>
                <a:ext cx="306360" cy="2480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60B1A7F-E588-4314-AF66-24DDAC9E925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14159" y="1031758"/>
                  <a:ext cx="3240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DA48020-8CEA-4643-B1EB-E829651AB625}"/>
                    </a:ext>
                  </a:extLst>
                </p14:cNvPr>
                <p14:cNvContentPartPr/>
                <p14:nvPr/>
              </p14:nvContentPartPr>
              <p14:xfrm>
                <a:off x="770119" y="728998"/>
                <a:ext cx="292320" cy="5061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DA48020-8CEA-4643-B1EB-E829651AB62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61119" y="719998"/>
                  <a:ext cx="309960" cy="52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7B79344-4ABE-4823-B9B1-70984376BE27}"/>
                    </a:ext>
                  </a:extLst>
                </p14:cNvPr>
                <p14:cNvContentPartPr/>
                <p14:nvPr/>
              </p14:nvContentPartPr>
              <p14:xfrm>
                <a:off x="914119" y="1073158"/>
                <a:ext cx="111240" cy="170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7B79344-4ABE-4823-B9B1-70984376BE2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05479" y="1064158"/>
                  <a:ext cx="1288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3A9C2EE-71A1-4630-A836-EDEF7E492D1E}"/>
                    </a:ext>
                  </a:extLst>
                </p14:cNvPr>
                <p14:cNvContentPartPr/>
                <p14:nvPr/>
              </p14:nvContentPartPr>
              <p14:xfrm>
                <a:off x="1072519" y="948958"/>
                <a:ext cx="231120" cy="294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3A9C2EE-71A1-4630-A836-EDEF7E492D1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63519" y="939958"/>
                  <a:ext cx="2487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2D11D23-3AC0-467A-81A8-B7BAEEC16E23}"/>
                    </a:ext>
                  </a:extLst>
                </p14:cNvPr>
                <p14:cNvContentPartPr/>
                <p14:nvPr/>
              </p14:nvContentPartPr>
              <p14:xfrm>
                <a:off x="1515679" y="630358"/>
                <a:ext cx="292320" cy="595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2D11D23-3AC0-467A-81A8-B7BAEEC16E2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507039" y="621718"/>
                  <a:ext cx="309960" cy="61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1FB9DD3-9556-4CA5-9F2D-57E63F8DD753}"/>
                    </a:ext>
                  </a:extLst>
                </p14:cNvPr>
                <p14:cNvContentPartPr/>
                <p14:nvPr/>
              </p14:nvContentPartPr>
              <p14:xfrm>
                <a:off x="1383919" y="916198"/>
                <a:ext cx="421920" cy="1436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1FB9DD3-9556-4CA5-9F2D-57E63F8DD75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374919" y="907558"/>
                  <a:ext cx="4395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9AC615D-8C51-48B4-98CB-0D308C5D58C0}"/>
                    </a:ext>
                  </a:extLst>
                </p14:cNvPr>
                <p14:cNvContentPartPr/>
                <p14:nvPr/>
              </p14:nvContentPartPr>
              <p14:xfrm>
                <a:off x="1777039" y="946438"/>
                <a:ext cx="263880" cy="246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9AC615D-8C51-48B4-98CB-0D308C5D58C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768399" y="937798"/>
                  <a:ext cx="2815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41C074E-0759-42BD-9051-DBBD2C445A0A}"/>
                    </a:ext>
                  </a:extLst>
                </p14:cNvPr>
                <p14:cNvContentPartPr/>
                <p14:nvPr/>
              </p14:nvContentPartPr>
              <p14:xfrm>
                <a:off x="2239279" y="595438"/>
                <a:ext cx="248400" cy="571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41C074E-0759-42BD-9051-DBBD2C445A0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230279" y="586798"/>
                  <a:ext cx="266040" cy="58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3825047-86A1-414D-A6B2-1DD6664A04D6}"/>
                    </a:ext>
                  </a:extLst>
                </p14:cNvPr>
                <p14:cNvContentPartPr/>
                <p14:nvPr/>
              </p14:nvContentPartPr>
              <p14:xfrm>
                <a:off x="2564359" y="976678"/>
                <a:ext cx="182160" cy="190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3825047-86A1-414D-A6B2-1DD6664A04D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555359" y="967678"/>
                  <a:ext cx="1998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41D002C-DE0A-4BCC-8EED-CD685301FAC0}"/>
                    </a:ext>
                  </a:extLst>
                </p14:cNvPr>
                <p14:cNvContentPartPr/>
                <p14:nvPr/>
              </p14:nvContentPartPr>
              <p14:xfrm>
                <a:off x="2963599" y="702718"/>
                <a:ext cx="240120" cy="479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41D002C-DE0A-4BCC-8EED-CD685301FAC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954599" y="693718"/>
                  <a:ext cx="25776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3A070B1-EC0E-4B07-9A2B-ABFA686AA96F}"/>
                    </a:ext>
                  </a:extLst>
                </p14:cNvPr>
                <p14:cNvContentPartPr/>
                <p14:nvPr/>
              </p14:nvContentPartPr>
              <p14:xfrm>
                <a:off x="2843359" y="948958"/>
                <a:ext cx="439200" cy="576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3A070B1-EC0E-4B07-9A2B-ABFA686AA96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834719" y="939958"/>
                  <a:ext cx="4568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3418565-9731-4D97-99A5-B2F8FD6585CD}"/>
                    </a:ext>
                  </a:extLst>
                </p14:cNvPr>
                <p14:cNvContentPartPr/>
                <p14:nvPr/>
              </p14:nvContentPartPr>
              <p14:xfrm>
                <a:off x="3267079" y="799558"/>
                <a:ext cx="162360" cy="342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3418565-9731-4D97-99A5-B2F8FD6585C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258439" y="79055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5773375-4DC1-45DF-971F-86EEB5BE0E24}"/>
                    </a:ext>
                  </a:extLst>
                </p14:cNvPr>
                <p14:cNvContentPartPr/>
                <p14:nvPr/>
              </p14:nvContentPartPr>
              <p14:xfrm>
                <a:off x="3430519" y="969478"/>
                <a:ext cx="197280" cy="208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5773375-4DC1-45DF-971F-86EEB5BE0E2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421519" y="960838"/>
                  <a:ext cx="2149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B921E06-3ECC-45C7-B461-BC017B859900}"/>
                    </a:ext>
                  </a:extLst>
                </p14:cNvPr>
                <p14:cNvContentPartPr/>
                <p14:nvPr/>
              </p14:nvContentPartPr>
              <p14:xfrm>
                <a:off x="3679639" y="917998"/>
                <a:ext cx="418680" cy="280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B921E06-3ECC-45C7-B461-BC017B85990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670999" y="909358"/>
                  <a:ext cx="4363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CCC92A4-AED8-4A78-8443-08E1F6965ACF}"/>
                    </a:ext>
                  </a:extLst>
                </p14:cNvPr>
                <p14:cNvContentPartPr/>
                <p14:nvPr/>
              </p14:nvContentPartPr>
              <p14:xfrm>
                <a:off x="4323319" y="861478"/>
                <a:ext cx="10080" cy="54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CCC92A4-AED8-4A78-8443-08E1F6965AC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314319" y="852478"/>
                  <a:ext cx="277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01A2C55-195E-4323-AA10-53DC6901AB31}"/>
                    </a:ext>
                  </a:extLst>
                </p14:cNvPr>
                <p14:cNvContentPartPr/>
                <p14:nvPr/>
              </p14:nvContentPartPr>
              <p14:xfrm>
                <a:off x="4357519" y="1122838"/>
                <a:ext cx="43200" cy="16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01A2C55-195E-4323-AA10-53DC6901AB3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348879" y="1114198"/>
                  <a:ext cx="60840" cy="3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BCB621DE-D249-41C6-B289-8A0C78003CD6}"/>
                  </a:ext>
                </a:extLst>
              </p14:cNvPr>
              <p14:cNvContentPartPr/>
              <p14:nvPr/>
            </p14:nvContentPartPr>
            <p14:xfrm>
              <a:off x="502999" y="1511278"/>
              <a:ext cx="291960" cy="5029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BCB621DE-D249-41C6-B289-8A0C78003CD6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93999" y="1502638"/>
                <a:ext cx="309600" cy="52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79B8CEC0-5B80-46A5-A454-F3F001EFB12D}"/>
                  </a:ext>
                </a:extLst>
              </p14:cNvPr>
              <p14:cNvContentPartPr/>
              <p14:nvPr/>
            </p14:nvContentPartPr>
            <p14:xfrm>
              <a:off x="864439" y="1753918"/>
              <a:ext cx="193680" cy="1983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79B8CEC0-5B80-46A5-A454-F3F001EFB1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55439" y="1745278"/>
                <a:ext cx="2113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B37906D8-0A81-4A72-93C6-81450513673B}"/>
                  </a:ext>
                </a:extLst>
              </p14:cNvPr>
              <p14:cNvContentPartPr/>
              <p14:nvPr/>
            </p14:nvContentPartPr>
            <p14:xfrm>
              <a:off x="1195999" y="1500478"/>
              <a:ext cx="163800" cy="4716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B37906D8-0A81-4A72-93C6-81450513673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187359" y="1491478"/>
                <a:ext cx="181440" cy="48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06D7D65B-4A71-462F-9409-54A59CFC68A5}"/>
                  </a:ext>
                </a:extLst>
              </p14:cNvPr>
              <p14:cNvContentPartPr/>
              <p14:nvPr/>
            </p14:nvContentPartPr>
            <p14:xfrm>
              <a:off x="1098439" y="1733758"/>
              <a:ext cx="377280" cy="63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06D7D65B-4A71-462F-9409-54A59CFC68A5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089799" y="1725118"/>
                <a:ext cx="39492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1764F718-619F-4C60-833E-5A8C3E769F9D}"/>
                  </a:ext>
                </a:extLst>
              </p14:cNvPr>
              <p14:cNvContentPartPr/>
              <p14:nvPr/>
            </p14:nvContentPartPr>
            <p14:xfrm>
              <a:off x="1755079" y="1578958"/>
              <a:ext cx="171720" cy="4262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1764F718-619F-4C60-833E-5A8C3E769F9D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746079" y="1569958"/>
                <a:ext cx="189360" cy="44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5BB3A97E-17A3-4426-8D77-137A4E01C9C9}"/>
                  </a:ext>
                </a:extLst>
              </p14:cNvPr>
              <p14:cNvContentPartPr/>
              <p14:nvPr/>
            </p14:nvContentPartPr>
            <p14:xfrm>
              <a:off x="1614679" y="1598398"/>
              <a:ext cx="371520" cy="3373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5BB3A97E-17A3-4426-8D77-137A4E01C9C9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605679" y="1589758"/>
                <a:ext cx="389160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DEC25329-E924-4DCF-BBBD-6DCF4FB21196}"/>
                  </a:ext>
                </a:extLst>
              </p14:cNvPr>
              <p14:cNvContentPartPr/>
              <p14:nvPr/>
            </p14:nvContentPartPr>
            <p14:xfrm>
              <a:off x="2100319" y="1685158"/>
              <a:ext cx="395280" cy="18252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DEC25329-E924-4DCF-BBBD-6DCF4FB21196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091319" y="1676518"/>
                <a:ext cx="41292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0EA7CE11-2F08-4FEA-A11A-DEE8FCC75BAE}"/>
                  </a:ext>
                </a:extLst>
              </p14:cNvPr>
              <p14:cNvContentPartPr/>
              <p14:nvPr/>
            </p14:nvContentPartPr>
            <p14:xfrm>
              <a:off x="2700079" y="1625398"/>
              <a:ext cx="165240" cy="3135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0EA7CE11-2F08-4FEA-A11A-DEE8FCC75BAE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691079" y="1616758"/>
                <a:ext cx="18288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D60646F2-7BFE-47B7-BA24-AF04E8517F7E}"/>
                  </a:ext>
                </a:extLst>
              </p14:cNvPr>
              <p14:cNvContentPartPr/>
              <p14:nvPr/>
            </p14:nvContentPartPr>
            <p14:xfrm>
              <a:off x="2837959" y="1433878"/>
              <a:ext cx="263520" cy="3744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D60646F2-7BFE-47B7-BA24-AF04E8517F7E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828959" y="1425238"/>
                <a:ext cx="28116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75F5A205-2309-4C6C-822E-D52034474B9B}"/>
                  </a:ext>
                </a:extLst>
              </p14:cNvPr>
              <p14:cNvContentPartPr/>
              <p14:nvPr/>
            </p14:nvContentPartPr>
            <p14:xfrm>
              <a:off x="2992399" y="1718998"/>
              <a:ext cx="124920" cy="1681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75F5A205-2309-4C6C-822E-D52034474B9B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983399" y="1710358"/>
                <a:ext cx="14256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C7FDB8CA-978B-4C91-83F2-6A9C04C8C952}"/>
                  </a:ext>
                </a:extLst>
              </p14:cNvPr>
              <p14:cNvContentPartPr/>
              <p14:nvPr/>
            </p14:nvContentPartPr>
            <p14:xfrm>
              <a:off x="3229639" y="1735198"/>
              <a:ext cx="53640" cy="1735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C7FDB8CA-978B-4C91-83F2-6A9C04C8C952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220639" y="1726198"/>
                <a:ext cx="7128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AACAAFC8-AB6E-4388-A8C6-7C2C88C373A1}"/>
                  </a:ext>
                </a:extLst>
              </p14:cNvPr>
              <p14:cNvContentPartPr/>
              <p14:nvPr/>
            </p14:nvContentPartPr>
            <p14:xfrm>
              <a:off x="3340879" y="1618558"/>
              <a:ext cx="16920" cy="126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AACAAFC8-AB6E-4388-A8C6-7C2C88C373A1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332239" y="1609558"/>
                <a:ext cx="3456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7888BC33-E75B-49B3-BF0B-FDFFB7128D1F}"/>
                  </a:ext>
                </a:extLst>
              </p14:cNvPr>
              <p14:cNvContentPartPr/>
              <p14:nvPr/>
            </p14:nvContentPartPr>
            <p14:xfrm>
              <a:off x="3415759" y="1648798"/>
              <a:ext cx="149760" cy="2404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7888BC33-E75B-49B3-BF0B-FDFFB7128D1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406759" y="1640158"/>
                <a:ext cx="16740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002153F8-F7E7-4DD5-8D6F-B9F19908DADD}"/>
                  </a:ext>
                </a:extLst>
              </p14:cNvPr>
              <p14:cNvContentPartPr/>
              <p14:nvPr/>
            </p14:nvContentPartPr>
            <p14:xfrm>
              <a:off x="3614479" y="1667518"/>
              <a:ext cx="136800" cy="2293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002153F8-F7E7-4DD5-8D6F-B9F19908DADD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605839" y="1658878"/>
                <a:ext cx="15444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92D54A0B-898C-4B51-A478-F58036AE0F5A}"/>
                  </a:ext>
                </a:extLst>
              </p14:cNvPr>
              <p14:cNvContentPartPr/>
              <p14:nvPr/>
            </p14:nvContentPartPr>
            <p14:xfrm>
              <a:off x="3903199" y="1723678"/>
              <a:ext cx="123840" cy="1468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92D54A0B-898C-4B51-A478-F58036AE0F5A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894199" y="1714678"/>
                <a:ext cx="14148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D3B9CDB6-DD00-4CAC-9ABD-8D5C944CF320}"/>
                  </a:ext>
                </a:extLst>
              </p14:cNvPr>
              <p14:cNvContentPartPr/>
              <p14:nvPr/>
            </p14:nvContentPartPr>
            <p14:xfrm>
              <a:off x="4081399" y="1704598"/>
              <a:ext cx="305280" cy="2286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D3B9CDB6-DD00-4CAC-9ABD-8D5C944CF320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072759" y="1695958"/>
                <a:ext cx="32292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4A6B619A-B7CA-4E1D-ABCF-36EE166DC8E9}"/>
                  </a:ext>
                </a:extLst>
              </p14:cNvPr>
              <p14:cNvContentPartPr/>
              <p14:nvPr/>
            </p14:nvContentPartPr>
            <p14:xfrm>
              <a:off x="4548319" y="1513798"/>
              <a:ext cx="213480" cy="4431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4A6B619A-B7CA-4E1D-ABCF-36EE166DC8E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539319" y="1505158"/>
                <a:ext cx="231120" cy="46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06DDBBA7-8043-4A39-93C2-AB755731C17C}"/>
                  </a:ext>
                </a:extLst>
              </p14:cNvPr>
              <p14:cNvContentPartPr/>
              <p14:nvPr/>
            </p14:nvContentPartPr>
            <p14:xfrm>
              <a:off x="5019199" y="1524598"/>
              <a:ext cx="180000" cy="4014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06DDBBA7-8043-4A39-93C2-AB755731C17C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010559" y="1515958"/>
                <a:ext cx="197640" cy="4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1EA03A26-62CD-4567-965B-4B6EC3F716F1}"/>
                  </a:ext>
                </a:extLst>
              </p14:cNvPr>
              <p14:cNvContentPartPr/>
              <p14:nvPr/>
            </p14:nvContentPartPr>
            <p14:xfrm>
              <a:off x="4875559" y="1712878"/>
              <a:ext cx="281520" cy="1980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1EA03A26-62CD-4567-965B-4B6EC3F716F1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866919" y="1703878"/>
                <a:ext cx="29916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8BB4481B-FC8B-4440-97FD-25309FCA6296}"/>
                  </a:ext>
                </a:extLst>
              </p14:cNvPr>
              <p14:cNvContentPartPr/>
              <p14:nvPr/>
            </p14:nvContentPartPr>
            <p14:xfrm>
              <a:off x="5267239" y="1420198"/>
              <a:ext cx="282960" cy="5194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8BB4481B-FC8B-4440-97FD-25309FCA6296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258239" y="1411558"/>
                <a:ext cx="300600" cy="53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C4355CD-C7FD-46DC-983B-57BA9BEF8AE8}"/>
                  </a:ext>
                </a:extLst>
              </p14:cNvPr>
              <p14:cNvContentPartPr/>
              <p14:nvPr/>
            </p14:nvContentPartPr>
            <p14:xfrm>
              <a:off x="479239" y="2270158"/>
              <a:ext cx="470880" cy="4107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C4355CD-C7FD-46DC-983B-57BA9BEF8AE8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70599" y="2261518"/>
                <a:ext cx="488520" cy="4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5685AEEC-90D3-4CEE-B65E-4794AE9C630C}"/>
                  </a:ext>
                </a:extLst>
              </p14:cNvPr>
              <p14:cNvContentPartPr/>
              <p14:nvPr/>
            </p14:nvContentPartPr>
            <p14:xfrm>
              <a:off x="555559" y="2435398"/>
              <a:ext cx="307800" cy="1087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5685AEEC-90D3-4CEE-B65E-4794AE9C630C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46919" y="2426758"/>
                <a:ext cx="32544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BD380908-BEA2-4B6D-B23A-D7F420873F71}"/>
                  </a:ext>
                </a:extLst>
              </p14:cNvPr>
              <p14:cNvContentPartPr/>
              <p14:nvPr/>
            </p14:nvContentPartPr>
            <p14:xfrm>
              <a:off x="1070359" y="2365198"/>
              <a:ext cx="150480" cy="2656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BD380908-BEA2-4B6D-B23A-D7F420873F71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061719" y="2356558"/>
                <a:ext cx="16812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AC6DDFA2-100B-4216-A0E1-27761EB675CB}"/>
                  </a:ext>
                </a:extLst>
              </p14:cNvPr>
              <p14:cNvContentPartPr/>
              <p14:nvPr/>
            </p14:nvContentPartPr>
            <p14:xfrm>
              <a:off x="1299319" y="2383918"/>
              <a:ext cx="236880" cy="2660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AC6DDFA2-100B-4216-A0E1-27761EB675C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290319" y="2374918"/>
                <a:ext cx="25452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5C1F2D21-EC45-4FE0-B6D9-0EC330F018CE}"/>
                  </a:ext>
                </a:extLst>
              </p14:cNvPr>
              <p14:cNvContentPartPr/>
              <p14:nvPr/>
            </p14:nvContentPartPr>
            <p14:xfrm>
              <a:off x="1265119" y="2396878"/>
              <a:ext cx="249120" cy="1998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5C1F2D21-EC45-4FE0-B6D9-0EC330F018CE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256119" y="2387878"/>
                <a:ext cx="26676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4A14572D-9A7F-436A-9B77-025C249D727E}"/>
                  </a:ext>
                </a:extLst>
              </p14:cNvPr>
              <p14:cNvContentPartPr/>
              <p14:nvPr/>
            </p14:nvContentPartPr>
            <p14:xfrm>
              <a:off x="1597399" y="2256118"/>
              <a:ext cx="144360" cy="3895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4A14572D-9A7F-436A-9B77-025C249D727E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588759" y="2247478"/>
                <a:ext cx="16200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808B547E-83C0-4DD1-A41B-9248E9B21D22}"/>
                  </a:ext>
                </a:extLst>
              </p14:cNvPr>
              <p14:cNvContentPartPr/>
              <p14:nvPr/>
            </p14:nvContentPartPr>
            <p14:xfrm>
              <a:off x="1952719" y="2349358"/>
              <a:ext cx="177120" cy="558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808B547E-83C0-4DD1-A41B-9248E9B21D22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943719" y="2340358"/>
                <a:ext cx="19476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FF3F3EB0-693E-457C-8BE1-3450D9D265EC}"/>
                  </a:ext>
                </a:extLst>
              </p14:cNvPr>
              <p14:cNvContentPartPr/>
              <p14:nvPr/>
            </p14:nvContentPartPr>
            <p14:xfrm>
              <a:off x="1938319" y="2494798"/>
              <a:ext cx="234000" cy="385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FF3F3EB0-693E-457C-8BE1-3450D9D265EC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929319" y="2485798"/>
                <a:ext cx="25164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7268B7AE-DD83-488B-924E-3A4E4616CF67}"/>
                  </a:ext>
                </a:extLst>
              </p14:cNvPr>
              <p14:cNvContentPartPr/>
              <p14:nvPr/>
            </p14:nvContentPartPr>
            <p14:xfrm>
              <a:off x="2542039" y="2172598"/>
              <a:ext cx="439920" cy="4287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7268B7AE-DD83-488B-924E-3A4E4616CF6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533039" y="2163958"/>
                <a:ext cx="457560" cy="4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4D5EE0A1-592B-4CE1-92B0-CBCF9ECA9E34}"/>
                  </a:ext>
                </a:extLst>
              </p14:cNvPr>
              <p14:cNvContentPartPr/>
              <p14:nvPr/>
            </p14:nvContentPartPr>
            <p14:xfrm>
              <a:off x="2526559" y="2753638"/>
              <a:ext cx="131040" cy="1623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4D5EE0A1-592B-4CE1-92B0-CBCF9ECA9E3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517919" y="2744998"/>
                <a:ext cx="14868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A6CCD03C-C0D2-48ED-ADBE-ABC4DCCD9AF8}"/>
                  </a:ext>
                </a:extLst>
              </p14:cNvPr>
              <p14:cNvContentPartPr/>
              <p14:nvPr/>
            </p14:nvContentPartPr>
            <p14:xfrm>
              <a:off x="2484439" y="2716558"/>
              <a:ext cx="174960" cy="2109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A6CCD03C-C0D2-48ED-ADBE-ABC4DCCD9AF8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475799" y="2707918"/>
                <a:ext cx="19260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41D8DF21-F120-48DD-A6A1-C3FB20914638}"/>
                  </a:ext>
                </a:extLst>
              </p14:cNvPr>
              <p14:cNvContentPartPr/>
              <p14:nvPr/>
            </p14:nvContentPartPr>
            <p14:xfrm>
              <a:off x="2772799" y="2766238"/>
              <a:ext cx="78840" cy="129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41D8DF21-F120-48DD-A6A1-C3FB20914638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763799" y="2757598"/>
                <a:ext cx="9648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A6733A4E-F1CE-4F3F-B172-24855FA2F8AE}"/>
                  </a:ext>
                </a:extLst>
              </p14:cNvPr>
              <p14:cNvContentPartPr/>
              <p14:nvPr/>
            </p14:nvContentPartPr>
            <p14:xfrm>
              <a:off x="2713399" y="2872798"/>
              <a:ext cx="155520" cy="216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A6733A4E-F1CE-4F3F-B172-24855FA2F8AE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704759" y="2863798"/>
                <a:ext cx="17316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9381D47F-94A3-47BF-80DD-6572459FB994}"/>
                  </a:ext>
                </a:extLst>
              </p14:cNvPr>
              <p14:cNvContentPartPr/>
              <p14:nvPr/>
            </p14:nvContentPartPr>
            <p14:xfrm>
              <a:off x="2938399" y="2832118"/>
              <a:ext cx="132840" cy="12564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9381D47F-94A3-47BF-80DD-6572459FB994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929759" y="2823118"/>
                <a:ext cx="15048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1871511B-B6B8-44B6-AA8F-C58D24852DD4}"/>
                  </a:ext>
                </a:extLst>
              </p14:cNvPr>
              <p14:cNvContentPartPr/>
              <p14:nvPr/>
            </p14:nvContentPartPr>
            <p14:xfrm>
              <a:off x="2731399" y="1963798"/>
              <a:ext cx="347760" cy="1818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1871511B-B6B8-44B6-AA8F-C58D24852DD4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722399" y="1954798"/>
                <a:ext cx="36540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D4224920-0BE4-435F-9313-E8E0CFA57244}"/>
                  </a:ext>
                </a:extLst>
              </p14:cNvPr>
              <p14:cNvContentPartPr/>
              <p14:nvPr/>
            </p14:nvContentPartPr>
            <p14:xfrm>
              <a:off x="3135679" y="2242798"/>
              <a:ext cx="188640" cy="255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D4224920-0BE4-435F-9313-E8E0CFA57244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126679" y="2234158"/>
                <a:ext cx="20628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320099C-7FC2-4E24-A3F6-6511C50CAE2E}"/>
                  </a:ext>
                </a:extLst>
              </p14:cNvPr>
              <p14:cNvContentPartPr/>
              <p14:nvPr/>
            </p14:nvContentPartPr>
            <p14:xfrm>
              <a:off x="3111919" y="2236318"/>
              <a:ext cx="208440" cy="2268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320099C-7FC2-4E24-A3F6-6511C50CAE2E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103279" y="2227678"/>
                <a:ext cx="2260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3D494ABF-6DF9-4CFA-A1FB-095401F30FA8}"/>
                  </a:ext>
                </a:extLst>
              </p14:cNvPr>
              <p14:cNvContentPartPr/>
              <p14:nvPr/>
            </p14:nvContentPartPr>
            <p14:xfrm>
              <a:off x="3362839" y="2422798"/>
              <a:ext cx="134280" cy="2808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3D494ABF-6DF9-4CFA-A1FB-095401F30FA8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353839" y="2413798"/>
                <a:ext cx="15192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9E4C9865-80E6-4654-B9B1-398244026F7A}"/>
                  </a:ext>
                </a:extLst>
              </p14:cNvPr>
              <p14:cNvContentPartPr/>
              <p14:nvPr/>
            </p14:nvContentPartPr>
            <p14:xfrm>
              <a:off x="3395239" y="2247118"/>
              <a:ext cx="314280" cy="21528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9E4C9865-80E6-4654-B9B1-398244026F7A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386239" y="2238118"/>
                <a:ext cx="33192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D57D913C-FFE7-4D79-81FF-A2983198BBB2}"/>
                  </a:ext>
                </a:extLst>
              </p14:cNvPr>
              <p14:cNvContentPartPr/>
              <p14:nvPr/>
            </p14:nvContentPartPr>
            <p14:xfrm>
              <a:off x="3791599" y="2241358"/>
              <a:ext cx="126000" cy="2379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D57D913C-FFE7-4D79-81FF-A2983198BBB2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782959" y="2232718"/>
                <a:ext cx="14364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C997CCFD-5931-47A6-BA78-F8FE5908ABC3}"/>
                  </a:ext>
                </a:extLst>
              </p14:cNvPr>
              <p14:cNvContentPartPr/>
              <p14:nvPr/>
            </p14:nvContentPartPr>
            <p14:xfrm>
              <a:off x="3890239" y="2305798"/>
              <a:ext cx="144000" cy="12528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C997CCFD-5931-47A6-BA78-F8FE5908ABC3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881239" y="2297158"/>
                <a:ext cx="16164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FC2CBC36-AAF7-4B04-A682-185932CD63B1}"/>
                  </a:ext>
                </a:extLst>
              </p14:cNvPr>
              <p14:cNvContentPartPr/>
              <p14:nvPr/>
            </p14:nvContentPartPr>
            <p14:xfrm>
              <a:off x="3874039" y="2284198"/>
              <a:ext cx="194760" cy="15840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FC2CBC36-AAF7-4B04-A682-185932CD63B1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3865399" y="2275558"/>
                <a:ext cx="21240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DE11C12E-6450-4D04-AFFC-6BAE68901C80}"/>
                  </a:ext>
                </a:extLst>
              </p14:cNvPr>
              <p14:cNvContentPartPr/>
              <p14:nvPr/>
            </p14:nvContentPartPr>
            <p14:xfrm>
              <a:off x="4081399" y="2177638"/>
              <a:ext cx="97560" cy="3567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DE11C12E-6450-4D04-AFFC-6BAE68901C80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4072759" y="2168998"/>
                <a:ext cx="11520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4B138E5-D46A-44B7-BF8C-B0875C806978}"/>
                  </a:ext>
                </a:extLst>
              </p14:cNvPr>
              <p14:cNvContentPartPr/>
              <p14:nvPr/>
            </p14:nvContentPartPr>
            <p14:xfrm>
              <a:off x="4386679" y="2300398"/>
              <a:ext cx="198720" cy="1472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4B138E5-D46A-44B7-BF8C-B0875C806978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4378039" y="2291398"/>
                <a:ext cx="21636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29C493C-AE7A-4396-9C4E-E139289ED705}"/>
                  </a:ext>
                </a:extLst>
              </p14:cNvPr>
              <p14:cNvContentPartPr/>
              <p14:nvPr/>
            </p14:nvContentPartPr>
            <p14:xfrm>
              <a:off x="4933879" y="2128678"/>
              <a:ext cx="585000" cy="4341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29C493C-AE7A-4396-9C4E-E139289ED705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924879" y="2119678"/>
                <a:ext cx="602640" cy="45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8BA4BF61-910A-40C7-B81F-3B8E387CD219}"/>
                  </a:ext>
                </a:extLst>
              </p14:cNvPr>
              <p14:cNvContentPartPr/>
              <p14:nvPr/>
            </p14:nvContentPartPr>
            <p14:xfrm>
              <a:off x="4865839" y="2766958"/>
              <a:ext cx="168120" cy="14760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8BA4BF61-910A-40C7-B81F-3B8E387CD219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4857199" y="2758318"/>
                <a:ext cx="18576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B9AD5836-2517-4E3B-B44B-CECC52E724C1}"/>
                  </a:ext>
                </a:extLst>
              </p14:cNvPr>
              <p14:cNvContentPartPr/>
              <p14:nvPr/>
            </p14:nvContentPartPr>
            <p14:xfrm>
              <a:off x="4857559" y="2731318"/>
              <a:ext cx="141840" cy="160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B9AD5836-2517-4E3B-B44B-CECC52E724C1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4848919" y="2722678"/>
                <a:ext cx="1594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D93FA283-E59C-4A11-9854-1BFB252AF5FF}"/>
                  </a:ext>
                </a:extLst>
              </p14:cNvPr>
              <p14:cNvContentPartPr/>
              <p14:nvPr/>
            </p14:nvContentPartPr>
            <p14:xfrm>
              <a:off x="5122879" y="2745358"/>
              <a:ext cx="190800" cy="3924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D93FA283-E59C-4A11-9854-1BFB252AF5FF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5114239" y="2736718"/>
                <a:ext cx="20844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D792E822-9870-4641-81F4-E99719DA8687}"/>
                  </a:ext>
                </a:extLst>
              </p14:cNvPr>
              <p14:cNvContentPartPr/>
              <p14:nvPr/>
            </p14:nvContentPartPr>
            <p14:xfrm>
              <a:off x="5140159" y="2854438"/>
              <a:ext cx="120240" cy="334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D792E822-9870-4641-81F4-E99719DA8687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5131519" y="2845798"/>
                <a:ext cx="13788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DBD4F2B-964D-4129-BF0A-32130A5ABF71}"/>
                  </a:ext>
                </a:extLst>
              </p14:cNvPr>
              <p14:cNvContentPartPr/>
              <p14:nvPr/>
            </p14:nvContentPartPr>
            <p14:xfrm>
              <a:off x="5405119" y="2764438"/>
              <a:ext cx="113400" cy="1234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DBD4F2B-964D-4129-BF0A-32130A5ABF71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396119" y="2755798"/>
                <a:ext cx="13104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95C29B34-EBCD-4014-80D3-5FF723B9344B}"/>
                  </a:ext>
                </a:extLst>
              </p14:cNvPr>
              <p14:cNvContentPartPr/>
              <p14:nvPr/>
            </p14:nvContentPartPr>
            <p14:xfrm>
              <a:off x="5324119" y="1928158"/>
              <a:ext cx="315720" cy="1558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95C29B34-EBCD-4014-80D3-5FF723B9344B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5315119" y="1919518"/>
                <a:ext cx="33336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37876DDA-35F9-46BD-901F-EAF1ABC52B3A}"/>
                  </a:ext>
                </a:extLst>
              </p14:cNvPr>
              <p14:cNvContentPartPr/>
              <p14:nvPr/>
            </p14:nvContentPartPr>
            <p14:xfrm>
              <a:off x="5620399" y="2235958"/>
              <a:ext cx="169920" cy="22428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37876DDA-35F9-46BD-901F-EAF1ABC52B3A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5611759" y="2226958"/>
                <a:ext cx="18756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1674CD0B-3027-494F-B3EC-FDBD18D970EF}"/>
                  </a:ext>
                </a:extLst>
              </p14:cNvPr>
              <p14:cNvContentPartPr/>
              <p14:nvPr/>
            </p14:nvContentPartPr>
            <p14:xfrm>
              <a:off x="5594839" y="2174398"/>
              <a:ext cx="218520" cy="2253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1674CD0B-3027-494F-B3EC-FDBD18D970EF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5586199" y="2165758"/>
                <a:ext cx="23616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E4E41671-2874-4ED9-B38E-8F8E5B40C7FA}"/>
                  </a:ext>
                </a:extLst>
              </p14:cNvPr>
              <p14:cNvContentPartPr/>
              <p14:nvPr/>
            </p14:nvContentPartPr>
            <p14:xfrm>
              <a:off x="6063199" y="2269078"/>
              <a:ext cx="360" cy="36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E4E41671-2874-4ED9-B38E-8F8E5B40C7FA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6054199" y="226007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66429E07-1975-4686-B389-9BB730BC5F5F}"/>
                  </a:ext>
                </a:extLst>
              </p14:cNvPr>
              <p14:cNvContentPartPr/>
              <p14:nvPr/>
            </p14:nvContentPartPr>
            <p14:xfrm>
              <a:off x="5909479" y="2177278"/>
              <a:ext cx="247680" cy="21708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66429E07-1975-4686-B389-9BB730BC5F5F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5900479" y="2168278"/>
                <a:ext cx="26532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5BF634B0-193F-4C30-B089-C219F0DE8C12}"/>
                  </a:ext>
                </a:extLst>
              </p14:cNvPr>
              <p14:cNvContentPartPr/>
              <p14:nvPr/>
            </p14:nvContentPartPr>
            <p14:xfrm>
              <a:off x="6194599" y="2050918"/>
              <a:ext cx="112680" cy="302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5BF634B0-193F-4C30-B089-C219F0DE8C12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6185599" y="2041918"/>
                <a:ext cx="13032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67589855-0E88-42D7-99B1-D11B93CD9B30}"/>
                  </a:ext>
                </a:extLst>
              </p14:cNvPr>
              <p14:cNvContentPartPr/>
              <p14:nvPr/>
            </p14:nvContentPartPr>
            <p14:xfrm>
              <a:off x="6475039" y="1864798"/>
              <a:ext cx="179640" cy="2332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67589855-0E88-42D7-99B1-D11B93CD9B30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6466399" y="1856158"/>
                <a:ext cx="19728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16F8DF01-9E69-4238-9F2C-8B542ACFCDD0}"/>
                  </a:ext>
                </a:extLst>
              </p14:cNvPr>
              <p14:cNvContentPartPr/>
              <p14:nvPr/>
            </p14:nvContentPartPr>
            <p14:xfrm>
              <a:off x="6368479" y="2013478"/>
              <a:ext cx="190440" cy="1447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16F8DF01-9E69-4238-9F2C-8B542ACFCDD0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6359839" y="2004478"/>
                <a:ext cx="20808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01F085F6-6B25-4337-90E7-3E4EED6FEB11}"/>
                  </a:ext>
                </a:extLst>
              </p14:cNvPr>
              <p14:cNvContentPartPr/>
              <p14:nvPr/>
            </p14:nvContentPartPr>
            <p14:xfrm>
              <a:off x="6781759" y="2059918"/>
              <a:ext cx="175320" cy="3168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01F085F6-6B25-4337-90E7-3E4EED6FEB11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6773119" y="2050918"/>
                <a:ext cx="19296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6A1455A8-7A87-4CFE-9FD2-8BF161FF1A59}"/>
                  </a:ext>
                </a:extLst>
              </p14:cNvPr>
              <p14:cNvContentPartPr/>
              <p14:nvPr/>
            </p14:nvContentPartPr>
            <p14:xfrm>
              <a:off x="6584119" y="2234518"/>
              <a:ext cx="230040" cy="16236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6A1455A8-7A87-4CFE-9FD2-8BF161FF1A59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6575119" y="2225518"/>
                <a:ext cx="24768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B345F2E6-3C29-4200-86AD-2894B3244D0D}"/>
                  </a:ext>
                </a:extLst>
              </p14:cNvPr>
              <p14:cNvContentPartPr/>
              <p14:nvPr/>
            </p14:nvContentPartPr>
            <p14:xfrm>
              <a:off x="7059679" y="1880278"/>
              <a:ext cx="125640" cy="1224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B345F2E6-3C29-4200-86AD-2894B3244D0D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7051039" y="1871638"/>
                <a:ext cx="1432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5A6EED0E-C071-4FC1-BA1A-8E529DC95E7D}"/>
                  </a:ext>
                </a:extLst>
              </p14:cNvPr>
              <p14:cNvContentPartPr/>
              <p14:nvPr/>
            </p14:nvContentPartPr>
            <p14:xfrm>
              <a:off x="6990919" y="1868398"/>
              <a:ext cx="190440" cy="1566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5A6EED0E-C071-4FC1-BA1A-8E529DC95E7D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6982279" y="1859758"/>
                <a:ext cx="20808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519A7EC3-7CB4-432E-92EA-759B9A1D56BD}"/>
                  </a:ext>
                </a:extLst>
              </p14:cNvPr>
              <p14:cNvContentPartPr/>
              <p14:nvPr/>
            </p14:nvContentPartPr>
            <p14:xfrm>
              <a:off x="5950879" y="2512078"/>
              <a:ext cx="861840" cy="432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519A7EC3-7CB4-432E-92EA-759B9A1D56BD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5941879" y="2503078"/>
                <a:ext cx="87948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FBC1882B-7397-468B-A7CF-228994BB7B94}"/>
                  </a:ext>
                </a:extLst>
              </p14:cNvPr>
              <p14:cNvContentPartPr/>
              <p14:nvPr/>
            </p14:nvContentPartPr>
            <p14:xfrm>
              <a:off x="6328159" y="2630518"/>
              <a:ext cx="156600" cy="2030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FBC1882B-7397-468B-A7CF-228994BB7B94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6319159" y="2621878"/>
                <a:ext cx="17424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15826CA2-BBD7-440F-A823-42A118E4A989}"/>
                  </a:ext>
                </a:extLst>
              </p14:cNvPr>
              <p14:cNvContentPartPr/>
              <p14:nvPr/>
            </p14:nvContentPartPr>
            <p14:xfrm>
              <a:off x="6278119" y="2640238"/>
              <a:ext cx="217800" cy="17676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15826CA2-BBD7-440F-A823-42A118E4A989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6269119" y="2631238"/>
                <a:ext cx="23544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1B80808B-7D46-46BD-827E-7BAEF76CD64D}"/>
                  </a:ext>
                </a:extLst>
              </p14:cNvPr>
              <p14:cNvContentPartPr/>
              <p14:nvPr/>
            </p14:nvContentPartPr>
            <p14:xfrm>
              <a:off x="6583399" y="2604598"/>
              <a:ext cx="83520" cy="2361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1B80808B-7D46-46BD-827E-7BAEF76CD64D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6574759" y="2595598"/>
                <a:ext cx="1011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A8DECEA2-35E4-432F-8E78-60A534E0888F}"/>
                  </a:ext>
                </a:extLst>
              </p14:cNvPr>
              <p14:cNvContentPartPr/>
              <p14:nvPr/>
            </p14:nvContentPartPr>
            <p14:xfrm>
              <a:off x="6562519" y="3014998"/>
              <a:ext cx="24480" cy="270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A8DECEA2-35E4-432F-8E78-60A534E0888F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6553519" y="3006358"/>
                <a:ext cx="4212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02DA9E3C-04C4-43A1-80A2-AB92999EBC50}"/>
                  </a:ext>
                </a:extLst>
              </p14:cNvPr>
              <p14:cNvContentPartPr/>
              <p14:nvPr/>
            </p14:nvContentPartPr>
            <p14:xfrm>
              <a:off x="7368559" y="2240278"/>
              <a:ext cx="192960" cy="3672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02DA9E3C-04C4-43A1-80A2-AB92999EBC50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7359919" y="2231278"/>
                <a:ext cx="21060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E8F9E3F5-F7C8-4332-9ABD-2AACC3908EF3}"/>
                  </a:ext>
                </a:extLst>
              </p14:cNvPr>
              <p14:cNvContentPartPr/>
              <p14:nvPr/>
            </p14:nvContentPartPr>
            <p14:xfrm>
              <a:off x="7353799" y="2358358"/>
              <a:ext cx="179280" cy="1188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E8F9E3F5-F7C8-4332-9ABD-2AACC3908EF3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7344799" y="2349358"/>
                <a:ext cx="19692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D917A6EA-9E70-4568-87C3-16A8E06CEC06}"/>
                  </a:ext>
                </a:extLst>
              </p14:cNvPr>
              <p14:cNvContentPartPr/>
              <p14:nvPr/>
            </p14:nvContentPartPr>
            <p14:xfrm>
              <a:off x="7648999" y="2225518"/>
              <a:ext cx="203400" cy="1785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D917A6EA-9E70-4568-87C3-16A8E06CEC06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7640359" y="2216878"/>
                <a:ext cx="22104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1A151F45-16BC-4515-97DC-640DF6639C79}"/>
                  </a:ext>
                </a:extLst>
              </p14:cNvPr>
              <p14:cNvContentPartPr/>
              <p14:nvPr/>
            </p14:nvContentPartPr>
            <p14:xfrm>
              <a:off x="7931239" y="2321998"/>
              <a:ext cx="22680" cy="180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1A151F45-16BC-4515-97DC-640DF6639C79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7922239" y="2313358"/>
                <a:ext cx="4032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D05DA6A7-B58F-4911-A7C6-7E6AA6DB3A8E}"/>
                  </a:ext>
                </a:extLst>
              </p14:cNvPr>
              <p14:cNvContentPartPr/>
              <p14:nvPr/>
            </p14:nvContentPartPr>
            <p14:xfrm>
              <a:off x="8045719" y="2198518"/>
              <a:ext cx="279000" cy="2365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D05DA6A7-B58F-4911-A7C6-7E6AA6DB3A8E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037079" y="2189518"/>
                <a:ext cx="29664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F32D39C2-A67C-4A46-BD01-DB70D29393C0}"/>
                  </a:ext>
                </a:extLst>
              </p14:cNvPr>
              <p14:cNvContentPartPr/>
              <p14:nvPr/>
            </p14:nvContentPartPr>
            <p14:xfrm>
              <a:off x="8328319" y="2007358"/>
              <a:ext cx="145800" cy="424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F32D39C2-A67C-4A46-BD01-DB70D29393C0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8319679" y="1998718"/>
                <a:ext cx="16344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9E580FEA-08D6-4E61-BB28-0A7C7EA4256F}"/>
                  </a:ext>
                </a:extLst>
              </p14:cNvPr>
              <p14:cNvContentPartPr/>
              <p14:nvPr/>
            </p14:nvContentPartPr>
            <p14:xfrm>
              <a:off x="8649799" y="1821238"/>
              <a:ext cx="123840" cy="2606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9E580FEA-08D6-4E61-BB28-0A7C7EA4256F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8641159" y="1812598"/>
                <a:ext cx="14148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76F76F06-0720-4055-A9F1-D0BDA41DB715}"/>
                  </a:ext>
                </a:extLst>
              </p14:cNvPr>
              <p14:cNvContentPartPr/>
              <p14:nvPr/>
            </p14:nvContentPartPr>
            <p14:xfrm>
              <a:off x="8557999" y="1975678"/>
              <a:ext cx="118440" cy="15012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76F76F06-0720-4055-A9F1-D0BDA41DB715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8549359" y="1967038"/>
                <a:ext cx="13608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8D245238-D7BB-41B9-8B8B-876BFA2F2E0A}"/>
                  </a:ext>
                </a:extLst>
              </p14:cNvPr>
              <p14:cNvContentPartPr/>
              <p14:nvPr/>
            </p14:nvContentPartPr>
            <p14:xfrm>
              <a:off x="8813599" y="2095918"/>
              <a:ext cx="136800" cy="3006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8D245238-D7BB-41B9-8B8B-876BFA2F2E0A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8804959" y="2086918"/>
                <a:ext cx="15444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EB4B253A-C26F-4886-ABC5-D422BFB9D216}"/>
                  </a:ext>
                </a:extLst>
              </p14:cNvPr>
              <p14:cNvContentPartPr/>
              <p14:nvPr/>
            </p14:nvContentPartPr>
            <p14:xfrm>
              <a:off x="8671399" y="2262598"/>
              <a:ext cx="212760" cy="12348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EB4B253A-C26F-4886-ABC5-D422BFB9D216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8662759" y="2253598"/>
                <a:ext cx="23040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195F4813-6C36-4FA5-9E1F-CD2A450B81E2}"/>
                  </a:ext>
                </a:extLst>
              </p14:cNvPr>
              <p14:cNvContentPartPr/>
              <p14:nvPr/>
            </p14:nvContentPartPr>
            <p14:xfrm>
              <a:off x="9068839" y="1913398"/>
              <a:ext cx="93240" cy="7380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195F4813-6C36-4FA5-9E1F-CD2A450B81E2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9060199" y="1904758"/>
                <a:ext cx="11088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B9C903F9-FB68-4CDC-991A-9CC249B7C7EE}"/>
                  </a:ext>
                </a:extLst>
              </p14:cNvPr>
              <p14:cNvContentPartPr/>
              <p14:nvPr/>
            </p14:nvContentPartPr>
            <p14:xfrm>
              <a:off x="8129959" y="2508118"/>
              <a:ext cx="668880" cy="5976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B9C903F9-FB68-4CDC-991A-9CC249B7C7EE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8121319" y="2499478"/>
                <a:ext cx="68652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D6C7F822-A0D5-4AC0-B420-E0E541B4C30B}"/>
                  </a:ext>
                </a:extLst>
              </p14:cNvPr>
              <p14:cNvContentPartPr/>
              <p14:nvPr/>
            </p14:nvContentPartPr>
            <p14:xfrm>
              <a:off x="8257399" y="2696398"/>
              <a:ext cx="211320" cy="18180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D6C7F822-A0D5-4AC0-B420-E0E541B4C30B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8248759" y="2687398"/>
                <a:ext cx="2289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5C0566D5-0DC2-4A1D-B5B8-DFDD25B32B58}"/>
                  </a:ext>
                </a:extLst>
              </p14:cNvPr>
              <p14:cNvContentPartPr/>
              <p14:nvPr/>
            </p14:nvContentPartPr>
            <p14:xfrm>
              <a:off x="8525599" y="2652118"/>
              <a:ext cx="87840" cy="25668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5C0566D5-0DC2-4A1D-B5B8-DFDD25B32B58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8516959" y="2643478"/>
                <a:ext cx="10548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419C6AD0-96B4-46B5-9A99-8AE05EE82718}"/>
                  </a:ext>
                </a:extLst>
              </p14:cNvPr>
              <p14:cNvContentPartPr/>
              <p14:nvPr/>
            </p14:nvContentPartPr>
            <p14:xfrm>
              <a:off x="8498239" y="3124798"/>
              <a:ext cx="16200" cy="1620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419C6AD0-96B4-46B5-9A99-8AE05EE82718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8489239" y="3116158"/>
                <a:ext cx="3384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F8E13119-6AEB-42FA-B29D-359808F86613}"/>
                  </a:ext>
                </a:extLst>
              </p14:cNvPr>
              <p14:cNvContentPartPr/>
              <p14:nvPr/>
            </p14:nvContentPartPr>
            <p14:xfrm>
              <a:off x="2027239" y="3549238"/>
              <a:ext cx="239400" cy="3636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F8E13119-6AEB-42FA-B29D-359808F86613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2018239" y="3540238"/>
                <a:ext cx="25704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6253C0E0-F1F3-4E83-98C8-CE2FD64AFF06}"/>
                  </a:ext>
                </a:extLst>
              </p14:cNvPr>
              <p14:cNvContentPartPr/>
              <p14:nvPr/>
            </p14:nvContentPartPr>
            <p14:xfrm>
              <a:off x="2074399" y="3677398"/>
              <a:ext cx="229320" cy="2268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6253C0E0-F1F3-4E83-98C8-CE2FD64AFF06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2065399" y="3668398"/>
                <a:ext cx="2469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4C1710C6-FF00-4F5F-9303-AC42DAA07F3B}"/>
                  </a:ext>
                </a:extLst>
              </p14:cNvPr>
              <p14:cNvContentPartPr/>
              <p14:nvPr/>
            </p14:nvContentPartPr>
            <p14:xfrm>
              <a:off x="5211079" y="3501358"/>
              <a:ext cx="143280" cy="3960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4C1710C6-FF00-4F5F-9303-AC42DAA07F3B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5202079" y="3492358"/>
                <a:ext cx="16092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F212EEBC-2CDF-4847-88EB-0110DD476349}"/>
                  </a:ext>
                </a:extLst>
              </p14:cNvPr>
              <p14:cNvContentPartPr/>
              <p14:nvPr/>
            </p14:nvContentPartPr>
            <p14:xfrm>
              <a:off x="5221879" y="3623398"/>
              <a:ext cx="169200" cy="1440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F212EEBC-2CDF-4847-88EB-0110DD476349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5212879" y="3614758"/>
                <a:ext cx="18684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D4FB76CD-F90B-477C-B281-32F569284C25}"/>
                  </a:ext>
                </a:extLst>
              </p14:cNvPr>
              <p14:cNvContentPartPr/>
              <p14:nvPr/>
            </p14:nvContentPartPr>
            <p14:xfrm>
              <a:off x="5862679" y="3237478"/>
              <a:ext cx="481320" cy="45072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D4FB76CD-F90B-477C-B281-32F569284C25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5854039" y="3228838"/>
                <a:ext cx="498960" cy="46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4A3D1173-B2D7-4995-A86E-8712939A2C66}"/>
                  </a:ext>
                </a:extLst>
              </p14:cNvPr>
              <p14:cNvContentPartPr/>
              <p14:nvPr/>
            </p14:nvContentPartPr>
            <p14:xfrm>
              <a:off x="6154999" y="2939758"/>
              <a:ext cx="217800" cy="19980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4A3D1173-B2D7-4995-A86E-8712939A2C66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6145999" y="2931118"/>
                <a:ext cx="23544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4E4B561-515A-42FF-B6F9-F666F6513C77}"/>
                  </a:ext>
                </a:extLst>
              </p14:cNvPr>
              <p14:cNvContentPartPr/>
              <p14:nvPr/>
            </p14:nvContentPartPr>
            <p14:xfrm>
              <a:off x="6500959" y="3264478"/>
              <a:ext cx="262080" cy="27360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4E4B561-515A-42FF-B6F9-F666F6513C77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6492319" y="3255838"/>
                <a:ext cx="27972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5848A7D3-E202-41CE-AAAA-7BF3F6333B80}"/>
                  </a:ext>
                </a:extLst>
              </p14:cNvPr>
              <p14:cNvContentPartPr/>
              <p14:nvPr/>
            </p14:nvContentPartPr>
            <p14:xfrm>
              <a:off x="6865999" y="3232798"/>
              <a:ext cx="135720" cy="2988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5848A7D3-E202-41CE-AAAA-7BF3F6333B80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6857359" y="3224158"/>
                <a:ext cx="1533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35F147E8-7177-4722-AB75-A72AE702E6B2}"/>
                  </a:ext>
                </a:extLst>
              </p14:cNvPr>
              <p14:cNvContentPartPr/>
              <p14:nvPr/>
            </p14:nvContentPartPr>
            <p14:xfrm>
              <a:off x="7147879" y="3040918"/>
              <a:ext cx="140760" cy="22032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35F147E8-7177-4722-AB75-A72AE702E6B2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7139239" y="3031918"/>
                <a:ext cx="15840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88D3B0D3-98C3-48B8-835A-72D2C5331E1D}"/>
                  </a:ext>
                </a:extLst>
              </p14:cNvPr>
              <p14:cNvContentPartPr/>
              <p14:nvPr/>
            </p14:nvContentPartPr>
            <p14:xfrm>
              <a:off x="7076959" y="3189238"/>
              <a:ext cx="120600" cy="12096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88D3B0D3-98C3-48B8-835A-72D2C5331E1D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7068319" y="3180598"/>
                <a:ext cx="13824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EAEAC3A8-5B75-4F0A-AB79-B374361D7242}"/>
                  </a:ext>
                </a:extLst>
              </p14:cNvPr>
              <p14:cNvContentPartPr/>
              <p14:nvPr/>
            </p14:nvContentPartPr>
            <p14:xfrm>
              <a:off x="7430839" y="3201838"/>
              <a:ext cx="143280" cy="28512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EAEAC3A8-5B75-4F0A-AB79-B374361D7242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7422199" y="3192838"/>
                <a:ext cx="16092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2F0F9669-02D8-474F-850F-824B2B8BAD96}"/>
                  </a:ext>
                </a:extLst>
              </p14:cNvPr>
              <p14:cNvContentPartPr/>
              <p14:nvPr/>
            </p14:nvContentPartPr>
            <p14:xfrm>
              <a:off x="7269559" y="3357718"/>
              <a:ext cx="240120" cy="15732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2F0F9669-02D8-474F-850F-824B2B8BAD96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7260919" y="3348718"/>
                <a:ext cx="25776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7CB32019-B1D1-4351-8AEE-B52F9633941A}"/>
                  </a:ext>
                </a:extLst>
              </p14:cNvPr>
              <p14:cNvContentPartPr/>
              <p14:nvPr/>
            </p14:nvContentPartPr>
            <p14:xfrm>
              <a:off x="7616599" y="2995918"/>
              <a:ext cx="178200" cy="11016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7CB32019-B1D1-4351-8AEE-B52F9633941A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7607959" y="2987278"/>
                <a:ext cx="19584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26B1FF7D-9F42-4336-9469-63B5853B0B22}"/>
                  </a:ext>
                </a:extLst>
              </p14:cNvPr>
              <p14:cNvContentPartPr/>
              <p14:nvPr/>
            </p14:nvContentPartPr>
            <p14:xfrm>
              <a:off x="7631359" y="2966758"/>
              <a:ext cx="134280" cy="12564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26B1FF7D-9F42-4336-9469-63B5853B0B22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7622359" y="2957758"/>
                <a:ext cx="15192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7CD71E82-C6BD-40D3-A4CF-763F526467CE}"/>
                  </a:ext>
                </a:extLst>
              </p14:cNvPr>
              <p14:cNvContentPartPr/>
              <p14:nvPr/>
            </p14:nvContentPartPr>
            <p14:xfrm>
              <a:off x="6744319" y="3587398"/>
              <a:ext cx="623520" cy="8388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7CD71E82-C6BD-40D3-A4CF-763F526467CE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6735319" y="3578398"/>
                <a:ext cx="64116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F169F39C-A2D1-418D-84CA-E85B8D81D6DE}"/>
                  </a:ext>
                </a:extLst>
              </p14:cNvPr>
              <p14:cNvContentPartPr/>
              <p14:nvPr/>
            </p14:nvContentPartPr>
            <p14:xfrm>
              <a:off x="6869959" y="3746518"/>
              <a:ext cx="194760" cy="20952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F169F39C-A2D1-418D-84CA-E85B8D81D6DE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6860959" y="3737878"/>
                <a:ext cx="2124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4F0CCC72-5F95-4F72-B559-72D7AF085B0A}"/>
                  </a:ext>
                </a:extLst>
              </p14:cNvPr>
              <p14:cNvContentPartPr/>
              <p14:nvPr/>
            </p14:nvContentPartPr>
            <p14:xfrm>
              <a:off x="6858439" y="3696838"/>
              <a:ext cx="235800" cy="21204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4F0CCC72-5F95-4F72-B559-72D7AF085B0A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6849439" y="3688198"/>
                <a:ext cx="25344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CC397F46-993B-4E77-BA49-1E5ED65B9774}"/>
                  </a:ext>
                </a:extLst>
              </p14:cNvPr>
              <p14:cNvContentPartPr/>
              <p14:nvPr/>
            </p14:nvContentPartPr>
            <p14:xfrm>
              <a:off x="7202599" y="3781798"/>
              <a:ext cx="169920" cy="4716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CC397F46-993B-4E77-BA49-1E5ED65B9774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7193959" y="3772798"/>
                <a:ext cx="18756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8F4D76AC-B778-4CEA-A320-8AEE9BE535BA}"/>
                  </a:ext>
                </a:extLst>
              </p14:cNvPr>
              <p14:cNvContentPartPr/>
              <p14:nvPr/>
            </p14:nvContentPartPr>
            <p14:xfrm>
              <a:off x="7514719" y="3688198"/>
              <a:ext cx="37080" cy="18540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8F4D76AC-B778-4CEA-A320-8AEE9BE535BA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7505719" y="3679198"/>
                <a:ext cx="5472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9931EB08-EAAD-4CCB-B100-EB34AD487FFA}"/>
                  </a:ext>
                </a:extLst>
              </p14:cNvPr>
              <p14:cNvContentPartPr/>
              <p14:nvPr/>
            </p14:nvContentPartPr>
            <p14:xfrm>
              <a:off x="6655039" y="3706558"/>
              <a:ext cx="188640" cy="28368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9931EB08-EAAD-4CCB-B100-EB34AD487FFA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6646039" y="3697558"/>
                <a:ext cx="20628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55F4987C-5C14-4E39-8749-F2D2EEF07C72}"/>
                  </a:ext>
                </a:extLst>
              </p14:cNvPr>
              <p14:cNvContentPartPr/>
              <p14:nvPr/>
            </p14:nvContentPartPr>
            <p14:xfrm>
              <a:off x="7616959" y="3566878"/>
              <a:ext cx="140400" cy="30276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55F4987C-5C14-4E39-8749-F2D2EEF07C72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7607959" y="3557878"/>
                <a:ext cx="15804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BB03B89C-ABD5-46AB-94E0-F01EC95DD7F1}"/>
                  </a:ext>
                </a:extLst>
              </p14:cNvPr>
              <p14:cNvContentPartPr/>
              <p14:nvPr/>
            </p14:nvContentPartPr>
            <p14:xfrm>
              <a:off x="7863559" y="3527278"/>
              <a:ext cx="86040" cy="27972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BB03B89C-ABD5-46AB-94E0-F01EC95DD7F1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7854559" y="3518278"/>
                <a:ext cx="10368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D6C5E90D-C9B2-47CE-BF0D-411C484D44CC}"/>
                  </a:ext>
                </a:extLst>
              </p14:cNvPr>
              <p14:cNvContentPartPr/>
              <p14:nvPr/>
            </p14:nvContentPartPr>
            <p14:xfrm>
              <a:off x="7828999" y="4029118"/>
              <a:ext cx="6120" cy="3960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D6C5E90D-C9B2-47CE-BF0D-411C484D44CC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7820359" y="4020478"/>
                <a:ext cx="2376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497CE2D3-DA9E-497F-B7B1-132FF74A0EFB}"/>
                  </a:ext>
                </a:extLst>
              </p14:cNvPr>
              <p14:cNvContentPartPr/>
              <p14:nvPr/>
            </p14:nvContentPartPr>
            <p14:xfrm>
              <a:off x="8196919" y="3442318"/>
              <a:ext cx="150120" cy="2520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497CE2D3-DA9E-497F-B7B1-132FF74A0EFB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8188279" y="3433678"/>
                <a:ext cx="16776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7CB46B1E-912F-421C-944D-FE94F36C27E6}"/>
                  </a:ext>
                </a:extLst>
              </p14:cNvPr>
              <p14:cNvContentPartPr/>
              <p14:nvPr/>
            </p14:nvContentPartPr>
            <p14:xfrm>
              <a:off x="8219599" y="3525118"/>
              <a:ext cx="190800" cy="2988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7CB46B1E-912F-421C-944D-FE94F36C27E6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8210959" y="3516478"/>
                <a:ext cx="20844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F0AEF8E9-FDC7-4E11-AD7D-C006A0FC6D4E}"/>
                  </a:ext>
                </a:extLst>
              </p14:cNvPr>
              <p14:cNvContentPartPr/>
              <p14:nvPr/>
            </p14:nvContentPartPr>
            <p14:xfrm>
              <a:off x="8719999" y="3251158"/>
              <a:ext cx="195840" cy="35028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F0AEF8E9-FDC7-4E11-AD7D-C006A0FC6D4E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8711359" y="3242518"/>
                <a:ext cx="21348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63CFB9BB-1563-496D-99CA-35DE86F33DB8}"/>
                  </a:ext>
                </a:extLst>
              </p14:cNvPr>
              <p14:cNvContentPartPr/>
              <p14:nvPr/>
            </p14:nvContentPartPr>
            <p14:xfrm>
              <a:off x="8598679" y="3444118"/>
              <a:ext cx="240840" cy="17964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63CFB9BB-1563-496D-99CA-35DE86F33DB8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8590039" y="3435478"/>
                <a:ext cx="25848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CD2C56BA-0718-4F55-A638-8D727A328048}"/>
                  </a:ext>
                </a:extLst>
              </p14:cNvPr>
              <p14:cNvContentPartPr/>
              <p14:nvPr/>
            </p14:nvContentPartPr>
            <p14:xfrm>
              <a:off x="9047959" y="3153238"/>
              <a:ext cx="386280" cy="43740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CD2C56BA-0718-4F55-A638-8D727A328048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9038959" y="3144238"/>
                <a:ext cx="40392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2225548D-7C92-4AF0-BE9D-435F1434A688}"/>
                  </a:ext>
                </a:extLst>
              </p14:cNvPr>
              <p14:cNvContentPartPr/>
              <p14:nvPr/>
            </p14:nvContentPartPr>
            <p14:xfrm>
              <a:off x="9087919" y="3677758"/>
              <a:ext cx="26280" cy="2124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2225548D-7C92-4AF0-BE9D-435F1434A688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9079279" y="3669118"/>
                <a:ext cx="4392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EB41E4C3-E7EE-49C7-B0F5-89EE28DF762B}"/>
                  </a:ext>
                </a:extLst>
              </p14:cNvPr>
              <p14:cNvContentPartPr/>
              <p14:nvPr/>
            </p14:nvContentPartPr>
            <p14:xfrm>
              <a:off x="9288799" y="2974318"/>
              <a:ext cx="279360" cy="12996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EB41E4C3-E7EE-49C7-B0F5-89EE28DF762B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9279799" y="2965678"/>
                <a:ext cx="297000" cy="14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9" name="Group 298">
            <a:extLst>
              <a:ext uri="{FF2B5EF4-FFF2-40B4-BE49-F238E27FC236}">
                <a16:creationId xmlns:a16="http://schemas.microsoft.com/office/drawing/2014/main" id="{F7A8ACCC-4076-481E-B0E4-2A98B1478539}"/>
              </a:ext>
            </a:extLst>
          </p:cNvPr>
          <p:cNvGrpSpPr/>
          <p:nvPr/>
        </p:nvGrpSpPr>
        <p:grpSpPr>
          <a:xfrm>
            <a:off x="9810079" y="3562198"/>
            <a:ext cx="1185840" cy="489240"/>
            <a:chOff x="9810079" y="3562198"/>
            <a:chExt cx="1185840" cy="48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67E431AD-936F-42C6-8294-0B6673D70D7B}"/>
                    </a:ext>
                  </a:extLst>
                </p14:cNvPr>
                <p14:cNvContentPartPr/>
                <p14:nvPr/>
              </p14:nvContentPartPr>
              <p14:xfrm>
                <a:off x="9832399" y="3562198"/>
                <a:ext cx="767520" cy="925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67E431AD-936F-42C6-8294-0B6673D70D7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823399" y="3553558"/>
                  <a:ext cx="7851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EDC5432C-90CA-4FF5-83B2-392FFA90EE9B}"/>
                    </a:ext>
                  </a:extLst>
                </p14:cNvPr>
                <p14:cNvContentPartPr/>
                <p14:nvPr/>
              </p14:nvContentPartPr>
              <p14:xfrm>
                <a:off x="10078639" y="3744718"/>
                <a:ext cx="148320" cy="2055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EDC5432C-90CA-4FF5-83B2-392FFA90EE9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069639" y="3736078"/>
                  <a:ext cx="1659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7AC70927-4414-4EEA-846C-73F7785A96FF}"/>
                    </a:ext>
                  </a:extLst>
                </p14:cNvPr>
                <p14:cNvContentPartPr/>
                <p14:nvPr/>
              </p14:nvContentPartPr>
              <p14:xfrm>
                <a:off x="10027519" y="3740398"/>
                <a:ext cx="203760" cy="1990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7AC70927-4414-4EEA-846C-73F7785A96F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018879" y="3731398"/>
                  <a:ext cx="2214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7638863A-1B01-4B93-A9E4-365061731396}"/>
                    </a:ext>
                  </a:extLst>
                </p14:cNvPr>
                <p14:cNvContentPartPr/>
                <p14:nvPr/>
              </p14:nvContentPartPr>
              <p14:xfrm>
                <a:off x="10346839" y="3805918"/>
                <a:ext cx="111960" cy="280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7638863A-1B01-4B93-A9E4-36506173139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338199" y="3797278"/>
                  <a:ext cx="1296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5F8A4114-8306-4659-85D7-BFA9E0AC95BC}"/>
                    </a:ext>
                  </a:extLst>
                </p14:cNvPr>
                <p14:cNvContentPartPr/>
                <p14:nvPr/>
              </p14:nvContentPartPr>
              <p14:xfrm>
                <a:off x="10620079" y="3718798"/>
                <a:ext cx="25200" cy="132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5F8A4114-8306-4659-85D7-BFA9E0AC95B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611079" y="3709798"/>
                  <a:ext cx="428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0E704B03-34CC-4EE6-B440-C0CB031D9274}"/>
                    </a:ext>
                  </a:extLst>
                </p14:cNvPr>
                <p14:cNvContentPartPr/>
                <p14:nvPr/>
              </p14:nvContentPartPr>
              <p14:xfrm>
                <a:off x="9810079" y="3742198"/>
                <a:ext cx="136080" cy="2815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0E704B03-34CC-4EE6-B440-C0CB031D927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801439" y="3733558"/>
                  <a:ext cx="1537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CFF40B1E-60A4-4310-86B1-79C8ADE434D8}"/>
                    </a:ext>
                  </a:extLst>
                </p14:cNvPr>
                <p14:cNvContentPartPr/>
                <p14:nvPr/>
              </p14:nvContentPartPr>
              <p14:xfrm>
                <a:off x="10696399" y="3669118"/>
                <a:ext cx="118080" cy="27936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CFF40B1E-60A4-4310-86B1-79C8ADE434D8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687759" y="3660118"/>
                  <a:ext cx="13572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D68110D-4430-485F-82F6-4A395D96246B}"/>
                    </a:ext>
                  </a:extLst>
                </p14:cNvPr>
                <p14:cNvContentPartPr/>
                <p14:nvPr/>
              </p14:nvContentPartPr>
              <p14:xfrm>
                <a:off x="10959199" y="3638878"/>
                <a:ext cx="36720" cy="2088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D68110D-4430-485F-82F6-4A395D96246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950559" y="3630238"/>
                  <a:ext cx="543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59DF0E3D-67E6-4A8C-BCA1-E00790B8D460}"/>
                    </a:ext>
                  </a:extLst>
                </p14:cNvPr>
                <p14:cNvContentPartPr/>
                <p14:nvPr/>
              </p14:nvContentPartPr>
              <p14:xfrm>
                <a:off x="10905199" y="4045318"/>
                <a:ext cx="26640" cy="61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59DF0E3D-67E6-4A8C-BCA1-E00790B8D46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896199" y="4036318"/>
                  <a:ext cx="4428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906CBC7C-F293-4999-97F0-B6C9130C6D4B}"/>
              </a:ext>
            </a:extLst>
          </p:cNvPr>
          <p:cNvGrpSpPr/>
          <p:nvPr/>
        </p:nvGrpSpPr>
        <p:grpSpPr>
          <a:xfrm>
            <a:off x="749599" y="4553998"/>
            <a:ext cx="779040" cy="493920"/>
            <a:chOff x="749599" y="4553998"/>
            <a:chExt cx="779040" cy="49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3A2EC22A-A1FB-4D4A-843B-24A5AF65FB30}"/>
                    </a:ext>
                  </a:extLst>
                </p14:cNvPr>
                <p14:cNvContentPartPr/>
                <p14:nvPr/>
              </p14:nvContentPartPr>
              <p14:xfrm>
                <a:off x="749599" y="4642558"/>
                <a:ext cx="223560" cy="4053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3A2EC22A-A1FB-4D4A-843B-24A5AF65FB3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40599" y="4633918"/>
                  <a:ext cx="24120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F82CF04C-9E58-4069-AD1A-3DE03A039407}"/>
                    </a:ext>
                  </a:extLst>
                </p14:cNvPr>
                <p14:cNvContentPartPr/>
                <p14:nvPr/>
              </p14:nvContentPartPr>
              <p14:xfrm>
                <a:off x="1037239" y="4796998"/>
                <a:ext cx="158040" cy="20088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F82CF04C-9E58-4069-AD1A-3DE03A03940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28239" y="4788358"/>
                  <a:ext cx="1756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7D08B9FB-C724-42AB-B87D-ACAE77D9C345}"/>
                    </a:ext>
                  </a:extLst>
                </p14:cNvPr>
                <p14:cNvContentPartPr/>
                <p14:nvPr/>
              </p14:nvContentPartPr>
              <p14:xfrm>
                <a:off x="1346119" y="4553998"/>
                <a:ext cx="158400" cy="44244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7D08B9FB-C724-42AB-B87D-ACAE77D9C34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337119" y="4545358"/>
                  <a:ext cx="17604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4D814C86-D336-4DF5-858B-B375BCF02CCE}"/>
                    </a:ext>
                  </a:extLst>
                </p14:cNvPr>
                <p14:cNvContentPartPr/>
                <p14:nvPr/>
              </p14:nvContentPartPr>
              <p14:xfrm>
                <a:off x="1301119" y="4771438"/>
                <a:ext cx="227520" cy="7668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4D814C86-D336-4DF5-858B-B375BCF02CCE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292479" y="4762798"/>
                  <a:ext cx="24516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E9A4FC3-A1CA-4FC0-AAFA-864ACD5974E6}"/>
              </a:ext>
            </a:extLst>
          </p:cNvPr>
          <p:cNvGrpSpPr/>
          <p:nvPr/>
        </p:nvGrpSpPr>
        <p:grpSpPr>
          <a:xfrm>
            <a:off x="1742839" y="4711678"/>
            <a:ext cx="519840" cy="451440"/>
            <a:chOff x="1742839" y="4711678"/>
            <a:chExt cx="519840" cy="45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16624EE7-03E5-4511-A763-C976414EA7B5}"/>
                    </a:ext>
                  </a:extLst>
                </p14:cNvPr>
                <p14:cNvContentPartPr/>
                <p14:nvPr/>
              </p14:nvContentPartPr>
              <p14:xfrm>
                <a:off x="1800079" y="4807078"/>
                <a:ext cx="69840" cy="1274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16624EE7-03E5-4511-A763-C976414EA7B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791439" y="4798078"/>
                  <a:ext cx="874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06E4E15D-41A5-498C-8E24-98CACCA5F3FA}"/>
                    </a:ext>
                  </a:extLst>
                </p14:cNvPr>
                <p14:cNvContentPartPr/>
                <p14:nvPr/>
              </p14:nvContentPartPr>
              <p14:xfrm>
                <a:off x="1742839" y="4711678"/>
                <a:ext cx="260640" cy="4514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06E4E15D-41A5-498C-8E24-98CACCA5F3FA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733839" y="4702678"/>
                  <a:ext cx="27828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4437EFB6-80C5-40BF-B223-372D247CAE95}"/>
                    </a:ext>
                  </a:extLst>
                </p14:cNvPr>
                <p14:cNvContentPartPr/>
                <p14:nvPr/>
              </p14:nvContentPartPr>
              <p14:xfrm>
                <a:off x="2139919" y="4762078"/>
                <a:ext cx="106920" cy="93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4437EFB6-80C5-40BF-B223-372D247CAE9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131279" y="4753078"/>
                  <a:ext cx="1245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8D5CA829-66E5-4B03-97E0-6C6B0A829C78}"/>
                    </a:ext>
                  </a:extLst>
                </p14:cNvPr>
                <p14:cNvContentPartPr/>
                <p14:nvPr/>
              </p14:nvContentPartPr>
              <p14:xfrm>
                <a:off x="2124799" y="4848478"/>
                <a:ext cx="137880" cy="324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8D5CA829-66E5-4B03-97E0-6C6B0A829C78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115799" y="4839478"/>
                  <a:ext cx="155520" cy="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84C5135C-F7A9-46E5-ADBA-78D9A86D07E0}"/>
              </a:ext>
            </a:extLst>
          </p:cNvPr>
          <p:cNvGrpSpPr/>
          <p:nvPr/>
        </p:nvGrpSpPr>
        <p:grpSpPr>
          <a:xfrm>
            <a:off x="2500999" y="4642918"/>
            <a:ext cx="716040" cy="296640"/>
            <a:chOff x="2500999" y="4642918"/>
            <a:chExt cx="716040" cy="29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FFC70C99-B0E0-4446-BE1A-3641D15668B1}"/>
                    </a:ext>
                  </a:extLst>
                </p14:cNvPr>
                <p14:cNvContentPartPr/>
                <p14:nvPr/>
              </p14:nvContentPartPr>
              <p14:xfrm>
                <a:off x="2594239" y="4668838"/>
                <a:ext cx="87840" cy="27072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FFC70C99-B0E0-4446-BE1A-3641D15668B1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585599" y="4660198"/>
                  <a:ext cx="10548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657DD97E-B3CA-4022-B940-6105C7CC02D1}"/>
                    </a:ext>
                  </a:extLst>
                </p14:cNvPr>
                <p14:cNvContentPartPr/>
                <p14:nvPr/>
              </p14:nvContentPartPr>
              <p14:xfrm>
                <a:off x="2500999" y="4642918"/>
                <a:ext cx="293400" cy="29592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657DD97E-B3CA-4022-B940-6105C7CC02D1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492359" y="4634278"/>
                  <a:ext cx="31104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FDF138CB-383A-47FA-9C57-BC6DAAA13EEB}"/>
                    </a:ext>
                  </a:extLst>
                </p14:cNvPr>
                <p14:cNvContentPartPr/>
                <p14:nvPr/>
              </p14:nvContentPartPr>
              <p14:xfrm>
                <a:off x="2818159" y="4782598"/>
                <a:ext cx="143640" cy="3708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FDF138CB-383A-47FA-9C57-BC6DAAA13EEB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809159" y="4773958"/>
                  <a:ext cx="1612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822B0CBD-8BAC-443B-B265-0F93FA81A36A}"/>
                    </a:ext>
                  </a:extLst>
                </p14:cNvPr>
                <p14:cNvContentPartPr/>
                <p14:nvPr/>
              </p14:nvContentPartPr>
              <p14:xfrm>
                <a:off x="3137479" y="4654078"/>
                <a:ext cx="79560" cy="2656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822B0CBD-8BAC-443B-B265-0F93FA81A36A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128839" y="4645438"/>
                  <a:ext cx="97200" cy="283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AB5F0388-60D7-44FC-AE45-8A97000FDA0F}"/>
                  </a:ext>
                </a:extLst>
              </p14:cNvPr>
              <p14:cNvContentPartPr/>
              <p14:nvPr/>
            </p14:nvContentPartPr>
            <p14:xfrm>
              <a:off x="3383719" y="4952158"/>
              <a:ext cx="77040" cy="19260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AB5F0388-60D7-44FC-AE45-8A97000FDA0F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3375079" y="4943158"/>
                <a:ext cx="94680" cy="21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21" name="Group 320">
            <a:extLst>
              <a:ext uri="{FF2B5EF4-FFF2-40B4-BE49-F238E27FC236}">
                <a16:creationId xmlns:a16="http://schemas.microsoft.com/office/drawing/2014/main" id="{BAAD8E5C-FA81-4E67-B2C8-67B87456F47E}"/>
              </a:ext>
            </a:extLst>
          </p:cNvPr>
          <p:cNvGrpSpPr/>
          <p:nvPr/>
        </p:nvGrpSpPr>
        <p:grpSpPr>
          <a:xfrm>
            <a:off x="3704479" y="4506838"/>
            <a:ext cx="948600" cy="442440"/>
            <a:chOff x="3704479" y="4506838"/>
            <a:chExt cx="948600" cy="44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F4F0C375-572A-4DD1-800F-0609EAC7298B}"/>
                    </a:ext>
                  </a:extLst>
                </p14:cNvPr>
                <p14:cNvContentPartPr/>
                <p14:nvPr/>
              </p14:nvContentPartPr>
              <p14:xfrm>
                <a:off x="3767839" y="4585318"/>
                <a:ext cx="161640" cy="36396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F4F0C375-572A-4DD1-800F-0609EAC7298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758839" y="4576678"/>
                  <a:ext cx="17928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A26C9898-D33C-4D36-9FCE-B603DEB8D6C5}"/>
                    </a:ext>
                  </a:extLst>
                </p14:cNvPr>
                <p14:cNvContentPartPr/>
                <p14:nvPr/>
              </p14:nvContentPartPr>
              <p14:xfrm>
                <a:off x="3704479" y="4742278"/>
                <a:ext cx="349920" cy="9144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A26C9898-D33C-4D36-9FCE-B603DEB8D6C5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695839" y="4733278"/>
                  <a:ext cx="3675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B70D912A-9A19-4FDA-B1E1-E04E3BA92F7E}"/>
                    </a:ext>
                  </a:extLst>
                </p14:cNvPr>
                <p14:cNvContentPartPr/>
                <p14:nvPr/>
              </p14:nvContentPartPr>
              <p14:xfrm>
                <a:off x="4114879" y="4506838"/>
                <a:ext cx="180720" cy="40104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B70D912A-9A19-4FDA-B1E1-E04E3BA92F7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105879" y="4498198"/>
                  <a:ext cx="19836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616FC7E8-18ED-4EF9-9A11-A9B192858176}"/>
                    </a:ext>
                  </a:extLst>
                </p14:cNvPr>
                <p14:cNvContentPartPr/>
                <p14:nvPr/>
              </p14:nvContentPartPr>
              <p14:xfrm>
                <a:off x="4342759" y="4749838"/>
                <a:ext cx="90000" cy="11880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616FC7E8-18ED-4EF9-9A11-A9B192858176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333759" y="4741198"/>
                  <a:ext cx="1076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698F5871-FE75-41AD-9530-41E91C0A9486}"/>
                    </a:ext>
                  </a:extLst>
                </p14:cNvPr>
                <p14:cNvContentPartPr/>
                <p14:nvPr/>
              </p14:nvContentPartPr>
              <p14:xfrm>
                <a:off x="4457239" y="4745158"/>
                <a:ext cx="195840" cy="13752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698F5871-FE75-41AD-9530-41E91C0A9486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448239" y="4736518"/>
                  <a:ext cx="213480" cy="15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CFFDA12C-490A-4483-9604-3CA6843DC7E8}"/>
                  </a:ext>
                </a:extLst>
              </p14:cNvPr>
              <p14:cNvContentPartPr/>
              <p14:nvPr/>
            </p14:nvContentPartPr>
            <p14:xfrm>
              <a:off x="2716639" y="3383278"/>
              <a:ext cx="476280" cy="43956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CFFDA12C-490A-4483-9604-3CA6843DC7E8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2707999" y="3374638"/>
                <a:ext cx="49392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2392906E-1F4A-49B0-A797-C2CAF5CA4ED6}"/>
                  </a:ext>
                </a:extLst>
              </p14:cNvPr>
              <p14:cNvContentPartPr/>
              <p14:nvPr/>
            </p14:nvContentPartPr>
            <p14:xfrm>
              <a:off x="2620159" y="3983758"/>
              <a:ext cx="22320" cy="828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2392906E-1F4A-49B0-A797-C2CAF5CA4ED6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2611519" y="3975118"/>
                <a:ext cx="3996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CC936E69-7E35-418D-8C1E-8A465B63246C}"/>
                  </a:ext>
                </a:extLst>
              </p14:cNvPr>
              <p14:cNvContentPartPr/>
              <p14:nvPr/>
            </p14:nvContentPartPr>
            <p14:xfrm>
              <a:off x="2704039" y="4152238"/>
              <a:ext cx="130320" cy="936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CC936E69-7E35-418D-8C1E-8A465B63246C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2695039" y="4143598"/>
                <a:ext cx="14796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F69C44B8-AD10-439C-A6C2-7086BF042406}"/>
                  </a:ext>
                </a:extLst>
              </p14:cNvPr>
              <p14:cNvContentPartPr/>
              <p14:nvPr/>
            </p14:nvContentPartPr>
            <p14:xfrm>
              <a:off x="2583439" y="3951358"/>
              <a:ext cx="101880" cy="2095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F69C44B8-AD10-439C-A6C2-7086BF042406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2574439" y="3942718"/>
                <a:ext cx="11952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407ED70C-C17B-46F2-AAFB-CD2D76E9C37F}"/>
                  </a:ext>
                </a:extLst>
              </p14:cNvPr>
              <p14:cNvContentPartPr/>
              <p14:nvPr/>
            </p14:nvContentPartPr>
            <p14:xfrm>
              <a:off x="2513239" y="3925798"/>
              <a:ext cx="216000" cy="2991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407ED70C-C17B-46F2-AAFB-CD2D76E9C37F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2504599" y="3917158"/>
                <a:ext cx="23364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D51B4FDC-9696-4F74-BE4E-C98ECA5C7284}"/>
                  </a:ext>
                </a:extLst>
              </p14:cNvPr>
              <p14:cNvContentPartPr/>
              <p14:nvPr/>
            </p14:nvContentPartPr>
            <p14:xfrm>
              <a:off x="2751559" y="4035598"/>
              <a:ext cx="97920" cy="3744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D51B4FDC-9696-4F74-BE4E-C98ECA5C7284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2742919" y="4026598"/>
                <a:ext cx="11556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60E69E85-7F6D-44A9-AD1E-8EFC709E2D69}"/>
                  </a:ext>
                </a:extLst>
              </p14:cNvPr>
              <p14:cNvContentPartPr/>
              <p14:nvPr/>
            </p14:nvContentPartPr>
            <p14:xfrm>
              <a:off x="5746039" y="3805558"/>
              <a:ext cx="43200" cy="2196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60E69E85-7F6D-44A9-AD1E-8EFC709E2D69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5737039" y="3796918"/>
                <a:ext cx="60840" cy="3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1" name="Group 370">
            <a:extLst>
              <a:ext uri="{FF2B5EF4-FFF2-40B4-BE49-F238E27FC236}">
                <a16:creationId xmlns:a16="http://schemas.microsoft.com/office/drawing/2014/main" id="{1877102E-739F-4A2E-B883-5EBEC3ADF926}"/>
              </a:ext>
            </a:extLst>
          </p:cNvPr>
          <p:cNvGrpSpPr/>
          <p:nvPr/>
        </p:nvGrpSpPr>
        <p:grpSpPr>
          <a:xfrm>
            <a:off x="5615359" y="3815278"/>
            <a:ext cx="568080" cy="260280"/>
            <a:chOff x="5615359" y="3815278"/>
            <a:chExt cx="56808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A47CA17F-5CB5-4A6E-96E6-8859B979D0E9}"/>
                    </a:ext>
                  </a:extLst>
                </p14:cNvPr>
                <p14:cNvContentPartPr/>
                <p14:nvPr/>
              </p14:nvContentPartPr>
              <p14:xfrm>
                <a:off x="5661799" y="3851278"/>
                <a:ext cx="123480" cy="22428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A47CA17F-5CB5-4A6E-96E6-8859B979D0E9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653159" y="3842278"/>
                  <a:ext cx="1411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F75C52E3-087A-4E08-BAE3-9999294D66BE}"/>
                    </a:ext>
                  </a:extLst>
                </p14:cNvPr>
                <p14:cNvContentPartPr/>
                <p14:nvPr/>
              </p14:nvContentPartPr>
              <p14:xfrm>
                <a:off x="5615359" y="3857038"/>
                <a:ext cx="189720" cy="17856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F75C52E3-087A-4E08-BAE3-9999294D66BE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606359" y="3848038"/>
                  <a:ext cx="2073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D74C4290-E212-4EBC-A704-06B45E3AA7A7}"/>
                    </a:ext>
                  </a:extLst>
                </p14:cNvPr>
                <p14:cNvContentPartPr/>
                <p14:nvPr/>
              </p14:nvContentPartPr>
              <p14:xfrm>
                <a:off x="5848279" y="3895198"/>
                <a:ext cx="146520" cy="5292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D74C4290-E212-4EBC-A704-06B45E3AA7A7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839279" y="3886198"/>
                  <a:ext cx="1641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0F78CB6F-31B1-4410-ABF9-7BA9961A7DBD}"/>
                    </a:ext>
                  </a:extLst>
                </p14:cNvPr>
                <p14:cNvContentPartPr/>
                <p14:nvPr/>
              </p14:nvContentPartPr>
              <p14:xfrm>
                <a:off x="5820559" y="3982678"/>
                <a:ext cx="182880" cy="3384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0F78CB6F-31B1-4410-ABF9-7BA9961A7DBD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811919" y="3973678"/>
                  <a:ext cx="2005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4DF7D6D1-CC40-4282-A72D-049BD3E1551F}"/>
                    </a:ext>
                  </a:extLst>
                </p14:cNvPr>
                <p14:cNvContentPartPr/>
                <p14:nvPr/>
              </p14:nvContentPartPr>
              <p14:xfrm>
                <a:off x="6139519" y="3815278"/>
                <a:ext cx="43920" cy="20772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4DF7D6D1-CC40-4282-A72D-049BD3E1551F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130519" y="3806638"/>
                  <a:ext cx="61560" cy="22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983580CB-6AA5-4ECC-AECC-8317EEC6BBC2}"/>
              </a:ext>
            </a:extLst>
          </p:cNvPr>
          <p:cNvGrpSpPr/>
          <p:nvPr/>
        </p:nvGrpSpPr>
        <p:grpSpPr>
          <a:xfrm>
            <a:off x="8825839" y="3710158"/>
            <a:ext cx="520920" cy="226800"/>
            <a:chOff x="8825839" y="3710158"/>
            <a:chExt cx="520920" cy="22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9CBD72C6-1385-4FF9-9D49-0DE959129AB6}"/>
                    </a:ext>
                  </a:extLst>
                </p14:cNvPr>
                <p14:cNvContentPartPr/>
                <p14:nvPr/>
              </p14:nvContentPartPr>
              <p14:xfrm>
                <a:off x="8896039" y="3745438"/>
                <a:ext cx="102240" cy="19152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9CBD72C6-1385-4FF9-9D49-0DE959129AB6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887399" y="3736438"/>
                  <a:ext cx="1198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C2950901-8A6E-46BC-B0CB-14BD25B31972}"/>
                    </a:ext>
                  </a:extLst>
                </p14:cNvPr>
                <p14:cNvContentPartPr/>
                <p14:nvPr/>
              </p14:nvContentPartPr>
              <p14:xfrm>
                <a:off x="8825839" y="3719158"/>
                <a:ext cx="177120" cy="18900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C2950901-8A6E-46BC-B0CB-14BD25B3197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817199" y="3710518"/>
                  <a:ext cx="194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FA87C921-6983-4097-AA42-809580311F9A}"/>
                    </a:ext>
                  </a:extLst>
                </p14:cNvPr>
                <p14:cNvContentPartPr/>
                <p14:nvPr/>
              </p14:nvContentPartPr>
              <p14:xfrm>
                <a:off x="9037159" y="3788278"/>
                <a:ext cx="93960" cy="1584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FA87C921-6983-4097-AA42-809580311F9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9028159" y="3779278"/>
                  <a:ext cx="1116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0C198479-A3D7-448B-92CD-D8CA40AA1C28}"/>
                    </a:ext>
                  </a:extLst>
                </p14:cNvPr>
                <p14:cNvContentPartPr/>
                <p14:nvPr/>
              </p14:nvContentPartPr>
              <p14:xfrm>
                <a:off x="9005839" y="3837598"/>
                <a:ext cx="147960" cy="3420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0C198479-A3D7-448B-92CD-D8CA40AA1C28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996839" y="3828598"/>
                  <a:ext cx="1656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A8AE6AD6-AD21-4F61-9AA6-12CAE1399123}"/>
                    </a:ext>
                  </a:extLst>
                </p14:cNvPr>
                <p14:cNvContentPartPr/>
                <p14:nvPr/>
              </p14:nvContentPartPr>
              <p14:xfrm>
                <a:off x="9293479" y="3710158"/>
                <a:ext cx="53280" cy="20700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A8AE6AD6-AD21-4F61-9AA6-12CAE1399123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9284479" y="3701518"/>
                  <a:ext cx="70920" cy="22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02B1FD1B-696D-4AA6-835E-4742D9369770}"/>
              </a:ext>
            </a:extLst>
          </p:cNvPr>
          <p:cNvGrpSpPr/>
          <p:nvPr/>
        </p:nvGrpSpPr>
        <p:grpSpPr>
          <a:xfrm>
            <a:off x="10579759" y="4381918"/>
            <a:ext cx="845280" cy="303840"/>
            <a:chOff x="10579759" y="4381918"/>
            <a:chExt cx="845280" cy="30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50F43431-B53B-4DD3-B296-93A08564B2F5}"/>
                    </a:ext>
                  </a:extLst>
                </p14:cNvPr>
                <p14:cNvContentPartPr/>
                <p14:nvPr/>
              </p14:nvContentPartPr>
              <p14:xfrm>
                <a:off x="10591279" y="4492798"/>
                <a:ext cx="140400" cy="19296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50F43431-B53B-4DD3-B296-93A08564B2F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0582279" y="4484158"/>
                  <a:ext cx="1580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80EFF072-3A8D-453B-B500-C16FC2A2C07B}"/>
                    </a:ext>
                  </a:extLst>
                </p14:cNvPr>
                <p14:cNvContentPartPr/>
                <p14:nvPr/>
              </p14:nvContentPartPr>
              <p14:xfrm>
                <a:off x="10579759" y="4419358"/>
                <a:ext cx="198360" cy="22824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80EFF072-3A8D-453B-B500-C16FC2A2C07B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0571119" y="4410718"/>
                  <a:ext cx="2160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7C100533-2107-4778-B2E0-6D0EF0B13AEE}"/>
                    </a:ext>
                  </a:extLst>
                </p14:cNvPr>
                <p14:cNvContentPartPr/>
                <p14:nvPr/>
              </p14:nvContentPartPr>
              <p14:xfrm>
                <a:off x="10745719" y="4427638"/>
                <a:ext cx="293760" cy="17604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7C100533-2107-4778-B2E0-6D0EF0B13AEE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0736719" y="4418638"/>
                  <a:ext cx="3114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A20152E5-5C05-4657-A82C-257E2E3E0103}"/>
                    </a:ext>
                  </a:extLst>
                </p14:cNvPr>
                <p14:cNvContentPartPr/>
                <p14:nvPr/>
              </p14:nvContentPartPr>
              <p14:xfrm>
                <a:off x="11096359" y="4381918"/>
                <a:ext cx="328680" cy="22608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A20152E5-5C05-4657-A82C-257E2E3E0103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1087719" y="4372918"/>
                  <a:ext cx="34632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A6B37C64-2054-4A2B-8AF7-F3F343501297}"/>
              </a:ext>
            </a:extLst>
          </p:cNvPr>
          <p:cNvGrpSpPr/>
          <p:nvPr/>
        </p:nvGrpSpPr>
        <p:grpSpPr>
          <a:xfrm>
            <a:off x="889279" y="5321878"/>
            <a:ext cx="547560" cy="335160"/>
            <a:chOff x="889279" y="5321878"/>
            <a:chExt cx="547560" cy="33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4045A0BE-BFF8-4095-BA2E-2EEEB01728DE}"/>
                    </a:ext>
                  </a:extLst>
                </p14:cNvPr>
                <p14:cNvContentPartPr/>
                <p14:nvPr/>
              </p14:nvContentPartPr>
              <p14:xfrm>
                <a:off x="1022839" y="5592238"/>
                <a:ext cx="1800" cy="468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4045A0BE-BFF8-4095-BA2E-2EEEB01728D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13839" y="5583598"/>
                  <a:ext cx="194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B6180BD6-623B-4B79-9EC6-047B4A84F46A}"/>
                    </a:ext>
                  </a:extLst>
                </p14:cNvPr>
                <p14:cNvContentPartPr/>
                <p14:nvPr/>
              </p14:nvContentPartPr>
              <p14:xfrm>
                <a:off x="889279" y="5321878"/>
                <a:ext cx="448200" cy="33516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B6180BD6-623B-4B79-9EC6-047B4A84F46A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880639" y="5313238"/>
                  <a:ext cx="46584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BA7B15C1-C3FE-451C-AC81-E944E70D7784}"/>
                    </a:ext>
                  </a:extLst>
                </p14:cNvPr>
                <p14:cNvContentPartPr/>
                <p14:nvPr/>
              </p14:nvContentPartPr>
              <p14:xfrm>
                <a:off x="1242439" y="5469838"/>
                <a:ext cx="194400" cy="16236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BA7B15C1-C3FE-451C-AC81-E944E70D7784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233799" y="5461198"/>
                  <a:ext cx="21204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5FF0E121-11D9-4A58-A5EF-918CD5FF3914}"/>
              </a:ext>
            </a:extLst>
          </p:cNvPr>
          <p:cNvGrpSpPr/>
          <p:nvPr/>
        </p:nvGrpSpPr>
        <p:grpSpPr>
          <a:xfrm>
            <a:off x="1825639" y="5230078"/>
            <a:ext cx="798120" cy="358920"/>
            <a:chOff x="1825639" y="5230078"/>
            <a:chExt cx="798120" cy="35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5F85F6F5-D1BA-488B-97F6-F1DBF127B6C7}"/>
                    </a:ext>
                  </a:extLst>
                </p14:cNvPr>
                <p14:cNvContentPartPr/>
                <p14:nvPr/>
              </p14:nvContentPartPr>
              <p14:xfrm>
                <a:off x="1825639" y="5230078"/>
                <a:ext cx="203040" cy="35892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5F85F6F5-D1BA-488B-97F6-F1DBF127B6C7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816639" y="5221438"/>
                  <a:ext cx="2206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A8FFC6ED-A846-4274-9B6B-DF0AE5E8DC6D}"/>
                    </a:ext>
                  </a:extLst>
                </p14:cNvPr>
                <p14:cNvContentPartPr/>
                <p14:nvPr/>
              </p14:nvContentPartPr>
              <p14:xfrm>
                <a:off x="2084119" y="5411878"/>
                <a:ext cx="163080" cy="12384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A8FFC6ED-A846-4274-9B6B-DF0AE5E8DC6D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2075119" y="5403238"/>
                  <a:ext cx="1807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0C123E21-425D-4FCD-8813-5015B151A501}"/>
                    </a:ext>
                  </a:extLst>
                </p14:cNvPr>
                <p14:cNvContentPartPr/>
                <p14:nvPr/>
              </p14:nvContentPartPr>
              <p14:xfrm>
                <a:off x="2301559" y="5365798"/>
                <a:ext cx="150480" cy="16956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0C123E21-425D-4FCD-8813-5015B151A501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2292919" y="5356798"/>
                  <a:ext cx="1681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CF801968-A043-4A41-8D0E-E1EE02DF4596}"/>
                    </a:ext>
                  </a:extLst>
                </p14:cNvPr>
                <p14:cNvContentPartPr/>
                <p14:nvPr/>
              </p14:nvContentPartPr>
              <p14:xfrm>
                <a:off x="2461759" y="5336638"/>
                <a:ext cx="162000" cy="19080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CF801968-A043-4A41-8D0E-E1EE02DF4596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2453119" y="5327638"/>
                  <a:ext cx="17964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B61BB17C-AE44-4AE5-9272-9100594C2A99}"/>
              </a:ext>
            </a:extLst>
          </p:cNvPr>
          <p:cNvGrpSpPr/>
          <p:nvPr/>
        </p:nvGrpSpPr>
        <p:grpSpPr>
          <a:xfrm>
            <a:off x="3104359" y="5125678"/>
            <a:ext cx="1461600" cy="392400"/>
            <a:chOff x="3104359" y="5125678"/>
            <a:chExt cx="146160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30CE8210-5A2E-4B09-84C4-1C7189F09C8B}"/>
                    </a:ext>
                  </a:extLst>
                </p14:cNvPr>
                <p14:cNvContentPartPr/>
                <p14:nvPr/>
              </p14:nvContentPartPr>
              <p14:xfrm>
                <a:off x="3104359" y="5174638"/>
                <a:ext cx="475560" cy="34344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30CE8210-5A2E-4B09-84C4-1C7189F09C8B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3095719" y="5165638"/>
                  <a:ext cx="4932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E7B7E870-298D-4051-BA30-6DDDE46CDB9D}"/>
                    </a:ext>
                  </a:extLst>
                </p14:cNvPr>
                <p14:cNvContentPartPr/>
                <p14:nvPr/>
              </p14:nvContentPartPr>
              <p14:xfrm>
                <a:off x="3218479" y="5381998"/>
                <a:ext cx="202680" cy="5652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E7B7E870-298D-4051-BA30-6DDDE46CDB9D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3209839" y="5372998"/>
                  <a:ext cx="2203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57782335-C92A-4C10-8022-A94E646FD037}"/>
                    </a:ext>
                  </a:extLst>
                </p14:cNvPr>
                <p14:cNvContentPartPr/>
                <p14:nvPr/>
              </p14:nvContentPartPr>
              <p14:xfrm>
                <a:off x="3632119" y="5246278"/>
                <a:ext cx="133200" cy="25380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57782335-C92A-4C10-8022-A94E646FD037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3623479" y="5237278"/>
                  <a:ext cx="15084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4A4EE7AB-2478-4B3F-95ED-ED6522E2E62D}"/>
                    </a:ext>
                  </a:extLst>
                </p14:cNvPr>
                <p14:cNvContentPartPr/>
                <p14:nvPr/>
              </p14:nvContentPartPr>
              <p14:xfrm>
                <a:off x="3813559" y="5324038"/>
                <a:ext cx="205560" cy="13356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4A4EE7AB-2478-4B3F-95ED-ED6522E2E62D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3804919" y="5315038"/>
                  <a:ext cx="2232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CABCFC8F-0000-498B-B3F8-601E2FC40E02}"/>
                    </a:ext>
                  </a:extLst>
                </p14:cNvPr>
                <p14:cNvContentPartPr/>
                <p14:nvPr/>
              </p14:nvContentPartPr>
              <p14:xfrm>
                <a:off x="3823279" y="5268238"/>
                <a:ext cx="163800" cy="18792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CABCFC8F-0000-498B-B3F8-601E2FC40E02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814639" y="5259598"/>
                  <a:ext cx="1814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8170F533-71DA-49C9-89EF-1B381E51DA36}"/>
                    </a:ext>
                  </a:extLst>
                </p14:cNvPr>
                <p14:cNvContentPartPr/>
                <p14:nvPr/>
              </p14:nvContentPartPr>
              <p14:xfrm>
                <a:off x="4036759" y="5125678"/>
                <a:ext cx="180720" cy="35928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8170F533-71DA-49C9-89EF-1B381E51DA36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4028119" y="5116678"/>
                  <a:ext cx="19836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C6DE340F-B494-4219-AD85-AAAC5343F075}"/>
                    </a:ext>
                  </a:extLst>
                </p14:cNvPr>
                <p14:cNvContentPartPr/>
                <p14:nvPr/>
              </p14:nvContentPartPr>
              <p14:xfrm>
                <a:off x="4367239" y="5214958"/>
                <a:ext cx="186480" cy="4932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C6DE340F-B494-4219-AD85-AAAC5343F075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4358239" y="5205958"/>
                  <a:ext cx="2041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D96DE781-1FBE-4F53-8FDF-35BAEEC45F89}"/>
                    </a:ext>
                  </a:extLst>
                </p14:cNvPr>
                <p14:cNvContentPartPr/>
                <p14:nvPr/>
              </p14:nvContentPartPr>
              <p14:xfrm>
                <a:off x="4393879" y="5299558"/>
                <a:ext cx="172080" cy="6804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D96DE781-1FBE-4F53-8FDF-35BAEEC45F89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4385239" y="5290918"/>
                  <a:ext cx="189720" cy="8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9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8B8DB99F-EC31-41C4-9A60-A425080D9834}"/>
                  </a:ext>
                </a:extLst>
              </p14:cNvPr>
              <p14:cNvContentPartPr/>
              <p14:nvPr/>
            </p14:nvContentPartPr>
            <p14:xfrm>
              <a:off x="5613199" y="4922998"/>
              <a:ext cx="254880" cy="11520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8B8DB99F-EC31-41C4-9A60-A425080D9834}"/>
                  </a:ext>
                </a:extLst>
              </p:cNvPr>
              <p:cNvPicPr/>
              <p:nvPr/>
            </p:nvPicPr>
            <p:blipFill>
              <a:blip r:embed="rId450"/>
              <a:stretch>
                <a:fillRect/>
              </a:stretch>
            </p:blipFill>
            <p:spPr>
              <a:xfrm>
                <a:off x="5604199" y="4914358"/>
                <a:ext cx="2725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1">
            <p14:nvContentPartPr>
              <p14:cNvPr id="429" name="Ink 428">
                <a:extLst>
                  <a:ext uri="{FF2B5EF4-FFF2-40B4-BE49-F238E27FC236}">
                    <a16:creationId xmlns:a16="http://schemas.microsoft.com/office/drawing/2014/main" id="{AAEC8060-A426-47E7-A938-3B115E4B7555}"/>
                  </a:ext>
                </a:extLst>
              </p14:cNvPr>
              <p14:cNvContentPartPr/>
              <p14:nvPr/>
            </p14:nvContentPartPr>
            <p14:xfrm>
              <a:off x="5260039" y="5884918"/>
              <a:ext cx="1879920" cy="163080"/>
            </p14:xfrm>
          </p:contentPart>
        </mc:Choice>
        <mc:Fallback xmlns="">
          <p:pic>
            <p:nvPicPr>
              <p:cNvPr id="429" name="Ink 428">
                <a:extLst>
                  <a:ext uri="{FF2B5EF4-FFF2-40B4-BE49-F238E27FC236}">
                    <a16:creationId xmlns:a16="http://schemas.microsoft.com/office/drawing/2014/main" id="{AAEC8060-A426-47E7-A938-3B115E4B7555}"/>
                  </a:ext>
                </a:extLst>
              </p:cNvPr>
              <p:cNvPicPr/>
              <p:nvPr/>
            </p:nvPicPr>
            <p:blipFill>
              <a:blip r:embed="rId452"/>
              <a:stretch>
                <a:fillRect/>
              </a:stretch>
            </p:blipFill>
            <p:spPr>
              <a:xfrm>
                <a:off x="5251399" y="5876278"/>
                <a:ext cx="1897560" cy="18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34" name="Group 433">
            <a:extLst>
              <a:ext uri="{FF2B5EF4-FFF2-40B4-BE49-F238E27FC236}">
                <a16:creationId xmlns:a16="http://schemas.microsoft.com/office/drawing/2014/main" id="{D91A3AF2-A42E-4D0F-AAB4-369CE9E8C28D}"/>
              </a:ext>
            </a:extLst>
          </p:cNvPr>
          <p:cNvGrpSpPr/>
          <p:nvPr/>
        </p:nvGrpSpPr>
        <p:grpSpPr>
          <a:xfrm>
            <a:off x="5787439" y="6203518"/>
            <a:ext cx="430560" cy="227520"/>
            <a:chOff x="5787439" y="6203518"/>
            <a:chExt cx="430560" cy="22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05478E34-2B4C-46B9-A0C2-EEE875F0128C}"/>
                    </a:ext>
                  </a:extLst>
                </p14:cNvPr>
                <p14:cNvContentPartPr/>
                <p14:nvPr/>
              </p14:nvContentPartPr>
              <p14:xfrm>
                <a:off x="5788159" y="6264718"/>
                <a:ext cx="184680" cy="2232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05478E34-2B4C-46B9-A0C2-EEE875F0128C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5779159" y="6255718"/>
                  <a:ext cx="2023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38FC6417-6885-40BC-822D-5558C3A99E9C}"/>
                    </a:ext>
                  </a:extLst>
                </p14:cNvPr>
                <p14:cNvContentPartPr/>
                <p14:nvPr/>
              </p14:nvContentPartPr>
              <p14:xfrm>
                <a:off x="5787439" y="6353998"/>
                <a:ext cx="176760" cy="2232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38FC6417-6885-40BC-822D-5558C3A99E9C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5778799" y="6344998"/>
                  <a:ext cx="1944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D6B54454-5EB6-4906-ADD9-D15C65FF42B6}"/>
                    </a:ext>
                  </a:extLst>
                </p14:cNvPr>
                <p14:cNvContentPartPr/>
                <p14:nvPr/>
              </p14:nvContentPartPr>
              <p14:xfrm>
                <a:off x="6165799" y="6203518"/>
                <a:ext cx="52200" cy="22752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D6B54454-5EB6-4906-ADD9-D15C65FF42B6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6156799" y="6194518"/>
                  <a:ext cx="69840" cy="24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9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B592B3BB-F354-4DFD-9904-350C2E113304}"/>
                  </a:ext>
                </a:extLst>
              </p14:cNvPr>
              <p14:cNvContentPartPr/>
              <p14:nvPr/>
            </p14:nvContentPartPr>
            <p14:xfrm>
              <a:off x="5140080" y="3141617"/>
              <a:ext cx="529560" cy="73080"/>
            </p14:xfrm>
          </p:contentPart>
        </mc:Choice>
        <mc:Fallback xmlns=""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B592B3BB-F354-4DFD-9904-350C2E113304}"/>
                  </a:ext>
                </a:extLst>
              </p:cNvPr>
              <p:cNvPicPr/>
              <p:nvPr/>
            </p:nvPicPr>
            <p:blipFill>
              <a:blip r:embed="rId460"/>
              <a:stretch>
                <a:fillRect/>
              </a:stretch>
            </p:blipFill>
            <p:spPr>
              <a:xfrm>
                <a:off x="5131440" y="3132617"/>
                <a:ext cx="54720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1">
            <p14:nvContentPartPr>
              <p14:cNvPr id="451" name="Ink 450">
                <a:extLst>
                  <a:ext uri="{FF2B5EF4-FFF2-40B4-BE49-F238E27FC236}">
                    <a16:creationId xmlns:a16="http://schemas.microsoft.com/office/drawing/2014/main" id="{E826EC0C-A3CC-4212-B179-9ED311518005}"/>
                  </a:ext>
                </a:extLst>
              </p14:cNvPr>
              <p14:cNvContentPartPr/>
              <p14:nvPr/>
            </p14:nvContentPartPr>
            <p14:xfrm>
              <a:off x="8675280" y="953177"/>
              <a:ext cx="449640" cy="548280"/>
            </p14:xfrm>
          </p:contentPart>
        </mc:Choice>
        <mc:Fallback xmlns="">
          <p:pic>
            <p:nvPicPr>
              <p:cNvPr id="451" name="Ink 450">
                <a:extLst>
                  <a:ext uri="{FF2B5EF4-FFF2-40B4-BE49-F238E27FC236}">
                    <a16:creationId xmlns:a16="http://schemas.microsoft.com/office/drawing/2014/main" id="{E826EC0C-A3CC-4212-B179-9ED311518005}"/>
                  </a:ext>
                </a:extLst>
              </p:cNvPr>
              <p:cNvPicPr/>
              <p:nvPr/>
            </p:nvPicPr>
            <p:blipFill>
              <a:blip r:embed="rId462"/>
              <a:stretch>
                <a:fillRect/>
              </a:stretch>
            </p:blipFill>
            <p:spPr>
              <a:xfrm>
                <a:off x="8666280" y="944537"/>
                <a:ext cx="467280" cy="56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3">
            <p14:nvContentPartPr>
              <p14:cNvPr id="452" name="Ink 451">
                <a:extLst>
                  <a:ext uri="{FF2B5EF4-FFF2-40B4-BE49-F238E27FC236}">
                    <a16:creationId xmlns:a16="http://schemas.microsoft.com/office/drawing/2014/main" id="{1C151348-3DF4-4BDE-AF89-82749F3176B0}"/>
                  </a:ext>
                </a:extLst>
              </p14:cNvPr>
              <p14:cNvContentPartPr/>
              <p14:nvPr/>
            </p14:nvContentPartPr>
            <p14:xfrm>
              <a:off x="2963880" y="3954497"/>
              <a:ext cx="86040" cy="237240"/>
            </p14:xfrm>
          </p:contentPart>
        </mc:Choice>
        <mc:Fallback xmlns="">
          <p:pic>
            <p:nvPicPr>
              <p:cNvPr id="452" name="Ink 451">
                <a:extLst>
                  <a:ext uri="{FF2B5EF4-FFF2-40B4-BE49-F238E27FC236}">
                    <a16:creationId xmlns:a16="http://schemas.microsoft.com/office/drawing/2014/main" id="{1C151348-3DF4-4BDE-AF89-82749F3176B0}"/>
                  </a:ext>
                </a:extLst>
              </p:cNvPr>
              <p:cNvPicPr/>
              <p:nvPr/>
            </p:nvPicPr>
            <p:blipFill>
              <a:blip r:embed="rId464"/>
              <a:stretch>
                <a:fillRect/>
              </a:stretch>
            </p:blipFill>
            <p:spPr>
              <a:xfrm>
                <a:off x="2954880" y="3945497"/>
                <a:ext cx="10368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5">
            <p14:nvContentPartPr>
              <p14:cNvPr id="453" name="Ink 452">
                <a:extLst>
                  <a:ext uri="{FF2B5EF4-FFF2-40B4-BE49-F238E27FC236}">
                    <a16:creationId xmlns:a16="http://schemas.microsoft.com/office/drawing/2014/main" id="{E45A2EF6-9F31-4F31-9267-2F5A82885429}"/>
                  </a:ext>
                </a:extLst>
              </p14:cNvPr>
              <p14:cNvContentPartPr/>
              <p14:nvPr/>
            </p14:nvContentPartPr>
            <p14:xfrm>
              <a:off x="9223200" y="912497"/>
              <a:ext cx="164160" cy="227160"/>
            </p14:xfrm>
          </p:contentPart>
        </mc:Choice>
        <mc:Fallback xmlns="">
          <p:pic>
            <p:nvPicPr>
              <p:cNvPr id="453" name="Ink 452">
                <a:extLst>
                  <a:ext uri="{FF2B5EF4-FFF2-40B4-BE49-F238E27FC236}">
                    <a16:creationId xmlns:a16="http://schemas.microsoft.com/office/drawing/2014/main" id="{E45A2EF6-9F31-4F31-9267-2F5A82885429}"/>
                  </a:ext>
                </a:extLst>
              </p:cNvPr>
              <p:cNvPicPr/>
              <p:nvPr/>
            </p:nvPicPr>
            <p:blipFill>
              <a:blip r:embed="rId466"/>
              <a:stretch>
                <a:fillRect/>
              </a:stretch>
            </p:blipFill>
            <p:spPr>
              <a:xfrm>
                <a:off x="9214560" y="903857"/>
                <a:ext cx="181800" cy="24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56" name="Group 455">
            <a:extLst>
              <a:ext uri="{FF2B5EF4-FFF2-40B4-BE49-F238E27FC236}">
                <a16:creationId xmlns:a16="http://schemas.microsoft.com/office/drawing/2014/main" id="{AFEFBD33-43F9-4CB4-87E2-0EE969D9F5BE}"/>
              </a:ext>
            </a:extLst>
          </p:cNvPr>
          <p:cNvGrpSpPr/>
          <p:nvPr/>
        </p:nvGrpSpPr>
        <p:grpSpPr>
          <a:xfrm>
            <a:off x="9203479" y="1717198"/>
            <a:ext cx="2320481" cy="1729080"/>
            <a:chOff x="9203479" y="1717198"/>
            <a:chExt cx="2320481" cy="17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24F9BCC-FA33-4AC5-8C39-7ED2E0F563AA}"/>
                    </a:ext>
                  </a:extLst>
                </p14:cNvPr>
                <p14:cNvContentPartPr/>
                <p14:nvPr/>
              </p14:nvContentPartPr>
              <p14:xfrm>
                <a:off x="9203479" y="2302918"/>
                <a:ext cx="284760" cy="626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24F9BCC-FA33-4AC5-8C39-7ED2E0F563AA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9194479" y="2293918"/>
                  <a:ext cx="3024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B753862-B925-4E3E-B3F3-BDED5E3125BF}"/>
                    </a:ext>
                  </a:extLst>
                </p14:cNvPr>
                <p14:cNvContentPartPr/>
                <p14:nvPr/>
              </p14:nvContentPartPr>
              <p14:xfrm>
                <a:off x="9325159" y="2240638"/>
                <a:ext cx="32040" cy="1782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B753862-B925-4E3E-B3F3-BDED5E3125BF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9316519" y="2231638"/>
                  <a:ext cx="496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9F2716FC-203A-4042-9957-D0A0E5234DAC}"/>
                    </a:ext>
                  </a:extLst>
                </p14:cNvPr>
                <p14:cNvContentPartPr/>
                <p14:nvPr/>
              </p14:nvContentPartPr>
              <p14:xfrm>
                <a:off x="9627919" y="2055958"/>
                <a:ext cx="357840" cy="4064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9F2716FC-203A-4042-9957-D0A0E5234DAC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9618919" y="2046958"/>
                  <a:ext cx="37548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D182AA2-58F3-491B-89D1-7C158F70596A}"/>
                    </a:ext>
                  </a:extLst>
                </p14:cNvPr>
                <p14:cNvContentPartPr/>
                <p14:nvPr/>
              </p14:nvContentPartPr>
              <p14:xfrm>
                <a:off x="9792079" y="1761838"/>
                <a:ext cx="294480" cy="2109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D182AA2-58F3-491B-89D1-7C158F70596A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9783079" y="1753198"/>
                  <a:ext cx="3121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0A51197D-543C-403A-835B-BAABC7B62F06}"/>
                    </a:ext>
                  </a:extLst>
                </p14:cNvPr>
                <p14:cNvContentPartPr/>
                <p14:nvPr/>
              </p14:nvContentPartPr>
              <p14:xfrm>
                <a:off x="10121839" y="2136238"/>
                <a:ext cx="133560" cy="1857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0A51197D-543C-403A-835B-BAABC7B62F06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10113199" y="2127238"/>
                  <a:ext cx="1512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A115EB3-01D6-4653-995D-5FD23051684F}"/>
                    </a:ext>
                  </a:extLst>
                </p14:cNvPr>
                <p14:cNvContentPartPr/>
                <p14:nvPr/>
              </p14:nvContentPartPr>
              <p14:xfrm>
                <a:off x="10069639" y="2091958"/>
                <a:ext cx="191160" cy="2016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A115EB3-01D6-4653-995D-5FD23051684F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10060639" y="2082958"/>
                  <a:ext cx="2088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B554417-2E05-4F9B-B9FE-56510CDA5DED}"/>
                    </a:ext>
                  </a:extLst>
                </p14:cNvPr>
                <p14:cNvContentPartPr/>
                <p14:nvPr/>
              </p14:nvContentPartPr>
              <p14:xfrm>
                <a:off x="10324159" y="2083678"/>
                <a:ext cx="195480" cy="2192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B554417-2E05-4F9B-B9FE-56510CDA5DED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10315159" y="2075038"/>
                  <a:ext cx="2131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3ACBE8D-862D-4FD6-B5B1-70D5E94265C1}"/>
                    </a:ext>
                  </a:extLst>
                </p14:cNvPr>
                <p14:cNvContentPartPr/>
                <p14:nvPr/>
              </p14:nvContentPartPr>
              <p14:xfrm>
                <a:off x="10510999" y="1900438"/>
                <a:ext cx="119520" cy="381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3ACBE8D-862D-4FD6-B5B1-70D5E94265C1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10501999" y="1891438"/>
                  <a:ext cx="1371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B1E71C0-A091-4B42-9FEC-7238A345C2B4}"/>
                    </a:ext>
                  </a:extLst>
                </p14:cNvPr>
                <p14:cNvContentPartPr/>
                <p14:nvPr/>
              </p14:nvContentPartPr>
              <p14:xfrm>
                <a:off x="10759399" y="1751038"/>
                <a:ext cx="108720" cy="2520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B1E71C0-A091-4B42-9FEC-7238A345C2B4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10750759" y="1742038"/>
                  <a:ext cx="1263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CD7C02A-EF2A-43C8-AAFA-3AC2C1F4BC57}"/>
                    </a:ext>
                  </a:extLst>
                </p14:cNvPr>
                <p14:cNvContentPartPr/>
                <p14:nvPr/>
              </p14:nvContentPartPr>
              <p14:xfrm>
                <a:off x="10674079" y="1915558"/>
                <a:ext cx="140760" cy="11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CD7C02A-EF2A-43C8-AAFA-3AC2C1F4BC57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10665439" y="1906918"/>
                  <a:ext cx="1584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A76D78A5-57D3-4F9D-9C76-5DB0B4E12508}"/>
                    </a:ext>
                  </a:extLst>
                </p14:cNvPr>
                <p14:cNvContentPartPr/>
                <p14:nvPr/>
              </p14:nvContentPartPr>
              <p14:xfrm>
                <a:off x="11036239" y="1967038"/>
                <a:ext cx="125640" cy="2818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76D78A5-57D3-4F9D-9C76-5DB0B4E12508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11027599" y="1958398"/>
                  <a:ext cx="1432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E29D626-F9F1-49BD-B040-A1E424B333D4}"/>
                    </a:ext>
                  </a:extLst>
                </p14:cNvPr>
                <p14:cNvContentPartPr/>
                <p14:nvPr/>
              </p14:nvContentPartPr>
              <p14:xfrm>
                <a:off x="10863079" y="2107798"/>
                <a:ext cx="211680" cy="1767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E29D626-F9F1-49BD-B040-A1E424B333D4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10854079" y="2099158"/>
                  <a:ext cx="2293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5968C25-70E4-408F-ABD0-6A369FD22B0A}"/>
                    </a:ext>
                  </a:extLst>
                </p14:cNvPr>
                <p14:cNvContentPartPr/>
                <p14:nvPr/>
              </p14:nvContentPartPr>
              <p14:xfrm>
                <a:off x="11328559" y="1731958"/>
                <a:ext cx="119880" cy="1490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5968C25-70E4-408F-ABD0-6A369FD22B0A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11319559" y="1723318"/>
                  <a:ext cx="1375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DF9907F-6D84-4130-83FA-CAEC4CEFD510}"/>
                    </a:ext>
                  </a:extLst>
                </p14:cNvPr>
                <p14:cNvContentPartPr/>
                <p14:nvPr/>
              </p14:nvContentPartPr>
              <p14:xfrm>
                <a:off x="11257639" y="1717198"/>
                <a:ext cx="170280" cy="1738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DF9907F-6D84-4130-83FA-CAEC4CEFD510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11248639" y="1708558"/>
                  <a:ext cx="1879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435518C-E082-4CC2-B1F7-0EC4C559620E}"/>
                    </a:ext>
                  </a:extLst>
                </p14:cNvPr>
                <p14:cNvContentPartPr/>
                <p14:nvPr/>
              </p14:nvContentPartPr>
              <p14:xfrm>
                <a:off x="10428199" y="2327758"/>
                <a:ext cx="636480" cy="1044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435518C-E082-4CC2-B1F7-0EC4C559620E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10419559" y="2318758"/>
                  <a:ext cx="6541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E377CA3-E017-4DFC-A863-092169192D63}"/>
                    </a:ext>
                  </a:extLst>
                </p14:cNvPr>
                <p14:cNvContentPartPr/>
                <p14:nvPr/>
              </p14:nvContentPartPr>
              <p14:xfrm>
                <a:off x="10572199" y="2534398"/>
                <a:ext cx="201600" cy="1504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E377CA3-E017-4DFC-A863-092169192D63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10563199" y="2525398"/>
                  <a:ext cx="2192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DC97680-5E9B-40D5-B071-37F0EC0750E5}"/>
                    </a:ext>
                  </a:extLst>
                </p14:cNvPr>
                <p14:cNvContentPartPr/>
                <p14:nvPr/>
              </p14:nvContentPartPr>
              <p14:xfrm>
                <a:off x="10554919" y="2501638"/>
                <a:ext cx="193680" cy="2052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DC97680-5E9B-40D5-B071-37F0EC0750E5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10545919" y="2492638"/>
                  <a:ext cx="2113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9AD8D147-4F11-4BB5-AA6D-2A5098BAD9AE}"/>
                    </a:ext>
                  </a:extLst>
                </p14:cNvPr>
                <p14:cNvContentPartPr/>
                <p14:nvPr/>
              </p14:nvContentPartPr>
              <p14:xfrm>
                <a:off x="10871359" y="2482558"/>
                <a:ext cx="106920" cy="2426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9AD8D147-4F11-4BB5-AA6D-2A5098BAD9AE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10862359" y="2473918"/>
                  <a:ext cx="1245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C2F15BCB-BA99-41B4-9158-B4A1C5806643}"/>
                    </a:ext>
                  </a:extLst>
                </p14:cNvPr>
                <p14:cNvContentPartPr/>
                <p14:nvPr/>
              </p14:nvContentPartPr>
              <p14:xfrm>
                <a:off x="10894039" y="2852638"/>
                <a:ext cx="30960" cy="111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C2F15BCB-BA99-41B4-9158-B4A1C5806643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10885399" y="2843638"/>
                  <a:ext cx="486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2C04E2B6-2613-4277-BEED-84B6BFF9467E}"/>
                    </a:ext>
                  </a:extLst>
                </p14:cNvPr>
                <p14:cNvContentPartPr/>
                <p14:nvPr/>
              </p14:nvContentPartPr>
              <p14:xfrm>
                <a:off x="9688759" y="3208318"/>
                <a:ext cx="244800" cy="2379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2C04E2B6-2613-4277-BEED-84B6BFF9467E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9680119" y="3199678"/>
                  <a:ext cx="2624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9863CA01-52C4-404F-9D9E-AAC7C631EBC0}"/>
                    </a:ext>
                  </a:extLst>
                </p14:cNvPr>
                <p14:cNvContentPartPr/>
                <p14:nvPr/>
              </p14:nvContentPartPr>
              <p14:xfrm>
                <a:off x="10030039" y="3138118"/>
                <a:ext cx="123480" cy="165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9863CA01-52C4-404F-9D9E-AAC7C631EBC0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10021039" y="3129478"/>
                  <a:ext cx="141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581A8420-87AB-4159-B1FE-56EBB53589A4}"/>
                    </a:ext>
                  </a:extLst>
                </p14:cNvPr>
                <p14:cNvContentPartPr/>
                <p14:nvPr/>
              </p14:nvContentPartPr>
              <p14:xfrm>
                <a:off x="10345039" y="2944078"/>
                <a:ext cx="120240" cy="25704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581A8420-87AB-4159-B1FE-56EBB53589A4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10336039" y="2935438"/>
                  <a:ext cx="13788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1ADC422C-4F4C-4F13-B1DB-0D5F1073F96D}"/>
                    </a:ext>
                  </a:extLst>
                </p14:cNvPr>
                <p14:cNvContentPartPr/>
                <p14:nvPr/>
              </p14:nvContentPartPr>
              <p14:xfrm>
                <a:off x="10210039" y="3093838"/>
                <a:ext cx="118440" cy="1393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1ADC422C-4F4C-4F13-B1DB-0D5F1073F96D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10201039" y="3084838"/>
                  <a:ext cx="1360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5600A2AD-F67C-4CE4-BD7C-B6CFC69988F1}"/>
                    </a:ext>
                  </a:extLst>
                </p14:cNvPr>
                <p14:cNvContentPartPr/>
                <p14:nvPr/>
              </p14:nvContentPartPr>
              <p14:xfrm>
                <a:off x="10295359" y="3095998"/>
                <a:ext cx="49320" cy="165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5600A2AD-F67C-4CE4-BD7C-B6CFC69988F1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10286359" y="3086998"/>
                  <a:ext cx="669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FAA97051-52C4-45CE-868D-57AAEFF95684}"/>
                    </a:ext>
                  </a:extLst>
                </p14:cNvPr>
                <p14:cNvContentPartPr/>
                <p14:nvPr/>
              </p14:nvContentPartPr>
              <p14:xfrm>
                <a:off x="10551679" y="3094198"/>
                <a:ext cx="155160" cy="3330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FAA97051-52C4-45CE-868D-57AAEFF95684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10543039" y="3085558"/>
                  <a:ext cx="17280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547293C0-88C6-4D31-96B9-F0AFC3E47995}"/>
                    </a:ext>
                  </a:extLst>
                </p14:cNvPr>
                <p14:cNvContentPartPr/>
                <p14:nvPr/>
              </p14:nvContentPartPr>
              <p14:xfrm>
                <a:off x="10310479" y="3260518"/>
                <a:ext cx="242280" cy="1857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547293C0-88C6-4D31-96B9-F0AFC3E47995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10301839" y="3251518"/>
                  <a:ext cx="2599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9EBBE77A-D70B-4BA6-B58D-1B57D01876EA}"/>
                    </a:ext>
                  </a:extLst>
                </p14:cNvPr>
                <p14:cNvContentPartPr/>
                <p14:nvPr/>
              </p14:nvContentPartPr>
              <p14:xfrm>
                <a:off x="10751119" y="2917078"/>
                <a:ext cx="123840" cy="1285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9EBBE77A-D70B-4BA6-B58D-1B57D01876EA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10742119" y="2908078"/>
                  <a:ext cx="141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60C168B3-7AD8-4E94-B410-F62D9E2A5705}"/>
                    </a:ext>
                  </a:extLst>
                </p14:cNvPr>
                <p14:cNvContentPartPr/>
                <p14:nvPr/>
              </p14:nvContentPartPr>
              <p14:xfrm>
                <a:off x="10713679" y="2910958"/>
                <a:ext cx="166680" cy="1432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60C168B3-7AD8-4E94-B410-F62D9E2A5705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10705039" y="2902318"/>
                  <a:ext cx="1843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EB9B5E26-E9A9-41E2-9457-FD725B1D1BC2}"/>
                    </a:ext>
                  </a:extLst>
                </p14:cNvPr>
                <p14:cNvContentPartPr/>
                <p14:nvPr/>
              </p14:nvContentPartPr>
              <p14:xfrm>
                <a:off x="10947319" y="2943718"/>
                <a:ext cx="110520" cy="349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EB9B5E26-E9A9-41E2-9457-FD725B1D1BC2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10938319" y="2934718"/>
                  <a:ext cx="1281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F19D37D1-37E6-42C7-88D7-756E6806F689}"/>
                    </a:ext>
                  </a:extLst>
                </p14:cNvPr>
                <p14:cNvContentPartPr/>
                <p14:nvPr/>
              </p14:nvContentPartPr>
              <p14:xfrm>
                <a:off x="11220919" y="2881798"/>
                <a:ext cx="20160" cy="1116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F19D37D1-37E6-42C7-88D7-756E6806F689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11211919" y="2872798"/>
                  <a:ext cx="378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990523D-4909-4527-99C8-3F62FFA7AE39}"/>
                    </a:ext>
                  </a:extLst>
                </p14:cNvPr>
                <p14:cNvContentPartPr/>
                <p14:nvPr/>
              </p14:nvContentPartPr>
              <p14:xfrm>
                <a:off x="9503719" y="2570398"/>
                <a:ext cx="28440" cy="108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990523D-4909-4527-99C8-3F62FFA7AE39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9495079" y="2561758"/>
                  <a:ext cx="460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AC02702-00B7-4075-BC31-0EB56997365E}"/>
                    </a:ext>
                  </a:extLst>
                </p14:cNvPr>
                <p14:cNvContentPartPr/>
                <p14:nvPr/>
              </p14:nvContentPartPr>
              <p14:xfrm>
                <a:off x="9639799" y="2630878"/>
                <a:ext cx="102960" cy="378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AC02702-00B7-4075-BC31-0EB56997365E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9630799" y="2621878"/>
                  <a:ext cx="1206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89AD6FF-C86A-40E5-83A3-3CB5FF4D6D8A}"/>
                    </a:ext>
                  </a:extLst>
                </p14:cNvPr>
                <p14:cNvContentPartPr/>
                <p14:nvPr/>
              </p14:nvContentPartPr>
              <p14:xfrm>
                <a:off x="9643399" y="2713678"/>
                <a:ext cx="96840" cy="280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89AD6FF-C86A-40E5-83A3-3CB5FF4D6D8A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9634759" y="2705038"/>
                  <a:ext cx="1144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A14EBB7-5E43-42A7-BA04-B828316B03C1}"/>
                    </a:ext>
                  </a:extLst>
                </p14:cNvPr>
                <p14:cNvContentPartPr/>
                <p14:nvPr/>
              </p14:nvContentPartPr>
              <p14:xfrm>
                <a:off x="9873799" y="2625478"/>
                <a:ext cx="55440" cy="1458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A14EBB7-5E43-42A7-BA04-B828316B03C1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9864799" y="2616478"/>
                  <a:ext cx="730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77292681-8D92-4BC6-9466-B77BE6EC04E1}"/>
                    </a:ext>
                  </a:extLst>
                </p14:cNvPr>
                <p14:cNvContentPartPr/>
                <p14:nvPr/>
              </p14:nvContentPartPr>
              <p14:xfrm>
                <a:off x="9397879" y="2611438"/>
                <a:ext cx="74520" cy="1184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77292681-8D92-4BC6-9466-B77BE6EC04E1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9389239" y="2602438"/>
                  <a:ext cx="921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61006A99-C03E-4E19-9AE7-ADDDC4536EAD}"/>
                    </a:ext>
                  </a:extLst>
                </p14:cNvPr>
                <p14:cNvContentPartPr/>
                <p14:nvPr/>
              </p14:nvContentPartPr>
              <p14:xfrm>
                <a:off x="9357199" y="2593438"/>
                <a:ext cx="132840" cy="17208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61006A99-C03E-4E19-9AE7-ADDDC4536EA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9348199" y="2584798"/>
                  <a:ext cx="1504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E1D8ECDE-4247-4E7B-A4D7-3302C633E11C}"/>
                    </a:ext>
                  </a:extLst>
                </p14:cNvPr>
                <p14:cNvContentPartPr/>
                <p14:nvPr/>
              </p14:nvContentPartPr>
              <p14:xfrm>
                <a:off x="11294640" y="2451497"/>
                <a:ext cx="229320" cy="8172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E1D8ECDE-4247-4E7B-A4D7-3302C633E11C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1286000" y="2442497"/>
                  <a:ext cx="2469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FAA9A548-1D39-4042-80AF-6F4929F0457F}"/>
                    </a:ext>
                  </a:extLst>
                </p14:cNvPr>
                <p14:cNvContentPartPr/>
                <p14:nvPr/>
              </p14:nvContentPartPr>
              <p14:xfrm>
                <a:off x="11155320" y="2373017"/>
                <a:ext cx="231840" cy="20808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FAA9A548-1D39-4042-80AF-6F4929F0457F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1146680" y="2364377"/>
                  <a:ext cx="249480" cy="22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9" name="Group 458">
            <a:extLst>
              <a:ext uri="{FF2B5EF4-FFF2-40B4-BE49-F238E27FC236}">
                <a16:creationId xmlns:a16="http://schemas.microsoft.com/office/drawing/2014/main" id="{E93D469E-2BC3-4535-83B1-BE6F167A3D71}"/>
              </a:ext>
            </a:extLst>
          </p:cNvPr>
          <p:cNvGrpSpPr/>
          <p:nvPr/>
        </p:nvGrpSpPr>
        <p:grpSpPr>
          <a:xfrm>
            <a:off x="3067279" y="3091678"/>
            <a:ext cx="1807920" cy="1133539"/>
            <a:chOff x="3067279" y="3091678"/>
            <a:chExt cx="1807920" cy="113353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52AF904-9861-43CA-BE7A-4739629ABB8E}"/>
                    </a:ext>
                  </a:extLst>
                </p14:cNvPr>
                <p14:cNvContentPartPr/>
                <p14:nvPr/>
              </p14:nvContentPartPr>
              <p14:xfrm>
                <a:off x="3067279" y="3095638"/>
                <a:ext cx="309240" cy="1854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52AF904-9861-43CA-BE7A-4739629ABB8E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3058639" y="3086638"/>
                  <a:ext cx="3268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EDD7093-75FD-465E-B9B4-C0B5D9A75AAD}"/>
                    </a:ext>
                  </a:extLst>
                </p14:cNvPr>
                <p14:cNvContentPartPr/>
                <p14:nvPr/>
              </p14:nvContentPartPr>
              <p14:xfrm>
                <a:off x="3562999" y="3526558"/>
                <a:ext cx="19440" cy="162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EDD7093-75FD-465E-B9B4-C0B5D9A75AAD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3553999" y="3517918"/>
                  <a:ext cx="370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F07F27B3-BFDD-4ABF-9B70-B7177F88D5A8}"/>
                    </a:ext>
                  </a:extLst>
                </p14:cNvPr>
                <p14:cNvContentPartPr/>
                <p14:nvPr/>
              </p14:nvContentPartPr>
              <p14:xfrm>
                <a:off x="3434839" y="3412798"/>
                <a:ext cx="268560" cy="2397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F07F27B3-BFDD-4ABF-9B70-B7177F88D5A8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3426199" y="3403798"/>
                  <a:ext cx="2862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75C1D5A-B2D5-44AA-922C-D2A9FEE8C404}"/>
                    </a:ext>
                  </a:extLst>
                </p14:cNvPr>
                <p14:cNvContentPartPr/>
                <p14:nvPr/>
              </p14:nvContentPartPr>
              <p14:xfrm>
                <a:off x="3816079" y="3289318"/>
                <a:ext cx="146520" cy="673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75C1D5A-B2D5-44AA-922C-D2A9FEE8C404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3807439" y="3280678"/>
                  <a:ext cx="1641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5CDFA8F-9029-4A7C-9FA7-E127E365FBDF}"/>
                    </a:ext>
                  </a:extLst>
                </p14:cNvPr>
                <p14:cNvContentPartPr/>
                <p14:nvPr/>
              </p14:nvContentPartPr>
              <p14:xfrm>
                <a:off x="4116679" y="3137038"/>
                <a:ext cx="113040" cy="2070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5CDFA8F-9029-4A7C-9FA7-E127E365FBDF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4107679" y="3128038"/>
                  <a:ext cx="1306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0701189-D4C0-4492-9694-E14697CA3CCF}"/>
                    </a:ext>
                  </a:extLst>
                </p14:cNvPr>
                <p14:cNvContentPartPr/>
                <p14:nvPr/>
              </p14:nvContentPartPr>
              <p14:xfrm>
                <a:off x="4034959" y="3270958"/>
                <a:ext cx="141480" cy="1342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0701189-D4C0-4492-9694-E14697CA3CCF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4025959" y="3261958"/>
                  <a:ext cx="1591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183C986D-C23F-485C-9AC6-3F197F7C4EB0}"/>
                    </a:ext>
                  </a:extLst>
                </p14:cNvPr>
                <p14:cNvContentPartPr/>
                <p14:nvPr/>
              </p14:nvContentPartPr>
              <p14:xfrm>
                <a:off x="4426999" y="3309118"/>
                <a:ext cx="182520" cy="3942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183C986D-C23F-485C-9AC6-3F197F7C4EB0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4418359" y="3300478"/>
                  <a:ext cx="20016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5A6995F-F1BC-4314-9E14-945802495723}"/>
                    </a:ext>
                  </a:extLst>
                </p14:cNvPr>
                <p14:cNvContentPartPr/>
                <p14:nvPr/>
              </p14:nvContentPartPr>
              <p14:xfrm>
                <a:off x="4263919" y="3513238"/>
                <a:ext cx="199800" cy="1656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5A6995F-F1BC-4314-9E14-945802495723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4254919" y="3504238"/>
                  <a:ext cx="2174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3B0DD05-D0E0-40A0-AEF0-818D794012FE}"/>
                    </a:ext>
                  </a:extLst>
                </p14:cNvPr>
                <p14:cNvContentPartPr/>
                <p14:nvPr/>
              </p14:nvContentPartPr>
              <p14:xfrm>
                <a:off x="4650919" y="3102478"/>
                <a:ext cx="166320" cy="1616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3B0DD05-D0E0-40A0-AEF0-818D794012FE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4642279" y="3093838"/>
                  <a:ext cx="1839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932C5A88-1795-4F73-B638-781CEF2F9BF5}"/>
                    </a:ext>
                  </a:extLst>
                </p14:cNvPr>
                <p14:cNvContentPartPr/>
                <p14:nvPr/>
              </p14:nvContentPartPr>
              <p14:xfrm>
                <a:off x="4695559" y="3091678"/>
                <a:ext cx="82080" cy="1134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932C5A88-1795-4F73-B638-781CEF2F9BF5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4686919" y="3082678"/>
                  <a:ext cx="997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EEFE371-E470-4775-BD58-2278302313BA}"/>
                    </a:ext>
                  </a:extLst>
                </p14:cNvPr>
                <p14:cNvContentPartPr/>
                <p14:nvPr/>
              </p14:nvContentPartPr>
              <p14:xfrm>
                <a:off x="3670639" y="3779998"/>
                <a:ext cx="754560" cy="727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EEFE371-E470-4775-BD58-2278302313BA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3661639" y="3771358"/>
                  <a:ext cx="7722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C0F5866-199C-4D79-B86F-1DB2B6DCE46A}"/>
                    </a:ext>
                  </a:extLst>
                </p14:cNvPr>
                <p14:cNvContentPartPr/>
                <p14:nvPr/>
              </p14:nvContentPartPr>
              <p14:xfrm>
                <a:off x="3805639" y="3925078"/>
                <a:ext cx="106560" cy="2502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C0F5866-199C-4D79-B86F-1DB2B6DCE46A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3796999" y="3916438"/>
                  <a:ext cx="1242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6E099C6A-180A-48C9-BDAD-F08EF347FB6D}"/>
                    </a:ext>
                  </a:extLst>
                </p14:cNvPr>
                <p14:cNvContentPartPr/>
                <p14:nvPr/>
              </p14:nvContentPartPr>
              <p14:xfrm>
                <a:off x="3963319" y="3994198"/>
                <a:ext cx="195480" cy="1378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6E099C6A-180A-48C9-BDAD-F08EF347FB6D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3954679" y="3985558"/>
                  <a:ext cx="2131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8537F35-BEE9-41BE-BACD-8B188655C8A4}"/>
                    </a:ext>
                  </a:extLst>
                </p14:cNvPr>
                <p14:cNvContentPartPr/>
                <p14:nvPr/>
              </p14:nvContentPartPr>
              <p14:xfrm>
                <a:off x="3987079" y="3949918"/>
                <a:ext cx="174960" cy="1497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8537F35-BEE9-41BE-BACD-8B188655C8A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3978439" y="3940918"/>
                  <a:ext cx="1926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C12C4BD3-D972-474D-9CD3-174A57341C46}"/>
                    </a:ext>
                  </a:extLst>
                </p14:cNvPr>
                <p14:cNvContentPartPr/>
                <p14:nvPr/>
              </p14:nvContentPartPr>
              <p14:xfrm>
                <a:off x="4251679" y="4022278"/>
                <a:ext cx="125280" cy="176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C12C4BD3-D972-474D-9CD3-174A57341C46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4243039" y="4013278"/>
                  <a:ext cx="1429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7D5ED700-DB43-4B7A-8370-DEB454A2F98A}"/>
                    </a:ext>
                  </a:extLst>
                </p14:cNvPr>
                <p14:cNvContentPartPr/>
                <p14:nvPr/>
              </p14:nvContentPartPr>
              <p14:xfrm>
                <a:off x="4492879" y="3943798"/>
                <a:ext cx="29520" cy="1144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7D5ED700-DB43-4B7A-8370-DEB454A2F98A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4483879" y="3934798"/>
                  <a:ext cx="471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7AE1A904-3A14-4875-8577-B2159D756AE1}"/>
                    </a:ext>
                  </a:extLst>
                </p14:cNvPr>
                <p14:cNvContentPartPr/>
                <p14:nvPr/>
              </p14:nvContentPartPr>
              <p14:xfrm>
                <a:off x="4588999" y="3867118"/>
                <a:ext cx="93240" cy="2458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7AE1A904-3A14-4875-8577-B2159D756AE1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4580359" y="3858478"/>
                  <a:ext cx="1108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04B94EB-FD12-4F94-B95C-265829B222A6}"/>
                    </a:ext>
                  </a:extLst>
                </p14:cNvPr>
                <p14:cNvContentPartPr/>
                <p14:nvPr/>
              </p14:nvContentPartPr>
              <p14:xfrm>
                <a:off x="4828399" y="3827518"/>
                <a:ext cx="46800" cy="2278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04B94EB-FD12-4F94-B95C-265829B222A6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4819399" y="3818878"/>
                  <a:ext cx="644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CD5589D-3853-4790-9038-87E1E86CD9EE}"/>
                    </a:ext>
                  </a:extLst>
                </p14:cNvPr>
                <p14:cNvContentPartPr/>
                <p14:nvPr/>
              </p14:nvContentPartPr>
              <p14:xfrm>
                <a:off x="3258799" y="3419638"/>
                <a:ext cx="148320" cy="1983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CD5589D-3853-4790-9038-87E1E86CD9EE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3249799" y="3410998"/>
                  <a:ext cx="1659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0BCC6CE9-D0D3-4C39-8C3E-9B8EA783377E}"/>
                    </a:ext>
                  </a:extLst>
                </p14:cNvPr>
                <p14:cNvContentPartPr/>
                <p14:nvPr/>
              </p14:nvContentPartPr>
              <p14:xfrm>
                <a:off x="3203359" y="3351958"/>
                <a:ext cx="236880" cy="2620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0BCC6CE9-D0D3-4C39-8C3E-9B8EA783377E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3194359" y="3342958"/>
                  <a:ext cx="2545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09CCBC20-35A2-4357-ACD1-5410108F8697}"/>
                    </a:ext>
                  </a:extLst>
                </p14:cNvPr>
                <p14:cNvContentPartPr/>
                <p14:nvPr/>
              </p14:nvContentPartPr>
              <p14:xfrm>
                <a:off x="3520879" y="3966118"/>
                <a:ext cx="129600" cy="1926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09CCBC20-35A2-4357-ACD1-5410108F8697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3511879" y="3957118"/>
                  <a:ext cx="1472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0144493D-0F78-4CCA-9B70-EF78A2EAAA7A}"/>
                    </a:ext>
                  </a:extLst>
                </p14:cNvPr>
                <p14:cNvContentPartPr/>
                <p14:nvPr/>
              </p14:nvContentPartPr>
              <p14:xfrm>
                <a:off x="3435559" y="3929038"/>
                <a:ext cx="208800" cy="2293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0144493D-0F78-4CCA-9B70-EF78A2EAAA7A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3426559" y="3920398"/>
                  <a:ext cx="2264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AD65AB8-86C5-462D-8F4C-37C5A04D4218}"/>
                    </a:ext>
                  </a:extLst>
                </p14:cNvPr>
                <p14:cNvContentPartPr/>
                <p14:nvPr/>
              </p14:nvContentPartPr>
              <p14:xfrm>
                <a:off x="4804639" y="4195798"/>
                <a:ext cx="15480" cy="158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AD65AB8-86C5-462D-8F4C-37C5A04D421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795999" y="4187158"/>
                  <a:ext cx="331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345B3B5B-F245-42B2-B20D-C7AE3FF36AC6}"/>
                    </a:ext>
                  </a:extLst>
                </p14:cNvPr>
                <p14:cNvContentPartPr/>
                <p14:nvPr/>
              </p14:nvContentPartPr>
              <p14:xfrm>
                <a:off x="3158640" y="3323777"/>
                <a:ext cx="222120" cy="29232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345B3B5B-F245-42B2-B20D-C7AE3FF36AC6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3150000" y="3314777"/>
                  <a:ext cx="23976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765963F0-68A8-455D-AE22-7BC7EBB0A6D9}"/>
                    </a:ext>
                  </a:extLst>
                </p14:cNvPr>
                <p14:cNvContentPartPr/>
                <p14:nvPr/>
              </p14:nvContentPartPr>
              <p14:xfrm>
                <a:off x="3404520" y="3793577"/>
                <a:ext cx="338040" cy="43164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765963F0-68A8-455D-AE22-7BC7EBB0A6D9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3395520" y="3784577"/>
                  <a:ext cx="355680" cy="44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B677299F-A227-45DD-B919-15377560E91A}"/>
              </a:ext>
            </a:extLst>
          </p:cNvPr>
          <p:cNvGrpSpPr/>
          <p:nvPr/>
        </p:nvGrpSpPr>
        <p:grpSpPr>
          <a:xfrm>
            <a:off x="4877359" y="4394158"/>
            <a:ext cx="5442120" cy="1595160"/>
            <a:chOff x="4877359" y="4394158"/>
            <a:chExt cx="5442120" cy="159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04D73712-0A1E-4E6F-BD7B-41E617F642EC}"/>
                    </a:ext>
                  </a:extLst>
                </p14:cNvPr>
                <p14:cNvContentPartPr/>
                <p14:nvPr/>
              </p14:nvContentPartPr>
              <p14:xfrm>
                <a:off x="8086039" y="4638958"/>
                <a:ext cx="109080" cy="13428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04D73712-0A1E-4E6F-BD7B-41E617F642EC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8077399" y="4629958"/>
                  <a:ext cx="1267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6D39557F-9814-491C-8FE4-28B2519AACA4}"/>
                    </a:ext>
                  </a:extLst>
                </p14:cNvPr>
                <p14:cNvContentPartPr/>
                <p14:nvPr/>
              </p14:nvContentPartPr>
              <p14:xfrm>
                <a:off x="8243359" y="4681798"/>
                <a:ext cx="124560" cy="7164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6D39557F-9814-491C-8FE4-28B2519AACA4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8234719" y="4672798"/>
                  <a:ext cx="1422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FEB3124B-258D-4539-BA70-F286D4A080EF}"/>
                    </a:ext>
                  </a:extLst>
                </p14:cNvPr>
                <p14:cNvContentPartPr/>
                <p14:nvPr/>
              </p14:nvContentPartPr>
              <p14:xfrm>
                <a:off x="8484199" y="4605118"/>
                <a:ext cx="180000" cy="15012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FEB3124B-258D-4539-BA70-F286D4A080EF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8475199" y="4596118"/>
                  <a:ext cx="1976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1A095F0A-6CDD-4371-AC50-BAA4AEE56EC4}"/>
                    </a:ext>
                  </a:extLst>
                </p14:cNvPr>
                <p14:cNvContentPartPr/>
                <p14:nvPr/>
              </p14:nvContentPartPr>
              <p14:xfrm>
                <a:off x="8638279" y="4435558"/>
                <a:ext cx="89640" cy="25596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1A095F0A-6CDD-4371-AC50-BAA4AEE56EC4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8629639" y="4426558"/>
                  <a:ext cx="1072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18263BD8-1A73-49B0-BB7E-F1A0B551CDCC}"/>
                    </a:ext>
                  </a:extLst>
                </p14:cNvPr>
                <p14:cNvContentPartPr/>
                <p14:nvPr/>
              </p14:nvContentPartPr>
              <p14:xfrm>
                <a:off x="8913679" y="4571998"/>
                <a:ext cx="63720" cy="1749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18263BD8-1A73-49B0-BB7E-F1A0B551CDCC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8905039" y="4562998"/>
                  <a:ext cx="813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7342FE7B-6F02-463B-B6C9-2885D00FD87D}"/>
                    </a:ext>
                  </a:extLst>
                </p14:cNvPr>
                <p14:cNvContentPartPr/>
                <p14:nvPr/>
              </p14:nvContentPartPr>
              <p14:xfrm>
                <a:off x="8898559" y="4521598"/>
                <a:ext cx="192960" cy="39672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7342FE7B-6F02-463B-B6C9-2885D00FD87D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8889919" y="4512958"/>
                  <a:ext cx="21060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BA05B150-CDA4-45E4-BFF6-C6A13E47F56B}"/>
                    </a:ext>
                  </a:extLst>
                </p14:cNvPr>
                <p14:cNvContentPartPr/>
                <p14:nvPr/>
              </p14:nvContentPartPr>
              <p14:xfrm>
                <a:off x="9169279" y="4557958"/>
                <a:ext cx="281520" cy="19584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BA05B150-CDA4-45E4-BFF6-C6A13E47F56B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9160279" y="4549318"/>
                  <a:ext cx="2991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78014D3E-04E1-4CEA-A63F-BCFA5F031C12}"/>
                    </a:ext>
                  </a:extLst>
                </p14:cNvPr>
                <p14:cNvContentPartPr/>
                <p14:nvPr/>
              </p14:nvContentPartPr>
              <p14:xfrm>
                <a:off x="9543679" y="4455718"/>
                <a:ext cx="271800" cy="26640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78014D3E-04E1-4CEA-A63F-BCFA5F031C12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9534679" y="4447078"/>
                  <a:ext cx="2894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4DC2CA89-750D-4A96-BB65-2DD365C02EEC}"/>
                    </a:ext>
                  </a:extLst>
                </p14:cNvPr>
                <p14:cNvContentPartPr/>
                <p14:nvPr/>
              </p14:nvContentPartPr>
              <p14:xfrm>
                <a:off x="10018879" y="4561198"/>
                <a:ext cx="85320" cy="13284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4DC2CA89-750D-4A96-BB65-2DD365C02EEC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10010239" y="4552198"/>
                  <a:ext cx="1029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916200CC-5479-4EB7-A166-ACB48886BFA0}"/>
                    </a:ext>
                  </a:extLst>
                </p14:cNvPr>
                <p14:cNvContentPartPr/>
                <p14:nvPr/>
              </p14:nvContentPartPr>
              <p14:xfrm>
                <a:off x="10203919" y="4508638"/>
                <a:ext cx="115560" cy="2217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916200CC-5479-4EB7-A166-ACB48886BFA0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10194919" y="4499998"/>
                  <a:ext cx="1332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1ACFD0F2-78D4-4CCC-AAFB-F651A1211BDB}"/>
                    </a:ext>
                  </a:extLst>
                </p14:cNvPr>
                <p14:cNvContentPartPr/>
                <p14:nvPr/>
              </p14:nvContentPartPr>
              <p14:xfrm>
                <a:off x="5045479" y="4687918"/>
                <a:ext cx="47880" cy="12672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1ACFD0F2-78D4-4CCC-AAFB-F651A1211BDB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5036479" y="4678918"/>
                  <a:ext cx="655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25BC038-0F11-42A0-9B42-950E8BBC6664}"/>
                    </a:ext>
                  </a:extLst>
                </p14:cNvPr>
                <p14:cNvContentPartPr/>
                <p14:nvPr/>
              </p14:nvContentPartPr>
              <p14:xfrm>
                <a:off x="5031799" y="4589638"/>
                <a:ext cx="204480" cy="4226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25BC038-0F11-42A0-9B42-950E8BBC6664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5022799" y="4580998"/>
                  <a:ext cx="22212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9D312DDC-88FF-46E5-9D19-EA060729BEEF}"/>
                    </a:ext>
                  </a:extLst>
                </p14:cNvPr>
                <p14:cNvContentPartPr/>
                <p14:nvPr/>
              </p14:nvContentPartPr>
              <p14:xfrm>
                <a:off x="5302159" y="4688638"/>
                <a:ext cx="111240" cy="2772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9D312DDC-88FF-46E5-9D19-EA060729BEEF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5293519" y="4679638"/>
                  <a:ext cx="1288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BF0C2274-3ECE-42C4-B12D-30C9E2DE891D}"/>
                    </a:ext>
                  </a:extLst>
                </p14:cNvPr>
                <p14:cNvContentPartPr/>
                <p14:nvPr/>
              </p14:nvContentPartPr>
              <p14:xfrm>
                <a:off x="5276239" y="4766398"/>
                <a:ext cx="154080" cy="2808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BF0C2274-3ECE-42C4-B12D-30C9E2DE891D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5267239" y="4757758"/>
                  <a:ext cx="1717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076F9E21-D7AF-44EE-9408-84D4BB6465D4}"/>
                    </a:ext>
                  </a:extLst>
                </p14:cNvPr>
                <p14:cNvContentPartPr/>
                <p14:nvPr/>
              </p14:nvContentPartPr>
              <p14:xfrm>
                <a:off x="5557039" y="4648318"/>
                <a:ext cx="188640" cy="18936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076F9E21-D7AF-44EE-9408-84D4BB6465D4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5548399" y="4639678"/>
                  <a:ext cx="2062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17087A5F-0B25-4ECF-A99A-3F2ACCE89AC4}"/>
                    </a:ext>
                  </a:extLst>
                </p14:cNvPr>
                <p14:cNvContentPartPr/>
                <p14:nvPr/>
              </p14:nvContentPartPr>
              <p14:xfrm>
                <a:off x="5004799" y="5114878"/>
                <a:ext cx="206640" cy="33840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17087A5F-0B25-4ECF-A99A-3F2ACCE89AC4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4995799" y="5105878"/>
                  <a:ext cx="22428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CE3841D0-F7A9-4CF4-A923-7C4AEDD02920}"/>
                    </a:ext>
                  </a:extLst>
                </p14:cNvPr>
                <p14:cNvContentPartPr/>
                <p14:nvPr/>
              </p14:nvContentPartPr>
              <p14:xfrm>
                <a:off x="4877359" y="5295958"/>
                <a:ext cx="197280" cy="16956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CE3841D0-F7A9-4CF4-A923-7C4AEDD02920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4868719" y="5286958"/>
                  <a:ext cx="2149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40E423B2-0582-463B-AC67-2616691FBF01}"/>
                    </a:ext>
                  </a:extLst>
                </p14:cNvPr>
                <p14:cNvContentPartPr/>
                <p14:nvPr/>
              </p14:nvContentPartPr>
              <p14:xfrm>
                <a:off x="5387119" y="5074558"/>
                <a:ext cx="464760" cy="36072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40E423B2-0582-463B-AC67-2616691FBF01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5378119" y="5065558"/>
                  <a:ext cx="48240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B96DEF91-0F00-46B2-9655-8EA24AB17267}"/>
                    </a:ext>
                  </a:extLst>
                </p14:cNvPr>
                <p14:cNvContentPartPr/>
                <p14:nvPr/>
              </p14:nvContentPartPr>
              <p14:xfrm>
                <a:off x="5527159" y="5591158"/>
                <a:ext cx="2160" cy="432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B96DEF91-0F00-46B2-9655-8EA24AB17267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5518519" y="5582158"/>
                  <a:ext cx="198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3BB69F4A-30DE-4117-8285-0B3DA20276E7}"/>
                    </a:ext>
                  </a:extLst>
                </p14:cNvPr>
                <p14:cNvContentPartPr/>
                <p14:nvPr/>
              </p14:nvContentPartPr>
              <p14:xfrm>
                <a:off x="5503759" y="5542198"/>
                <a:ext cx="42480" cy="8856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3BB69F4A-30DE-4117-8285-0B3DA20276E7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5495119" y="5533558"/>
                  <a:ext cx="601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2D95F0B0-8C70-4930-906B-01672DABEBF4}"/>
                    </a:ext>
                  </a:extLst>
                </p14:cNvPr>
                <p14:cNvContentPartPr/>
                <p14:nvPr/>
              </p14:nvContentPartPr>
              <p14:xfrm>
                <a:off x="5512039" y="5487118"/>
                <a:ext cx="111960" cy="35172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2D95F0B0-8C70-4930-906B-01672DABEBF4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5503039" y="5478478"/>
                  <a:ext cx="12960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698057E6-0EA0-4936-8260-60C2F979E0E6}"/>
                    </a:ext>
                  </a:extLst>
                </p14:cNvPr>
                <p14:cNvContentPartPr/>
                <p14:nvPr/>
              </p14:nvContentPartPr>
              <p14:xfrm>
                <a:off x="5705359" y="5543278"/>
                <a:ext cx="122040" cy="2952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698057E6-0EA0-4936-8260-60C2F979E0E6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5696359" y="5534278"/>
                  <a:ext cx="1396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D9238808-AAD5-4CE6-B01D-797046172DC2}"/>
                    </a:ext>
                  </a:extLst>
                </p14:cNvPr>
                <p14:cNvContentPartPr/>
                <p14:nvPr/>
              </p14:nvContentPartPr>
              <p14:xfrm>
                <a:off x="5706439" y="5610238"/>
                <a:ext cx="131760" cy="4644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D9238808-AAD5-4CE6-B01D-797046172DC2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5697799" y="5601238"/>
                  <a:ext cx="1494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56A1EFD7-6D14-432B-AE9F-541212ED629A}"/>
                    </a:ext>
                  </a:extLst>
                </p14:cNvPr>
                <p14:cNvContentPartPr/>
                <p14:nvPr/>
              </p14:nvContentPartPr>
              <p14:xfrm>
                <a:off x="5930359" y="5546518"/>
                <a:ext cx="108000" cy="15804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56A1EFD7-6D14-432B-AE9F-541212ED629A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5921719" y="5537878"/>
                  <a:ext cx="1256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069263A7-EAB3-446C-A7A0-029B3F36A4EC}"/>
                    </a:ext>
                  </a:extLst>
                </p14:cNvPr>
                <p14:cNvContentPartPr/>
                <p14:nvPr/>
              </p14:nvContentPartPr>
              <p14:xfrm>
                <a:off x="6036199" y="4640758"/>
                <a:ext cx="242640" cy="18216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069263A7-EAB3-446C-A7A0-029B3F36A4EC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6027559" y="4632118"/>
                  <a:ext cx="2602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D0A3D266-B645-4A20-BDA2-6DFF12BDE3D5}"/>
                    </a:ext>
                  </a:extLst>
                </p14:cNvPr>
                <p14:cNvContentPartPr/>
                <p14:nvPr/>
              </p14:nvContentPartPr>
              <p14:xfrm>
                <a:off x="6322039" y="4394158"/>
                <a:ext cx="210240" cy="41220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D0A3D266-B645-4A20-BDA2-6DFF12BDE3D5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6313039" y="4385158"/>
                  <a:ext cx="22788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7051A209-85EB-4A7F-AF92-FE0D33967965}"/>
                    </a:ext>
                  </a:extLst>
                </p14:cNvPr>
                <p14:cNvContentPartPr/>
                <p14:nvPr/>
              </p14:nvContentPartPr>
              <p14:xfrm>
                <a:off x="6566839" y="4659838"/>
                <a:ext cx="105120" cy="13788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7051A209-85EB-4A7F-AF92-FE0D33967965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6558199" y="4651198"/>
                  <a:ext cx="1227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EC64C71A-ED03-43B0-9C5D-DBA9A08B9648}"/>
                    </a:ext>
                  </a:extLst>
                </p14:cNvPr>
                <p14:cNvContentPartPr/>
                <p14:nvPr/>
              </p14:nvContentPartPr>
              <p14:xfrm>
                <a:off x="6694999" y="4682158"/>
                <a:ext cx="179640" cy="10872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EC64C71A-ED03-43B0-9C5D-DBA9A08B9648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6686359" y="4673518"/>
                  <a:ext cx="1972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10EAF9AB-FC8C-4608-B422-21B3DAD4E2C6}"/>
                    </a:ext>
                  </a:extLst>
                </p14:cNvPr>
                <p14:cNvContentPartPr/>
                <p14:nvPr/>
              </p14:nvContentPartPr>
              <p14:xfrm>
                <a:off x="7152559" y="4591078"/>
                <a:ext cx="121680" cy="19620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10EAF9AB-FC8C-4608-B422-21B3DAD4E2C6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7143919" y="4582078"/>
                  <a:ext cx="1393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035343CA-4BFF-4F3E-9EAC-38959CC5174E}"/>
                    </a:ext>
                  </a:extLst>
                </p14:cNvPr>
                <p14:cNvContentPartPr/>
                <p14:nvPr/>
              </p14:nvContentPartPr>
              <p14:xfrm>
                <a:off x="7117279" y="4516918"/>
                <a:ext cx="198000" cy="26820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035343CA-4BFF-4F3E-9EAC-38959CC5174E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7108639" y="4508278"/>
                  <a:ext cx="21564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BD77B6C5-401E-4A65-B12F-C19B550FD0C5}"/>
                    </a:ext>
                  </a:extLst>
                </p14:cNvPr>
                <p14:cNvContentPartPr/>
                <p14:nvPr/>
              </p14:nvContentPartPr>
              <p14:xfrm>
                <a:off x="7369999" y="4592878"/>
                <a:ext cx="148680" cy="399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BD77B6C5-401E-4A65-B12F-C19B550FD0C5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7361359" y="4583878"/>
                  <a:ext cx="1663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83FE5594-022D-42E2-AA36-B1D65B801A4A}"/>
                    </a:ext>
                  </a:extLst>
                </p14:cNvPr>
                <p14:cNvContentPartPr/>
                <p14:nvPr/>
              </p14:nvContentPartPr>
              <p14:xfrm>
                <a:off x="7380799" y="4681798"/>
                <a:ext cx="163800" cy="2700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83FE5594-022D-42E2-AA36-B1D65B801A4A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7371799" y="4672798"/>
                  <a:ext cx="1814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F5AC7140-BAC1-4AA1-BCA9-F934908D0F96}"/>
                    </a:ext>
                  </a:extLst>
                </p14:cNvPr>
                <p14:cNvContentPartPr/>
                <p14:nvPr/>
              </p14:nvContentPartPr>
              <p14:xfrm>
                <a:off x="7654759" y="4525198"/>
                <a:ext cx="81720" cy="27072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F5AC7140-BAC1-4AA1-BCA9-F934908D0F96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7646119" y="4516558"/>
                  <a:ext cx="9936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C6D1CFF7-F9D0-4A94-B2E5-0492AA59D9EE}"/>
                    </a:ext>
                  </a:extLst>
                </p14:cNvPr>
                <p14:cNvContentPartPr/>
                <p14:nvPr/>
              </p14:nvContentPartPr>
              <p14:xfrm>
                <a:off x="6160039" y="5083198"/>
                <a:ext cx="209880" cy="22788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C6D1CFF7-F9D0-4A94-B2E5-0492AA59D9EE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6151399" y="5074558"/>
                  <a:ext cx="2275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C5B1DB56-AF7B-4761-8768-E25C970C3575}"/>
                    </a:ext>
                  </a:extLst>
                </p14:cNvPr>
                <p14:cNvContentPartPr/>
                <p14:nvPr/>
              </p14:nvContentPartPr>
              <p14:xfrm>
                <a:off x="6466759" y="5005078"/>
                <a:ext cx="109440" cy="2988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C5B1DB56-AF7B-4761-8768-E25C970C3575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6457759" y="4996078"/>
                  <a:ext cx="1270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EA842EB7-3517-4540-BB1E-9C62C033129B}"/>
                    </a:ext>
                  </a:extLst>
                </p14:cNvPr>
                <p14:cNvContentPartPr/>
                <p14:nvPr/>
              </p14:nvContentPartPr>
              <p14:xfrm>
                <a:off x="6719839" y="4886278"/>
                <a:ext cx="77040" cy="18396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EA842EB7-3517-4540-BB1E-9C62C033129B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6711199" y="4877638"/>
                  <a:ext cx="946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260C2E52-B782-4BF9-A572-EF25BABC0C03}"/>
                    </a:ext>
                  </a:extLst>
                </p14:cNvPr>
                <p14:cNvContentPartPr/>
                <p14:nvPr/>
              </p14:nvContentPartPr>
              <p14:xfrm>
                <a:off x="6616159" y="4984558"/>
                <a:ext cx="140040" cy="11592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260C2E52-B782-4BF9-A572-EF25BABC0C03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6607159" y="4975918"/>
                  <a:ext cx="1576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F439DCF0-1F4F-4249-AF9D-D35470D37E9D}"/>
                    </a:ext>
                  </a:extLst>
                </p14:cNvPr>
                <p14:cNvContentPartPr/>
                <p14:nvPr/>
              </p14:nvContentPartPr>
              <p14:xfrm>
                <a:off x="6949519" y="5015518"/>
                <a:ext cx="128520" cy="26496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F439DCF0-1F4F-4249-AF9D-D35470D37E9D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6940879" y="5006878"/>
                  <a:ext cx="1461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5A237F82-2A51-45DB-A93C-CEF242E959DA}"/>
                    </a:ext>
                  </a:extLst>
                </p14:cNvPr>
                <p14:cNvContentPartPr/>
                <p14:nvPr/>
              </p14:nvContentPartPr>
              <p14:xfrm>
                <a:off x="6822799" y="5170318"/>
                <a:ext cx="178920" cy="13176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5A237F82-2A51-45DB-A93C-CEF242E959DA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6813799" y="5161318"/>
                  <a:ext cx="1965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C9A194D3-75D5-49F3-9AEA-00B1BD379B35}"/>
                    </a:ext>
                  </a:extLst>
                </p14:cNvPr>
                <p14:cNvContentPartPr/>
                <p14:nvPr/>
              </p14:nvContentPartPr>
              <p14:xfrm>
                <a:off x="7141399" y="4915438"/>
                <a:ext cx="50040" cy="4212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C9A194D3-75D5-49F3-9AEA-00B1BD379B35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7132759" y="4906438"/>
                  <a:ext cx="676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6E1B3728-6D8B-43FB-B4E4-635C2DE7E0D9}"/>
                    </a:ext>
                  </a:extLst>
                </p14:cNvPr>
                <p14:cNvContentPartPr/>
                <p14:nvPr/>
              </p14:nvContentPartPr>
              <p14:xfrm>
                <a:off x="7165879" y="4854598"/>
                <a:ext cx="104760" cy="28080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6E1B3728-6D8B-43FB-B4E4-635C2DE7E0D9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7156879" y="4845958"/>
                  <a:ext cx="1224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E1EAEFEF-29A2-41E8-BBB0-66866041FC4F}"/>
                    </a:ext>
                  </a:extLst>
                </p14:cNvPr>
                <p14:cNvContentPartPr/>
                <p14:nvPr/>
              </p14:nvContentPartPr>
              <p14:xfrm>
                <a:off x="6399079" y="5432398"/>
                <a:ext cx="642240" cy="7488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E1EAEFEF-29A2-41E8-BBB0-66866041FC4F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6390439" y="5423398"/>
                  <a:ext cx="6598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93031DCE-F010-4779-8F12-4340EADEB749}"/>
                    </a:ext>
                  </a:extLst>
                </p14:cNvPr>
                <p14:cNvContentPartPr/>
                <p14:nvPr/>
              </p14:nvContentPartPr>
              <p14:xfrm>
                <a:off x="6613999" y="5633638"/>
                <a:ext cx="97560" cy="11448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93031DCE-F010-4779-8F12-4340EADEB749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6605359" y="5624998"/>
                  <a:ext cx="1152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663B59C3-327B-43C9-A2BB-C02E12FBAD70}"/>
                    </a:ext>
                  </a:extLst>
                </p14:cNvPr>
                <p14:cNvContentPartPr/>
                <p14:nvPr/>
              </p14:nvContentPartPr>
              <p14:xfrm>
                <a:off x="6656119" y="5536078"/>
                <a:ext cx="146160" cy="37476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663B59C3-327B-43C9-A2BB-C02E12FBAD70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6647479" y="5527438"/>
                  <a:ext cx="1638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9F52DFC9-F17C-4E77-8E89-6D7D71909D55}"/>
                    </a:ext>
                  </a:extLst>
                </p14:cNvPr>
                <p14:cNvContentPartPr/>
                <p14:nvPr/>
              </p14:nvContentPartPr>
              <p14:xfrm>
                <a:off x="6885079" y="5549758"/>
                <a:ext cx="66600" cy="25488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9F52DFC9-F17C-4E77-8E89-6D7D71909D55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6876439" y="5540758"/>
                  <a:ext cx="842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88BB77FE-7497-44AA-A3D0-104FBAAEC3F3}"/>
                    </a:ext>
                  </a:extLst>
                </p14:cNvPr>
                <p14:cNvContentPartPr/>
                <p14:nvPr/>
              </p14:nvContentPartPr>
              <p14:xfrm>
                <a:off x="6871759" y="5970598"/>
                <a:ext cx="21240" cy="1872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88BB77FE-7497-44AA-A3D0-104FBAAEC3F3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6862759" y="5961598"/>
                  <a:ext cx="388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AE5A1B26-3AB7-4E6A-83E2-D29D2ED74A82}"/>
                    </a:ext>
                  </a:extLst>
                </p14:cNvPr>
                <p14:cNvContentPartPr/>
                <p14:nvPr/>
              </p14:nvContentPartPr>
              <p14:xfrm>
                <a:off x="7447759" y="5141518"/>
                <a:ext cx="126720" cy="3708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AE5A1B26-3AB7-4E6A-83E2-D29D2ED74A82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7438759" y="5132878"/>
                  <a:ext cx="1443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0C8BCEF1-63CE-4018-B90B-A01265012957}"/>
                    </a:ext>
                  </a:extLst>
                </p14:cNvPr>
                <p14:cNvContentPartPr/>
                <p14:nvPr/>
              </p14:nvContentPartPr>
              <p14:xfrm>
                <a:off x="7423279" y="5216758"/>
                <a:ext cx="204480" cy="6012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0C8BCEF1-63CE-4018-B90B-A01265012957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7414639" y="5208118"/>
                  <a:ext cx="2221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2ABC30A8-060A-4830-B25E-4A7F86ED04A8}"/>
                    </a:ext>
                  </a:extLst>
                </p14:cNvPr>
                <p14:cNvContentPartPr/>
                <p14:nvPr/>
              </p14:nvContentPartPr>
              <p14:xfrm>
                <a:off x="7996759" y="4962238"/>
                <a:ext cx="180000" cy="29016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2ABC30A8-060A-4830-B25E-4A7F86ED04A8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7988119" y="4953238"/>
                  <a:ext cx="19764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AE692BA2-0BB0-4104-A897-0DE8A83327C8}"/>
                    </a:ext>
                  </a:extLst>
                </p14:cNvPr>
                <p14:cNvContentPartPr/>
                <p14:nvPr/>
              </p14:nvContentPartPr>
              <p14:xfrm>
                <a:off x="7874719" y="5124958"/>
                <a:ext cx="207000" cy="16560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AE692BA2-0BB0-4104-A897-0DE8A83327C8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7866079" y="5115958"/>
                  <a:ext cx="2246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F41D5342-8795-49F1-8A6B-9C9D118AC60B}"/>
                    </a:ext>
                  </a:extLst>
                </p14:cNvPr>
                <p14:cNvContentPartPr/>
                <p14:nvPr/>
              </p14:nvContentPartPr>
              <p14:xfrm>
                <a:off x="8306719" y="4987798"/>
                <a:ext cx="138240" cy="26244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F41D5342-8795-49F1-8A6B-9C9D118AC60B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8298079" y="4978798"/>
                  <a:ext cx="1558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A29EE9EC-F17A-42D7-BBCF-FBAE084A5C66}"/>
                    </a:ext>
                  </a:extLst>
                </p14:cNvPr>
                <p14:cNvContentPartPr/>
                <p14:nvPr/>
              </p14:nvContentPartPr>
              <p14:xfrm>
                <a:off x="8490679" y="5071678"/>
                <a:ext cx="26640" cy="13896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A29EE9EC-F17A-42D7-BBCF-FBAE084A5C66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8482039" y="5063038"/>
                  <a:ext cx="442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781C5C7A-842A-465B-BA23-07526B6D63F8}"/>
                    </a:ext>
                  </a:extLst>
                </p14:cNvPr>
                <p14:cNvContentPartPr/>
                <p14:nvPr/>
              </p14:nvContentPartPr>
              <p14:xfrm>
                <a:off x="8615959" y="4916878"/>
                <a:ext cx="126360" cy="34920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781C5C7A-842A-465B-BA23-07526B6D63F8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8607319" y="4908238"/>
                  <a:ext cx="14400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B9546594-0562-4A4A-A875-EF884322D544}"/>
                    </a:ext>
                  </a:extLst>
                </p14:cNvPr>
                <p14:cNvContentPartPr/>
                <p14:nvPr/>
              </p14:nvContentPartPr>
              <p14:xfrm>
                <a:off x="8969479" y="5045398"/>
                <a:ext cx="187200" cy="3672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B9546594-0562-4A4A-A875-EF884322D544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8960479" y="5036398"/>
                  <a:ext cx="2048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B2D61502-3133-4E12-B476-3A6F5FCBCED5}"/>
                    </a:ext>
                  </a:extLst>
                </p14:cNvPr>
                <p14:cNvContentPartPr/>
                <p14:nvPr/>
              </p14:nvContentPartPr>
              <p14:xfrm>
                <a:off x="8980999" y="5136478"/>
                <a:ext cx="177840" cy="2484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B2D61502-3133-4E12-B476-3A6F5FCBCED5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8971999" y="5127838"/>
                  <a:ext cx="1954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0F05BC2C-E2CD-49C3-885F-D2198F5F645A}"/>
                    </a:ext>
                  </a:extLst>
                </p14:cNvPr>
                <p14:cNvContentPartPr/>
                <p14:nvPr/>
              </p14:nvContentPartPr>
              <p14:xfrm>
                <a:off x="9468079" y="4933078"/>
                <a:ext cx="200520" cy="28296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0F05BC2C-E2CD-49C3-885F-D2198F5F645A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9459439" y="4924078"/>
                  <a:ext cx="2181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2B567E86-AA8A-4EB1-9A22-AFD58C262C93}"/>
                    </a:ext>
                  </a:extLst>
                </p14:cNvPr>
                <p14:cNvContentPartPr/>
                <p14:nvPr/>
              </p14:nvContentPartPr>
              <p14:xfrm>
                <a:off x="9361159" y="5072398"/>
                <a:ext cx="231840" cy="16596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2B567E86-AA8A-4EB1-9A22-AFD58C262C93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9352159" y="5063398"/>
                  <a:ext cx="2494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090A1007-B66A-42CD-ACC5-CA0F7E573D2F}"/>
                    </a:ext>
                  </a:extLst>
                </p14:cNvPr>
                <p14:cNvContentPartPr/>
                <p14:nvPr/>
              </p14:nvContentPartPr>
              <p14:xfrm>
                <a:off x="5230440" y="4708697"/>
                <a:ext cx="2139840" cy="122220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090A1007-B66A-42CD-ACC5-CA0F7E573D2F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5221440" y="4699697"/>
                  <a:ext cx="2157480" cy="1239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4207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31761C6-C663-4658-BF07-E97084D47C45}"/>
              </a:ext>
            </a:extLst>
          </p:cNvPr>
          <p:cNvGrpSpPr/>
          <p:nvPr/>
        </p:nvGrpSpPr>
        <p:grpSpPr>
          <a:xfrm>
            <a:off x="507319" y="226078"/>
            <a:ext cx="505440" cy="375840"/>
            <a:chOff x="507319" y="226078"/>
            <a:chExt cx="505440" cy="37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6D56C7F-0B52-44F3-A132-00FB4CF1A7D3}"/>
                    </a:ext>
                  </a:extLst>
                </p14:cNvPr>
                <p14:cNvContentPartPr/>
                <p14:nvPr/>
              </p14:nvContentPartPr>
              <p14:xfrm>
                <a:off x="507319" y="226078"/>
                <a:ext cx="384120" cy="3758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6D56C7F-0B52-44F3-A132-00FB4CF1A7D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8679" y="217438"/>
                  <a:ext cx="40176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2397F72-2298-4AC8-A4BB-2C6805677CCE}"/>
                    </a:ext>
                  </a:extLst>
                </p14:cNvPr>
                <p14:cNvContentPartPr/>
                <p14:nvPr/>
              </p14:nvContentPartPr>
              <p14:xfrm>
                <a:off x="882439" y="428398"/>
                <a:ext cx="130320" cy="1620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2397F72-2298-4AC8-A4BB-2C6805677CC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73799" y="419758"/>
                  <a:ext cx="14796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1B7682-1DC8-4A85-A495-982B7DB0B7E3}"/>
              </a:ext>
            </a:extLst>
          </p:cNvPr>
          <p:cNvGrpSpPr/>
          <p:nvPr/>
        </p:nvGrpSpPr>
        <p:grpSpPr>
          <a:xfrm>
            <a:off x="1457719" y="110158"/>
            <a:ext cx="1088280" cy="478080"/>
            <a:chOff x="1457719" y="110158"/>
            <a:chExt cx="1088280" cy="47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FD52FE0-A1B6-470E-A275-C7D4A7DF9C04}"/>
                    </a:ext>
                  </a:extLst>
                </p14:cNvPr>
                <p14:cNvContentPartPr/>
                <p14:nvPr/>
              </p14:nvContentPartPr>
              <p14:xfrm>
                <a:off x="1457719" y="199438"/>
                <a:ext cx="462240" cy="388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FD52FE0-A1B6-470E-A275-C7D4A7DF9C0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48719" y="190438"/>
                  <a:ext cx="47988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1E8073D-0C4F-4F1A-81ED-B6A7074DB781}"/>
                    </a:ext>
                  </a:extLst>
                </p14:cNvPr>
                <p14:cNvContentPartPr/>
                <p14:nvPr/>
              </p14:nvContentPartPr>
              <p14:xfrm>
                <a:off x="1555999" y="377278"/>
                <a:ext cx="213480" cy="38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1E8073D-0C4F-4F1A-81ED-B6A7074DB78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46999" y="368638"/>
                  <a:ext cx="2311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481A913-4ACC-4273-85A6-5D2AFE5BD1D6}"/>
                    </a:ext>
                  </a:extLst>
                </p14:cNvPr>
                <p14:cNvContentPartPr/>
                <p14:nvPr/>
              </p14:nvContentPartPr>
              <p14:xfrm>
                <a:off x="2003119" y="230758"/>
                <a:ext cx="139680" cy="280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481A913-4ACC-4273-85A6-5D2AFE5BD1D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94479" y="221758"/>
                  <a:ext cx="1573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B55EBF6-2FDA-42F6-9D04-C1A223EF4DDF}"/>
                    </a:ext>
                  </a:extLst>
                </p14:cNvPr>
                <p14:cNvContentPartPr/>
                <p14:nvPr/>
              </p14:nvContentPartPr>
              <p14:xfrm>
                <a:off x="2177719" y="276118"/>
                <a:ext cx="194760" cy="211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B55EBF6-2FDA-42F6-9D04-C1A223EF4DD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68719" y="267118"/>
                  <a:ext cx="2124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F13BCD6-76ED-44C9-A1D2-AB3B24D574A2}"/>
                    </a:ext>
                  </a:extLst>
                </p14:cNvPr>
                <p14:cNvContentPartPr/>
                <p14:nvPr/>
              </p14:nvContentPartPr>
              <p14:xfrm>
                <a:off x="2089159" y="313558"/>
                <a:ext cx="223560" cy="160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F13BCD6-76ED-44C9-A1D2-AB3B24D574A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80159" y="304918"/>
                  <a:ext cx="2412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B6ED053-3D4E-4E45-98D1-0028177E1ECC}"/>
                    </a:ext>
                  </a:extLst>
                </p14:cNvPr>
                <p14:cNvContentPartPr/>
                <p14:nvPr/>
              </p14:nvContentPartPr>
              <p14:xfrm>
                <a:off x="2429719" y="110158"/>
                <a:ext cx="116280" cy="407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B6ED053-3D4E-4E45-98D1-0028177E1EC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21079" y="101518"/>
                  <a:ext cx="133920" cy="42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FD248AF-7773-4667-AE89-7C08E2EC3886}"/>
              </a:ext>
            </a:extLst>
          </p:cNvPr>
          <p:cNvGrpSpPr/>
          <p:nvPr/>
        </p:nvGrpSpPr>
        <p:grpSpPr>
          <a:xfrm>
            <a:off x="2805199" y="118798"/>
            <a:ext cx="767520" cy="423360"/>
            <a:chOff x="2805199" y="118798"/>
            <a:chExt cx="767520" cy="42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BE946B2-9DF2-448E-81AC-4F2404AEF719}"/>
                    </a:ext>
                  </a:extLst>
                </p14:cNvPr>
                <p14:cNvContentPartPr/>
                <p14:nvPr/>
              </p14:nvContentPartPr>
              <p14:xfrm>
                <a:off x="2805199" y="222838"/>
                <a:ext cx="194760" cy="157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BE946B2-9DF2-448E-81AC-4F2404AEF71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96559" y="214198"/>
                  <a:ext cx="2124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2627C61-0BF3-4CFA-A521-F505A783E708}"/>
                    </a:ext>
                  </a:extLst>
                </p14:cNvPr>
                <p14:cNvContentPartPr/>
                <p14:nvPr/>
              </p14:nvContentPartPr>
              <p14:xfrm>
                <a:off x="3318919" y="118798"/>
                <a:ext cx="253800" cy="372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2627C61-0BF3-4CFA-A521-F505A783E70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10279" y="110158"/>
                  <a:ext cx="27144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7B4082B-C41A-49CF-9AE7-32F6E275EF9D}"/>
                    </a:ext>
                  </a:extLst>
                </p14:cNvPr>
                <p14:cNvContentPartPr/>
                <p14:nvPr/>
              </p14:nvContentPartPr>
              <p14:xfrm>
                <a:off x="3210919" y="334438"/>
                <a:ext cx="230760" cy="207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7B4082B-C41A-49CF-9AE7-32F6E275EF9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01919" y="325438"/>
                  <a:ext cx="248400" cy="22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33B849-9E25-4971-B8C7-ABE7587154D4}"/>
              </a:ext>
            </a:extLst>
          </p:cNvPr>
          <p:cNvGrpSpPr/>
          <p:nvPr/>
        </p:nvGrpSpPr>
        <p:grpSpPr>
          <a:xfrm>
            <a:off x="462679" y="875158"/>
            <a:ext cx="540720" cy="676080"/>
            <a:chOff x="462679" y="875158"/>
            <a:chExt cx="540720" cy="67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362CE4C-14EA-4EF8-8618-7E69A2B75B26}"/>
                    </a:ext>
                  </a:extLst>
                </p14:cNvPr>
                <p14:cNvContentPartPr/>
                <p14:nvPr/>
              </p14:nvContentPartPr>
              <p14:xfrm>
                <a:off x="462679" y="1019878"/>
                <a:ext cx="159480" cy="287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362CE4C-14EA-4EF8-8618-7E69A2B75B2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4039" y="1011238"/>
                  <a:ext cx="17712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1A703C2-BFE2-4DA9-A378-16AFA56953E0}"/>
                    </a:ext>
                  </a:extLst>
                </p14:cNvPr>
                <p14:cNvContentPartPr/>
                <p14:nvPr/>
              </p14:nvContentPartPr>
              <p14:xfrm>
                <a:off x="497239" y="875158"/>
                <a:ext cx="330840" cy="432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1A703C2-BFE2-4DA9-A378-16AFA56953E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88599" y="866518"/>
                  <a:ext cx="34848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2654276-8FC8-49CD-BF30-A978DD5F6ACA}"/>
                    </a:ext>
                  </a:extLst>
                </p14:cNvPr>
                <p14:cNvContentPartPr/>
                <p14:nvPr/>
              </p14:nvContentPartPr>
              <p14:xfrm>
                <a:off x="836719" y="1104478"/>
                <a:ext cx="62640" cy="131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2654276-8FC8-49CD-BF30-A978DD5F6AC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28079" y="1095478"/>
                  <a:ext cx="802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94AF160-21F3-461D-A9E4-60DA834F8C2E}"/>
                    </a:ext>
                  </a:extLst>
                </p14:cNvPr>
                <p14:cNvContentPartPr/>
                <p14:nvPr/>
              </p14:nvContentPartPr>
              <p14:xfrm>
                <a:off x="774079" y="1020958"/>
                <a:ext cx="229320" cy="530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94AF160-21F3-461D-A9E4-60DA834F8C2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65079" y="1011958"/>
                  <a:ext cx="246960" cy="54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F5C0AA1-0607-4F65-9A47-6414969660F2}"/>
                  </a:ext>
                </a:extLst>
              </p14:cNvPr>
              <p14:cNvContentPartPr/>
              <p14:nvPr/>
            </p14:nvContentPartPr>
            <p14:xfrm>
              <a:off x="1309759" y="1012318"/>
              <a:ext cx="193680" cy="2008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F5C0AA1-0607-4F65-9A47-6414969660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301119" y="1003318"/>
                <a:ext cx="211320" cy="21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CB1B0275-E6CF-486F-B7D2-3ED4AD5CEACC}"/>
              </a:ext>
            </a:extLst>
          </p:cNvPr>
          <p:cNvGrpSpPr/>
          <p:nvPr/>
        </p:nvGrpSpPr>
        <p:grpSpPr>
          <a:xfrm>
            <a:off x="1863079" y="747718"/>
            <a:ext cx="3789720" cy="720000"/>
            <a:chOff x="1863079" y="747718"/>
            <a:chExt cx="3789720" cy="72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10BA2AF-49D8-4155-8BBC-4A4708F5978D}"/>
                    </a:ext>
                  </a:extLst>
                </p14:cNvPr>
                <p14:cNvContentPartPr/>
                <p14:nvPr/>
              </p14:nvContentPartPr>
              <p14:xfrm>
                <a:off x="1863079" y="946078"/>
                <a:ext cx="290160" cy="266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10BA2AF-49D8-4155-8BBC-4A4708F5978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854439" y="937438"/>
                  <a:ext cx="30780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3C14693-16FA-4E24-A029-2A638CB2DB68}"/>
                    </a:ext>
                  </a:extLst>
                </p14:cNvPr>
                <p14:cNvContentPartPr/>
                <p14:nvPr/>
              </p14:nvContentPartPr>
              <p14:xfrm>
                <a:off x="2197519" y="1019518"/>
                <a:ext cx="120960" cy="158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3C14693-16FA-4E24-A029-2A638CB2DB6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188519" y="1010878"/>
                  <a:ext cx="1386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8967670-2C4E-427D-83CE-AFBBCB39C143}"/>
                    </a:ext>
                  </a:extLst>
                </p14:cNvPr>
                <p14:cNvContentPartPr/>
                <p14:nvPr/>
              </p14:nvContentPartPr>
              <p14:xfrm>
                <a:off x="2395159" y="882358"/>
                <a:ext cx="2880" cy="4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8967670-2C4E-427D-83CE-AFBBCB39C14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386519" y="873718"/>
                  <a:ext cx="205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5291065-C9BB-4A94-BF90-08EFEE813C07}"/>
                    </a:ext>
                  </a:extLst>
                </p14:cNvPr>
                <p14:cNvContentPartPr/>
                <p14:nvPr/>
              </p14:nvContentPartPr>
              <p14:xfrm>
                <a:off x="2356639" y="1001878"/>
                <a:ext cx="285480" cy="180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5291065-C9BB-4A94-BF90-08EFEE813C0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347639" y="992878"/>
                  <a:ext cx="3031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D89DA7A-3344-45F8-BA4A-F518ED16012B}"/>
                    </a:ext>
                  </a:extLst>
                </p14:cNvPr>
                <p14:cNvContentPartPr/>
                <p14:nvPr/>
              </p14:nvContentPartPr>
              <p14:xfrm>
                <a:off x="2761279" y="1047238"/>
                <a:ext cx="45000" cy="129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D89DA7A-3344-45F8-BA4A-F518ED16012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752639" y="1038238"/>
                  <a:ext cx="626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83CC13D-7EAE-4234-A61F-4E6F62DB9BF8}"/>
                    </a:ext>
                  </a:extLst>
                </p14:cNvPr>
                <p14:cNvContentPartPr/>
                <p14:nvPr/>
              </p14:nvContentPartPr>
              <p14:xfrm>
                <a:off x="2939839" y="747718"/>
                <a:ext cx="2880" cy="16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83CC13D-7EAE-4234-A61F-4E6F62DB9BF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931199" y="739078"/>
                  <a:ext cx="205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69EC251-AB7F-467A-A902-FCBCB5A72E5D}"/>
                    </a:ext>
                  </a:extLst>
                </p14:cNvPr>
                <p14:cNvContentPartPr/>
                <p14:nvPr/>
              </p14:nvContentPartPr>
              <p14:xfrm>
                <a:off x="2948839" y="749158"/>
                <a:ext cx="187920" cy="452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69EC251-AB7F-467A-A902-FCBCB5A72E5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39839" y="740518"/>
                  <a:ext cx="20556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C3DBCFE-75D1-47D0-ABF1-6E7EBAB8EA16}"/>
                    </a:ext>
                  </a:extLst>
                </p14:cNvPr>
                <p14:cNvContentPartPr/>
                <p14:nvPr/>
              </p14:nvContentPartPr>
              <p14:xfrm>
                <a:off x="3156199" y="986038"/>
                <a:ext cx="141840" cy="168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C3DBCFE-75D1-47D0-ABF1-6E7EBAB8EA1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47199" y="977038"/>
                  <a:ext cx="1594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5D9F62F-1811-461A-8B6E-37AD58F4CB18}"/>
                    </a:ext>
                  </a:extLst>
                </p14:cNvPr>
                <p14:cNvContentPartPr/>
                <p14:nvPr/>
              </p14:nvContentPartPr>
              <p14:xfrm>
                <a:off x="3402079" y="973078"/>
                <a:ext cx="240840" cy="247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5D9F62F-1811-461A-8B6E-37AD58F4CB1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393439" y="964078"/>
                  <a:ext cx="2584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B3E4A16-8169-4074-8B05-25419EA7BFB7}"/>
                    </a:ext>
                  </a:extLst>
                </p14:cNvPr>
                <p14:cNvContentPartPr/>
                <p14:nvPr/>
              </p14:nvContentPartPr>
              <p14:xfrm>
                <a:off x="3789439" y="1047598"/>
                <a:ext cx="252360" cy="420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B3E4A16-8169-4074-8B05-25419EA7BFB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80439" y="1038958"/>
                  <a:ext cx="27000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A5380B6-F6FA-4C61-A2AE-5DDE72ADB2CF}"/>
                    </a:ext>
                  </a:extLst>
                </p14:cNvPr>
                <p14:cNvContentPartPr/>
                <p14:nvPr/>
              </p14:nvContentPartPr>
              <p14:xfrm>
                <a:off x="3992479" y="938518"/>
                <a:ext cx="268560" cy="235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A5380B6-F6FA-4C61-A2AE-5DDE72ADB2C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983479" y="929878"/>
                  <a:ext cx="2862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5955DC4-0A81-4AA5-A533-B0618A5D0501}"/>
                    </a:ext>
                  </a:extLst>
                </p14:cNvPr>
                <p14:cNvContentPartPr/>
                <p14:nvPr/>
              </p14:nvContentPartPr>
              <p14:xfrm>
                <a:off x="4306759" y="945718"/>
                <a:ext cx="145800" cy="242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5955DC4-0A81-4AA5-A533-B0618A5D050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297759" y="936718"/>
                  <a:ext cx="163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A5CC031-6C5C-4B3F-93B5-8ACAB9FFBC79}"/>
                    </a:ext>
                  </a:extLst>
                </p14:cNvPr>
                <p14:cNvContentPartPr/>
                <p14:nvPr/>
              </p14:nvContentPartPr>
              <p14:xfrm>
                <a:off x="4497919" y="964078"/>
                <a:ext cx="112320" cy="156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A5CC031-6C5C-4B3F-93B5-8ACAB9FFBC7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489279" y="955438"/>
                  <a:ext cx="1299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171E471-569F-455B-8979-E11BD9CEFE2A}"/>
                    </a:ext>
                  </a:extLst>
                </p14:cNvPr>
                <p14:cNvContentPartPr/>
                <p14:nvPr/>
              </p14:nvContentPartPr>
              <p14:xfrm>
                <a:off x="4770799" y="910078"/>
                <a:ext cx="109440" cy="189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171E471-569F-455B-8979-E11BD9CEFE2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761799" y="901078"/>
                  <a:ext cx="1270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061DD09-F223-42BE-8F2E-7DF30B72C807}"/>
                    </a:ext>
                  </a:extLst>
                </p14:cNvPr>
                <p14:cNvContentPartPr/>
                <p14:nvPr/>
              </p14:nvContentPartPr>
              <p14:xfrm>
                <a:off x="4991119" y="966958"/>
                <a:ext cx="171000" cy="144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061DD09-F223-42BE-8F2E-7DF30B72C80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82479" y="958318"/>
                  <a:ext cx="1886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A512B3C-858A-4C18-9252-C92337452DE7}"/>
                    </a:ext>
                  </a:extLst>
                </p14:cNvPr>
                <p14:cNvContentPartPr/>
                <p14:nvPr/>
              </p14:nvContentPartPr>
              <p14:xfrm>
                <a:off x="5205319" y="903598"/>
                <a:ext cx="168840" cy="245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A512B3C-858A-4C18-9252-C92337452DE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6319" y="894958"/>
                  <a:ext cx="1864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484CAE1-AB82-4076-95E6-897C3458B306}"/>
                    </a:ext>
                  </a:extLst>
                </p14:cNvPr>
                <p14:cNvContentPartPr/>
                <p14:nvPr/>
              </p14:nvContentPartPr>
              <p14:xfrm>
                <a:off x="5458399" y="869038"/>
                <a:ext cx="194400" cy="314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484CAE1-AB82-4076-95E6-897C3458B30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449759" y="860398"/>
                  <a:ext cx="212040" cy="33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B78DDA2-9B48-4371-8CEB-A00EBA50E4B3}"/>
              </a:ext>
            </a:extLst>
          </p:cNvPr>
          <p:cNvGrpSpPr/>
          <p:nvPr/>
        </p:nvGrpSpPr>
        <p:grpSpPr>
          <a:xfrm>
            <a:off x="6085519" y="679678"/>
            <a:ext cx="1600200" cy="485640"/>
            <a:chOff x="6085519" y="679678"/>
            <a:chExt cx="1600200" cy="48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9FB3A51-9AD3-4EAB-BA41-C02FCB777F56}"/>
                    </a:ext>
                  </a:extLst>
                </p14:cNvPr>
                <p14:cNvContentPartPr/>
                <p14:nvPr/>
              </p14:nvContentPartPr>
              <p14:xfrm>
                <a:off x="6085519" y="688678"/>
                <a:ext cx="632520" cy="476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9FB3A51-9AD3-4EAB-BA41-C02FCB777F5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076519" y="679678"/>
                  <a:ext cx="65016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452BF32-93F8-4B76-9110-9EDE082FCC04}"/>
                    </a:ext>
                  </a:extLst>
                </p14:cNvPr>
                <p14:cNvContentPartPr/>
                <p14:nvPr/>
              </p14:nvContentPartPr>
              <p14:xfrm>
                <a:off x="6254359" y="963358"/>
                <a:ext cx="149760" cy="47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452BF32-93F8-4B76-9110-9EDE082FCC0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245719" y="954718"/>
                  <a:ext cx="1674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0E02117-9573-4E43-9EF7-29064D31A02B}"/>
                    </a:ext>
                  </a:extLst>
                </p14:cNvPr>
                <p14:cNvContentPartPr/>
                <p14:nvPr/>
              </p14:nvContentPartPr>
              <p14:xfrm>
                <a:off x="6599959" y="832678"/>
                <a:ext cx="169560" cy="302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0E02117-9573-4E43-9EF7-29064D31A02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591319" y="824038"/>
                  <a:ext cx="1872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1F0EA5C-4F43-46D9-8C89-44CB8213192A}"/>
                    </a:ext>
                  </a:extLst>
                </p14:cNvPr>
                <p14:cNvContentPartPr/>
                <p14:nvPr/>
              </p14:nvContentPartPr>
              <p14:xfrm>
                <a:off x="6918919" y="893878"/>
                <a:ext cx="255600" cy="228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1F0EA5C-4F43-46D9-8C89-44CB8213192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10279" y="885238"/>
                  <a:ext cx="2732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99D082A-EE8B-435A-9E91-15BF037E4B46}"/>
                    </a:ext>
                  </a:extLst>
                </p14:cNvPr>
                <p14:cNvContentPartPr/>
                <p14:nvPr/>
              </p14:nvContentPartPr>
              <p14:xfrm>
                <a:off x="6890119" y="854638"/>
                <a:ext cx="257040" cy="2246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99D082A-EE8B-435A-9E91-15BF037E4B4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881479" y="845638"/>
                  <a:ext cx="2746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37DBD0F-0B38-4EAE-AAD1-5ECB4183DA03}"/>
                    </a:ext>
                  </a:extLst>
                </p14:cNvPr>
                <p14:cNvContentPartPr/>
                <p14:nvPr/>
              </p14:nvContentPartPr>
              <p14:xfrm>
                <a:off x="7310959" y="689038"/>
                <a:ext cx="109800" cy="124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37DBD0F-0B38-4EAE-AAD1-5ECB4183DA0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301959" y="680398"/>
                  <a:ext cx="1274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AF841C0-3471-4EB0-A887-676F8E32B639}"/>
                    </a:ext>
                  </a:extLst>
                </p14:cNvPr>
                <p14:cNvContentPartPr/>
                <p14:nvPr/>
              </p14:nvContentPartPr>
              <p14:xfrm>
                <a:off x="7561879" y="679678"/>
                <a:ext cx="123840" cy="444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AF841C0-3471-4EB0-A887-676F8E32B63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553239" y="670678"/>
                  <a:ext cx="141480" cy="46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C373A01-95BC-4F15-AC26-7FF4E9934781}"/>
              </a:ext>
            </a:extLst>
          </p:cNvPr>
          <p:cNvGrpSpPr/>
          <p:nvPr/>
        </p:nvGrpSpPr>
        <p:grpSpPr>
          <a:xfrm>
            <a:off x="7989199" y="581398"/>
            <a:ext cx="1062360" cy="549720"/>
            <a:chOff x="7989199" y="581398"/>
            <a:chExt cx="1062360" cy="54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D24A133-BC6B-42DE-BC4F-AC0C3D88469F}"/>
                    </a:ext>
                  </a:extLst>
                </p14:cNvPr>
                <p14:cNvContentPartPr/>
                <p14:nvPr/>
              </p14:nvContentPartPr>
              <p14:xfrm>
                <a:off x="7989199" y="853558"/>
                <a:ext cx="131760" cy="11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D24A133-BC6B-42DE-BC4F-AC0C3D88469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980199" y="844918"/>
                  <a:ext cx="14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1E1DF77-C20F-449B-BDA3-E2CDC0B07DC0}"/>
                    </a:ext>
                  </a:extLst>
                </p14:cNvPr>
                <p14:cNvContentPartPr/>
                <p14:nvPr/>
              </p14:nvContentPartPr>
              <p14:xfrm>
                <a:off x="8014759" y="972718"/>
                <a:ext cx="144360" cy="9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1E1DF77-C20F-449B-BDA3-E2CDC0B07DC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005759" y="964078"/>
                  <a:ext cx="1620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67B5182-96F5-4EF9-9D51-37B447EC40A7}"/>
                    </a:ext>
                  </a:extLst>
                </p14:cNvPr>
                <p14:cNvContentPartPr/>
                <p14:nvPr/>
              </p14:nvContentPartPr>
              <p14:xfrm>
                <a:off x="8536759" y="736558"/>
                <a:ext cx="185400" cy="333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67B5182-96F5-4EF9-9D51-37B447EC40A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528119" y="727558"/>
                  <a:ext cx="20304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F29B723-5D1C-4545-9E55-ED1A69EB996E}"/>
                    </a:ext>
                  </a:extLst>
                </p14:cNvPr>
                <p14:cNvContentPartPr/>
                <p14:nvPr/>
              </p14:nvContentPartPr>
              <p14:xfrm>
                <a:off x="8389519" y="928078"/>
                <a:ext cx="248040" cy="203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F29B723-5D1C-4545-9E55-ED1A69EB996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380519" y="919078"/>
                  <a:ext cx="2656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F5FA54D-690E-4F49-A14B-C9AEA495F7B8}"/>
                    </a:ext>
                  </a:extLst>
                </p14:cNvPr>
                <p14:cNvContentPartPr/>
                <p14:nvPr/>
              </p14:nvContentPartPr>
              <p14:xfrm>
                <a:off x="8867239" y="581398"/>
                <a:ext cx="184320" cy="150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F5FA54D-690E-4F49-A14B-C9AEA495F7B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858599" y="572758"/>
                  <a:ext cx="20196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523DDF0-BC9A-46C6-A520-C34CCC4345F0}"/>
              </a:ext>
            </a:extLst>
          </p:cNvPr>
          <p:cNvGrpSpPr/>
          <p:nvPr/>
        </p:nvGrpSpPr>
        <p:grpSpPr>
          <a:xfrm>
            <a:off x="8979559" y="690478"/>
            <a:ext cx="767880" cy="379800"/>
            <a:chOff x="8979559" y="690478"/>
            <a:chExt cx="767880" cy="37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7FC6B33-9FE0-4C96-BE31-7D342B1FE27D}"/>
                    </a:ext>
                  </a:extLst>
                </p14:cNvPr>
                <p14:cNvContentPartPr/>
                <p14:nvPr/>
              </p14:nvContentPartPr>
              <p14:xfrm>
                <a:off x="8979559" y="881278"/>
                <a:ext cx="342720" cy="741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7FC6B33-9FE0-4C96-BE31-7D342B1FE27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70919" y="872638"/>
                  <a:ext cx="3603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35CFFE-A6D1-42DC-8183-9C6AA844BEC3}"/>
                    </a:ext>
                  </a:extLst>
                </p14:cNvPr>
                <p14:cNvContentPartPr/>
                <p14:nvPr/>
              </p14:nvContentPartPr>
              <p14:xfrm>
                <a:off x="9117439" y="793798"/>
                <a:ext cx="78120" cy="250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35CFFE-A6D1-42DC-8183-9C6AA844BEC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108439" y="785158"/>
                  <a:ext cx="957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BDD127F-180D-4C95-BBD4-FCD928936C99}"/>
                    </a:ext>
                  </a:extLst>
                </p14:cNvPr>
                <p14:cNvContentPartPr/>
                <p14:nvPr/>
              </p14:nvContentPartPr>
              <p14:xfrm>
                <a:off x="9560239" y="690478"/>
                <a:ext cx="187200" cy="3506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BDD127F-180D-4C95-BBD4-FCD928936C9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551239" y="681838"/>
                  <a:ext cx="20484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51A3CB7-31BE-4B64-AECA-94B8F758612F}"/>
                    </a:ext>
                  </a:extLst>
                </p14:cNvPr>
                <p14:cNvContentPartPr/>
                <p14:nvPr/>
              </p14:nvContentPartPr>
              <p14:xfrm>
                <a:off x="9373399" y="867598"/>
                <a:ext cx="207360" cy="202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51A3CB7-31BE-4B64-AECA-94B8F758612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364399" y="858958"/>
                  <a:ext cx="225000" cy="22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227131AE-99D5-4955-9F80-3257A734F2A3}"/>
                  </a:ext>
                </a:extLst>
              </p14:cNvPr>
              <p14:cNvContentPartPr/>
              <p14:nvPr/>
            </p14:nvContentPartPr>
            <p14:xfrm>
              <a:off x="555919" y="1841758"/>
              <a:ext cx="10080" cy="327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227131AE-99D5-4955-9F80-3257A734F2A3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46919" y="1832758"/>
                <a:ext cx="2772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AE70DDD-0DE3-4ECA-BBDB-020301F4B731}"/>
                  </a:ext>
                </a:extLst>
              </p14:cNvPr>
              <p14:cNvContentPartPr/>
              <p14:nvPr/>
            </p14:nvContentPartPr>
            <p14:xfrm>
              <a:off x="350719" y="2086558"/>
              <a:ext cx="38880" cy="406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AE70DDD-0DE3-4ECA-BBDB-020301F4B73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41719" y="2077918"/>
                <a:ext cx="5652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82676494-E287-415E-8F14-34544407B569}"/>
                  </a:ext>
                </a:extLst>
              </p14:cNvPr>
              <p14:cNvContentPartPr/>
              <p14:nvPr/>
            </p14:nvContentPartPr>
            <p14:xfrm>
              <a:off x="692359" y="2061718"/>
              <a:ext cx="87840" cy="442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82676494-E287-415E-8F14-34544407B569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83359" y="2052718"/>
                <a:ext cx="105480" cy="6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BBC1FCF5-FAFC-4F68-9555-54E913A2070A}"/>
              </a:ext>
            </a:extLst>
          </p:cNvPr>
          <p:cNvGrpSpPr/>
          <p:nvPr/>
        </p:nvGrpSpPr>
        <p:grpSpPr>
          <a:xfrm>
            <a:off x="1270879" y="1583998"/>
            <a:ext cx="1271520" cy="777240"/>
            <a:chOff x="1270879" y="1583998"/>
            <a:chExt cx="1271520" cy="77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79FC390-06AB-42F2-B0B5-3081D5270B3B}"/>
                    </a:ext>
                  </a:extLst>
                </p14:cNvPr>
                <p14:cNvContentPartPr/>
                <p14:nvPr/>
              </p14:nvContentPartPr>
              <p14:xfrm>
                <a:off x="1270879" y="1685878"/>
                <a:ext cx="692280" cy="437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79FC390-06AB-42F2-B0B5-3081D5270B3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261879" y="1677238"/>
                  <a:ext cx="70992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F9459EB-BAFD-41FB-8B33-81AEFC144340}"/>
                    </a:ext>
                  </a:extLst>
                </p14:cNvPr>
                <p14:cNvContentPartPr/>
                <p14:nvPr/>
              </p14:nvContentPartPr>
              <p14:xfrm>
                <a:off x="2123719" y="1583998"/>
                <a:ext cx="175680" cy="145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F9459EB-BAFD-41FB-8B33-81AEFC14434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114719" y="1574998"/>
                  <a:ext cx="1933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5896396-F700-4C9C-A492-4EE1EB50FA25}"/>
                    </a:ext>
                  </a:extLst>
                </p14:cNvPr>
                <p14:cNvContentPartPr/>
                <p14:nvPr/>
              </p14:nvContentPartPr>
              <p14:xfrm>
                <a:off x="1687039" y="2165398"/>
                <a:ext cx="138600" cy="1958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5896396-F700-4C9C-A492-4EE1EB50FA2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678399" y="2156758"/>
                  <a:ext cx="1562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9C733CD-9375-4A89-B64E-AE49603354CE}"/>
                    </a:ext>
                  </a:extLst>
                </p14:cNvPr>
                <p14:cNvContentPartPr/>
                <p14:nvPr/>
              </p14:nvContentPartPr>
              <p14:xfrm>
                <a:off x="1681639" y="2145238"/>
                <a:ext cx="176400" cy="1944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9C733CD-9375-4A89-B64E-AE49603354C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672639" y="2136238"/>
                  <a:ext cx="1940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F32EFD8-2100-4DB2-BAF0-A6718C9DF4F2}"/>
                    </a:ext>
                  </a:extLst>
                </p14:cNvPr>
                <p14:cNvContentPartPr/>
                <p14:nvPr/>
              </p14:nvContentPartPr>
              <p14:xfrm>
                <a:off x="2347639" y="2006278"/>
                <a:ext cx="178200" cy="23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F32EFD8-2100-4DB2-BAF0-A6718C9DF4F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338639" y="1997278"/>
                  <a:ext cx="1958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AC5476D-CA2D-4257-9AA9-DAA0491C8387}"/>
                    </a:ext>
                  </a:extLst>
                </p14:cNvPr>
                <p14:cNvContentPartPr/>
                <p14:nvPr/>
              </p14:nvContentPartPr>
              <p14:xfrm>
                <a:off x="2351959" y="2096638"/>
                <a:ext cx="190440" cy="32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AC5476D-CA2D-4257-9AA9-DAA0491C838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342959" y="2087998"/>
                  <a:ext cx="208080" cy="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22BB48D-C714-41F6-BE44-0F1111BD9812}"/>
              </a:ext>
            </a:extLst>
          </p:cNvPr>
          <p:cNvGrpSpPr/>
          <p:nvPr/>
        </p:nvGrpSpPr>
        <p:grpSpPr>
          <a:xfrm>
            <a:off x="2905639" y="1708198"/>
            <a:ext cx="1375200" cy="511920"/>
            <a:chOff x="2905639" y="1708198"/>
            <a:chExt cx="1375200" cy="51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E6DFA6E-CF6D-4CAC-A6FD-4EF7DBA09707}"/>
                    </a:ext>
                  </a:extLst>
                </p14:cNvPr>
                <p14:cNvContentPartPr/>
                <p14:nvPr/>
              </p14:nvContentPartPr>
              <p14:xfrm>
                <a:off x="2905639" y="1798918"/>
                <a:ext cx="563040" cy="421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E6DFA6E-CF6D-4CAC-A6FD-4EF7DBA0970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896999" y="1789918"/>
                  <a:ext cx="58068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0B1117B-9A2D-46EA-A254-DBC786FDB255}"/>
                    </a:ext>
                  </a:extLst>
                </p14:cNvPr>
                <p14:cNvContentPartPr/>
                <p14:nvPr/>
              </p14:nvContentPartPr>
              <p14:xfrm>
                <a:off x="3080959" y="2027878"/>
                <a:ext cx="195840" cy="356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0B1117B-9A2D-46EA-A254-DBC786FDB25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071959" y="2019238"/>
                  <a:ext cx="2134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6071F9F-5225-4ABD-B30E-7E8156B892AE}"/>
                    </a:ext>
                  </a:extLst>
                </p14:cNvPr>
                <p14:cNvContentPartPr/>
                <p14:nvPr/>
              </p14:nvContentPartPr>
              <p14:xfrm>
                <a:off x="3483439" y="1893958"/>
                <a:ext cx="178200" cy="263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6071F9F-5225-4ABD-B30E-7E8156B892A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474439" y="1884958"/>
                  <a:ext cx="19584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E377DCB-708C-4297-B435-B4592ECA9E2A}"/>
                    </a:ext>
                  </a:extLst>
                </p14:cNvPr>
                <p14:cNvContentPartPr/>
                <p14:nvPr/>
              </p14:nvContentPartPr>
              <p14:xfrm>
                <a:off x="3671719" y="1962358"/>
                <a:ext cx="245520" cy="2152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E377DCB-708C-4297-B435-B4592ECA9E2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662719" y="1953358"/>
                  <a:ext cx="2631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42A6487-0BFB-4633-B420-431A5A9415E2}"/>
                    </a:ext>
                  </a:extLst>
                </p14:cNvPr>
                <p14:cNvContentPartPr/>
                <p14:nvPr/>
              </p14:nvContentPartPr>
              <p14:xfrm>
                <a:off x="3614479" y="1939318"/>
                <a:ext cx="272520" cy="2170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42A6487-0BFB-4633-B420-431A5A9415E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605839" y="1930318"/>
                  <a:ext cx="2901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01B0A53-0195-4062-8039-B197AFD4F9C1}"/>
                    </a:ext>
                  </a:extLst>
                </p14:cNvPr>
                <p14:cNvContentPartPr/>
                <p14:nvPr/>
              </p14:nvContentPartPr>
              <p14:xfrm>
                <a:off x="3964039" y="1817998"/>
                <a:ext cx="79920" cy="1116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01B0A53-0195-4062-8039-B197AFD4F9C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955399" y="1809358"/>
                  <a:ext cx="975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BDC3F11-39DC-4148-B0D8-B680D52A4694}"/>
                    </a:ext>
                  </a:extLst>
                </p14:cNvPr>
                <p14:cNvContentPartPr/>
                <p14:nvPr/>
              </p14:nvContentPartPr>
              <p14:xfrm>
                <a:off x="4136479" y="1708198"/>
                <a:ext cx="144360" cy="4615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BDC3F11-39DC-4148-B0D8-B680D52A469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127479" y="1699558"/>
                  <a:ext cx="162000" cy="47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5FC80A7-E3D0-4754-A870-E6955ABA83F3}"/>
              </a:ext>
            </a:extLst>
          </p:cNvPr>
          <p:cNvGrpSpPr/>
          <p:nvPr/>
        </p:nvGrpSpPr>
        <p:grpSpPr>
          <a:xfrm>
            <a:off x="4622119" y="1460518"/>
            <a:ext cx="2184840" cy="766800"/>
            <a:chOff x="4622119" y="1460518"/>
            <a:chExt cx="2184840" cy="76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32A0DB2-4A47-4CC8-9BC7-473D1655C426}"/>
                    </a:ext>
                  </a:extLst>
                </p14:cNvPr>
                <p14:cNvContentPartPr/>
                <p14:nvPr/>
              </p14:nvContentPartPr>
              <p14:xfrm>
                <a:off x="4622119" y="1970998"/>
                <a:ext cx="129600" cy="295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32A0DB2-4A47-4CC8-9BC7-473D1655C42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613119" y="1962358"/>
                  <a:ext cx="1472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C38B7D0-7E68-4EBF-9CE6-BF12AF5C08E7}"/>
                    </a:ext>
                  </a:extLst>
                </p14:cNvPr>
                <p14:cNvContentPartPr/>
                <p14:nvPr/>
              </p14:nvContentPartPr>
              <p14:xfrm>
                <a:off x="5044039" y="1749958"/>
                <a:ext cx="432720" cy="3927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C38B7D0-7E68-4EBF-9CE6-BF12AF5C08E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035039" y="1740958"/>
                  <a:ext cx="45036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FF7D51E-BD86-461F-9326-E79615C5CA5C}"/>
                    </a:ext>
                  </a:extLst>
                </p14:cNvPr>
                <p14:cNvContentPartPr/>
                <p14:nvPr/>
              </p14:nvContentPartPr>
              <p14:xfrm>
                <a:off x="5130439" y="1961638"/>
                <a:ext cx="188280" cy="482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FF7D51E-BD86-461F-9326-E79615C5CA5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121799" y="1952998"/>
                  <a:ext cx="2059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AE2BACD-6755-4CED-91EC-AA277714F032}"/>
                    </a:ext>
                  </a:extLst>
                </p14:cNvPr>
                <p14:cNvContentPartPr/>
                <p14:nvPr/>
              </p14:nvContentPartPr>
              <p14:xfrm>
                <a:off x="5557039" y="1809718"/>
                <a:ext cx="153720" cy="2530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AE2BACD-6755-4CED-91EC-AA277714F03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548399" y="1801078"/>
                  <a:ext cx="1713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0DDCEC9-5935-474D-929F-A2620228F6AB}"/>
                    </a:ext>
                  </a:extLst>
                </p14:cNvPr>
                <p14:cNvContentPartPr/>
                <p14:nvPr/>
              </p14:nvContentPartPr>
              <p14:xfrm>
                <a:off x="5752519" y="1866598"/>
                <a:ext cx="203760" cy="178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0DDCEC9-5935-474D-929F-A2620228F6A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743519" y="1857598"/>
                  <a:ext cx="2214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B15E2D7-17D1-49E3-A21D-B672F06B6102}"/>
                    </a:ext>
                  </a:extLst>
                </p14:cNvPr>
                <p14:cNvContentPartPr/>
                <p14:nvPr/>
              </p14:nvContentPartPr>
              <p14:xfrm>
                <a:off x="5749999" y="1860838"/>
                <a:ext cx="178920" cy="1746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B15E2D7-17D1-49E3-A21D-B672F06B610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740999" y="1851838"/>
                  <a:ext cx="1965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C89FAA3-E09B-4C2B-AA5F-9DA1FE2F807E}"/>
                    </a:ext>
                  </a:extLst>
                </p14:cNvPr>
                <p14:cNvContentPartPr/>
                <p14:nvPr/>
              </p14:nvContentPartPr>
              <p14:xfrm>
                <a:off x="6005599" y="1755718"/>
                <a:ext cx="183960" cy="3340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C89FAA3-E09B-4C2B-AA5F-9DA1FE2F807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996959" y="1746718"/>
                  <a:ext cx="2016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0264A29-061D-4EF7-BD60-388C71B5E883}"/>
                    </a:ext>
                  </a:extLst>
                </p14:cNvPr>
                <p14:cNvContentPartPr/>
                <p14:nvPr/>
              </p14:nvContentPartPr>
              <p14:xfrm>
                <a:off x="6246799" y="1588318"/>
                <a:ext cx="163440" cy="5644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0264A29-061D-4EF7-BD60-388C71B5E88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237799" y="1579678"/>
                  <a:ext cx="18108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6F8E2A5-B84A-4C3B-BF10-85F99C41A485}"/>
                    </a:ext>
                  </a:extLst>
                </p14:cNvPr>
                <p14:cNvContentPartPr/>
                <p14:nvPr/>
              </p14:nvContentPartPr>
              <p14:xfrm>
                <a:off x="4844239" y="1706398"/>
                <a:ext cx="196560" cy="5209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6F8E2A5-B84A-4C3B-BF10-85F99C41A48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835599" y="1697758"/>
                  <a:ext cx="21420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C14B077-2835-4F7E-AE20-A2643FD02DAE}"/>
                    </a:ext>
                  </a:extLst>
                </p14:cNvPr>
                <p14:cNvContentPartPr/>
                <p14:nvPr/>
              </p14:nvContentPartPr>
              <p14:xfrm>
                <a:off x="6509599" y="1460518"/>
                <a:ext cx="208800" cy="1544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C14B077-2835-4F7E-AE20-A2643FD02DA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500959" y="1451518"/>
                  <a:ext cx="2264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6E722B4-DA7E-401A-B889-3269181E6AEA}"/>
                    </a:ext>
                  </a:extLst>
                </p14:cNvPr>
                <p14:cNvContentPartPr/>
                <p14:nvPr/>
              </p14:nvContentPartPr>
              <p14:xfrm>
                <a:off x="6593119" y="1877398"/>
                <a:ext cx="181440" cy="147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6E722B4-DA7E-401A-B889-3269181E6AE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584119" y="1868758"/>
                  <a:ext cx="1990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2E08BE4-1410-4E6A-A220-13B63E188281}"/>
                    </a:ext>
                  </a:extLst>
                </p14:cNvPr>
                <p14:cNvContentPartPr/>
                <p14:nvPr/>
              </p14:nvContentPartPr>
              <p14:xfrm>
                <a:off x="6642799" y="1962718"/>
                <a:ext cx="164160" cy="68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2E08BE4-1410-4E6A-A220-13B63E18828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633799" y="1954078"/>
                  <a:ext cx="18180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C62EB4C-41EA-4946-AB86-C35E28F212F1}"/>
              </a:ext>
            </a:extLst>
          </p:cNvPr>
          <p:cNvGrpSpPr/>
          <p:nvPr/>
        </p:nvGrpSpPr>
        <p:grpSpPr>
          <a:xfrm>
            <a:off x="7078759" y="1455478"/>
            <a:ext cx="3615480" cy="613800"/>
            <a:chOff x="7078759" y="1455478"/>
            <a:chExt cx="3615480" cy="61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A4968A2-4E42-453D-BF6C-E2450B9C65B9}"/>
                    </a:ext>
                  </a:extLst>
                </p14:cNvPr>
                <p14:cNvContentPartPr/>
                <p14:nvPr/>
              </p14:nvContentPartPr>
              <p14:xfrm>
                <a:off x="7251919" y="1686958"/>
                <a:ext cx="228600" cy="3477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A4968A2-4E42-453D-BF6C-E2450B9C65B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243279" y="1678318"/>
                  <a:ext cx="24624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0E6345D-C40D-40F7-BF90-0772114953CA}"/>
                    </a:ext>
                  </a:extLst>
                </p14:cNvPr>
                <p14:cNvContentPartPr/>
                <p14:nvPr/>
              </p14:nvContentPartPr>
              <p14:xfrm>
                <a:off x="7078759" y="1872358"/>
                <a:ext cx="217440" cy="1969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0E6345D-C40D-40F7-BF90-0772114953C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070119" y="1863718"/>
                  <a:ext cx="2350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9E3FF62-E4E1-44EB-89CD-65EF93FAA99F}"/>
                    </a:ext>
                  </a:extLst>
                </p14:cNvPr>
                <p14:cNvContentPartPr/>
                <p14:nvPr/>
              </p14:nvContentPartPr>
              <p14:xfrm>
                <a:off x="7670959" y="1495438"/>
                <a:ext cx="160920" cy="1411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9E3FF62-E4E1-44EB-89CD-65EF93FAA99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661959" y="1486798"/>
                  <a:ext cx="1785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6332EBC-9631-4B1B-BBB8-7388FAB0F142}"/>
                    </a:ext>
                  </a:extLst>
                </p14:cNvPr>
                <p14:cNvContentPartPr/>
                <p14:nvPr/>
              </p14:nvContentPartPr>
              <p14:xfrm>
                <a:off x="7670959" y="1843558"/>
                <a:ext cx="311040" cy="500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6332EBC-9631-4B1B-BBB8-7388FAB0F14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661959" y="1834558"/>
                  <a:ext cx="3286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5E6B926-300C-4FDC-871B-143838983302}"/>
                    </a:ext>
                  </a:extLst>
                </p14:cNvPr>
                <p14:cNvContentPartPr/>
                <p14:nvPr/>
              </p14:nvContentPartPr>
              <p14:xfrm>
                <a:off x="7854559" y="1716478"/>
                <a:ext cx="48960" cy="2437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5E6B926-300C-4FDC-871B-14383898330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845559" y="1707478"/>
                  <a:ext cx="6660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4C6C1DE-7DB7-4AA1-A762-75A9295F7944}"/>
                    </a:ext>
                  </a:extLst>
                </p14:cNvPr>
                <p14:cNvContentPartPr/>
                <p14:nvPr/>
              </p14:nvContentPartPr>
              <p14:xfrm>
                <a:off x="8230039" y="1598038"/>
                <a:ext cx="238680" cy="3794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4C6C1DE-7DB7-4AA1-A762-75A9295F794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221399" y="1589038"/>
                  <a:ext cx="25632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D4D9DF8-1670-46E3-AFBC-906021FBCF78}"/>
                    </a:ext>
                  </a:extLst>
                </p14:cNvPr>
                <p14:cNvContentPartPr/>
                <p14:nvPr/>
              </p14:nvContentPartPr>
              <p14:xfrm>
                <a:off x="8093239" y="1825198"/>
                <a:ext cx="264240" cy="1872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D4D9DF8-1670-46E3-AFBC-906021FBCF7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084239" y="1816198"/>
                  <a:ext cx="2818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A96C3D0-13EF-4D82-B0C0-E2AC7079666F}"/>
                    </a:ext>
                  </a:extLst>
                </p14:cNvPr>
                <p14:cNvContentPartPr/>
                <p14:nvPr/>
              </p14:nvContentPartPr>
              <p14:xfrm>
                <a:off x="8678959" y="1795678"/>
                <a:ext cx="210960" cy="43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A96C3D0-13EF-4D82-B0C0-E2AC7079666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670319" y="1786678"/>
                  <a:ext cx="2286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833564D-1F22-46F6-9BF2-C45CFB0F8353}"/>
                    </a:ext>
                  </a:extLst>
                </p14:cNvPr>
                <p14:cNvContentPartPr/>
                <p14:nvPr/>
              </p14:nvContentPartPr>
              <p14:xfrm>
                <a:off x="9157039" y="1639798"/>
                <a:ext cx="308160" cy="2970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833564D-1F22-46F6-9BF2-C45CFB0F835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148039" y="1631158"/>
                  <a:ext cx="32580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A1B4F22-F887-4DE6-BC8B-086AB892B314}"/>
                    </a:ext>
                  </a:extLst>
                </p14:cNvPr>
                <p14:cNvContentPartPr/>
                <p14:nvPr/>
              </p14:nvContentPartPr>
              <p14:xfrm>
                <a:off x="9073519" y="1793878"/>
                <a:ext cx="351000" cy="1789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A1B4F22-F887-4DE6-BC8B-086AB892B31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064519" y="1784878"/>
                  <a:ext cx="3686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361ED63-0B65-4DCF-8660-6CDF6F03FB98}"/>
                    </a:ext>
                  </a:extLst>
                </p14:cNvPr>
                <p14:cNvContentPartPr/>
                <p14:nvPr/>
              </p14:nvContentPartPr>
              <p14:xfrm>
                <a:off x="9570679" y="1455478"/>
                <a:ext cx="240840" cy="1364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361ED63-0B65-4DCF-8660-6CDF6F03FB9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562039" y="1446838"/>
                  <a:ext cx="2584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BE8FDB6-B931-4376-8127-BB65C078E644}"/>
                    </a:ext>
                  </a:extLst>
                </p14:cNvPr>
                <p14:cNvContentPartPr/>
                <p14:nvPr/>
              </p14:nvContentPartPr>
              <p14:xfrm>
                <a:off x="9860839" y="1786318"/>
                <a:ext cx="140760" cy="194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BE8FDB6-B931-4376-8127-BB65C078E64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852199" y="1777318"/>
                  <a:ext cx="1584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B235213-D810-44E9-A69D-81CF906AC3B4}"/>
                    </a:ext>
                  </a:extLst>
                </p14:cNvPr>
                <p14:cNvContentPartPr/>
                <p14:nvPr/>
              </p14:nvContentPartPr>
              <p14:xfrm>
                <a:off x="9896119" y="1847878"/>
                <a:ext cx="217800" cy="399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B235213-D810-44E9-A69D-81CF906AC3B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887119" y="1839238"/>
                  <a:ext cx="2354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CDA9E78-E9CB-4B74-8C2F-63A57A743C86}"/>
                    </a:ext>
                  </a:extLst>
                </p14:cNvPr>
                <p14:cNvContentPartPr/>
                <p14:nvPr/>
              </p14:nvContentPartPr>
              <p14:xfrm>
                <a:off x="10450159" y="1537198"/>
                <a:ext cx="244080" cy="3927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CDA9E78-E9CB-4B74-8C2F-63A57A743C8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441159" y="1528198"/>
                  <a:ext cx="26172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6A81C16-A268-4144-A376-C0E50FCBEFCB}"/>
                    </a:ext>
                  </a:extLst>
                </p14:cNvPr>
                <p14:cNvContentPartPr/>
                <p14:nvPr/>
              </p14:nvContentPartPr>
              <p14:xfrm>
                <a:off x="10314439" y="1748518"/>
                <a:ext cx="258120" cy="2070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6A81C16-A268-4144-A376-C0E50FCBEFC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305799" y="1739878"/>
                  <a:ext cx="275760" cy="22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400C3C3-4D23-43E2-AD92-BEEE46F5C8EA}"/>
              </a:ext>
            </a:extLst>
          </p:cNvPr>
          <p:cNvGrpSpPr/>
          <p:nvPr/>
        </p:nvGrpSpPr>
        <p:grpSpPr>
          <a:xfrm>
            <a:off x="405799" y="2744638"/>
            <a:ext cx="792720" cy="539280"/>
            <a:chOff x="405799" y="2744638"/>
            <a:chExt cx="792720" cy="53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2ABEC53-5C51-4340-B82B-F67517357A12}"/>
                    </a:ext>
                  </a:extLst>
                </p14:cNvPr>
                <p14:cNvContentPartPr/>
                <p14:nvPr/>
              </p14:nvContentPartPr>
              <p14:xfrm>
                <a:off x="405799" y="2826358"/>
                <a:ext cx="100440" cy="1980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2ABEC53-5C51-4340-B82B-F67517357A1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97159" y="2817718"/>
                  <a:ext cx="1180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D86AA4F-C968-43C0-AD24-27B05BFF70C6}"/>
                    </a:ext>
                  </a:extLst>
                </p14:cNvPr>
                <p14:cNvContentPartPr/>
                <p14:nvPr/>
              </p14:nvContentPartPr>
              <p14:xfrm>
                <a:off x="442879" y="2744638"/>
                <a:ext cx="384480" cy="5392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D86AA4F-C968-43C0-AD24-27B05BFF70C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34239" y="2735998"/>
                  <a:ext cx="40212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B8BC22F-8510-433B-91AE-3C7ED610DEC7}"/>
                    </a:ext>
                  </a:extLst>
                </p14:cNvPr>
                <p14:cNvContentPartPr/>
                <p14:nvPr/>
              </p14:nvContentPartPr>
              <p14:xfrm>
                <a:off x="714679" y="2997358"/>
                <a:ext cx="190440" cy="2217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B8BC22F-8510-433B-91AE-3C7ED610DEC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05679" y="2988718"/>
                  <a:ext cx="2080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9AEFFE8-9A60-43D8-97A4-676C2C54A81E}"/>
                    </a:ext>
                  </a:extLst>
                </p14:cNvPr>
                <p14:cNvContentPartPr/>
                <p14:nvPr/>
              </p14:nvContentPartPr>
              <p14:xfrm>
                <a:off x="999079" y="2938318"/>
                <a:ext cx="199440" cy="2854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9AEFFE8-9A60-43D8-97A4-676C2C54A81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90439" y="2929318"/>
                  <a:ext cx="21708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6ED958C-098D-4A0D-A0FD-B43D0F0F4ADD}"/>
              </a:ext>
            </a:extLst>
          </p:cNvPr>
          <p:cNvGrpSpPr/>
          <p:nvPr/>
        </p:nvGrpSpPr>
        <p:grpSpPr>
          <a:xfrm>
            <a:off x="1771639" y="2638798"/>
            <a:ext cx="2514240" cy="603000"/>
            <a:chOff x="1771639" y="2638798"/>
            <a:chExt cx="2514240" cy="60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CF6901E-6CC9-46C5-82FC-71A7938D4AB9}"/>
                    </a:ext>
                  </a:extLst>
                </p14:cNvPr>
                <p14:cNvContentPartPr/>
                <p14:nvPr/>
              </p14:nvContentPartPr>
              <p14:xfrm>
                <a:off x="1771639" y="2851198"/>
                <a:ext cx="500760" cy="3002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CF6901E-6CC9-46C5-82FC-71A7938D4AB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762999" y="2842558"/>
                  <a:ext cx="5184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1745907-8439-4281-886F-D2ED7C4EE57C}"/>
                    </a:ext>
                  </a:extLst>
                </p14:cNvPr>
                <p14:cNvContentPartPr/>
                <p14:nvPr/>
              </p14:nvContentPartPr>
              <p14:xfrm>
                <a:off x="2252239" y="3034438"/>
                <a:ext cx="171360" cy="1800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1745907-8439-4281-886F-D2ED7C4EE57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243599" y="3025438"/>
                  <a:ext cx="1890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3814D4F-D8FB-4FBF-9169-98BDED39E99A}"/>
                    </a:ext>
                  </a:extLst>
                </p14:cNvPr>
                <p14:cNvContentPartPr/>
                <p14:nvPr/>
              </p14:nvContentPartPr>
              <p14:xfrm>
                <a:off x="2247199" y="3025438"/>
                <a:ext cx="164160" cy="1789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3814D4F-D8FB-4FBF-9169-98BDED39E99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238559" y="3016438"/>
                  <a:ext cx="1818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AD46A40-1962-49A8-A8C8-1C4C2B4CBE56}"/>
                    </a:ext>
                  </a:extLst>
                </p14:cNvPr>
                <p14:cNvContentPartPr/>
                <p14:nvPr/>
              </p14:nvContentPartPr>
              <p14:xfrm>
                <a:off x="2633119" y="2909518"/>
                <a:ext cx="217080" cy="468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AD46A40-1962-49A8-A8C8-1C4C2B4CBE5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624119" y="2900518"/>
                  <a:ext cx="2347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9798CF9-C05C-48CE-BD1D-6B19AD25C62D}"/>
                    </a:ext>
                  </a:extLst>
                </p14:cNvPr>
                <p14:cNvContentPartPr/>
                <p14:nvPr/>
              </p14:nvContentPartPr>
              <p14:xfrm>
                <a:off x="2647159" y="3029758"/>
                <a:ext cx="158040" cy="194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9798CF9-C05C-48CE-BD1D-6B19AD25C62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638159" y="3021118"/>
                  <a:ext cx="175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0E53F10-CBA6-4327-9FBD-ADF52ED2A819}"/>
                    </a:ext>
                  </a:extLst>
                </p14:cNvPr>
                <p14:cNvContentPartPr/>
                <p14:nvPr/>
              </p14:nvContentPartPr>
              <p14:xfrm>
                <a:off x="3069439" y="2768038"/>
                <a:ext cx="598680" cy="2883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0E53F10-CBA6-4327-9FBD-ADF52ED2A81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060439" y="2759398"/>
                  <a:ext cx="61632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40ADCA5-DB79-4CAF-9700-73B5C15C67FB}"/>
                    </a:ext>
                  </a:extLst>
                </p14:cNvPr>
                <p14:cNvContentPartPr/>
                <p14:nvPr/>
              </p14:nvContentPartPr>
              <p14:xfrm>
                <a:off x="3820039" y="2638798"/>
                <a:ext cx="163080" cy="1540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40ADCA5-DB79-4CAF-9700-73B5C15C67F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811039" y="2629798"/>
                  <a:ext cx="1807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B50C012-4467-440C-9D84-CABF5E435A82}"/>
                    </a:ext>
                  </a:extLst>
                </p14:cNvPr>
                <p14:cNvContentPartPr/>
                <p14:nvPr/>
              </p14:nvContentPartPr>
              <p14:xfrm>
                <a:off x="3407839" y="3052798"/>
                <a:ext cx="192960" cy="1890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B50C012-4467-440C-9D84-CABF5E435A8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399199" y="3043798"/>
                  <a:ext cx="2106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E165B92-077D-4ECF-B4F1-D9C39A85DB8E}"/>
                    </a:ext>
                  </a:extLst>
                </p14:cNvPr>
                <p14:cNvContentPartPr/>
                <p14:nvPr/>
              </p14:nvContentPartPr>
              <p14:xfrm>
                <a:off x="3391639" y="3052078"/>
                <a:ext cx="209880" cy="1810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E165B92-077D-4ECF-B4F1-D9C39A85DB8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382999" y="3043438"/>
                  <a:ext cx="2275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519F89B-19ED-487C-B9F0-BCAE1ACEB7FD}"/>
                    </a:ext>
                  </a:extLst>
                </p14:cNvPr>
                <p14:cNvContentPartPr/>
                <p14:nvPr/>
              </p14:nvContentPartPr>
              <p14:xfrm>
                <a:off x="4151599" y="2883238"/>
                <a:ext cx="117720" cy="327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519F89B-19ED-487C-B9F0-BCAE1ACEB7F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142959" y="2874238"/>
                  <a:ext cx="1353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2E8BB4F-53F6-4EE8-8902-D919740A7941}"/>
                    </a:ext>
                  </a:extLst>
                </p14:cNvPr>
                <p14:cNvContentPartPr/>
                <p14:nvPr/>
              </p14:nvContentPartPr>
              <p14:xfrm>
                <a:off x="4159879" y="2972518"/>
                <a:ext cx="126000" cy="223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2E8BB4F-53F6-4EE8-8902-D919740A794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151239" y="2963518"/>
                  <a:ext cx="14364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623AF72-9483-40C9-837B-FD9D2B98B7BB}"/>
              </a:ext>
            </a:extLst>
          </p:cNvPr>
          <p:cNvGrpSpPr/>
          <p:nvPr/>
        </p:nvGrpSpPr>
        <p:grpSpPr>
          <a:xfrm>
            <a:off x="4555159" y="2627638"/>
            <a:ext cx="378360" cy="400680"/>
            <a:chOff x="4555159" y="2627638"/>
            <a:chExt cx="378360" cy="40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DC521B0-6217-48B7-8D0F-465FCAE47EE3}"/>
                    </a:ext>
                  </a:extLst>
                </p14:cNvPr>
                <p14:cNvContentPartPr/>
                <p14:nvPr/>
              </p14:nvContentPartPr>
              <p14:xfrm>
                <a:off x="4680799" y="2627638"/>
                <a:ext cx="252720" cy="3654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DC521B0-6217-48B7-8D0F-465FCAE47EE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672159" y="2618638"/>
                  <a:ext cx="27036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AB4EF62-E1A2-409B-ABCF-DD496FC7C934}"/>
                    </a:ext>
                  </a:extLst>
                </p14:cNvPr>
                <p14:cNvContentPartPr/>
                <p14:nvPr/>
              </p14:nvContentPartPr>
              <p14:xfrm>
                <a:off x="4555159" y="2853358"/>
                <a:ext cx="216000" cy="1749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AB4EF62-E1A2-409B-ABCF-DD496FC7C93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546519" y="2844358"/>
                  <a:ext cx="233640" cy="19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5FA91993-743E-460D-9BDB-765949B9FC66}"/>
                  </a:ext>
                </a:extLst>
              </p14:cNvPr>
              <p14:cNvContentPartPr/>
              <p14:nvPr/>
            </p14:nvContentPartPr>
            <p14:xfrm>
              <a:off x="5175079" y="3027958"/>
              <a:ext cx="17640" cy="151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5FA91993-743E-460D-9BDB-765949B9FC66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5166439" y="3018958"/>
                <a:ext cx="35280" cy="3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9397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B71C7F3-073A-4520-8CAB-BFA4270EE509}"/>
              </a:ext>
            </a:extLst>
          </p:cNvPr>
          <p:cNvGrpSpPr/>
          <p:nvPr/>
        </p:nvGrpSpPr>
        <p:grpSpPr>
          <a:xfrm>
            <a:off x="408679" y="285478"/>
            <a:ext cx="738720" cy="348120"/>
            <a:chOff x="408679" y="285478"/>
            <a:chExt cx="738720" cy="34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339D3AA-0270-47B4-9AD4-AF1435C12907}"/>
                    </a:ext>
                  </a:extLst>
                </p14:cNvPr>
                <p14:cNvContentPartPr/>
                <p14:nvPr/>
              </p14:nvContentPartPr>
              <p14:xfrm>
                <a:off x="408679" y="285478"/>
                <a:ext cx="310320" cy="3481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339D3AA-0270-47B4-9AD4-AF1435C1290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9679" y="276838"/>
                  <a:ext cx="32796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094010D-90F8-4B39-BBF1-7A7E3E872A44}"/>
                    </a:ext>
                  </a:extLst>
                </p14:cNvPr>
                <p14:cNvContentPartPr/>
                <p14:nvPr/>
              </p14:nvContentPartPr>
              <p14:xfrm>
                <a:off x="713959" y="410038"/>
                <a:ext cx="165240" cy="1555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094010D-90F8-4B39-BBF1-7A7E3E872A4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5319" y="401398"/>
                  <a:ext cx="1828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78D1DF7-D183-42D2-90A5-7E21391A69D4}"/>
                    </a:ext>
                  </a:extLst>
                </p14:cNvPr>
                <p14:cNvContentPartPr/>
                <p14:nvPr/>
              </p14:nvContentPartPr>
              <p14:xfrm>
                <a:off x="983959" y="365398"/>
                <a:ext cx="163440" cy="253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78D1DF7-D183-42D2-90A5-7E21391A69D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5319" y="356398"/>
                  <a:ext cx="181080" cy="27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3B35F73-E6A5-4CB1-A435-D6DCA373009A}"/>
              </a:ext>
            </a:extLst>
          </p:cNvPr>
          <p:cNvGrpSpPr/>
          <p:nvPr/>
        </p:nvGrpSpPr>
        <p:grpSpPr>
          <a:xfrm>
            <a:off x="1546639" y="291598"/>
            <a:ext cx="987840" cy="266040"/>
            <a:chOff x="1546639" y="291598"/>
            <a:chExt cx="987840" cy="26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991EE1C-F4A8-4118-9C37-68A7FA281BB1}"/>
                    </a:ext>
                  </a:extLst>
                </p14:cNvPr>
                <p14:cNvContentPartPr/>
                <p14:nvPr/>
              </p14:nvContentPartPr>
              <p14:xfrm>
                <a:off x="1546639" y="348478"/>
                <a:ext cx="363240" cy="188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991EE1C-F4A8-4118-9C37-68A7FA281BB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37999" y="339478"/>
                  <a:ext cx="3808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C3EF2F5-61C4-407B-BFE9-2076CB53429D}"/>
                    </a:ext>
                  </a:extLst>
                </p14:cNvPr>
                <p14:cNvContentPartPr/>
                <p14:nvPr/>
              </p14:nvContentPartPr>
              <p14:xfrm>
                <a:off x="1955599" y="325078"/>
                <a:ext cx="98280" cy="190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C3EF2F5-61C4-407B-BFE9-2076CB53429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46959" y="316078"/>
                  <a:ext cx="1159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ECD2048-F0AF-4597-92A5-03FF51C9853A}"/>
                    </a:ext>
                  </a:extLst>
                </p14:cNvPr>
                <p14:cNvContentPartPr/>
                <p14:nvPr/>
              </p14:nvContentPartPr>
              <p14:xfrm>
                <a:off x="2138119" y="303478"/>
                <a:ext cx="208440" cy="254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ECD2048-F0AF-4597-92A5-03FF51C9853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29119" y="294478"/>
                  <a:ext cx="2260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031421D-44BE-4635-A98A-2DF713BD73F1}"/>
                    </a:ext>
                  </a:extLst>
                </p14:cNvPr>
                <p14:cNvContentPartPr/>
                <p14:nvPr/>
              </p14:nvContentPartPr>
              <p14:xfrm>
                <a:off x="2344399" y="291598"/>
                <a:ext cx="190080" cy="220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031421D-44BE-4635-A98A-2DF713BD73F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35759" y="282598"/>
                  <a:ext cx="207720" cy="23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B88F450-D32C-4FE0-BDC3-66B079F353E7}"/>
              </a:ext>
            </a:extLst>
          </p:cNvPr>
          <p:cNvGrpSpPr/>
          <p:nvPr/>
        </p:nvGrpSpPr>
        <p:grpSpPr>
          <a:xfrm>
            <a:off x="2963959" y="23398"/>
            <a:ext cx="1608120" cy="578520"/>
            <a:chOff x="2963959" y="23398"/>
            <a:chExt cx="1608120" cy="57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010738F-BEBE-4925-9A86-57B362DF40D6}"/>
                    </a:ext>
                  </a:extLst>
                </p14:cNvPr>
                <p14:cNvContentPartPr/>
                <p14:nvPr/>
              </p14:nvContentPartPr>
              <p14:xfrm>
                <a:off x="2963959" y="256678"/>
                <a:ext cx="226800" cy="203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010738F-BEBE-4925-9A86-57B362DF40D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54959" y="248038"/>
                  <a:ext cx="2444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92B51C0-A091-4337-AE56-4061CFBE84D9}"/>
                    </a:ext>
                  </a:extLst>
                </p14:cNvPr>
                <p14:cNvContentPartPr/>
                <p14:nvPr/>
              </p14:nvContentPartPr>
              <p14:xfrm>
                <a:off x="3280399" y="265678"/>
                <a:ext cx="157680" cy="175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92B51C0-A091-4337-AE56-4061CFBE84D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71759" y="257038"/>
                  <a:ext cx="1753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36AD4F1-858B-437A-9451-B3447FFA2BE5}"/>
                    </a:ext>
                  </a:extLst>
                </p14:cNvPr>
                <p14:cNvContentPartPr/>
                <p14:nvPr/>
              </p14:nvContentPartPr>
              <p14:xfrm>
                <a:off x="3236479" y="236518"/>
                <a:ext cx="218520" cy="205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36AD4F1-858B-437A-9451-B3447FFA2BE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27479" y="227518"/>
                  <a:ext cx="2361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D15C11F-8AF8-4ACB-9333-49DD8BE67589}"/>
                    </a:ext>
                  </a:extLst>
                </p14:cNvPr>
                <p14:cNvContentPartPr/>
                <p14:nvPr/>
              </p14:nvContentPartPr>
              <p14:xfrm>
                <a:off x="3515119" y="293398"/>
                <a:ext cx="148680" cy="128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D15C11F-8AF8-4ACB-9333-49DD8BE6758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06119" y="284758"/>
                  <a:ext cx="1663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39F27FE-F5C9-4B18-8FCA-61D1D6C776AD}"/>
                    </a:ext>
                  </a:extLst>
                </p14:cNvPr>
                <p14:cNvContentPartPr/>
                <p14:nvPr/>
              </p14:nvContentPartPr>
              <p14:xfrm>
                <a:off x="3689359" y="349918"/>
                <a:ext cx="207720" cy="83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39F27FE-F5C9-4B18-8FCA-61D1D6C776A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80359" y="340918"/>
                  <a:ext cx="2253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43638C1-124D-40A3-923E-7F01A61FBD60}"/>
                    </a:ext>
                  </a:extLst>
                </p14:cNvPr>
                <p14:cNvContentPartPr/>
                <p14:nvPr/>
              </p14:nvContentPartPr>
              <p14:xfrm>
                <a:off x="3943879" y="326158"/>
                <a:ext cx="81360" cy="275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43638C1-124D-40A3-923E-7F01A61FBD6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34879" y="317518"/>
                  <a:ext cx="990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58FFC2A-88F7-4787-AC87-592C27B0B21C}"/>
                    </a:ext>
                  </a:extLst>
                </p14:cNvPr>
                <p14:cNvContentPartPr/>
                <p14:nvPr/>
              </p14:nvContentPartPr>
              <p14:xfrm>
                <a:off x="4002919" y="293038"/>
                <a:ext cx="180360" cy="180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58FFC2A-88F7-4787-AC87-592C27B0B21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94279" y="284398"/>
                  <a:ext cx="1980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E365047-A61D-4278-8AF8-5657ECBB62DD}"/>
                    </a:ext>
                  </a:extLst>
                </p14:cNvPr>
                <p14:cNvContentPartPr/>
                <p14:nvPr/>
              </p14:nvContentPartPr>
              <p14:xfrm>
                <a:off x="4259959" y="23398"/>
                <a:ext cx="188640" cy="3740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E365047-A61D-4278-8AF8-5657ECBB62D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51319" y="14398"/>
                  <a:ext cx="20628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4F677E3-36CA-4606-A9D5-65AC7541908E}"/>
                    </a:ext>
                  </a:extLst>
                </p14:cNvPr>
                <p14:cNvContentPartPr/>
                <p14:nvPr/>
              </p14:nvContentPartPr>
              <p14:xfrm>
                <a:off x="4349599" y="256678"/>
                <a:ext cx="222480" cy="259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4F677E3-36CA-4606-A9D5-65AC7541908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340599" y="247678"/>
                  <a:ext cx="24012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30B8ED7-66FA-4566-AC53-D08DDCB8F036}"/>
              </a:ext>
            </a:extLst>
          </p:cNvPr>
          <p:cNvGrpSpPr/>
          <p:nvPr/>
        </p:nvGrpSpPr>
        <p:grpSpPr>
          <a:xfrm>
            <a:off x="4942519" y="115918"/>
            <a:ext cx="882360" cy="354960"/>
            <a:chOff x="4942519" y="115918"/>
            <a:chExt cx="882360" cy="35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CB076B9-D4DA-43CC-8B78-7AA647782C45}"/>
                    </a:ext>
                  </a:extLst>
                </p14:cNvPr>
                <p14:cNvContentPartPr/>
                <p14:nvPr/>
              </p14:nvContentPartPr>
              <p14:xfrm>
                <a:off x="5069239" y="141838"/>
                <a:ext cx="145800" cy="217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CB076B9-D4DA-43CC-8B78-7AA647782C4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60599" y="133198"/>
                  <a:ext cx="1634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F94A722-FC1D-42E8-BB79-C668D3426A60}"/>
                    </a:ext>
                  </a:extLst>
                </p14:cNvPr>
                <p14:cNvContentPartPr/>
                <p14:nvPr/>
              </p14:nvContentPartPr>
              <p14:xfrm>
                <a:off x="5151679" y="115918"/>
                <a:ext cx="138240" cy="273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F94A722-FC1D-42E8-BB79-C668D3426A6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142679" y="106918"/>
                  <a:ext cx="1558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A0018E2-0CBF-41F1-9BB7-78A396AC8EA1}"/>
                    </a:ext>
                  </a:extLst>
                </p14:cNvPr>
                <p14:cNvContentPartPr/>
                <p14:nvPr/>
              </p14:nvContentPartPr>
              <p14:xfrm>
                <a:off x="4996159" y="221038"/>
                <a:ext cx="342720" cy="76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A0018E2-0CBF-41F1-9BB7-78A396AC8EA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87159" y="212398"/>
                  <a:ext cx="360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03A86B9-B821-4B70-8A54-14608057B4C2}"/>
                    </a:ext>
                  </a:extLst>
                </p14:cNvPr>
                <p14:cNvContentPartPr/>
                <p14:nvPr/>
              </p14:nvContentPartPr>
              <p14:xfrm>
                <a:off x="4942519" y="161638"/>
                <a:ext cx="528120" cy="84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03A86B9-B821-4B70-8A54-14608057B4C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933879" y="152998"/>
                  <a:ext cx="5457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6DE6EE7-9B9D-40BF-B311-D740FD475BA7}"/>
                    </a:ext>
                  </a:extLst>
                </p14:cNvPr>
                <p14:cNvContentPartPr/>
                <p14:nvPr/>
              </p14:nvContentPartPr>
              <p14:xfrm>
                <a:off x="5503399" y="190078"/>
                <a:ext cx="321480" cy="280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6DE6EE7-9B9D-40BF-B311-D740FD475BA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94399" y="181438"/>
                  <a:ext cx="339120" cy="2984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BE3C2B5E-A52C-4774-8595-A427E05E9086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5743856-0A41-4120-99D1-D9BCF4E08C93}"/>
                  </a:ext>
                </a:extLst>
              </p14:cNvPr>
              <p14:cNvContentPartPr/>
              <p14:nvPr/>
            </p14:nvContentPartPr>
            <p14:xfrm>
              <a:off x="-8954040" y="-8100900"/>
              <a:ext cx="116640" cy="223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5743856-0A41-4120-99D1-D9BCF4E08C9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-8962680" y="-8109900"/>
                <a:ext cx="13428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9909E0D2-E22B-45C3-AE00-120231AFA19E}"/>
                  </a:ext>
                </a:extLst>
              </p14:cNvPr>
              <p14:cNvContentPartPr/>
              <p14:nvPr/>
            </p14:nvContentPartPr>
            <p14:xfrm>
              <a:off x="-7663189" y="-3843655"/>
              <a:ext cx="68040" cy="835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9909E0D2-E22B-45C3-AE00-120231AFA19E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-7671829" y="-3852655"/>
                <a:ext cx="8568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91CABCD5-9BA7-465A-ABEB-11273C56A3D3}"/>
                  </a:ext>
                </a:extLst>
              </p14:cNvPr>
              <p14:cNvContentPartPr/>
              <p14:nvPr/>
            </p14:nvContentPartPr>
            <p14:xfrm>
              <a:off x="1251736" y="2543857"/>
              <a:ext cx="4640760" cy="31557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91CABCD5-9BA7-465A-ABEB-11273C56A3D3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243096" y="2535217"/>
                <a:ext cx="4658400" cy="317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2699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4CEE7FAF-7BF8-42C8-B5CE-1F39BDBCDBFA}"/>
              </a:ext>
            </a:extLst>
          </p:cNvPr>
          <p:cNvGrpSpPr/>
          <p:nvPr/>
        </p:nvGrpSpPr>
        <p:grpSpPr>
          <a:xfrm>
            <a:off x="8107212" y="806497"/>
            <a:ext cx="279720" cy="150840"/>
            <a:chOff x="8107212" y="806497"/>
            <a:chExt cx="279720" cy="15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6A85788-E45B-4B5C-977A-42DC71C7D5B4}"/>
                    </a:ext>
                  </a:extLst>
                </p14:cNvPr>
                <p14:cNvContentPartPr/>
                <p14:nvPr/>
              </p14:nvContentPartPr>
              <p14:xfrm>
                <a:off x="8107212" y="885697"/>
                <a:ext cx="34920" cy="71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6A85788-E45B-4B5C-977A-42DC71C7D5B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098572" y="876697"/>
                  <a:ext cx="525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C56418E-83B8-4F83-A157-F2905B58BE04}"/>
                    </a:ext>
                  </a:extLst>
                </p14:cNvPr>
                <p14:cNvContentPartPr/>
                <p14:nvPr/>
              </p14:nvContentPartPr>
              <p14:xfrm>
                <a:off x="8210892" y="806497"/>
                <a:ext cx="176040" cy="1360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C56418E-83B8-4F83-A157-F2905B58BE0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201892" y="797497"/>
                  <a:ext cx="193680" cy="15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F9198889-DA9D-4657-BEEE-1BE1BE91C130}"/>
                  </a:ext>
                </a:extLst>
              </p14:cNvPr>
              <p14:cNvContentPartPr/>
              <p14:nvPr/>
            </p14:nvContentPartPr>
            <p14:xfrm>
              <a:off x="8571252" y="795337"/>
              <a:ext cx="273960" cy="1936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F9198889-DA9D-4657-BEEE-1BE1BE91C13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62252" y="786337"/>
                <a:ext cx="291600" cy="21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BFF12364-0F8E-4840-B890-050EBCDAB49A}"/>
              </a:ext>
            </a:extLst>
          </p:cNvPr>
          <p:cNvGrpSpPr/>
          <p:nvPr/>
        </p:nvGrpSpPr>
        <p:grpSpPr>
          <a:xfrm>
            <a:off x="270012" y="115297"/>
            <a:ext cx="7584120" cy="1692360"/>
            <a:chOff x="270012" y="115297"/>
            <a:chExt cx="7584120" cy="169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3E25C57-B419-42FC-9CA1-DA7165D96695}"/>
                    </a:ext>
                  </a:extLst>
                </p14:cNvPr>
                <p14:cNvContentPartPr/>
                <p14:nvPr/>
              </p14:nvContentPartPr>
              <p14:xfrm>
                <a:off x="417252" y="275857"/>
                <a:ext cx="78840" cy="2271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3E25C57-B419-42FC-9CA1-DA7165D9669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8252" y="267217"/>
                  <a:ext cx="96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91B47AD-F323-4B5F-8EE5-00C0B16B3D2E}"/>
                    </a:ext>
                  </a:extLst>
                </p14:cNvPr>
                <p14:cNvContentPartPr/>
                <p14:nvPr/>
              </p14:nvContentPartPr>
              <p14:xfrm>
                <a:off x="485652" y="256057"/>
                <a:ext cx="114120" cy="2458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91B47AD-F323-4B5F-8EE5-00C0B16B3D2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7012" y="247057"/>
                  <a:ext cx="1317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A4CCB22-AA79-4AB4-8E22-3F9C3BDDCD5C}"/>
                    </a:ext>
                  </a:extLst>
                </p14:cNvPr>
                <p14:cNvContentPartPr/>
                <p14:nvPr/>
              </p14:nvContentPartPr>
              <p14:xfrm>
                <a:off x="312852" y="411217"/>
                <a:ext cx="330480" cy="770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A4CCB22-AA79-4AB4-8E22-3F9C3BDDCD5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3852" y="402217"/>
                  <a:ext cx="3481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D7DE543-B004-4D77-BE39-5DC894CC5EC4}"/>
                    </a:ext>
                  </a:extLst>
                </p14:cNvPr>
                <p14:cNvContentPartPr/>
                <p14:nvPr/>
              </p14:nvContentPartPr>
              <p14:xfrm>
                <a:off x="270012" y="280897"/>
                <a:ext cx="654840" cy="2095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D7DE543-B004-4D77-BE39-5DC894CC5EC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1012" y="272257"/>
                  <a:ext cx="6724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174E664-D668-453A-AAA8-BE073BC9E1E0}"/>
                    </a:ext>
                  </a:extLst>
                </p14:cNvPr>
                <p14:cNvContentPartPr/>
                <p14:nvPr/>
              </p14:nvContentPartPr>
              <p14:xfrm>
                <a:off x="912612" y="257857"/>
                <a:ext cx="344880" cy="239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174E664-D668-453A-AAA8-BE073BC9E1E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03972" y="249217"/>
                  <a:ext cx="3625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F7C0A33-0586-4B0A-830B-E0ECBA31EDCC}"/>
                    </a:ext>
                  </a:extLst>
                </p14:cNvPr>
                <p14:cNvContentPartPr/>
                <p14:nvPr/>
              </p14:nvContentPartPr>
              <p14:xfrm>
                <a:off x="1317252" y="488257"/>
                <a:ext cx="72360" cy="190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F7C0A33-0586-4B0A-830B-E0ECBA31EDC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08612" y="479257"/>
                  <a:ext cx="900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E3F0246-AD50-4401-BCD7-2A0974D78304}"/>
                    </a:ext>
                  </a:extLst>
                </p14:cNvPr>
                <p14:cNvContentPartPr/>
                <p14:nvPr/>
              </p14:nvContentPartPr>
              <p14:xfrm>
                <a:off x="1602732" y="371257"/>
                <a:ext cx="163080" cy="326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E3F0246-AD50-4401-BCD7-2A0974D7830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94092" y="362257"/>
                  <a:ext cx="18072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7FD642C-6416-4995-8565-44B68D4BAC85}"/>
                    </a:ext>
                  </a:extLst>
                </p14:cNvPr>
                <p14:cNvContentPartPr/>
                <p14:nvPr/>
              </p14:nvContentPartPr>
              <p14:xfrm>
                <a:off x="1685172" y="272617"/>
                <a:ext cx="232200" cy="170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7FD642C-6416-4995-8565-44B68D4BAC8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676532" y="263977"/>
                  <a:ext cx="2498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08CD235-ED91-4A44-9734-6A0ACB0A890A}"/>
                    </a:ext>
                  </a:extLst>
                </p14:cNvPr>
                <p14:cNvContentPartPr/>
                <p14:nvPr/>
              </p14:nvContentPartPr>
              <p14:xfrm>
                <a:off x="1988652" y="300697"/>
                <a:ext cx="146880" cy="501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08CD235-ED91-4A44-9734-6A0ACB0A890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80012" y="292057"/>
                  <a:ext cx="16452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7B4A490-9A79-462B-A8E4-DC139B92C8D5}"/>
                    </a:ext>
                  </a:extLst>
                </p14:cNvPr>
                <p14:cNvContentPartPr/>
                <p14:nvPr/>
              </p14:nvContentPartPr>
              <p14:xfrm>
                <a:off x="2239212" y="371257"/>
                <a:ext cx="30960" cy="28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7B4A490-9A79-462B-A8E4-DC139B92C8D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30212" y="362257"/>
                  <a:ext cx="486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C4CB813-356F-400B-90D5-F4113FE7AF09}"/>
                    </a:ext>
                  </a:extLst>
                </p14:cNvPr>
                <p14:cNvContentPartPr/>
                <p14:nvPr/>
              </p14:nvContentPartPr>
              <p14:xfrm>
                <a:off x="2514252" y="172537"/>
                <a:ext cx="218880" cy="207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C4CB813-356F-400B-90D5-F4113FE7AF0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05252" y="163897"/>
                  <a:ext cx="2365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5A15674-DAF9-4C99-B898-6F990A07D2C1}"/>
                    </a:ext>
                  </a:extLst>
                </p14:cNvPr>
                <p14:cNvContentPartPr/>
                <p14:nvPr/>
              </p14:nvContentPartPr>
              <p14:xfrm>
                <a:off x="2842212" y="134377"/>
                <a:ext cx="240480" cy="236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5A15674-DAF9-4C99-B898-6F990A07D2C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33572" y="125377"/>
                  <a:ext cx="2581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0D6A88F-9224-4AAF-A60E-58A18B0D0714}"/>
                    </a:ext>
                  </a:extLst>
                </p14:cNvPr>
                <p14:cNvContentPartPr/>
                <p14:nvPr/>
              </p14:nvContentPartPr>
              <p14:xfrm>
                <a:off x="3147852" y="115297"/>
                <a:ext cx="178560" cy="257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0D6A88F-9224-4AAF-A60E-58A18B0D071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138852" y="106657"/>
                  <a:ext cx="1962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B4ACCC0-54B4-441F-AE92-03AB933625E0}"/>
                    </a:ext>
                  </a:extLst>
                </p14:cNvPr>
                <p14:cNvContentPartPr/>
                <p14:nvPr/>
              </p14:nvContentPartPr>
              <p14:xfrm>
                <a:off x="386652" y="936097"/>
                <a:ext cx="153720" cy="175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B4ACCC0-54B4-441F-AE92-03AB933625E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77652" y="927457"/>
                  <a:ext cx="1713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1F76FA2-ABC2-44D4-99D0-B51FCAE2D36D}"/>
                    </a:ext>
                  </a:extLst>
                </p14:cNvPr>
                <p14:cNvContentPartPr/>
                <p14:nvPr/>
              </p14:nvContentPartPr>
              <p14:xfrm>
                <a:off x="660972" y="791017"/>
                <a:ext cx="140760" cy="411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1F76FA2-ABC2-44D4-99D0-B51FCAE2D36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2332" y="782017"/>
                  <a:ext cx="15840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D2B35FE-14A2-4922-B064-40DCE1B58C53}"/>
                    </a:ext>
                  </a:extLst>
                </p14:cNvPr>
                <p14:cNvContentPartPr/>
                <p14:nvPr/>
              </p14:nvContentPartPr>
              <p14:xfrm>
                <a:off x="1092972" y="778417"/>
                <a:ext cx="217080" cy="385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D2B35FE-14A2-4922-B064-40DCE1B58C5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84332" y="769777"/>
                  <a:ext cx="23472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085BA0C-03AC-4216-AB42-3645E1D5184D}"/>
                    </a:ext>
                  </a:extLst>
                </p14:cNvPr>
                <p14:cNvContentPartPr/>
                <p14:nvPr/>
              </p14:nvContentPartPr>
              <p14:xfrm>
                <a:off x="1371972" y="954457"/>
                <a:ext cx="196560" cy="2026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085BA0C-03AC-4216-AB42-3645E1D5184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362972" y="945817"/>
                  <a:ext cx="2142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E0B94E5-0737-476C-9929-0635A3D37216}"/>
                    </a:ext>
                  </a:extLst>
                </p14:cNvPr>
                <p14:cNvContentPartPr/>
                <p14:nvPr/>
              </p14:nvContentPartPr>
              <p14:xfrm>
                <a:off x="1659252" y="744577"/>
                <a:ext cx="171000" cy="405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E0B94E5-0737-476C-9929-0635A3D3721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650252" y="735577"/>
                  <a:ext cx="18864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F0B85E3-58BE-4672-AEB7-10C0B0A6DBD8}"/>
                    </a:ext>
                  </a:extLst>
                </p14:cNvPr>
                <p14:cNvContentPartPr/>
                <p14:nvPr/>
              </p14:nvContentPartPr>
              <p14:xfrm>
                <a:off x="1594452" y="935017"/>
                <a:ext cx="253440" cy="78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F0B85E3-58BE-4672-AEB7-10C0B0A6DBD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585812" y="926017"/>
                  <a:ext cx="2710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146CC17-D278-41A4-AACF-C8D0B29340B5}"/>
                    </a:ext>
                  </a:extLst>
                </p14:cNvPr>
                <p14:cNvContentPartPr/>
                <p14:nvPr/>
              </p14:nvContentPartPr>
              <p14:xfrm>
                <a:off x="2197812" y="810097"/>
                <a:ext cx="176760" cy="272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146CC17-D278-41A4-AACF-C8D0B29340B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188812" y="801097"/>
                  <a:ext cx="19440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4643A38-3E49-4F9A-A388-8293BE6A4CBA}"/>
                    </a:ext>
                  </a:extLst>
                </p14:cNvPr>
                <p14:cNvContentPartPr/>
                <p14:nvPr/>
              </p14:nvContentPartPr>
              <p14:xfrm>
                <a:off x="2047332" y="809737"/>
                <a:ext cx="333720" cy="285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4643A38-3E49-4F9A-A388-8293BE6A4CB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038332" y="800737"/>
                  <a:ext cx="35136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60137D6-E243-4E2B-B0A9-171F89B5235D}"/>
                    </a:ext>
                  </a:extLst>
                </p14:cNvPr>
                <p14:cNvContentPartPr/>
                <p14:nvPr/>
              </p14:nvContentPartPr>
              <p14:xfrm>
                <a:off x="2613972" y="699937"/>
                <a:ext cx="168480" cy="375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60137D6-E243-4E2B-B0A9-171F89B5235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604972" y="691297"/>
                  <a:ext cx="18612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8728D86-4587-4B30-A10E-8C445C62A9BD}"/>
                    </a:ext>
                  </a:extLst>
                </p14:cNvPr>
                <p14:cNvContentPartPr/>
                <p14:nvPr/>
              </p14:nvContentPartPr>
              <p14:xfrm>
                <a:off x="2880012" y="894697"/>
                <a:ext cx="169200" cy="162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8728D86-4587-4B30-A10E-8C445C62A9B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871012" y="885697"/>
                  <a:ext cx="1868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B4E5AC9-8953-4189-9BC6-3E51D11AB8CD}"/>
                    </a:ext>
                  </a:extLst>
                </p14:cNvPr>
                <p14:cNvContentPartPr/>
                <p14:nvPr/>
              </p14:nvContentPartPr>
              <p14:xfrm>
                <a:off x="3407772" y="676177"/>
                <a:ext cx="141480" cy="3819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B4E5AC9-8953-4189-9BC6-3E51D11AB8C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399132" y="667537"/>
                  <a:ext cx="15912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745C753-02D5-4C82-A9BE-5F4ED3D95FFB}"/>
                    </a:ext>
                  </a:extLst>
                </p14:cNvPr>
                <p14:cNvContentPartPr/>
                <p14:nvPr/>
              </p14:nvContentPartPr>
              <p14:xfrm>
                <a:off x="3356652" y="837457"/>
                <a:ext cx="229320" cy="81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745C753-02D5-4C82-A9BE-5F4ED3D95FF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347652" y="828817"/>
                  <a:ext cx="246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6D41C82-3539-43C7-B97E-8553134B785F}"/>
                    </a:ext>
                  </a:extLst>
                </p14:cNvPr>
                <p14:cNvContentPartPr/>
                <p14:nvPr/>
              </p14:nvContentPartPr>
              <p14:xfrm>
                <a:off x="3586692" y="622177"/>
                <a:ext cx="169920" cy="400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6D41C82-3539-43C7-B97E-8553134B785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578052" y="613537"/>
                  <a:ext cx="18756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701215F-6F5E-486C-AD25-6588D3CB89D4}"/>
                    </a:ext>
                  </a:extLst>
                </p14:cNvPr>
                <p14:cNvContentPartPr/>
                <p14:nvPr/>
              </p14:nvContentPartPr>
              <p14:xfrm>
                <a:off x="3836532" y="900817"/>
                <a:ext cx="154080" cy="145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701215F-6F5E-486C-AD25-6588D3CB89D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827532" y="892177"/>
                  <a:ext cx="1717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89ED33C-991D-4E89-8D88-2FF3927CA466}"/>
                    </a:ext>
                  </a:extLst>
                </p14:cNvPr>
                <p14:cNvContentPartPr/>
                <p14:nvPr/>
              </p14:nvContentPartPr>
              <p14:xfrm>
                <a:off x="4260252" y="817297"/>
                <a:ext cx="162000" cy="1947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89ED33C-991D-4E89-8D88-2FF3927CA46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251252" y="808657"/>
                  <a:ext cx="1796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7C2EDD5-8279-43EB-92C0-0291ACBF74BC}"/>
                    </a:ext>
                  </a:extLst>
                </p14:cNvPr>
                <p14:cNvContentPartPr/>
                <p14:nvPr/>
              </p14:nvContentPartPr>
              <p14:xfrm>
                <a:off x="4495332" y="860137"/>
                <a:ext cx="162720" cy="166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7C2EDD5-8279-43EB-92C0-0291ACBF74B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486692" y="851497"/>
                  <a:ext cx="180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BF213AD-B61C-4503-B77C-6ECA6E0990D1}"/>
                    </a:ext>
                  </a:extLst>
                </p14:cNvPr>
                <p14:cNvContentPartPr/>
                <p14:nvPr/>
              </p14:nvContentPartPr>
              <p14:xfrm>
                <a:off x="4695132" y="899017"/>
                <a:ext cx="200160" cy="121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BF213AD-B61C-4503-B77C-6ECA6E0990D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686132" y="890377"/>
                  <a:ext cx="2178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CCC0F12-E49E-41A1-834E-AF21813FB591}"/>
                    </a:ext>
                  </a:extLst>
                </p14:cNvPr>
                <p14:cNvContentPartPr/>
                <p14:nvPr/>
              </p14:nvContentPartPr>
              <p14:xfrm>
                <a:off x="4988172" y="657817"/>
                <a:ext cx="146520" cy="3686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CCC0F12-E49E-41A1-834E-AF21813FB59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979172" y="649177"/>
                  <a:ext cx="16416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4E959DA-7472-4632-B193-9A7968C5FE96}"/>
                    </a:ext>
                  </a:extLst>
                </p14:cNvPr>
                <p14:cNvContentPartPr/>
                <p14:nvPr/>
              </p14:nvContentPartPr>
              <p14:xfrm>
                <a:off x="5190492" y="837817"/>
                <a:ext cx="156240" cy="137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4E959DA-7472-4632-B193-9A7968C5FE9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181492" y="829177"/>
                  <a:ext cx="1738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90BF92A-A603-489F-A580-A9123E8383AD}"/>
                    </a:ext>
                  </a:extLst>
                </p14:cNvPr>
                <p14:cNvContentPartPr/>
                <p14:nvPr/>
              </p14:nvContentPartPr>
              <p14:xfrm>
                <a:off x="5360412" y="848257"/>
                <a:ext cx="176040" cy="1695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90BF92A-A603-489F-A580-A9123E8383A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351772" y="839617"/>
                  <a:ext cx="1936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6B5F2CB-31C0-4729-BA47-EEA5EE735769}"/>
                    </a:ext>
                  </a:extLst>
                </p14:cNvPr>
                <p14:cNvContentPartPr/>
                <p14:nvPr/>
              </p14:nvContentPartPr>
              <p14:xfrm>
                <a:off x="5710692" y="881377"/>
                <a:ext cx="120960" cy="126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6B5F2CB-31C0-4729-BA47-EEA5EE73576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702052" y="872377"/>
                  <a:ext cx="1386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4B02D9E-4309-4E6E-A099-AE6066FD68C6}"/>
                    </a:ext>
                  </a:extLst>
                </p14:cNvPr>
                <p14:cNvContentPartPr/>
                <p14:nvPr/>
              </p14:nvContentPartPr>
              <p14:xfrm>
                <a:off x="5952612" y="456937"/>
                <a:ext cx="330480" cy="600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4B02D9E-4309-4E6E-A099-AE6066FD68C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943612" y="447937"/>
                  <a:ext cx="348120" cy="61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F66059F-96CE-4999-BBBA-EA93EB7F99F1}"/>
                    </a:ext>
                  </a:extLst>
                </p14:cNvPr>
                <p14:cNvContentPartPr/>
                <p14:nvPr/>
              </p14:nvContentPartPr>
              <p14:xfrm>
                <a:off x="5936052" y="899737"/>
                <a:ext cx="209160" cy="26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F66059F-96CE-4999-BBBA-EA93EB7F99F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927412" y="890737"/>
                  <a:ext cx="2268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569B196-9BBC-4309-A492-6E0B7EC70DB5}"/>
                    </a:ext>
                  </a:extLst>
                </p14:cNvPr>
                <p14:cNvContentPartPr/>
                <p14:nvPr/>
              </p14:nvContentPartPr>
              <p14:xfrm>
                <a:off x="6428172" y="793537"/>
                <a:ext cx="239760" cy="180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569B196-9BBC-4309-A492-6E0B7EC70DB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19532" y="784897"/>
                  <a:ext cx="2574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B538FC7-9150-4BA7-809C-E7180DBC4C45}"/>
                    </a:ext>
                  </a:extLst>
                </p14:cNvPr>
                <p14:cNvContentPartPr/>
                <p14:nvPr/>
              </p14:nvContentPartPr>
              <p14:xfrm>
                <a:off x="6709332" y="848977"/>
                <a:ext cx="137880" cy="136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B538FC7-9150-4BA7-809C-E7180DBC4C4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700692" y="840337"/>
                  <a:ext cx="1555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9E9BF9A-17FA-491D-B826-82ACDA6B6E98}"/>
                    </a:ext>
                  </a:extLst>
                </p14:cNvPr>
                <p14:cNvContentPartPr/>
                <p14:nvPr/>
              </p14:nvContentPartPr>
              <p14:xfrm>
                <a:off x="6949452" y="843577"/>
                <a:ext cx="63720" cy="122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9E9BF9A-17FA-491D-B826-82ACDA6B6E9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940812" y="834577"/>
                  <a:ext cx="81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02BB53D-9933-4637-AA9F-73A7B39B08DB}"/>
                    </a:ext>
                  </a:extLst>
                </p14:cNvPr>
                <p14:cNvContentPartPr/>
                <p14:nvPr/>
              </p14:nvContentPartPr>
              <p14:xfrm>
                <a:off x="7099932" y="713617"/>
                <a:ext cx="25920" cy="10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02BB53D-9933-4637-AA9F-73A7B39B08D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091292" y="704977"/>
                  <a:ext cx="435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ECB9C67-101F-439D-814B-1C159F7FC5AA}"/>
                    </a:ext>
                  </a:extLst>
                </p14:cNvPr>
                <p14:cNvContentPartPr/>
                <p14:nvPr/>
              </p14:nvContentPartPr>
              <p14:xfrm>
                <a:off x="7104252" y="797497"/>
                <a:ext cx="105840" cy="181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ECB9C67-101F-439D-814B-1C159F7FC5A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095252" y="788497"/>
                  <a:ext cx="1234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CB41F18-39ED-4E14-8306-68DB10684B4A}"/>
                    </a:ext>
                  </a:extLst>
                </p14:cNvPr>
                <p14:cNvContentPartPr/>
                <p14:nvPr/>
              </p14:nvContentPartPr>
              <p14:xfrm>
                <a:off x="7331412" y="867697"/>
                <a:ext cx="50040" cy="856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CB41F18-39ED-4E14-8306-68DB10684B4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322772" y="859057"/>
                  <a:ext cx="676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41EF334-AD68-4DAA-A65E-9D206A752A9E}"/>
                    </a:ext>
                  </a:extLst>
                </p14:cNvPr>
                <p14:cNvContentPartPr/>
                <p14:nvPr/>
              </p14:nvContentPartPr>
              <p14:xfrm>
                <a:off x="7432572" y="746737"/>
                <a:ext cx="9000" cy="4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41EF334-AD68-4DAA-A65E-9D206A752A9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423932" y="737737"/>
                  <a:ext cx="266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E33194F-98A4-4371-81D3-38986D491A23}"/>
                    </a:ext>
                  </a:extLst>
                </p14:cNvPr>
                <p14:cNvContentPartPr/>
                <p14:nvPr/>
              </p14:nvContentPartPr>
              <p14:xfrm>
                <a:off x="7455972" y="833137"/>
                <a:ext cx="146160" cy="1328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E33194F-98A4-4371-81D3-38986D491A2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447332" y="824497"/>
                  <a:ext cx="1638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4197D0B-4546-4469-87BD-87D443D01CF6}"/>
                    </a:ext>
                  </a:extLst>
                </p14:cNvPr>
                <p14:cNvContentPartPr/>
                <p14:nvPr/>
              </p14:nvContentPartPr>
              <p14:xfrm>
                <a:off x="7693572" y="765457"/>
                <a:ext cx="160560" cy="248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4197D0B-4546-4469-87BD-87D443D01CF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684572" y="756457"/>
                  <a:ext cx="1782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FA0FC18-51F8-401C-A3A7-51585796B90C}"/>
                    </a:ext>
                  </a:extLst>
                </p14:cNvPr>
                <p14:cNvContentPartPr/>
                <p14:nvPr/>
              </p14:nvContentPartPr>
              <p14:xfrm>
                <a:off x="1063092" y="1416697"/>
                <a:ext cx="207000" cy="240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FA0FC18-51F8-401C-A3A7-51585796B90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54092" y="1408057"/>
                  <a:ext cx="2246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5327FCF-ADDF-477D-8397-FB4B81859108}"/>
                    </a:ext>
                  </a:extLst>
                </p14:cNvPr>
                <p14:cNvContentPartPr/>
                <p14:nvPr/>
              </p14:nvContentPartPr>
              <p14:xfrm>
                <a:off x="1312212" y="1454857"/>
                <a:ext cx="121320" cy="142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5327FCF-ADDF-477D-8397-FB4B8185910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303212" y="1445857"/>
                  <a:ext cx="1389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6615608-0BCC-4656-BF90-1A35E656C2FB}"/>
                    </a:ext>
                  </a:extLst>
                </p14:cNvPr>
                <p14:cNvContentPartPr/>
                <p14:nvPr/>
              </p14:nvContentPartPr>
              <p14:xfrm>
                <a:off x="1488252" y="1492297"/>
                <a:ext cx="135720" cy="113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6615608-0BCC-4656-BF90-1A35E656C2F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479612" y="1483297"/>
                  <a:ext cx="1533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111FF76-A5DE-4CEC-898D-71CD7685759E}"/>
                    </a:ext>
                  </a:extLst>
                </p14:cNvPr>
                <p14:cNvContentPartPr/>
                <p14:nvPr/>
              </p14:nvContentPartPr>
              <p14:xfrm>
                <a:off x="1726572" y="1443697"/>
                <a:ext cx="168840" cy="163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111FF76-A5DE-4CEC-898D-71CD7685759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717932" y="1435057"/>
                  <a:ext cx="1864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A0365C7-E3A7-457A-BF05-E4A0614FD210}"/>
                    </a:ext>
                  </a:extLst>
                </p14:cNvPr>
                <p14:cNvContentPartPr/>
                <p14:nvPr/>
              </p14:nvContentPartPr>
              <p14:xfrm>
                <a:off x="1884252" y="1274137"/>
                <a:ext cx="118800" cy="2937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A0365C7-E3A7-457A-BF05-E4A0614FD21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875612" y="1265137"/>
                  <a:ext cx="1364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619AAF5-3E93-48F8-AE5C-C53810FC7459}"/>
                    </a:ext>
                  </a:extLst>
                </p14:cNvPr>
                <p14:cNvContentPartPr/>
                <p14:nvPr/>
              </p14:nvContentPartPr>
              <p14:xfrm>
                <a:off x="1975332" y="1459177"/>
                <a:ext cx="79200" cy="133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619AAF5-3E93-48F8-AE5C-C53810FC745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966692" y="1450177"/>
                  <a:ext cx="968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158706F-2BC0-427B-BEE1-A5F0CF7E1CA5}"/>
                    </a:ext>
                  </a:extLst>
                </p14:cNvPr>
                <p14:cNvContentPartPr/>
                <p14:nvPr/>
              </p14:nvContentPartPr>
              <p14:xfrm>
                <a:off x="2139852" y="1455217"/>
                <a:ext cx="256680" cy="1260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158706F-2BC0-427B-BEE1-A5F0CF7E1CA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131212" y="1446217"/>
                  <a:ext cx="2743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F2AD265-B908-41F2-8D74-D4C39ACB373E}"/>
                    </a:ext>
                  </a:extLst>
                </p14:cNvPr>
                <p14:cNvContentPartPr/>
                <p14:nvPr/>
              </p14:nvContentPartPr>
              <p14:xfrm>
                <a:off x="2559612" y="1250377"/>
                <a:ext cx="75960" cy="2822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F2AD265-B908-41F2-8D74-D4C39ACB373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550972" y="1241377"/>
                  <a:ext cx="936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FEB2722-3370-4A36-93C8-7952F7864E39}"/>
                    </a:ext>
                  </a:extLst>
                </p14:cNvPr>
                <p14:cNvContentPartPr/>
                <p14:nvPr/>
              </p14:nvContentPartPr>
              <p14:xfrm>
                <a:off x="2643492" y="1454137"/>
                <a:ext cx="73440" cy="1137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FEB2722-3370-4A36-93C8-7952F7864E3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634492" y="1445497"/>
                  <a:ext cx="910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0EBBD8C-4C40-4D92-BF63-585944EBC3AA}"/>
                    </a:ext>
                  </a:extLst>
                </p14:cNvPr>
                <p14:cNvContentPartPr/>
                <p14:nvPr/>
              </p14:nvContentPartPr>
              <p14:xfrm>
                <a:off x="2650332" y="1392217"/>
                <a:ext cx="150840" cy="4154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0EBBD8C-4C40-4D92-BF63-585944EBC3A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641692" y="1383577"/>
                  <a:ext cx="16848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42D6D9D-FA55-4891-868D-B9F1A9B5B9BA}"/>
                    </a:ext>
                  </a:extLst>
                </p14:cNvPr>
                <p14:cNvContentPartPr/>
                <p14:nvPr/>
              </p14:nvContentPartPr>
              <p14:xfrm>
                <a:off x="3107172" y="1368817"/>
                <a:ext cx="205200" cy="1944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42D6D9D-FA55-4891-868D-B9F1A9B5B9B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098172" y="1359817"/>
                  <a:ext cx="2228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7AF399E-BCD4-4BC0-8F7F-E4722ED9ABA0}"/>
                    </a:ext>
                  </a:extLst>
                </p14:cNvPr>
                <p14:cNvContentPartPr/>
                <p14:nvPr/>
              </p14:nvContentPartPr>
              <p14:xfrm>
                <a:off x="3354852" y="1419577"/>
                <a:ext cx="168120" cy="1238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7AF399E-BCD4-4BC0-8F7F-E4722ED9ABA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346212" y="1410937"/>
                  <a:ext cx="1857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C15B3D2-3A91-4E07-9F7D-4640FBA051B3}"/>
                    </a:ext>
                  </a:extLst>
                </p14:cNvPr>
                <p14:cNvContentPartPr/>
                <p14:nvPr/>
              </p14:nvContentPartPr>
              <p14:xfrm>
                <a:off x="3603972" y="1221217"/>
                <a:ext cx="136800" cy="2937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C15B3D2-3A91-4E07-9F7D-4640FBA051B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594972" y="1212217"/>
                  <a:ext cx="1544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EDE8CB9-2051-46B5-A6DC-1663AC21FC42}"/>
                    </a:ext>
                  </a:extLst>
                </p14:cNvPr>
                <p14:cNvContentPartPr/>
                <p14:nvPr/>
              </p14:nvContentPartPr>
              <p14:xfrm>
                <a:off x="3699732" y="1386457"/>
                <a:ext cx="131760" cy="1522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EDE8CB9-2051-46B5-A6DC-1663AC21FC4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690732" y="1377457"/>
                  <a:ext cx="1494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D40B789-73BF-4A2A-A2FF-C96A7C30D570}"/>
                    </a:ext>
                  </a:extLst>
                </p14:cNvPr>
                <p14:cNvContentPartPr/>
                <p14:nvPr/>
              </p14:nvContentPartPr>
              <p14:xfrm>
                <a:off x="3886212" y="1398697"/>
                <a:ext cx="107640" cy="138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D40B789-73BF-4A2A-A2FF-C96A7C30D57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877212" y="1390057"/>
                  <a:ext cx="1252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579FDDB-7CBA-4A31-8DB1-EF046B9FAE4F}"/>
                    </a:ext>
                  </a:extLst>
                </p14:cNvPr>
                <p14:cNvContentPartPr/>
                <p14:nvPr/>
              </p14:nvContentPartPr>
              <p14:xfrm>
                <a:off x="4155492" y="1104937"/>
                <a:ext cx="153360" cy="4305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579FDDB-7CBA-4A31-8DB1-EF046B9FAE4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146852" y="1095937"/>
                  <a:ext cx="17100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ED273D7-F298-4798-82B7-3E8FFCE2CA12}"/>
                    </a:ext>
                  </a:extLst>
                </p14:cNvPr>
                <p14:cNvContentPartPr/>
                <p14:nvPr/>
              </p14:nvContentPartPr>
              <p14:xfrm>
                <a:off x="4064052" y="1382497"/>
                <a:ext cx="215640" cy="194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ED273D7-F298-4798-82B7-3E8FFCE2CA1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055412" y="1373497"/>
                  <a:ext cx="2332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B67A091-DFEF-4A5B-9D65-4D4705840FFF}"/>
                    </a:ext>
                  </a:extLst>
                </p14:cNvPr>
                <p14:cNvContentPartPr/>
                <p14:nvPr/>
              </p14:nvContentPartPr>
              <p14:xfrm>
                <a:off x="4270692" y="1394737"/>
                <a:ext cx="153360" cy="1605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B67A091-DFEF-4A5B-9D65-4D4705840FF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262052" y="1386097"/>
                  <a:ext cx="1710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6A4B755-F466-478B-A565-8B557CEE3AB6}"/>
                    </a:ext>
                  </a:extLst>
                </p14:cNvPr>
                <p14:cNvContentPartPr/>
                <p14:nvPr/>
              </p14:nvContentPartPr>
              <p14:xfrm>
                <a:off x="4518012" y="1383937"/>
                <a:ext cx="189720" cy="1616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6A4B755-F466-478B-A565-8B557CEE3AB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509372" y="1375297"/>
                  <a:ext cx="2073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CC6ADB1-2C48-4EBA-B757-8353C31D0FE4}"/>
                    </a:ext>
                  </a:extLst>
                </p14:cNvPr>
                <p14:cNvContentPartPr/>
                <p14:nvPr/>
              </p14:nvContentPartPr>
              <p14:xfrm>
                <a:off x="4654452" y="1219417"/>
                <a:ext cx="140040" cy="2883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CC6ADB1-2C48-4EBA-B757-8353C31D0FE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645812" y="1210777"/>
                  <a:ext cx="1576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FC8180A-1831-4D38-A7E8-7F795AF8D3BD}"/>
                    </a:ext>
                  </a:extLst>
                </p14:cNvPr>
                <p14:cNvContentPartPr/>
                <p14:nvPr/>
              </p14:nvContentPartPr>
              <p14:xfrm>
                <a:off x="5024532" y="1328857"/>
                <a:ext cx="188640" cy="1965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FC8180A-1831-4D38-A7E8-7F795AF8D3B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015892" y="1319857"/>
                  <a:ext cx="2062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5374D95-3024-47BA-A423-BBCF24B117B7}"/>
                    </a:ext>
                  </a:extLst>
                </p14:cNvPr>
                <p14:cNvContentPartPr/>
                <p14:nvPr/>
              </p14:nvContentPartPr>
              <p14:xfrm>
                <a:off x="5283372" y="1170097"/>
                <a:ext cx="144720" cy="3412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5374D95-3024-47BA-A423-BBCF24B117B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274372" y="1161457"/>
                  <a:ext cx="16236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4D89C35-8B90-4C08-A329-8CC8CC397617}"/>
                    </a:ext>
                  </a:extLst>
                </p14:cNvPr>
                <p14:cNvContentPartPr/>
                <p14:nvPr/>
              </p14:nvContentPartPr>
              <p14:xfrm>
                <a:off x="5391012" y="1289257"/>
                <a:ext cx="154080" cy="2368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4D89C35-8B90-4C08-A329-8CC8CC39761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382012" y="1280617"/>
                  <a:ext cx="1717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4010F94-3A4A-4BD3-A6B1-B5C368A8C605}"/>
                    </a:ext>
                  </a:extLst>
                </p14:cNvPr>
                <p14:cNvContentPartPr/>
                <p14:nvPr/>
              </p14:nvContentPartPr>
              <p14:xfrm>
                <a:off x="5558052" y="1350817"/>
                <a:ext cx="84600" cy="1465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4010F94-3A4A-4BD3-A6B1-B5C368A8C60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549052" y="1342177"/>
                  <a:ext cx="1022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5844300-688F-4DBD-BB41-08FEE5841FA0}"/>
                    </a:ext>
                  </a:extLst>
                </p14:cNvPr>
                <p14:cNvContentPartPr/>
                <p14:nvPr/>
              </p14:nvContentPartPr>
              <p14:xfrm>
                <a:off x="5686572" y="1318777"/>
                <a:ext cx="210600" cy="2149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5844300-688F-4DBD-BB41-08FEE5841FA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677572" y="1310137"/>
                  <a:ext cx="2282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C9D41BD-5480-470D-9337-5A0AFBC1D582}"/>
                    </a:ext>
                  </a:extLst>
                </p14:cNvPr>
                <p14:cNvContentPartPr/>
                <p14:nvPr/>
              </p14:nvContentPartPr>
              <p14:xfrm>
                <a:off x="6022812" y="1533337"/>
                <a:ext cx="39240" cy="100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C9D41BD-5480-470D-9337-5A0AFBC1D58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013812" y="1524337"/>
                  <a:ext cx="5688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F90D845A-A322-4CA8-9FE7-E52E132B0FEE}"/>
                  </a:ext>
                </a:extLst>
              </p14:cNvPr>
              <p14:cNvContentPartPr/>
              <p14:nvPr/>
            </p14:nvContentPartPr>
            <p14:xfrm>
              <a:off x="8430492" y="3574177"/>
              <a:ext cx="360" cy="36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F90D845A-A322-4CA8-9FE7-E52E132B0FEE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421492" y="356517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483D9838-0211-457B-A030-2659167F1868}"/>
                  </a:ext>
                </a:extLst>
              </p14:cNvPr>
              <p14:cNvContentPartPr/>
              <p14:nvPr/>
            </p14:nvContentPartPr>
            <p14:xfrm>
              <a:off x="8916132" y="3523777"/>
              <a:ext cx="4680" cy="2376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483D9838-0211-457B-A030-2659167F1868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8785812" y="3514777"/>
                <a:ext cx="14400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2" name="Group 281">
            <a:extLst>
              <a:ext uri="{FF2B5EF4-FFF2-40B4-BE49-F238E27FC236}">
                <a16:creationId xmlns:a16="http://schemas.microsoft.com/office/drawing/2014/main" id="{E20E4700-A81F-44E2-86C4-6B5A8D2CDAFE}"/>
              </a:ext>
            </a:extLst>
          </p:cNvPr>
          <p:cNvGrpSpPr/>
          <p:nvPr/>
        </p:nvGrpSpPr>
        <p:grpSpPr>
          <a:xfrm>
            <a:off x="1141572" y="4342777"/>
            <a:ext cx="631080" cy="373320"/>
            <a:chOff x="1141572" y="4342777"/>
            <a:chExt cx="631080" cy="37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EE9FE465-D410-4953-B099-5FC16989FFAC}"/>
                    </a:ext>
                  </a:extLst>
                </p14:cNvPr>
                <p14:cNvContentPartPr/>
                <p14:nvPr/>
              </p14:nvContentPartPr>
              <p14:xfrm>
                <a:off x="1276212" y="4342777"/>
                <a:ext cx="162000" cy="32292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EE9FE465-D410-4953-B099-5FC16989FFAC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267572" y="4333777"/>
                  <a:ext cx="1796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0F877370-2AB2-44BE-B251-304F85362E84}"/>
                    </a:ext>
                  </a:extLst>
                </p14:cNvPr>
                <p14:cNvContentPartPr/>
                <p14:nvPr/>
              </p14:nvContentPartPr>
              <p14:xfrm>
                <a:off x="1141572" y="4520617"/>
                <a:ext cx="214920" cy="1954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0F877370-2AB2-44BE-B251-304F85362E84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1132572" y="4511617"/>
                  <a:ext cx="2325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633D1CAD-D959-4CB3-B2FF-42493FFF8991}"/>
                    </a:ext>
                  </a:extLst>
                </p14:cNvPr>
                <p14:cNvContentPartPr/>
                <p14:nvPr/>
              </p14:nvContentPartPr>
              <p14:xfrm>
                <a:off x="1621812" y="4538617"/>
                <a:ext cx="106560" cy="86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633D1CAD-D959-4CB3-B2FF-42493FFF8991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1613172" y="4529617"/>
                  <a:ext cx="1242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47A9493D-B90C-4B4C-95DA-FDC1E250DA54}"/>
                    </a:ext>
                  </a:extLst>
                </p14:cNvPr>
                <p14:cNvContentPartPr/>
                <p14:nvPr/>
              </p14:nvContentPartPr>
              <p14:xfrm>
                <a:off x="1608132" y="4626817"/>
                <a:ext cx="164520" cy="284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47A9493D-B90C-4B4C-95DA-FDC1E250DA54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1599132" y="4618177"/>
                  <a:ext cx="18216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8881DE2E-BD06-4659-9FFD-F63269FCD59A}"/>
              </a:ext>
            </a:extLst>
          </p:cNvPr>
          <p:cNvGrpSpPr/>
          <p:nvPr/>
        </p:nvGrpSpPr>
        <p:grpSpPr>
          <a:xfrm>
            <a:off x="2143092" y="4342777"/>
            <a:ext cx="1956600" cy="684720"/>
            <a:chOff x="2143092" y="4342777"/>
            <a:chExt cx="1956600" cy="68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521E38E8-926F-4F1B-8F36-EE36FD960619}"/>
                    </a:ext>
                  </a:extLst>
                </p14:cNvPr>
                <p14:cNvContentPartPr/>
                <p14:nvPr/>
              </p14:nvContentPartPr>
              <p14:xfrm>
                <a:off x="2143092" y="4375177"/>
                <a:ext cx="147960" cy="2073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521E38E8-926F-4F1B-8F36-EE36FD960619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34092" y="4366177"/>
                  <a:ext cx="1656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C8460B8C-C077-41F3-AC51-C66996275C22}"/>
                    </a:ext>
                  </a:extLst>
                </p14:cNvPr>
                <p14:cNvContentPartPr/>
                <p14:nvPr/>
              </p14:nvContentPartPr>
              <p14:xfrm>
                <a:off x="2262612" y="4408657"/>
                <a:ext cx="113760" cy="1321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C8460B8C-C077-41F3-AC51-C66996275C22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253972" y="4400017"/>
                  <a:ext cx="1314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AB2E08FC-E914-47ED-BEA8-09770EB1D76F}"/>
                    </a:ext>
                  </a:extLst>
                </p14:cNvPr>
                <p14:cNvContentPartPr/>
                <p14:nvPr/>
              </p14:nvContentPartPr>
              <p14:xfrm>
                <a:off x="2421732" y="4401817"/>
                <a:ext cx="124560" cy="1756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AB2E08FC-E914-47ED-BEA8-09770EB1D76F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412732" y="4392817"/>
                  <a:ext cx="1422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A3434F27-8624-4BD3-A6A4-B874C957B22A}"/>
                    </a:ext>
                  </a:extLst>
                </p14:cNvPr>
                <p14:cNvContentPartPr/>
                <p14:nvPr/>
              </p14:nvContentPartPr>
              <p14:xfrm>
                <a:off x="2684172" y="4392097"/>
                <a:ext cx="190800" cy="1627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A3434F27-8624-4BD3-A6A4-B874C957B22A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675172" y="4383097"/>
                  <a:ext cx="2084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5AC3249E-29CC-409B-9740-F39D61C9C5B3}"/>
                    </a:ext>
                  </a:extLst>
                </p14:cNvPr>
                <p14:cNvContentPartPr/>
                <p14:nvPr/>
              </p14:nvContentPartPr>
              <p14:xfrm>
                <a:off x="2855892" y="4408297"/>
                <a:ext cx="101880" cy="1051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5AC3249E-29CC-409B-9740-F39D61C9C5B3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847252" y="4399657"/>
                  <a:ext cx="1195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78D4D53C-AEDB-40C0-8B25-7C97AA9F96E4}"/>
                    </a:ext>
                  </a:extLst>
                </p14:cNvPr>
                <p14:cNvContentPartPr/>
                <p14:nvPr/>
              </p14:nvContentPartPr>
              <p14:xfrm>
                <a:off x="3006012" y="4437457"/>
                <a:ext cx="37800" cy="615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78D4D53C-AEDB-40C0-8B25-7C97AA9F96E4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997012" y="4428817"/>
                  <a:ext cx="55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C53C9D80-9373-4866-BCD9-5A4B8670BB3C}"/>
                    </a:ext>
                  </a:extLst>
                </p14:cNvPr>
                <p14:cNvContentPartPr/>
                <p14:nvPr/>
              </p14:nvContentPartPr>
              <p14:xfrm>
                <a:off x="3080532" y="4344577"/>
                <a:ext cx="108000" cy="18324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C53C9D80-9373-4866-BCD9-5A4B8670BB3C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3071892" y="4335577"/>
                  <a:ext cx="1256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1649E732-5EE2-4D37-B2FE-F1A3B44B1399}"/>
                    </a:ext>
                  </a:extLst>
                </p14:cNvPr>
                <p14:cNvContentPartPr/>
                <p14:nvPr/>
              </p14:nvContentPartPr>
              <p14:xfrm>
                <a:off x="3234252" y="4441777"/>
                <a:ext cx="22680" cy="421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1649E732-5EE2-4D37-B2FE-F1A3B44B1399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3225252" y="4433137"/>
                  <a:ext cx="403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55017AB5-7FB4-4A9A-986A-58488E0CB994}"/>
                    </a:ext>
                  </a:extLst>
                </p14:cNvPr>
                <p14:cNvContentPartPr/>
                <p14:nvPr/>
              </p14:nvContentPartPr>
              <p14:xfrm>
                <a:off x="3329292" y="4402177"/>
                <a:ext cx="81720" cy="817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55017AB5-7FB4-4A9A-986A-58488E0CB994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3320652" y="4393177"/>
                  <a:ext cx="993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A46AAC76-1A9D-4996-9474-88A3C643D1EA}"/>
                    </a:ext>
                  </a:extLst>
                </p14:cNvPr>
                <p14:cNvContentPartPr/>
                <p14:nvPr/>
              </p14:nvContentPartPr>
              <p14:xfrm>
                <a:off x="3525132" y="4342777"/>
                <a:ext cx="53280" cy="1598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A46AAC76-1A9D-4996-9474-88A3C643D1EA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3516492" y="4333777"/>
                  <a:ext cx="709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605340ED-897C-46B2-9989-B29253DE7E8D}"/>
                    </a:ext>
                  </a:extLst>
                </p14:cNvPr>
                <p14:cNvContentPartPr/>
                <p14:nvPr/>
              </p14:nvContentPartPr>
              <p14:xfrm>
                <a:off x="2235972" y="4658857"/>
                <a:ext cx="792720" cy="788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605340ED-897C-46B2-9989-B29253DE7E8D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227332" y="4650217"/>
                  <a:ext cx="8103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3FDAB780-0EB7-4EB2-9CC6-C81BA23A8353}"/>
                    </a:ext>
                  </a:extLst>
                </p14:cNvPr>
                <p14:cNvContentPartPr/>
                <p14:nvPr/>
              </p14:nvContentPartPr>
              <p14:xfrm>
                <a:off x="2290332" y="4802137"/>
                <a:ext cx="241200" cy="2095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3FDAB780-0EB7-4EB2-9CC6-C81BA23A8353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281692" y="4793497"/>
                  <a:ext cx="2588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A8E835D5-85D6-481D-BC55-5370570078DE}"/>
                    </a:ext>
                  </a:extLst>
                </p14:cNvPr>
                <p14:cNvContentPartPr/>
                <p14:nvPr/>
              </p14:nvContentPartPr>
              <p14:xfrm>
                <a:off x="2559252" y="4842817"/>
                <a:ext cx="181800" cy="18468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A8E835D5-85D6-481D-BC55-5370570078DE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550252" y="4833817"/>
                  <a:ext cx="1994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AFED0E6F-266E-48E5-82E8-E069333C4051}"/>
                    </a:ext>
                  </a:extLst>
                </p14:cNvPr>
                <p14:cNvContentPartPr/>
                <p14:nvPr/>
              </p14:nvContentPartPr>
              <p14:xfrm>
                <a:off x="2862372" y="4846057"/>
                <a:ext cx="144360" cy="1497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AFED0E6F-266E-48E5-82E8-E069333C4051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853732" y="4837057"/>
                  <a:ext cx="1620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5CB6F9F6-19C5-41AC-862D-4B36FF7682BD}"/>
                    </a:ext>
                  </a:extLst>
                </p14:cNvPr>
                <p14:cNvContentPartPr/>
                <p14:nvPr/>
              </p14:nvContentPartPr>
              <p14:xfrm>
                <a:off x="3105372" y="4670017"/>
                <a:ext cx="178200" cy="3337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5CB6F9F6-19C5-41AC-862D-4B36FF7682BD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3096732" y="4661377"/>
                  <a:ext cx="19584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BA081D34-60D1-4665-8EE5-0E6308BCD15A}"/>
                    </a:ext>
                  </a:extLst>
                </p14:cNvPr>
                <p14:cNvContentPartPr/>
                <p14:nvPr/>
              </p14:nvContentPartPr>
              <p14:xfrm>
                <a:off x="3192492" y="4777297"/>
                <a:ext cx="159480" cy="2178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BA081D34-60D1-4665-8EE5-0E6308BCD15A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3183852" y="4768297"/>
                  <a:ext cx="1771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AD7E79A7-396D-4CF8-B45B-4200A7ED2BA6}"/>
                    </a:ext>
                  </a:extLst>
                </p14:cNvPr>
                <p14:cNvContentPartPr/>
                <p14:nvPr/>
              </p14:nvContentPartPr>
              <p14:xfrm>
                <a:off x="3325332" y="4852897"/>
                <a:ext cx="60480" cy="1209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AD7E79A7-396D-4CF8-B45B-4200A7ED2BA6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3316332" y="4844257"/>
                  <a:ext cx="781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2A583F90-4537-45A7-A663-D89A5729E925}"/>
                    </a:ext>
                  </a:extLst>
                </p14:cNvPr>
                <p14:cNvContentPartPr/>
                <p14:nvPr/>
              </p14:nvContentPartPr>
              <p14:xfrm>
                <a:off x="3429012" y="4843897"/>
                <a:ext cx="135720" cy="1339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2A583F90-4537-45A7-A663-D89A5729E925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3420012" y="4834897"/>
                  <a:ext cx="1533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1023C0EB-15F6-412C-BEA4-1A3990DE9E38}"/>
                    </a:ext>
                  </a:extLst>
                </p14:cNvPr>
                <p14:cNvContentPartPr/>
                <p14:nvPr/>
              </p14:nvContentPartPr>
              <p14:xfrm>
                <a:off x="3641052" y="4819057"/>
                <a:ext cx="91800" cy="1540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1023C0EB-15F6-412C-BEA4-1A3990DE9E38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3632412" y="4810057"/>
                  <a:ext cx="1094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2084906A-9D17-4362-83CD-05FBCAE9A34E}"/>
                    </a:ext>
                  </a:extLst>
                </p14:cNvPr>
                <p14:cNvContentPartPr/>
                <p14:nvPr/>
              </p14:nvContentPartPr>
              <p14:xfrm>
                <a:off x="3907812" y="4639777"/>
                <a:ext cx="137880" cy="237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2084906A-9D17-4362-83CD-05FBCAE9A34E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3899172" y="4630777"/>
                  <a:ext cx="1555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BC332290-C454-4C29-9626-08FD52BCB866}"/>
                    </a:ext>
                  </a:extLst>
                </p14:cNvPr>
                <p14:cNvContentPartPr/>
                <p14:nvPr/>
              </p14:nvContentPartPr>
              <p14:xfrm>
                <a:off x="3915372" y="4706017"/>
                <a:ext cx="184320" cy="468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BC332290-C454-4C29-9626-08FD52BCB866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3906732" y="4697017"/>
                  <a:ext cx="20196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732A1D3E-033F-4BB8-800E-5430FA546265}"/>
              </a:ext>
            </a:extLst>
          </p:cNvPr>
          <p:cNvGrpSpPr/>
          <p:nvPr/>
        </p:nvGrpSpPr>
        <p:grpSpPr>
          <a:xfrm>
            <a:off x="4338012" y="4370857"/>
            <a:ext cx="2038680" cy="587520"/>
            <a:chOff x="4338012" y="4370857"/>
            <a:chExt cx="2038680" cy="58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066ED690-5112-42FC-8C08-927D245F43CD}"/>
                    </a:ext>
                  </a:extLst>
                </p14:cNvPr>
                <p14:cNvContentPartPr/>
                <p14:nvPr/>
              </p14:nvContentPartPr>
              <p14:xfrm>
                <a:off x="4421172" y="4398937"/>
                <a:ext cx="215280" cy="22608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066ED690-5112-42FC-8C08-927D245F43CD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4412532" y="4390297"/>
                  <a:ext cx="2329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9A7C2E6A-F202-4F34-9352-20135939C3BA}"/>
                    </a:ext>
                  </a:extLst>
                </p14:cNvPr>
                <p14:cNvContentPartPr/>
                <p14:nvPr/>
              </p14:nvContentPartPr>
              <p14:xfrm>
                <a:off x="4383732" y="4641937"/>
                <a:ext cx="289080" cy="399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9A7C2E6A-F202-4F34-9352-20135939C3BA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4375092" y="4632937"/>
                  <a:ext cx="3067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9002A318-8077-4DEE-934E-A5F169020621}"/>
                    </a:ext>
                  </a:extLst>
                </p14:cNvPr>
                <p14:cNvContentPartPr/>
                <p14:nvPr/>
              </p14:nvContentPartPr>
              <p14:xfrm>
                <a:off x="4338012" y="4733737"/>
                <a:ext cx="223560" cy="2246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9002A318-8077-4DEE-934E-A5F169020621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4329012" y="4724737"/>
                  <a:ext cx="2412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ACAE3837-C599-4599-BB1C-68C2D4A169D5}"/>
                    </a:ext>
                  </a:extLst>
                </p14:cNvPr>
                <p14:cNvContentPartPr/>
                <p14:nvPr/>
              </p14:nvContentPartPr>
              <p14:xfrm>
                <a:off x="4796652" y="4502257"/>
                <a:ext cx="122040" cy="1130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ACAE3837-C599-4599-BB1C-68C2D4A169D5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4788012" y="4493617"/>
                  <a:ext cx="1396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4155B5C2-1CCF-41B4-A304-F5E763532022}"/>
                    </a:ext>
                  </a:extLst>
                </p14:cNvPr>
                <p14:cNvContentPartPr/>
                <p14:nvPr/>
              </p14:nvContentPartPr>
              <p14:xfrm>
                <a:off x="4894212" y="4511617"/>
                <a:ext cx="99720" cy="9072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4155B5C2-1CCF-41B4-A304-F5E763532022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4885572" y="4502977"/>
                  <a:ext cx="1173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E83067C4-570D-4614-8C59-187CCFAC39C4}"/>
                    </a:ext>
                  </a:extLst>
                </p14:cNvPr>
                <p14:cNvContentPartPr/>
                <p14:nvPr/>
              </p14:nvContentPartPr>
              <p14:xfrm>
                <a:off x="5033532" y="4502257"/>
                <a:ext cx="60120" cy="1242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E83067C4-570D-4614-8C59-187CCFAC39C4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5024532" y="4493617"/>
                  <a:ext cx="777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731EDFBE-FB25-46F1-A8A7-6EB08E3A882A}"/>
                    </a:ext>
                  </a:extLst>
                </p14:cNvPr>
                <p14:cNvContentPartPr/>
                <p14:nvPr/>
              </p14:nvContentPartPr>
              <p14:xfrm>
                <a:off x="5065212" y="4467337"/>
                <a:ext cx="125640" cy="1321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731EDFBE-FB25-46F1-A8A7-6EB08E3A882A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5056212" y="4458337"/>
                  <a:ext cx="1432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87D87034-0477-4EC4-BAB9-DA26993120DD}"/>
                    </a:ext>
                  </a:extLst>
                </p14:cNvPr>
                <p14:cNvContentPartPr/>
                <p14:nvPr/>
              </p14:nvContentPartPr>
              <p14:xfrm>
                <a:off x="5251332" y="4501537"/>
                <a:ext cx="19080" cy="6264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87D87034-0477-4EC4-BAB9-DA26993120DD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5242332" y="4492897"/>
                  <a:ext cx="367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6B158706-727D-430F-BD1B-876400C170BD}"/>
                    </a:ext>
                  </a:extLst>
                </p14:cNvPr>
                <p14:cNvContentPartPr/>
                <p14:nvPr/>
              </p14:nvContentPartPr>
              <p14:xfrm>
                <a:off x="5312892" y="4492177"/>
                <a:ext cx="82440" cy="7020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6B158706-727D-430F-BD1B-876400C170BD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5304252" y="4483537"/>
                  <a:ext cx="1000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1F3016D2-7F14-40D8-98C8-2EBF1D53AB07}"/>
                    </a:ext>
                  </a:extLst>
                </p14:cNvPr>
                <p14:cNvContentPartPr/>
                <p14:nvPr/>
              </p14:nvContentPartPr>
              <p14:xfrm>
                <a:off x="5451492" y="4454377"/>
                <a:ext cx="80280" cy="12240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1F3016D2-7F14-40D8-98C8-2EBF1D53AB07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5442492" y="4445377"/>
                  <a:ext cx="979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1BE9990-9B01-4744-A617-3A7E149289D5}"/>
                    </a:ext>
                  </a:extLst>
                </p14:cNvPr>
                <p14:cNvContentPartPr/>
                <p14:nvPr/>
              </p14:nvContentPartPr>
              <p14:xfrm>
                <a:off x="5496852" y="4370857"/>
                <a:ext cx="267480" cy="40068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1BE9990-9B01-4744-A617-3A7E149289D5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5488212" y="4361857"/>
                  <a:ext cx="28512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8AD8CA02-53CA-4E58-AF87-650C84B5CA07}"/>
                    </a:ext>
                  </a:extLst>
                </p14:cNvPr>
                <p14:cNvContentPartPr/>
                <p14:nvPr/>
              </p14:nvContentPartPr>
              <p14:xfrm>
                <a:off x="5667492" y="4544737"/>
                <a:ext cx="148680" cy="16272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8AD8CA02-53CA-4E58-AF87-650C84B5CA07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5658492" y="4535737"/>
                  <a:ext cx="1663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81BCFE6F-09D5-466B-BA46-80867B1666E5}"/>
                    </a:ext>
                  </a:extLst>
                </p14:cNvPr>
                <p14:cNvContentPartPr/>
                <p14:nvPr/>
              </p14:nvContentPartPr>
              <p14:xfrm>
                <a:off x="5884932" y="4398577"/>
                <a:ext cx="138240" cy="2811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81BCFE6F-09D5-466B-BA46-80867B1666E5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5875932" y="4389577"/>
                  <a:ext cx="1558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B785C10F-4E8A-4EF3-B4B0-21CF8219B5D6}"/>
                    </a:ext>
                  </a:extLst>
                </p14:cNvPr>
                <p14:cNvContentPartPr/>
                <p14:nvPr/>
              </p14:nvContentPartPr>
              <p14:xfrm>
                <a:off x="5964852" y="4514857"/>
                <a:ext cx="118440" cy="1886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B785C10F-4E8A-4EF3-B4B0-21CF8219B5D6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5956212" y="4506217"/>
                  <a:ext cx="1360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E030C7F1-F28E-44AE-8E29-BD794E342878}"/>
                    </a:ext>
                  </a:extLst>
                </p14:cNvPr>
                <p14:cNvContentPartPr/>
                <p14:nvPr/>
              </p14:nvContentPartPr>
              <p14:xfrm>
                <a:off x="6095172" y="4565617"/>
                <a:ext cx="69120" cy="1134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E030C7F1-F28E-44AE-8E29-BD794E342878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6086172" y="4556977"/>
                  <a:ext cx="867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DBC32E2E-F0A3-4B45-97AE-2E822EDDA351}"/>
                    </a:ext>
                  </a:extLst>
                </p14:cNvPr>
                <p14:cNvContentPartPr/>
                <p14:nvPr/>
              </p14:nvContentPartPr>
              <p14:xfrm>
                <a:off x="6208932" y="4537177"/>
                <a:ext cx="167760" cy="1807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DBC32E2E-F0A3-4B45-97AE-2E822EDDA351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6199932" y="4528177"/>
                  <a:ext cx="18540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E2370FA7-4DA6-49E3-B6B4-AB23C3E35AEC}"/>
              </a:ext>
            </a:extLst>
          </p:cNvPr>
          <p:cNvGrpSpPr/>
          <p:nvPr/>
        </p:nvGrpSpPr>
        <p:grpSpPr>
          <a:xfrm>
            <a:off x="1134372" y="5372377"/>
            <a:ext cx="1595880" cy="411480"/>
            <a:chOff x="1134372" y="5372377"/>
            <a:chExt cx="1595880" cy="41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33F5ABF5-BD67-4241-8A85-6C01F2AC14DF}"/>
                    </a:ext>
                  </a:extLst>
                </p14:cNvPr>
                <p14:cNvContentPartPr/>
                <p14:nvPr/>
              </p14:nvContentPartPr>
              <p14:xfrm>
                <a:off x="1134372" y="5542297"/>
                <a:ext cx="150120" cy="2415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33F5ABF5-BD67-4241-8A85-6C01F2AC14DF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1125732" y="5533297"/>
                  <a:ext cx="1677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B9327752-1AB5-4F30-885A-B23FD4BC2F38}"/>
                    </a:ext>
                  </a:extLst>
                </p14:cNvPr>
                <p14:cNvContentPartPr/>
                <p14:nvPr/>
              </p14:nvContentPartPr>
              <p14:xfrm>
                <a:off x="1256052" y="5372377"/>
                <a:ext cx="247680" cy="27468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B9327752-1AB5-4F30-885A-B23FD4BC2F38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1247412" y="5363737"/>
                  <a:ext cx="2653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08B13C2-4051-4D5F-B8D3-6F2B9071C6DD}"/>
                    </a:ext>
                  </a:extLst>
                </p14:cNvPr>
                <p14:cNvContentPartPr/>
                <p14:nvPr/>
              </p14:nvContentPartPr>
              <p14:xfrm>
                <a:off x="1584732" y="5433577"/>
                <a:ext cx="209520" cy="32976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08B13C2-4051-4D5F-B8D3-6F2B9071C6DD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1576092" y="5424937"/>
                  <a:ext cx="22716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05D93628-BB42-4053-ADB6-402A623E2959}"/>
                    </a:ext>
                  </a:extLst>
                </p14:cNvPr>
                <p14:cNvContentPartPr/>
                <p14:nvPr/>
              </p14:nvContentPartPr>
              <p14:xfrm>
                <a:off x="1846452" y="5506657"/>
                <a:ext cx="119880" cy="20880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05D93628-BB42-4053-ADB6-402A623E2959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1837812" y="5497657"/>
                  <a:ext cx="1375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A6932320-8BA1-4FE2-AD49-5B636782C235}"/>
                    </a:ext>
                  </a:extLst>
                </p14:cNvPr>
                <p14:cNvContentPartPr/>
                <p14:nvPr/>
              </p14:nvContentPartPr>
              <p14:xfrm>
                <a:off x="1828812" y="5453377"/>
                <a:ext cx="187920" cy="24444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A6932320-8BA1-4FE2-AD49-5B636782C235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1819812" y="5444737"/>
                  <a:ext cx="2055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D2665F6F-3386-496B-8D3A-C328E0F29CBA}"/>
                    </a:ext>
                  </a:extLst>
                </p14:cNvPr>
                <p14:cNvContentPartPr/>
                <p14:nvPr/>
              </p14:nvContentPartPr>
              <p14:xfrm>
                <a:off x="2091612" y="5498377"/>
                <a:ext cx="115200" cy="13428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D2665F6F-3386-496B-8D3A-C328E0F29CBA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2082612" y="5489737"/>
                  <a:ext cx="1328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B7DBEAB6-FEE3-4E50-BFF8-AAB21E317F68}"/>
                    </a:ext>
                  </a:extLst>
                </p14:cNvPr>
                <p14:cNvContentPartPr/>
                <p14:nvPr/>
              </p14:nvContentPartPr>
              <p14:xfrm>
                <a:off x="2363772" y="5537977"/>
                <a:ext cx="104760" cy="15120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B7DBEAB6-FEE3-4E50-BFF8-AAB21E317F68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2355132" y="5528977"/>
                  <a:ext cx="1224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A9AE03D5-D4AF-435C-82DF-D482882DB40D}"/>
                    </a:ext>
                  </a:extLst>
                </p14:cNvPr>
                <p14:cNvContentPartPr/>
                <p14:nvPr/>
              </p14:nvContentPartPr>
              <p14:xfrm>
                <a:off x="2534052" y="5407657"/>
                <a:ext cx="196200" cy="35244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A9AE03D5-D4AF-435C-82DF-D482882DB40D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2525412" y="5398657"/>
                  <a:ext cx="213840" cy="37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5C6AFBDB-D54A-4F32-B2A7-AAFBCCB2E80D}"/>
              </a:ext>
            </a:extLst>
          </p:cNvPr>
          <p:cNvGrpSpPr/>
          <p:nvPr/>
        </p:nvGrpSpPr>
        <p:grpSpPr>
          <a:xfrm>
            <a:off x="2998452" y="5503777"/>
            <a:ext cx="157320" cy="107280"/>
            <a:chOff x="2998452" y="5503777"/>
            <a:chExt cx="157320" cy="10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E05FF175-25C5-4ABA-A5A0-D4B92C31D69B}"/>
                    </a:ext>
                  </a:extLst>
                </p14:cNvPr>
                <p14:cNvContentPartPr/>
                <p14:nvPr/>
              </p14:nvContentPartPr>
              <p14:xfrm>
                <a:off x="2998452" y="5503777"/>
                <a:ext cx="135000" cy="205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E05FF175-25C5-4ABA-A5A0-D4B92C31D69B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2989452" y="5495137"/>
                  <a:ext cx="1526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9137E04E-197E-43FD-A316-7522520C3407}"/>
                    </a:ext>
                  </a:extLst>
                </p14:cNvPr>
                <p14:cNvContentPartPr/>
                <p14:nvPr/>
              </p14:nvContentPartPr>
              <p14:xfrm>
                <a:off x="3023292" y="5575417"/>
                <a:ext cx="132480" cy="3564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9137E04E-197E-43FD-A316-7522520C3407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3014292" y="5566417"/>
                  <a:ext cx="150120" cy="5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A06058AC-4DD7-4E60-AFF1-A9ABE6611EE6}"/>
              </a:ext>
            </a:extLst>
          </p:cNvPr>
          <p:cNvGrpSpPr/>
          <p:nvPr/>
        </p:nvGrpSpPr>
        <p:grpSpPr>
          <a:xfrm>
            <a:off x="3345492" y="5120377"/>
            <a:ext cx="1836360" cy="1007280"/>
            <a:chOff x="3345492" y="5120377"/>
            <a:chExt cx="1836360" cy="100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9D4CAD64-F5A6-4524-A698-4090887FFF97}"/>
                    </a:ext>
                  </a:extLst>
                </p14:cNvPr>
                <p14:cNvContentPartPr/>
                <p14:nvPr/>
              </p14:nvContentPartPr>
              <p14:xfrm>
                <a:off x="3345492" y="5476417"/>
                <a:ext cx="256320" cy="25416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9D4CAD64-F5A6-4524-A698-4090887FFF97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3336852" y="5467777"/>
                  <a:ext cx="2739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7B4139C1-56E4-4341-B1B4-5CCBD4C8C899}"/>
                    </a:ext>
                  </a:extLst>
                </p14:cNvPr>
                <p14:cNvContentPartPr/>
                <p14:nvPr/>
              </p14:nvContentPartPr>
              <p14:xfrm>
                <a:off x="3699732" y="5398297"/>
                <a:ext cx="75960" cy="2484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7B4139C1-56E4-4341-B1B4-5CCBD4C8C899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3690732" y="5389657"/>
                  <a:ext cx="936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8A164B96-2D38-4A01-91E9-EED10AA4B6CC}"/>
                    </a:ext>
                  </a:extLst>
                </p14:cNvPr>
                <p14:cNvContentPartPr/>
                <p14:nvPr/>
              </p14:nvContentPartPr>
              <p14:xfrm>
                <a:off x="3877572" y="5206417"/>
                <a:ext cx="168840" cy="18972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8A164B96-2D38-4A01-91E9-EED10AA4B6CC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3868572" y="5197417"/>
                  <a:ext cx="1864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E50510A3-DB6A-4A36-AA54-B5A0807BE1AD}"/>
                    </a:ext>
                  </a:extLst>
                </p14:cNvPr>
                <p14:cNvContentPartPr/>
                <p14:nvPr/>
              </p14:nvContentPartPr>
              <p14:xfrm>
                <a:off x="3993852" y="5195617"/>
                <a:ext cx="180000" cy="24480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E50510A3-DB6A-4A36-AA54-B5A0807BE1AD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3984852" y="5186617"/>
                  <a:ext cx="1976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4A034BC0-C439-4B9F-854C-FD16281D4F0E}"/>
                    </a:ext>
                  </a:extLst>
                </p14:cNvPr>
                <p14:cNvContentPartPr/>
                <p14:nvPr/>
              </p14:nvContentPartPr>
              <p14:xfrm>
                <a:off x="4087452" y="5293177"/>
                <a:ext cx="147600" cy="17136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4A034BC0-C439-4B9F-854C-FD16281D4F0E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4078812" y="5284537"/>
                  <a:ext cx="1652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7C12EB83-2BC2-43DE-8814-5AC7FDBE821A}"/>
                    </a:ext>
                  </a:extLst>
                </p14:cNvPr>
                <p14:cNvContentPartPr/>
                <p14:nvPr/>
              </p14:nvContentPartPr>
              <p14:xfrm>
                <a:off x="4353492" y="5365897"/>
                <a:ext cx="153360" cy="31464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7C12EB83-2BC2-43DE-8814-5AC7FDBE821A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4344852" y="5357257"/>
                  <a:ext cx="17100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65920A53-4B1D-48D8-A763-EDE1A5D5F6D7}"/>
                    </a:ext>
                  </a:extLst>
                </p14:cNvPr>
                <p14:cNvContentPartPr/>
                <p14:nvPr/>
              </p14:nvContentPartPr>
              <p14:xfrm>
                <a:off x="4604052" y="5319817"/>
                <a:ext cx="157320" cy="20160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65920A53-4B1D-48D8-A763-EDE1A5D5F6D7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4595412" y="5311177"/>
                  <a:ext cx="1749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51F8ED5D-1BFB-479E-A5C3-050C1E638065}"/>
                    </a:ext>
                  </a:extLst>
                </p14:cNvPr>
                <p14:cNvContentPartPr/>
                <p14:nvPr/>
              </p14:nvContentPartPr>
              <p14:xfrm>
                <a:off x="4667052" y="5330617"/>
                <a:ext cx="262440" cy="30312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51F8ED5D-1BFB-479E-A5C3-050C1E638065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4658052" y="5321617"/>
                  <a:ext cx="28008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83E6193B-2B29-4A1D-A3B9-44240A759D22}"/>
                    </a:ext>
                  </a:extLst>
                </p14:cNvPr>
                <p14:cNvContentPartPr/>
                <p14:nvPr/>
              </p14:nvContentPartPr>
              <p14:xfrm>
                <a:off x="4809252" y="5500177"/>
                <a:ext cx="125640" cy="16416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83E6193B-2B29-4A1D-A3B9-44240A759D22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4800252" y="5491177"/>
                  <a:ext cx="1432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E53E179C-E0AA-4A7B-BDD2-DD3A40ECEEA8}"/>
                    </a:ext>
                  </a:extLst>
                </p14:cNvPr>
                <p14:cNvContentPartPr/>
                <p14:nvPr/>
              </p14:nvContentPartPr>
              <p14:xfrm>
                <a:off x="4988892" y="5269777"/>
                <a:ext cx="185760" cy="40248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E53E179C-E0AA-4A7B-BDD2-DD3A40ECEEA8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4979892" y="5260777"/>
                  <a:ext cx="20340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5C808AB6-2BC4-4FFA-8C90-7D6083015285}"/>
                    </a:ext>
                  </a:extLst>
                </p14:cNvPr>
                <p14:cNvContentPartPr/>
                <p14:nvPr/>
              </p14:nvContentPartPr>
              <p14:xfrm>
                <a:off x="5103012" y="5120377"/>
                <a:ext cx="78840" cy="11412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5C808AB6-2BC4-4FFA-8C90-7D6083015285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5094012" y="5111737"/>
                  <a:ext cx="964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31F19749-1227-4F7C-8F82-15AFAB901C53}"/>
                    </a:ext>
                  </a:extLst>
                </p14:cNvPr>
                <p14:cNvContentPartPr/>
                <p14:nvPr/>
              </p14:nvContentPartPr>
              <p14:xfrm>
                <a:off x="4250172" y="5797537"/>
                <a:ext cx="724680" cy="7272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31F19749-1227-4F7C-8F82-15AFAB901C53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4241532" y="5788897"/>
                  <a:ext cx="7423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80166CE4-DC7E-4163-85F2-8E6BA59DC10F}"/>
                    </a:ext>
                  </a:extLst>
                </p14:cNvPr>
                <p14:cNvContentPartPr/>
                <p14:nvPr/>
              </p14:nvContentPartPr>
              <p14:xfrm>
                <a:off x="4462932" y="5952337"/>
                <a:ext cx="191880" cy="17532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80166CE4-DC7E-4163-85F2-8E6BA59DC10F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4454292" y="5943697"/>
                  <a:ext cx="2095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479D266C-FBFE-426A-BD54-D8AACE809EFB}"/>
                    </a:ext>
                  </a:extLst>
                </p14:cNvPr>
                <p14:cNvContentPartPr/>
                <p14:nvPr/>
              </p14:nvContentPartPr>
              <p14:xfrm>
                <a:off x="4741572" y="5893297"/>
                <a:ext cx="96840" cy="21888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479D266C-FBFE-426A-BD54-D8AACE809EFB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4732932" y="5884657"/>
                  <a:ext cx="114480" cy="23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5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2ADAF72D-56BE-45FD-B9C6-ECD18578D310}"/>
                  </a:ext>
                </a:extLst>
              </p14:cNvPr>
              <p14:cNvContentPartPr/>
              <p14:nvPr/>
            </p14:nvContentPartPr>
            <p14:xfrm>
              <a:off x="4723572" y="6280657"/>
              <a:ext cx="3600" cy="792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2ADAF72D-56BE-45FD-B9C6-ECD18578D310}"/>
                  </a:ext>
                </a:extLst>
              </p:cNvPr>
              <p:cNvPicPr/>
              <p:nvPr/>
            </p:nvPicPr>
            <p:blipFill>
              <a:blip r:embed="rId566"/>
              <a:stretch>
                <a:fillRect/>
              </a:stretch>
            </p:blipFill>
            <p:spPr>
              <a:xfrm>
                <a:off x="4714932" y="6272017"/>
                <a:ext cx="21240" cy="2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6838017-8B04-4BCA-99CF-4DF35A4BE362}"/>
              </a:ext>
            </a:extLst>
          </p:cNvPr>
          <p:cNvGrpSpPr/>
          <p:nvPr/>
        </p:nvGrpSpPr>
        <p:grpSpPr>
          <a:xfrm>
            <a:off x="5464812" y="5472097"/>
            <a:ext cx="148680" cy="110880"/>
            <a:chOff x="5464812" y="5472097"/>
            <a:chExt cx="148680" cy="11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A2755F5B-5FD8-4F90-89FF-F09C9B522E14}"/>
                    </a:ext>
                  </a:extLst>
                </p14:cNvPr>
                <p14:cNvContentPartPr/>
                <p14:nvPr/>
              </p14:nvContentPartPr>
              <p14:xfrm>
                <a:off x="5471292" y="5472097"/>
                <a:ext cx="109800" cy="1800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A2755F5B-5FD8-4F90-89FF-F09C9B522E14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5462652" y="5463097"/>
                  <a:ext cx="1274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BE1CE7C8-E4EE-4049-BA7A-AFF0B49AF88D}"/>
                    </a:ext>
                  </a:extLst>
                </p14:cNvPr>
                <p14:cNvContentPartPr/>
                <p14:nvPr/>
              </p14:nvContentPartPr>
              <p14:xfrm>
                <a:off x="5464812" y="5557057"/>
                <a:ext cx="148680" cy="2592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BE1CE7C8-E4EE-4049-BA7A-AFF0B49AF88D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5456172" y="5548417"/>
                  <a:ext cx="16632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B00020CF-0E85-4A6C-A1AE-86F4ABF9A051}"/>
              </a:ext>
            </a:extLst>
          </p:cNvPr>
          <p:cNvGrpSpPr/>
          <p:nvPr/>
        </p:nvGrpSpPr>
        <p:grpSpPr>
          <a:xfrm>
            <a:off x="5849292" y="5271217"/>
            <a:ext cx="1272240" cy="325440"/>
            <a:chOff x="5849292" y="5271217"/>
            <a:chExt cx="127224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C6E034CE-3148-4B14-97CD-9A71EC1ECC18}"/>
                    </a:ext>
                  </a:extLst>
                </p14:cNvPr>
                <p14:cNvContentPartPr/>
                <p14:nvPr/>
              </p14:nvContentPartPr>
              <p14:xfrm>
                <a:off x="5849292" y="5374537"/>
                <a:ext cx="231120" cy="22212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C6E034CE-3148-4B14-97CD-9A71EC1ECC18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5840652" y="5365537"/>
                  <a:ext cx="2487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7A61B4B2-5982-41C9-A2DE-97B77771F0A6}"/>
                    </a:ext>
                  </a:extLst>
                </p14:cNvPr>
                <p14:cNvContentPartPr/>
                <p14:nvPr/>
              </p14:nvContentPartPr>
              <p14:xfrm>
                <a:off x="6151692" y="5559577"/>
                <a:ext cx="27000" cy="2952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7A61B4B2-5982-41C9-A2DE-97B77771F0A6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6142692" y="5550937"/>
                  <a:ext cx="446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90445864-15A3-4152-A9CE-BF1B4E61A919}"/>
                    </a:ext>
                  </a:extLst>
                </p14:cNvPr>
                <p14:cNvContentPartPr/>
                <p14:nvPr/>
              </p14:nvContentPartPr>
              <p14:xfrm>
                <a:off x="6297492" y="5366977"/>
                <a:ext cx="113040" cy="21636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90445864-15A3-4152-A9CE-BF1B4E61A919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6288852" y="5358337"/>
                  <a:ext cx="1306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C7829580-C745-48F5-AE00-A03D277E31C5}"/>
                    </a:ext>
                  </a:extLst>
                </p14:cNvPr>
                <p14:cNvContentPartPr/>
                <p14:nvPr/>
              </p14:nvContentPartPr>
              <p14:xfrm>
                <a:off x="6470292" y="5315137"/>
                <a:ext cx="216720" cy="27396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C7829580-C745-48F5-AE00-A03D277E31C5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6461292" y="5306137"/>
                  <a:ext cx="2343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C2AE6D58-665A-444C-AA63-030620169EA2}"/>
                    </a:ext>
                  </a:extLst>
                </p14:cNvPr>
                <p14:cNvContentPartPr/>
                <p14:nvPr/>
              </p14:nvContentPartPr>
              <p14:xfrm>
                <a:off x="6708612" y="5305417"/>
                <a:ext cx="251280" cy="24876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C2AE6D58-665A-444C-AA63-030620169EA2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6699972" y="5296417"/>
                  <a:ext cx="2689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35B3FB1D-3004-4D2A-AAA9-6F4018B4FA96}"/>
                    </a:ext>
                  </a:extLst>
                </p14:cNvPr>
                <p14:cNvContentPartPr/>
                <p14:nvPr/>
              </p14:nvContentPartPr>
              <p14:xfrm>
                <a:off x="6982572" y="5271217"/>
                <a:ext cx="138960" cy="29376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35B3FB1D-3004-4D2A-AAA9-6F4018B4FA96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6973932" y="5262217"/>
                  <a:ext cx="156600" cy="311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1525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7</Words>
  <Application>Microsoft Office PowerPoint</Application>
  <PresentationFormat>Widescreen</PresentationFormat>
  <Paragraphs>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STAT 50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 50</dc:title>
  <dc:creator>Bill Fitch</dc:creator>
  <cp:lastModifiedBy>Bill Fitch</cp:lastModifiedBy>
  <cp:revision>28</cp:revision>
  <dcterms:created xsi:type="dcterms:W3CDTF">2020-10-29T18:34:06Z</dcterms:created>
  <dcterms:modified xsi:type="dcterms:W3CDTF">2021-03-15T21:17:06Z</dcterms:modified>
</cp:coreProperties>
</file>